
<file path=[Content_Types].xml><?xml version="1.0" encoding="utf-8"?>
<Types xmlns="http://schemas.openxmlformats.org/package/2006/content-types">
  <Default Extension="jpe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74" r:id="rId2"/>
    <p:sldId id="273" r:id="rId3"/>
    <p:sldId id="270" r:id="rId4"/>
    <p:sldId id="275" r:id="rId5"/>
    <p:sldId id="268" r:id="rId6"/>
    <p:sldId id="269" r:id="rId7"/>
    <p:sldId id="258" r:id="rId8"/>
    <p:sldId id="276" r:id="rId9"/>
    <p:sldId id="277" r:id="rId10"/>
    <p:sldId id="278" r:id="rId11"/>
    <p:sldId id="259" r:id="rId12"/>
    <p:sldId id="266" r:id="rId13"/>
    <p:sldId id="261" r:id="rId14"/>
    <p:sldId id="262" r:id="rId15"/>
    <p:sldId id="280" r:id="rId16"/>
    <p:sldId id="263" r:id="rId1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5107A9-F08B-FBB7-F357-45692ECEF59B}" v="1430" dt="2026-04-30T09:41:36.9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oppy Morrissey (2501786)" userId="S::2501786@student.uwtsd.ac.uk::b0e2f2f2-f9cf-4e3f-8394-a008f13e8b85" providerId="AD" clId="Web-{C95107A9-F08B-FBB7-F357-45692ECEF59B}"/>
    <pc:docChg chg="delSld modSld">
      <pc:chgData name="Poppy Morrissey (2501786)" userId="S::2501786@student.uwtsd.ac.uk::b0e2f2f2-f9cf-4e3f-8394-a008f13e8b85" providerId="AD" clId="Web-{C95107A9-F08B-FBB7-F357-45692ECEF59B}" dt="2026-04-30T11:12:14.346" v="1795"/>
      <pc:docMkLst>
        <pc:docMk/>
      </pc:docMkLst>
      <pc:sldChg chg="addSp modSp mod setBg modNotes">
        <pc:chgData name="Poppy Morrissey (2501786)" userId="S::2501786@student.uwtsd.ac.uk::b0e2f2f2-f9cf-4e3f-8394-a008f13e8b85" providerId="AD" clId="Web-{C95107A9-F08B-FBB7-F357-45692ECEF59B}" dt="2026-04-30T10:19:19.172" v="1491"/>
        <pc:sldMkLst>
          <pc:docMk/>
          <pc:sldMk cId="218583404" sldId="258"/>
        </pc:sldMkLst>
        <pc:spChg chg="mod">
          <ac:chgData name="Poppy Morrissey (2501786)" userId="S::2501786@student.uwtsd.ac.uk::b0e2f2f2-f9cf-4e3f-8394-a008f13e8b85" providerId="AD" clId="Web-{C95107A9-F08B-FBB7-F357-45692ECEF59B}" dt="2026-04-27T14:22:10.224" v="104"/>
          <ac:spMkLst>
            <pc:docMk/>
            <pc:sldMk cId="218583404" sldId="258"/>
            <ac:spMk id="2" creationId="{7126C32A-D03F-F725-4119-FB7646C77D21}"/>
          </ac:spMkLst>
        </pc:spChg>
        <pc:spChg chg="mod">
          <ac:chgData name="Poppy Morrissey (2501786)" userId="S::2501786@student.uwtsd.ac.uk::b0e2f2f2-f9cf-4e3f-8394-a008f13e8b85" providerId="AD" clId="Web-{C95107A9-F08B-FBB7-F357-45692ECEF59B}" dt="2026-04-29T19:08:14.760" v="1450" actId="20577"/>
          <ac:spMkLst>
            <pc:docMk/>
            <pc:sldMk cId="218583404" sldId="258"/>
            <ac:spMk id="3" creationId="{ACE2CB23-55B5-E570-C6DF-7228B045C160}"/>
          </ac:spMkLst>
        </pc:spChg>
        <pc:spChg chg="add">
          <ac:chgData name="Poppy Morrissey (2501786)" userId="S::2501786@student.uwtsd.ac.uk::b0e2f2f2-f9cf-4e3f-8394-a008f13e8b85" providerId="AD" clId="Web-{C95107A9-F08B-FBB7-F357-45692ECEF59B}" dt="2026-04-27T14:22:10.224" v="104"/>
          <ac:spMkLst>
            <pc:docMk/>
            <pc:sldMk cId="218583404" sldId="258"/>
            <ac:spMk id="8" creationId="{C2554CA6-288E-4202-BC52-2E5A8F0C0AED}"/>
          </ac:spMkLst>
        </pc:spChg>
        <pc:spChg chg="add">
          <ac:chgData name="Poppy Morrissey (2501786)" userId="S::2501786@student.uwtsd.ac.uk::b0e2f2f2-f9cf-4e3f-8394-a008f13e8b85" providerId="AD" clId="Web-{C95107A9-F08B-FBB7-F357-45692ECEF59B}" dt="2026-04-27T14:22:10.224" v="104"/>
          <ac:spMkLst>
            <pc:docMk/>
            <pc:sldMk cId="218583404" sldId="258"/>
            <ac:spMk id="10" creationId="{B10BB131-AC8E-4A8E-A5D1-36260F720C3B}"/>
          </ac:spMkLst>
        </pc:spChg>
        <pc:spChg chg="add">
          <ac:chgData name="Poppy Morrissey (2501786)" userId="S::2501786@student.uwtsd.ac.uk::b0e2f2f2-f9cf-4e3f-8394-a008f13e8b85" providerId="AD" clId="Web-{C95107A9-F08B-FBB7-F357-45692ECEF59B}" dt="2026-04-27T14:22:10.224" v="104"/>
          <ac:spMkLst>
            <pc:docMk/>
            <pc:sldMk cId="218583404" sldId="258"/>
            <ac:spMk id="12" creationId="{5B7778FC-632E-4DCA-A7CB-0D7731CCF970}"/>
          </ac:spMkLst>
        </pc:spChg>
        <pc:spChg chg="add">
          <ac:chgData name="Poppy Morrissey (2501786)" userId="S::2501786@student.uwtsd.ac.uk::b0e2f2f2-f9cf-4e3f-8394-a008f13e8b85" providerId="AD" clId="Web-{C95107A9-F08B-FBB7-F357-45692ECEF59B}" dt="2026-04-27T14:22:10.224" v="104"/>
          <ac:spMkLst>
            <pc:docMk/>
            <pc:sldMk cId="218583404" sldId="258"/>
            <ac:spMk id="14" creationId="{FA23A907-97FB-4A8F-880A-DD77401C4296}"/>
          </ac:spMkLst>
        </pc:spChg>
      </pc:sldChg>
      <pc:sldChg chg="addSp modSp mod setBg modNotes">
        <pc:chgData name="Poppy Morrissey (2501786)" userId="S::2501786@student.uwtsd.ac.uk::b0e2f2f2-f9cf-4e3f-8394-a008f13e8b85" providerId="AD" clId="Web-{C95107A9-F08B-FBB7-F357-45692ECEF59B}" dt="2026-04-30T10:20:30.737" v="1499"/>
        <pc:sldMkLst>
          <pc:docMk/>
          <pc:sldMk cId="1081524211" sldId="259"/>
        </pc:sldMkLst>
        <pc:spChg chg="mod">
          <ac:chgData name="Poppy Morrissey (2501786)" userId="S::2501786@student.uwtsd.ac.uk::b0e2f2f2-f9cf-4e3f-8394-a008f13e8b85" providerId="AD" clId="Web-{C95107A9-F08B-FBB7-F357-45692ECEF59B}" dt="2026-04-27T14:48:33.438" v="1265"/>
          <ac:spMkLst>
            <pc:docMk/>
            <pc:sldMk cId="1081524211" sldId="259"/>
            <ac:spMk id="2" creationId="{131FB8BF-A804-12C0-8414-1CEA9CF70BE5}"/>
          </ac:spMkLst>
        </pc:spChg>
        <pc:spChg chg="mod">
          <ac:chgData name="Poppy Morrissey (2501786)" userId="S::2501786@student.uwtsd.ac.uk::b0e2f2f2-f9cf-4e3f-8394-a008f13e8b85" providerId="AD" clId="Web-{C95107A9-F08B-FBB7-F357-45692ECEF59B}" dt="2026-04-29T19:11:41.146" v="1473" actId="20577"/>
          <ac:spMkLst>
            <pc:docMk/>
            <pc:sldMk cId="1081524211" sldId="259"/>
            <ac:spMk id="3" creationId="{ABB2E8F3-80EE-8782-AFC3-76327AEBD2C8}"/>
          </ac:spMkLst>
        </pc:spChg>
        <pc:spChg chg="add">
          <ac:chgData name="Poppy Morrissey (2501786)" userId="S::2501786@student.uwtsd.ac.uk::b0e2f2f2-f9cf-4e3f-8394-a008f13e8b85" providerId="AD" clId="Web-{C95107A9-F08B-FBB7-F357-45692ECEF59B}" dt="2026-04-27T14:48:33.438" v="1265"/>
          <ac:spMkLst>
            <pc:docMk/>
            <pc:sldMk cId="1081524211" sldId="259"/>
            <ac:spMk id="8" creationId="{389575E1-3389-451A-A5F7-27854C25C599}"/>
          </ac:spMkLst>
        </pc:spChg>
        <pc:spChg chg="add">
          <ac:chgData name="Poppy Morrissey (2501786)" userId="S::2501786@student.uwtsd.ac.uk::b0e2f2f2-f9cf-4e3f-8394-a008f13e8b85" providerId="AD" clId="Web-{C95107A9-F08B-FBB7-F357-45692ECEF59B}" dt="2026-04-27T14:48:33.438" v="1265"/>
          <ac:spMkLst>
            <pc:docMk/>
            <pc:sldMk cId="1081524211" sldId="259"/>
            <ac:spMk id="10" creationId="{A53CCC5C-D88E-40FB-B30B-23DCDBD01D37}"/>
          </ac:spMkLst>
        </pc:spChg>
        <pc:spChg chg="add">
          <ac:chgData name="Poppy Morrissey (2501786)" userId="S::2501786@student.uwtsd.ac.uk::b0e2f2f2-f9cf-4e3f-8394-a008f13e8b85" providerId="AD" clId="Web-{C95107A9-F08B-FBB7-F357-45692ECEF59B}" dt="2026-04-27T14:48:33.438" v="1265"/>
          <ac:spMkLst>
            <pc:docMk/>
            <pc:sldMk cId="1081524211" sldId="259"/>
            <ac:spMk id="12" creationId="{081E4A58-353D-44AE-B2FC-2A74E2E400F7}"/>
          </ac:spMkLst>
        </pc:spChg>
      </pc:sldChg>
      <pc:sldChg chg="addSp delSp modSp mod setBg modNotes">
        <pc:chgData name="Poppy Morrissey (2501786)" userId="S::2501786@student.uwtsd.ac.uk::b0e2f2f2-f9cf-4e3f-8394-a008f13e8b85" providerId="AD" clId="Web-{C95107A9-F08B-FBB7-F357-45692ECEF59B}" dt="2026-04-30T10:20:59.284" v="1503"/>
        <pc:sldMkLst>
          <pc:docMk/>
          <pc:sldMk cId="4240564617" sldId="261"/>
        </pc:sldMkLst>
        <pc:spChg chg="mod">
          <ac:chgData name="Poppy Morrissey (2501786)" userId="S::2501786@student.uwtsd.ac.uk::b0e2f2f2-f9cf-4e3f-8394-a008f13e8b85" providerId="AD" clId="Web-{C95107A9-F08B-FBB7-F357-45692ECEF59B}" dt="2026-04-27T14:48:53.533" v="1267"/>
          <ac:spMkLst>
            <pc:docMk/>
            <pc:sldMk cId="4240564617" sldId="261"/>
            <ac:spMk id="2" creationId="{EFC510E0-DFE1-EE87-176F-1FC8361A00EE}"/>
          </ac:spMkLst>
        </pc:spChg>
        <pc:spChg chg="add">
          <ac:chgData name="Poppy Morrissey (2501786)" userId="S::2501786@student.uwtsd.ac.uk::b0e2f2f2-f9cf-4e3f-8394-a008f13e8b85" providerId="AD" clId="Web-{C95107A9-F08B-FBB7-F357-45692ECEF59B}" dt="2026-04-27T14:48:53.533" v="1267"/>
          <ac:spMkLst>
            <pc:docMk/>
            <pc:sldMk cId="4240564617" sldId="261"/>
            <ac:spMk id="9" creationId="{C05CBC3C-2E5A-4839-8B9B-2E5A6ADF0F58}"/>
          </ac:spMkLst>
        </pc:spChg>
        <pc:spChg chg="add">
          <ac:chgData name="Poppy Morrissey (2501786)" userId="S::2501786@student.uwtsd.ac.uk::b0e2f2f2-f9cf-4e3f-8394-a008f13e8b85" providerId="AD" clId="Web-{C95107A9-F08B-FBB7-F357-45692ECEF59B}" dt="2026-04-27T14:48:53.533" v="1267"/>
          <ac:spMkLst>
            <pc:docMk/>
            <pc:sldMk cId="4240564617" sldId="261"/>
            <ac:spMk id="11" creationId="{DB5B423A-57CC-4C58-AA26-8E2E862B03A0}"/>
          </ac:spMkLst>
        </pc:spChg>
        <pc:graphicFrameChg chg="add modGraphic">
          <ac:chgData name="Poppy Morrissey (2501786)" userId="S::2501786@student.uwtsd.ac.uk::b0e2f2f2-f9cf-4e3f-8394-a008f13e8b85" providerId="AD" clId="Web-{C95107A9-F08B-FBB7-F357-45692ECEF59B}" dt="2026-04-29T19:12:00.459" v="1476" actId="20577"/>
          <ac:graphicFrameMkLst>
            <pc:docMk/>
            <pc:sldMk cId="4240564617" sldId="261"/>
            <ac:graphicFrameMk id="5" creationId="{8F173CC7-9BC3-7790-7564-7CD1F419AF1A}"/>
          </ac:graphicFrameMkLst>
        </pc:graphicFrameChg>
      </pc:sldChg>
      <pc:sldChg chg="addSp delSp modSp mod setBg modNotes">
        <pc:chgData name="Poppy Morrissey (2501786)" userId="S::2501786@student.uwtsd.ac.uk::b0e2f2f2-f9cf-4e3f-8394-a008f13e8b85" providerId="AD" clId="Web-{C95107A9-F08B-FBB7-F357-45692ECEF59B}" dt="2026-04-30T10:21:08.112" v="1505"/>
        <pc:sldMkLst>
          <pc:docMk/>
          <pc:sldMk cId="30871602" sldId="262"/>
        </pc:sldMkLst>
        <pc:spChg chg="mod">
          <ac:chgData name="Poppy Morrissey (2501786)" userId="S::2501786@student.uwtsd.ac.uk::b0e2f2f2-f9cf-4e3f-8394-a008f13e8b85" providerId="AD" clId="Web-{C95107A9-F08B-FBB7-F357-45692ECEF59B}" dt="2026-04-27T14:49:46.722" v="1277"/>
          <ac:spMkLst>
            <pc:docMk/>
            <pc:sldMk cId="30871602" sldId="262"/>
            <ac:spMk id="2" creationId="{AAB4830B-65F6-55D0-A9C3-EDC8A72A918E}"/>
          </ac:spMkLst>
        </pc:spChg>
        <pc:spChg chg="add">
          <ac:chgData name="Poppy Morrissey (2501786)" userId="S::2501786@student.uwtsd.ac.uk::b0e2f2f2-f9cf-4e3f-8394-a008f13e8b85" providerId="AD" clId="Web-{C95107A9-F08B-FBB7-F357-45692ECEF59B}" dt="2026-04-27T14:49:46.722" v="1277"/>
          <ac:spMkLst>
            <pc:docMk/>
            <pc:sldMk cId="30871602" sldId="262"/>
            <ac:spMk id="31" creationId="{C0763A76-9F1C-4FC5-82B7-DD475DA461B2}"/>
          </ac:spMkLst>
        </pc:spChg>
        <pc:spChg chg="add">
          <ac:chgData name="Poppy Morrissey (2501786)" userId="S::2501786@student.uwtsd.ac.uk::b0e2f2f2-f9cf-4e3f-8394-a008f13e8b85" providerId="AD" clId="Web-{C95107A9-F08B-FBB7-F357-45692ECEF59B}" dt="2026-04-27T14:49:46.722" v="1277"/>
          <ac:spMkLst>
            <pc:docMk/>
            <pc:sldMk cId="30871602" sldId="262"/>
            <ac:spMk id="32" creationId="{E81BF4F6-F2CF-4984-9D14-D6966D92F99F}"/>
          </ac:spMkLst>
        </pc:spChg>
        <pc:spChg chg="add mod">
          <ac:chgData name="Poppy Morrissey (2501786)" userId="S::2501786@student.uwtsd.ac.uk::b0e2f2f2-f9cf-4e3f-8394-a008f13e8b85" providerId="AD" clId="Web-{C95107A9-F08B-FBB7-F357-45692ECEF59B}" dt="2026-04-29T19:12:03.772" v="1478" actId="20577"/>
          <ac:spMkLst>
            <pc:docMk/>
            <pc:sldMk cId="30871602" sldId="262"/>
            <ac:spMk id="33" creationId="{03DE87F8-7CB2-D7EB-2A71-28116E68A6F0}"/>
          </ac:spMkLst>
        </pc:spChg>
        <pc:picChg chg="add">
          <ac:chgData name="Poppy Morrissey (2501786)" userId="S::2501786@student.uwtsd.ac.uk::b0e2f2f2-f9cf-4e3f-8394-a008f13e8b85" providerId="AD" clId="Web-{C95107A9-F08B-FBB7-F357-45692ECEF59B}" dt="2026-04-27T14:49:46.722" v="1277"/>
          <ac:picMkLst>
            <pc:docMk/>
            <pc:sldMk cId="30871602" sldId="262"/>
            <ac:picMk id="34" creationId="{E39504E2-204E-C238-A27B-3546BA6CECDE}"/>
          </ac:picMkLst>
        </pc:picChg>
      </pc:sldChg>
      <pc:sldChg chg="modSp">
        <pc:chgData name="Poppy Morrissey (2501786)" userId="S::2501786@student.uwtsd.ac.uk::b0e2f2f2-f9cf-4e3f-8394-a008f13e8b85" providerId="AD" clId="Web-{C95107A9-F08B-FBB7-F357-45692ECEF59B}" dt="2026-04-29T17:14:27.735" v="1425" actId="20577"/>
        <pc:sldMkLst>
          <pc:docMk/>
          <pc:sldMk cId="311162891" sldId="263"/>
        </pc:sldMkLst>
        <pc:spChg chg="mod">
          <ac:chgData name="Poppy Morrissey (2501786)" userId="S::2501786@student.uwtsd.ac.uk::b0e2f2f2-f9cf-4e3f-8394-a008f13e8b85" providerId="AD" clId="Web-{C95107A9-F08B-FBB7-F357-45692ECEF59B}" dt="2026-04-29T17:14:27.735" v="1425" actId="20577"/>
          <ac:spMkLst>
            <pc:docMk/>
            <pc:sldMk cId="311162891" sldId="263"/>
            <ac:spMk id="3" creationId="{3E570231-7EE4-5CA9-01D8-13DBFEB9CC65}"/>
          </ac:spMkLst>
        </pc:spChg>
      </pc:sldChg>
      <pc:sldChg chg="addSp delSp modSp modNotes">
        <pc:chgData name="Poppy Morrissey (2501786)" userId="S::2501786@student.uwtsd.ac.uk::b0e2f2f2-f9cf-4e3f-8394-a008f13e8b85" providerId="AD" clId="Web-{C95107A9-F08B-FBB7-F357-45692ECEF59B}" dt="2026-04-30T10:20:34.268" v="1501"/>
        <pc:sldMkLst>
          <pc:docMk/>
          <pc:sldMk cId="399118504" sldId="266"/>
        </pc:sldMkLst>
        <pc:graphicFrameChg chg="add">
          <ac:chgData name="Poppy Morrissey (2501786)" userId="S::2501786@student.uwtsd.ac.uk::b0e2f2f2-f9cf-4e3f-8394-a008f13e8b85" providerId="AD" clId="Web-{C95107A9-F08B-FBB7-F357-45692ECEF59B}" dt="2026-04-27T14:48:46.579" v="1266"/>
          <ac:graphicFrameMkLst>
            <pc:docMk/>
            <pc:sldMk cId="399118504" sldId="266"/>
            <ac:graphicFrameMk id="5" creationId="{5E23A32F-9F61-6AD3-E76C-E118CDABDE09}"/>
          </ac:graphicFrameMkLst>
        </pc:graphicFrameChg>
      </pc:sldChg>
      <pc:sldChg chg="addSp delSp modSp modNotes">
        <pc:chgData name="Poppy Morrissey (2501786)" userId="S::2501786@student.uwtsd.ac.uk::b0e2f2f2-f9cf-4e3f-8394-a008f13e8b85" providerId="AD" clId="Web-{C95107A9-F08B-FBB7-F357-45692ECEF59B}" dt="2026-04-30T10:19:01.015" v="1487"/>
        <pc:sldMkLst>
          <pc:docMk/>
          <pc:sldMk cId="2824891758" sldId="268"/>
        </pc:sldMkLst>
        <pc:graphicFrameChg chg="add modGraphic">
          <ac:chgData name="Poppy Morrissey (2501786)" userId="S::2501786@student.uwtsd.ac.uk::b0e2f2f2-f9cf-4e3f-8394-a008f13e8b85" providerId="AD" clId="Web-{C95107A9-F08B-FBB7-F357-45692ECEF59B}" dt="2026-04-29T19:07:11.819" v="1442" actId="20577"/>
          <ac:graphicFrameMkLst>
            <pc:docMk/>
            <pc:sldMk cId="2824891758" sldId="268"/>
            <ac:graphicFrameMk id="5" creationId="{AA131A7C-844D-AABA-A5B0-06834B7B47EB}"/>
          </ac:graphicFrameMkLst>
        </pc:graphicFrameChg>
      </pc:sldChg>
      <pc:sldChg chg="addSp delSp modSp mod setBg modNotes">
        <pc:chgData name="Poppy Morrissey (2501786)" userId="S::2501786@student.uwtsd.ac.uk::b0e2f2f2-f9cf-4e3f-8394-a008f13e8b85" providerId="AD" clId="Web-{C95107A9-F08B-FBB7-F357-45692ECEF59B}" dt="2026-04-30T10:19:10.422" v="1489"/>
        <pc:sldMkLst>
          <pc:docMk/>
          <pc:sldMk cId="3516136228" sldId="269"/>
        </pc:sldMkLst>
        <pc:spChg chg="mod">
          <ac:chgData name="Poppy Morrissey (2501786)" userId="S::2501786@student.uwtsd.ac.uk::b0e2f2f2-f9cf-4e3f-8394-a008f13e8b85" providerId="AD" clId="Web-{C95107A9-F08B-FBB7-F357-45692ECEF59B}" dt="2026-04-27T14:49:18.080" v="1270"/>
          <ac:spMkLst>
            <pc:docMk/>
            <pc:sldMk cId="3516136228" sldId="269"/>
            <ac:spMk id="2" creationId="{8F5FDE11-45D2-15B2-57CC-2BBED794DDC5}"/>
          </ac:spMkLst>
        </pc:spChg>
        <pc:spChg chg="mod">
          <ac:chgData name="Poppy Morrissey (2501786)" userId="S::2501786@student.uwtsd.ac.uk::b0e2f2f2-f9cf-4e3f-8394-a008f13e8b85" providerId="AD" clId="Web-{C95107A9-F08B-FBB7-F357-45692ECEF59B}" dt="2026-04-29T19:07:27.320" v="1445" actId="20577"/>
          <ac:spMkLst>
            <pc:docMk/>
            <pc:sldMk cId="3516136228" sldId="269"/>
            <ac:spMk id="3" creationId="{FF405C0B-F391-4892-2275-A7763437ACD2}"/>
          </ac:spMkLst>
        </pc:spChg>
        <pc:spChg chg="add">
          <ac:chgData name="Poppy Morrissey (2501786)" userId="S::2501786@student.uwtsd.ac.uk::b0e2f2f2-f9cf-4e3f-8394-a008f13e8b85" providerId="AD" clId="Web-{C95107A9-F08B-FBB7-F357-45692ECEF59B}" dt="2026-04-27T14:49:18.080" v="1270"/>
          <ac:spMkLst>
            <pc:docMk/>
            <pc:sldMk cId="3516136228" sldId="269"/>
            <ac:spMk id="19" creationId="{1C799903-48D5-4A31-A1A2-541072D9771E}"/>
          </ac:spMkLst>
        </pc:spChg>
        <pc:spChg chg="add">
          <ac:chgData name="Poppy Morrissey (2501786)" userId="S::2501786@student.uwtsd.ac.uk::b0e2f2f2-f9cf-4e3f-8394-a008f13e8b85" providerId="AD" clId="Web-{C95107A9-F08B-FBB7-F357-45692ECEF59B}" dt="2026-04-27T14:49:18.080" v="1270"/>
          <ac:spMkLst>
            <pc:docMk/>
            <pc:sldMk cId="3516136228" sldId="269"/>
            <ac:spMk id="21" creationId="{8EFFF109-FC58-4FD3-BE05-9775A1310F55}"/>
          </ac:spMkLst>
        </pc:spChg>
        <pc:spChg chg="add">
          <ac:chgData name="Poppy Morrissey (2501786)" userId="S::2501786@student.uwtsd.ac.uk::b0e2f2f2-f9cf-4e3f-8394-a008f13e8b85" providerId="AD" clId="Web-{C95107A9-F08B-FBB7-F357-45692ECEF59B}" dt="2026-04-27T14:49:18.080" v="1270"/>
          <ac:spMkLst>
            <pc:docMk/>
            <pc:sldMk cId="3516136228" sldId="269"/>
            <ac:spMk id="23" creationId="{E1B96AD6-92A9-4273-A62B-96A1C3E0BA95}"/>
          </ac:spMkLst>
        </pc:spChg>
        <pc:spChg chg="add">
          <ac:chgData name="Poppy Morrissey (2501786)" userId="S::2501786@student.uwtsd.ac.uk::b0e2f2f2-f9cf-4e3f-8394-a008f13e8b85" providerId="AD" clId="Web-{C95107A9-F08B-FBB7-F357-45692ECEF59B}" dt="2026-04-27T14:49:18.080" v="1270"/>
          <ac:spMkLst>
            <pc:docMk/>
            <pc:sldMk cId="3516136228" sldId="269"/>
            <ac:spMk id="25" creationId="{463EEC44-1BA3-44ED-81FC-A644B04B2A44}"/>
          </ac:spMkLst>
        </pc:spChg>
      </pc:sldChg>
      <pc:sldChg chg="modSp modNotes">
        <pc:chgData name="Poppy Morrissey (2501786)" userId="S::2501786@student.uwtsd.ac.uk::b0e2f2f2-f9cf-4e3f-8394-a008f13e8b85" providerId="AD" clId="Web-{C95107A9-F08B-FBB7-F357-45692ECEF59B}" dt="2026-04-30T10:18:40.952" v="1483"/>
        <pc:sldMkLst>
          <pc:docMk/>
          <pc:sldMk cId="855422700" sldId="270"/>
        </pc:sldMkLst>
        <pc:spChg chg="mod">
          <ac:chgData name="Poppy Morrissey (2501786)" userId="S::2501786@student.uwtsd.ac.uk::b0e2f2f2-f9cf-4e3f-8394-a008f13e8b85" providerId="AD" clId="Web-{C95107A9-F08B-FBB7-F357-45692ECEF59B}" dt="2026-04-29T19:06:13.066" v="1433" actId="20577"/>
          <ac:spMkLst>
            <pc:docMk/>
            <pc:sldMk cId="855422700" sldId="270"/>
            <ac:spMk id="3" creationId="{16B68677-21C2-492A-9F2B-5403C2B22593}"/>
          </ac:spMkLst>
        </pc:spChg>
      </pc:sldChg>
      <pc:sldChg chg="modSp modNotes">
        <pc:chgData name="Poppy Morrissey (2501786)" userId="S::2501786@student.uwtsd.ac.uk::b0e2f2f2-f9cf-4e3f-8394-a008f13e8b85" providerId="AD" clId="Web-{C95107A9-F08B-FBB7-F357-45692ECEF59B}" dt="2026-04-30T10:18:20.513" v="1481"/>
        <pc:sldMkLst>
          <pc:docMk/>
          <pc:sldMk cId="1296981001" sldId="273"/>
        </pc:sldMkLst>
        <pc:spChg chg="mod">
          <ac:chgData name="Poppy Morrissey (2501786)" userId="S::2501786@student.uwtsd.ac.uk::b0e2f2f2-f9cf-4e3f-8394-a008f13e8b85" providerId="AD" clId="Web-{C95107A9-F08B-FBB7-F357-45692ECEF59B}" dt="2026-04-30T09:41:37.764" v="1480" actId="20577"/>
          <ac:spMkLst>
            <pc:docMk/>
            <pc:sldMk cId="1296981001" sldId="273"/>
            <ac:spMk id="3" creationId="{E925978C-6528-1521-5D54-0BB4A8EF7BB3}"/>
          </ac:spMkLst>
        </pc:spChg>
      </pc:sldChg>
      <pc:sldChg chg="modSp">
        <pc:chgData name="Poppy Morrissey (2501786)" userId="S::2501786@student.uwtsd.ac.uk::b0e2f2f2-f9cf-4e3f-8394-a008f13e8b85" providerId="AD" clId="Web-{C95107A9-F08B-FBB7-F357-45692ECEF59B}" dt="2026-04-27T14:46:50.652" v="1262" actId="20577"/>
        <pc:sldMkLst>
          <pc:docMk/>
          <pc:sldMk cId="957656396" sldId="274"/>
        </pc:sldMkLst>
        <pc:spChg chg="mod">
          <ac:chgData name="Poppy Morrissey (2501786)" userId="S::2501786@student.uwtsd.ac.uk::b0e2f2f2-f9cf-4e3f-8394-a008f13e8b85" providerId="AD" clId="Web-{C95107A9-F08B-FBB7-F357-45692ECEF59B}" dt="2026-04-27T14:46:50.652" v="1262" actId="20577"/>
          <ac:spMkLst>
            <pc:docMk/>
            <pc:sldMk cId="957656396" sldId="274"/>
            <ac:spMk id="2" creationId="{156ECF10-2ADE-EBD1-B8ED-C27C20C144CE}"/>
          </ac:spMkLst>
        </pc:spChg>
        <pc:spChg chg="mod">
          <ac:chgData name="Poppy Morrissey (2501786)" userId="S::2501786@student.uwtsd.ac.uk::b0e2f2f2-f9cf-4e3f-8394-a008f13e8b85" providerId="AD" clId="Web-{C95107A9-F08B-FBB7-F357-45692ECEF59B}" dt="2026-04-27T14:46:20.228" v="1222" actId="20577"/>
          <ac:spMkLst>
            <pc:docMk/>
            <pc:sldMk cId="957656396" sldId="274"/>
            <ac:spMk id="3" creationId="{A04699D6-1345-4D79-4946-3A0C52303774}"/>
          </ac:spMkLst>
        </pc:spChg>
      </pc:sldChg>
      <pc:sldChg chg="modSp modNotes">
        <pc:chgData name="Poppy Morrissey (2501786)" userId="S::2501786@student.uwtsd.ac.uk::b0e2f2f2-f9cf-4e3f-8394-a008f13e8b85" providerId="AD" clId="Web-{C95107A9-F08B-FBB7-F357-45692ECEF59B}" dt="2026-04-30T10:18:49.858" v="1485"/>
        <pc:sldMkLst>
          <pc:docMk/>
          <pc:sldMk cId="154242385" sldId="275"/>
        </pc:sldMkLst>
        <pc:spChg chg="mod">
          <ac:chgData name="Poppy Morrissey (2501786)" userId="S::2501786@student.uwtsd.ac.uk::b0e2f2f2-f9cf-4e3f-8394-a008f13e8b85" providerId="AD" clId="Web-{C95107A9-F08B-FBB7-F357-45692ECEF59B}" dt="2026-04-29T19:06:48.708" v="1438" actId="20577"/>
          <ac:spMkLst>
            <pc:docMk/>
            <pc:sldMk cId="154242385" sldId="275"/>
            <ac:spMk id="3" creationId="{F566871C-11C4-E8F3-FFE9-C1E94C79FE60}"/>
          </ac:spMkLst>
        </pc:spChg>
      </pc:sldChg>
      <pc:sldChg chg="addSp modSp mod setBg modNotes">
        <pc:chgData name="Poppy Morrissey (2501786)" userId="S::2501786@student.uwtsd.ac.uk::b0e2f2f2-f9cf-4e3f-8394-a008f13e8b85" providerId="AD" clId="Web-{C95107A9-F08B-FBB7-F357-45692ECEF59B}" dt="2026-04-30T10:19:22.657" v="1493"/>
        <pc:sldMkLst>
          <pc:docMk/>
          <pc:sldMk cId="3351446278" sldId="276"/>
        </pc:sldMkLst>
        <pc:spChg chg="mod">
          <ac:chgData name="Poppy Morrissey (2501786)" userId="S::2501786@student.uwtsd.ac.uk::b0e2f2f2-f9cf-4e3f-8394-a008f13e8b85" providerId="AD" clId="Web-{C95107A9-F08B-FBB7-F357-45692ECEF59B}" dt="2026-04-27T14:22:26.757" v="105"/>
          <ac:spMkLst>
            <pc:docMk/>
            <pc:sldMk cId="3351446278" sldId="276"/>
            <ac:spMk id="2" creationId="{55662AEF-6DC8-44F2-D2D2-9079248D67E5}"/>
          </ac:spMkLst>
        </pc:spChg>
        <pc:spChg chg="mod">
          <ac:chgData name="Poppy Morrissey (2501786)" userId="S::2501786@student.uwtsd.ac.uk::b0e2f2f2-f9cf-4e3f-8394-a008f13e8b85" providerId="AD" clId="Web-{C95107A9-F08B-FBB7-F357-45692ECEF59B}" dt="2026-04-29T19:10:32.158" v="1463" actId="20577"/>
          <ac:spMkLst>
            <pc:docMk/>
            <pc:sldMk cId="3351446278" sldId="276"/>
            <ac:spMk id="3" creationId="{EC986477-644A-1299-6C38-3F3713FBF460}"/>
          </ac:spMkLst>
        </pc:spChg>
        <pc:spChg chg="add">
          <ac:chgData name="Poppy Morrissey (2501786)" userId="S::2501786@student.uwtsd.ac.uk::b0e2f2f2-f9cf-4e3f-8394-a008f13e8b85" providerId="AD" clId="Web-{C95107A9-F08B-FBB7-F357-45692ECEF59B}" dt="2026-04-27T14:22:26.757" v="105"/>
          <ac:spMkLst>
            <pc:docMk/>
            <pc:sldMk cId="3351446278" sldId="276"/>
            <ac:spMk id="8" creationId="{907EF6B7-1338-4443-8C46-6A318D952DFD}"/>
          </ac:spMkLst>
        </pc:spChg>
        <pc:spChg chg="add">
          <ac:chgData name="Poppy Morrissey (2501786)" userId="S::2501786@student.uwtsd.ac.uk::b0e2f2f2-f9cf-4e3f-8394-a008f13e8b85" providerId="AD" clId="Web-{C95107A9-F08B-FBB7-F357-45692ECEF59B}" dt="2026-04-27T14:22:26.757" v="105"/>
          <ac:spMkLst>
            <pc:docMk/>
            <pc:sldMk cId="3351446278" sldId="276"/>
            <ac:spMk id="10" creationId="{DAAE4CDD-124C-4DCF-9584-B6033B545DD5}"/>
          </ac:spMkLst>
        </pc:spChg>
        <pc:spChg chg="add">
          <ac:chgData name="Poppy Morrissey (2501786)" userId="S::2501786@student.uwtsd.ac.uk::b0e2f2f2-f9cf-4e3f-8394-a008f13e8b85" providerId="AD" clId="Web-{C95107A9-F08B-FBB7-F357-45692ECEF59B}" dt="2026-04-27T14:22:26.757" v="105"/>
          <ac:spMkLst>
            <pc:docMk/>
            <pc:sldMk cId="3351446278" sldId="276"/>
            <ac:spMk id="12" creationId="{081E4A58-353D-44AE-B2FC-2A74E2E400F7}"/>
          </ac:spMkLst>
        </pc:spChg>
      </pc:sldChg>
      <pc:sldChg chg="addSp delSp modSp mod setBg modNotes">
        <pc:chgData name="Poppy Morrissey (2501786)" userId="S::2501786@student.uwtsd.ac.uk::b0e2f2f2-f9cf-4e3f-8394-a008f13e8b85" providerId="AD" clId="Web-{C95107A9-F08B-FBB7-F357-45692ECEF59B}" dt="2026-04-30T10:20:06.877" v="1495"/>
        <pc:sldMkLst>
          <pc:docMk/>
          <pc:sldMk cId="319527044" sldId="277"/>
        </pc:sldMkLst>
        <pc:spChg chg="mod">
          <ac:chgData name="Poppy Morrissey (2501786)" userId="S::2501786@student.uwtsd.ac.uk::b0e2f2f2-f9cf-4e3f-8394-a008f13e8b85" providerId="AD" clId="Web-{C95107A9-F08B-FBB7-F357-45692ECEF59B}" dt="2026-04-27T14:49:09.908" v="1269"/>
          <ac:spMkLst>
            <pc:docMk/>
            <pc:sldMk cId="319527044" sldId="277"/>
            <ac:spMk id="2" creationId="{108B38F0-5A2E-6D02-0F78-56DE83C4D6D4}"/>
          </ac:spMkLst>
        </pc:spChg>
        <pc:spChg chg="add">
          <ac:chgData name="Poppy Morrissey (2501786)" userId="S::2501786@student.uwtsd.ac.uk::b0e2f2f2-f9cf-4e3f-8394-a008f13e8b85" providerId="AD" clId="Web-{C95107A9-F08B-FBB7-F357-45692ECEF59B}" dt="2026-04-27T14:49:09.908" v="1269"/>
          <ac:spMkLst>
            <pc:docMk/>
            <pc:sldMk cId="319527044" sldId="277"/>
            <ac:spMk id="20" creationId="{BACC6370-2D7E-4714-9D71-7542949D7D5D}"/>
          </ac:spMkLst>
        </pc:spChg>
        <pc:spChg chg="add">
          <ac:chgData name="Poppy Morrissey (2501786)" userId="S::2501786@student.uwtsd.ac.uk::b0e2f2f2-f9cf-4e3f-8394-a008f13e8b85" providerId="AD" clId="Web-{C95107A9-F08B-FBB7-F357-45692ECEF59B}" dt="2026-04-27T14:49:09.908" v="1269"/>
          <ac:spMkLst>
            <pc:docMk/>
            <pc:sldMk cId="319527044" sldId="277"/>
            <ac:spMk id="22" creationId="{F68B3F68-107C-434F-AA38-110D5EA91B85}"/>
          </ac:spMkLst>
        </pc:spChg>
        <pc:spChg chg="add">
          <ac:chgData name="Poppy Morrissey (2501786)" userId="S::2501786@student.uwtsd.ac.uk::b0e2f2f2-f9cf-4e3f-8394-a008f13e8b85" providerId="AD" clId="Web-{C95107A9-F08B-FBB7-F357-45692ECEF59B}" dt="2026-04-27T14:49:09.908" v="1269"/>
          <ac:spMkLst>
            <pc:docMk/>
            <pc:sldMk cId="319527044" sldId="277"/>
            <ac:spMk id="24" creationId="{AAD0DBB9-1A4B-4391-81D4-CB19F9AB918A}"/>
          </ac:spMkLst>
        </pc:spChg>
        <pc:spChg chg="add">
          <ac:chgData name="Poppy Morrissey (2501786)" userId="S::2501786@student.uwtsd.ac.uk::b0e2f2f2-f9cf-4e3f-8394-a008f13e8b85" providerId="AD" clId="Web-{C95107A9-F08B-FBB7-F357-45692ECEF59B}" dt="2026-04-27T14:49:09.908" v="1269"/>
          <ac:spMkLst>
            <pc:docMk/>
            <pc:sldMk cId="319527044" sldId="277"/>
            <ac:spMk id="26" creationId="{063BBA22-50EA-4C4D-BE05-F1CE4E63AA56}"/>
          </ac:spMkLst>
        </pc:spChg>
        <pc:graphicFrameChg chg="modGraphic">
          <ac:chgData name="Poppy Morrissey (2501786)" userId="S::2501786@student.uwtsd.ac.uk::b0e2f2f2-f9cf-4e3f-8394-a008f13e8b85" providerId="AD" clId="Web-{C95107A9-F08B-FBB7-F357-45692ECEF59B}" dt="2026-04-29T19:10:49.471" v="1467" actId="20577"/>
          <ac:graphicFrameMkLst>
            <pc:docMk/>
            <pc:sldMk cId="319527044" sldId="277"/>
            <ac:graphicFrameMk id="16" creationId="{63551E82-FD57-6335-7059-EF55894BFD5D}"/>
          </ac:graphicFrameMkLst>
        </pc:graphicFrameChg>
      </pc:sldChg>
      <pc:sldChg chg="addSp delSp modSp mod setBg modNotes">
        <pc:chgData name="Poppy Morrissey (2501786)" userId="S::2501786@student.uwtsd.ac.uk::b0e2f2f2-f9cf-4e3f-8394-a008f13e8b85" providerId="AD" clId="Web-{C95107A9-F08B-FBB7-F357-45692ECEF59B}" dt="2026-04-30T10:20:18.908" v="1497"/>
        <pc:sldMkLst>
          <pc:docMk/>
          <pc:sldMk cId="1022557530" sldId="278"/>
        </pc:sldMkLst>
        <pc:spChg chg="mod">
          <ac:chgData name="Poppy Morrissey (2501786)" userId="S::2501786@student.uwtsd.ac.uk::b0e2f2f2-f9cf-4e3f-8394-a008f13e8b85" providerId="AD" clId="Web-{C95107A9-F08B-FBB7-F357-45692ECEF59B}" dt="2026-04-27T14:49:02.720" v="1268"/>
          <ac:spMkLst>
            <pc:docMk/>
            <pc:sldMk cId="1022557530" sldId="278"/>
            <ac:spMk id="2" creationId="{5024949F-D41F-F0DB-21EB-D2A3AC3A9D6A}"/>
          </ac:spMkLst>
        </pc:spChg>
        <pc:spChg chg="mod">
          <ac:chgData name="Poppy Morrissey (2501786)" userId="S::2501786@student.uwtsd.ac.uk::b0e2f2f2-f9cf-4e3f-8394-a008f13e8b85" providerId="AD" clId="Web-{C95107A9-F08B-FBB7-F357-45692ECEF59B}" dt="2026-04-29T19:11:07.972" v="1469" actId="20577"/>
          <ac:spMkLst>
            <pc:docMk/>
            <pc:sldMk cId="1022557530" sldId="278"/>
            <ac:spMk id="3" creationId="{DB53FCE2-DD26-895A-421D-FD8883BA6726}"/>
          </ac:spMkLst>
        </pc:spChg>
        <pc:spChg chg="add">
          <ac:chgData name="Poppy Morrissey (2501786)" userId="S::2501786@student.uwtsd.ac.uk::b0e2f2f2-f9cf-4e3f-8394-a008f13e8b85" providerId="AD" clId="Web-{C95107A9-F08B-FBB7-F357-45692ECEF59B}" dt="2026-04-27T14:49:02.720" v="1268"/>
          <ac:spMkLst>
            <pc:docMk/>
            <pc:sldMk cId="1022557530" sldId="278"/>
            <ac:spMk id="17" creationId="{777A147A-9ED8-46B4-8660-1B3C2AA880B5}"/>
          </ac:spMkLst>
        </pc:spChg>
        <pc:spChg chg="add">
          <ac:chgData name="Poppy Morrissey (2501786)" userId="S::2501786@student.uwtsd.ac.uk::b0e2f2f2-f9cf-4e3f-8394-a008f13e8b85" providerId="AD" clId="Web-{C95107A9-F08B-FBB7-F357-45692ECEF59B}" dt="2026-04-27T14:49:02.720" v="1268"/>
          <ac:spMkLst>
            <pc:docMk/>
            <pc:sldMk cId="1022557530" sldId="278"/>
            <ac:spMk id="19" creationId="{5D6C15A0-C087-4593-8414-2B4EC1CDC3DE}"/>
          </ac:spMkLst>
        </pc:spChg>
      </pc:sldChg>
      <pc:sldChg chg="del">
        <pc:chgData name="Poppy Morrissey (2501786)" userId="S::2501786@student.uwtsd.ac.uk::b0e2f2f2-f9cf-4e3f-8394-a008f13e8b85" providerId="AD" clId="Web-{C95107A9-F08B-FBB7-F357-45692ECEF59B}" dt="2026-04-29T16:52:46.804" v="1418"/>
        <pc:sldMkLst>
          <pc:docMk/>
          <pc:sldMk cId="3202111748" sldId="279"/>
        </pc:sldMkLst>
      </pc:sldChg>
      <pc:sldChg chg="addSp delSp modSp mod setBg modNotes">
        <pc:chgData name="Poppy Morrissey (2501786)" userId="S::2501786@student.uwtsd.ac.uk::b0e2f2f2-f9cf-4e3f-8394-a008f13e8b85" providerId="AD" clId="Web-{C95107A9-F08B-FBB7-F357-45692ECEF59B}" dt="2026-04-30T11:12:14.346" v="1795"/>
        <pc:sldMkLst>
          <pc:docMk/>
          <pc:sldMk cId="2449925205" sldId="280"/>
        </pc:sldMkLst>
        <pc:spChg chg="mod">
          <ac:chgData name="Poppy Morrissey (2501786)" userId="S::2501786@student.uwtsd.ac.uk::b0e2f2f2-f9cf-4e3f-8394-a008f13e8b85" providerId="AD" clId="Web-{C95107A9-F08B-FBB7-F357-45692ECEF59B}" dt="2026-04-29T15:59:21.994" v="1417"/>
          <ac:spMkLst>
            <pc:docMk/>
            <pc:sldMk cId="2449925205" sldId="280"/>
            <ac:spMk id="2" creationId="{78A7A486-915B-0771-5864-64DB9137F58E}"/>
          </ac:spMkLst>
        </pc:spChg>
        <pc:spChg chg="del mod">
          <ac:chgData name="Poppy Morrissey (2501786)" userId="S::2501786@student.uwtsd.ac.uk::b0e2f2f2-f9cf-4e3f-8394-a008f13e8b85" providerId="AD" clId="Web-{C95107A9-F08B-FBB7-F357-45692ECEF59B}" dt="2026-04-29T15:59:21.994" v="1417"/>
          <ac:spMkLst>
            <pc:docMk/>
            <pc:sldMk cId="2449925205" sldId="280"/>
            <ac:spMk id="3" creationId="{F815ADD4-A9F7-FAB6-16C6-BFF9EE3EB33B}"/>
          </ac:spMkLst>
        </pc:spChg>
        <pc:spChg chg="add">
          <ac:chgData name="Poppy Morrissey (2501786)" userId="S::2501786@student.uwtsd.ac.uk::b0e2f2f2-f9cf-4e3f-8394-a008f13e8b85" providerId="AD" clId="Web-{C95107A9-F08B-FBB7-F357-45692ECEF59B}" dt="2026-04-29T15:59:21.994" v="1417"/>
          <ac:spMkLst>
            <pc:docMk/>
            <pc:sldMk cId="2449925205" sldId="280"/>
            <ac:spMk id="9" creationId="{2E442304-DDBD-4F7B-8017-36BCC863FB40}"/>
          </ac:spMkLst>
        </pc:spChg>
        <pc:spChg chg="add">
          <ac:chgData name="Poppy Morrissey (2501786)" userId="S::2501786@student.uwtsd.ac.uk::b0e2f2f2-f9cf-4e3f-8394-a008f13e8b85" providerId="AD" clId="Web-{C95107A9-F08B-FBB7-F357-45692ECEF59B}" dt="2026-04-29T15:59:21.994" v="1417"/>
          <ac:spMkLst>
            <pc:docMk/>
            <pc:sldMk cId="2449925205" sldId="280"/>
            <ac:spMk id="11" creationId="{5E107275-3853-46FD-A241-DE4355A42675}"/>
          </ac:spMkLst>
        </pc:spChg>
        <pc:graphicFrameChg chg="add">
          <ac:chgData name="Poppy Morrissey (2501786)" userId="S::2501786@student.uwtsd.ac.uk::b0e2f2f2-f9cf-4e3f-8394-a008f13e8b85" providerId="AD" clId="Web-{C95107A9-F08B-FBB7-F357-45692ECEF59B}" dt="2026-04-29T15:59:21.994" v="1417"/>
          <ac:graphicFrameMkLst>
            <pc:docMk/>
            <pc:sldMk cId="2449925205" sldId="280"/>
            <ac:graphicFrameMk id="5" creationId="{B1248CD8-14B4-6F6B-F025-832B583161DF}"/>
          </ac:graphicFrameMkLst>
        </pc:graphicFrameChg>
      </pc:sldChg>
    </pc:docChg>
  </pc:docChgLst>
  <pc:docChgLst>
    <pc:chgData clId="Web-{96352E4C-A5E5-3A04-300A-803923309263}"/>
    <pc:docChg chg="delSld">
      <pc:chgData name="" userId="" providerId="" clId="Web-{96352E4C-A5E5-3A04-300A-803923309263}" dt="2026-04-20T08:05:59.285" v="0"/>
      <pc:docMkLst>
        <pc:docMk/>
      </pc:docMkLst>
    </pc:docChg>
  </pc:docChgLst>
  <pc:docChgLst>
    <pc:chgData name="Poppy Morrissey (2501786)" userId="S::2501786@student.uwtsd.ac.uk::b0e2f2f2-f9cf-4e3f-8394-a008f13e8b85" providerId="AD" clId="Web-{96352E4C-A5E5-3A04-300A-803923309263}"/>
    <pc:docChg chg="addSld delSld modSld sldOrd">
      <pc:chgData name="Poppy Morrissey (2501786)" userId="S::2501786@student.uwtsd.ac.uk::b0e2f2f2-f9cf-4e3f-8394-a008f13e8b85" providerId="AD" clId="Web-{96352E4C-A5E5-3A04-300A-803923309263}" dt="2026-04-22T09:11:13.053" v="850" actId="20577"/>
      <pc:docMkLst>
        <pc:docMk/>
      </pc:docMkLst>
      <pc:sldChg chg="modSp">
        <pc:chgData name="Poppy Morrissey (2501786)" userId="S::2501786@student.uwtsd.ac.uk::b0e2f2f2-f9cf-4e3f-8394-a008f13e8b85" providerId="AD" clId="Web-{96352E4C-A5E5-3A04-300A-803923309263}" dt="2026-04-22T06:24:23.638" v="738" actId="20577"/>
        <pc:sldMkLst>
          <pc:docMk/>
          <pc:sldMk cId="218583404" sldId="258"/>
        </pc:sldMkLst>
        <pc:spChg chg="mod">
          <ac:chgData name="Poppy Morrissey (2501786)" userId="S::2501786@student.uwtsd.ac.uk::b0e2f2f2-f9cf-4e3f-8394-a008f13e8b85" providerId="AD" clId="Web-{96352E4C-A5E5-3A04-300A-803923309263}" dt="2026-04-22T06:24:23.638" v="738" actId="20577"/>
          <ac:spMkLst>
            <pc:docMk/>
            <pc:sldMk cId="218583404" sldId="258"/>
            <ac:spMk id="3" creationId="{ACE2CB23-55B5-E570-C6DF-7228B045C160}"/>
          </ac:spMkLst>
        </pc:spChg>
      </pc:sldChg>
      <pc:sldChg chg="modSp">
        <pc:chgData name="Poppy Morrissey (2501786)" userId="S::2501786@student.uwtsd.ac.uk::b0e2f2f2-f9cf-4e3f-8394-a008f13e8b85" providerId="AD" clId="Web-{96352E4C-A5E5-3A04-300A-803923309263}" dt="2026-04-22T09:10:35.006" v="833" actId="20577"/>
        <pc:sldMkLst>
          <pc:docMk/>
          <pc:sldMk cId="1081524211" sldId="259"/>
        </pc:sldMkLst>
        <pc:spChg chg="mod">
          <ac:chgData name="Poppy Morrissey (2501786)" userId="S::2501786@student.uwtsd.ac.uk::b0e2f2f2-f9cf-4e3f-8394-a008f13e8b85" providerId="AD" clId="Web-{96352E4C-A5E5-3A04-300A-803923309263}" dt="2026-04-22T09:10:35.006" v="833" actId="20577"/>
          <ac:spMkLst>
            <pc:docMk/>
            <pc:sldMk cId="1081524211" sldId="259"/>
            <ac:spMk id="3" creationId="{ABB2E8F3-80EE-8782-AFC3-76327AEBD2C8}"/>
          </ac:spMkLst>
        </pc:spChg>
      </pc:sldChg>
      <pc:sldChg chg="modSp">
        <pc:chgData name="Poppy Morrissey (2501786)" userId="S::2501786@student.uwtsd.ac.uk::b0e2f2f2-f9cf-4e3f-8394-a008f13e8b85" providerId="AD" clId="Web-{96352E4C-A5E5-3A04-300A-803923309263}" dt="2026-04-22T09:10:49.146" v="837" actId="20577"/>
        <pc:sldMkLst>
          <pc:docMk/>
          <pc:sldMk cId="4240564617" sldId="261"/>
        </pc:sldMkLst>
      </pc:sldChg>
      <pc:sldChg chg="modSp">
        <pc:chgData name="Poppy Morrissey (2501786)" userId="S::2501786@student.uwtsd.ac.uk::b0e2f2f2-f9cf-4e3f-8394-a008f13e8b85" providerId="AD" clId="Web-{96352E4C-A5E5-3A04-300A-803923309263}" dt="2026-04-22T09:10:56.631" v="840" actId="20577"/>
        <pc:sldMkLst>
          <pc:docMk/>
          <pc:sldMk cId="30871602" sldId="262"/>
        </pc:sldMkLst>
      </pc:sldChg>
      <pc:sldChg chg="modSp">
        <pc:chgData name="Poppy Morrissey (2501786)" userId="S::2501786@student.uwtsd.ac.uk::b0e2f2f2-f9cf-4e3f-8394-a008f13e8b85" providerId="AD" clId="Web-{96352E4C-A5E5-3A04-300A-803923309263}" dt="2026-04-22T06:21:01.051" v="609" actId="20577"/>
        <pc:sldMkLst>
          <pc:docMk/>
          <pc:sldMk cId="3516136228" sldId="269"/>
        </pc:sldMkLst>
        <pc:spChg chg="mod">
          <ac:chgData name="Poppy Morrissey (2501786)" userId="S::2501786@student.uwtsd.ac.uk::b0e2f2f2-f9cf-4e3f-8394-a008f13e8b85" providerId="AD" clId="Web-{96352E4C-A5E5-3A04-300A-803923309263}" dt="2026-04-22T06:21:01.051" v="609" actId="20577"/>
          <ac:spMkLst>
            <pc:docMk/>
            <pc:sldMk cId="3516136228" sldId="269"/>
            <ac:spMk id="3" creationId="{FF405C0B-F391-4892-2275-A7763437ACD2}"/>
          </ac:spMkLst>
        </pc:spChg>
      </pc:sldChg>
      <pc:sldChg chg="addSp modSp new mod ord setBg">
        <pc:chgData name="Poppy Morrissey (2501786)" userId="S::2501786@student.uwtsd.ac.uk::b0e2f2f2-f9cf-4e3f-8394-a008f13e8b85" providerId="AD" clId="Web-{96352E4C-A5E5-3A04-300A-803923309263}" dt="2026-04-21T13:00:09.432" v="446"/>
        <pc:sldMkLst>
          <pc:docMk/>
          <pc:sldMk cId="855422700" sldId="270"/>
        </pc:sldMkLst>
        <pc:spChg chg="mod">
          <ac:chgData name="Poppy Morrissey (2501786)" userId="S::2501786@student.uwtsd.ac.uk::b0e2f2f2-f9cf-4e3f-8394-a008f13e8b85" providerId="AD" clId="Web-{96352E4C-A5E5-3A04-300A-803923309263}" dt="2026-04-21T13:00:09.432" v="446"/>
          <ac:spMkLst>
            <pc:docMk/>
            <pc:sldMk cId="855422700" sldId="270"/>
            <ac:spMk id="2" creationId="{ECB03FF5-DD50-7258-84C7-AD030BEAC9C3}"/>
          </ac:spMkLst>
        </pc:spChg>
        <pc:spChg chg="mod">
          <ac:chgData name="Poppy Morrissey (2501786)" userId="S::2501786@student.uwtsd.ac.uk::b0e2f2f2-f9cf-4e3f-8394-a008f13e8b85" providerId="AD" clId="Web-{96352E4C-A5E5-3A04-300A-803923309263}" dt="2026-04-21T13:00:09.432" v="446"/>
          <ac:spMkLst>
            <pc:docMk/>
            <pc:sldMk cId="855422700" sldId="270"/>
            <ac:spMk id="3" creationId="{16B68677-21C2-492A-9F2B-5403C2B22593}"/>
          </ac:spMkLst>
        </pc:spChg>
        <pc:spChg chg="add">
          <ac:chgData name="Poppy Morrissey (2501786)" userId="S::2501786@student.uwtsd.ac.uk::b0e2f2f2-f9cf-4e3f-8394-a008f13e8b85" providerId="AD" clId="Web-{96352E4C-A5E5-3A04-300A-803923309263}" dt="2026-04-21T13:00:09.432" v="446"/>
          <ac:spMkLst>
            <pc:docMk/>
            <pc:sldMk cId="855422700" sldId="270"/>
            <ac:spMk id="8" creationId="{907EF6B7-1338-4443-8C46-6A318D952DFD}"/>
          </ac:spMkLst>
        </pc:spChg>
        <pc:spChg chg="add">
          <ac:chgData name="Poppy Morrissey (2501786)" userId="S::2501786@student.uwtsd.ac.uk::b0e2f2f2-f9cf-4e3f-8394-a008f13e8b85" providerId="AD" clId="Web-{96352E4C-A5E5-3A04-300A-803923309263}" dt="2026-04-21T13:00:09.432" v="446"/>
          <ac:spMkLst>
            <pc:docMk/>
            <pc:sldMk cId="855422700" sldId="270"/>
            <ac:spMk id="10" creationId="{DAAE4CDD-124C-4DCF-9584-B6033B545DD5}"/>
          </ac:spMkLst>
        </pc:spChg>
        <pc:spChg chg="add">
          <ac:chgData name="Poppy Morrissey (2501786)" userId="S::2501786@student.uwtsd.ac.uk::b0e2f2f2-f9cf-4e3f-8394-a008f13e8b85" providerId="AD" clId="Web-{96352E4C-A5E5-3A04-300A-803923309263}" dt="2026-04-21T13:00:09.432" v="446"/>
          <ac:spMkLst>
            <pc:docMk/>
            <pc:sldMk cId="855422700" sldId="270"/>
            <ac:spMk id="12" creationId="{081E4A58-353D-44AE-B2FC-2A74E2E400F7}"/>
          </ac:spMkLst>
        </pc:spChg>
      </pc:sldChg>
      <pc:sldChg chg="modSp new">
        <pc:chgData name="Poppy Morrissey (2501786)" userId="S::2501786@student.uwtsd.ac.uk::b0e2f2f2-f9cf-4e3f-8394-a008f13e8b85" providerId="AD" clId="Web-{96352E4C-A5E5-3A04-300A-803923309263}" dt="2026-04-21T11:38:48.899" v="102" actId="20577"/>
        <pc:sldMkLst>
          <pc:docMk/>
          <pc:sldMk cId="1296981001" sldId="273"/>
        </pc:sldMkLst>
        <pc:spChg chg="mod">
          <ac:chgData name="Poppy Morrissey (2501786)" userId="S::2501786@student.uwtsd.ac.uk::b0e2f2f2-f9cf-4e3f-8394-a008f13e8b85" providerId="AD" clId="Web-{96352E4C-A5E5-3A04-300A-803923309263}" dt="2026-04-21T11:38:48.899" v="102" actId="20577"/>
          <ac:spMkLst>
            <pc:docMk/>
            <pc:sldMk cId="1296981001" sldId="273"/>
            <ac:spMk id="2" creationId="{A25E9C51-B477-2997-231A-1B383C0B246C}"/>
          </ac:spMkLst>
        </pc:spChg>
      </pc:sldChg>
      <pc:sldChg chg="new">
        <pc:chgData name="Poppy Morrissey (2501786)" userId="S::2501786@student.uwtsd.ac.uk::b0e2f2f2-f9cf-4e3f-8394-a008f13e8b85" providerId="AD" clId="Web-{96352E4C-A5E5-3A04-300A-803923309263}" dt="2026-04-20T08:08:43.163" v="53"/>
        <pc:sldMkLst>
          <pc:docMk/>
          <pc:sldMk cId="957656396" sldId="274"/>
        </pc:sldMkLst>
      </pc:sldChg>
      <pc:sldChg chg="addSp modSp add mod replId setBg">
        <pc:chgData name="Poppy Morrissey (2501786)" userId="S::2501786@student.uwtsd.ac.uk::b0e2f2f2-f9cf-4e3f-8394-a008f13e8b85" providerId="AD" clId="Web-{96352E4C-A5E5-3A04-300A-803923309263}" dt="2026-04-21T13:00:19.339" v="447"/>
        <pc:sldMkLst>
          <pc:docMk/>
          <pc:sldMk cId="154242385" sldId="275"/>
        </pc:sldMkLst>
        <pc:spChg chg="mod">
          <ac:chgData name="Poppy Morrissey (2501786)" userId="S::2501786@student.uwtsd.ac.uk::b0e2f2f2-f9cf-4e3f-8394-a008f13e8b85" providerId="AD" clId="Web-{96352E4C-A5E5-3A04-300A-803923309263}" dt="2026-04-21T13:00:19.339" v="447"/>
          <ac:spMkLst>
            <pc:docMk/>
            <pc:sldMk cId="154242385" sldId="275"/>
            <ac:spMk id="2" creationId="{1ED0E1E7-0028-955B-544D-B6FD1700A45D}"/>
          </ac:spMkLst>
        </pc:spChg>
        <pc:spChg chg="mod">
          <ac:chgData name="Poppy Morrissey (2501786)" userId="S::2501786@student.uwtsd.ac.uk::b0e2f2f2-f9cf-4e3f-8394-a008f13e8b85" providerId="AD" clId="Web-{96352E4C-A5E5-3A04-300A-803923309263}" dt="2026-04-21T13:00:19.339" v="447"/>
          <ac:spMkLst>
            <pc:docMk/>
            <pc:sldMk cId="154242385" sldId="275"/>
            <ac:spMk id="3" creationId="{F566871C-11C4-E8F3-FFE9-C1E94C79FE60}"/>
          </ac:spMkLst>
        </pc:spChg>
        <pc:spChg chg="add">
          <ac:chgData name="Poppy Morrissey (2501786)" userId="S::2501786@student.uwtsd.ac.uk::b0e2f2f2-f9cf-4e3f-8394-a008f13e8b85" providerId="AD" clId="Web-{96352E4C-A5E5-3A04-300A-803923309263}" dt="2026-04-21T13:00:19.339" v="447"/>
          <ac:spMkLst>
            <pc:docMk/>
            <pc:sldMk cId="154242385" sldId="275"/>
            <ac:spMk id="8" creationId="{907EF6B7-1338-4443-8C46-6A318D952DFD}"/>
          </ac:spMkLst>
        </pc:spChg>
        <pc:spChg chg="add">
          <ac:chgData name="Poppy Morrissey (2501786)" userId="S::2501786@student.uwtsd.ac.uk::b0e2f2f2-f9cf-4e3f-8394-a008f13e8b85" providerId="AD" clId="Web-{96352E4C-A5E5-3A04-300A-803923309263}" dt="2026-04-21T13:00:19.339" v="447"/>
          <ac:spMkLst>
            <pc:docMk/>
            <pc:sldMk cId="154242385" sldId="275"/>
            <ac:spMk id="10" creationId="{DAAE4CDD-124C-4DCF-9584-B6033B545DD5}"/>
          </ac:spMkLst>
        </pc:spChg>
        <pc:spChg chg="add">
          <ac:chgData name="Poppy Morrissey (2501786)" userId="S::2501786@student.uwtsd.ac.uk::b0e2f2f2-f9cf-4e3f-8394-a008f13e8b85" providerId="AD" clId="Web-{96352E4C-A5E5-3A04-300A-803923309263}" dt="2026-04-21T13:00:19.339" v="447"/>
          <ac:spMkLst>
            <pc:docMk/>
            <pc:sldMk cId="154242385" sldId="275"/>
            <ac:spMk id="12" creationId="{081E4A58-353D-44AE-B2FC-2A74E2E400F7}"/>
          </ac:spMkLst>
        </pc:spChg>
      </pc:sldChg>
      <pc:sldChg chg="modSp add replId">
        <pc:chgData name="Poppy Morrissey (2501786)" userId="S::2501786@student.uwtsd.ac.uk::b0e2f2f2-f9cf-4e3f-8394-a008f13e8b85" providerId="AD" clId="Web-{96352E4C-A5E5-3A04-300A-803923309263}" dt="2026-04-22T06:26:08.064" v="820" actId="20577"/>
        <pc:sldMkLst>
          <pc:docMk/>
          <pc:sldMk cId="3351446278" sldId="276"/>
        </pc:sldMkLst>
        <pc:spChg chg="mod">
          <ac:chgData name="Poppy Morrissey (2501786)" userId="S::2501786@student.uwtsd.ac.uk::b0e2f2f2-f9cf-4e3f-8394-a008f13e8b85" providerId="AD" clId="Web-{96352E4C-A5E5-3A04-300A-803923309263}" dt="2026-04-22T06:26:08.064" v="820" actId="20577"/>
          <ac:spMkLst>
            <pc:docMk/>
            <pc:sldMk cId="3351446278" sldId="276"/>
            <ac:spMk id="3" creationId="{EC986477-644A-1299-6C38-3F3713FBF460}"/>
          </ac:spMkLst>
        </pc:spChg>
      </pc:sldChg>
      <pc:sldChg chg="modSp add replId">
        <pc:chgData name="Poppy Morrissey (2501786)" userId="S::2501786@student.uwtsd.ac.uk::b0e2f2f2-f9cf-4e3f-8394-a008f13e8b85" providerId="AD" clId="Web-{96352E4C-A5E5-3A04-300A-803923309263}" dt="2026-04-22T09:09:35.334" v="824" actId="20577"/>
        <pc:sldMkLst>
          <pc:docMk/>
          <pc:sldMk cId="319527044" sldId="277"/>
        </pc:sldMkLst>
      </pc:sldChg>
      <pc:sldChg chg="modSp add replId">
        <pc:chgData name="Poppy Morrissey (2501786)" userId="S::2501786@student.uwtsd.ac.uk::b0e2f2f2-f9cf-4e3f-8394-a008f13e8b85" providerId="AD" clId="Web-{96352E4C-A5E5-3A04-300A-803923309263}" dt="2026-04-22T09:09:48.208" v="827" actId="20577"/>
        <pc:sldMkLst>
          <pc:docMk/>
          <pc:sldMk cId="1022557530" sldId="278"/>
        </pc:sldMkLst>
        <pc:spChg chg="mod">
          <ac:chgData name="Poppy Morrissey (2501786)" userId="S::2501786@student.uwtsd.ac.uk::b0e2f2f2-f9cf-4e3f-8394-a008f13e8b85" providerId="AD" clId="Web-{96352E4C-A5E5-3A04-300A-803923309263}" dt="2026-04-20T08:10:20.914" v="77" actId="20577"/>
          <ac:spMkLst>
            <pc:docMk/>
            <pc:sldMk cId="1022557530" sldId="278"/>
            <ac:spMk id="2" creationId="{5024949F-D41F-F0DB-21EB-D2A3AC3A9D6A}"/>
          </ac:spMkLst>
        </pc:spChg>
        <pc:spChg chg="mod">
          <ac:chgData name="Poppy Morrissey (2501786)" userId="S::2501786@student.uwtsd.ac.uk::b0e2f2f2-f9cf-4e3f-8394-a008f13e8b85" providerId="AD" clId="Web-{96352E4C-A5E5-3A04-300A-803923309263}" dt="2026-04-22T09:09:48.208" v="827" actId="20577"/>
          <ac:spMkLst>
            <pc:docMk/>
            <pc:sldMk cId="1022557530" sldId="278"/>
            <ac:spMk id="3" creationId="{DB53FCE2-DD26-895A-421D-FD8883BA6726}"/>
          </ac:spMkLst>
        </pc:spChg>
      </pc:sldChg>
      <pc:sldChg chg="modSp new">
        <pc:chgData name="Poppy Morrissey (2501786)" userId="S::2501786@student.uwtsd.ac.uk::b0e2f2f2-f9cf-4e3f-8394-a008f13e8b85" providerId="AD" clId="Web-{96352E4C-A5E5-3A04-300A-803923309263}" dt="2026-04-22T09:11:13.053" v="850" actId="20577"/>
        <pc:sldMkLst>
          <pc:docMk/>
          <pc:sldMk cId="2449925205" sldId="280"/>
        </pc:sldMkLst>
        <pc:spChg chg="mod">
          <ac:chgData name="Poppy Morrissey (2501786)" userId="S::2501786@student.uwtsd.ac.uk::b0e2f2f2-f9cf-4e3f-8394-a008f13e8b85" providerId="AD" clId="Web-{96352E4C-A5E5-3A04-300A-803923309263}" dt="2026-04-22T09:11:13.053" v="850" actId="20577"/>
          <ac:spMkLst>
            <pc:docMk/>
            <pc:sldMk cId="2449925205" sldId="280"/>
            <ac:spMk id="2" creationId="{78A7A486-915B-0771-5864-64DB9137F58E}"/>
          </ac:spMkLst>
        </pc:spChg>
      </pc:sldChg>
    </pc:docChg>
  </pc:docChgLst>
  <pc:docChgLst>
    <pc:chgData name="Poppy Morrissey (2501786)" userId="S::2501786@student.uwtsd.ac.uk::b0e2f2f2-f9cf-4e3f-8394-a008f13e8b85" providerId="AD" clId="Web-{7F9F7695-5A44-9A47-559B-733A6C6A1D5A}"/>
    <pc:docChg chg="addSld modSld">
      <pc:chgData name="Poppy Morrissey (2501786)" userId="S::2501786@student.uwtsd.ac.uk::b0e2f2f2-f9cf-4e3f-8394-a008f13e8b85" providerId="AD" clId="Web-{7F9F7695-5A44-9A47-559B-733A6C6A1D5A}" dt="2026-04-14T11:40:38.414" v="80" actId="20577"/>
      <pc:docMkLst>
        <pc:docMk/>
      </pc:docMkLst>
      <pc:sldChg chg="modSp">
        <pc:chgData name="Poppy Morrissey (2501786)" userId="S::2501786@student.uwtsd.ac.uk::b0e2f2f2-f9cf-4e3f-8394-a008f13e8b85" providerId="AD" clId="Web-{7F9F7695-5A44-9A47-559B-733A6C6A1D5A}" dt="2026-04-14T11:40:38.414" v="80" actId="20577"/>
        <pc:sldMkLst>
          <pc:docMk/>
          <pc:sldMk cId="311162891" sldId="263"/>
        </pc:sldMkLst>
        <pc:spChg chg="mod">
          <ac:chgData name="Poppy Morrissey (2501786)" userId="S::2501786@student.uwtsd.ac.uk::b0e2f2f2-f9cf-4e3f-8394-a008f13e8b85" providerId="AD" clId="Web-{7F9F7695-5A44-9A47-559B-733A6C6A1D5A}" dt="2026-04-14T11:40:34.367" v="78" actId="20577"/>
          <ac:spMkLst>
            <pc:docMk/>
            <pc:sldMk cId="311162891" sldId="263"/>
            <ac:spMk id="2" creationId="{43D88E90-8FED-2F33-7583-4E48069E71D5}"/>
          </ac:spMkLst>
        </pc:spChg>
        <pc:spChg chg="mod">
          <ac:chgData name="Poppy Morrissey (2501786)" userId="S::2501786@student.uwtsd.ac.uk::b0e2f2f2-f9cf-4e3f-8394-a008f13e8b85" providerId="AD" clId="Web-{7F9F7695-5A44-9A47-559B-733A6C6A1D5A}" dt="2026-04-14T11:40:38.414" v="80" actId="20577"/>
          <ac:spMkLst>
            <pc:docMk/>
            <pc:sldMk cId="311162891" sldId="263"/>
            <ac:spMk id="3" creationId="{3E570231-7EE4-5CA9-01D8-13DBFEB9CC65}"/>
          </ac:spMkLst>
        </pc:spChg>
      </pc:sldChg>
      <pc:sldChg chg="modSp new">
        <pc:chgData name="Poppy Morrissey (2501786)" userId="S::2501786@student.uwtsd.ac.uk::b0e2f2f2-f9cf-4e3f-8394-a008f13e8b85" providerId="AD" clId="Web-{7F9F7695-5A44-9A47-559B-733A6C6A1D5A}" dt="2026-04-14T11:04:28.721" v="37" actId="20577"/>
        <pc:sldMkLst>
          <pc:docMk/>
          <pc:sldMk cId="2824891758" sldId="268"/>
        </pc:sldMkLst>
        <pc:spChg chg="mod">
          <ac:chgData name="Poppy Morrissey (2501786)" userId="S::2501786@student.uwtsd.ac.uk::b0e2f2f2-f9cf-4e3f-8394-a008f13e8b85" providerId="AD" clId="Web-{7F9F7695-5A44-9A47-559B-733A6C6A1D5A}" dt="2026-04-14T11:04:28.721" v="37" actId="20577"/>
          <ac:spMkLst>
            <pc:docMk/>
            <pc:sldMk cId="2824891758" sldId="268"/>
            <ac:spMk id="2" creationId="{D1EF9241-9ECF-CA89-62B5-E7457F9577D8}"/>
          </ac:spMkLst>
        </pc:spChg>
      </pc:sldChg>
      <pc:sldChg chg="modSp new">
        <pc:chgData name="Poppy Morrissey (2501786)" userId="S::2501786@student.uwtsd.ac.uk::b0e2f2f2-f9cf-4e3f-8394-a008f13e8b85" providerId="AD" clId="Web-{7F9F7695-5A44-9A47-559B-733A6C6A1D5A}" dt="2026-04-14T11:05:31.867" v="64" actId="20577"/>
        <pc:sldMkLst>
          <pc:docMk/>
          <pc:sldMk cId="3516136228" sldId="269"/>
        </pc:sldMkLst>
        <pc:spChg chg="mod">
          <ac:chgData name="Poppy Morrissey (2501786)" userId="S::2501786@student.uwtsd.ac.uk::b0e2f2f2-f9cf-4e3f-8394-a008f13e8b85" providerId="AD" clId="Web-{7F9F7695-5A44-9A47-559B-733A6C6A1D5A}" dt="2026-04-14T11:05:31.867" v="64" actId="20577"/>
          <ac:spMkLst>
            <pc:docMk/>
            <pc:sldMk cId="3516136228" sldId="269"/>
            <ac:spMk id="2" creationId="{8F5FDE11-45D2-15B2-57CC-2BBED794DDC5}"/>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image" Target="../media/image1.svg"/><Relationship Id="rId4" Type="http://schemas.openxmlformats.org/officeDocument/2006/relationships/image" Target="../media/image4.svg"/></Relationships>
</file>

<file path=ppt/diagrams/_rels/data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svg"/><Relationship Id="rId1" Type="http://schemas.openxmlformats.org/officeDocument/2006/relationships/image" Target="../media/image1.svg"/><Relationship Id="rId4" Type="http://schemas.openxmlformats.org/officeDocument/2006/relationships/image" Target="../media/image4.svg"/></Relationships>
</file>

<file path=ppt/diagrams/_rels/drawing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svg"/><Relationship Id="rId1" Type="http://schemas.openxmlformats.org/officeDocument/2006/relationships/image" Target="../media/image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FE00FA-375A-4012-81EC-6414F26C6B7E}"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380E4CAB-B002-4416-8059-3574D5ACFA33}">
      <dgm:prSet/>
      <dgm:spPr/>
      <dgm:t>
        <a:bodyPr/>
        <a:lstStyle/>
        <a:p>
          <a:pPr>
            <a:lnSpc>
              <a:spcPct val="100000"/>
            </a:lnSpc>
          </a:pPr>
          <a:r>
            <a:rPr lang="en-GB"/>
            <a:t>Allows me to understand the balance of studying and social life</a:t>
          </a:r>
          <a:endParaRPr lang="en-US"/>
        </a:p>
      </dgm:t>
    </dgm:pt>
    <dgm:pt modelId="{26FF00F6-7252-4F33-A787-168753E861B4}" type="parTrans" cxnId="{C59D7198-3F78-433D-8C7B-385ACD20A63E}">
      <dgm:prSet/>
      <dgm:spPr/>
      <dgm:t>
        <a:bodyPr/>
        <a:lstStyle/>
        <a:p>
          <a:endParaRPr lang="en-US"/>
        </a:p>
      </dgm:t>
    </dgm:pt>
    <dgm:pt modelId="{01E78FE1-8D9F-4198-9729-BF426921D045}" type="sibTrans" cxnId="{C59D7198-3F78-433D-8C7B-385ACD20A63E}">
      <dgm:prSet/>
      <dgm:spPr/>
      <dgm:t>
        <a:bodyPr/>
        <a:lstStyle/>
        <a:p>
          <a:pPr>
            <a:lnSpc>
              <a:spcPct val="100000"/>
            </a:lnSpc>
          </a:pPr>
          <a:endParaRPr lang="en-US"/>
        </a:p>
      </dgm:t>
    </dgm:pt>
    <dgm:pt modelId="{861A477B-304C-486A-80E9-9B49FC8236F9}">
      <dgm:prSet/>
      <dgm:spPr/>
      <dgm:t>
        <a:bodyPr/>
        <a:lstStyle/>
        <a:p>
          <a:pPr>
            <a:lnSpc>
              <a:spcPct val="100000"/>
            </a:lnSpc>
          </a:pPr>
          <a:r>
            <a:rPr lang="en-GB" dirty="0"/>
            <a:t>I know how to allocate time slots</a:t>
          </a:r>
          <a:endParaRPr lang="en-US" dirty="0"/>
        </a:p>
      </dgm:t>
    </dgm:pt>
    <dgm:pt modelId="{3E055A08-55D0-470C-BD0E-AED4E0B1E71B}" type="parTrans" cxnId="{B88BDA8D-C4A6-4190-B4CD-DCC7F24EEE9F}">
      <dgm:prSet/>
      <dgm:spPr/>
      <dgm:t>
        <a:bodyPr/>
        <a:lstStyle/>
        <a:p>
          <a:endParaRPr lang="en-US"/>
        </a:p>
      </dgm:t>
    </dgm:pt>
    <dgm:pt modelId="{CFA6C96A-2B64-4A31-90C9-450979651BE2}" type="sibTrans" cxnId="{B88BDA8D-C4A6-4190-B4CD-DCC7F24EEE9F}">
      <dgm:prSet/>
      <dgm:spPr/>
      <dgm:t>
        <a:bodyPr/>
        <a:lstStyle/>
        <a:p>
          <a:pPr>
            <a:lnSpc>
              <a:spcPct val="100000"/>
            </a:lnSpc>
          </a:pPr>
          <a:endParaRPr lang="en-US"/>
        </a:p>
      </dgm:t>
    </dgm:pt>
    <dgm:pt modelId="{1E4D2A1B-2A24-40FE-9208-A750F52A63B6}">
      <dgm:prSet/>
      <dgm:spPr/>
      <dgm:t>
        <a:bodyPr/>
        <a:lstStyle/>
        <a:p>
          <a:pPr>
            <a:lnSpc>
              <a:spcPct val="100000"/>
            </a:lnSpc>
          </a:pPr>
          <a:r>
            <a:rPr lang="en-GB"/>
            <a:t>Prevents me from burnout</a:t>
          </a:r>
          <a:endParaRPr lang="en-US"/>
        </a:p>
      </dgm:t>
    </dgm:pt>
    <dgm:pt modelId="{9F679621-38F5-4173-AEAD-805DD47002EC}" type="parTrans" cxnId="{C3936BC5-C2D5-4FE4-95DE-654300766323}">
      <dgm:prSet/>
      <dgm:spPr/>
      <dgm:t>
        <a:bodyPr/>
        <a:lstStyle/>
        <a:p>
          <a:endParaRPr lang="en-US"/>
        </a:p>
      </dgm:t>
    </dgm:pt>
    <dgm:pt modelId="{9BD7089E-7BC3-4BAA-ACEB-CA13D1A5D3CD}" type="sibTrans" cxnId="{C3936BC5-C2D5-4FE4-95DE-654300766323}">
      <dgm:prSet/>
      <dgm:spPr/>
      <dgm:t>
        <a:bodyPr/>
        <a:lstStyle/>
        <a:p>
          <a:pPr>
            <a:lnSpc>
              <a:spcPct val="100000"/>
            </a:lnSpc>
          </a:pPr>
          <a:endParaRPr lang="en-US"/>
        </a:p>
      </dgm:t>
    </dgm:pt>
    <dgm:pt modelId="{E9A84614-3664-4F8B-BE1B-DC4E1E6B248B}">
      <dgm:prSet/>
      <dgm:spPr/>
      <dgm:t>
        <a:bodyPr/>
        <a:lstStyle/>
        <a:p>
          <a:pPr rtl="0">
            <a:lnSpc>
              <a:spcPct val="100000"/>
            </a:lnSpc>
          </a:pPr>
          <a:r>
            <a:rPr lang="en-GB"/>
            <a:t>This skill will help me prepare adequately for academic work</a:t>
          </a:r>
          <a:r>
            <a:rPr lang="en-GB">
              <a:latin typeface="Aptos Display" panose="020F0302020204030204"/>
            </a:rPr>
            <a:t> </a:t>
          </a:r>
          <a:r>
            <a:rPr lang="en-GB" sz="1200">
              <a:latin typeface="Aptos"/>
            </a:rPr>
            <a:t>(Islam, 2025).</a:t>
          </a:r>
          <a:endParaRPr lang="en-US"/>
        </a:p>
      </dgm:t>
    </dgm:pt>
    <dgm:pt modelId="{2DDA4E24-19F3-4857-B496-3E7DEE434031}" type="parTrans" cxnId="{35DC86D2-793B-4C04-A2DC-8C5CDFCC5CF3}">
      <dgm:prSet/>
      <dgm:spPr/>
      <dgm:t>
        <a:bodyPr/>
        <a:lstStyle/>
        <a:p>
          <a:endParaRPr lang="en-US"/>
        </a:p>
      </dgm:t>
    </dgm:pt>
    <dgm:pt modelId="{79662A4C-C3B2-494C-8C2F-642566A95E0F}" type="sibTrans" cxnId="{35DC86D2-793B-4C04-A2DC-8C5CDFCC5CF3}">
      <dgm:prSet/>
      <dgm:spPr/>
      <dgm:t>
        <a:bodyPr/>
        <a:lstStyle/>
        <a:p>
          <a:endParaRPr lang="en-US"/>
        </a:p>
      </dgm:t>
    </dgm:pt>
    <dgm:pt modelId="{247CEA99-995F-4E83-B9E3-E1370D5FB8B7}" type="pres">
      <dgm:prSet presAssocID="{F5FE00FA-375A-4012-81EC-6414F26C6B7E}" presName="root" presStyleCnt="0">
        <dgm:presLayoutVars>
          <dgm:dir/>
          <dgm:resizeHandles val="exact"/>
        </dgm:presLayoutVars>
      </dgm:prSet>
      <dgm:spPr/>
    </dgm:pt>
    <dgm:pt modelId="{01838C51-8287-4DC2-99E1-AE3FD1E5F73C}" type="pres">
      <dgm:prSet presAssocID="{F5FE00FA-375A-4012-81EC-6414F26C6B7E}" presName="container" presStyleCnt="0">
        <dgm:presLayoutVars>
          <dgm:dir/>
          <dgm:resizeHandles val="exact"/>
        </dgm:presLayoutVars>
      </dgm:prSet>
      <dgm:spPr/>
    </dgm:pt>
    <dgm:pt modelId="{3783180B-A19A-4BE3-97BC-838B5119710D}" type="pres">
      <dgm:prSet presAssocID="{380E4CAB-B002-4416-8059-3574D5ACFA33}" presName="compNode" presStyleCnt="0"/>
      <dgm:spPr/>
    </dgm:pt>
    <dgm:pt modelId="{75C19A53-7F6C-4D28-8C6C-3079A32B8818}" type="pres">
      <dgm:prSet presAssocID="{380E4CAB-B002-4416-8059-3574D5ACFA33}" presName="iconBgRect" presStyleLbl="bgShp" presStyleIdx="0" presStyleCnt="4"/>
      <dgm:spPr/>
    </dgm:pt>
    <dgm:pt modelId="{607024C4-3F79-4600-AF2A-6ED5E192FF0A}" type="pres">
      <dgm:prSet presAssocID="{380E4CAB-B002-4416-8059-3574D5ACFA33}"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Scales of Justice"/>
        </a:ext>
      </dgm:extLst>
    </dgm:pt>
    <dgm:pt modelId="{0D60DD4E-DEB4-480A-B965-003D6274990B}" type="pres">
      <dgm:prSet presAssocID="{380E4CAB-B002-4416-8059-3574D5ACFA33}" presName="spaceRect" presStyleCnt="0"/>
      <dgm:spPr/>
    </dgm:pt>
    <dgm:pt modelId="{922A79C9-1EC8-4CE0-ADFE-E19D79B0F854}" type="pres">
      <dgm:prSet presAssocID="{380E4CAB-B002-4416-8059-3574D5ACFA33}" presName="textRect" presStyleLbl="revTx" presStyleIdx="0" presStyleCnt="4">
        <dgm:presLayoutVars>
          <dgm:chMax val="1"/>
          <dgm:chPref val="1"/>
        </dgm:presLayoutVars>
      </dgm:prSet>
      <dgm:spPr/>
    </dgm:pt>
    <dgm:pt modelId="{1F9EA75C-5773-464A-AC23-C3A88F2F8200}" type="pres">
      <dgm:prSet presAssocID="{01E78FE1-8D9F-4198-9729-BF426921D045}" presName="sibTrans" presStyleLbl="sibTrans2D1" presStyleIdx="0" presStyleCnt="0"/>
      <dgm:spPr/>
    </dgm:pt>
    <dgm:pt modelId="{1E254D97-7B5A-44E9-BB0A-8D0DF70E609A}" type="pres">
      <dgm:prSet presAssocID="{861A477B-304C-486A-80E9-9B49FC8236F9}" presName="compNode" presStyleCnt="0"/>
      <dgm:spPr/>
    </dgm:pt>
    <dgm:pt modelId="{591C7A7E-405D-46F9-A048-E12821C61213}" type="pres">
      <dgm:prSet presAssocID="{861A477B-304C-486A-80E9-9B49FC8236F9}" presName="iconBgRect" presStyleLbl="bgShp" presStyleIdx="1" presStyleCnt="4"/>
      <dgm:spPr/>
    </dgm:pt>
    <dgm:pt modelId="{80B740CC-26BF-46D1-93E3-9BC949B11D2B}" type="pres">
      <dgm:prSet presAssocID="{861A477B-304C-486A-80E9-9B49FC8236F9}"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topwatch"/>
        </a:ext>
      </dgm:extLst>
    </dgm:pt>
    <dgm:pt modelId="{FEC42E25-3583-41D4-98A6-7861C1A3A80C}" type="pres">
      <dgm:prSet presAssocID="{861A477B-304C-486A-80E9-9B49FC8236F9}" presName="spaceRect" presStyleCnt="0"/>
      <dgm:spPr/>
    </dgm:pt>
    <dgm:pt modelId="{BB5EBC25-5E44-442F-B1D6-F45AC7B9CE02}" type="pres">
      <dgm:prSet presAssocID="{861A477B-304C-486A-80E9-9B49FC8236F9}" presName="textRect" presStyleLbl="revTx" presStyleIdx="1" presStyleCnt="4">
        <dgm:presLayoutVars>
          <dgm:chMax val="1"/>
          <dgm:chPref val="1"/>
        </dgm:presLayoutVars>
      </dgm:prSet>
      <dgm:spPr/>
    </dgm:pt>
    <dgm:pt modelId="{BB4AD4F6-53FA-408E-A481-A6DC8FAC977C}" type="pres">
      <dgm:prSet presAssocID="{CFA6C96A-2B64-4A31-90C9-450979651BE2}" presName="sibTrans" presStyleLbl="sibTrans2D1" presStyleIdx="0" presStyleCnt="0"/>
      <dgm:spPr/>
    </dgm:pt>
    <dgm:pt modelId="{12B4BB7A-07E6-4F72-A208-82F7F19CA17F}" type="pres">
      <dgm:prSet presAssocID="{1E4D2A1B-2A24-40FE-9208-A750F52A63B6}" presName="compNode" presStyleCnt="0"/>
      <dgm:spPr/>
    </dgm:pt>
    <dgm:pt modelId="{85D8012A-0AB2-486A-8B0C-179BF4A40F4C}" type="pres">
      <dgm:prSet presAssocID="{1E4D2A1B-2A24-40FE-9208-A750F52A63B6}" presName="iconBgRect" presStyleLbl="bgShp" presStyleIdx="2" presStyleCnt="4"/>
      <dgm:spPr/>
    </dgm:pt>
    <dgm:pt modelId="{4CBB1F69-D111-4CCC-9C67-E463878ED480}" type="pres">
      <dgm:prSet presAssocID="{1E4D2A1B-2A24-40FE-9208-A750F52A63B6}"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Dry Cleaning"/>
        </a:ext>
      </dgm:extLst>
    </dgm:pt>
    <dgm:pt modelId="{F32F0752-81CE-4A53-8FA8-74E27A918178}" type="pres">
      <dgm:prSet presAssocID="{1E4D2A1B-2A24-40FE-9208-A750F52A63B6}" presName="spaceRect" presStyleCnt="0"/>
      <dgm:spPr/>
    </dgm:pt>
    <dgm:pt modelId="{8113FD96-4B32-4E85-900C-58773CD27C52}" type="pres">
      <dgm:prSet presAssocID="{1E4D2A1B-2A24-40FE-9208-A750F52A63B6}" presName="textRect" presStyleLbl="revTx" presStyleIdx="2" presStyleCnt="4">
        <dgm:presLayoutVars>
          <dgm:chMax val="1"/>
          <dgm:chPref val="1"/>
        </dgm:presLayoutVars>
      </dgm:prSet>
      <dgm:spPr/>
    </dgm:pt>
    <dgm:pt modelId="{58A7D431-9A80-4E7D-A276-F0F3E5B33079}" type="pres">
      <dgm:prSet presAssocID="{9BD7089E-7BC3-4BAA-ACEB-CA13D1A5D3CD}" presName="sibTrans" presStyleLbl="sibTrans2D1" presStyleIdx="0" presStyleCnt="0"/>
      <dgm:spPr/>
    </dgm:pt>
    <dgm:pt modelId="{02155D15-A09E-44CA-864F-3DF553ED3C89}" type="pres">
      <dgm:prSet presAssocID="{E9A84614-3664-4F8B-BE1B-DC4E1E6B248B}" presName="compNode" presStyleCnt="0"/>
      <dgm:spPr/>
    </dgm:pt>
    <dgm:pt modelId="{0B01148C-141E-4DC4-A9C5-0882B496DB48}" type="pres">
      <dgm:prSet presAssocID="{E9A84614-3664-4F8B-BE1B-DC4E1E6B248B}" presName="iconBgRect" presStyleLbl="bgShp" presStyleIdx="3" presStyleCnt="4"/>
      <dgm:spPr/>
    </dgm:pt>
    <dgm:pt modelId="{B6246937-3F1F-4B3A-B0F9-F22F0BE98DA8}" type="pres">
      <dgm:prSet presAssocID="{E9A84614-3664-4F8B-BE1B-DC4E1E6B248B}"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Books"/>
        </a:ext>
      </dgm:extLst>
    </dgm:pt>
    <dgm:pt modelId="{5337CB0E-051F-441E-8CCA-A6F13C77B9E0}" type="pres">
      <dgm:prSet presAssocID="{E9A84614-3664-4F8B-BE1B-DC4E1E6B248B}" presName="spaceRect" presStyleCnt="0"/>
      <dgm:spPr/>
    </dgm:pt>
    <dgm:pt modelId="{FA11C2C6-059B-4EEE-B8CF-8A77940C6045}" type="pres">
      <dgm:prSet presAssocID="{E9A84614-3664-4F8B-BE1B-DC4E1E6B248B}" presName="textRect" presStyleLbl="revTx" presStyleIdx="3" presStyleCnt="4">
        <dgm:presLayoutVars>
          <dgm:chMax val="1"/>
          <dgm:chPref val="1"/>
        </dgm:presLayoutVars>
      </dgm:prSet>
      <dgm:spPr/>
    </dgm:pt>
  </dgm:ptLst>
  <dgm:cxnLst>
    <dgm:cxn modelId="{D7B25F37-3927-426C-87D6-8633C0F98C68}" type="presOf" srcId="{861A477B-304C-486A-80E9-9B49FC8236F9}" destId="{BB5EBC25-5E44-442F-B1D6-F45AC7B9CE02}" srcOrd="0" destOrd="0" presId="urn:microsoft.com/office/officeart/2018/2/layout/IconCircleList"/>
    <dgm:cxn modelId="{0617635D-1AC5-41ED-87F6-5CC7EDB303B5}" type="presOf" srcId="{F5FE00FA-375A-4012-81EC-6414F26C6B7E}" destId="{247CEA99-995F-4E83-B9E3-E1370D5FB8B7}" srcOrd="0" destOrd="0" presId="urn:microsoft.com/office/officeart/2018/2/layout/IconCircleList"/>
    <dgm:cxn modelId="{C0308162-27D5-46CD-BA74-68B6D16937E9}" type="presOf" srcId="{CFA6C96A-2B64-4A31-90C9-450979651BE2}" destId="{BB4AD4F6-53FA-408E-A481-A6DC8FAC977C}" srcOrd="0" destOrd="0" presId="urn:microsoft.com/office/officeart/2018/2/layout/IconCircleList"/>
    <dgm:cxn modelId="{2C0D096F-9215-4AA3-8742-83A7E9392F2F}" type="presOf" srcId="{E9A84614-3664-4F8B-BE1B-DC4E1E6B248B}" destId="{FA11C2C6-059B-4EEE-B8CF-8A77940C6045}" srcOrd="0" destOrd="0" presId="urn:microsoft.com/office/officeart/2018/2/layout/IconCircleList"/>
    <dgm:cxn modelId="{E4649A76-889A-4B5F-AEF2-F5ADC4E660AD}" type="presOf" srcId="{380E4CAB-B002-4416-8059-3574D5ACFA33}" destId="{922A79C9-1EC8-4CE0-ADFE-E19D79B0F854}" srcOrd="0" destOrd="0" presId="urn:microsoft.com/office/officeart/2018/2/layout/IconCircleList"/>
    <dgm:cxn modelId="{B88BDA8D-C4A6-4190-B4CD-DCC7F24EEE9F}" srcId="{F5FE00FA-375A-4012-81EC-6414F26C6B7E}" destId="{861A477B-304C-486A-80E9-9B49FC8236F9}" srcOrd="1" destOrd="0" parTransId="{3E055A08-55D0-470C-BD0E-AED4E0B1E71B}" sibTransId="{CFA6C96A-2B64-4A31-90C9-450979651BE2}"/>
    <dgm:cxn modelId="{C59D7198-3F78-433D-8C7B-385ACD20A63E}" srcId="{F5FE00FA-375A-4012-81EC-6414F26C6B7E}" destId="{380E4CAB-B002-4416-8059-3574D5ACFA33}" srcOrd="0" destOrd="0" parTransId="{26FF00F6-7252-4F33-A787-168753E861B4}" sibTransId="{01E78FE1-8D9F-4198-9729-BF426921D045}"/>
    <dgm:cxn modelId="{865965A8-A650-4949-92A7-F874F8FBD9ED}" type="presOf" srcId="{01E78FE1-8D9F-4198-9729-BF426921D045}" destId="{1F9EA75C-5773-464A-AC23-C3A88F2F8200}" srcOrd="0" destOrd="0" presId="urn:microsoft.com/office/officeart/2018/2/layout/IconCircleList"/>
    <dgm:cxn modelId="{C3936BC5-C2D5-4FE4-95DE-654300766323}" srcId="{F5FE00FA-375A-4012-81EC-6414F26C6B7E}" destId="{1E4D2A1B-2A24-40FE-9208-A750F52A63B6}" srcOrd="2" destOrd="0" parTransId="{9F679621-38F5-4173-AEAD-805DD47002EC}" sibTransId="{9BD7089E-7BC3-4BAA-ACEB-CA13D1A5D3CD}"/>
    <dgm:cxn modelId="{E2578BCA-25CD-4EB2-B88A-7DCDCFC16DB3}" type="presOf" srcId="{9BD7089E-7BC3-4BAA-ACEB-CA13D1A5D3CD}" destId="{58A7D431-9A80-4E7D-A276-F0F3E5B33079}" srcOrd="0" destOrd="0" presId="urn:microsoft.com/office/officeart/2018/2/layout/IconCircleList"/>
    <dgm:cxn modelId="{0E68A5CD-933A-406E-86D7-728E896EC7A3}" type="presOf" srcId="{1E4D2A1B-2A24-40FE-9208-A750F52A63B6}" destId="{8113FD96-4B32-4E85-900C-58773CD27C52}" srcOrd="0" destOrd="0" presId="urn:microsoft.com/office/officeart/2018/2/layout/IconCircleList"/>
    <dgm:cxn modelId="{35DC86D2-793B-4C04-A2DC-8C5CDFCC5CF3}" srcId="{F5FE00FA-375A-4012-81EC-6414F26C6B7E}" destId="{E9A84614-3664-4F8B-BE1B-DC4E1E6B248B}" srcOrd="3" destOrd="0" parTransId="{2DDA4E24-19F3-4857-B496-3E7DEE434031}" sibTransId="{79662A4C-C3B2-494C-8C2F-642566A95E0F}"/>
    <dgm:cxn modelId="{27295743-42F3-46D7-9FBD-30D16241D610}" type="presParOf" srcId="{247CEA99-995F-4E83-B9E3-E1370D5FB8B7}" destId="{01838C51-8287-4DC2-99E1-AE3FD1E5F73C}" srcOrd="0" destOrd="0" presId="urn:microsoft.com/office/officeart/2018/2/layout/IconCircleList"/>
    <dgm:cxn modelId="{502ECCC3-7088-4EF5-858C-E65D6531BBE1}" type="presParOf" srcId="{01838C51-8287-4DC2-99E1-AE3FD1E5F73C}" destId="{3783180B-A19A-4BE3-97BC-838B5119710D}" srcOrd="0" destOrd="0" presId="urn:microsoft.com/office/officeart/2018/2/layout/IconCircleList"/>
    <dgm:cxn modelId="{AC3B988D-05B3-4356-A45F-4B4630B052C1}" type="presParOf" srcId="{3783180B-A19A-4BE3-97BC-838B5119710D}" destId="{75C19A53-7F6C-4D28-8C6C-3079A32B8818}" srcOrd="0" destOrd="0" presId="urn:microsoft.com/office/officeart/2018/2/layout/IconCircleList"/>
    <dgm:cxn modelId="{900B2843-8437-4D9C-A88A-2BC48F718AB6}" type="presParOf" srcId="{3783180B-A19A-4BE3-97BC-838B5119710D}" destId="{607024C4-3F79-4600-AF2A-6ED5E192FF0A}" srcOrd="1" destOrd="0" presId="urn:microsoft.com/office/officeart/2018/2/layout/IconCircleList"/>
    <dgm:cxn modelId="{4BEE1856-BBA5-417A-BF30-7961520CB113}" type="presParOf" srcId="{3783180B-A19A-4BE3-97BC-838B5119710D}" destId="{0D60DD4E-DEB4-480A-B965-003D6274990B}" srcOrd="2" destOrd="0" presId="urn:microsoft.com/office/officeart/2018/2/layout/IconCircleList"/>
    <dgm:cxn modelId="{3EA16947-00A3-4548-A7E3-6E9357EE2EB8}" type="presParOf" srcId="{3783180B-A19A-4BE3-97BC-838B5119710D}" destId="{922A79C9-1EC8-4CE0-ADFE-E19D79B0F854}" srcOrd="3" destOrd="0" presId="urn:microsoft.com/office/officeart/2018/2/layout/IconCircleList"/>
    <dgm:cxn modelId="{0870B803-2C0E-4918-B483-4495F59159D4}" type="presParOf" srcId="{01838C51-8287-4DC2-99E1-AE3FD1E5F73C}" destId="{1F9EA75C-5773-464A-AC23-C3A88F2F8200}" srcOrd="1" destOrd="0" presId="urn:microsoft.com/office/officeart/2018/2/layout/IconCircleList"/>
    <dgm:cxn modelId="{C5B71A07-75CE-4547-A1F3-8CDF8C84B7EB}" type="presParOf" srcId="{01838C51-8287-4DC2-99E1-AE3FD1E5F73C}" destId="{1E254D97-7B5A-44E9-BB0A-8D0DF70E609A}" srcOrd="2" destOrd="0" presId="urn:microsoft.com/office/officeart/2018/2/layout/IconCircleList"/>
    <dgm:cxn modelId="{76D7FEA3-F8D1-4004-86BB-153C58265CB9}" type="presParOf" srcId="{1E254D97-7B5A-44E9-BB0A-8D0DF70E609A}" destId="{591C7A7E-405D-46F9-A048-E12821C61213}" srcOrd="0" destOrd="0" presId="urn:microsoft.com/office/officeart/2018/2/layout/IconCircleList"/>
    <dgm:cxn modelId="{1D2A658B-E225-4F7B-BDA9-12B79877516F}" type="presParOf" srcId="{1E254D97-7B5A-44E9-BB0A-8D0DF70E609A}" destId="{80B740CC-26BF-46D1-93E3-9BC949B11D2B}" srcOrd="1" destOrd="0" presId="urn:microsoft.com/office/officeart/2018/2/layout/IconCircleList"/>
    <dgm:cxn modelId="{7F6DCF66-FD89-4F95-B6A4-D923CD68B7BD}" type="presParOf" srcId="{1E254D97-7B5A-44E9-BB0A-8D0DF70E609A}" destId="{FEC42E25-3583-41D4-98A6-7861C1A3A80C}" srcOrd="2" destOrd="0" presId="urn:microsoft.com/office/officeart/2018/2/layout/IconCircleList"/>
    <dgm:cxn modelId="{E0F53DE8-C237-42BF-A3EB-F8D2B412835A}" type="presParOf" srcId="{1E254D97-7B5A-44E9-BB0A-8D0DF70E609A}" destId="{BB5EBC25-5E44-442F-B1D6-F45AC7B9CE02}" srcOrd="3" destOrd="0" presId="urn:microsoft.com/office/officeart/2018/2/layout/IconCircleList"/>
    <dgm:cxn modelId="{2F6C3681-8EBA-4989-9559-162CD1DCB408}" type="presParOf" srcId="{01838C51-8287-4DC2-99E1-AE3FD1E5F73C}" destId="{BB4AD4F6-53FA-408E-A481-A6DC8FAC977C}" srcOrd="3" destOrd="0" presId="urn:microsoft.com/office/officeart/2018/2/layout/IconCircleList"/>
    <dgm:cxn modelId="{F149B6A7-DA64-41FD-9729-8B8ACCC9C724}" type="presParOf" srcId="{01838C51-8287-4DC2-99E1-AE3FD1E5F73C}" destId="{12B4BB7A-07E6-4F72-A208-82F7F19CA17F}" srcOrd="4" destOrd="0" presId="urn:microsoft.com/office/officeart/2018/2/layout/IconCircleList"/>
    <dgm:cxn modelId="{454D0932-362E-46FE-9582-E3C9478AA04E}" type="presParOf" srcId="{12B4BB7A-07E6-4F72-A208-82F7F19CA17F}" destId="{85D8012A-0AB2-486A-8B0C-179BF4A40F4C}" srcOrd="0" destOrd="0" presId="urn:microsoft.com/office/officeart/2018/2/layout/IconCircleList"/>
    <dgm:cxn modelId="{AF75B364-6425-4A6B-BE9C-D65A33166FF0}" type="presParOf" srcId="{12B4BB7A-07E6-4F72-A208-82F7F19CA17F}" destId="{4CBB1F69-D111-4CCC-9C67-E463878ED480}" srcOrd="1" destOrd="0" presId="urn:microsoft.com/office/officeart/2018/2/layout/IconCircleList"/>
    <dgm:cxn modelId="{F61F7481-B605-4D86-8830-68D7F6A27D64}" type="presParOf" srcId="{12B4BB7A-07E6-4F72-A208-82F7F19CA17F}" destId="{F32F0752-81CE-4A53-8FA8-74E27A918178}" srcOrd="2" destOrd="0" presId="urn:microsoft.com/office/officeart/2018/2/layout/IconCircleList"/>
    <dgm:cxn modelId="{A3BC13E8-AC2B-49A5-A2E9-1A76B2E178C3}" type="presParOf" srcId="{12B4BB7A-07E6-4F72-A208-82F7F19CA17F}" destId="{8113FD96-4B32-4E85-900C-58773CD27C52}" srcOrd="3" destOrd="0" presId="urn:microsoft.com/office/officeart/2018/2/layout/IconCircleList"/>
    <dgm:cxn modelId="{0CB6A557-5AD8-4A53-B21B-5D46BF9A9EC8}" type="presParOf" srcId="{01838C51-8287-4DC2-99E1-AE3FD1E5F73C}" destId="{58A7D431-9A80-4E7D-A276-F0F3E5B33079}" srcOrd="5" destOrd="0" presId="urn:microsoft.com/office/officeart/2018/2/layout/IconCircleList"/>
    <dgm:cxn modelId="{B4F48912-E467-42E9-B68A-875B47A18B00}" type="presParOf" srcId="{01838C51-8287-4DC2-99E1-AE3FD1E5F73C}" destId="{02155D15-A09E-44CA-864F-3DF553ED3C89}" srcOrd="6" destOrd="0" presId="urn:microsoft.com/office/officeart/2018/2/layout/IconCircleList"/>
    <dgm:cxn modelId="{5E5EBF71-B486-4750-B851-61CD20D0279F}" type="presParOf" srcId="{02155D15-A09E-44CA-864F-3DF553ED3C89}" destId="{0B01148C-141E-4DC4-A9C5-0882B496DB48}" srcOrd="0" destOrd="0" presId="urn:microsoft.com/office/officeart/2018/2/layout/IconCircleList"/>
    <dgm:cxn modelId="{95FFABBA-DDD5-48C9-96C7-1E2D93457158}" type="presParOf" srcId="{02155D15-A09E-44CA-864F-3DF553ED3C89}" destId="{B6246937-3F1F-4B3A-B0F9-F22F0BE98DA8}" srcOrd="1" destOrd="0" presId="urn:microsoft.com/office/officeart/2018/2/layout/IconCircleList"/>
    <dgm:cxn modelId="{13B2E7EB-6595-4B6C-B870-F93753EE4E3A}" type="presParOf" srcId="{02155D15-A09E-44CA-864F-3DF553ED3C89}" destId="{5337CB0E-051F-441E-8CCA-A6F13C77B9E0}" srcOrd="2" destOrd="0" presId="urn:microsoft.com/office/officeart/2018/2/layout/IconCircleList"/>
    <dgm:cxn modelId="{C5AF7698-0B4F-4D2D-9772-EB6BB6DE0DDA}" type="presParOf" srcId="{02155D15-A09E-44CA-864F-3DF553ED3C89}" destId="{FA11C2C6-059B-4EEE-B8CF-8A77940C6045}"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9378B6-E06B-401C-B14A-71A77CC6390A}"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CC057561-DC1A-48DD-8AAC-DC68729445CC}">
      <dgm:prSet/>
      <dgm:spPr/>
      <dgm:t>
        <a:bodyPr/>
        <a:lstStyle/>
        <a:p>
          <a:r>
            <a:rPr lang="en-GB"/>
            <a:t>Encourages collaboration and development of essential skills</a:t>
          </a:r>
          <a:endParaRPr lang="en-US"/>
        </a:p>
      </dgm:t>
    </dgm:pt>
    <dgm:pt modelId="{35DBA52E-4BA6-4217-875A-DEA598A54DFD}" type="parTrans" cxnId="{D03636DF-0CB9-44D1-B582-3E245D3ED61D}">
      <dgm:prSet/>
      <dgm:spPr/>
      <dgm:t>
        <a:bodyPr/>
        <a:lstStyle/>
        <a:p>
          <a:endParaRPr lang="en-US"/>
        </a:p>
      </dgm:t>
    </dgm:pt>
    <dgm:pt modelId="{3C5B7454-8BDA-46F0-B82E-23F33246595C}" type="sibTrans" cxnId="{D03636DF-0CB9-44D1-B582-3E245D3ED61D}">
      <dgm:prSet/>
      <dgm:spPr/>
      <dgm:t>
        <a:bodyPr/>
        <a:lstStyle/>
        <a:p>
          <a:endParaRPr lang="en-US"/>
        </a:p>
      </dgm:t>
    </dgm:pt>
    <dgm:pt modelId="{429CFEB1-DB82-46ED-9DFD-6734E7BF0AB1}">
      <dgm:prSet/>
      <dgm:spPr/>
      <dgm:t>
        <a:bodyPr/>
        <a:lstStyle/>
        <a:p>
          <a:r>
            <a:rPr lang="en-GB"/>
            <a:t>It has prepared me for academic and real-life situations</a:t>
          </a:r>
          <a:endParaRPr lang="en-US"/>
        </a:p>
      </dgm:t>
    </dgm:pt>
    <dgm:pt modelId="{2477BB05-6800-4C05-8E8D-D770F1E4E6D0}" type="parTrans" cxnId="{7C2B4E6C-7AEA-4199-804C-ED89CECF3484}">
      <dgm:prSet/>
      <dgm:spPr/>
      <dgm:t>
        <a:bodyPr/>
        <a:lstStyle/>
        <a:p>
          <a:endParaRPr lang="en-US"/>
        </a:p>
      </dgm:t>
    </dgm:pt>
    <dgm:pt modelId="{00821597-EF7D-48E1-88A9-F09FD8F6B9A3}" type="sibTrans" cxnId="{7C2B4E6C-7AEA-4199-804C-ED89CECF3484}">
      <dgm:prSet/>
      <dgm:spPr/>
      <dgm:t>
        <a:bodyPr/>
        <a:lstStyle/>
        <a:p>
          <a:endParaRPr lang="en-US"/>
        </a:p>
      </dgm:t>
    </dgm:pt>
    <dgm:pt modelId="{31E0E710-DB24-4AC9-96C6-401E80EE3748}">
      <dgm:prSet/>
      <dgm:spPr/>
      <dgm:t>
        <a:bodyPr/>
        <a:lstStyle/>
        <a:p>
          <a:pPr rtl="0"/>
          <a:r>
            <a:rPr lang="en-GB"/>
            <a:t>I can learn from others learning techniques</a:t>
          </a:r>
          <a:r>
            <a:rPr lang="en-GB">
              <a:latin typeface="Aptos Display" panose="020F0302020204030204"/>
            </a:rPr>
            <a:t> </a:t>
          </a:r>
          <a:r>
            <a:rPr lang="en-GB" sz="1200">
              <a:latin typeface="Aptos"/>
            </a:rPr>
            <a:t>(Pritchard, 2025).</a:t>
          </a:r>
          <a:endParaRPr lang="en-US"/>
        </a:p>
      </dgm:t>
    </dgm:pt>
    <dgm:pt modelId="{B7565D18-95FC-4F62-A236-CF75DAD2DF25}" type="parTrans" cxnId="{52B94692-58BF-4041-9CD4-86D9AE8E822D}">
      <dgm:prSet/>
      <dgm:spPr/>
      <dgm:t>
        <a:bodyPr/>
        <a:lstStyle/>
        <a:p>
          <a:endParaRPr lang="en-US"/>
        </a:p>
      </dgm:t>
    </dgm:pt>
    <dgm:pt modelId="{7F7580C0-F223-4BBE-B187-FBCF3D7E6153}" type="sibTrans" cxnId="{52B94692-58BF-4041-9CD4-86D9AE8E822D}">
      <dgm:prSet/>
      <dgm:spPr/>
      <dgm:t>
        <a:bodyPr/>
        <a:lstStyle/>
        <a:p>
          <a:endParaRPr lang="en-US"/>
        </a:p>
      </dgm:t>
    </dgm:pt>
    <dgm:pt modelId="{766B75BF-C4F8-4CF7-A741-453A85B49979}" type="pres">
      <dgm:prSet presAssocID="{8E9378B6-E06B-401C-B14A-71A77CC6390A}" presName="hierChild1" presStyleCnt="0">
        <dgm:presLayoutVars>
          <dgm:chPref val="1"/>
          <dgm:dir/>
          <dgm:animOne val="branch"/>
          <dgm:animLvl val="lvl"/>
          <dgm:resizeHandles/>
        </dgm:presLayoutVars>
      </dgm:prSet>
      <dgm:spPr/>
    </dgm:pt>
    <dgm:pt modelId="{63513EDF-3415-40C3-B128-2AD5F3896375}" type="pres">
      <dgm:prSet presAssocID="{CC057561-DC1A-48DD-8AAC-DC68729445CC}" presName="hierRoot1" presStyleCnt="0"/>
      <dgm:spPr/>
    </dgm:pt>
    <dgm:pt modelId="{12380FAA-551C-4E79-8CBC-8EB6CD08CE02}" type="pres">
      <dgm:prSet presAssocID="{CC057561-DC1A-48DD-8AAC-DC68729445CC}" presName="composite" presStyleCnt="0"/>
      <dgm:spPr/>
    </dgm:pt>
    <dgm:pt modelId="{D98D1BE3-0088-4F2F-A984-BC6058026F99}" type="pres">
      <dgm:prSet presAssocID="{CC057561-DC1A-48DD-8AAC-DC68729445CC}" presName="background" presStyleLbl="node0" presStyleIdx="0" presStyleCnt="3"/>
      <dgm:spPr/>
    </dgm:pt>
    <dgm:pt modelId="{BFAE7B53-3CF5-4861-9CDF-64D4A3F97BC9}" type="pres">
      <dgm:prSet presAssocID="{CC057561-DC1A-48DD-8AAC-DC68729445CC}" presName="text" presStyleLbl="fgAcc0" presStyleIdx="0" presStyleCnt="3">
        <dgm:presLayoutVars>
          <dgm:chPref val="3"/>
        </dgm:presLayoutVars>
      </dgm:prSet>
      <dgm:spPr/>
    </dgm:pt>
    <dgm:pt modelId="{F86119B3-40B0-498E-B220-1CA540E8BC2C}" type="pres">
      <dgm:prSet presAssocID="{CC057561-DC1A-48DD-8AAC-DC68729445CC}" presName="hierChild2" presStyleCnt="0"/>
      <dgm:spPr/>
    </dgm:pt>
    <dgm:pt modelId="{185764A8-0B70-43A0-935F-B89CCBF0188F}" type="pres">
      <dgm:prSet presAssocID="{429CFEB1-DB82-46ED-9DFD-6734E7BF0AB1}" presName="hierRoot1" presStyleCnt="0"/>
      <dgm:spPr/>
    </dgm:pt>
    <dgm:pt modelId="{C04DD2BF-C2C3-4A4F-9242-C55B39DF675D}" type="pres">
      <dgm:prSet presAssocID="{429CFEB1-DB82-46ED-9DFD-6734E7BF0AB1}" presName="composite" presStyleCnt="0"/>
      <dgm:spPr/>
    </dgm:pt>
    <dgm:pt modelId="{942CDD93-0D66-4C69-B098-30375283397A}" type="pres">
      <dgm:prSet presAssocID="{429CFEB1-DB82-46ED-9DFD-6734E7BF0AB1}" presName="background" presStyleLbl="node0" presStyleIdx="1" presStyleCnt="3"/>
      <dgm:spPr/>
    </dgm:pt>
    <dgm:pt modelId="{7A4FD627-5B2D-49B7-95F5-58CFE39F3232}" type="pres">
      <dgm:prSet presAssocID="{429CFEB1-DB82-46ED-9DFD-6734E7BF0AB1}" presName="text" presStyleLbl="fgAcc0" presStyleIdx="1" presStyleCnt="3">
        <dgm:presLayoutVars>
          <dgm:chPref val="3"/>
        </dgm:presLayoutVars>
      </dgm:prSet>
      <dgm:spPr/>
    </dgm:pt>
    <dgm:pt modelId="{F99B0D53-3C5E-4857-8125-4C134B1FEE32}" type="pres">
      <dgm:prSet presAssocID="{429CFEB1-DB82-46ED-9DFD-6734E7BF0AB1}" presName="hierChild2" presStyleCnt="0"/>
      <dgm:spPr/>
    </dgm:pt>
    <dgm:pt modelId="{D59524EE-0F52-4B5F-893A-3E8CA7F6478D}" type="pres">
      <dgm:prSet presAssocID="{31E0E710-DB24-4AC9-96C6-401E80EE3748}" presName="hierRoot1" presStyleCnt="0"/>
      <dgm:spPr/>
    </dgm:pt>
    <dgm:pt modelId="{33D785E3-87EF-4D34-80EA-8988B7ED5ECE}" type="pres">
      <dgm:prSet presAssocID="{31E0E710-DB24-4AC9-96C6-401E80EE3748}" presName="composite" presStyleCnt="0"/>
      <dgm:spPr/>
    </dgm:pt>
    <dgm:pt modelId="{F48D9F0B-4D08-4C40-8AD9-7C1EE614BDA5}" type="pres">
      <dgm:prSet presAssocID="{31E0E710-DB24-4AC9-96C6-401E80EE3748}" presName="background" presStyleLbl="node0" presStyleIdx="2" presStyleCnt="3"/>
      <dgm:spPr/>
    </dgm:pt>
    <dgm:pt modelId="{E39E7B27-27F0-4C12-9B65-97EF1F1E131B}" type="pres">
      <dgm:prSet presAssocID="{31E0E710-DB24-4AC9-96C6-401E80EE3748}" presName="text" presStyleLbl="fgAcc0" presStyleIdx="2" presStyleCnt="3">
        <dgm:presLayoutVars>
          <dgm:chPref val="3"/>
        </dgm:presLayoutVars>
      </dgm:prSet>
      <dgm:spPr/>
    </dgm:pt>
    <dgm:pt modelId="{613C8D3D-5EBD-4E84-9ED0-4FF2869C07A8}" type="pres">
      <dgm:prSet presAssocID="{31E0E710-DB24-4AC9-96C6-401E80EE3748}" presName="hierChild2" presStyleCnt="0"/>
      <dgm:spPr/>
    </dgm:pt>
  </dgm:ptLst>
  <dgm:cxnLst>
    <dgm:cxn modelId="{7C2B4E6C-7AEA-4199-804C-ED89CECF3484}" srcId="{8E9378B6-E06B-401C-B14A-71A77CC6390A}" destId="{429CFEB1-DB82-46ED-9DFD-6734E7BF0AB1}" srcOrd="1" destOrd="0" parTransId="{2477BB05-6800-4C05-8E8D-D770F1E4E6D0}" sibTransId="{00821597-EF7D-48E1-88A9-F09FD8F6B9A3}"/>
    <dgm:cxn modelId="{A523DA74-5FE7-4F0A-816F-4E457049A1AC}" type="presOf" srcId="{31E0E710-DB24-4AC9-96C6-401E80EE3748}" destId="{E39E7B27-27F0-4C12-9B65-97EF1F1E131B}" srcOrd="0" destOrd="0" presId="urn:microsoft.com/office/officeart/2005/8/layout/hierarchy1"/>
    <dgm:cxn modelId="{52B94692-58BF-4041-9CD4-86D9AE8E822D}" srcId="{8E9378B6-E06B-401C-B14A-71A77CC6390A}" destId="{31E0E710-DB24-4AC9-96C6-401E80EE3748}" srcOrd="2" destOrd="0" parTransId="{B7565D18-95FC-4F62-A236-CF75DAD2DF25}" sibTransId="{7F7580C0-F223-4BBE-B187-FBCF3D7E6153}"/>
    <dgm:cxn modelId="{8D254BD0-89E2-48D8-A8C2-837E5D18F296}" type="presOf" srcId="{429CFEB1-DB82-46ED-9DFD-6734E7BF0AB1}" destId="{7A4FD627-5B2D-49B7-95F5-58CFE39F3232}" srcOrd="0" destOrd="0" presId="urn:microsoft.com/office/officeart/2005/8/layout/hierarchy1"/>
    <dgm:cxn modelId="{856F23DB-A056-40C9-9A11-AEDC9312B3EE}" type="presOf" srcId="{8E9378B6-E06B-401C-B14A-71A77CC6390A}" destId="{766B75BF-C4F8-4CF7-A741-453A85B49979}" srcOrd="0" destOrd="0" presId="urn:microsoft.com/office/officeart/2005/8/layout/hierarchy1"/>
    <dgm:cxn modelId="{D03636DF-0CB9-44D1-B582-3E245D3ED61D}" srcId="{8E9378B6-E06B-401C-B14A-71A77CC6390A}" destId="{CC057561-DC1A-48DD-8AAC-DC68729445CC}" srcOrd="0" destOrd="0" parTransId="{35DBA52E-4BA6-4217-875A-DEA598A54DFD}" sibTransId="{3C5B7454-8BDA-46F0-B82E-23F33246595C}"/>
    <dgm:cxn modelId="{3C759FE3-991C-4565-9F71-A6CC47426065}" type="presOf" srcId="{CC057561-DC1A-48DD-8AAC-DC68729445CC}" destId="{BFAE7B53-3CF5-4861-9CDF-64D4A3F97BC9}" srcOrd="0" destOrd="0" presId="urn:microsoft.com/office/officeart/2005/8/layout/hierarchy1"/>
    <dgm:cxn modelId="{43924DD2-3E22-457B-815C-77E13930A18D}" type="presParOf" srcId="{766B75BF-C4F8-4CF7-A741-453A85B49979}" destId="{63513EDF-3415-40C3-B128-2AD5F3896375}" srcOrd="0" destOrd="0" presId="urn:microsoft.com/office/officeart/2005/8/layout/hierarchy1"/>
    <dgm:cxn modelId="{1C437883-6D56-46D6-B4E3-94B8FB1805F7}" type="presParOf" srcId="{63513EDF-3415-40C3-B128-2AD5F3896375}" destId="{12380FAA-551C-4E79-8CBC-8EB6CD08CE02}" srcOrd="0" destOrd="0" presId="urn:microsoft.com/office/officeart/2005/8/layout/hierarchy1"/>
    <dgm:cxn modelId="{9E0F9549-5532-4296-89DF-EE2E0F80463E}" type="presParOf" srcId="{12380FAA-551C-4E79-8CBC-8EB6CD08CE02}" destId="{D98D1BE3-0088-4F2F-A984-BC6058026F99}" srcOrd="0" destOrd="0" presId="urn:microsoft.com/office/officeart/2005/8/layout/hierarchy1"/>
    <dgm:cxn modelId="{12EAB9AE-5ABC-4845-AC45-B98A911E19B8}" type="presParOf" srcId="{12380FAA-551C-4E79-8CBC-8EB6CD08CE02}" destId="{BFAE7B53-3CF5-4861-9CDF-64D4A3F97BC9}" srcOrd="1" destOrd="0" presId="urn:microsoft.com/office/officeart/2005/8/layout/hierarchy1"/>
    <dgm:cxn modelId="{035F3760-B8B6-458B-AB16-B45BBF97A6D7}" type="presParOf" srcId="{63513EDF-3415-40C3-B128-2AD5F3896375}" destId="{F86119B3-40B0-498E-B220-1CA540E8BC2C}" srcOrd="1" destOrd="0" presId="urn:microsoft.com/office/officeart/2005/8/layout/hierarchy1"/>
    <dgm:cxn modelId="{DF2908D4-B8AB-46F0-AAA0-BC9D8B0BA8E9}" type="presParOf" srcId="{766B75BF-C4F8-4CF7-A741-453A85B49979}" destId="{185764A8-0B70-43A0-935F-B89CCBF0188F}" srcOrd="1" destOrd="0" presId="urn:microsoft.com/office/officeart/2005/8/layout/hierarchy1"/>
    <dgm:cxn modelId="{D3616238-333F-4114-A032-AC3247630200}" type="presParOf" srcId="{185764A8-0B70-43A0-935F-B89CCBF0188F}" destId="{C04DD2BF-C2C3-4A4F-9242-C55B39DF675D}" srcOrd="0" destOrd="0" presId="urn:microsoft.com/office/officeart/2005/8/layout/hierarchy1"/>
    <dgm:cxn modelId="{A5F689DA-5062-43F5-AB9A-175277F9B04F}" type="presParOf" srcId="{C04DD2BF-C2C3-4A4F-9242-C55B39DF675D}" destId="{942CDD93-0D66-4C69-B098-30375283397A}" srcOrd="0" destOrd="0" presId="urn:microsoft.com/office/officeart/2005/8/layout/hierarchy1"/>
    <dgm:cxn modelId="{329A382D-0C18-44D7-ADB2-7C9459AB1B3F}" type="presParOf" srcId="{C04DD2BF-C2C3-4A4F-9242-C55B39DF675D}" destId="{7A4FD627-5B2D-49B7-95F5-58CFE39F3232}" srcOrd="1" destOrd="0" presId="urn:microsoft.com/office/officeart/2005/8/layout/hierarchy1"/>
    <dgm:cxn modelId="{6F85EEB7-32CD-468B-BA58-C209803D7C74}" type="presParOf" srcId="{185764A8-0B70-43A0-935F-B89CCBF0188F}" destId="{F99B0D53-3C5E-4857-8125-4C134B1FEE32}" srcOrd="1" destOrd="0" presId="urn:microsoft.com/office/officeart/2005/8/layout/hierarchy1"/>
    <dgm:cxn modelId="{FDEBB0B5-C185-40A4-93FF-C402FB808674}" type="presParOf" srcId="{766B75BF-C4F8-4CF7-A741-453A85B49979}" destId="{D59524EE-0F52-4B5F-893A-3E8CA7F6478D}" srcOrd="2" destOrd="0" presId="urn:microsoft.com/office/officeart/2005/8/layout/hierarchy1"/>
    <dgm:cxn modelId="{BFC87C69-F3CF-43AC-AE55-77E36E820355}" type="presParOf" srcId="{D59524EE-0F52-4B5F-893A-3E8CA7F6478D}" destId="{33D785E3-87EF-4D34-80EA-8988B7ED5ECE}" srcOrd="0" destOrd="0" presId="urn:microsoft.com/office/officeart/2005/8/layout/hierarchy1"/>
    <dgm:cxn modelId="{B76C7733-0C26-43BC-BE40-F755C216BDD8}" type="presParOf" srcId="{33D785E3-87EF-4D34-80EA-8988B7ED5ECE}" destId="{F48D9F0B-4D08-4C40-8AD9-7C1EE614BDA5}" srcOrd="0" destOrd="0" presId="urn:microsoft.com/office/officeart/2005/8/layout/hierarchy1"/>
    <dgm:cxn modelId="{A6A06AB4-AC7D-464A-B5FE-4971A3146BFF}" type="presParOf" srcId="{33D785E3-87EF-4D34-80EA-8988B7ED5ECE}" destId="{E39E7B27-27F0-4C12-9B65-97EF1F1E131B}" srcOrd="1" destOrd="0" presId="urn:microsoft.com/office/officeart/2005/8/layout/hierarchy1"/>
    <dgm:cxn modelId="{3506FBDC-CF86-4B88-B3A0-D65685D26E4A}" type="presParOf" srcId="{D59524EE-0F52-4B5F-893A-3E8CA7F6478D}" destId="{613C8D3D-5EBD-4E84-9ED0-4FF2869C07A8}"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0029DD8-6EBF-4378-BDCF-2569D79EE86C}"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20AFB3FA-1ADB-4EB4-BDBD-1E6174633A5A}">
      <dgm:prSet/>
      <dgm:spPr/>
      <dgm:t>
        <a:bodyPr/>
        <a:lstStyle/>
        <a:p>
          <a:pPr>
            <a:lnSpc>
              <a:spcPct val="100000"/>
            </a:lnSpc>
          </a:pPr>
          <a:r>
            <a:rPr lang="en-GB"/>
            <a:t>This skill has been developed through working online and gathering my research through platforms like Google Scholar and the UWTSD online library. </a:t>
          </a:r>
          <a:endParaRPr lang="en-US"/>
        </a:p>
      </dgm:t>
    </dgm:pt>
    <dgm:pt modelId="{51D93C32-BCCF-4F5C-B386-5510C7B5AE6F}" type="parTrans" cxnId="{DD6A43E0-B8A6-4FA9-BE7F-E5807328C7B1}">
      <dgm:prSet/>
      <dgm:spPr/>
      <dgm:t>
        <a:bodyPr/>
        <a:lstStyle/>
        <a:p>
          <a:endParaRPr lang="en-US"/>
        </a:p>
      </dgm:t>
    </dgm:pt>
    <dgm:pt modelId="{EFA696D7-A0E2-4D27-BD93-D07689AC7A72}" type="sibTrans" cxnId="{DD6A43E0-B8A6-4FA9-BE7F-E5807328C7B1}">
      <dgm:prSet/>
      <dgm:spPr/>
      <dgm:t>
        <a:bodyPr/>
        <a:lstStyle/>
        <a:p>
          <a:endParaRPr lang="en-US"/>
        </a:p>
      </dgm:t>
    </dgm:pt>
    <dgm:pt modelId="{B53E0617-07C7-4F72-9484-09469E98407F}">
      <dgm:prSet/>
      <dgm:spPr/>
      <dgm:t>
        <a:bodyPr/>
        <a:lstStyle/>
        <a:p>
          <a:pPr>
            <a:lnSpc>
              <a:spcPct val="100000"/>
            </a:lnSpc>
          </a:pPr>
          <a:r>
            <a:rPr lang="en-GB"/>
            <a:t>I have taken some quizzes to find out how I work in a group.</a:t>
          </a:r>
          <a:endParaRPr lang="en-US"/>
        </a:p>
      </dgm:t>
    </dgm:pt>
    <dgm:pt modelId="{EC862F17-203A-4ECE-AD0B-6B20FB503BA2}" type="parTrans" cxnId="{7D4B99EA-5C4B-47B1-9F3D-DD01A9D9CDFC}">
      <dgm:prSet/>
      <dgm:spPr/>
      <dgm:t>
        <a:bodyPr/>
        <a:lstStyle/>
        <a:p>
          <a:endParaRPr lang="en-US"/>
        </a:p>
      </dgm:t>
    </dgm:pt>
    <dgm:pt modelId="{31F64DEB-AD48-44DC-9376-AA3ABCB6E52D}" type="sibTrans" cxnId="{7D4B99EA-5C4B-47B1-9F3D-DD01A9D9CDFC}">
      <dgm:prSet/>
      <dgm:spPr/>
      <dgm:t>
        <a:bodyPr/>
        <a:lstStyle/>
        <a:p>
          <a:endParaRPr lang="en-US"/>
        </a:p>
      </dgm:t>
    </dgm:pt>
    <dgm:pt modelId="{6926BF14-4F74-437A-8B05-5C98377493CE}">
      <dgm:prSet/>
      <dgm:spPr/>
      <dgm:t>
        <a:bodyPr/>
        <a:lstStyle/>
        <a:p>
          <a:pPr>
            <a:lnSpc>
              <a:spcPct val="100000"/>
            </a:lnSpc>
          </a:pPr>
          <a:r>
            <a:rPr lang="en-GB"/>
            <a:t>I also used Moodle, LinkdIn and Microsoft to develop my skills.</a:t>
          </a:r>
          <a:endParaRPr lang="en-US"/>
        </a:p>
      </dgm:t>
    </dgm:pt>
    <dgm:pt modelId="{1880D357-0239-4C0B-828A-098A818FA864}" type="parTrans" cxnId="{EC7D57C9-8EC0-4D60-A270-8A7C200743BB}">
      <dgm:prSet/>
      <dgm:spPr/>
      <dgm:t>
        <a:bodyPr/>
        <a:lstStyle/>
        <a:p>
          <a:endParaRPr lang="en-US"/>
        </a:p>
      </dgm:t>
    </dgm:pt>
    <dgm:pt modelId="{80DB01B5-48CB-4679-A01E-BF0178E8A8A0}" type="sibTrans" cxnId="{EC7D57C9-8EC0-4D60-A270-8A7C200743BB}">
      <dgm:prSet/>
      <dgm:spPr/>
      <dgm:t>
        <a:bodyPr/>
        <a:lstStyle/>
        <a:p>
          <a:endParaRPr lang="en-US"/>
        </a:p>
      </dgm:t>
    </dgm:pt>
    <dgm:pt modelId="{2FC67869-0511-44F5-9640-1D2463152036}" type="pres">
      <dgm:prSet presAssocID="{B0029DD8-6EBF-4378-BDCF-2569D79EE86C}" presName="root" presStyleCnt="0">
        <dgm:presLayoutVars>
          <dgm:dir/>
          <dgm:resizeHandles val="exact"/>
        </dgm:presLayoutVars>
      </dgm:prSet>
      <dgm:spPr/>
    </dgm:pt>
    <dgm:pt modelId="{282856DF-136D-4192-8C99-2937CF2E6F83}" type="pres">
      <dgm:prSet presAssocID="{20AFB3FA-1ADB-4EB4-BDBD-1E6174633A5A}" presName="compNode" presStyleCnt="0"/>
      <dgm:spPr/>
    </dgm:pt>
    <dgm:pt modelId="{4D607AB9-2E90-44AF-A0E6-28A10702C1A5}" type="pres">
      <dgm:prSet presAssocID="{20AFB3FA-1ADB-4EB4-BDBD-1E6174633A5A}"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Books"/>
        </a:ext>
      </dgm:extLst>
    </dgm:pt>
    <dgm:pt modelId="{0105C2B5-3E1B-4BEE-B46B-4447516D2BBD}" type="pres">
      <dgm:prSet presAssocID="{20AFB3FA-1ADB-4EB4-BDBD-1E6174633A5A}" presName="spaceRect" presStyleCnt="0"/>
      <dgm:spPr/>
    </dgm:pt>
    <dgm:pt modelId="{3F222D3C-9B73-4E79-AC0B-EEEF5E99EEBA}" type="pres">
      <dgm:prSet presAssocID="{20AFB3FA-1ADB-4EB4-BDBD-1E6174633A5A}" presName="textRect" presStyleLbl="revTx" presStyleIdx="0" presStyleCnt="3">
        <dgm:presLayoutVars>
          <dgm:chMax val="1"/>
          <dgm:chPref val="1"/>
        </dgm:presLayoutVars>
      </dgm:prSet>
      <dgm:spPr/>
    </dgm:pt>
    <dgm:pt modelId="{AECD5F1F-964A-4A76-8058-8382AB6F551D}" type="pres">
      <dgm:prSet presAssocID="{EFA696D7-A0E2-4D27-BD93-D07689AC7A72}" presName="sibTrans" presStyleCnt="0"/>
      <dgm:spPr/>
    </dgm:pt>
    <dgm:pt modelId="{D383D087-68AF-4673-8703-3C04162012B3}" type="pres">
      <dgm:prSet presAssocID="{B53E0617-07C7-4F72-9484-09469E98407F}" presName="compNode" presStyleCnt="0"/>
      <dgm:spPr/>
    </dgm:pt>
    <dgm:pt modelId="{04441BED-1A2D-43BD-ADF7-70A9FB361A3B}" type="pres">
      <dgm:prSet presAssocID="{B53E0617-07C7-4F72-9484-09469E98407F}"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d with Gears"/>
        </a:ext>
      </dgm:extLst>
    </dgm:pt>
    <dgm:pt modelId="{5427F24D-5B84-48D4-8640-D9E384C662A7}" type="pres">
      <dgm:prSet presAssocID="{B53E0617-07C7-4F72-9484-09469E98407F}" presName="spaceRect" presStyleCnt="0"/>
      <dgm:spPr/>
    </dgm:pt>
    <dgm:pt modelId="{46E791AB-90E9-4C1E-A79F-7A84B042428F}" type="pres">
      <dgm:prSet presAssocID="{B53E0617-07C7-4F72-9484-09469E98407F}" presName="textRect" presStyleLbl="revTx" presStyleIdx="1" presStyleCnt="3">
        <dgm:presLayoutVars>
          <dgm:chMax val="1"/>
          <dgm:chPref val="1"/>
        </dgm:presLayoutVars>
      </dgm:prSet>
      <dgm:spPr/>
    </dgm:pt>
    <dgm:pt modelId="{DF80FE00-8666-49ED-8880-CB45D7567BF9}" type="pres">
      <dgm:prSet presAssocID="{31F64DEB-AD48-44DC-9376-AA3ABCB6E52D}" presName="sibTrans" presStyleCnt="0"/>
      <dgm:spPr/>
    </dgm:pt>
    <dgm:pt modelId="{D287D8D6-9F68-4C5B-8CE9-A76264243B10}" type="pres">
      <dgm:prSet presAssocID="{6926BF14-4F74-437A-8B05-5C98377493CE}" presName="compNode" presStyleCnt="0"/>
      <dgm:spPr/>
    </dgm:pt>
    <dgm:pt modelId="{7D6726BD-52EB-4389-A6E1-5E3FD46C09CE}" type="pres">
      <dgm:prSet presAssocID="{6926BF14-4F74-437A-8B05-5C98377493CE}"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Teacher"/>
        </a:ext>
      </dgm:extLst>
    </dgm:pt>
    <dgm:pt modelId="{6BC81012-7C07-443F-BE7B-CC65969EE109}" type="pres">
      <dgm:prSet presAssocID="{6926BF14-4F74-437A-8B05-5C98377493CE}" presName="spaceRect" presStyleCnt="0"/>
      <dgm:spPr/>
    </dgm:pt>
    <dgm:pt modelId="{B3C3FB30-C138-4012-921A-2C1F7F11A4D2}" type="pres">
      <dgm:prSet presAssocID="{6926BF14-4F74-437A-8B05-5C98377493CE}" presName="textRect" presStyleLbl="revTx" presStyleIdx="2" presStyleCnt="3">
        <dgm:presLayoutVars>
          <dgm:chMax val="1"/>
          <dgm:chPref val="1"/>
        </dgm:presLayoutVars>
      </dgm:prSet>
      <dgm:spPr/>
    </dgm:pt>
  </dgm:ptLst>
  <dgm:cxnLst>
    <dgm:cxn modelId="{4BD0D716-32CC-490A-ACAA-1427E951A89C}" type="presOf" srcId="{B53E0617-07C7-4F72-9484-09469E98407F}" destId="{46E791AB-90E9-4C1E-A79F-7A84B042428F}" srcOrd="0" destOrd="0" presId="urn:microsoft.com/office/officeart/2018/2/layout/IconLabelList"/>
    <dgm:cxn modelId="{0370F536-783C-49CC-8C79-0BAC383CAEE2}" type="presOf" srcId="{20AFB3FA-1ADB-4EB4-BDBD-1E6174633A5A}" destId="{3F222D3C-9B73-4E79-AC0B-EEEF5E99EEBA}" srcOrd="0" destOrd="0" presId="urn:microsoft.com/office/officeart/2018/2/layout/IconLabelList"/>
    <dgm:cxn modelId="{B8A73EB5-BBEA-4DA8-A9CB-3E9A72586AC4}" type="presOf" srcId="{B0029DD8-6EBF-4378-BDCF-2569D79EE86C}" destId="{2FC67869-0511-44F5-9640-1D2463152036}" srcOrd="0" destOrd="0" presId="urn:microsoft.com/office/officeart/2018/2/layout/IconLabelList"/>
    <dgm:cxn modelId="{0C7BC3C3-2DD6-4F67-929B-659292BA8364}" type="presOf" srcId="{6926BF14-4F74-437A-8B05-5C98377493CE}" destId="{B3C3FB30-C138-4012-921A-2C1F7F11A4D2}" srcOrd="0" destOrd="0" presId="urn:microsoft.com/office/officeart/2018/2/layout/IconLabelList"/>
    <dgm:cxn modelId="{EC7D57C9-8EC0-4D60-A270-8A7C200743BB}" srcId="{B0029DD8-6EBF-4378-BDCF-2569D79EE86C}" destId="{6926BF14-4F74-437A-8B05-5C98377493CE}" srcOrd="2" destOrd="0" parTransId="{1880D357-0239-4C0B-828A-098A818FA864}" sibTransId="{80DB01B5-48CB-4679-A01E-BF0178E8A8A0}"/>
    <dgm:cxn modelId="{DD6A43E0-B8A6-4FA9-BE7F-E5807328C7B1}" srcId="{B0029DD8-6EBF-4378-BDCF-2569D79EE86C}" destId="{20AFB3FA-1ADB-4EB4-BDBD-1E6174633A5A}" srcOrd="0" destOrd="0" parTransId="{51D93C32-BCCF-4F5C-B386-5510C7B5AE6F}" sibTransId="{EFA696D7-A0E2-4D27-BD93-D07689AC7A72}"/>
    <dgm:cxn modelId="{7D4B99EA-5C4B-47B1-9F3D-DD01A9D9CDFC}" srcId="{B0029DD8-6EBF-4378-BDCF-2569D79EE86C}" destId="{B53E0617-07C7-4F72-9484-09469E98407F}" srcOrd="1" destOrd="0" parTransId="{EC862F17-203A-4ECE-AD0B-6B20FB503BA2}" sibTransId="{31F64DEB-AD48-44DC-9376-AA3ABCB6E52D}"/>
    <dgm:cxn modelId="{576DC42F-C01D-4570-A4FF-6BAC740A8828}" type="presParOf" srcId="{2FC67869-0511-44F5-9640-1D2463152036}" destId="{282856DF-136D-4192-8C99-2937CF2E6F83}" srcOrd="0" destOrd="0" presId="urn:microsoft.com/office/officeart/2018/2/layout/IconLabelList"/>
    <dgm:cxn modelId="{5608DBDA-DE3C-41F1-8BB8-E97A724B7450}" type="presParOf" srcId="{282856DF-136D-4192-8C99-2937CF2E6F83}" destId="{4D607AB9-2E90-44AF-A0E6-28A10702C1A5}" srcOrd="0" destOrd="0" presId="urn:microsoft.com/office/officeart/2018/2/layout/IconLabelList"/>
    <dgm:cxn modelId="{1B6C582E-9D79-4842-8846-E3E0E25E9F5E}" type="presParOf" srcId="{282856DF-136D-4192-8C99-2937CF2E6F83}" destId="{0105C2B5-3E1B-4BEE-B46B-4447516D2BBD}" srcOrd="1" destOrd="0" presId="urn:microsoft.com/office/officeart/2018/2/layout/IconLabelList"/>
    <dgm:cxn modelId="{35434DE0-983E-4B1C-BC38-56B1E2A408C2}" type="presParOf" srcId="{282856DF-136D-4192-8C99-2937CF2E6F83}" destId="{3F222D3C-9B73-4E79-AC0B-EEEF5E99EEBA}" srcOrd="2" destOrd="0" presId="urn:microsoft.com/office/officeart/2018/2/layout/IconLabelList"/>
    <dgm:cxn modelId="{3B7B9DE4-6F06-4F77-A05D-91EF77646625}" type="presParOf" srcId="{2FC67869-0511-44F5-9640-1D2463152036}" destId="{AECD5F1F-964A-4A76-8058-8382AB6F551D}" srcOrd="1" destOrd="0" presId="urn:microsoft.com/office/officeart/2018/2/layout/IconLabelList"/>
    <dgm:cxn modelId="{184ABB79-C552-4377-8D59-2525A86CE458}" type="presParOf" srcId="{2FC67869-0511-44F5-9640-1D2463152036}" destId="{D383D087-68AF-4673-8703-3C04162012B3}" srcOrd="2" destOrd="0" presId="urn:microsoft.com/office/officeart/2018/2/layout/IconLabelList"/>
    <dgm:cxn modelId="{71424123-644F-420B-AF27-F017AE24EB8C}" type="presParOf" srcId="{D383D087-68AF-4673-8703-3C04162012B3}" destId="{04441BED-1A2D-43BD-ADF7-70A9FB361A3B}" srcOrd="0" destOrd="0" presId="urn:microsoft.com/office/officeart/2018/2/layout/IconLabelList"/>
    <dgm:cxn modelId="{D576FAAC-E5EC-427C-A40B-8C36021A6A94}" type="presParOf" srcId="{D383D087-68AF-4673-8703-3C04162012B3}" destId="{5427F24D-5B84-48D4-8640-D9E384C662A7}" srcOrd="1" destOrd="0" presId="urn:microsoft.com/office/officeart/2018/2/layout/IconLabelList"/>
    <dgm:cxn modelId="{4E62C92E-229A-4A75-9E27-A3B6C598DA4A}" type="presParOf" srcId="{D383D087-68AF-4673-8703-3C04162012B3}" destId="{46E791AB-90E9-4C1E-A79F-7A84B042428F}" srcOrd="2" destOrd="0" presId="urn:microsoft.com/office/officeart/2018/2/layout/IconLabelList"/>
    <dgm:cxn modelId="{D8456C6D-A7A8-4E6E-8565-6F6CF034A26B}" type="presParOf" srcId="{2FC67869-0511-44F5-9640-1D2463152036}" destId="{DF80FE00-8666-49ED-8880-CB45D7567BF9}" srcOrd="3" destOrd="0" presId="urn:microsoft.com/office/officeart/2018/2/layout/IconLabelList"/>
    <dgm:cxn modelId="{2E42613D-CC9A-4C5E-9D1D-B37C36CFF553}" type="presParOf" srcId="{2FC67869-0511-44F5-9640-1D2463152036}" destId="{D287D8D6-9F68-4C5B-8CE9-A76264243B10}" srcOrd="4" destOrd="0" presId="urn:microsoft.com/office/officeart/2018/2/layout/IconLabelList"/>
    <dgm:cxn modelId="{8AA0A168-F550-467A-9FD9-FA5AAA907FD7}" type="presParOf" srcId="{D287D8D6-9F68-4C5B-8CE9-A76264243B10}" destId="{7D6726BD-52EB-4389-A6E1-5E3FD46C09CE}" srcOrd="0" destOrd="0" presId="urn:microsoft.com/office/officeart/2018/2/layout/IconLabelList"/>
    <dgm:cxn modelId="{FD5BB117-6C50-4F91-B506-29A2C99E651A}" type="presParOf" srcId="{D287D8D6-9F68-4C5B-8CE9-A76264243B10}" destId="{6BC81012-7C07-443F-BE7B-CC65969EE109}" srcOrd="1" destOrd="0" presId="urn:microsoft.com/office/officeart/2018/2/layout/IconLabelList"/>
    <dgm:cxn modelId="{3A86ABEE-7FA7-4D44-83CF-8299274A0432}" type="presParOf" srcId="{D287D8D6-9F68-4C5B-8CE9-A76264243B10}" destId="{B3C3FB30-C138-4012-921A-2C1F7F11A4D2}"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1E4A118-8EC9-4612-BCAC-BD8803395DE1}" type="doc">
      <dgm:prSet loTypeId="urn:microsoft.com/office/officeart/2005/8/layout/cycle2" loCatId="cycle" qsTypeId="urn:microsoft.com/office/officeart/2005/8/quickstyle/simple1" qsCatId="simple" csTypeId="urn:microsoft.com/office/officeart/2005/8/colors/colorful5" csCatId="colorful"/>
      <dgm:spPr/>
      <dgm:t>
        <a:bodyPr/>
        <a:lstStyle/>
        <a:p>
          <a:endParaRPr lang="en-US"/>
        </a:p>
      </dgm:t>
    </dgm:pt>
    <dgm:pt modelId="{2ADF2AEE-1324-4689-83C5-10A568FF2685}">
      <dgm:prSet/>
      <dgm:spPr/>
      <dgm:t>
        <a:bodyPr/>
        <a:lstStyle/>
        <a:p>
          <a:r>
            <a:rPr lang="en-GB" dirty="0"/>
            <a:t>It has </a:t>
          </a:r>
          <a:r>
            <a:rPr lang="en-GB" dirty="0" err="1"/>
            <a:t>allwoed</a:t>
          </a:r>
          <a:r>
            <a:rPr lang="en-GB" dirty="0"/>
            <a:t> me to be flexible with my academic work</a:t>
          </a:r>
          <a:endParaRPr lang="en-US" dirty="0"/>
        </a:p>
      </dgm:t>
    </dgm:pt>
    <dgm:pt modelId="{7F9545FE-4832-4532-B3EC-5C0571B84886}" type="parTrans" cxnId="{2A2AB5C0-CECA-4765-B132-D519E2C15BE9}">
      <dgm:prSet/>
      <dgm:spPr/>
      <dgm:t>
        <a:bodyPr/>
        <a:lstStyle/>
        <a:p>
          <a:endParaRPr lang="en-US"/>
        </a:p>
      </dgm:t>
    </dgm:pt>
    <dgm:pt modelId="{AD556F6F-9CAB-4BBA-BE22-DE91819CEF00}" type="sibTrans" cxnId="{2A2AB5C0-CECA-4765-B132-D519E2C15BE9}">
      <dgm:prSet/>
      <dgm:spPr/>
      <dgm:t>
        <a:bodyPr/>
        <a:lstStyle/>
        <a:p>
          <a:endParaRPr lang="en-US"/>
        </a:p>
      </dgm:t>
    </dgm:pt>
    <dgm:pt modelId="{97632E41-CACA-42E9-900A-A59ADAEA7CAF}">
      <dgm:prSet/>
      <dgm:spPr/>
      <dgm:t>
        <a:bodyPr/>
        <a:lstStyle/>
        <a:p>
          <a:r>
            <a:rPr lang="en-GB" dirty="0"/>
            <a:t>I can learn </a:t>
          </a:r>
          <a:r>
            <a:rPr lang="en-GB" dirty="0" err="1"/>
            <a:t>independantly</a:t>
          </a:r>
          <a:r>
            <a:rPr lang="en-GB" dirty="0"/>
            <a:t> </a:t>
          </a:r>
          <a:endParaRPr lang="en-US" dirty="0"/>
        </a:p>
      </dgm:t>
    </dgm:pt>
    <dgm:pt modelId="{20B4BEC1-AB62-4A57-BD65-83212AC2C3C3}" type="parTrans" cxnId="{6C53A743-529D-44A2-8478-2E4E66DF0495}">
      <dgm:prSet/>
      <dgm:spPr/>
      <dgm:t>
        <a:bodyPr/>
        <a:lstStyle/>
        <a:p>
          <a:endParaRPr lang="en-US"/>
        </a:p>
      </dgm:t>
    </dgm:pt>
    <dgm:pt modelId="{33893153-74C5-4662-BA7F-324E46D070A6}" type="sibTrans" cxnId="{6C53A743-529D-44A2-8478-2E4E66DF0495}">
      <dgm:prSet/>
      <dgm:spPr/>
      <dgm:t>
        <a:bodyPr/>
        <a:lstStyle/>
        <a:p>
          <a:endParaRPr lang="en-US"/>
        </a:p>
      </dgm:t>
    </dgm:pt>
    <dgm:pt modelId="{6720AC24-D73D-4BC1-961E-C406485A7FD6}">
      <dgm:prSet/>
      <dgm:spPr/>
      <dgm:t>
        <a:bodyPr/>
        <a:lstStyle/>
        <a:p>
          <a:pPr rtl="0"/>
          <a:r>
            <a:rPr lang="en-GB" dirty="0"/>
            <a:t>Improves my academic performance</a:t>
          </a:r>
          <a:r>
            <a:rPr lang="en-GB" dirty="0">
              <a:latin typeface="Aptos Display" panose="020F0302020204030204"/>
            </a:rPr>
            <a:t> </a:t>
          </a:r>
          <a:r>
            <a:rPr lang="en-GB" sz="1200" dirty="0">
              <a:latin typeface="Aptos"/>
            </a:rPr>
            <a:t>(</a:t>
          </a:r>
          <a:r>
            <a:rPr lang="en-GB" sz="1200" dirty="0" err="1">
              <a:latin typeface="Aptos"/>
            </a:rPr>
            <a:t>Ulum</a:t>
          </a:r>
          <a:r>
            <a:rPr lang="en-GB" sz="1200" dirty="0">
              <a:latin typeface="Aptos"/>
            </a:rPr>
            <a:t>, 2021).</a:t>
          </a:r>
          <a:endParaRPr lang="en-US" dirty="0"/>
        </a:p>
      </dgm:t>
    </dgm:pt>
    <dgm:pt modelId="{D2F51DF8-4F89-4B6E-BCDF-892D5AB792C4}" type="parTrans" cxnId="{935BE08C-6B0A-41EB-82E3-9AE9BA78295C}">
      <dgm:prSet/>
      <dgm:spPr/>
      <dgm:t>
        <a:bodyPr/>
        <a:lstStyle/>
        <a:p>
          <a:endParaRPr lang="en-US"/>
        </a:p>
      </dgm:t>
    </dgm:pt>
    <dgm:pt modelId="{341D77DC-7CDC-439E-8C34-0D2D8AF1BE1E}" type="sibTrans" cxnId="{935BE08C-6B0A-41EB-82E3-9AE9BA78295C}">
      <dgm:prSet/>
      <dgm:spPr/>
      <dgm:t>
        <a:bodyPr/>
        <a:lstStyle/>
        <a:p>
          <a:endParaRPr lang="en-US"/>
        </a:p>
      </dgm:t>
    </dgm:pt>
    <dgm:pt modelId="{9B019E7B-B6B1-48B0-A33C-09FAFAFC1E15}" type="pres">
      <dgm:prSet presAssocID="{61E4A118-8EC9-4612-BCAC-BD8803395DE1}" presName="cycle" presStyleCnt="0">
        <dgm:presLayoutVars>
          <dgm:dir/>
          <dgm:resizeHandles val="exact"/>
        </dgm:presLayoutVars>
      </dgm:prSet>
      <dgm:spPr/>
    </dgm:pt>
    <dgm:pt modelId="{ADEDBEC9-EBE9-4E16-B61D-8B4F753C8CCF}" type="pres">
      <dgm:prSet presAssocID="{2ADF2AEE-1324-4689-83C5-10A568FF2685}" presName="node" presStyleLbl="node1" presStyleIdx="0" presStyleCnt="3">
        <dgm:presLayoutVars>
          <dgm:bulletEnabled val="1"/>
        </dgm:presLayoutVars>
      </dgm:prSet>
      <dgm:spPr/>
    </dgm:pt>
    <dgm:pt modelId="{FF0EE71D-E327-4B6F-8183-4FE9C81EA5B7}" type="pres">
      <dgm:prSet presAssocID="{AD556F6F-9CAB-4BBA-BE22-DE91819CEF00}" presName="sibTrans" presStyleLbl="sibTrans2D1" presStyleIdx="0" presStyleCnt="3"/>
      <dgm:spPr/>
    </dgm:pt>
    <dgm:pt modelId="{BB5A01FF-B147-4FDB-ADAC-7D0A555976BA}" type="pres">
      <dgm:prSet presAssocID="{AD556F6F-9CAB-4BBA-BE22-DE91819CEF00}" presName="connectorText" presStyleLbl="sibTrans2D1" presStyleIdx="0" presStyleCnt="3"/>
      <dgm:spPr/>
    </dgm:pt>
    <dgm:pt modelId="{8DBCE0D0-84C2-4DCD-A87E-B021AC145EA2}" type="pres">
      <dgm:prSet presAssocID="{97632E41-CACA-42E9-900A-A59ADAEA7CAF}" presName="node" presStyleLbl="node1" presStyleIdx="1" presStyleCnt="3">
        <dgm:presLayoutVars>
          <dgm:bulletEnabled val="1"/>
        </dgm:presLayoutVars>
      </dgm:prSet>
      <dgm:spPr/>
    </dgm:pt>
    <dgm:pt modelId="{BD80E574-6ACE-42E8-B182-39ED8C1CEECA}" type="pres">
      <dgm:prSet presAssocID="{33893153-74C5-4662-BA7F-324E46D070A6}" presName="sibTrans" presStyleLbl="sibTrans2D1" presStyleIdx="1" presStyleCnt="3"/>
      <dgm:spPr/>
    </dgm:pt>
    <dgm:pt modelId="{1BA79442-2CF0-4437-8DCE-E66F7CF2DCEF}" type="pres">
      <dgm:prSet presAssocID="{33893153-74C5-4662-BA7F-324E46D070A6}" presName="connectorText" presStyleLbl="sibTrans2D1" presStyleIdx="1" presStyleCnt="3"/>
      <dgm:spPr/>
    </dgm:pt>
    <dgm:pt modelId="{E4D5DB7C-27A8-4AD2-99C0-AAA2165EB3C9}" type="pres">
      <dgm:prSet presAssocID="{6720AC24-D73D-4BC1-961E-C406485A7FD6}" presName="node" presStyleLbl="node1" presStyleIdx="2" presStyleCnt="3">
        <dgm:presLayoutVars>
          <dgm:bulletEnabled val="1"/>
        </dgm:presLayoutVars>
      </dgm:prSet>
      <dgm:spPr/>
    </dgm:pt>
    <dgm:pt modelId="{1F0B6D90-A518-466C-BB69-38A8CD753BCC}" type="pres">
      <dgm:prSet presAssocID="{341D77DC-7CDC-439E-8C34-0D2D8AF1BE1E}" presName="sibTrans" presStyleLbl="sibTrans2D1" presStyleIdx="2" presStyleCnt="3"/>
      <dgm:spPr/>
    </dgm:pt>
    <dgm:pt modelId="{BB8E89FD-FD03-4782-BDCC-09C0D5A1E479}" type="pres">
      <dgm:prSet presAssocID="{341D77DC-7CDC-439E-8C34-0D2D8AF1BE1E}" presName="connectorText" presStyleLbl="sibTrans2D1" presStyleIdx="2" presStyleCnt="3"/>
      <dgm:spPr/>
    </dgm:pt>
  </dgm:ptLst>
  <dgm:cxnLst>
    <dgm:cxn modelId="{C227F816-C1AE-4C87-AFF3-09E220FD7C74}" type="presOf" srcId="{341D77DC-7CDC-439E-8C34-0D2D8AF1BE1E}" destId="{BB8E89FD-FD03-4782-BDCC-09C0D5A1E479}" srcOrd="1" destOrd="0" presId="urn:microsoft.com/office/officeart/2005/8/layout/cycle2"/>
    <dgm:cxn modelId="{6C53A743-529D-44A2-8478-2E4E66DF0495}" srcId="{61E4A118-8EC9-4612-BCAC-BD8803395DE1}" destId="{97632E41-CACA-42E9-900A-A59ADAEA7CAF}" srcOrd="1" destOrd="0" parTransId="{20B4BEC1-AB62-4A57-BD65-83212AC2C3C3}" sibTransId="{33893153-74C5-4662-BA7F-324E46D070A6}"/>
    <dgm:cxn modelId="{5C056747-9F8B-41A6-989C-F761BE25C87D}" type="presOf" srcId="{97632E41-CACA-42E9-900A-A59ADAEA7CAF}" destId="{8DBCE0D0-84C2-4DCD-A87E-B021AC145EA2}" srcOrd="0" destOrd="0" presId="urn:microsoft.com/office/officeart/2005/8/layout/cycle2"/>
    <dgm:cxn modelId="{F5979150-201E-4A79-92C8-BD16ECB2E851}" type="presOf" srcId="{6720AC24-D73D-4BC1-961E-C406485A7FD6}" destId="{E4D5DB7C-27A8-4AD2-99C0-AAA2165EB3C9}" srcOrd="0" destOrd="0" presId="urn:microsoft.com/office/officeart/2005/8/layout/cycle2"/>
    <dgm:cxn modelId="{935BE08C-6B0A-41EB-82E3-9AE9BA78295C}" srcId="{61E4A118-8EC9-4612-BCAC-BD8803395DE1}" destId="{6720AC24-D73D-4BC1-961E-C406485A7FD6}" srcOrd="2" destOrd="0" parTransId="{D2F51DF8-4F89-4B6E-BCDF-892D5AB792C4}" sibTransId="{341D77DC-7CDC-439E-8C34-0D2D8AF1BE1E}"/>
    <dgm:cxn modelId="{EF48849C-D831-475E-A100-71B4FF3EF731}" type="presOf" srcId="{33893153-74C5-4662-BA7F-324E46D070A6}" destId="{BD80E574-6ACE-42E8-B182-39ED8C1CEECA}" srcOrd="0" destOrd="0" presId="urn:microsoft.com/office/officeart/2005/8/layout/cycle2"/>
    <dgm:cxn modelId="{F1881DAB-3316-4898-B263-778DF7F89ADF}" type="presOf" srcId="{2ADF2AEE-1324-4689-83C5-10A568FF2685}" destId="{ADEDBEC9-EBE9-4E16-B61D-8B4F753C8CCF}" srcOrd="0" destOrd="0" presId="urn:microsoft.com/office/officeart/2005/8/layout/cycle2"/>
    <dgm:cxn modelId="{152F0BB7-F9B7-4D6A-A640-5FCD5C26712F}" type="presOf" srcId="{AD556F6F-9CAB-4BBA-BE22-DE91819CEF00}" destId="{BB5A01FF-B147-4FDB-ADAC-7D0A555976BA}" srcOrd="1" destOrd="0" presId="urn:microsoft.com/office/officeart/2005/8/layout/cycle2"/>
    <dgm:cxn modelId="{2A2AB5C0-CECA-4765-B132-D519E2C15BE9}" srcId="{61E4A118-8EC9-4612-BCAC-BD8803395DE1}" destId="{2ADF2AEE-1324-4689-83C5-10A568FF2685}" srcOrd="0" destOrd="0" parTransId="{7F9545FE-4832-4532-B3EC-5C0571B84886}" sibTransId="{AD556F6F-9CAB-4BBA-BE22-DE91819CEF00}"/>
    <dgm:cxn modelId="{942A3AD1-FD5C-406B-A68F-E6A53B66EDB4}" type="presOf" srcId="{AD556F6F-9CAB-4BBA-BE22-DE91819CEF00}" destId="{FF0EE71D-E327-4B6F-8183-4FE9C81EA5B7}" srcOrd="0" destOrd="0" presId="urn:microsoft.com/office/officeart/2005/8/layout/cycle2"/>
    <dgm:cxn modelId="{A63289DD-C790-4963-8057-6547013F5C91}" type="presOf" srcId="{61E4A118-8EC9-4612-BCAC-BD8803395DE1}" destId="{9B019E7B-B6B1-48B0-A33C-09FAFAFC1E15}" srcOrd="0" destOrd="0" presId="urn:microsoft.com/office/officeart/2005/8/layout/cycle2"/>
    <dgm:cxn modelId="{9ADBF7F2-8D6C-4DE2-A030-6A54CA9FF9F9}" type="presOf" srcId="{341D77DC-7CDC-439E-8C34-0D2D8AF1BE1E}" destId="{1F0B6D90-A518-466C-BB69-38A8CD753BCC}" srcOrd="0" destOrd="0" presId="urn:microsoft.com/office/officeart/2005/8/layout/cycle2"/>
    <dgm:cxn modelId="{52D5BAF4-6937-43DC-B5CB-84F0D38E3E17}" type="presOf" srcId="{33893153-74C5-4662-BA7F-324E46D070A6}" destId="{1BA79442-2CF0-4437-8DCE-E66F7CF2DCEF}" srcOrd="1" destOrd="0" presId="urn:microsoft.com/office/officeart/2005/8/layout/cycle2"/>
    <dgm:cxn modelId="{7133B0F2-3BBD-4B57-A394-9DF137D7C642}" type="presParOf" srcId="{9B019E7B-B6B1-48B0-A33C-09FAFAFC1E15}" destId="{ADEDBEC9-EBE9-4E16-B61D-8B4F753C8CCF}" srcOrd="0" destOrd="0" presId="urn:microsoft.com/office/officeart/2005/8/layout/cycle2"/>
    <dgm:cxn modelId="{36EB12D4-D8EC-4C62-BF69-77B611C39396}" type="presParOf" srcId="{9B019E7B-B6B1-48B0-A33C-09FAFAFC1E15}" destId="{FF0EE71D-E327-4B6F-8183-4FE9C81EA5B7}" srcOrd="1" destOrd="0" presId="urn:microsoft.com/office/officeart/2005/8/layout/cycle2"/>
    <dgm:cxn modelId="{CDC44D68-6CDC-4C05-8385-6582A51F15F9}" type="presParOf" srcId="{FF0EE71D-E327-4B6F-8183-4FE9C81EA5B7}" destId="{BB5A01FF-B147-4FDB-ADAC-7D0A555976BA}" srcOrd="0" destOrd="0" presId="urn:microsoft.com/office/officeart/2005/8/layout/cycle2"/>
    <dgm:cxn modelId="{F5F833DE-BD4A-4BD3-86C7-CF18456ED68A}" type="presParOf" srcId="{9B019E7B-B6B1-48B0-A33C-09FAFAFC1E15}" destId="{8DBCE0D0-84C2-4DCD-A87E-B021AC145EA2}" srcOrd="2" destOrd="0" presId="urn:microsoft.com/office/officeart/2005/8/layout/cycle2"/>
    <dgm:cxn modelId="{2B2DF435-DEA7-445E-AD6F-BD390E6D4B41}" type="presParOf" srcId="{9B019E7B-B6B1-48B0-A33C-09FAFAFC1E15}" destId="{BD80E574-6ACE-42E8-B182-39ED8C1CEECA}" srcOrd="3" destOrd="0" presId="urn:microsoft.com/office/officeart/2005/8/layout/cycle2"/>
    <dgm:cxn modelId="{025ECC55-30D2-4C36-ABC2-173D786864C9}" type="presParOf" srcId="{BD80E574-6ACE-42E8-B182-39ED8C1CEECA}" destId="{1BA79442-2CF0-4437-8DCE-E66F7CF2DCEF}" srcOrd="0" destOrd="0" presId="urn:microsoft.com/office/officeart/2005/8/layout/cycle2"/>
    <dgm:cxn modelId="{B71E15DF-7712-40DD-9D9E-68A1C9296827}" type="presParOf" srcId="{9B019E7B-B6B1-48B0-A33C-09FAFAFC1E15}" destId="{E4D5DB7C-27A8-4AD2-99C0-AAA2165EB3C9}" srcOrd="4" destOrd="0" presId="urn:microsoft.com/office/officeart/2005/8/layout/cycle2"/>
    <dgm:cxn modelId="{6C49C963-8EF0-4E8F-AA16-3D8DA6F8D142}" type="presParOf" srcId="{9B019E7B-B6B1-48B0-A33C-09FAFAFC1E15}" destId="{1F0B6D90-A518-466C-BB69-38A8CD753BCC}" srcOrd="5" destOrd="0" presId="urn:microsoft.com/office/officeart/2005/8/layout/cycle2"/>
    <dgm:cxn modelId="{112211C3-84EE-4F37-96B5-D1333E1F3A87}" type="presParOf" srcId="{1F0B6D90-A518-466C-BB69-38A8CD753BCC}" destId="{BB8E89FD-FD03-4782-BDCC-09C0D5A1E479}" srcOrd="0" destOrd="0" presId="urn:microsoft.com/office/officeart/2005/8/layout/cycle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3E0B4FB-3418-4F02-88E7-94FDF2A8BDB3}"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0BEA960F-6BF7-4F19-B1EA-78139F8488EE}">
      <dgm:prSet/>
      <dgm:spPr/>
      <dgm:t>
        <a:bodyPr/>
        <a:lstStyle/>
        <a:p>
          <a:r>
            <a:rPr lang="en-GB"/>
            <a:t>In conclusion, I have developed these 3 skills through the Academic, Industry and Digital skills module.</a:t>
          </a:r>
          <a:endParaRPr lang="en-US"/>
        </a:p>
      </dgm:t>
    </dgm:pt>
    <dgm:pt modelId="{95AD49EF-3CDC-481E-B4B5-FFE77C90F661}" type="parTrans" cxnId="{87CFAC67-1FCE-4868-BEDB-D9F702AD8F10}">
      <dgm:prSet/>
      <dgm:spPr/>
      <dgm:t>
        <a:bodyPr/>
        <a:lstStyle/>
        <a:p>
          <a:endParaRPr lang="en-US"/>
        </a:p>
      </dgm:t>
    </dgm:pt>
    <dgm:pt modelId="{793EC68E-42E8-4732-A99B-A547B66101E5}" type="sibTrans" cxnId="{87CFAC67-1FCE-4868-BEDB-D9F702AD8F10}">
      <dgm:prSet/>
      <dgm:spPr/>
      <dgm:t>
        <a:bodyPr/>
        <a:lstStyle/>
        <a:p>
          <a:endParaRPr lang="en-US"/>
        </a:p>
      </dgm:t>
    </dgm:pt>
    <dgm:pt modelId="{588BAB4D-F6DD-4BFF-9558-7A63D77CD31D}">
      <dgm:prSet/>
      <dgm:spPr/>
      <dgm:t>
        <a:bodyPr/>
        <a:lstStyle/>
        <a:p>
          <a:r>
            <a:rPr lang="en-GB"/>
            <a:t>I have been able to expand on these skills and strengthen my abiltiies. </a:t>
          </a:r>
          <a:endParaRPr lang="en-US"/>
        </a:p>
      </dgm:t>
    </dgm:pt>
    <dgm:pt modelId="{ACFC9EBE-1023-4343-AF3F-483AAB4071DB}" type="parTrans" cxnId="{7CD75504-2539-479B-828C-9FE282BDC064}">
      <dgm:prSet/>
      <dgm:spPr/>
      <dgm:t>
        <a:bodyPr/>
        <a:lstStyle/>
        <a:p>
          <a:endParaRPr lang="en-US"/>
        </a:p>
      </dgm:t>
    </dgm:pt>
    <dgm:pt modelId="{DE2D3756-5BEE-41B1-AECF-638572717062}" type="sibTrans" cxnId="{7CD75504-2539-479B-828C-9FE282BDC064}">
      <dgm:prSet/>
      <dgm:spPr/>
      <dgm:t>
        <a:bodyPr/>
        <a:lstStyle/>
        <a:p>
          <a:endParaRPr lang="en-US"/>
        </a:p>
      </dgm:t>
    </dgm:pt>
    <dgm:pt modelId="{BE9A4DAB-E582-4020-A0F2-61519223FF80}">
      <dgm:prSet/>
      <dgm:spPr/>
      <dgm:t>
        <a:bodyPr/>
        <a:lstStyle/>
        <a:p>
          <a:r>
            <a:rPr lang="en-GB"/>
            <a:t>Overall, these skills have helped me adapt to challenges and success in my studies and future career. </a:t>
          </a:r>
          <a:endParaRPr lang="en-US"/>
        </a:p>
      </dgm:t>
    </dgm:pt>
    <dgm:pt modelId="{62779422-4C9D-4D30-9E28-4D8F30092E1F}" type="parTrans" cxnId="{48EA8A50-90FF-4390-9B5C-1D3D3C9E8AEB}">
      <dgm:prSet/>
      <dgm:spPr/>
      <dgm:t>
        <a:bodyPr/>
        <a:lstStyle/>
        <a:p>
          <a:endParaRPr lang="en-US"/>
        </a:p>
      </dgm:t>
    </dgm:pt>
    <dgm:pt modelId="{B9736D37-8166-43FE-B3B6-718277605347}" type="sibTrans" cxnId="{48EA8A50-90FF-4390-9B5C-1D3D3C9E8AEB}">
      <dgm:prSet/>
      <dgm:spPr/>
      <dgm:t>
        <a:bodyPr/>
        <a:lstStyle/>
        <a:p>
          <a:endParaRPr lang="en-US"/>
        </a:p>
      </dgm:t>
    </dgm:pt>
    <dgm:pt modelId="{61C37ACB-F447-4236-BBC5-CAE4ABA2D2E0}" type="pres">
      <dgm:prSet presAssocID="{D3E0B4FB-3418-4F02-88E7-94FDF2A8BDB3}" presName="vert0" presStyleCnt="0">
        <dgm:presLayoutVars>
          <dgm:dir/>
          <dgm:animOne val="branch"/>
          <dgm:animLvl val="lvl"/>
        </dgm:presLayoutVars>
      </dgm:prSet>
      <dgm:spPr/>
    </dgm:pt>
    <dgm:pt modelId="{DF3E6613-B5BB-4359-8E9F-7F096E0A8446}" type="pres">
      <dgm:prSet presAssocID="{0BEA960F-6BF7-4F19-B1EA-78139F8488EE}" presName="thickLine" presStyleLbl="alignNode1" presStyleIdx="0" presStyleCnt="3"/>
      <dgm:spPr/>
    </dgm:pt>
    <dgm:pt modelId="{B5BBB787-79F1-4F65-81F8-62A22492111C}" type="pres">
      <dgm:prSet presAssocID="{0BEA960F-6BF7-4F19-B1EA-78139F8488EE}" presName="horz1" presStyleCnt="0"/>
      <dgm:spPr/>
    </dgm:pt>
    <dgm:pt modelId="{65B3FA79-70BE-4C68-82AE-61563E8B5786}" type="pres">
      <dgm:prSet presAssocID="{0BEA960F-6BF7-4F19-B1EA-78139F8488EE}" presName="tx1" presStyleLbl="revTx" presStyleIdx="0" presStyleCnt="3"/>
      <dgm:spPr/>
    </dgm:pt>
    <dgm:pt modelId="{6F231F67-FF95-4D3B-99BE-8C327B63785B}" type="pres">
      <dgm:prSet presAssocID="{0BEA960F-6BF7-4F19-B1EA-78139F8488EE}" presName="vert1" presStyleCnt="0"/>
      <dgm:spPr/>
    </dgm:pt>
    <dgm:pt modelId="{4108EEA3-BF79-42BC-B2A1-8EF42294DBD3}" type="pres">
      <dgm:prSet presAssocID="{588BAB4D-F6DD-4BFF-9558-7A63D77CD31D}" presName="thickLine" presStyleLbl="alignNode1" presStyleIdx="1" presStyleCnt="3"/>
      <dgm:spPr/>
    </dgm:pt>
    <dgm:pt modelId="{6D4509C3-4660-41FA-B009-FC67E21FF601}" type="pres">
      <dgm:prSet presAssocID="{588BAB4D-F6DD-4BFF-9558-7A63D77CD31D}" presName="horz1" presStyleCnt="0"/>
      <dgm:spPr/>
    </dgm:pt>
    <dgm:pt modelId="{4CE0B9A2-D276-4EC2-B08A-0655FCA39581}" type="pres">
      <dgm:prSet presAssocID="{588BAB4D-F6DD-4BFF-9558-7A63D77CD31D}" presName="tx1" presStyleLbl="revTx" presStyleIdx="1" presStyleCnt="3"/>
      <dgm:spPr/>
    </dgm:pt>
    <dgm:pt modelId="{16EF25D6-D15F-4116-AFEF-9558CF24289E}" type="pres">
      <dgm:prSet presAssocID="{588BAB4D-F6DD-4BFF-9558-7A63D77CD31D}" presName="vert1" presStyleCnt="0"/>
      <dgm:spPr/>
    </dgm:pt>
    <dgm:pt modelId="{B03BC392-9141-4303-9BAA-E622255AC7C3}" type="pres">
      <dgm:prSet presAssocID="{BE9A4DAB-E582-4020-A0F2-61519223FF80}" presName="thickLine" presStyleLbl="alignNode1" presStyleIdx="2" presStyleCnt="3"/>
      <dgm:spPr/>
    </dgm:pt>
    <dgm:pt modelId="{92129461-CD87-467E-886D-D1AD6B839008}" type="pres">
      <dgm:prSet presAssocID="{BE9A4DAB-E582-4020-A0F2-61519223FF80}" presName="horz1" presStyleCnt="0"/>
      <dgm:spPr/>
    </dgm:pt>
    <dgm:pt modelId="{36DB86E8-8BE0-481C-BDAF-D280E219C04B}" type="pres">
      <dgm:prSet presAssocID="{BE9A4DAB-E582-4020-A0F2-61519223FF80}" presName="tx1" presStyleLbl="revTx" presStyleIdx="2" presStyleCnt="3"/>
      <dgm:spPr/>
    </dgm:pt>
    <dgm:pt modelId="{97377604-568F-4567-BDF6-80F5DD8EB940}" type="pres">
      <dgm:prSet presAssocID="{BE9A4DAB-E582-4020-A0F2-61519223FF80}" presName="vert1" presStyleCnt="0"/>
      <dgm:spPr/>
    </dgm:pt>
  </dgm:ptLst>
  <dgm:cxnLst>
    <dgm:cxn modelId="{7CD75504-2539-479B-828C-9FE282BDC064}" srcId="{D3E0B4FB-3418-4F02-88E7-94FDF2A8BDB3}" destId="{588BAB4D-F6DD-4BFF-9558-7A63D77CD31D}" srcOrd="1" destOrd="0" parTransId="{ACFC9EBE-1023-4343-AF3F-483AAB4071DB}" sibTransId="{DE2D3756-5BEE-41B1-AECF-638572717062}"/>
    <dgm:cxn modelId="{D2D4100B-BD28-4C52-A571-31689436DF51}" type="presOf" srcId="{588BAB4D-F6DD-4BFF-9558-7A63D77CD31D}" destId="{4CE0B9A2-D276-4EC2-B08A-0655FCA39581}" srcOrd="0" destOrd="0" presId="urn:microsoft.com/office/officeart/2008/layout/LinedList"/>
    <dgm:cxn modelId="{87CFAC67-1FCE-4868-BEDB-D9F702AD8F10}" srcId="{D3E0B4FB-3418-4F02-88E7-94FDF2A8BDB3}" destId="{0BEA960F-6BF7-4F19-B1EA-78139F8488EE}" srcOrd="0" destOrd="0" parTransId="{95AD49EF-3CDC-481E-B4B5-FFE77C90F661}" sibTransId="{793EC68E-42E8-4732-A99B-A547B66101E5}"/>
    <dgm:cxn modelId="{48EA8A50-90FF-4390-9B5C-1D3D3C9E8AEB}" srcId="{D3E0B4FB-3418-4F02-88E7-94FDF2A8BDB3}" destId="{BE9A4DAB-E582-4020-A0F2-61519223FF80}" srcOrd="2" destOrd="0" parTransId="{62779422-4C9D-4D30-9E28-4D8F30092E1F}" sibTransId="{B9736D37-8166-43FE-B3B6-718277605347}"/>
    <dgm:cxn modelId="{3400C795-2482-410C-9813-744FE93236EF}" type="presOf" srcId="{D3E0B4FB-3418-4F02-88E7-94FDF2A8BDB3}" destId="{61C37ACB-F447-4236-BBC5-CAE4ABA2D2E0}" srcOrd="0" destOrd="0" presId="urn:microsoft.com/office/officeart/2008/layout/LinedList"/>
    <dgm:cxn modelId="{B817C1AE-366B-4526-9424-CC2C65247883}" type="presOf" srcId="{0BEA960F-6BF7-4F19-B1EA-78139F8488EE}" destId="{65B3FA79-70BE-4C68-82AE-61563E8B5786}" srcOrd="0" destOrd="0" presId="urn:microsoft.com/office/officeart/2008/layout/LinedList"/>
    <dgm:cxn modelId="{F57F03B3-F55D-4C36-88D6-C3C08CD15648}" type="presOf" srcId="{BE9A4DAB-E582-4020-A0F2-61519223FF80}" destId="{36DB86E8-8BE0-481C-BDAF-D280E219C04B}" srcOrd="0" destOrd="0" presId="urn:microsoft.com/office/officeart/2008/layout/LinedList"/>
    <dgm:cxn modelId="{23112C03-93D8-4379-B96E-4E3337651E44}" type="presParOf" srcId="{61C37ACB-F447-4236-BBC5-CAE4ABA2D2E0}" destId="{DF3E6613-B5BB-4359-8E9F-7F096E0A8446}" srcOrd="0" destOrd="0" presId="urn:microsoft.com/office/officeart/2008/layout/LinedList"/>
    <dgm:cxn modelId="{DC3BA548-1EE7-4462-B9A9-234D9ADF010B}" type="presParOf" srcId="{61C37ACB-F447-4236-BBC5-CAE4ABA2D2E0}" destId="{B5BBB787-79F1-4F65-81F8-62A22492111C}" srcOrd="1" destOrd="0" presId="urn:microsoft.com/office/officeart/2008/layout/LinedList"/>
    <dgm:cxn modelId="{292D33CB-5E6A-4116-AC22-C2219703A6E5}" type="presParOf" srcId="{B5BBB787-79F1-4F65-81F8-62A22492111C}" destId="{65B3FA79-70BE-4C68-82AE-61563E8B5786}" srcOrd="0" destOrd="0" presId="urn:microsoft.com/office/officeart/2008/layout/LinedList"/>
    <dgm:cxn modelId="{EF862104-BDA0-4204-8CF0-5355DCEF9512}" type="presParOf" srcId="{B5BBB787-79F1-4F65-81F8-62A22492111C}" destId="{6F231F67-FF95-4D3B-99BE-8C327B63785B}" srcOrd="1" destOrd="0" presId="urn:microsoft.com/office/officeart/2008/layout/LinedList"/>
    <dgm:cxn modelId="{BDD5E5A8-029A-4E49-A0C9-0CC24B67E52C}" type="presParOf" srcId="{61C37ACB-F447-4236-BBC5-CAE4ABA2D2E0}" destId="{4108EEA3-BF79-42BC-B2A1-8EF42294DBD3}" srcOrd="2" destOrd="0" presId="urn:microsoft.com/office/officeart/2008/layout/LinedList"/>
    <dgm:cxn modelId="{AB2DF512-D73B-4053-90F8-64CC002BF132}" type="presParOf" srcId="{61C37ACB-F447-4236-BBC5-CAE4ABA2D2E0}" destId="{6D4509C3-4660-41FA-B009-FC67E21FF601}" srcOrd="3" destOrd="0" presId="urn:microsoft.com/office/officeart/2008/layout/LinedList"/>
    <dgm:cxn modelId="{35301DBA-6576-41FD-8C62-8D4697860443}" type="presParOf" srcId="{6D4509C3-4660-41FA-B009-FC67E21FF601}" destId="{4CE0B9A2-D276-4EC2-B08A-0655FCA39581}" srcOrd="0" destOrd="0" presId="urn:microsoft.com/office/officeart/2008/layout/LinedList"/>
    <dgm:cxn modelId="{F30D542D-58AF-434E-9773-E951FD07CC59}" type="presParOf" srcId="{6D4509C3-4660-41FA-B009-FC67E21FF601}" destId="{16EF25D6-D15F-4116-AFEF-9558CF24289E}" srcOrd="1" destOrd="0" presId="urn:microsoft.com/office/officeart/2008/layout/LinedList"/>
    <dgm:cxn modelId="{68CBDF78-5662-447B-AC55-369C76773C41}" type="presParOf" srcId="{61C37ACB-F447-4236-BBC5-CAE4ABA2D2E0}" destId="{B03BC392-9141-4303-9BAA-E622255AC7C3}" srcOrd="4" destOrd="0" presId="urn:microsoft.com/office/officeart/2008/layout/LinedList"/>
    <dgm:cxn modelId="{53CF48F6-75D2-4C66-B192-45C8E7F8F9D2}" type="presParOf" srcId="{61C37ACB-F447-4236-BBC5-CAE4ABA2D2E0}" destId="{92129461-CD87-467E-886D-D1AD6B839008}" srcOrd="5" destOrd="0" presId="urn:microsoft.com/office/officeart/2008/layout/LinedList"/>
    <dgm:cxn modelId="{1C3FF86D-F7ED-4BCF-8F8E-4BD5146E0632}" type="presParOf" srcId="{92129461-CD87-467E-886D-D1AD6B839008}" destId="{36DB86E8-8BE0-481C-BDAF-D280E219C04B}" srcOrd="0" destOrd="0" presId="urn:microsoft.com/office/officeart/2008/layout/LinedList"/>
    <dgm:cxn modelId="{066E15E9-AE21-4535-B138-312C3A9FE0C3}" type="presParOf" srcId="{92129461-CD87-467E-886D-D1AD6B839008}" destId="{97377604-568F-4567-BDF6-80F5DD8EB940}"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C19A53-7F6C-4D28-8C6C-3079A32B8818}">
      <dsp:nvSpPr>
        <dsp:cNvPr id="0" name=""/>
        <dsp:cNvSpPr/>
      </dsp:nvSpPr>
      <dsp:spPr>
        <a:xfrm>
          <a:off x="212335" y="469890"/>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07024C4-3F79-4600-AF2A-6ED5E192FF0A}">
      <dsp:nvSpPr>
        <dsp:cNvPr id="0" name=""/>
        <dsp:cNvSpPr/>
      </dsp:nvSpPr>
      <dsp:spPr>
        <a:xfrm>
          <a:off x="492877" y="750432"/>
          <a:ext cx="774830" cy="7748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22A79C9-1EC8-4CE0-ADFE-E19D79B0F854}">
      <dsp:nvSpPr>
        <dsp:cNvPr id="0" name=""/>
        <dsp:cNvSpPr/>
      </dsp:nvSpPr>
      <dsp:spPr>
        <a:xfrm>
          <a:off x="1834517"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GB" sz="2100" kern="1200"/>
            <a:t>Allows me to understand the balance of studying and social life</a:t>
          </a:r>
          <a:endParaRPr lang="en-US" sz="2100" kern="1200"/>
        </a:p>
      </dsp:txBody>
      <dsp:txXfrm>
        <a:off x="1834517" y="469890"/>
        <a:ext cx="3148942" cy="1335915"/>
      </dsp:txXfrm>
    </dsp:sp>
    <dsp:sp modelId="{591C7A7E-405D-46F9-A048-E12821C61213}">
      <dsp:nvSpPr>
        <dsp:cNvPr id="0" name=""/>
        <dsp:cNvSpPr/>
      </dsp:nvSpPr>
      <dsp:spPr>
        <a:xfrm>
          <a:off x="5532139" y="469890"/>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0B740CC-26BF-46D1-93E3-9BC949B11D2B}">
      <dsp:nvSpPr>
        <dsp:cNvPr id="0" name=""/>
        <dsp:cNvSpPr/>
      </dsp:nvSpPr>
      <dsp:spPr>
        <a:xfrm>
          <a:off x="5812681" y="750432"/>
          <a:ext cx="774830" cy="7748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B5EBC25-5E44-442F-B1D6-F45AC7B9CE02}">
      <dsp:nvSpPr>
        <dsp:cNvPr id="0" name=""/>
        <dsp:cNvSpPr/>
      </dsp:nvSpPr>
      <dsp:spPr>
        <a:xfrm>
          <a:off x="7154322"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GB" sz="2100" kern="1200" dirty="0"/>
            <a:t>I know how to allocate time slots</a:t>
          </a:r>
          <a:endParaRPr lang="en-US" sz="2100" kern="1200" dirty="0"/>
        </a:p>
      </dsp:txBody>
      <dsp:txXfrm>
        <a:off x="7154322" y="469890"/>
        <a:ext cx="3148942" cy="1335915"/>
      </dsp:txXfrm>
    </dsp:sp>
    <dsp:sp modelId="{85D8012A-0AB2-486A-8B0C-179BF4A40F4C}">
      <dsp:nvSpPr>
        <dsp:cNvPr id="0" name=""/>
        <dsp:cNvSpPr/>
      </dsp:nvSpPr>
      <dsp:spPr>
        <a:xfrm>
          <a:off x="212335" y="2545532"/>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BB1F69-D111-4CCC-9C67-E463878ED480}">
      <dsp:nvSpPr>
        <dsp:cNvPr id="0" name=""/>
        <dsp:cNvSpPr/>
      </dsp:nvSpPr>
      <dsp:spPr>
        <a:xfrm>
          <a:off x="492877" y="2826074"/>
          <a:ext cx="774830" cy="7748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13FD96-4B32-4E85-900C-58773CD27C52}">
      <dsp:nvSpPr>
        <dsp:cNvPr id="0" name=""/>
        <dsp:cNvSpPr/>
      </dsp:nvSpPr>
      <dsp:spPr>
        <a:xfrm>
          <a:off x="1834517"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a:lnSpc>
              <a:spcPct val="100000"/>
            </a:lnSpc>
            <a:spcBef>
              <a:spcPct val="0"/>
            </a:spcBef>
            <a:spcAft>
              <a:spcPct val="35000"/>
            </a:spcAft>
            <a:buNone/>
          </a:pPr>
          <a:r>
            <a:rPr lang="en-GB" sz="2100" kern="1200"/>
            <a:t>Prevents me from burnout</a:t>
          </a:r>
          <a:endParaRPr lang="en-US" sz="2100" kern="1200"/>
        </a:p>
      </dsp:txBody>
      <dsp:txXfrm>
        <a:off x="1834517" y="2545532"/>
        <a:ext cx="3148942" cy="1335915"/>
      </dsp:txXfrm>
    </dsp:sp>
    <dsp:sp modelId="{0B01148C-141E-4DC4-A9C5-0882B496DB48}">
      <dsp:nvSpPr>
        <dsp:cNvPr id="0" name=""/>
        <dsp:cNvSpPr/>
      </dsp:nvSpPr>
      <dsp:spPr>
        <a:xfrm>
          <a:off x="5532139" y="2545532"/>
          <a:ext cx="1335915" cy="1335915"/>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6246937-3F1F-4B3A-B0F9-F22F0BE98DA8}">
      <dsp:nvSpPr>
        <dsp:cNvPr id="0" name=""/>
        <dsp:cNvSpPr/>
      </dsp:nvSpPr>
      <dsp:spPr>
        <a:xfrm>
          <a:off x="5812681" y="2826074"/>
          <a:ext cx="774830" cy="7748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11C2C6-059B-4EEE-B8CF-8A77940C6045}">
      <dsp:nvSpPr>
        <dsp:cNvPr id="0" name=""/>
        <dsp:cNvSpPr/>
      </dsp:nvSpPr>
      <dsp:spPr>
        <a:xfrm>
          <a:off x="7154322"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933450" rtl="0">
            <a:lnSpc>
              <a:spcPct val="100000"/>
            </a:lnSpc>
            <a:spcBef>
              <a:spcPct val="0"/>
            </a:spcBef>
            <a:spcAft>
              <a:spcPct val="35000"/>
            </a:spcAft>
            <a:buNone/>
          </a:pPr>
          <a:r>
            <a:rPr lang="en-GB" sz="2100" kern="1200"/>
            <a:t>This skill will help me prepare adequately for academic work</a:t>
          </a:r>
          <a:r>
            <a:rPr lang="en-GB" sz="2100" kern="1200">
              <a:latin typeface="Aptos Display" panose="020F0302020204030204"/>
            </a:rPr>
            <a:t> </a:t>
          </a:r>
          <a:r>
            <a:rPr lang="en-GB" sz="2100" kern="1200">
              <a:latin typeface="Aptos"/>
            </a:rPr>
            <a:t>(Islam, 2025).</a:t>
          </a:r>
          <a:endParaRPr lang="en-US" sz="2100" kern="1200"/>
        </a:p>
      </dsp:txBody>
      <dsp:txXfrm>
        <a:off x="7154322" y="2545532"/>
        <a:ext cx="3148942" cy="13359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8D1BE3-0088-4F2F-A984-BC6058026F99}">
      <dsp:nvSpPr>
        <dsp:cNvPr id="0" name=""/>
        <dsp:cNvSpPr/>
      </dsp:nvSpPr>
      <dsp:spPr>
        <a:xfrm>
          <a:off x="0" y="706671"/>
          <a:ext cx="3073451" cy="195164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FAE7B53-3CF5-4861-9CDF-64D4A3F97BC9}">
      <dsp:nvSpPr>
        <dsp:cNvPr id="0" name=""/>
        <dsp:cNvSpPr/>
      </dsp:nvSpPr>
      <dsp:spPr>
        <a:xfrm>
          <a:off x="341494" y="1031091"/>
          <a:ext cx="3073451" cy="1951641"/>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Encourages collaboration and development of essential skills</a:t>
          </a:r>
          <a:endParaRPr lang="en-US" sz="2800" kern="1200"/>
        </a:p>
      </dsp:txBody>
      <dsp:txXfrm>
        <a:off x="398656" y="1088253"/>
        <a:ext cx="2959127" cy="1837317"/>
      </dsp:txXfrm>
    </dsp:sp>
    <dsp:sp modelId="{942CDD93-0D66-4C69-B098-30375283397A}">
      <dsp:nvSpPr>
        <dsp:cNvPr id="0" name=""/>
        <dsp:cNvSpPr/>
      </dsp:nvSpPr>
      <dsp:spPr>
        <a:xfrm>
          <a:off x="3756441" y="706671"/>
          <a:ext cx="3073451" cy="195164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4FD627-5B2D-49B7-95F5-58CFE39F3232}">
      <dsp:nvSpPr>
        <dsp:cNvPr id="0" name=""/>
        <dsp:cNvSpPr/>
      </dsp:nvSpPr>
      <dsp:spPr>
        <a:xfrm>
          <a:off x="4097935" y="1031091"/>
          <a:ext cx="3073451" cy="1951641"/>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t>It has prepared me for academic and real-life situations</a:t>
          </a:r>
          <a:endParaRPr lang="en-US" sz="2800" kern="1200"/>
        </a:p>
      </dsp:txBody>
      <dsp:txXfrm>
        <a:off x="4155097" y="1088253"/>
        <a:ext cx="2959127" cy="1837317"/>
      </dsp:txXfrm>
    </dsp:sp>
    <dsp:sp modelId="{F48D9F0B-4D08-4C40-8AD9-7C1EE614BDA5}">
      <dsp:nvSpPr>
        <dsp:cNvPr id="0" name=""/>
        <dsp:cNvSpPr/>
      </dsp:nvSpPr>
      <dsp:spPr>
        <a:xfrm>
          <a:off x="7512882" y="706671"/>
          <a:ext cx="3073451" cy="1951641"/>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9E7B27-27F0-4C12-9B65-97EF1F1E131B}">
      <dsp:nvSpPr>
        <dsp:cNvPr id="0" name=""/>
        <dsp:cNvSpPr/>
      </dsp:nvSpPr>
      <dsp:spPr>
        <a:xfrm>
          <a:off x="7854377" y="1031091"/>
          <a:ext cx="3073451" cy="1951641"/>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rtl="0">
            <a:lnSpc>
              <a:spcPct val="90000"/>
            </a:lnSpc>
            <a:spcBef>
              <a:spcPct val="0"/>
            </a:spcBef>
            <a:spcAft>
              <a:spcPct val="35000"/>
            </a:spcAft>
            <a:buNone/>
          </a:pPr>
          <a:r>
            <a:rPr lang="en-GB" sz="2800" kern="1200"/>
            <a:t>I can learn from others learning techniques</a:t>
          </a:r>
          <a:r>
            <a:rPr lang="en-GB" sz="2800" kern="1200">
              <a:latin typeface="Aptos Display" panose="020F0302020204030204"/>
            </a:rPr>
            <a:t> </a:t>
          </a:r>
          <a:r>
            <a:rPr lang="en-GB" sz="2800" kern="1200">
              <a:latin typeface="Aptos"/>
            </a:rPr>
            <a:t>(Pritchard, 2025).</a:t>
          </a:r>
          <a:endParaRPr lang="en-US" sz="2800" kern="1200"/>
        </a:p>
      </dsp:txBody>
      <dsp:txXfrm>
        <a:off x="7911539" y="1088253"/>
        <a:ext cx="2959127" cy="183731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607AB9-2E90-44AF-A0E6-28A10702C1A5}">
      <dsp:nvSpPr>
        <dsp:cNvPr id="0" name=""/>
        <dsp:cNvSpPr/>
      </dsp:nvSpPr>
      <dsp:spPr>
        <a:xfrm>
          <a:off x="1212569" y="987197"/>
          <a:ext cx="1300252" cy="130025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F222D3C-9B73-4E79-AC0B-EEEF5E99EEBA}">
      <dsp:nvSpPr>
        <dsp:cNvPr id="0" name=""/>
        <dsp:cNvSpPr/>
      </dsp:nvSpPr>
      <dsp:spPr>
        <a:xfrm>
          <a:off x="417971"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This skill has been developed through working online and gathering my research through platforms like Google Scholar and the UWTSD online library. </a:t>
          </a:r>
          <a:endParaRPr lang="en-US" sz="1100" kern="1200"/>
        </a:p>
      </dsp:txBody>
      <dsp:txXfrm>
        <a:off x="417971" y="2644140"/>
        <a:ext cx="2889450" cy="720000"/>
      </dsp:txXfrm>
    </dsp:sp>
    <dsp:sp modelId="{04441BED-1A2D-43BD-ADF7-70A9FB361A3B}">
      <dsp:nvSpPr>
        <dsp:cNvPr id="0" name=""/>
        <dsp:cNvSpPr/>
      </dsp:nvSpPr>
      <dsp:spPr>
        <a:xfrm>
          <a:off x="4607673" y="987197"/>
          <a:ext cx="1300252" cy="130025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E791AB-90E9-4C1E-A79F-7A84B042428F}">
      <dsp:nvSpPr>
        <dsp:cNvPr id="0" name=""/>
        <dsp:cNvSpPr/>
      </dsp:nvSpPr>
      <dsp:spPr>
        <a:xfrm>
          <a:off x="3813075"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I have taken some quizzes to find out how I work in a group.</a:t>
          </a:r>
          <a:endParaRPr lang="en-US" sz="1100" kern="1200"/>
        </a:p>
      </dsp:txBody>
      <dsp:txXfrm>
        <a:off x="3813075" y="2644140"/>
        <a:ext cx="2889450" cy="720000"/>
      </dsp:txXfrm>
    </dsp:sp>
    <dsp:sp modelId="{7D6726BD-52EB-4389-A6E1-5E3FD46C09CE}">
      <dsp:nvSpPr>
        <dsp:cNvPr id="0" name=""/>
        <dsp:cNvSpPr/>
      </dsp:nvSpPr>
      <dsp:spPr>
        <a:xfrm>
          <a:off x="8002777" y="987197"/>
          <a:ext cx="1300252" cy="1300252"/>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C3FB30-C138-4012-921A-2C1F7F11A4D2}">
      <dsp:nvSpPr>
        <dsp:cNvPr id="0" name=""/>
        <dsp:cNvSpPr/>
      </dsp:nvSpPr>
      <dsp:spPr>
        <a:xfrm>
          <a:off x="7208178"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a:t>I also used Moodle, LinkdIn and Microsoft to develop my skills.</a:t>
          </a:r>
          <a:endParaRPr lang="en-US" sz="1100" kern="1200"/>
        </a:p>
      </dsp:txBody>
      <dsp:txXfrm>
        <a:off x="7208178" y="2644140"/>
        <a:ext cx="2889450"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EDBEC9-EBE9-4E16-B61D-8B4F753C8CCF}">
      <dsp:nvSpPr>
        <dsp:cNvPr id="0" name=""/>
        <dsp:cNvSpPr/>
      </dsp:nvSpPr>
      <dsp:spPr>
        <a:xfrm>
          <a:off x="1745040" y="168271"/>
          <a:ext cx="2321046" cy="2321046"/>
        </a:xfrm>
        <a:prstGeom prst="ellipse">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t>It has </a:t>
          </a:r>
          <a:r>
            <a:rPr lang="en-GB" sz="1900" kern="1200" dirty="0" err="1"/>
            <a:t>allwoed</a:t>
          </a:r>
          <a:r>
            <a:rPr lang="en-GB" sz="1900" kern="1200" dirty="0"/>
            <a:t> me to be flexible with my academic work</a:t>
          </a:r>
          <a:endParaRPr lang="en-US" sz="1900" kern="1200" dirty="0"/>
        </a:p>
      </dsp:txBody>
      <dsp:txXfrm>
        <a:off x="2084949" y="508180"/>
        <a:ext cx="1641228" cy="1641228"/>
      </dsp:txXfrm>
    </dsp:sp>
    <dsp:sp modelId="{FF0EE71D-E327-4B6F-8183-4FE9C81EA5B7}">
      <dsp:nvSpPr>
        <dsp:cNvPr id="0" name=""/>
        <dsp:cNvSpPr/>
      </dsp:nvSpPr>
      <dsp:spPr>
        <a:xfrm rot="3600000">
          <a:off x="3459570" y="2432274"/>
          <a:ext cx="618444" cy="783353"/>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3505953" y="2508607"/>
        <a:ext cx="432911" cy="470011"/>
      </dsp:txXfrm>
    </dsp:sp>
    <dsp:sp modelId="{8DBCE0D0-84C2-4DCD-A87E-B021AC145EA2}">
      <dsp:nvSpPr>
        <dsp:cNvPr id="0" name=""/>
        <dsp:cNvSpPr/>
      </dsp:nvSpPr>
      <dsp:spPr>
        <a:xfrm>
          <a:off x="3489002" y="3188901"/>
          <a:ext cx="2321046" cy="2321046"/>
        </a:xfrm>
        <a:prstGeom prst="ellipse">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en-GB" sz="1900" kern="1200" dirty="0"/>
            <a:t>I can learn </a:t>
          </a:r>
          <a:r>
            <a:rPr lang="en-GB" sz="1900" kern="1200" dirty="0" err="1"/>
            <a:t>independantly</a:t>
          </a:r>
          <a:r>
            <a:rPr lang="en-GB" sz="1900" kern="1200" dirty="0"/>
            <a:t> </a:t>
          </a:r>
          <a:endParaRPr lang="en-US" sz="1900" kern="1200" dirty="0"/>
        </a:p>
      </dsp:txBody>
      <dsp:txXfrm>
        <a:off x="3828911" y="3528810"/>
        <a:ext cx="1641228" cy="1641228"/>
      </dsp:txXfrm>
    </dsp:sp>
    <dsp:sp modelId="{BD80E574-6ACE-42E8-B182-39ED8C1CEECA}">
      <dsp:nvSpPr>
        <dsp:cNvPr id="0" name=""/>
        <dsp:cNvSpPr/>
      </dsp:nvSpPr>
      <dsp:spPr>
        <a:xfrm rot="10800000">
          <a:off x="2613844" y="3957747"/>
          <a:ext cx="618444" cy="783353"/>
        </a:xfrm>
        <a:prstGeom prst="rightArrow">
          <a:avLst>
            <a:gd name="adj1" fmla="val 60000"/>
            <a:gd name="adj2" fmla="val 50000"/>
          </a:avLst>
        </a:prstGeom>
        <a:solidFill>
          <a:schemeClr val="accent5">
            <a:hueOff val="-6076075"/>
            <a:satOff val="-413"/>
            <a:lumOff val="98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rot="10800000">
        <a:off x="2799377" y="4114418"/>
        <a:ext cx="432911" cy="470011"/>
      </dsp:txXfrm>
    </dsp:sp>
    <dsp:sp modelId="{E4D5DB7C-27A8-4AD2-99C0-AAA2165EB3C9}">
      <dsp:nvSpPr>
        <dsp:cNvPr id="0" name=""/>
        <dsp:cNvSpPr/>
      </dsp:nvSpPr>
      <dsp:spPr>
        <a:xfrm>
          <a:off x="1079" y="3188901"/>
          <a:ext cx="2321046" cy="2321046"/>
        </a:xfrm>
        <a:prstGeom prst="ellipse">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rtl="0">
            <a:lnSpc>
              <a:spcPct val="90000"/>
            </a:lnSpc>
            <a:spcBef>
              <a:spcPct val="0"/>
            </a:spcBef>
            <a:spcAft>
              <a:spcPct val="35000"/>
            </a:spcAft>
            <a:buNone/>
          </a:pPr>
          <a:r>
            <a:rPr lang="en-GB" sz="1900" kern="1200" dirty="0"/>
            <a:t>Improves my academic performance</a:t>
          </a:r>
          <a:r>
            <a:rPr lang="en-GB" sz="1900" kern="1200" dirty="0">
              <a:latin typeface="Aptos Display" panose="020F0302020204030204"/>
            </a:rPr>
            <a:t> </a:t>
          </a:r>
          <a:r>
            <a:rPr lang="en-GB" sz="1900" kern="1200" dirty="0">
              <a:latin typeface="Aptos"/>
            </a:rPr>
            <a:t>(</a:t>
          </a:r>
          <a:r>
            <a:rPr lang="en-GB" sz="1900" kern="1200" dirty="0" err="1">
              <a:latin typeface="Aptos"/>
            </a:rPr>
            <a:t>Ulum</a:t>
          </a:r>
          <a:r>
            <a:rPr lang="en-GB" sz="1900" kern="1200" dirty="0">
              <a:latin typeface="Aptos"/>
            </a:rPr>
            <a:t>, 2021).</a:t>
          </a:r>
          <a:endParaRPr lang="en-US" sz="1900" kern="1200" dirty="0"/>
        </a:p>
      </dsp:txBody>
      <dsp:txXfrm>
        <a:off x="340988" y="3528810"/>
        <a:ext cx="1641228" cy="1641228"/>
      </dsp:txXfrm>
    </dsp:sp>
    <dsp:sp modelId="{1F0B6D90-A518-466C-BB69-38A8CD753BCC}">
      <dsp:nvSpPr>
        <dsp:cNvPr id="0" name=""/>
        <dsp:cNvSpPr/>
      </dsp:nvSpPr>
      <dsp:spPr>
        <a:xfrm rot="18000000">
          <a:off x="1715609" y="2462591"/>
          <a:ext cx="618444" cy="783353"/>
        </a:xfrm>
        <a:prstGeom prst="rightArrow">
          <a:avLst>
            <a:gd name="adj1" fmla="val 60000"/>
            <a:gd name="adj2" fmla="val 50000"/>
          </a:avLst>
        </a:prstGeom>
        <a:solidFill>
          <a:schemeClr val="accent5">
            <a:hueOff val="-12152150"/>
            <a:satOff val="-826"/>
            <a:lumOff val="1961"/>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66750">
            <a:lnSpc>
              <a:spcPct val="90000"/>
            </a:lnSpc>
            <a:spcBef>
              <a:spcPct val="0"/>
            </a:spcBef>
            <a:spcAft>
              <a:spcPct val="35000"/>
            </a:spcAft>
            <a:buNone/>
          </a:pPr>
          <a:endParaRPr lang="en-US" sz="1500" kern="1200"/>
        </a:p>
      </dsp:txBody>
      <dsp:txXfrm>
        <a:off x="1761992" y="2699600"/>
        <a:ext cx="432911" cy="47001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3E6613-B5BB-4359-8E9F-7F096E0A8446}">
      <dsp:nvSpPr>
        <dsp:cNvPr id="0" name=""/>
        <dsp:cNvSpPr/>
      </dsp:nvSpPr>
      <dsp:spPr>
        <a:xfrm>
          <a:off x="0" y="2703"/>
          <a:ext cx="6900512"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B3FA79-70BE-4C68-82AE-61563E8B5786}">
      <dsp:nvSpPr>
        <dsp:cNvPr id="0" name=""/>
        <dsp:cNvSpPr/>
      </dsp:nvSpPr>
      <dsp:spPr>
        <a:xfrm>
          <a:off x="0" y="2703"/>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In conclusion, I have developed these 3 skills through the Academic, Industry and Digital skills module.</a:t>
          </a:r>
          <a:endParaRPr lang="en-US" sz="3300" kern="1200"/>
        </a:p>
      </dsp:txBody>
      <dsp:txXfrm>
        <a:off x="0" y="2703"/>
        <a:ext cx="6900512" cy="1843578"/>
      </dsp:txXfrm>
    </dsp:sp>
    <dsp:sp modelId="{4108EEA3-BF79-42BC-B2A1-8EF42294DBD3}">
      <dsp:nvSpPr>
        <dsp:cNvPr id="0" name=""/>
        <dsp:cNvSpPr/>
      </dsp:nvSpPr>
      <dsp:spPr>
        <a:xfrm>
          <a:off x="0" y="1846281"/>
          <a:ext cx="6900512" cy="0"/>
        </a:xfrm>
        <a:prstGeom prst="line">
          <a:avLst/>
        </a:prstGeom>
        <a:solidFill>
          <a:schemeClr val="accent3">
            <a:hueOff val="0"/>
            <a:satOff val="0"/>
            <a:lumOff val="0"/>
            <a:alphaOff val="0"/>
          </a:schemeClr>
        </a:solidFill>
        <a:ln w="1905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CE0B9A2-D276-4EC2-B08A-0655FCA39581}">
      <dsp:nvSpPr>
        <dsp:cNvPr id="0" name=""/>
        <dsp:cNvSpPr/>
      </dsp:nvSpPr>
      <dsp:spPr>
        <a:xfrm>
          <a:off x="0" y="1846281"/>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I have been able to expand on these skills and strengthen my abiltiies. </a:t>
          </a:r>
          <a:endParaRPr lang="en-US" sz="3300" kern="1200"/>
        </a:p>
      </dsp:txBody>
      <dsp:txXfrm>
        <a:off x="0" y="1846281"/>
        <a:ext cx="6900512" cy="1843578"/>
      </dsp:txXfrm>
    </dsp:sp>
    <dsp:sp modelId="{B03BC392-9141-4303-9BAA-E622255AC7C3}">
      <dsp:nvSpPr>
        <dsp:cNvPr id="0" name=""/>
        <dsp:cNvSpPr/>
      </dsp:nvSpPr>
      <dsp:spPr>
        <a:xfrm>
          <a:off x="0" y="3689859"/>
          <a:ext cx="6900512"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DB86E8-8BE0-481C-BDAF-D280E219C04B}">
      <dsp:nvSpPr>
        <dsp:cNvPr id="0" name=""/>
        <dsp:cNvSpPr/>
      </dsp:nvSpPr>
      <dsp:spPr>
        <a:xfrm>
          <a:off x="0" y="3689859"/>
          <a:ext cx="6900512" cy="18435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marL="0" lvl="0" indent="0" algn="l" defTabSz="1466850">
            <a:lnSpc>
              <a:spcPct val="90000"/>
            </a:lnSpc>
            <a:spcBef>
              <a:spcPct val="0"/>
            </a:spcBef>
            <a:spcAft>
              <a:spcPct val="35000"/>
            </a:spcAft>
            <a:buNone/>
          </a:pPr>
          <a:r>
            <a:rPr lang="en-GB" sz="3300" kern="1200"/>
            <a:t>Overall, these skills have helped me adapt to challenges and success in my studies and future career. </a:t>
          </a:r>
          <a:endParaRPr lang="en-US" sz="3300" kern="1200"/>
        </a:p>
      </dsp:txBody>
      <dsp:txXfrm>
        <a:off x="0" y="3689859"/>
        <a:ext cx="6900512" cy="1843578"/>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5EBFE82-6FF9-4BF5-8FB5-17448C29B24C}" type="datetimeFigureOut">
              <a:t>4/30/2026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B56C32-6A4E-4AE5-A6BC-6CE2ECDA3173}" type="slidenum">
              <a:t>‹#›</a:t>
            </a:fld>
            <a:endParaRPr lang="en-GB"/>
          </a:p>
        </p:txBody>
      </p:sp>
    </p:spTree>
    <p:extLst>
      <p:ext uri="{BB962C8B-B14F-4D97-AF65-F5344CB8AC3E}">
        <p14:creationId xmlns:p14="http://schemas.microsoft.com/office/powerpoint/2010/main" val="26029858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ighlight>
                  <a:srgbClr val="FFFFFF"/>
                </a:highlight>
              </a:rPr>
              <a:t>Today I am going to be discussing how the academic, industry and digital skills module has supported me for university and my ongoing academic journey. I will also be discussing the different skills I have developed like time management, teamwork and e-learning. </a:t>
            </a:r>
            <a:endParaRPr lang="en-US">
              <a:highlight>
                <a:srgbClr val="FFFFFF"/>
              </a:highlight>
            </a:endParaRPr>
          </a:p>
        </p:txBody>
      </p:sp>
      <p:sp>
        <p:nvSpPr>
          <p:cNvPr id="4" name="Slide Number Placeholder 3"/>
          <p:cNvSpPr>
            <a:spLocks noGrp="1"/>
          </p:cNvSpPr>
          <p:nvPr>
            <p:ph type="sldNum" sz="quarter" idx="5"/>
          </p:nvPr>
        </p:nvSpPr>
        <p:spPr/>
        <p:txBody>
          <a:bodyPr/>
          <a:lstStyle/>
          <a:p>
            <a:fld id="{A0B56C32-6A4E-4AE5-A6BC-6CE2ECDA3173}" type="slidenum">
              <a:t>2</a:t>
            </a:fld>
            <a:endParaRPr lang="en-GB"/>
          </a:p>
        </p:txBody>
      </p:sp>
    </p:spTree>
    <p:extLst>
      <p:ext uri="{BB962C8B-B14F-4D97-AF65-F5344CB8AC3E}">
        <p14:creationId xmlns:p14="http://schemas.microsoft.com/office/powerpoint/2010/main" val="32110103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Time management is used to increase efficiency and productivity through planning and organising the way people spend time. It involves controlling the time that is spent to complete specific tasks to work more effectively. It also means to allocate time to activities to work smarter and reduce wasting time (Wolters, 2020). </a:t>
            </a:r>
            <a:endParaRPr lang="en-US" dirty="0">
              <a:highlight>
                <a:srgbClr val="FFFFFF"/>
              </a:highlight>
            </a:endParaRPr>
          </a:p>
          <a:p>
            <a:r>
              <a:rPr lang="en-GB" dirty="0">
                <a:highlight>
                  <a:srgbClr val="FFFFFF"/>
                </a:highlight>
              </a:rPr>
              <a:t>Time management is important for reducing stress and achieving goals effectively with increased productivity. Having poor time management skills leads to rushing to complete tasks which increases stress. </a:t>
            </a:r>
            <a:r>
              <a:rPr lang="en-GB" dirty="0" err="1">
                <a:highlight>
                  <a:srgbClr val="FFFFFF"/>
                </a:highlight>
              </a:rPr>
              <a:t>Manageing</a:t>
            </a:r>
            <a:r>
              <a:rPr lang="en-GB" dirty="0">
                <a:highlight>
                  <a:srgbClr val="FFFFFF"/>
                </a:highlight>
              </a:rPr>
              <a:t> time well allows for </a:t>
            </a:r>
            <a:r>
              <a:rPr lang="en-GB" dirty="0" err="1">
                <a:highlight>
                  <a:srgbClr val="FFFFFF"/>
                </a:highlight>
              </a:rPr>
              <a:t>indivisuals</a:t>
            </a:r>
            <a:r>
              <a:rPr lang="en-GB" dirty="0">
                <a:highlight>
                  <a:srgbClr val="FFFFFF"/>
                </a:highlight>
              </a:rPr>
              <a:t> to have times for </a:t>
            </a:r>
            <a:r>
              <a:rPr lang="en-GB" dirty="0" err="1">
                <a:highlight>
                  <a:srgbClr val="FFFFFF"/>
                </a:highlight>
              </a:rPr>
              <a:t>persoanl</a:t>
            </a:r>
            <a:r>
              <a:rPr lang="en-GB" dirty="0">
                <a:highlight>
                  <a:srgbClr val="FFFFFF"/>
                </a:highlight>
              </a:rPr>
              <a:t> activities and well-being, it is essential for personal </a:t>
            </a:r>
            <a:r>
              <a:rPr lang="en-GB" dirty="0" err="1">
                <a:highlight>
                  <a:srgbClr val="FFFFFF"/>
                </a:highlight>
              </a:rPr>
              <a:t>fulfillment</a:t>
            </a:r>
            <a:r>
              <a:rPr lang="en-GB" dirty="0">
                <a:highlight>
                  <a:srgbClr val="FFFFFF"/>
                </a:highlight>
              </a:rPr>
              <a:t> (MacCann, 2011). </a:t>
            </a:r>
            <a:endParaRPr lang="en-US" dirty="0">
              <a:highlight>
                <a:srgbClr val="FFFFFF"/>
              </a:highlight>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0B56C32-6A4E-4AE5-A6BC-6CE2ECDA3173}" type="slidenum">
              <a:t>3</a:t>
            </a:fld>
            <a:endParaRPr lang="en-GB"/>
          </a:p>
        </p:txBody>
      </p:sp>
    </p:spTree>
    <p:extLst>
      <p:ext uri="{BB962C8B-B14F-4D97-AF65-F5344CB8AC3E}">
        <p14:creationId xmlns:p14="http://schemas.microsoft.com/office/powerpoint/2010/main" val="1656106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I have been able to develop my time management skills through using the Pomodoro technique. This technique is used to help learners effectively manage their time </a:t>
            </a:r>
            <a:r>
              <a:rPr lang="en-GB" dirty="0" err="1">
                <a:highlight>
                  <a:srgbClr val="FFFFFF"/>
                </a:highlight>
              </a:rPr>
              <a:t>throug</a:t>
            </a:r>
            <a:r>
              <a:rPr lang="en-GB" dirty="0">
                <a:highlight>
                  <a:srgbClr val="FFFFFF"/>
                </a:highlight>
              </a:rPr>
              <a:t> 25 minute intervals and a 5 minute break (</a:t>
            </a:r>
            <a:r>
              <a:rPr lang="en-GB" dirty="0" err="1">
                <a:highlight>
                  <a:srgbClr val="FFFFFF"/>
                </a:highlight>
              </a:rPr>
              <a:t>ScienceInsights</a:t>
            </a:r>
            <a:r>
              <a:rPr lang="en-GB" dirty="0">
                <a:highlight>
                  <a:srgbClr val="FFFFFF"/>
                </a:highlight>
              </a:rPr>
              <a:t>, 2026). This </a:t>
            </a:r>
            <a:r>
              <a:rPr lang="en-GB" dirty="0" err="1">
                <a:highlight>
                  <a:srgbClr val="FFFFFF"/>
                </a:highlight>
              </a:rPr>
              <a:t>allos</a:t>
            </a:r>
            <a:r>
              <a:rPr lang="en-GB" dirty="0">
                <a:highlight>
                  <a:srgbClr val="FFFFFF"/>
                </a:highlight>
              </a:rPr>
              <a:t> me to work effectively and ensure work gets completed on time. I also completed a time management quiz about time management to help with my knowledge on how to work efficiently and effectively. </a:t>
            </a:r>
            <a:endParaRPr lang="en-US" dirty="0">
              <a:highlight>
                <a:srgbClr val="FFFFFF"/>
              </a:highlight>
            </a:endParaRPr>
          </a:p>
        </p:txBody>
      </p:sp>
      <p:sp>
        <p:nvSpPr>
          <p:cNvPr id="4" name="Slide Number Placeholder 3"/>
          <p:cNvSpPr>
            <a:spLocks noGrp="1"/>
          </p:cNvSpPr>
          <p:nvPr>
            <p:ph type="sldNum" sz="quarter" idx="5"/>
          </p:nvPr>
        </p:nvSpPr>
        <p:spPr/>
        <p:txBody>
          <a:bodyPr/>
          <a:lstStyle/>
          <a:p>
            <a:fld id="{A0B56C32-6A4E-4AE5-A6BC-6CE2ECDA3173}" type="slidenum">
              <a:t>4</a:t>
            </a:fld>
            <a:endParaRPr lang="en-GB"/>
          </a:p>
        </p:txBody>
      </p:sp>
    </p:spTree>
    <p:extLst>
      <p:ext uri="{BB962C8B-B14F-4D97-AF65-F5344CB8AC3E}">
        <p14:creationId xmlns:p14="http://schemas.microsoft.com/office/powerpoint/2010/main" val="278875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Time </a:t>
            </a:r>
            <a:r>
              <a:rPr lang="en-GB" dirty="0" err="1">
                <a:highlight>
                  <a:srgbClr val="FFFFFF"/>
                </a:highlight>
              </a:rPr>
              <a:t>managment</a:t>
            </a:r>
            <a:r>
              <a:rPr lang="en-GB" dirty="0">
                <a:highlight>
                  <a:srgbClr val="FFFFFF"/>
                </a:highlight>
              </a:rPr>
              <a:t> will support my academic journey by allowing me to understand the balance of </a:t>
            </a:r>
            <a:r>
              <a:rPr lang="en-GB" dirty="0" err="1">
                <a:highlight>
                  <a:srgbClr val="FFE5E5"/>
                </a:highlight>
              </a:rPr>
              <a:t>styding</a:t>
            </a:r>
            <a:r>
              <a:rPr lang="en-GB" dirty="0">
                <a:highlight>
                  <a:srgbClr val="FFFFFF"/>
                </a:highlight>
              </a:rPr>
              <a:t> and social life. I now know how to allocate time slots for different aspects in my life to prevent burnout. Having this organisation skill will help me prepare adequately for any academic work (Islam, 2025).</a:t>
            </a:r>
            <a:endParaRPr lang="en-US" dirty="0">
              <a:highlight>
                <a:srgbClr val="FFFFFF"/>
              </a:highlight>
            </a:endParaRPr>
          </a:p>
        </p:txBody>
      </p:sp>
      <p:sp>
        <p:nvSpPr>
          <p:cNvPr id="4" name="Slide Number Placeholder 3"/>
          <p:cNvSpPr>
            <a:spLocks noGrp="1"/>
          </p:cNvSpPr>
          <p:nvPr>
            <p:ph type="sldNum" sz="quarter" idx="5"/>
          </p:nvPr>
        </p:nvSpPr>
        <p:spPr/>
        <p:txBody>
          <a:bodyPr/>
          <a:lstStyle/>
          <a:p>
            <a:fld id="{A0B56C32-6A4E-4AE5-A6BC-6CE2ECDA3173}" type="slidenum">
              <a:t>5</a:t>
            </a:fld>
            <a:endParaRPr lang="en-GB"/>
          </a:p>
        </p:txBody>
      </p:sp>
    </p:spTree>
    <p:extLst>
      <p:ext uri="{BB962C8B-B14F-4D97-AF65-F5344CB8AC3E}">
        <p14:creationId xmlns:p14="http://schemas.microsoft.com/office/powerpoint/2010/main" val="3516471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In the tourism industry time management is vital to be able to prioritise customer-focused tasks, coordination and creating buffer time. Having great time management skills means customer-focused tasks can be prioritised to be able to meet the </a:t>
            </a:r>
            <a:r>
              <a:rPr lang="en-GB" dirty="0" err="1">
                <a:highlight>
                  <a:srgbClr val="FFFFFF"/>
                </a:highlight>
              </a:rPr>
              <a:t>urgancy</a:t>
            </a:r>
            <a:r>
              <a:rPr lang="en-GB" dirty="0">
                <a:highlight>
                  <a:srgbClr val="FFFFFF"/>
                </a:highlight>
              </a:rPr>
              <a:t> </a:t>
            </a:r>
            <a:r>
              <a:rPr lang="en-GB" dirty="0" err="1">
                <a:highlight>
                  <a:srgbClr val="FFFFFF"/>
                </a:highlight>
              </a:rPr>
              <a:t>og</a:t>
            </a:r>
            <a:r>
              <a:rPr lang="en-GB" dirty="0">
                <a:highlight>
                  <a:srgbClr val="FFFFFF"/>
                </a:highlight>
              </a:rPr>
              <a:t> guests needs. For example, if there are last minute cancelled </a:t>
            </a:r>
            <a:r>
              <a:rPr lang="en-GB" dirty="0" err="1">
                <a:highlight>
                  <a:srgbClr val="FFFFFF"/>
                </a:highlight>
              </a:rPr>
              <a:t>fligths</a:t>
            </a:r>
            <a:r>
              <a:rPr lang="en-GB" dirty="0">
                <a:highlight>
                  <a:srgbClr val="FFFFFF"/>
                </a:highlight>
              </a:rPr>
              <a:t> this needs to be sorted urgently. Working in the travel industry means coordination many different parts like transport, hotels, departures and staffing. In the tourism industry creating buffer time helps </a:t>
            </a:r>
            <a:r>
              <a:rPr lang="en-GB" dirty="0" err="1">
                <a:highlight>
                  <a:srgbClr val="FFFFFF"/>
                </a:highlight>
              </a:rPr>
              <a:t>proffesionals</a:t>
            </a:r>
            <a:r>
              <a:rPr lang="en-GB" dirty="0">
                <a:highlight>
                  <a:srgbClr val="FFFFFF"/>
                </a:highlight>
              </a:rPr>
              <a:t> in the industry to reduce stress and delays. This buffer time is created to account for weather, traffic and other delays (</a:t>
            </a:r>
            <a:r>
              <a:rPr lang="en-GB" dirty="0" err="1">
                <a:highlight>
                  <a:srgbClr val="FFFFFF"/>
                </a:highlight>
              </a:rPr>
              <a:t>Fintex</a:t>
            </a:r>
            <a:r>
              <a:rPr lang="en-GB" dirty="0">
                <a:highlight>
                  <a:srgbClr val="FFFFFF"/>
                </a:highlight>
              </a:rPr>
              <a:t> Limited, 2026). </a:t>
            </a:r>
            <a:endParaRPr lang="en-US" dirty="0">
              <a:highlight>
                <a:srgbClr val="FFFFFF"/>
              </a:highlight>
            </a:endParaRPr>
          </a:p>
        </p:txBody>
      </p:sp>
      <p:sp>
        <p:nvSpPr>
          <p:cNvPr id="4" name="Slide Number Placeholder 3"/>
          <p:cNvSpPr>
            <a:spLocks noGrp="1"/>
          </p:cNvSpPr>
          <p:nvPr>
            <p:ph type="sldNum" sz="quarter" idx="5"/>
          </p:nvPr>
        </p:nvSpPr>
        <p:spPr/>
        <p:txBody>
          <a:bodyPr/>
          <a:lstStyle/>
          <a:p>
            <a:fld id="{A0B56C32-6A4E-4AE5-A6BC-6CE2ECDA3173}" type="slidenum">
              <a:t>6</a:t>
            </a:fld>
            <a:endParaRPr lang="en-GB"/>
          </a:p>
        </p:txBody>
      </p:sp>
    </p:spTree>
    <p:extLst>
      <p:ext uri="{BB962C8B-B14F-4D97-AF65-F5344CB8AC3E}">
        <p14:creationId xmlns:p14="http://schemas.microsoft.com/office/powerpoint/2010/main" val="13149763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Teamwork is when a group of individuals work tother to achieve a goal or task. It includes using </a:t>
            </a:r>
            <a:r>
              <a:rPr lang="en-GB" dirty="0" err="1">
                <a:highlight>
                  <a:srgbClr val="FFFFFF"/>
                </a:highlight>
              </a:rPr>
              <a:t>everyones</a:t>
            </a:r>
            <a:r>
              <a:rPr lang="en-GB" dirty="0">
                <a:highlight>
                  <a:srgbClr val="FFFFFF"/>
                </a:highlight>
              </a:rPr>
              <a:t> skills and knowledge to solve problems and work together. This is more affective than what an individual could do. It requires commitment from each individual and it creates a positive environment (Perry, 2022). Also, communication plays a vital role in teamwork, </a:t>
            </a:r>
            <a:r>
              <a:rPr lang="en-GB" dirty="0" err="1">
                <a:highlight>
                  <a:srgbClr val="FFFFFF"/>
                </a:highlight>
              </a:rPr>
              <a:t>resposibilities</a:t>
            </a:r>
            <a:r>
              <a:rPr lang="en-GB" dirty="0">
                <a:highlight>
                  <a:srgbClr val="FFFFFF"/>
                </a:highlight>
              </a:rPr>
              <a:t> are shared so each role needs to be </a:t>
            </a:r>
            <a:r>
              <a:rPr lang="en-GB" dirty="0" err="1">
                <a:highlight>
                  <a:srgbClr val="FFFFFF"/>
                </a:highlight>
              </a:rPr>
              <a:t>copmmunicated</a:t>
            </a:r>
            <a:r>
              <a:rPr lang="en-GB" dirty="0">
                <a:highlight>
                  <a:srgbClr val="FFFFFF"/>
                </a:highlight>
              </a:rPr>
              <a:t> </a:t>
            </a:r>
            <a:r>
              <a:rPr lang="en-GB" dirty="0" err="1">
                <a:highlight>
                  <a:srgbClr val="FFFFFF"/>
                </a:highlight>
              </a:rPr>
              <a:t>amoungst</a:t>
            </a:r>
            <a:r>
              <a:rPr lang="en-GB" dirty="0">
                <a:highlight>
                  <a:srgbClr val="FFFFFF"/>
                </a:highlight>
              </a:rPr>
              <a:t> the team. This means they can adapt easily to </a:t>
            </a:r>
            <a:r>
              <a:rPr lang="en-GB" dirty="0" err="1">
                <a:highlight>
                  <a:srgbClr val="FFFFFF"/>
                </a:highlight>
              </a:rPr>
              <a:t>chnage</a:t>
            </a:r>
            <a:r>
              <a:rPr lang="en-GB" dirty="0">
                <a:highlight>
                  <a:srgbClr val="FFFFFF"/>
                </a:highlight>
              </a:rPr>
              <a:t> and challenges. Working in groups gives room for personal growth which then increases job satisfaction and reduced stress levels (</a:t>
            </a:r>
            <a:r>
              <a:rPr lang="en-GB" dirty="0" err="1">
                <a:highlight>
                  <a:srgbClr val="FFFFFF"/>
                </a:highlight>
              </a:rPr>
              <a:t>Bonacum</a:t>
            </a:r>
            <a:r>
              <a:rPr lang="en-GB" dirty="0">
                <a:highlight>
                  <a:srgbClr val="FFFFFF"/>
                </a:highlight>
              </a:rPr>
              <a:t> et., al, 2026). </a:t>
            </a:r>
            <a:endParaRPr lang="en-US" dirty="0">
              <a:highlight>
                <a:srgbClr val="FFFFFF"/>
              </a:highlight>
            </a:endParaRPr>
          </a:p>
        </p:txBody>
      </p:sp>
      <p:sp>
        <p:nvSpPr>
          <p:cNvPr id="4" name="Slide Number Placeholder 3"/>
          <p:cNvSpPr>
            <a:spLocks noGrp="1"/>
          </p:cNvSpPr>
          <p:nvPr>
            <p:ph type="sldNum" sz="quarter" idx="5"/>
          </p:nvPr>
        </p:nvSpPr>
        <p:spPr/>
        <p:txBody>
          <a:bodyPr/>
          <a:lstStyle/>
          <a:p>
            <a:fld id="{A0B56C32-6A4E-4AE5-A6BC-6CE2ECDA3173}" type="slidenum">
              <a:t>7</a:t>
            </a:fld>
            <a:endParaRPr lang="en-GB"/>
          </a:p>
        </p:txBody>
      </p:sp>
    </p:spTree>
    <p:extLst>
      <p:ext uri="{BB962C8B-B14F-4D97-AF65-F5344CB8AC3E}">
        <p14:creationId xmlns:p14="http://schemas.microsoft.com/office/powerpoint/2010/main" val="3845554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ighlight>
                  <a:srgbClr val="FFFFFF"/>
                </a:highlight>
              </a:rPr>
              <a:t>My teamwork skills have been developed through this module by completing group tasks. This has allowed me to work collaboratively with others and discuss with peers how we were going to complete each task. It also gave us the opportunity to identify and use everyone’s strengths effectively, ensuring that each team member contributed in a meaningful way. </a:t>
            </a:r>
            <a:endParaRPr lang="en-US" dirty="0"/>
          </a:p>
        </p:txBody>
      </p:sp>
      <p:sp>
        <p:nvSpPr>
          <p:cNvPr id="4" name="Slide Number Placeholder 3"/>
          <p:cNvSpPr>
            <a:spLocks noGrp="1"/>
          </p:cNvSpPr>
          <p:nvPr>
            <p:ph type="sldNum" sz="quarter" idx="5"/>
          </p:nvPr>
        </p:nvSpPr>
        <p:spPr/>
        <p:txBody>
          <a:bodyPr/>
          <a:lstStyle/>
          <a:p>
            <a:fld id="{A0B56C32-6A4E-4AE5-A6BC-6CE2ECDA3173}" type="slidenum">
              <a:t>8</a:t>
            </a:fld>
            <a:endParaRPr lang="en-GB"/>
          </a:p>
        </p:txBody>
      </p:sp>
    </p:spTree>
    <p:extLst>
      <p:ext uri="{BB962C8B-B14F-4D97-AF65-F5344CB8AC3E}">
        <p14:creationId xmlns:p14="http://schemas.microsoft.com/office/powerpoint/2010/main" val="27080289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Teamwork will support my academic journey by encouraging collaboration and the development of essential skills. It has prepared me for success in academic and real-life situations. Using teamwork in lectures has allowed me to </a:t>
            </a:r>
            <a:r>
              <a:rPr lang="en-GB" dirty="0" err="1">
                <a:highlight>
                  <a:srgbClr val="FFFFFF"/>
                </a:highlight>
              </a:rPr>
              <a:t>elarn</a:t>
            </a:r>
            <a:r>
              <a:rPr lang="en-GB" dirty="0">
                <a:highlight>
                  <a:srgbClr val="FFFFFF"/>
                </a:highlight>
              </a:rPr>
              <a:t> from others learning techniques, strengths and opinions (Pritchard, 2025). </a:t>
            </a:r>
            <a:endParaRPr lang="en-US" dirty="0">
              <a:highlight>
                <a:srgbClr val="FFFFFF"/>
              </a:highlight>
            </a:endParaRPr>
          </a:p>
        </p:txBody>
      </p:sp>
      <p:sp>
        <p:nvSpPr>
          <p:cNvPr id="4" name="Slide Number Placeholder 3"/>
          <p:cNvSpPr>
            <a:spLocks noGrp="1"/>
          </p:cNvSpPr>
          <p:nvPr>
            <p:ph type="sldNum" sz="quarter" idx="5"/>
          </p:nvPr>
        </p:nvSpPr>
        <p:spPr/>
        <p:txBody>
          <a:bodyPr/>
          <a:lstStyle/>
          <a:p>
            <a:fld id="{A0B56C32-6A4E-4AE5-A6BC-6CE2ECDA3173}" type="slidenum">
              <a:t>9</a:t>
            </a:fld>
            <a:endParaRPr lang="en-GB"/>
          </a:p>
        </p:txBody>
      </p:sp>
    </p:spTree>
    <p:extLst>
      <p:ext uri="{BB962C8B-B14F-4D97-AF65-F5344CB8AC3E}">
        <p14:creationId xmlns:p14="http://schemas.microsoft.com/office/powerpoint/2010/main" val="20892592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In the </a:t>
            </a:r>
            <a:r>
              <a:rPr lang="en-GB" dirty="0" err="1">
                <a:highlight>
                  <a:srgbClr val="FFFFFF"/>
                </a:highlight>
              </a:rPr>
              <a:t>toruism</a:t>
            </a:r>
            <a:r>
              <a:rPr lang="en-GB" dirty="0">
                <a:highlight>
                  <a:srgbClr val="FFFFFF"/>
                </a:highlight>
              </a:rPr>
              <a:t> industry everyone needs specific responsibilities for each role. For example, a tour agent organises a holiday and a pilot </a:t>
            </a:r>
            <a:r>
              <a:rPr lang="en-GB" dirty="0" err="1">
                <a:highlight>
                  <a:srgbClr val="FFFFFF"/>
                </a:highlight>
              </a:rPr>
              <a:t>flys</a:t>
            </a:r>
            <a:r>
              <a:rPr lang="en-GB" dirty="0">
                <a:highlight>
                  <a:srgbClr val="FFFFFF"/>
                </a:highlight>
              </a:rPr>
              <a:t> a plane. Having effective teamwork means that each individual understands their role </a:t>
            </a:r>
            <a:r>
              <a:rPr lang="en-GB" dirty="0" err="1">
                <a:highlight>
                  <a:srgbClr val="FFFFFF"/>
                </a:highlight>
              </a:rPr>
              <a:t>whislt</a:t>
            </a:r>
            <a:r>
              <a:rPr lang="en-GB" dirty="0">
                <a:highlight>
                  <a:srgbClr val="FFFFFF"/>
                </a:highlight>
              </a:rPr>
              <a:t> also connecting to others. Having teamwork skills also requires excellent communication to be able to provide the best service to customers as miscommunication leads to poor service quickly. Tourism usually has unexpected issues like cancellations and overbookings, this means that teams have to work together to problem-solve and find solutions when under pressure (Vaia, 2024).</a:t>
            </a:r>
            <a:r>
              <a:rPr lang="en-GB" b="1" dirty="0">
                <a:highlight>
                  <a:srgbClr val="FFFFFF"/>
                </a:highlight>
              </a:rPr>
              <a:t> </a:t>
            </a:r>
            <a:endParaRPr lang="en-US" dirty="0">
              <a:highlight>
                <a:srgbClr val="FFFFFF"/>
              </a:highlight>
            </a:endParaRPr>
          </a:p>
        </p:txBody>
      </p:sp>
      <p:sp>
        <p:nvSpPr>
          <p:cNvPr id="4" name="Slide Number Placeholder 3"/>
          <p:cNvSpPr>
            <a:spLocks noGrp="1"/>
          </p:cNvSpPr>
          <p:nvPr>
            <p:ph type="sldNum" sz="quarter" idx="5"/>
          </p:nvPr>
        </p:nvSpPr>
        <p:spPr/>
        <p:txBody>
          <a:bodyPr/>
          <a:lstStyle/>
          <a:p>
            <a:fld id="{A0B56C32-6A4E-4AE5-A6BC-6CE2ECDA3173}" type="slidenum">
              <a:t>10</a:t>
            </a:fld>
            <a:endParaRPr lang="en-GB"/>
          </a:p>
        </p:txBody>
      </p:sp>
    </p:spTree>
    <p:extLst>
      <p:ext uri="{BB962C8B-B14F-4D97-AF65-F5344CB8AC3E}">
        <p14:creationId xmlns:p14="http://schemas.microsoft.com/office/powerpoint/2010/main" val="15631467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E-learning is short for electronic learning and is the process of gathering knowledge through digital technologies that are found online like </a:t>
            </a:r>
            <a:r>
              <a:rPr lang="en-GB" dirty="0" err="1">
                <a:highlight>
                  <a:srgbClr val="FFFFFF"/>
                </a:highlight>
              </a:rPr>
              <a:t>quizes</a:t>
            </a:r>
            <a:r>
              <a:rPr lang="en-GB" dirty="0">
                <a:highlight>
                  <a:srgbClr val="FFFFFF"/>
                </a:highlight>
              </a:rPr>
              <a:t>, video lectures, online </a:t>
            </a:r>
            <a:r>
              <a:rPr lang="en-GB" dirty="0" err="1">
                <a:highlight>
                  <a:srgbClr val="FFFFFF"/>
                </a:highlight>
              </a:rPr>
              <a:t>libaries</a:t>
            </a:r>
            <a:r>
              <a:rPr lang="en-GB" dirty="0">
                <a:highlight>
                  <a:srgbClr val="FFFFFF"/>
                </a:highlight>
              </a:rPr>
              <a:t>, multimedia and tools. This is a flexible and interactive way of learning in or outside of classrooms through structured learning paths and tracking and assessments. E-learning happens during </a:t>
            </a:r>
            <a:r>
              <a:rPr lang="en-GB" dirty="0" err="1">
                <a:highlight>
                  <a:srgbClr val="FFFFFF"/>
                </a:highlight>
              </a:rPr>
              <a:t>corporte</a:t>
            </a:r>
            <a:r>
              <a:rPr lang="en-GB" dirty="0">
                <a:highlight>
                  <a:srgbClr val="FFFFFF"/>
                </a:highlight>
              </a:rPr>
              <a:t> training, online education and </a:t>
            </a:r>
            <a:r>
              <a:rPr lang="en-GB" dirty="0" err="1">
                <a:highlight>
                  <a:srgbClr val="FFFFFF"/>
                </a:highlight>
              </a:rPr>
              <a:t>proffesional</a:t>
            </a:r>
            <a:r>
              <a:rPr lang="en-GB" dirty="0">
                <a:highlight>
                  <a:srgbClr val="FFFFFF"/>
                </a:highlight>
              </a:rPr>
              <a:t> development.</a:t>
            </a:r>
            <a:endParaRPr lang="en-US" dirty="0">
              <a:highlight>
                <a:srgbClr val="FFFFFF"/>
              </a:highlight>
            </a:endParaRPr>
          </a:p>
          <a:p>
            <a:r>
              <a:rPr lang="en-GB" dirty="0">
                <a:highlight>
                  <a:srgbClr val="FFFFFF"/>
                </a:highlight>
              </a:rPr>
              <a:t>There are 3 different types of E-learning. Synchronous learning is where there are real-time online classes where teachers and learners interact live. Asynchronous learning is when there are self-paced learning for learners to access materials and activities </a:t>
            </a:r>
            <a:r>
              <a:rPr lang="en-GB" dirty="0" err="1">
                <a:highlight>
                  <a:srgbClr val="FFFFFF"/>
                </a:highlight>
              </a:rPr>
              <a:t>independantly</a:t>
            </a:r>
            <a:r>
              <a:rPr lang="en-GB" dirty="0">
                <a:highlight>
                  <a:srgbClr val="FFFFFF"/>
                </a:highlight>
              </a:rPr>
              <a:t>. The final type of learning is blended learning. This involves online digital learning with in-person instructions being given. </a:t>
            </a:r>
            <a:endParaRPr lang="en-US" dirty="0">
              <a:highlight>
                <a:srgbClr val="FFFFFF"/>
              </a:highlight>
            </a:endParaRPr>
          </a:p>
          <a:p>
            <a:r>
              <a:rPr lang="en-GB" dirty="0">
                <a:highlight>
                  <a:srgbClr val="FFFFFF"/>
                </a:highlight>
              </a:rPr>
              <a:t>E-learning is important as it offers a wider reach of education, improved engagement and easier progress tracking. Scalable training is offered as students can work at their own pace and revisit any materials if needed (</a:t>
            </a:r>
            <a:r>
              <a:rPr lang="en-GB" dirty="0" err="1">
                <a:highlight>
                  <a:srgbClr val="FFFFFF"/>
                </a:highlight>
              </a:rPr>
              <a:t>Bouchrika</a:t>
            </a:r>
            <a:r>
              <a:rPr lang="en-GB" dirty="0">
                <a:highlight>
                  <a:srgbClr val="FFFFFF"/>
                </a:highlight>
              </a:rPr>
              <a:t>, 2026). </a:t>
            </a:r>
            <a:endParaRPr lang="en-US" dirty="0">
              <a:highlight>
                <a:srgbClr val="FFFFFF"/>
              </a:highlight>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0B56C32-6A4E-4AE5-A6BC-6CE2ECDA3173}" type="slidenum">
              <a:t>11</a:t>
            </a:fld>
            <a:endParaRPr lang="en-GB"/>
          </a:p>
        </p:txBody>
      </p:sp>
    </p:spTree>
    <p:extLst>
      <p:ext uri="{BB962C8B-B14F-4D97-AF65-F5344CB8AC3E}">
        <p14:creationId xmlns:p14="http://schemas.microsoft.com/office/powerpoint/2010/main" val="752150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Throughout this module I have developed my E-learning skills through working online and gathering my research through platforms like Google Scholar and the </a:t>
            </a:r>
            <a:r>
              <a:rPr lang="en-GB" dirty="0" err="1">
                <a:highlight>
                  <a:srgbClr val="FFFFFF"/>
                </a:highlight>
              </a:rPr>
              <a:t>uwtsd</a:t>
            </a:r>
            <a:r>
              <a:rPr lang="en-GB" dirty="0">
                <a:highlight>
                  <a:srgbClr val="FFFFFF"/>
                </a:highlight>
              </a:rPr>
              <a:t> online </a:t>
            </a:r>
            <a:r>
              <a:rPr lang="en-GB" dirty="0" err="1">
                <a:highlight>
                  <a:srgbClr val="FFFFFF"/>
                </a:highlight>
              </a:rPr>
              <a:t>libary</a:t>
            </a:r>
            <a:r>
              <a:rPr lang="en-GB" dirty="0">
                <a:highlight>
                  <a:srgbClr val="FFFFFF"/>
                </a:highlight>
              </a:rPr>
              <a:t>. Google Scholar and the online </a:t>
            </a:r>
            <a:r>
              <a:rPr lang="en-GB" dirty="0" err="1">
                <a:highlight>
                  <a:srgbClr val="FFFFFF"/>
                </a:highlight>
              </a:rPr>
              <a:t>libary</a:t>
            </a:r>
            <a:r>
              <a:rPr lang="en-GB" dirty="0">
                <a:highlight>
                  <a:srgbClr val="FFFFFF"/>
                </a:highlight>
              </a:rPr>
              <a:t> provides academic </a:t>
            </a:r>
            <a:r>
              <a:rPr lang="en-GB" dirty="0" err="1">
                <a:highlight>
                  <a:srgbClr val="FFFFFF"/>
                </a:highlight>
              </a:rPr>
              <a:t>recources</a:t>
            </a:r>
            <a:r>
              <a:rPr lang="en-GB" dirty="0">
                <a:highlight>
                  <a:srgbClr val="FFFFFF"/>
                </a:highlight>
              </a:rPr>
              <a:t> for references for my assignments. I have also taken different quizzes to find out what type of person I am and how I work in a group. This has allowed </a:t>
            </a:r>
            <a:r>
              <a:rPr lang="en-GB" dirty="0" err="1">
                <a:highlight>
                  <a:srgbClr val="FFFFFF"/>
                </a:highlight>
              </a:rPr>
              <a:t>em</a:t>
            </a:r>
            <a:r>
              <a:rPr lang="en-GB" dirty="0">
                <a:highlight>
                  <a:srgbClr val="FFFFFF"/>
                </a:highlight>
              </a:rPr>
              <a:t> to understand myself better and know what my strengths are. I also use Moodle to go back and look through lecture </a:t>
            </a:r>
            <a:r>
              <a:rPr lang="en-GB" dirty="0" err="1">
                <a:highlight>
                  <a:srgbClr val="FFFFFF"/>
                </a:highlight>
              </a:rPr>
              <a:t>powerpoints</a:t>
            </a:r>
            <a:r>
              <a:rPr lang="en-GB" dirty="0">
                <a:highlight>
                  <a:srgbClr val="FFFFFF"/>
                </a:highlight>
              </a:rPr>
              <a:t> to help me with my assignments. Through this module I have also used apps like </a:t>
            </a:r>
            <a:r>
              <a:rPr lang="en-GB" dirty="0" err="1">
                <a:highlight>
                  <a:srgbClr val="FFFFFF"/>
                </a:highlight>
              </a:rPr>
              <a:t>Linkdin</a:t>
            </a:r>
            <a:r>
              <a:rPr lang="en-GB" dirty="0">
                <a:highlight>
                  <a:srgbClr val="FFFFFF"/>
                </a:highlight>
              </a:rPr>
              <a:t> and </a:t>
            </a:r>
            <a:r>
              <a:rPr lang="en-GB" dirty="0" err="1">
                <a:highlight>
                  <a:srgbClr val="FFFFFF"/>
                </a:highlight>
              </a:rPr>
              <a:t>microsoft</a:t>
            </a:r>
            <a:r>
              <a:rPr lang="en-GB" dirty="0">
                <a:highlight>
                  <a:srgbClr val="FFFFFF"/>
                </a:highlight>
              </a:rPr>
              <a:t> to support my learning. </a:t>
            </a:r>
            <a:r>
              <a:rPr lang="en-GB" dirty="0" err="1">
                <a:highlight>
                  <a:srgbClr val="FFFFFF"/>
                </a:highlight>
              </a:rPr>
              <a:t>Linkdin</a:t>
            </a:r>
            <a:r>
              <a:rPr lang="en-GB" dirty="0">
                <a:highlight>
                  <a:srgbClr val="FFFFFF"/>
                </a:highlight>
              </a:rPr>
              <a:t> is a platform is a professional </a:t>
            </a:r>
            <a:r>
              <a:rPr lang="en-GB" dirty="0" err="1">
                <a:highlight>
                  <a:srgbClr val="FFFFFF"/>
                </a:highlight>
              </a:rPr>
              <a:t>netwroking</a:t>
            </a:r>
            <a:r>
              <a:rPr lang="en-GB" dirty="0">
                <a:highlight>
                  <a:srgbClr val="FFFFFF"/>
                </a:highlight>
              </a:rPr>
              <a:t> platform that provides career opportunities (</a:t>
            </a:r>
            <a:r>
              <a:rPr lang="en-GB" dirty="0" err="1">
                <a:highlight>
                  <a:srgbClr val="FFFFFF"/>
                </a:highlight>
              </a:rPr>
              <a:t>LinkdIn</a:t>
            </a:r>
            <a:r>
              <a:rPr lang="en-GB" dirty="0">
                <a:highlight>
                  <a:srgbClr val="FFFFFF"/>
                </a:highlight>
              </a:rPr>
              <a:t>, 2026). Understanding this platform has allowed me to network with others in the same industry which will help me in the future. Microsoft has many platforms like Outlook for emails, Word for documentation, </a:t>
            </a:r>
            <a:r>
              <a:rPr lang="en-GB" dirty="0" err="1">
                <a:highlight>
                  <a:srgbClr val="FFFFFF"/>
                </a:highlight>
              </a:rPr>
              <a:t>Ecel</a:t>
            </a:r>
            <a:r>
              <a:rPr lang="en-GB" dirty="0">
                <a:highlight>
                  <a:srgbClr val="FFFFFF"/>
                </a:highlight>
              </a:rPr>
              <a:t> for spreadsheets, and </a:t>
            </a:r>
            <a:r>
              <a:rPr lang="en-GB" dirty="0" err="1">
                <a:highlight>
                  <a:srgbClr val="FFFFFF"/>
                </a:highlight>
              </a:rPr>
              <a:t>Powerpoint</a:t>
            </a:r>
            <a:r>
              <a:rPr lang="en-GB" dirty="0">
                <a:highlight>
                  <a:srgbClr val="FFFFFF"/>
                </a:highlight>
              </a:rPr>
              <a:t> for presentations. Microsoft has been valuable to my academic </a:t>
            </a:r>
            <a:r>
              <a:rPr lang="en-GB" dirty="0" err="1">
                <a:highlight>
                  <a:srgbClr val="FFFFFF"/>
                </a:highlight>
              </a:rPr>
              <a:t>joueny</a:t>
            </a:r>
            <a:r>
              <a:rPr lang="en-GB" dirty="0">
                <a:highlight>
                  <a:srgbClr val="FFFFFF"/>
                </a:highlight>
              </a:rPr>
              <a:t> as I use it for every assignment and all of my notetakings. It has allowed me to work effectively in lectures. </a:t>
            </a:r>
            <a:endParaRPr lang="en-US" dirty="0">
              <a:highlight>
                <a:srgbClr val="FFFFFF"/>
              </a:highlight>
            </a:endParaRPr>
          </a:p>
        </p:txBody>
      </p:sp>
      <p:sp>
        <p:nvSpPr>
          <p:cNvPr id="4" name="Slide Number Placeholder 3"/>
          <p:cNvSpPr>
            <a:spLocks noGrp="1"/>
          </p:cNvSpPr>
          <p:nvPr>
            <p:ph type="sldNum" sz="quarter" idx="5"/>
          </p:nvPr>
        </p:nvSpPr>
        <p:spPr/>
        <p:txBody>
          <a:bodyPr/>
          <a:lstStyle/>
          <a:p>
            <a:fld id="{A0B56C32-6A4E-4AE5-A6BC-6CE2ECDA3173}" type="slidenum">
              <a:t>12</a:t>
            </a:fld>
            <a:endParaRPr lang="en-GB"/>
          </a:p>
        </p:txBody>
      </p:sp>
    </p:spTree>
    <p:extLst>
      <p:ext uri="{BB962C8B-B14F-4D97-AF65-F5344CB8AC3E}">
        <p14:creationId xmlns:p14="http://schemas.microsoft.com/office/powerpoint/2010/main" val="25401477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highlight>
                  <a:srgbClr val="FFFFFF"/>
                </a:highlight>
              </a:rPr>
              <a:t>How skills with support ongoing academic journey</a:t>
            </a:r>
            <a:endParaRPr lang="en-US">
              <a:highlight>
                <a:srgbClr val="FFFFFF"/>
              </a:highlight>
            </a:endParaRPr>
          </a:p>
          <a:p>
            <a:r>
              <a:rPr lang="en-GB" dirty="0">
                <a:highlight>
                  <a:srgbClr val="FFFFFF"/>
                </a:highlight>
              </a:rPr>
              <a:t>E-learning will support my ongoing academic journey as it allows me to be flexible and learn around my daily life, meaning I can learn </a:t>
            </a:r>
            <a:r>
              <a:rPr lang="en-GB" dirty="0" err="1">
                <a:highlight>
                  <a:srgbClr val="FFFFFF"/>
                </a:highlight>
              </a:rPr>
              <a:t>independantly</a:t>
            </a:r>
            <a:r>
              <a:rPr lang="en-GB" dirty="0">
                <a:highlight>
                  <a:srgbClr val="FFFFFF"/>
                </a:highlight>
              </a:rPr>
              <a:t> at any time at any place. This will continue to help me improve my academic performance (</a:t>
            </a:r>
            <a:r>
              <a:rPr lang="en-GB" dirty="0" err="1">
                <a:highlight>
                  <a:srgbClr val="FFFFFF"/>
                </a:highlight>
              </a:rPr>
              <a:t>Ulum</a:t>
            </a:r>
            <a:r>
              <a:rPr lang="en-GB" dirty="0">
                <a:highlight>
                  <a:srgbClr val="FFFFFF"/>
                </a:highlight>
              </a:rPr>
              <a:t>, 2021). Through E-learning I can rewatch lessons and pause videos to take notes, this reduces pressure of learning at a fast pace. </a:t>
            </a:r>
            <a:endParaRPr lang="en-US" dirty="0">
              <a:highlight>
                <a:srgbClr val="FFFFFF"/>
              </a:highlight>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0B56C32-6A4E-4AE5-A6BC-6CE2ECDA3173}" type="slidenum">
              <a:t>13</a:t>
            </a:fld>
            <a:endParaRPr lang="en-GB"/>
          </a:p>
        </p:txBody>
      </p:sp>
    </p:spTree>
    <p:extLst>
      <p:ext uri="{BB962C8B-B14F-4D97-AF65-F5344CB8AC3E}">
        <p14:creationId xmlns:p14="http://schemas.microsoft.com/office/powerpoint/2010/main" val="10521328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E-learning can be </a:t>
            </a:r>
            <a:r>
              <a:rPr lang="en-GB" dirty="0" err="1">
                <a:highlight>
                  <a:srgbClr val="FFFFFF"/>
                </a:highlight>
              </a:rPr>
              <a:t>transfered</a:t>
            </a:r>
            <a:r>
              <a:rPr lang="en-GB" dirty="0">
                <a:highlight>
                  <a:srgbClr val="FFFFFF"/>
                </a:highlight>
              </a:rPr>
              <a:t> into the tourism industry as online courses and staff training are vital for customer service, health and </a:t>
            </a:r>
            <a:r>
              <a:rPr lang="en-GB" dirty="0" err="1">
                <a:highlight>
                  <a:srgbClr val="FFFFFF"/>
                </a:highlight>
              </a:rPr>
              <a:t>safetty</a:t>
            </a:r>
            <a:r>
              <a:rPr lang="en-GB" dirty="0">
                <a:highlight>
                  <a:srgbClr val="FFFFFF"/>
                </a:highlight>
              </a:rPr>
              <a:t> and cultural awareness. These give foundation knowledge and is applied directly into job roles. Rules and regulations are also always constantly changing meaning staff need to regularly update their knowledge. Also, E-learning is effective as hotels and airlines use this type of learning to train staff across all of the locations they may have. This </a:t>
            </a:r>
            <a:r>
              <a:rPr lang="en-GB" dirty="0" err="1">
                <a:highlight>
                  <a:srgbClr val="FFFFFF"/>
                </a:highlight>
              </a:rPr>
              <a:t>emans</a:t>
            </a:r>
            <a:r>
              <a:rPr lang="en-GB" dirty="0">
                <a:highlight>
                  <a:srgbClr val="FFFFFF"/>
                </a:highlight>
              </a:rPr>
              <a:t> everyone can learn the same procedures standards which helps maintain reliable customer experiences to a specific standard (Pappas, 2026). </a:t>
            </a:r>
            <a:endParaRPr lang="en-US" dirty="0">
              <a:highlight>
                <a:srgbClr val="FFFFFF"/>
              </a:highlight>
            </a:endParaRPr>
          </a:p>
        </p:txBody>
      </p:sp>
      <p:sp>
        <p:nvSpPr>
          <p:cNvPr id="4" name="Slide Number Placeholder 3"/>
          <p:cNvSpPr>
            <a:spLocks noGrp="1"/>
          </p:cNvSpPr>
          <p:nvPr>
            <p:ph type="sldNum" sz="quarter" idx="5"/>
          </p:nvPr>
        </p:nvSpPr>
        <p:spPr/>
        <p:txBody>
          <a:bodyPr/>
          <a:lstStyle/>
          <a:p>
            <a:fld id="{A0B56C32-6A4E-4AE5-A6BC-6CE2ECDA3173}" type="slidenum">
              <a:t>14</a:t>
            </a:fld>
            <a:endParaRPr lang="en-GB"/>
          </a:p>
        </p:txBody>
      </p:sp>
    </p:spTree>
    <p:extLst>
      <p:ext uri="{BB962C8B-B14F-4D97-AF65-F5344CB8AC3E}">
        <p14:creationId xmlns:p14="http://schemas.microsoft.com/office/powerpoint/2010/main" val="16422876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ighlight>
                  <a:srgbClr val="FFFFFF"/>
                </a:highlight>
              </a:rPr>
              <a:t>n conclusion, I have developed these skills from my knowledge </a:t>
            </a:r>
            <a:r>
              <a:rPr lang="en-GB" err="1">
                <a:highlight>
                  <a:srgbClr val="FFFFFF"/>
                </a:highlight>
              </a:rPr>
              <a:t>i</a:t>
            </a:r>
            <a:r>
              <a:rPr lang="en-GB" dirty="0">
                <a:highlight>
                  <a:srgbClr val="FFFFFF"/>
                </a:highlight>
              </a:rPr>
              <a:t> have </a:t>
            </a:r>
            <a:r>
              <a:rPr lang="en-GB" err="1">
                <a:highlight>
                  <a:srgbClr val="FFFFFF"/>
                </a:highlight>
              </a:rPr>
              <a:t>elarnt</a:t>
            </a:r>
            <a:r>
              <a:rPr lang="en-GB" dirty="0">
                <a:highlight>
                  <a:srgbClr val="FFFFFF"/>
                </a:highlight>
              </a:rPr>
              <a:t> through the academic, industry and digital skills modules. It has been essential for my academic progress and future career. It has helped me expand on my time management skills and learn how to work more effectively in teams. This module has strengthened my ability to communicate and collaborate with others. I have been able to enhance my digital skills and independence through e-learning. These skills are transferable in the tourism indust</a:t>
            </a:r>
            <a:r>
              <a:rPr lang="en-GB">
                <a:highlight>
                  <a:srgbClr val="FFFFFF"/>
                </a:highlight>
              </a:rPr>
              <a:t>ry where these factors are critical.</a:t>
            </a:r>
            <a:endParaRPr lang="en-GB" dirty="0">
              <a:highlight>
                <a:srgbClr val="FFFFFF"/>
              </a:highlight>
              <a:ea typeface="Calibri"/>
              <a:cs typeface="Calibri"/>
            </a:endParaRPr>
          </a:p>
          <a:p>
            <a:endParaRPr lang="en-GB" dirty="0">
              <a:highlight>
                <a:srgbClr val="FFFFFF"/>
              </a:highlight>
              <a:ea typeface="Calibri"/>
              <a:cs typeface="Calibri"/>
            </a:endParaRPr>
          </a:p>
          <a:p>
            <a:r>
              <a:rPr lang="en-GB" dirty="0">
                <a:highlight>
                  <a:srgbClr val="FFFFFF"/>
                </a:highlight>
                <a:ea typeface="Calibri"/>
                <a:cs typeface="Calibri"/>
              </a:rPr>
              <a:t>Overall, these skills have helped me </a:t>
            </a:r>
            <a:r>
              <a:rPr lang="en-GB" err="1">
                <a:highlight>
                  <a:srgbClr val="FFFFFF"/>
                </a:highlight>
                <a:ea typeface="Calibri"/>
                <a:cs typeface="Calibri"/>
              </a:rPr>
              <a:t>adap</a:t>
            </a:r>
            <a:r>
              <a:rPr lang="en-GB" dirty="0">
                <a:highlight>
                  <a:srgbClr val="FFFFFF"/>
                </a:highlight>
                <a:ea typeface="Calibri"/>
                <a:cs typeface="Calibri"/>
              </a:rPr>
              <a:t>t to challenges and success in my </a:t>
            </a:r>
            <a:r>
              <a:rPr lang="en-GB">
                <a:highlight>
                  <a:srgbClr val="FFFFFF"/>
                </a:highlight>
                <a:ea typeface="Calibri"/>
                <a:cs typeface="Calibri"/>
              </a:rPr>
              <a:t>studies and future career. </a:t>
            </a:r>
            <a:endParaRPr lang="en-GB" dirty="0">
              <a:highlight>
                <a:srgbClr val="FFFFFF"/>
              </a:highlight>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A0B56C32-6A4E-4AE5-A6BC-6CE2ECDA3173}" type="slidenum">
              <a:t>15</a:t>
            </a:fld>
            <a:endParaRPr lang="en-GB"/>
          </a:p>
        </p:txBody>
      </p:sp>
    </p:spTree>
    <p:extLst>
      <p:ext uri="{BB962C8B-B14F-4D97-AF65-F5344CB8AC3E}">
        <p14:creationId xmlns:p14="http://schemas.microsoft.com/office/powerpoint/2010/main" val="7490437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30/04/2026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30/04/2026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30/04/2026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30/04/2026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30/04/2026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30/04/2026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30/04/2026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30/04/2026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30/04/2026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6.xml.rels><?xml version="1.0" encoding="UTF-8" standalone="yes"?>
<Relationships xmlns="http://schemas.openxmlformats.org/package/2006/relationships"><Relationship Id="rId8" Type="http://schemas.openxmlformats.org/officeDocument/2006/relationships/hyperlink" Target="https://jobs.elearningindustry.com/blog/how-to-transition-into-an-elearning-career-from-any-background" TargetMode="External"/><Relationship Id="rId13" Type="http://schemas.openxmlformats.org/officeDocument/2006/relationships/hyperlink" Target="https://www.vaia.com/en-us/explanations/hospitality-and-tourism/hotel-management/teamwork-in-hospitality/" TargetMode="External"/><Relationship Id="rId3" Type="http://schemas.openxmlformats.org/officeDocument/2006/relationships/hyperlink" Target="https://research.com/education/what-is-elearning" TargetMode="External"/><Relationship Id="rId7" Type="http://schemas.openxmlformats.org/officeDocument/2006/relationships/hyperlink" Target="https://www.sciencedirect.com/science/article/abs/pii/S1041608011001786" TargetMode="External"/><Relationship Id="rId12" Type="http://schemas.openxmlformats.org/officeDocument/2006/relationships/hyperlink" Target="https://pmc.ncbi.nlm.nih.gov/articles/PMC8419824/" TargetMode="External"/><Relationship Id="rId2" Type="http://schemas.openxmlformats.org/officeDocument/2006/relationships/hyperlink" Target="https://qualitysafety.bmj.com/content/13/suppl_1/i85?int_source=trendmd&amp;int_medium=cp" TargetMode="External"/><Relationship Id="rId1" Type="http://schemas.openxmlformats.org/officeDocument/2006/relationships/slideLayout" Target="../slideLayouts/slideLayout2.xml"/><Relationship Id="rId6" Type="http://schemas.openxmlformats.org/officeDocument/2006/relationships/hyperlink" Target="https://about.linkedin.com/" TargetMode="External"/><Relationship Id="rId11" Type="http://schemas.openxmlformats.org/officeDocument/2006/relationships/hyperlink" Target="https://scienceinsights.org/what-is-a-pomodoro-timer-and-how-does-it-work/" TargetMode="External"/><Relationship Id="rId5" Type="http://schemas.openxmlformats.org/officeDocument/2006/relationships/hyperlink" Target="https://smartlifeskills.co.uk/academic-skills-time-management/" TargetMode="External"/><Relationship Id="rId10" Type="http://schemas.openxmlformats.org/officeDocument/2006/relationships/hyperlink" Target="https://network.febs.org/posts/making-teamwork-work-enhancing-collaboration-and-assessment-in-higher-education" TargetMode="External"/><Relationship Id="rId4" Type="http://schemas.openxmlformats.org/officeDocument/2006/relationships/hyperlink" Target="https://rolecatcher.com/en/skills/hard-skills/management-skills/organising-planning-and-scheduling-work-and-activities/manage-time-in-tourism/" TargetMode="External"/><Relationship Id="rId9" Type="http://schemas.openxmlformats.org/officeDocument/2006/relationships/hyperlink" Target="https://www.betterup.com/blog/what-is-teamwork" TargetMode="External"/><Relationship Id="rId14" Type="http://schemas.openxmlformats.org/officeDocument/2006/relationships/hyperlink" Target="https://doi.org/10.1007/s10648-020-09519-z"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ECF10-2ADE-EBD1-B8ED-C27C20C144CE}"/>
              </a:ext>
            </a:extLst>
          </p:cNvPr>
          <p:cNvSpPr>
            <a:spLocks noGrp="1"/>
          </p:cNvSpPr>
          <p:nvPr>
            <p:ph type="ctrTitle"/>
          </p:nvPr>
        </p:nvSpPr>
        <p:spPr/>
        <p:txBody>
          <a:bodyPr>
            <a:normAutofit fontScale="90000"/>
          </a:bodyPr>
          <a:lstStyle/>
          <a:p>
            <a:r>
              <a:rPr lang="en-GB" dirty="0"/>
              <a:t>Presentation on 3 skills I have developed through this </a:t>
            </a:r>
            <a:r>
              <a:rPr lang="en-GB"/>
              <a:t>module</a:t>
            </a:r>
            <a:endParaRPr lang="en-GB" dirty="0"/>
          </a:p>
        </p:txBody>
      </p:sp>
      <p:sp>
        <p:nvSpPr>
          <p:cNvPr id="3" name="Subtitle 2">
            <a:extLst>
              <a:ext uri="{FF2B5EF4-FFF2-40B4-BE49-F238E27FC236}">
                <a16:creationId xmlns:a16="http://schemas.microsoft.com/office/drawing/2014/main" id="{A04699D6-1345-4D79-4946-3A0C52303774}"/>
              </a:ext>
            </a:extLst>
          </p:cNvPr>
          <p:cNvSpPr>
            <a:spLocks noGrp="1"/>
          </p:cNvSpPr>
          <p:nvPr>
            <p:ph type="subTitle" idx="1"/>
          </p:nvPr>
        </p:nvSpPr>
        <p:spPr/>
        <p:txBody>
          <a:bodyPr vert="horz" lIns="91440" tIns="45720" rIns="91440" bIns="45720" rtlCol="0" anchor="t">
            <a:normAutofit/>
          </a:bodyPr>
          <a:lstStyle/>
          <a:p>
            <a:r>
              <a:rPr lang="en-GB"/>
              <a:t>Module- Academic, Industry and Digital Skills </a:t>
            </a:r>
          </a:p>
          <a:p>
            <a:r>
              <a:rPr lang="en-GB"/>
              <a:t>Module code-</a:t>
            </a:r>
            <a:r>
              <a:rPr lang="en-GB">
                <a:ea typeface="+mn-lt"/>
                <a:cs typeface="+mn-lt"/>
              </a:rPr>
              <a:t>BMTP4015</a:t>
            </a:r>
          </a:p>
          <a:p>
            <a:r>
              <a:rPr lang="en-GB" dirty="0"/>
              <a:t>Lectur</a:t>
            </a:r>
            <a:r>
              <a:rPr lang="en-GB"/>
              <a:t>er- Lisa Bassler</a:t>
            </a:r>
            <a:endParaRPr lang="en-GB" dirty="0"/>
          </a:p>
        </p:txBody>
      </p:sp>
    </p:spTree>
    <p:extLst>
      <p:ext uri="{BB962C8B-B14F-4D97-AF65-F5344CB8AC3E}">
        <p14:creationId xmlns:p14="http://schemas.microsoft.com/office/powerpoint/2010/main" val="9576563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E9C51-B477-2997-231A-1B383C0B246C}"/>
              </a:ext>
            </a:extLst>
          </p:cNvPr>
          <p:cNvSpPr>
            <a:spLocks noGrp="1"/>
          </p:cNvSpPr>
          <p:nvPr>
            <p:ph type="title"/>
          </p:nvPr>
        </p:nvSpPr>
        <p:spPr/>
        <p:txBody>
          <a:bodyPr/>
          <a:lstStyle/>
          <a:p>
            <a:r>
              <a:rPr lang="en-GB" dirty="0"/>
              <a:t>AI </a:t>
            </a:r>
            <a:r>
              <a:rPr lang="en-GB"/>
              <a:t>Acknowledgement</a:t>
            </a:r>
            <a:endParaRPr lang="en-GB" dirty="0"/>
          </a:p>
        </p:txBody>
      </p:sp>
      <p:sp>
        <p:nvSpPr>
          <p:cNvPr id="3" name="Content Placeholder 2">
            <a:extLst>
              <a:ext uri="{FF2B5EF4-FFF2-40B4-BE49-F238E27FC236}">
                <a16:creationId xmlns:a16="http://schemas.microsoft.com/office/drawing/2014/main" id="{E925978C-6528-1521-5D54-0BB4A8EF7BB3}"/>
              </a:ext>
            </a:extLst>
          </p:cNvPr>
          <p:cNvSpPr>
            <a:spLocks noGrp="1"/>
          </p:cNvSpPr>
          <p:nvPr>
            <p:ph idx="1"/>
          </p:nvPr>
        </p:nvSpPr>
        <p:spPr/>
        <p:txBody>
          <a:bodyPr vert="horz" lIns="91440" tIns="45720" rIns="91440" bIns="45720" rtlCol="0" anchor="t">
            <a:normAutofit/>
          </a:bodyPr>
          <a:lstStyle/>
          <a:p>
            <a:pPr marL="0" indent="0">
              <a:buNone/>
            </a:pPr>
            <a:r>
              <a:rPr lang="en-GB" sz="1200">
                <a:highlight>
                  <a:srgbClr val="FFFFFF"/>
                </a:highlight>
              </a:rPr>
              <a:t>I confirm that I have not used any AI tools in the research and creation of this assignment. I confirm that I have not presented any AI generated materials as my own work. I confirm I have copies of my drafts, notes, and other resources I used, which I may be asked to provide in evidence. </a:t>
            </a:r>
            <a:endParaRPr lang="en-GB" sz="1200">
              <a:highlight>
                <a:srgbClr val="C6C6C6"/>
              </a:highlight>
            </a:endParaRPr>
          </a:p>
        </p:txBody>
      </p:sp>
    </p:spTree>
    <p:extLst>
      <p:ext uri="{BB962C8B-B14F-4D97-AF65-F5344CB8AC3E}">
        <p14:creationId xmlns:p14="http://schemas.microsoft.com/office/powerpoint/2010/main" val="12969810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B03FF5-DD50-7258-84C7-AD030BEAC9C3}"/>
              </a:ext>
            </a:extLst>
          </p:cNvPr>
          <p:cNvSpPr>
            <a:spLocks noGrp="1"/>
          </p:cNvSpPr>
          <p:nvPr>
            <p:ph type="title"/>
          </p:nvPr>
        </p:nvSpPr>
        <p:spPr>
          <a:xfrm>
            <a:off x="686834" y="1153572"/>
            <a:ext cx="3200400" cy="4461163"/>
          </a:xfrm>
        </p:spPr>
        <p:txBody>
          <a:bodyPr>
            <a:normAutofit/>
          </a:bodyPr>
          <a:lstStyle/>
          <a:p>
            <a:r>
              <a:rPr lang="en-GB" sz="4100">
                <a:solidFill>
                  <a:srgbClr val="FFFFFF"/>
                </a:solidFill>
              </a:rPr>
              <a:t>Academic Skill- Time Management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16B68677-21C2-492A-9F2B-5403C2B22593}"/>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sz="2600"/>
              <a:t>What is time management and why is it important?</a:t>
            </a:r>
          </a:p>
          <a:p>
            <a:pPr marL="0" indent="0">
              <a:buNone/>
            </a:pPr>
            <a:endParaRPr lang="en-GB" sz="2600"/>
          </a:p>
          <a:p>
            <a:pPr marL="457200" indent="-457200">
              <a:buFont typeface="Calibri" panose="020B0604020202020204" pitchFamily="34" charset="0"/>
              <a:buChar char="-"/>
            </a:pPr>
            <a:r>
              <a:rPr lang="en-GB" sz="2600" dirty="0"/>
              <a:t>Time </a:t>
            </a:r>
            <a:r>
              <a:rPr lang="en-GB" sz="2600" dirty="0" err="1"/>
              <a:t>manageemnt</a:t>
            </a:r>
            <a:r>
              <a:rPr lang="en-GB" sz="2600" dirty="0"/>
              <a:t> is used to increase productivity</a:t>
            </a:r>
          </a:p>
          <a:p>
            <a:pPr marL="457200" indent="-457200">
              <a:buFont typeface="Calibri" panose="020B0604020202020204" pitchFamily="34" charset="0"/>
              <a:buChar char="-"/>
            </a:pPr>
            <a:r>
              <a:rPr lang="en-GB" sz="2600"/>
              <a:t>Planning and </a:t>
            </a:r>
            <a:r>
              <a:rPr lang="en-GB" sz="2600" err="1"/>
              <a:t>organisatio</a:t>
            </a:r>
            <a:r>
              <a:rPr lang="en-GB" sz="2600"/>
              <a:t>n</a:t>
            </a:r>
          </a:p>
          <a:p>
            <a:pPr marL="457200" indent="-457200">
              <a:buFont typeface="Calibri" panose="020B0604020202020204" pitchFamily="34" charset="0"/>
              <a:buChar char="-"/>
            </a:pPr>
            <a:r>
              <a:rPr lang="en-GB" sz="2600" dirty="0"/>
              <a:t>Involves allocating time to spend on tasks </a:t>
            </a:r>
            <a:r>
              <a:rPr lang="en-GB" sz="1200" dirty="0"/>
              <a:t>(Wolters, 2020).</a:t>
            </a:r>
          </a:p>
          <a:p>
            <a:pPr marL="457200" indent="-457200">
              <a:buFont typeface="Calibri" panose="020B0604020202020204" pitchFamily="34" charset="0"/>
              <a:buChar char="-"/>
            </a:pPr>
            <a:r>
              <a:rPr lang="en-GB" sz="2600"/>
              <a:t>It reduces stress and allows individuals to achieve goals effectively.</a:t>
            </a:r>
          </a:p>
          <a:p>
            <a:pPr marL="457200" indent="-457200">
              <a:buFont typeface="Calibri" panose="020B0604020202020204" pitchFamily="34" charset="0"/>
              <a:buChar char="-"/>
            </a:pPr>
            <a:r>
              <a:rPr lang="en-GB" sz="2600"/>
              <a:t>Having poor time management skills leads to rushing tasks and increase stress </a:t>
            </a:r>
            <a:r>
              <a:rPr lang="en-GB" sz="1200"/>
              <a:t>(MacCann, 2011).</a:t>
            </a:r>
          </a:p>
          <a:p>
            <a:pPr marL="0" indent="0">
              <a:buNone/>
            </a:pPr>
            <a:endParaRPr lang="en-GB" sz="2600"/>
          </a:p>
          <a:p>
            <a:pPr>
              <a:buFont typeface="Calibri" panose="020B0604020202020204" pitchFamily="34" charset="0"/>
              <a:buChar char="-"/>
            </a:pPr>
            <a:endParaRPr lang="en-GB" sz="2600"/>
          </a:p>
        </p:txBody>
      </p:sp>
    </p:spTree>
    <p:extLst>
      <p:ext uri="{BB962C8B-B14F-4D97-AF65-F5344CB8AC3E}">
        <p14:creationId xmlns:p14="http://schemas.microsoft.com/office/powerpoint/2010/main" val="8554227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76D0847-C506-3F17-E8B3-ACCD73E26B45}"/>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ED0E1E7-0028-955B-544D-B6FD1700A45D}"/>
              </a:ext>
            </a:extLst>
          </p:cNvPr>
          <p:cNvSpPr>
            <a:spLocks noGrp="1"/>
          </p:cNvSpPr>
          <p:nvPr>
            <p:ph type="title"/>
          </p:nvPr>
        </p:nvSpPr>
        <p:spPr>
          <a:xfrm>
            <a:off x="686834" y="1153572"/>
            <a:ext cx="3200400" cy="4461163"/>
          </a:xfrm>
        </p:spPr>
        <p:txBody>
          <a:bodyPr>
            <a:normAutofit/>
          </a:bodyPr>
          <a:lstStyle/>
          <a:p>
            <a:r>
              <a:rPr lang="en-GB">
                <a:solidFill>
                  <a:srgbClr val="FFFFFF"/>
                </a:solidFill>
              </a:rPr>
              <a:t>How have I developed these skills and what have I found most valuable?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F566871C-11C4-E8F3-FFE9-C1E94C79FE60}"/>
              </a:ext>
            </a:extLst>
          </p:cNvPr>
          <p:cNvSpPr>
            <a:spLocks noGrp="1"/>
          </p:cNvSpPr>
          <p:nvPr>
            <p:ph idx="1"/>
          </p:nvPr>
        </p:nvSpPr>
        <p:spPr>
          <a:xfrm>
            <a:off x="4447308" y="591344"/>
            <a:ext cx="6906491" cy="5585619"/>
          </a:xfrm>
        </p:spPr>
        <p:txBody>
          <a:bodyPr vert="horz" lIns="91440" tIns="45720" rIns="91440" bIns="45720" rtlCol="0" anchor="ctr">
            <a:normAutofit/>
          </a:bodyPr>
          <a:lstStyle/>
          <a:p>
            <a:pPr>
              <a:buFont typeface="Calibri" panose="020B0604020202020204" pitchFamily="34" charset="0"/>
              <a:buChar char="-"/>
            </a:pPr>
            <a:endParaRPr lang="en-GB"/>
          </a:p>
          <a:p>
            <a:pPr>
              <a:buFont typeface="Calibri" panose="020B0604020202020204" pitchFamily="34" charset="0"/>
              <a:buChar char="-"/>
            </a:pPr>
            <a:r>
              <a:rPr lang="en-GB" dirty="0"/>
              <a:t>I have been able to develop this skill by using the Pomodoro technique </a:t>
            </a:r>
            <a:r>
              <a:rPr lang="en-GB" sz="1200" dirty="0">
                <a:highlight>
                  <a:srgbClr val="FFFFFF"/>
                </a:highlight>
              </a:rPr>
              <a:t>(</a:t>
            </a:r>
            <a:r>
              <a:rPr lang="en-GB" sz="1200" dirty="0" err="1">
                <a:highlight>
                  <a:srgbClr val="FFFFFF"/>
                </a:highlight>
              </a:rPr>
              <a:t>ScienceInsights</a:t>
            </a:r>
            <a:r>
              <a:rPr lang="en-GB" sz="1200" dirty="0">
                <a:highlight>
                  <a:srgbClr val="FFFFFF"/>
                </a:highlight>
              </a:rPr>
              <a:t>, 2026).</a:t>
            </a:r>
            <a:endParaRPr lang="en-GB" dirty="0"/>
          </a:p>
          <a:p>
            <a:pPr>
              <a:buFont typeface="Calibri" panose="020B0604020202020204" pitchFamily="34" charset="0"/>
              <a:buChar char="-"/>
            </a:pPr>
            <a:r>
              <a:rPr lang="en-GB"/>
              <a:t>It helps me to work effectively.</a:t>
            </a:r>
            <a:endParaRPr lang="en-GB" dirty="0"/>
          </a:p>
          <a:p>
            <a:pPr>
              <a:buFont typeface="Calibri" panose="020B0604020202020204" pitchFamily="34" charset="0"/>
              <a:buChar char="-"/>
            </a:pPr>
            <a:r>
              <a:rPr lang="en-GB" dirty="0"/>
              <a:t>I have also completed a time </a:t>
            </a:r>
            <a:r>
              <a:rPr lang="en-GB"/>
              <a:t>management</a:t>
            </a:r>
            <a:r>
              <a:rPr lang="en-GB" dirty="0"/>
              <a:t> </a:t>
            </a:r>
            <a:r>
              <a:rPr lang="en-GB"/>
              <a:t>quiz.</a:t>
            </a:r>
          </a:p>
          <a:p>
            <a:pPr>
              <a:buFont typeface="Calibri" panose="020B0604020202020204" pitchFamily="34" charset="0"/>
              <a:buChar char="-"/>
            </a:pPr>
            <a:endParaRPr lang="en-GB" dirty="0"/>
          </a:p>
          <a:p>
            <a:pPr>
              <a:buFont typeface="Calibri" panose="020B0604020202020204" pitchFamily="34" charset="0"/>
              <a:buChar char="-"/>
            </a:pPr>
            <a:endParaRPr lang="en-GB">
              <a:highlight>
                <a:srgbClr val="FFFFFF"/>
              </a:highlight>
            </a:endParaRPr>
          </a:p>
        </p:txBody>
      </p:sp>
    </p:spTree>
    <p:extLst>
      <p:ext uri="{BB962C8B-B14F-4D97-AF65-F5344CB8AC3E}">
        <p14:creationId xmlns:p14="http://schemas.microsoft.com/office/powerpoint/2010/main" val="154242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9241-9ECF-CA89-62B5-E7457F9577D8}"/>
              </a:ext>
            </a:extLst>
          </p:cNvPr>
          <p:cNvSpPr>
            <a:spLocks noGrp="1"/>
          </p:cNvSpPr>
          <p:nvPr>
            <p:ph type="title"/>
          </p:nvPr>
        </p:nvSpPr>
        <p:spPr/>
        <p:txBody>
          <a:bodyPr/>
          <a:lstStyle/>
          <a:p>
            <a:r>
              <a:rPr lang="en-GB"/>
              <a:t>How will this skill support me on my journey?</a:t>
            </a:r>
          </a:p>
        </p:txBody>
      </p:sp>
      <p:graphicFrame>
        <p:nvGraphicFramePr>
          <p:cNvPr id="5" name="Content Placeholder 2">
            <a:extLst>
              <a:ext uri="{FF2B5EF4-FFF2-40B4-BE49-F238E27FC236}">
                <a16:creationId xmlns:a16="http://schemas.microsoft.com/office/drawing/2014/main" id="{AA131A7C-844D-AABA-A5B0-06834B7B47EB}"/>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248917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C799903-48D5-4A31-A1A2-541072D977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1" name="Freeform: Shape 20">
            <a:extLst>
              <a:ext uri="{FF2B5EF4-FFF2-40B4-BE49-F238E27FC236}">
                <a16:creationId xmlns:a16="http://schemas.microsoft.com/office/drawing/2014/main" id="{8EFFF109-FC58-4FD3-BE05-9775A1310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6E6E6"/>
            </a:solidFill>
          </a:ln>
          <a:effectLst>
            <a:outerShdw blurRad="508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3" name="Freeform: Shape 22">
            <a:extLst>
              <a:ext uri="{FF2B5EF4-FFF2-40B4-BE49-F238E27FC236}">
                <a16:creationId xmlns:a16="http://schemas.microsoft.com/office/drawing/2014/main" id="{E1B96AD6-92A9-4273-A62B-96A1C3E0B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F5FDE11-45D2-15B2-57CC-2BBED794DDC5}"/>
              </a:ext>
            </a:extLst>
          </p:cNvPr>
          <p:cNvSpPr>
            <a:spLocks noGrp="1"/>
          </p:cNvSpPr>
          <p:nvPr>
            <p:ph type="title"/>
          </p:nvPr>
        </p:nvSpPr>
        <p:spPr>
          <a:xfrm>
            <a:off x="621792" y="1161288"/>
            <a:ext cx="3602736" cy="4526280"/>
          </a:xfrm>
        </p:spPr>
        <p:txBody>
          <a:bodyPr>
            <a:normAutofit/>
          </a:bodyPr>
          <a:lstStyle/>
          <a:p>
            <a:r>
              <a:rPr lang="en-GB" sz="4000"/>
              <a:t>How can time management be transferred into proffesional context?</a:t>
            </a:r>
          </a:p>
        </p:txBody>
      </p:sp>
      <p:sp>
        <p:nvSpPr>
          <p:cNvPr id="25" name="Rectangle 2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102049"/>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FF405C0B-F391-4892-2275-A7763437ACD2}"/>
              </a:ext>
            </a:extLst>
          </p:cNvPr>
          <p:cNvSpPr>
            <a:spLocks noGrp="1"/>
          </p:cNvSpPr>
          <p:nvPr>
            <p:ph idx="1"/>
          </p:nvPr>
        </p:nvSpPr>
        <p:spPr>
          <a:xfrm>
            <a:off x="5434149" y="932688"/>
            <a:ext cx="5916603" cy="4992624"/>
          </a:xfrm>
        </p:spPr>
        <p:txBody>
          <a:bodyPr vert="horz" lIns="91440" tIns="45720" rIns="91440" bIns="45720" rtlCol="0" anchor="ctr">
            <a:normAutofit/>
          </a:bodyPr>
          <a:lstStyle/>
          <a:p>
            <a:pPr marL="0" indent="0">
              <a:buNone/>
            </a:pPr>
            <a:r>
              <a:rPr lang="en-GB" sz="2000" dirty="0"/>
              <a:t>Time management can be transferred into </a:t>
            </a:r>
            <a:r>
              <a:rPr lang="en-GB" sz="2000" dirty="0" err="1"/>
              <a:t>proffesional</a:t>
            </a:r>
            <a:r>
              <a:rPr lang="en-GB" sz="2000" dirty="0"/>
              <a:t> context through</a:t>
            </a:r>
          </a:p>
          <a:p>
            <a:pPr>
              <a:buFont typeface="Calibri" panose="020B0604020202020204" pitchFamily="34" charset="0"/>
              <a:buChar char="-"/>
            </a:pPr>
            <a:r>
              <a:rPr lang="en-GB" sz="2000"/>
              <a:t>Customer-focused tasks</a:t>
            </a:r>
          </a:p>
          <a:p>
            <a:pPr>
              <a:buFont typeface="Calibri" panose="020B0604020202020204" pitchFamily="34" charset="0"/>
              <a:buChar char="-"/>
            </a:pPr>
            <a:r>
              <a:rPr lang="en-GB" sz="2000"/>
              <a:t>Coordination</a:t>
            </a:r>
          </a:p>
          <a:p>
            <a:pPr>
              <a:buFont typeface="Calibri" panose="020B0604020202020204" pitchFamily="34" charset="0"/>
              <a:buChar char="-"/>
            </a:pPr>
            <a:r>
              <a:rPr lang="en-GB" sz="2000"/>
              <a:t>Buffer time</a:t>
            </a:r>
          </a:p>
          <a:p>
            <a:pPr marL="0" indent="0">
              <a:buNone/>
            </a:pPr>
            <a:endParaRPr lang="en-GB" sz="2000"/>
          </a:p>
          <a:p>
            <a:pPr marL="0" indent="0">
              <a:buNone/>
            </a:pPr>
            <a:r>
              <a:rPr lang="en-GB" sz="2000" dirty="0"/>
              <a:t>It is an </a:t>
            </a:r>
            <a:r>
              <a:rPr lang="en-GB" sz="2000" dirty="0" err="1"/>
              <a:t>impirtant</a:t>
            </a:r>
            <a:r>
              <a:rPr lang="en-GB" sz="2000" dirty="0"/>
              <a:t> skill in the tourism industry as it is used in many different areas like hotels, flights, activities departure, conferences and staffing </a:t>
            </a:r>
            <a:r>
              <a:rPr lang="en-GB" sz="1200" dirty="0">
                <a:highlight>
                  <a:srgbClr val="FFFFFF"/>
                </a:highlight>
              </a:rPr>
              <a:t>(</a:t>
            </a:r>
            <a:r>
              <a:rPr lang="en-GB" sz="1200" dirty="0" err="1">
                <a:highlight>
                  <a:srgbClr val="FFFFFF"/>
                </a:highlight>
              </a:rPr>
              <a:t>Fintex</a:t>
            </a:r>
            <a:r>
              <a:rPr lang="en-GB" sz="1200" dirty="0">
                <a:highlight>
                  <a:srgbClr val="FFFFFF"/>
                </a:highlight>
              </a:rPr>
              <a:t> Limited, 2026)</a:t>
            </a:r>
            <a:r>
              <a:rPr lang="en-GB" sz="2000" dirty="0"/>
              <a:t>.</a:t>
            </a:r>
          </a:p>
          <a:p>
            <a:pPr>
              <a:buFont typeface="Calibri" panose="020B0604020202020204" pitchFamily="34" charset="0"/>
              <a:buChar char="-"/>
            </a:pPr>
            <a:endParaRPr lang="en-GB" sz="2000"/>
          </a:p>
        </p:txBody>
      </p:sp>
    </p:spTree>
    <p:extLst>
      <p:ext uri="{BB962C8B-B14F-4D97-AF65-F5344CB8AC3E}">
        <p14:creationId xmlns:p14="http://schemas.microsoft.com/office/powerpoint/2010/main" val="3516136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26C32A-D03F-F725-4119-FB7646C77D21}"/>
              </a:ext>
            </a:extLst>
          </p:cNvPr>
          <p:cNvSpPr>
            <a:spLocks noGrp="1"/>
          </p:cNvSpPr>
          <p:nvPr>
            <p:ph type="title"/>
          </p:nvPr>
        </p:nvSpPr>
        <p:spPr>
          <a:xfrm>
            <a:off x="1171074" y="1396686"/>
            <a:ext cx="3240506" cy="4064628"/>
          </a:xfrm>
        </p:spPr>
        <p:txBody>
          <a:bodyPr>
            <a:normAutofit/>
          </a:bodyPr>
          <a:lstStyle/>
          <a:p>
            <a:r>
              <a:rPr lang="en-GB">
                <a:solidFill>
                  <a:srgbClr val="FFFFFF"/>
                </a:solidFill>
              </a:rPr>
              <a:t>Industry skill- Teamwork</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CE2CB23-55B5-E570-C6DF-7228B045C160}"/>
              </a:ext>
            </a:extLst>
          </p:cNvPr>
          <p:cNvSpPr>
            <a:spLocks noGrp="1"/>
          </p:cNvSpPr>
          <p:nvPr>
            <p:ph idx="1"/>
          </p:nvPr>
        </p:nvSpPr>
        <p:spPr>
          <a:xfrm>
            <a:off x="5370153" y="1526033"/>
            <a:ext cx="5536397" cy="3935281"/>
          </a:xfrm>
        </p:spPr>
        <p:txBody>
          <a:bodyPr vert="horz" lIns="91440" tIns="45720" rIns="91440" bIns="45720" rtlCol="0" anchor="t">
            <a:normAutofit/>
          </a:bodyPr>
          <a:lstStyle/>
          <a:p>
            <a:pPr marL="0" indent="0">
              <a:buNone/>
            </a:pPr>
            <a:r>
              <a:rPr lang="en-GB" sz="2200"/>
              <a:t>What is teamwork and why is it important?</a:t>
            </a:r>
          </a:p>
          <a:p>
            <a:pPr marL="0" indent="0">
              <a:buNone/>
            </a:pPr>
            <a:endParaRPr lang="en-GB" sz="2200"/>
          </a:p>
          <a:p>
            <a:pPr marL="0" indent="0">
              <a:buNone/>
            </a:pPr>
            <a:r>
              <a:rPr lang="en-GB" sz="2200" dirty="0"/>
              <a:t>Team work is when a group of individuals work together to achieve goals or tasks.</a:t>
            </a:r>
          </a:p>
          <a:p>
            <a:pPr>
              <a:buFont typeface="Calibri" panose="020B0604020202020204" pitchFamily="34" charset="0"/>
              <a:buChar char="-"/>
            </a:pPr>
            <a:r>
              <a:rPr lang="en-GB" sz="2200" dirty="0"/>
              <a:t>It is a very affective way of work</a:t>
            </a:r>
          </a:p>
          <a:p>
            <a:pPr>
              <a:buFont typeface="Calibri" panose="020B0604020202020204" pitchFamily="34" charset="0"/>
              <a:buChar char="-"/>
            </a:pPr>
            <a:r>
              <a:rPr lang="en-GB" sz="2200" dirty="0"/>
              <a:t>Includes using </a:t>
            </a:r>
            <a:r>
              <a:rPr lang="en-GB" sz="2200" dirty="0" err="1"/>
              <a:t>everyones</a:t>
            </a:r>
            <a:r>
              <a:rPr lang="en-GB" sz="2200" dirty="0"/>
              <a:t> strengths to work together </a:t>
            </a:r>
            <a:r>
              <a:rPr lang="en-GB" sz="1200" dirty="0">
                <a:highlight>
                  <a:srgbClr val="FFFFFF"/>
                </a:highlight>
              </a:rPr>
              <a:t>(</a:t>
            </a:r>
            <a:r>
              <a:rPr lang="en-GB" sz="1200" dirty="0" err="1">
                <a:highlight>
                  <a:srgbClr val="FFFFFF"/>
                </a:highlight>
              </a:rPr>
              <a:t>Bonacum</a:t>
            </a:r>
            <a:r>
              <a:rPr lang="en-GB" sz="1200" dirty="0">
                <a:highlight>
                  <a:srgbClr val="FFFFFF"/>
                </a:highlight>
              </a:rPr>
              <a:t> et., al, 2026)</a:t>
            </a:r>
          </a:p>
          <a:p>
            <a:pPr>
              <a:buFont typeface="Calibri" panose="020B0604020202020204" pitchFamily="34" charset="0"/>
              <a:buChar char="-"/>
            </a:pPr>
            <a:r>
              <a:rPr lang="en-GB" sz="2200"/>
              <a:t>Requires commitment and communication </a:t>
            </a:r>
            <a:r>
              <a:rPr lang="en-GB" sz="1200"/>
              <a:t>(Perry, 2022)</a:t>
            </a:r>
          </a:p>
          <a:p>
            <a:pPr marL="0" indent="0">
              <a:buNone/>
            </a:pPr>
            <a:endParaRPr lang="en-GB" sz="2200"/>
          </a:p>
          <a:p>
            <a:pPr marL="0" indent="0">
              <a:buNone/>
            </a:pPr>
            <a:endParaRPr lang="en-GB" sz="2200">
              <a:highlight>
                <a:srgbClr val="FFFFFF"/>
              </a:highlight>
            </a:endParaRPr>
          </a:p>
        </p:txBody>
      </p:sp>
    </p:spTree>
    <p:extLst>
      <p:ext uri="{BB962C8B-B14F-4D97-AF65-F5344CB8AC3E}">
        <p14:creationId xmlns:p14="http://schemas.microsoft.com/office/powerpoint/2010/main" val="2185834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A6040879-CAD0-AAC1-5FE9-66AC7E06263D}"/>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662AEF-6DC8-44F2-D2D2-9079248D67E5}"/>
              </a:ext>
            </a:extLst>
          </p:cNvPr>
          <p:cNvSpPr>
            <a:spLocks noGrp="1"/>
          </p:cNvSpPr>
          <p:nvPr>
            <p:ph type="title"/>
          </p:nvPr>
        </p:nvSpPr>
        <p:spPr>
          <a:xfrm>
            <a:off x="686834" y="1153572"/>
            <a:ext cx="3200400" cy="4461163"/>
          </a:xfrm>
        </p:spPr>
        <p:txBody>
          <a:bodyPr>
            <a:normAutofit/>
          </a:bodyPr>
          <a:lstStyle/>
          <a:p>
            <a:r>
              <a:rPr lang="en-GB">
                <a:solidFill>
                  <a:srgbClr val="FFFFFF"/>
                </a:solidFill>
              </a:rPr>
              <a:t>How have I developed these skills and what have I found most valuable?</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EC986477-644A-1299-6C38-3F3713FBF460}"/>
              </a:ext>
            </a:extLst>
          </p:cNvPr>
          <p:cNvSpPr>
            <a:spLocks noGrp="1"/>
          </p:cNvSpPr>
          <p:nvPr>
            <p:ph idx="1"/>
          </p:nvPr>
        </p:nvSpPr>
        <p:spPr>
          <a:xfrm>
            <a:off x="4447308" y="591344"/>
            <a:ext cx="6906491" cy="5585619"/>
          </a:xfrm>
        </p:spPr>
        <p:txBody>
          <a:bodyPr vert="horz" lIns="91440" tIns="45720" rIns="91440" bIns="45720" rtlCol="0" anchor="ctr">
            <a:normAutofit/>
          </a:bodyPr>
          <a:lstStyle/>
          <a:p>
            <a:endParaRPr lang="en-GB"/>
          </a:p>
          <a:p>
            <a:pPr marL="0" indent="0">
              <a:buNone/>
            </a:pPr>
            <a:r>
              <a:rPr lang="en-GB" dirty="0"/>
              <a:t>I have </a:t>
            </a:r>
            <a:r>
              <a:rPr lang="en-GB" err="1"/>
              <a:t>develope</a:t>
            </a:r>
            <a:r>
              <a:rPr lang="en-GB"/>
              <a:t>d my teamwork skills by completing group tasks. </a:t>
            </a:r>
            <a:endParaRPr lang="en-GB" dirty="0"/>
          </a:p>
          <a:p>
            <a:pPr marL="0" indent="0">
              <a:buNone/>
            </a:pPr>
            <a:endParaRPr lang="en-GB" dirty="0"/>
          </a:p>
          <a:p>
            <a:pPr marL="0" indent="0">
              <a:buNone/>
            </a:pPr>
            <a:r>
              <a:rPr lang="en-GB" dirty="0"/>
              <a:t>Working in groups allowed us to discuss how we were going to achieve the goal of completing the task. We were also able to use </a:t>
            </a:r>
            <a:r>
              <a:rPr lang="en-GB" dirty="0" err="1"/>
              <a:t>everyones</a:t>
            </a:r>
            <a:r>
              <a:rPr lang="en-GB" dirty="0"/>
              <a:t> strengths effectively.</a:t>
            </a:r>
          </a:p>
          <a:p>
            <a:endParaRPr lang="en-GB" dirty="0"/>
          </a:p>
          <a:p>
            <a:endParaRPr lang="en-GB" dirty="0"/>
          </a:p>
          <a:p>
            <a:pPr marL="0" indent="0">
              <a:buNone/>
            </a:pPr>
            <a:endParaRPr lang="en-GB">
              <a:highlight>
                <a:srgbClr val="FFFFFF"/>
              </a:highlight>
            </a:endParaRPr>
          </a:p>
        </p:txBody>
      </p:sp>
    </p:spTree>
    <p:extLst>
      <p:ext uri="{BB962C8B-B14F-4D97-AF65-F5344CB8AC3E}">
        <p14:creationId xmlns:p14="http://schemas.microsoft.com/office/powerpoint/2010/main" val="33514462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E5A39E1-8329-594B-C62A-5C55A5A4AFAC}"/>
            </a:ext>
          </a:extLst>
        </p:cNvPr>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08B38F0-5A2E-6D02-0F78-56DE83C4D6D4}"/>
              </a:ext>
            </a:extLst>
          </p:cNvPr>
          <p:cNvSpPr>
            <a:spLocks noGrp="1"/>
          </p:cNvSpPr>
          <p:nvPr>
            <p:ph type="title"/>
          </p:nvPr>
        </p:nvSpPr>
        <p:spPr>
          <a:xfrm>
            <a:off x="1383564" y="348865"/>
            <a:ext cx="9718111" cy="1576446"/>
          </a:xfrm>
        </p:spPr>
        <p:txBody>
          <a:bodyPr anchor="ctr">
            <a:normAutofit/>
          </a:bodyPr>
          <a:lstStyle/>
          <a:p>
            <a:r>
              <a:rPr lang="en-GB" sz="4000">
                <a:solidFill>
                  <a:srgbClr val="FFFFFF"/>
                </a:solidFill>
              </a:rPr>
              <a:t>How will this skill support me on my journey?</a:t>
            </a:r>
          </a:p>
        </p:txBody>
      </p:sp>
      <p:graphicFrame>
        <p:nvGraphicFramePr>
          <p:cNvPr id="16" name="Content Placeholder 2">
            <a:extLst>
              <a:ext uri="{FF2B5EF4-FFF2-40B4-BE49-F238E27FC236}">
                <a16:creationId xmlns:a16="http://schemas.microsoft.com/office/drawing/2014/main" id="{63551E82-FD57-6335-7059-EF55894BFD5D}"/>
              </a:ext>
            </a:extLst>
          </p:cNvPr>
          <p:cNvGraphicFramePr>
            <a:graphicFrameLocks noGrp="1"/>
          </p:cNvGraphicFramePr>
          <p:nvPr>
            <p:ph idx="1"/>
            <p:extLst>
              <p:ext uri="{D42A27DB-BD31-4B8C-83A1-F6EECF244321}">
                <p14:modId xmlns:p14="http://schemas.microsoft.com/office/powerpoint/2010/main" val="2283981533"/>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9527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B75FD40A-83AA-C344-1329-B38A8F995900}"/>
            </a:ext>
          </a:extLst>
        </p:cNvPr>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24949F-D41F-F0DB-21EB-D2A3AC3A9D6A}"/>
              </a:ext>
            </a:extLst>
          </p:cNvPr>
          <p:cNvSpPr>
            <a:spLocks noGrp="1"/>
          </p:cNvSpPr>
          <p:nvPr>
            <p:ph type="title"/>
          </p:nvPr>
        </p:nvSpPr>
        <p:spPr>
          <a:xfrm>
            <a:off x="841248" y="548640"/>
            <a:ext cx="3600860" cy="5431536"/>
          </a:xfrm>
        </p:spPr>
        <p:txBody>
          <a:bodyPr>
            <a:normAutofit/>
          </a:bodyPr>
          <a:lstStyle/>
          <a:p>
            <a:r>
              <a:rPr lang="en-GB" sz="5400"/>
              <a:t>How can teamwork be transferred into proffesional context?</a:t>
            </a:r>
          </a:p>
        </p:txBody>
      </p:sp>
      <p:sp>
        <p:nvSpPr>
          <p:cNvPr id="19"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43983" y="3258715"/>
            <a:ext cx="4480560" cy="18288"/>
          </a:xfrm>
          <a:custGeom>
            <a:avLst/>
            <a:gdLst>
              <a:gd name="csX0" fmla="*/ 0 w 4480560"/>
              <a:gd name="csY0" fmla="*/ 0 h 18288"/>
              <a:gd name="csX1" fmla="*/ 595274 w 4480560"/>
              <a:gd name="csY1" fmla="*/ 0 h 18288"/>
              <a:gd name="csX2" fmla="*/ 1100938 w 4480560"/>
              <a:gd name="csY2" fmla="*/ 0 h 18288"/>
              <a:gd name="csX3" fmla="*/ 1651406 w 4480560"/>
              <a:gd name="csY3" fmla="*/ 0 h 18288"/>
              <a:gd name="csX4" fmla="*/ 2336292 w 4480560"/>
              <a:gd name="csY4" fmla="*/ 0 h 18288"/>
              <a:gd name="csX5" fmla="*/ 2931566 w 4480560"/>
              <a:gd name="csY5" fmla="*/ 0 h 18288"/>
              <a:gd name="csX6" fmla="*/ 3482035 w 4480560"/>
              <a:gd name="csY6" fmla="*/ 0 h 18288"/>
              <a:gd name="csX7" fmla="*/ 4480560 w 4480560"/>
              <a:gd name="csY7" fmla="*/ 0 h 18288"/>
              <a:gd name="csX8" fmla="*/ 4480560 w 4480560"/>
              <a:gd name="csY8" fmla="*/ 18288 h 18288"/>
              <a:gd name="csX9" fmla="*/ 3840480 w 4480560"/>
              <a:gd name="csY9" fmla="*/ 18288 h 18288"/>
              <a:gd name="csX10" fmla="*/ 3290011 w 4480560"/>
              <a:gd name="csY10" fmla="*/ 18288 h 18288"/>
              <a:gd name="csX11" fmla="*/ 2560320 w 4480560"/>
              <a:gd name="csY11" fmla="*/ 18288 h 18288"/>
              <a:gd name="csX12" fmla="*/ 1965046 w 4480560"/>
              <a:gd name="csY12" fmla="*/ 18288 h 18288"/>
              <a:gd name="csX13" fmla="*/ 1459382 w 4480560"/>
              <a:gd name="csY13" fmla="*/ 18288 h 18288"/>
              <a:gd name="csX14" fmla="*/ 774497 w 4480560"/>
              <a:gd name="csY14" fmla="*/ 18288 h 18288"/>
              <a:gd name="csX15" fmla="*/ 0 w 4480560"/>
              <a:gd name="csY15" fmla="*/ 18288 h 18288"/>
              <a:gd name="csX16" fmla="*/ 0 w 4480560"/>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8288"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w="4480560" h="18288"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B53FCE2-DD26-895A-421D-FD8883BA6726}"/>
              </a:ext>
            </a:extLst>
          </p:cNvPr>
          <p:cNvSpPr>
            <a:spLocks noGrp="1"/>
          </p:cNvSpPr>
          <p:nvPr>
            <p:ph idx="1"/>
          </p:nvPr>
        </p:nvSpPr>
        <p:spPr>
          <a:xfrm>
            <a:off x="5126418" y="552091"/>
            <a:ext cx="6224335" cy="5431536"/>
          </a:xfrm>
        </p:spPr>
        <p:txBody>
          <a:bodyPr vert="horz" lIns="91440" tIns="45720" rIns="91440" bIns="45720" rtlCol="0" anchor="ctr">
            <a:normAutofit/>
          </a:bodyPr>
          <a:lstStyle/>
          <a:p>
            <a:pPr marL="0" indent="0">
              <a:buNone/>
            </a:pPr>
            <a:r>
              <a:rPr lang="en-GB" sz="2200" dirty="0"/>
              <a:t>Teamwork can be transferred into </a:t>
            </a:r>
            <a:r>
              <a:rPr lang="en-GB" sz="2200" dirty="0" err="1"/>
              <a:t>proffesional</a:t>
            </a:r>
            <a:r>
              <a:rPr lang="en-GB" sz="2200" dirty="0"/>
              <a:t> context as in the </a:t>
            </a:r>
            <a:r>
              <a:rPr lang="en-GB" sz="2200" dirty="0" err="1"/>
              <a:t>toruism</a:t>
            </a:r>
            <a:r>
              <a:rPr lang="en-GB" sz="2200" dirty="0"/>
              <a:t> industry everyone has specific responsibilities.</a:t>
            </a:r>
          </a:p>
          <a:p>
            <a:pPr marL="0" indent="0">
              <a:buNone/>
            </a:pPr>
            <a:r>
              <a:rPr lang="en-GB" sz="2200" dirty="0"/>
              <a:t>e.g.- tour agents organise holidays whereas a pilot flies a plane</a:t>
            </a:r>
          </a:p>
          <a:p>
            <a:pPr>
              <a:buFont typeface="Calibri" panose="020B0604020202020204" pitchFamily="34" charset="0"/>
              <a:buChar char="-"/>
            </a:pPr>
            <a:r>
              <a:rPr lang="en-GB" sz="2200" dirty="0"/>
              <a:t>Effective teamwork mean each individual understands roles</a:t>
            </a:r>
          </a:p>
          <a:p>
            <a:pPr>
              <a:buFont typeface="Calibri" panose="020B0604020202020204" pitchFamily="34" charset="0"/>
              <a:buChar char="-"/>
            </a:pPr>
            <a:r>
              <a:rPr lang="en-GB" sz="2200" dirty="0"/>
              <a:t>Requires excellent communication  as miscommunication leads to poor service quality </a:t>
            </a:r>
            <a:r>
              <a:rPr lang="en-GB" sz="1100">
                <a:latin typeface="Calibri"/>
                <a:ea typeface="Calibri"/>
                <a:cs typeface="Calibri"/>
              </a:rPr>
              <a:t>(Vaia, 2024)</a:t>
            </a:r>
            <a:r>
              <a:rPr lang="en-GB" sz="1200">
                <a:highlight>
                  <a:srgbClr val="FFFFFF"/>
                </a:highlight>
              </a:rPr>
              <a:t>.</a:t>
            </a:r>
          </a:p>
        </p:txBody>
      </p:sp>
    </p:spTree>
    <p:extLst>
      <p:ext uri="{BB962C8B-B14F-4D97-AF65-F5344CB8AC3E}">
        <p14:creationId xmlns:p14="http://schemas.microsoft.com/office/powerpoint/2010/main" val="10225575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1FB8BF-A804-12C0-8414-1CEA9CF70BE5}"/>
              </a:ext>
            </a:extLst>
          </p:cNvPr>
          <p:cNvSpPr>
            <a:spLocks noGrp="1"/>
          </p:cNvSpPr>
          <p:nvPr>
            <p:ph type="title"/>
          </p:nvPr>
        </p:nvSpPr>
        <p:spPr>
          <a:xfrm>
            <a:off x="686834" y="591344"/>
            <a:ext cx="3200400" cy="5585619"/>
          </a:xfrm>
        </p:spPr>
        <p:txBody>
          <a:bodyPr>
            <a:normAutofit/>
          </a:bodyPr>
          <a:lstStyle/>
          <a:p>
            <a:r>
              <a:rPr lang="en-GB">
                <a:solidFill>
                  <a:srgbClr val="FFFFFF"/>
                </a:solidFill>
              </a:rPr>
              <a:t>Digital skill- E-learning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BB2E8F3-80EE-8782-AFC3-76327AEBD2C8}"/>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sz="2000"/>
              <a:t>E-learning is short for electronic learning</a:t>
            </a:r>
          </a:p>
          <a:p>
            <a:pPr>
              <a:buFont typeface="Calibri" panose="020B0604020202020204" pitchFamily="34" charset="0"/>
              <a:buChar char="-"/>
            </a:pPr>
            <a:r>
              <a:rPr lang="en-GB" sz="2000"/>
              <a:t>It is the process of gathering knowledge through digital technologies</a:t>
            </a:r>
          </a:p>
          <a:p>
            <a:pPr>
              <a:buFont typeface="Calibri" panose="020B0604020202020204" pitchFamily="34" charset="0"/>
              <a:buChar char="-"/>
            </a:pPr>
            <a:r>
              <a:rPr lang="en-GB" sz="2000" dirty="0"/>
              <a:t>e.g. </a:t>
            </a:r>
            <a:r>
              <a:rPr lang="en-GB" sz="2000" dirty="0" err="1"/>
              <a:t>quizes</a:t>
            </a:r>
            <a:r>
              <a:rPr lang="en-GB" sz="2000" dirty="0"/>
              <a:t>, video lectures, online </a:t>
            </a:r>
            <a:r>
              <a:rPr lang="en-GB" sz="2000" dirty="0" err="1"/>
              <a:t>libaries</a:t>
            </a:r>
            <a:r>
              <a:rPr lang="en-GB" sz="2000" dirty="0"/>
              <a:t>, tools and multimedia</a:t>
            </a:r>
          </a:p>
          <a:p>
            <a:pPr>
              <a:buFont typeface="Calibri" panose="020B0604020202020204" pitchFamily="34" charset="0"/>
              <a:buChar char="-"/>
            </a:pPr>
            <a:r>
              <a:rPr lang="en-GB" sz="2000" dirty="0"/>
              <a:t>It is a flexible and interactive way of </a:t>
            </a:r>
            <a:r>
              <a:rPr lang="en-GB" sz="2000" dirty="0" err="1"/>
              <a:t>elarning</a:t>
            </a:r>
            <a:endParaRPr lang="en-GB" sz="2000" dirty="0"/>
          </a:p>
          <a:p>
            <a:pPr>
              <a:buFont typeface="Calibri" panose="020B0604020202020204" pitchFamily="34" charset="0"/>
              <a:buChar char="-"/>
            </a:pPr>
            <a:endParaRPr lang="en-GB" sz="2000"/>
          </a:p>
          <a:p>
            <a:pPr marL="0" indent="0">
              <a:buNone/>
            </a:pPr>
            <a:r>
              <a:rPr lang="en-GB" sz="2000"/>
              <a:t>3 types of e-learning</a:t>
            </a:r>
          </a:p>
          <a:p>
            <a:pPr>
              <a:buFont typeface="Calibri" panose="020B0604020202020204" pitchFamily="34" charset="0"/>
              <a:buChar char="-"/>
            </a:pPr>
            <a:r>
              <a:rPr lang="en-GB" sz="2000"/>
              <a:t>Synchronous learning</a:t>
            </a:r>
          </a:p>
          <a:p>
            <a:pPr>
              <a:buFont typeface="Calibri" panose="020B0604020202020204" pitchFamily="34" charset="0"/>
              <a:buChar char="-"/>
            </a:pPr>
            <a:r>
              <a:rPr lang="en-GB" sz="2000" dirty="0" err="1"/>
              <a:t>Asynchronus</a:t>
            </a:r>
            <a:r>
              <a:rPr lang="en-GB" sz="2000" dirty="0"/>
              <a:t> </a:t>
            </a:r>
            <a:r>
              <a:rPr lang="en-GB" sz="2000" dirty="0" err="1"/>
              <a:t>learnin</a:t>
            </a:r>
            <a:r>
              <a:rPr lang="en-GB" sz="2000" dirty="0"/>
              <a:t>g</a:t>
            </a:r>
          </a:p>
          <a:p>
            <a:pPr>
              <a:buFont typeface="Calibri" panose="020B0604020202020204" pitchFamily="34" charset="0"/>
              <a:buChar char="-"/>
            </a:pPr>
            <a:r>
              <a:rPr lang="en-GB" sz="2000"/>
              <a:t>Blended learning</a:t>
            </a:r>
          </a:p>
          <a:p>
            <a:pPr>
              <a:buFont typeface="Calibri" panose="020B0604020202020204" pitchFamily="34" charset="0"/>
              <a:buChar char="-"/>
            </a:pPr>
            <a:endParaRPr lang="en-GB" sz="2000"/>
          </a:p>
          <a:p>
            <a:pPr marL="0" indent="0">
              <a:buNone/>
            </a:pPr>
            <a:r>
              <a:rPr lang="en-GB" sz="2000" dirty="0"/>
              <a:t>It is important as it offers a wider reach of education, improved engagement and </a:t>
            </a:r>
            <a:r>
              <a:rPr lang="en-GB" sz="2000" dirty="0" err="1"/>
              <a:t>earier</a:t>
            </a:r>
            <a:r>
              <a:rPr lang="en-GB" sz="2000" dirty="0"/>
              <a:t> </a:t>
            </a:r>
            <a:r>
              <a:rPr lang="en-GB" sz="2000" dirty="0" err="1"/>
              <a:t>porogress</a:t>
            </a:r>
            <a:r>
              <a:rPr lang="en-GB" sz="2000" dirty="0"/>
              <a:t> tracking </a:t>
            </a:r>
            <a:r>
              <a:rPr lang="en-GB" sz="1200" dirty="0">
                <a:highlight>
                  <a:srgbClr val="FFFFFF"/>
                </a:highlight>
              </a:rPr>
              <a:t>(</a:t>
            </a:r>
            <a:r>
              <a:rPr lang="en-GB" sz="1200" dirty="0" err="1">
                <a:highlight>
                  <a:srgbClr val="FFFFFF"/>
                </a:highlight>
              </a:rPr>
              <a:t>Bouchrika</a:t>
            </a:r>
            <a:r>
              <a:rPr lang="en-GB" sz="1200" dirty="0">
                <a:highlight>
                  <a:srgbClr val="FFFFFF"/>
                </a:highlight>
              </a:rPr>
              <a:t>, 2026). </a:t>
            </a:r>
          </a:p>
          <a:p>
            <a:pPr marL="0" indent="0">
              <a:buNone/>
            </a:pPr>
            <a:endParaRPr lang="en-GB" sz="2000"/>
          </a:p>
          <a:p>
            <a:pPr marL="0" indent="0">
              <a:buNone/>
            </a:pPr>
            <a:endParaRPr lang="en-GB" sz="2000">
              <a:highlight>
                <a:srgbClr val="FFFFFF"/>
              </a:highlight>
            </a:endParaRPr>
          </a:p>
        </p:txBody>
      </p:sp>
    </p:spTree>
    <p:extLst>
      <p:ext uri="{BB962C8B-B14F-4D97-AF65-F5344CB8AC3E}">
        <p14:creationId xmlns:p14="http://schemas.microsoft.com/office/powerpoint/2010/main" val="1081524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4C5C8-144A-F015-0DBC-ECFD1736BDAF}"/>
              </a:ext>
            </a:extLst>
          </p:cNvPr>
          <p:cNvSpPr>
            <a:spLocks noGrp="1"/>
          </p:cNvSpPr>
          <p:nvPr>
            <p:ph type="title"/>
          </p:nvPr>
        </p:nvSpPr>
        <p:spPr/>
        <p:txBody>
          <a:bodyPr/>
          <a:lstStyle/>
          <a:p>
            <a:r>
              <a:rPr lang="en-GB"/>
              <a:t>How have I developed these skills and what have I found most valuable?</a:t>
            </a:r>
          </a:p>
        </p:txBody>
      </p:sp>
      <p:graphicFrame>
        <p:nvGraphicFramePr>
          <p:cNvPr id="5" name="Content Placeholder 2">
            <a:extLst>
              <a:ext uri="{FF2B5EF4-FFF2-40B4-BE49-F238E27FC236}">
                <a16:creationId xmlns:a16="http://schemas.microsoft.com/office/drawing/2014/main" id="{5E23A32F-9F61-6AD3-E76C-E118CDABDE09}"/>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91185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05CBC3C-2E5A-4839-8B9B-2E5A6ADF0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B5B423A-57CC-4C58-AA26-8E2E862B03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5217023" cy="3994777"/>
          </a:xfrm>
          <a:custGeom>
            <a:avLst/>
            <a:gdLst>
              <a:gd name="connsiteX0" fmla="*/ 1945461 w 5217023"/>
              <a:gd name="connsiteY0" fmla="*/ 3787398 h 3994777"/>
              <a:gd name="connsiteX1" fmla="*/ 1942113 w 5217023"/>
              <a:gd name="connsiteY1" fmla="*/ 3790053 h 3994777"/>
              <a:gd name="connsiteX2" fmla="*/ 1946982 w 5217023"/>
              <a:gd name="connsiteY2" fmla="*/ 3787990 h 3994777"/>
              <a:gd name="connsiteX3" fmla="*/ 1945461 w 5217023"/>
              <a:gd name="connsiteY3" fmla="*/ 3787398 h 3994777"/>
              <a:gd name="connsiteX4" fmla="*/ 0 w 5217023"/>
              <a:gd name="connsiteY4" fmla="*/ 0 h 3994777"/>
              <a:gd name="connsiteX5" fmla="*/ 5030958 w 5217023"/>
              <a:gd name="connsiteY5" fmla="*/ 0 h 3994777"/>
              <a:gd name="connsiteX6" fmla="*/ 5046198 w 5217023"/>
              <a:gd name="connsiteY6" fmla="*/ 153449 h 3994777"/>
              <a:gd name="connsiteX7" fmla="*/ 5055729 w 5217023"/>
              <a:gd name="connsiteY7" fmla="*/ 415828 h 3994777"/>
              <a:gd name="connsiteX8" fmla="*/ 4735242 w 5217023"/>
              <a:gd name="connsiteY8" fmla="*/ 1867130 h 3994777"/>
              <a:gd name="connsiteX9" fmla="*/ 3907395 w 5217023"/>
              <a:gd name="connsiteY9" fmla="*/ 2938441 h 3994777"/>
              <a:gd name="connsiteX10" fmla="*/ 3946497 w 5217023"/>
              <a:gd name="connsiteY10" fmla="*/ 2908567 h 3994777"/>
              <a:gd name="connsiteX11" fmla="*/ 4585421 w 5217023"/>
              <a:gd name="connsiteY11" fmla="*/ 2188401 h 3994777"/>
              <a:gd name="connsiteX12" fmla="*/ 5142585 w 5217023"/>
              <a:gd name="connsiteY12" fmla="*/ 276891 h 3994777"/>
              <a:gd name="connsiteX13" fmla="*/ 5121833 w 5217023"/>
              <a:gd name="connsiteY13" fmla="*/ 30208 h 3994777"/>
              <a:gd name="connsiteX14" fmla="*/ 5116229 w 5217023"/>
              <a:gd name="connsiteY14" fmla="*/ 0 h 3994777"/>
              <a:gd name="connsiteX15" fmla="*/ 5184724 w 5217023"/>
              <a:gd name="connsiteY15" fmla="*/ 0 h 3994777"/>
              <a:gd name="connsiteX16" fmla="*/ 5196265 w 5217023"/>
              <a:gd name="connsiteY16" fmla="*/ 66113 h 3994777"/>
              <a:gd name="connsiteX17" fmla="*/ 5058603 w 5217023"/>
              <a:gd name="connsiteY17" fmla="*/ 1368242 h 3994777"/>
              <a:gd name="connsiteX18" fmla="*/ 4096624 w 5217023"/>
              <a:gd name="connsiteY18" fmla="*/ 2870829 h 3994777"/>
              <a:gd name="connsiteX19" fmla="*/ 3833203 w 5217023"/>
              <a:gd name="connsiteY19" fmla="*/ 3092190 h 3994777"/>
              <a:gd name="connsiteX20" fmla="*/ 3536509 w 5217023"/>
              <a:gd name="connsiteY20" fmla="*/ 3297128 h 3994777"/>
              <a:gd name="connsiteX21" fmla="*/ 3148966 w 5217023"/>
              <a:gd name="connsiteY21" fmla="*/ 3485478 h 3994777"/>
              <a:gd name="connsiteX22" fmla="*/ 1860557 w 5217023"/>
              <a:gd name="connsiteY22" fmla="*/ 3880910 h 3994777"/>
              <a:gd name="connsiteX23" fmla="*/ 573715 w 5217023"/>
              <a:gd name="connsiteY23" fmla="*/ 3983764 h 3994777"/>
              <a:gd name="connsiteX24" fmla="*/ 108410 w 5217023"/>
              <a:gd name="connsiteY24" fmla="*/ 3908816 h 3994777"/>
              <a:gd name="connsiteX25" fmla="*/ 0 w 5217023"/>
              <a:gd name="connsiteY25" fmla="*/ 3876793 h 3994777"/>
              <a:gd name="connsiteX26" fmla="*/ 0 w 5217023"/>
              <a:gd name="connsiteY26" fmla="*/ 3802912 h 3994777"/>
              <a:gd name="connsiteX27" fmla="*/ 36975 w 5217023"/>
              <a:gd name="connsiteY27" fmla="*/ 3815954 h 3994777"/>
              <a:gd name="connsiteX28" fmla="*/ 561628 w 5217023"/>
              <a:gd name="connsiteY28" fmla="*/ 3912655 h 3994777"/>
              <a:gd name="connsiteX29" fmla="*/ 1683086 w 5217023"/>
              <a:gd name="connsiteY29" fmla="*/ 3844334 h 3994777"/>
              <a:gd name="connsiteX30" fmla="*/ 1806023 w 5217023"/>
              <a:gd name="connsiteY30" fmla="*/ 3820992 h 3994777"/>
              <a:gd name="connsiteX31" fmla="*/ 1921817 w 5217023"/>
              <a:gd name="connsiteY31" fmla="*/ 3795747 h 3994777"/>
              <a:gd name="connsiteX32" fmla="*/ 1243689 w 5217023"/>
              <a:gd name="connsiteY32" fmla="*/ 3846539 h 3994777"/>
              <a:gd name="connsiteX33" fmla="*/ 62875 w 5217023"/>
              <a:gd name="connsiteY33" fmla="*/ 3668143 h 3994777"/>
              <a:gd name="connsiteX34" fmla="*/ 0 w 5217023"/>
              <a:gd name="connsiteY34" fmla="*/ 3644185 h 39947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217023" h="3994777">
                <a:moveTo>
                  <a:pt x="1945461" y="3787398"/>
                </a:moveTo>
                <a:lnTo>
                  <a:pt x="1942113" y="3790053"/>
                </a:lnTo>
                <a:lnTo>
                  <a:pt x="1946982" y="3787990"/>
                </a:lnTo>
                <a:cubicBezTo>
                  <a:pt x="1946982" y="3787990"/>
                  <a:pt x="1946379" y="3787019"/>
                  <a:pt x="1945461" y="3787398"/>
                </a:cubicBezTo>
                <a:close/>
                <a:moveTo>
                  <a:pt x="0" y="0"/>
                </a:moveTo>
                <a:lnTo>
                  <a:pt x="5030958" y="0"/>
                </a:lnTo>
                <a:lnTo>
                  <a:pt x="5046198" y="153449"/>
                </a:lnTo>
                <a:cubicBezTo>
                  <a:pt x="5052189" y="240558"/>
                  <a:pt x="5055458" y="328007"/>
                  <a:pt x="5055729" y="415828"/>
                </a:cubicBezTo>
                <a:cubicBezTo>
                  <a:pt x="5057604" y="923672"/>
                  <a:pt x="4959210" y="1409054"/>
                  <a:pt x="4735242" y="1867130"/>
                </a:cubicBezTo>
                <a:cubicBezTo>
                  <a:pt x="4533284" y="2280198"/>
                  <a:pt x="4248921" y="2629330"/>
                  <a:pt x="3907395" y="2938441"/>
                </a:cubicBezTo>
                <a:cubicBezTo>
                  <a:pt x="3922498" y="2931535"/>
                  <a:pt x="3935859" y="2921330"/>
                  <a:pt x="3946497" y="2908567"/>
                </a:cubicBezTo>
                <a:cubicBezTo>
                  <a:pt x="4193494" y="2700987"/>
                  <a:pt x="4408756" y="2458364"/>
                  <a:pt x="4585421" y="2188401"/>
                </a:cubicBezTo>
                <a:cubicBezTo>
                  <a:pt x="4967641" y="1608533"/>
                  <a:pt x="5169304" y="975361"/>
                  <a:pt x="5142585" y="276891"/>
                </a:cubicBezTo>
                <a:cubicBezTo>
                  <a:pt x="5139764" y="194215"/>
                  <a:pt x="5132824" y="111888"/>
                  <a:pt x="5121833" y="30208"/>
                </a:cubicBezTo>
                <a:lnTo>
                  <a:pt x="5116229" y="0"/>
                </a:lnTo>
                <a:lnTo>
                  <a:pt x="5184724" y="0"/>
                </a:lnTo>
                <a:lnTo>
                  <a:pt x="5196265" y="66113"/>
                </a:lnTo>
                <a:cubicBezTo>
                  <a:pt x="5249921" y="496647"/>
                  <a:pt x="5197997" y="931171"/>
                  <a:pt x="5058603" y="1368242"/>
                </a:cubicBezTo>
                <a:cubicBezTo>
                  <a:pt x="4872414" y="1953929"/>
                  <a:pt x="4544298" y="2451351"/>
                  <a:pt x="4096624" y="2870829"/>
                </a:cubicBezTo>
                <a:cubicBezTo>
                  <a:pt x="4012832" y="2949426"/>
                  <a:pt x="3924415" y="3022439"/>
                  <a:pt x="3833203" y="3092190"/>
                </a:cubicBezTo>
                <a:cubicBezTo>
                  <a:pt x="3741992" y="3161943"/>
                  <a:pt x="3648667" y="3225510"/>
                  <a:pt x="3536509" y="3297128"/>
                </a:cubicBezTo>
                <a:cubicBezTo>
                  <a:pt x="3427215" y="3372735"/>
                  <a:pt x="3288598" y="3430233"/>
                  <a:pt x="3148966" y="3485478"/>
                </a:cubicBezTo>
                <a:cubicBezTo>
                  <a:pt x="2729930" y="3651299"/>
                  <a:pt x="2302194" y="3788890"/>
                  <a:pt x="1860557" y="3880910"/>
                </a:cubicBezTo>
                <a:cubicBezTo>
                  <a:pt x="1435974" y="3969444"/>
                  <a:pt x="1008052" y="4017957"/>
                  <a:pt x="573715" y="3983764"/>
                </a:cubicBezTo>
                <a:cubicBezTo>
                  <a:pt x="415134" y="3971300"/>
                  <a:pt x="259585" y="3947743"/>
                  <a:pt x="108410" y="3908816"/>
                </a:cubicBezTo>
                <a:lnTo>
                  <a:pt x="0" y="3876793"/>
                </a:lnTo>
                <a:lnTo>
                  <a:pt x="0" y="3802912"/>
                </a:lnTo>
                <a:lnTo>
                  <a:pt x="36975" y="3815954"/>
                </a:lnTo>
                <a:cubicBezTo>
                  <a:pt x="206404" y="3867475"/>
                  <a:pt x="382020" y="3897326"/>
                  <a:pt x="561628" y="3912655"/>
                </a:cubicBezTo>
                <a:cubicBezTo>
                  <a:pt x="938583" y="3944832"/>
                  <a:pt x="1311814" y="3910697"/>
                  <a:pt x="1683086" y="3844334"/>
                </a:cubicBezTo>
                <a:cubicBezTo>
                  <a:pt x="1724123" y="3837151"/>
                  <a:pt x="1765097" y="3829374"/>
                  <a:pt x="1806023" y="3820992"/>
                </a:cubicBezTo>
                <a:cubicBezTo>
                  <a:pt x="1844740" y="3813079"/>
                  <a:pt x="1883218" y="3804161"/>
                  <a:pt x="1921817" y="3795747"/>
                </a:cubicBezTo>
                <a:cubicBezTo>
                  <a:pt x="1697011" y="3826435"/>
                  <a:pt x="1470551" y="3843387"/>
                  <a:pt x="1243689" y="3846539"/>
                </a:cubicBezTo>
                <a:cubicBezTo>
                  <a:pt x="839058" y="3849054"/>
                  <a:pt x="443424" y="3800206"/>
                  <a:pt x="62875" y="3668143"/>
                </a:cubicBezTo>
                <a:lnTo>
                  <a:pt x="0" y="3644185"/>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EFC510E0-DFE1-EE87-176F-1FC8361A00EE}"/>
              </a:ext>
            </a:extLst>
          </p:cNvPr>
          <p:cNvSpPr>
            <a:spLocks noGrp="1"/>
          </p:cNvSpPr>
          <p:nvPr>
            <p:ph type="title"/>
          </p:nvPr>
        </p:nvSpPr>
        <p:spPr>
          <a:xfrm>
            <a:off x="838200" y="673770"/>
            <a:ext cx="3220329" cy="2027227"/>
          </a:xfrm>
        </p:spPr>
        <p:txBody>
          <a:bodyPr anchor="t">
            <a:normAutofit/>
          </a:bodyPr>
          <a:lstStyle/>
          <a:p>
            <a:r>
              <a:rPr lang="en-GB" sz="3400">
                <a:solidFill>
                  <a:srgbClr val="FFFFFF"/>
                </a:solidFill>
              </a:rPr>
              <a:t>How will these skills support my academic journey?</a:t>
            </a:r>
          </a:p>
        </p:txBody>
      </p:sp>
      <p:graphicFrame>
        <p:nvGraphicFramePr>
          <p:cNvPr id="5" name="Content Placeholder 2">
            <a:extLst>
              <a:ext uri="{FF2B5EF4-FFF2-40B4-BE49-F238E27FC236}">
                <a16:creationId xmlns:a16="http://schemas.microsoft.com/office/drawing/2014/main" id="{8F173CC7-9BC3-7790-7564-7CD1F419AF1A}"/>
              </a:ext>
            </a:extLst>
          </p:cNvPr>
          <p:cNvGraphicFramePr>
            <a:graphicFrameLocks noGrp="1"/>
          </p:cNvGraphicFramePr>
          <p:nvPr>
            <p:ph idx="1"/>
            <p:extLst>
              <p:ext uri="{D42A27DB-BD31-4B8C-83A1-F6EECF244321}">
                <p14:modId xmlns:p14="http://schemas.microsoft.com/office/powerpoint/2010/main" val="2070890349"/>
              </p:ext>
            </p:extLst>
          </p:nvPr>
        </p:nvGraphicFramePr>
        <p:xfrm>
          <a:off x="5542672" y="541606"/>
          <a:ext cx="5811128" cy="56782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405646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32" name="Rectangle 31">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B4830B-65F6-55D0-A9C3-EDC8A72A918E}"/>
              </a:ext>
            </a:extLst>
          </p:cNvPr>
          <p:cNvSpPr>
            <a:spLocks noGrp="1"/>
          </p:cNvSpPr>
          <p:nvPr>
            <p:ph type="title"/>
          </p:nvPr>
        </p:nvSpPr>
        <p:spPr>
          <a:xfrm>
            <a:off x="761803" y="350196"/>
            <a:ext cx="4646904" cy="1624520"/>
          </a:xfrm>
        </p:spPr>
        <p:txBody>
          <a:bodyPr anchor="ctr">
            <a:normAutofit/>
          </a:bodyPr>
          <a:lstStyle/>
          <a:p>
            <a:r>
              <a:rPr lang="en-GB" sz="2800"/>
              <a:t>How will these be transferred to professional contexts and placement opportunities?</a:t>
            </a:r>
          </a:p>
        </p:txBody>
      </p:sp>
      <p:sp>
        <p:nvSpPr>
          <p:cNvPr id="33" name="Content Placeholder 2">
            <a:extLst>
              <a:ext uri="{FF2B5EF4-FFF2-40B4-BE49-F238E27FC236}">
                <a16:creationId xmlns:a16="http://schemas.microsoft.com/office/drawing/2014/main" id="{03DE87F8-7CB2-D7EB-2A71-28116E68A6F0}"/>
              </a:ext>
            </a:extLst>
          </p:cNvPr>
          <p:cNvSpPr>
            <a:spLocks noGrp="1"/>
          </p:cNvSpPr>
          <p:nvPr>
            <p:ph idx="1"/>
          </p:nvPr>
        </p:nvSpPr>
        <p:spPr>
          <a:xfrm>
            <a:off x="761802" y="2743200"/>
            <a:ext cx="4646905" cy="3613149"/>
          </a:xfrm>
        </p:spPr>
        <p:txBody>
          <a:bodyPr vert="horz" lIns="91440" tIns="45720" rIns="91440" bIns="45720" rtlCol="0" anchor="ctr">
            <a:normAutofit/>
          </a:bodyPr>
          <a:lstStyle/>
          <a:p>
            <a:pPr marL="0" indent="0">
              <a:buNone/>
            </a:pPr>
            <a:r>
              <a:rPr lang="en-GB" sz="2000"/>
              <a:t>Online course and staff training are vital in customer service, health and safety and for cultural awareness.</a:t>
            </a:r>
          </a:p>
          <a:p>
            <a:pPr marL="0" indent="0">
              <a:buNone/>
            </a:pPr>
            <a:r>
              <a:rPr lang="en-GB" sz="2000"/>
              <a:t>This foundation knowledge is applied directly in the tourism industry.</a:t>
            </a:r>
          </a:p>
          <a:p>
            <a:pPr marL="457200" indent="-457200">
              <a:buFont typeface="Calibri" panose="020B0604020202020204" pitchFamily="34" charset="0"/>
              <a:buChar char="-"/>
            </a:pPr>
            <a:r>
              <a:rPr lang="en-GB" sz="2000"/>
              <a:t>Update knowledge on constantly changing rules</a:t>
            </a:r>
          </a:p>
          <a:p>
            <a:pPr marL="457200" indent="-457200">
              <a:buFont typeface="Calibri" panose="020B0604020202020204" pitchFamily="34" charset="0"/>
              <a:buChar char="-"/>
            </a:pPr>
            <a:r>
              <a:rPr lang="en-GB" sz="2000"/>
              <a:t>Used in hotels and airlines </a:t>
            </a:r>
            <a:r>
              <a:rPr lang="en-GB" sz="1200"/>
              <a:t>(Pappas, 2026).</a:t>
            </a:r>
          </a:p>
          <a:p>
            <a:pPr>
              <a:buFont typeface="Calibri" panose="020B0604020202020204" pitchFamily="34" charset="0"/>
              <a:buChar char="-"/>
            </a:pPr>
            <a:endParaRPr lang="en-GB" sz="2000"/>
          </a:p>
          <a:p>
            <a:pPr marL="0" indent="0">
              <a:buNone/>
            </a:pPr>
            <a:endParaRPr lang="en-GB" sz="2000"/>
          </a:p>
        </p:txBody>
      </p:sp>
      <p:pic>
        <p:nvPicPr>
          <p:cNvPr id="34" name="Picture 33" descr="Back view of an aeroplane">
            <a:extLst>
              <a:ext uri="{FF2B5EF4-FFF2-40B4-BE49-F238E27FC236}">
                <a16:creationId xmlns:a16="http://schemas.microsoft.com/office/drawing/2014/main" id="{E39504E2-204E-C238-A27B-3546BA6CECDE}"/>
              </a:ext>
            </a:extLst>
          </p:cNvPr>
          <p:cNvPicPr>
            <a:picLocks noChangeAspect="1"/>
          </p:cNvPicPr>
          <p:nvPr/>
        </p:nvPicPr>
        <p:blipFill>
          <a:blip r:embed="rId3"/>
          <a:srcRect l="14659" r="26028" b="-3"/>
          <a:stretch>
            <a:fillRect/>
          </a:stretch>
        </p:blipFill>
        <p:spPr>
          <a:xfrm>
            <a:off x="6096000" y="1"/>
            <a:ext cx="6102825" cy="6858000"/>
          </a:xfrm>
          <a:prstGeom prst="rect">
            <a:avLst/>
          </a:prstGeom>
        </p:spPr>
      </p:pic>
    </p:spTree>
    <p:extLst>
      <p:ext uri="{BB962C8B-B14F-4D97-AF65-F5344CB8AC3E}">
        <p14:creationId xmlns:p14="http://schemas.microsoft.com/office/powerpoint/2010/main" val="30871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8A7A486-915B-0771-5864-64DB9137F58E}"/>
              </a:ext>
            </a:extLst>
          </p:cNvPr>
          <p:cNvSpPr>
            <a:spLocks noGrp="1"/>
          </p:cNvSpPr>
          <p:nvPr>
            <p:ph type="title"/>
          </p:nvPr>
        </p:nvSpPr>
        <p:spPr>
          <a:xfrm>
            <a:off x="635000" y="640823"/>
            <a:ext cx="3418659" cy="5583148"/>
          </a:xfrm>
        </p:spPr>
        <p:txBody>
          <a:bodyPr anchor="ctr">
            <a:normAutofit/>
          </a:bodyPr>
          <a:lstStyle/>
          <a:p>
            <a:r>
              <a:rPr lang="en-GB" sz="5400"/>
              <a:t>Conclusion</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sX0" fmla="*/ 0 w 5410200"/>
              <a:gd name="csY0" fmla="*/ 0 h 18288"/>
              <a:gd name="csX1" fmla="*/ 568071 w 5410200"/>
              <a:gd name="csY1" fmla="*/ 0 h 18288"/>
              <a:gd name="csX2" fmla="*/ 1298448 w 5410200"/>
              <a:gd name="csY2" fmla="*/ 0 h 18288"/>
              <a:gd name="csX3" fmla="*/ 1920621 w 5410200"/>
              <a:gd name="csY3" fmla="*/ 0 h 18288"/>
              <a:gd name="csX4" fmla="*/ 2488692 w 5410200"/>
              <a:gd name="csY4" fmla="*/ 0 h 18288"/>
              <a:gd name="csX5" fmla="*/ 3219069 w 5410200"/>
              <a:gd name="csY5" fmla="*/ 0 h 18288"/>
              <a:gd name="csX6" fmla="*/ 3895344 w 5410200"/>
              <a:gd name="csY6" fmla="*/ 0 h 18288"/>
              <a:gd name="csX7" fmla="*/ 4571619 w 5410200"/>
              <a:gd name="csY7" fmla="*/ 0 h 18288"/>
              <a:gd name="csX8" fmla="*/ 5410200 w 5410200"/>
              <a:gd name="csY8" fmla="*/ 0 h 18288"/>
              <a:gd name="csX9" fmla="*/ 5410200 w 5410200"/>
              <a:gd name="csY9" fmla="*/ 18288 h 18288"/>
              <a:gd name="csX10" fmla="*/ 4842129 w 5410200"/>
              <a:gd name="csY10" fmla="*/ 18288 h 18288"/>
              <a:gd name="csX11" fmla="*/ 4328160 w 5410200"/>
              <a:gd name="csY11" fmla="*/ 18288 h 18288"/>
              <a:gd name="csX12" fmla="*/ 3597783 w 5410200"/>
              <a:gd name="csY12" fmla="*/ 18288 h 18288"/>
              <a:gd name="csX13" fmla="*/ 3029712 w 5410200"/>
              <a:gd name="csY13" fmla="*/ 18288 h 18288"/>
              <a:gd name="csX14" fmla="*/ 2299335 w 5410200"/>
              <a:gd name="csY14" fmla="*/ 18288 h 18288"/>
              <a:gd name="csX15" fmla="*/ 1514856 w 5410200"/>
              <a:gd name="csY15" fmla="*/ 18288 h 18288"/>
              <a:gd name="csX16" fmla="*/ 892683 w 5410200"/>
              <a:gd name="csY16" fmla="*/ 18288 h 18288"/>
              <a:gd name="csX17" fmla="*/ 0 w 5410200"/>
              <a:gd name="csY17" fmla="*/ 18288 h 18288"/>
              <a:gd name="csX18" fmla="*/ 0 w 5410200"/>
              <a:gd name="csY18"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B1248CD8-14B4-6F6B-F025-832B583161DF}"/>
              </a:ext>
            </a:extLst>
          </p:cNvPr>
          <p:cNvGraphicFramePr>
            <a:graphicFrameLocks noGrp="1"/>
          </p:cNvGraphicFramePr>
          <p:nvPr>
            <p:ph idx="1"/>
            <p:extLst>
              <p:ext uri="{D42A27DB-BD31-4B8C-83A1-F6EECF244321}">
                <p14:modId xmlns:p14="http://schemas.microsoft.com/office/powerpoint/2010/main" val="3080969487"/>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499252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88E90-8FED-2F33-7583-4E48069E71D5}"/>
              </a:ext>
            </a:extLst>
          </p:cNvPr>
          <p:cNvSpPr>
            <a:spLocks noGrp="1"/>
          </p:cNvSpPr>
          <p:nvPr>
            <p:ph type="title"/>
          </p:nvPr>
        </p:nvSpPr>
        <p:spPr/>
        <p:txBody>
          <a:bodyPr/>
          <a:lstStyle/>
          <a:p>
            <a:r>
              <a:rPr lang="en-GB"/>
              <a:t>References</a:t>
            </a:r>
            <a:br>
              <a:rPr lang="en-GB" dirty="0"/>
            </a:br>
            <a:endParaRPr lang="en-GB" dirty="0"/>
          </a:p>
        </p:txBody>
      </p:sp>
      <p:sp>
        <p:nvSpPr>
          <p:cNvPr id="3" name="Content Placeholder 2">
            <a:extLst>
              <a:ext uri="{FF2B5EF4-FFF2-40B4-BE49-F238E27FC236}">
                <a16:creationId xmlns:a16="http://schemas.microsoft.com/office/drawing/2014/main" id="{3E570231-7EE4-5CA9-01D8-13DBFEB9CC65}"/>
              </a:ext>
            </a:extLst>
          </p:cNvPr>
          <p:cNvSpPr>
            <a:spLocks noGrp="1"/>
          </p:cNvSpPr>
          <p:nvPr>
            <p:ph idx="1"/>
          </p:nvPr>
        </p:nvSpPr>
        <p:spPr/>
        <p:txBody>
          <a:bodyPr vert="horz" lIns="91440" tIns="45720" rIns="91440" bIns="45720" rtlCol="0" anchor="t">
            <a:normAutofit fontScale="70000" lnSpcReduction="20000"/>
          </a:bodyPr>
          <a:lstStyle/>
          <a:p>
            <a:pPr marL="0" indent="0">
              <a:buNone/>
            </a:pPr>
            <a:endParaRPr lang="en-GB" sz="1200" dirty="0">
              <a:solidFill>
                <a:srgbClr val="222222"/>
              </a:solidFill>
              <a:highlight>
                <a:srgbClr val="FFFFFF"/>
              </a:highlight>
              <a:latin typeface="Merriweather Sans"/>
            </a:endParaRPr>
          </a:p>
          <a:p>
            <a:pPr marL="0" indent="0">
              <a:buNone/>
            </a:pPr>
            <a:endParaRPr lang="en-GB" sz="1200" dirty="0">
              <a:solidFill>
                <a:srgbClr val="222222"/>
              </a:solidFill>
              <a:highlight>
                <a:srgbClr val="FFFFFF"/>
              </a:highlight>
              <a:latin typeface="Merriweather Sans"/>
            </a:endParaRPr>
          </a:p>
          <a:p>
            <a:pPr>
              <a:buNone/>
            </a:pPr>
            <a:r>
              <a:rPr lang="en-GB" sz="1200" dirty="0" err="1">
                <a:solidFill>
                  <a:srgbClr val="222222"/>
                </a:solidFill>
                <a:highlight>
                  <a:srgbClr val="FFFFFF"/>
                </a:highlight>
                <a:latin typeface="Merriweather Sans"/>
              </a:rPr>
              <a:t>Bonacum</a:t>
            </a:r>
            <a:r>
              <a:rPr lang="en-GB" sz="1200" dirty="0">
                <a:solidFill>
                  <a:srgbClr val="222222"/>
                </a:solidFill>
                <a:highlight>
                  <a:srgbClr val="FFFFFF"/>
                </a:highlight>
                <a:latin typeface="Merriweather Sans"/>
              </a:rPr>
              <a:t>, D. Graham, S. Leonard, M. (2026) </a:t>
            </a:r>
            <a:r>
              <a:rPr lang="en-GB" sz="1200" i="1" dirty="0">
                <a:solidFill>
                  <a:srgbClr val="222222"/>
                </a:solidFill>
                <a:highlight>
                  <a:srgbClr val="FFFFFF"/>
                </a:highlight>
                <a:latin typeface="Merriweather Sans"/>
              </a:rPr>
              <a:t>T</a:t>
            </a:r>
            <a:r>
              <a:rPr lang="en-GB" sz="1200" i="1" dirty="0">
                <a:solidFill>
                  <a:srgbClr val="333333"/>
                </a:solidFill>
                <a:highlight>
                  <a:srgbClr val="FFFFFF"/>
                </a:highlight>
                <a:latin typeface="Helvetica"/>
                <a:cs typeface="Helvetica"/>
              </a:rPr>
              <a:t>he human factor: the critical importance of effective teamwork and communication in providing safe care. </a:t>
            </a:r>
            <a:r>
              <a:rPr lang="en-GB" sz="1200" dirty="0">
                <a:solidFill>
                  <a:srgbClr val="333333"/>
                </a:solidFill>
                <a:highlight>
                  <a:srgbClr val="FFFFFF"/>
                </a:highlight>
                <a:latin typeface="Helvetica"/>
                <a:cs typeface="Helvetica"/>
              </a:rPr>
              <a:t>Available at: </a:t>
            </a:r>
            <a:r>
              <a:rPr lang="en-GB" sz="1200" u="sng" dirty="0">
                <a:solidFill>
                  <a:srgbClr val="222222"/>
                </a:solidFill>
                <a:highlight>
                  <a:srgbClr val="FFFFFF"/>
                </a:highlight>
                <a:latin typeface="Aptos"/>
                <a:hlinkClick r:id="rId2"/>
              </a:rPr>
              <a:t>The human factor: the critical importance of effective teamwork and communication in providing safe care | BMJ Quality &amp; Safety</a:t>
            </a:r>
            <a:r>
              <a:rPr lang="en-GB" sz="1200" dirty="0">
                <a:solidFill>
                  <a:srgbClr val="222222"/>
                </a:solidFill>
                <a:highlight>
                  <a:srgbClr val="FFFFFF"/>
                </a:highlight>
                <a:latin typeface="Aptos"/>
              </a:rPr>
              <a:t> (Accessed: 21 April 2026)</a:t>
            </a:r>
          </a:p>
          <a:p>
            <a:pPr>
              <a:buNone/>
            </a:pPr>
            <a:r>
              <a:rPr lang="en-GB" sz="1200" dirty="0" err="1">
                <a:solidFill>
                  <a:srgbClr val="222222"/>
                </a:solidFill>
                <a:highlight>
                  <a:srgbClr val="FFFFFF"/>
                </a:highlight>
                <a:latin typeface="Aptos"/>
              </a:rPr>
              <a:t>Bouchrika</a:t>
            </a:r>
            <a:r>
              <a:rPr lang="en-GB" sz="1200" dirty="0">
                <a:solidFill>
                  <a:srgbClr val="222222"/>
                </a:solidFill>
                <a:highlight>
                  <a:srgbClr val="FFFFFF"/>
                </a:highlight>
                <a:latin typeface="Aptos"/>
              </a:rPr>
              <a:t>, I (2026) </a:t>
            </a:r>
            <a:r>
              <a:rPr lang="en-GB" sz="1200" i="1" dirty="0">
                <a:solidFill>
                  <a:srgbClr val="222222"/>
                </a:solidFill>
                <a:highlight>
                  <a:srgbClr val="FFFFFF"/>
                </a:highlight>
                <a:latin typeface="Aptos"/>
              </a:rPr>
              <a:t>What is E-learning? Types, Advantages and Drawbacks for 2026. </a:t>
            </a:r>
            <a:r>
              <a:rPr lang="en-GB" sz="1200" dirty="0">
                <a:solidFill>
                  <a:srgbClr val="222222"/>
                </a:solidFill>
                <a:highlight>
                  <a:srgbClr val="FFFFFF"/>
                </a:highlight>
                <a:latin typeface="Aptos"/>
              </a:rPr>
              <a:t>Available at: </a:t>
            </a:r>
            <a:r>
              <a:rPr lang="en-GB" sz="1200" u="sng" dirty="0">
                <a:solidFill>
                  <a:srgbClr val="222222"/>
                </a:solidFill>
                <a:highlight>
                  <a:srgbClr val="FFFFFF"/>
                </a:highlight>
                <a:latin typeface="Aptos"/>
                <a:hlinkClick r:id="rId3"/>
              </a:rPr>
              <a:t>What Is eLearning? Types, </a:t>
            </a:r>
            <a:r>
              <a:rPr lang="en-GB" sz="1200" u="sng" dirty="0" err="1">
                <a:solidFill>
                  <a:srgbClr val="222222"/>
                </a:solidFill>
                <a:highlight>
                  <a:srgbClr val="FFFFFF"/>
                </a:highlight>
                <a:latin typeface="Aptos"/>
                <a:hlinkClick r:id="rId3"/>
              </a:rPr>
              <a:t>Advatages</a:t>
            </a:r>
            <a:r>
              <a:rPr lang="en-GB" sz="1200" u="sng" dirty="0">
                <a:solidFill>
                  <a:srgbClr val="222222"/>
                </a:solidFill>
                <a:highlight>
                  <a:srgbClr val="FFFFFF"/>
                </a:highlight>
                <a:latin typeface="Aptos"/>
                <a:hlinkClick r:id="rId3"/>
              </a:rPr>
              <a:t>, and Drawbacks for 2026 | Research.com</a:t>
            </a:r>
            <a:r>
              <a:rPr lang="en-GB" sz="1200" dirty="0">
                <a:solidFill>
                  <a:srgbClr val="222222"/>
                </a:solidFill>
                <a:highlight>
                  <a:srgbClr val="FFFFFF"/>
                </a:highlight>
                <a:latin typeface="Aptos"/>
              </a:rPr>
              <a:t>  (Accessed: 15 April 2026) </a:t>
            </a:r>
          </a:p>
          <a:p>
            <a:pPr>
              <a:buNone/>
            </a:pPr>
            <a:endParaRPr lang="en-GB" sz="1200" dirty="0">
              <a:solidFill>
                <a:srgbClr val="222222"/>
              </a:solidFill>
              <a:highlight>
                <a:srgbClr val="FFFFFF"/>
              </a:highlight>
              <a:latin typeface="Aptos"/>
            </a:endParaRPr>
          </a:p>
          <a:p>
            <a:pPr>
              <a:buNone/>
            </a:pPr>
            <a:r>
              <a:rPr lang="en-GB" sz="1200" dirty="0" err="1">
                <a:solidFill>
                  <a:srgbClr val="222222"/>
                </a:solidFill>
                <a:highlight>
                  <a:srgbClr val="FFFFFF"/>
                </a:highlight>
                <a:latin typeface="Aptos"/>
              </a:rPr>
              <a:t>Fintex</a:t>
            </a:r>
            <a:r>
              <a:rPr lang="en-GB" sz="1200" dirty="0">
                <a:solidFill>
                  <a:srgbClr val="222222"/>
                </a:solidFill>
                <a:highlight>
                  <a:srgbClr val="FFFFFF"/>
                </a:highlight>
                <a:latin typeface="Aptos"/>
              </a:rPr>
              <a:t> Limited (2026) </a:t>
            </a:r>
            <a:r>
              <a:rPr lang="en-GB" sz="1200" i="1" dirty="0">
                <a:solidFill>
                  <a:srgbClr val="222222"/>
                </a:solidFill>
                <a:highlight>
                  <a:srgbClr val="FFFFFF"/>
                </a:highlight>
                <a:latin typeface="Aptos"/>
              </a:rPr>
              <a:t>Manage time in </a:t>
            </a:r>
            <a:r>
              <a:rPr lang="en-GB" sz="1200" i="1" dirty="0" err="1">
                <a:solidFill>
                  <a:srgbClr val="222222"/>
                </a:solidFill>
                <a:highlight>
                  <a:srgbClr val="FFFFFF"/>
                </a:highlight>
                <a:latin typeface="Aptos"/>
              </a:rPr>
              <a:t>toruism</a:t>
            </a:r>
            <a:r>
              <a:rPr lang="en-GB" sz="1200" i="1" dirty="0">
                <a:solidFill>
                  <a:srgbClr val="222222"/>
                </a:solidFill>
                <a:highlight>
                  <a:srgbClr val="FFFFFF"/>
                </a:highlight>
                <a:latin typeface="Aptos"/>
              </a:rPr>
              <a:t>: the complete skill guide. </a:t>
            </a:r>
            <a:r>
              <a:rPr lang="en-GB" sz="1200" dirty="0">
                <a:solidFill>
                  <a:srgbClr val="222222"/>
                </a:solidFill>
                <a:highlight>
                  <a:srgbClr val="FFFFFF"/>
                </a:highlight>
                <a:latin typeface="Aptos"/>
              </a:rPr>
              <a:t>Available at: </a:t>
            </a:r>
            <a:r>
              <a:rPr lang="en-GB" sz="1200" u="sng" dirty="0" err="1">
                <a:solidFill>
                  <a:srgbClr val="222222"/>
                </a:solidFill>
                <a:highlight>
                  <a:srgbClr val="FFFFFF"/>
                </a:highlight>
                <a:latin typeface="Aptos"/>
                <a:hlinkClick r:id="rId4"/>
              </a:rPr>
              <a:t>RoleCatcher</a:t>
            </a:r>
            <a:r>
              <a:rPr lang="en-GB" sz="1200" u="sng" dirty="0">
                <a:solidFill>
                  <a:srgbClr val="222222"/>
                </a:solidFill>
                <a:highlight>
                  <a:srgbClr val="FFFFFF"/>
                </a:highlight>
                <a:latin typeface="Aptos"/>
                <a:hlinkClick r:id="rId4"/>
              </a:rPr>
              <a:t> | Manage Time in Tourism: A Comprehensive Guide to Mastering Time Management as a Crucial Skill in the Tourism Industry</a:t>
            </a:r>
            <a:r>
              <a:rPr lang="en-GB" sz="1200" dirty="0">
                <a:solidFill>
                  <a:srgbClr val="222222"/>
                </a:solidFill>
                <a:highlight>
                  <a:srgbClr val="FFFFFF"/>
                </a:highlight>
                <a:latin typeface="Aptos"/>
              </a:rPr>
              <a:t> (Accessed: 20 April 2026)</a:t>
            </a:r>
          </a:p>
          <a:p>
            <a:pPr>
              <a:buNone/>
            </a:pPr>
            <a:r>
              <a:rPr lang="en-GB" sz="1200" dirty="0">
                <a:solidFill>
                  <a:srgbClr val="222222"/>
                </a:solidFill>
                <a:highlight>
                  <a:srgbClr val="FFFFFF"/>
                </a:highlight>
                <a:latin typeface="Aptos"/>
              </a:rPr>
              <a:t>Islam, M (2025) </a:t>
            </a:r>
            <a:r>
              <a:rPr lang="en-GB" sz="1200" i="1" dirty="0">
                <a:solidFill>
                  <a:srgbClr val="222222"/>
                </a:solidFill>
                <a:highlight>
                  <a:srgbClr val="FFFFFF"/>
                </a:highlight>
                <a:latin typeface="Aptos"/>
              </a:rPr>
              <a:t>Effective Time Management: A Pathway to Academic Success. </a:t>
            </a:r>
            <a:r>
              <a:rPr lang="en-GB" sz="1200" dirty="0">
                <a:solidFill>
                  <a:srgbClr val="222222"/>
                </a:solidFill>
                <a:highlight>
                  <a:srgbClr val="FFFFFF"/>
                </a:highlight>
                <a:latin typeface="Aptos"/>
              </a:rPr>
              <a:t>Available </a:t>
            </a:r>
            <a:r>
              <a:rPr lang="en-GB" sz="1200" dirty="0" err="1">
                <a:solidFill>
                  <a:srgbClr val="222222"/>
                </a:solidFill>
                <a:highlight>
                  <a:srgbClr val="FFFFFF"/>
                </a:highlight>
                <a:latin typeface="Aptos"/>
              </a:rPr>
              <a:t>at:</a:t>
            </a:r>
            <a:r>
              <a:rPr lang="en-GB" sz="1200" u="sng" dirty="0" err="1">
                <a:solidFill>
                  <a:srgbClr val="222222"/>
                </a:solidFill>
                <a:highlight>
                  <a:srgbClr val="FFFFFF"/>
                </a:highlight>
                <a:latin typeface="Aptos"/>
                <a:hlinkClick r:id="rId5"/>
              </a:rPr>
              <a:t>Effective</a:t>
            </a:r>
            <a:r>
              <a:rPr lang="en-GB" sz="1200" u="sng" dirty="0">
                <a:solidFill>
                  <a:srgbClr val="222222"/>
                </a:solidFill>
                <a:highlight>
                  <a:srgbClr val="FFFFFF"/>
                </a:highlight>
                <a:latin typeface="Aptos"/>
                <a:hlinkClick r:id="rId5"/>
              </a:rPr>
              <a:t> Time Management: A Pathway to Academic Success - Smart Life Skills</a:t>
            </a:r>
            <a:r>
              <a:rPr lang="en-GB" sz="1200" dirty="0">
                <a:solidFill>
                  <a:srgbClr val="222222"/>
                </a:solidFill>
                <a:highlight>
                  <a:srgbClr val="FFFFFF"/>
                </a:highlight>
                <a:latin typeface="Aptos"/>
              </a:rPr>
              <a:t> (Accessed: 21 April 2026)</a:t>
            </a:r>
          </a:p>
          <a:p>
            <a:pPr>
              <a:buNone/>
            </a:pPr>
            <a:r>
              <a:rPr lang="en-GB" sz="1200" dirty="0" err="1">
                <a:solidFill>
                  <a:srgbClr val="222222"/>
                </a:solidFill>
                <a:highlight>
                  <a:srgbClr val="FFFFFF"/>
                </a:highlight>
                <a:latin typeface="Aptos"/>
              </a:rPr>
              <a:t>LinkdIn</a:t>
            </a:r>
            <a:r>
              <a:rPr lang="en-GB" sz="1200" dirty="0">
                <a:solidFill>
                  <a:srgbClr val="222222"/>
                </a:solidFill>
                <a:highlight>
                  <a:srgbClr val="FFFFFF"/>
                </a:highlight>
                <a:latin typeface="Aptos"/>
              </a:rPr>
              <a:t> (2026). </a:t>
            </a:r>
            <a:r>
              <a:rPr lang="en-GB" sz="1200" i="1" dirty="0">
                <a:solidFill>
                  <a:srgbClr val="222222"/>
                </a:solidFill>
                <a:highlight>
                  <a:srgbClr val="FFFFFF"/>
                </a:highlight>
                <a:latin typeface="Aptos"/>
              </a:rPr>
              <a:t>About </a:t>
            </a:r>
            <a:r>
              <a:rPr lang="en-GB" sz="1200" i="1" dirty="0" err="1">
                <a:solidFill>
                  <a:srgbClr val="222222"/>
                </a:solidFill>
                <a:highlight>
                  <a:srgbClr val="FFFFFF"/>
                </a:highlight>
                <a:latin typeface="Aptos"/>
              </a:rPr>
              <a:t>LinkdIn</a:t>
            </a:r>
            <a:r>
              <a:rPr lang="en-GB" sz="1200" i="1" dirty="0">
                <a:solidFill>
                  <a:srgbClr val="222222"/>
                </a:solidFill>
                <a:highlight>
                  <a:srgbClr val="FFFFFF"/>
                </a:highlight>
                <a:latin typeface="Aptos"/>
              </a:rPr>
              <a:t>. </a:t>
            </a:r>
            <a:r>
              <a:rPr lang="en-GB" sz="1200" dirty="0">
                <a:solidFill>
                  <a:srgbClr val="222222"/>
                </a:solidFill>
                <a:highlight>
                  <a:srgbClr val="FFFFFF"/>
                </a:highlight>
                <a:latin typeface="Aptos"/>
              </a:rPr>
              <a:t>Available at: </a:t>
            </a:r>
            <a:r>
              <a:rPr lang="en-GB" sz="1200" u="sng" dirty="0">
                <a:solidFill>
                  <a:srgbClr val="222222"/>
                </a:solidFill>
                <a:highlight>
                  <a:srgbClr val="FFFFFF"/>
                </a:highlight>
                <a:latin typeface="Aptos"/>
                <a:hlinkClick r:id="rId6"/>
              </a:rPr>
              <a:t>About LinkedIn</a:t>
            </a:r>
            <a:r>
              <a:rPr lang="en-GB" sz="1200" dirty="0">
                <a:solidFill>
                  <a:srgbClr val="222222"/>
                </a:solidFill>
                <a:highlight>
                  <a:srgbClr val="FFFFFF"/>
                </a:highlight>
                <a:latin typeface="Aptos"/>
              </a:rPr>
              <a:t> (Accessed: 28 April 2026)</a:t>
            </a:r>
          </a:p>
          <a:p>
            <a:pPr>
              <a:buNone/>
            </a:pPr>
            <a:endParaRPr lang="en-GB" sz="1200" dirty="0">
              <a:solidFill>
                <a:srgbClr val="222222"/>
              </a:solidFill>
              <a:highlight>
                <a:srgbClr val="FFFFFF"/>
              </a:highlight>
              <a:latin typeface="Aptos"/>
            </a:endParaRPr>
          </a:p>
          <a:p>
            <a:pPr>
              <a:buNone/>
            </a:pPr>
            <a:r>
              <a:rPr lang="en-GB" sz="1200">
                <a:solidFill>
                  <a:srgbClr val="222222"/>
                </a:solidFill>
                <a:highlight>
                  <a:srgbClr val="FFFFFF"/>
                </a:highlight>
                <a:latin typeface="Aptos"/>
              </a:rPr>
              <a:t>MacCann, C. Fogarty, G. Roberts, R. (2012) </a:t>
            </a:r>
            <a:r>
              <a:rPr lang="en-GB" sz="1200" i="1">
                <a:solidFill>
                  <a:srgbClr val="222222"/>
                </a:solidFill>
                <a:highlight>
                  <a:srgbClr val="FFFFFF"/>
                </a:highlight>
                <a:latin typeface="Aptos"/>
              </a:rPr>
              <a:t>Strategies for success in education: time management is more important for part-time than full-time community college students. </a:t>
            </a:r>
            <a:r>
              <a:rPr lang="en-GB" sz="1200">
                <a:solidFill>
                  <a:srgbClr val="222222"/>
                </a:solidFill>
                <a:highlight>
                  <a:srgbClr val="FFFFFF"/>
                </a:highlight>
                <a:latin typeface="Aptos"/>
              </a:rPr>
              <a:t>Available at: </a:t>
            </a:r>
            <a:r>
              <a:rPr lang="en-GB" sz="1200" u="sng" dirty="0">
                <a:solidFill>
                  <a:srgbClr val="222222"/>
                </a:solidFill>
                <a:highlight>
                  <a:srgbClr val="FFFFFF"/>
                </a:highlight>
                <a:latin typeface="Merriweather Sans"/>
                <a:hlinkClick r:id="rId7"/>
              </a:rPr>
              <a:t>Strategies for success in education: Time management is more important for part-time than full-time community college students - ScienceDirect</a:t>
            </a:r>
            <a:r>
              <a:rPr lang="en-GB" sz="1200">
                <a:solidFill>
                  <a:srgbClr val="222222"/>
                </a:solidFill>
                <a:highlight>
                  <a:srgbClr val="FFFFFF"/>
                </a:highlight>
                <a:latin typeface="Aptos"/>
              </a:rPr>
              <a:t> (Accessed: 18 April 2026)</a:t>
            </a:r>
          </a:p>
          <a:p>
            <a:pPr>
              <a:buNone/>
            </a:pPr>
            <a:r>
              <a:rPr lang="en-GB" sz="1200">
                <a:solidFill>
                  <a:srgbClr val="222222"/>
                </a:solidFill>
                <a:highlight>
                  <a:srgbClr val="FFFFFF"/>
                </a:highlight>
                <a:latin typeface="Aptos"/>
              </a:rPr>
              <a:t>Pappas, C (2026) </a:t>
            </a:r>
            <a:r>
              <a:rPr lang="en-GB" sz="1200" i="1">
                <a:solidFill>
                  <a:srgbClr val="222222"/>
                </a:solidFill>
                <a:highlight>
                  <a:srgbClr val="FFFFFF"/>
                </a:highlight>
                <a:latin typeface="Aptos"/>
              </a:rPr>
              <a:t>How to transition into an E-learning career. </a:t>
            </a:r>
            <a:r>
              <a:rPr lang="en-GB" sz="1200">
                <a:solidFill>
                  <a:srgbClr val="222222"/>
                </a:solidFill>
                <a:highlight>
                  <a:srgbClr val="FFFFFF"/>
                </a:highlight>
                <a:latin typeface="Aptos"/>
              </a:rPr>
              <a:t>Available at: </a:t>
            </a:r>
            <a:r>
              <a:rPr lang="en-GB" sz="1200" u="sng" dirty="0">
                <a:solidFill>
                  <a:srgbClr val="222222"/>
                </a:solidFill>
                <a:highlight>
                  <a:srgbClr val="FFFFFF"/>
                </a:highlight>
                <a:latin typeface="Aptos"/>
                <a:hlinkClick r:id="rId8"/>
              </a:rPr>
              <a:t>How To Transition Into An eLearning Career - Jobs by eLearning Industry</a:t>
            </a:r>
            <a:r>
              <a:rPr lang="en-GB" sz="1200">
                <a:solidFill>
                  <a:srgbClr val="222222"/>
                </a:solidFill>
                <a:highlight>
                  <a:srgbClr val="FFFFFF"/>
                </a:highlight>
                <a:latin typeface="Aptos"/>
              </a:rPr>
              <a:t> (Accessed: 20 April 2026)</a:t>
            </a:r>
          </a:p>
          <a:p>
            <a:pPr>
              <a:buNone/>
            </a:pPr>
            <a:r>
              <a:rPr lang="en-GB" sz="1200">
                <a:solidFill>
                  <a:srgbClr val="222222"/>
                </a:solidFill>
                <a:highlight>
                  <a:srgbClr val="FFFFFF"/>
                </a:highlight>
                <a:latin typeface="Aptos"/>
              </a:rPr>
              <a:t>Perry, C (2022) </a:t>
            </a:r>
            <a:r>
              <a:rPr lang="en-GB" sz="1200" i="1">
                <a:solidFill>
                  <a:srgbClr val="222222"/>
                </a:solidFill>
                <a:highlight>
                  <a:srgbClr val="FFFFFF"/>
                </a:highlight>
                <a:latin typeface="Aptos"/>
              </a:rPr>
              <a:t>What is teamwork and why does it matter? </a:t>
            </a:r>
            <a:r>
              <a:rPr lang="en-GB" sz="1200">
                <a:solidFill>
                  <a:srgbClr val="222222"/>
                </a:solidFill>
                <a:highlight>
                  <a:srgbClr val="FFFFFF"/>
                </a:highlight>
                <a:latin typeface="Aptos"/>
              </a:rPr>
              <a:t>Available at: </a:t>
            </a:r>
            <a:r>
              <a:rPr lang="en-GB" sz="1200" u="sng" dirty="0">
                <a:solidFill>
                  <a:srgbClr val="222222"/>
                </a:solidFill>
                <a:highlight>
                  <a:srgbClr val="FFFFFF"/>
                </a:highlight>
                <a:latin typeface="Aptos"/>
                <a:hlinkClick r:id="rId9"/>
              </a:rPr>
              <a:t>What Is Teamwork and Why Does It Matter?</a:t>
            </a:r>
            <a:r>
              <a:rPr lang="en-GB" sz="1200">
                <a:solidFill>
                  <a:srgbClr val="222222"/>
                </a:solidFill>
                <a:highlight>
                  <a:srgbClr val="FFFFFF"/>
                </a:highlight>
                <a:latin typeface="Aptos"/>
              </a:rPr>
              <a:t> (Accessed: 19 April 2026)</a:t>
            </a:r>
          </a:p>
          <a:p>
            <a:pPr>
              <a:buNone/>
            </a:pPr>
            <a:r>
              <a:rPr lang="en-GB" sz="1200" dirty="0">
                <a:solidFill>
                  <a:srgbClr val="222222"/>
                </a:solidFill>
                <a:highlight>
                  <a:srgbClr val="FFFFFF"/>
                </a:highlight>
                <a:latin typeface="Aptos"/>
              </a:rPr>
              <a:t>Pritchard, C. Rutherford, S. James Francis, N. </a:t>
            </a:r>
            <a:r>
              <a:rPr lang="en-GB" sz="1200" dirty="0" err="1">
                <a:solidFill>
                  <a:srgbClr val="222222"/>
                </a:solidFill>
                <a:highlight>
                  <a:srgbClr val="FFFFFF"/>
                </a:highlight>
                <a:latin typeface="Aptos"/>
              </a:rPr>
              <a:t>Prytherch</a:t>
            </a:r>
            <a:r>
              <a:rPr lang="en-GB" sz="1200" dirty="0">
                <a:solidFill>
                  <a:srgbClr val="222222"/>
                </a:solidFill>
                <a:highlight>
                  <a:srgbClr val="FFFFFF"/>
                </a:highlight>
                <a:latin typeface="Aptos"/>
              </a:rPr>
              <a:t>, Z. (2025). </a:t>
            </a:r>
            <a:r>
              <a:rPr lang="en-GB" sz="1200" i="1" dirty="0">
                <a:solidFill>
                  <a:srgbClr val="222222"/>
                </a:solidFill>
                <a:highlight>
                  <a:srgbClr val="FFFFFF"/>
                </a:highlight>
                <a:latin typeface="Aptos"/>
              </a:rPr>
              <a:t>Making teamwork work. </a:t>
            </a:r>
            <a:r>
              <a:rPr lang="en-GB" sz="1200" dirty="0">
                <a:solidFill>
                  <a:srgbClr val="222222"/>
                </a:solidFill>
                <a:highlight>
                  <a:srgbClr val="FFFFFF"/>
                </a:highlight>
                <a:latin typeface="Aptos"/>
              </a:rPr>
              <a:t>Available at: </a:t>
            </a:r>
            <a:r>
              <a:rPr lang="en-GB" sz="1200" u="sng" dirty="0">
                <a:solidFill>
                  <a:srgbClr val="222222"/>
                </a:solidFill>
                <a:highlight>
                  <a:srgbClr val="FFFFFF"/>
                </a:highlight>
                <a:latin typeface="Aptos"/>
                <a:hlinkClick r:id="rId10"/>
              </a:rPr>
              <a:t>Making teamwork work: enhancing collaboration and assessment in higher education | FEBS Network</a:t>
            </a:r>
            <a:r>
              <a:rPr lang="en-GB" sz="1200" dirty="0">
                <a:solidFill>
                  <a:srgbClr val="222222"/>
                </a:solidFill>
                <a:highlight>
                  <a:srgbClr val="FFFFFF"/>
                </a:highlight>
                <a:latin typeface="Aptos"/>
              </a:rPr>
              <a:t> (Accessed: 12 April 2026)</a:t>
            </a:r>
          </a:p>
          <a:p>
            <a:pPr>
              <a:buNone/>
            </a:pPr>
            <a:r>
              <a:rPr lang="en-GB" sz="1200" dirty="0" err="1">
                <a:solidFill>
                  <a:srgbClr val="222222"/>
                </a:solidFill>
                <a:highlight>
                  <a:srgbClr val="FFFFFF"/>
                </a:highlight>
                <a:latin typeface="Aptos"/>
              </a:rPr>
              <a:t>ScienceInsights</a:t>
            </a:r>
            <a:r>
              <a:rPr lang="en-GB" sz="1200" dirty="0">
                <a:solidFill>
                  <a:srgbClr val="222222"/>
                </a:solidFill>
                <a:highlight>
                  <a:srgbClr val="FFFFFF"/>
                </a:highlight>
                <a:latin typeface="Aptos"/>
              </a:rPr>
              <a:t> (2026) </a:t>
            </a:r>
            <a:r>
              <a:rPr lang="en-GB" sz="1200" i="1" dirty="0">
                <a:solidFill>
                  <a:srgbClr val="222222"/>
                </a:solidFill>
                <a:highlight>
                  <a:srgbClr val="FFFFFF"/>
                </a:highlight>
                <a:latin typeface="Aptos"/>
              </a:rPr>
              <a:t>What is a Pomodoro Timer and how does it work? </a:t>
            </a:r>
            <a:r>
              <a:rPr lang="en-GB" sz="1200" dirty="0">
                <a:solidFill>
                  <a:srgbClr val="222222"/>
                </a:solidFill>
                <a:highlight>
                  <a:srgbClr val="FFFFFF"/>
                </a:highlight>
                <a:latin typeface="Aptos"/>
              </a:rPr>
              <a:t>Available at: </a:t>
            </a:r>
          </a:p>
          <a:p>
            <a:pPr>
              <a:buNone/>
            </a:pPr>
            <a:r>
              <a:rPr lang="en-GB" sz="1200" u="sng" dirty="0">
                <a:solidFill>
                  <a:srgbClr val="222222"/>
                </a:solidFill>
                <a:highlight>
                  <a:srgbClr val="FFFFFF"/>
                </a:highlight>
                <a:latin typeface="Aptos"/>
                <a:hlinkClick r:id="rId11"/>
              </a:rPr>
              <a:t>What Is a Pomodoro Timer and How Does It Work? - </a:t>
            </a:r>
            <a:r>
              <a:rPr lang="en-GB" sz="1200" u="sng" dirty="0" err="1">
                <a:solidFill>
                  <a:srgbClr val="222222"/>
                </a:solidFill>
                <a:highlight>
                  <a:srgbClr val="FFFFFF"/>
                </a:highlight>
                <a:latin typeface="Aptos"/>
                <a:hlinkClick r:id="rId11"/>
              </a:rPr>
              <a:t>ScienceInsights</a:t>
            </a:r>
            <a:r>
              <a:rPr lang="en-GB" sz="1200" dirty="0">
                <a:solidFill>
                  <a:srgbClr val="222222"/>
                </a:solidFill>
                <a:highlight>
                  <a:srgbClr val="FFFFFF"/>
                </a:highlight>
                <a:latin typeface="Aptos"/>
              </a:rPr>
              <a:t> (Accessed: 19 April 2026)</a:t>
            </a:r>
          </a:p>
          <a:p>
            <a:pPr>
              <a:buNone/>
            </a:pPr>
            <a:r>
              <a:rPr lang="en-GB" sz="1200" dirty="0" err="1">
                <a:solidFill>
                  <a:srgbClr val="222222"/>
                </a:solidFill>
                <a:highlight>
                  <a:srgbClr val="FFFFFF"/>
                </a:highlight>
                <a:latin typeface="Aptos"/>
              </a:rPr>
              <a:t>Ulum</a:t>
            </a:r>
            <a:r>
              <a:rPr lang="en-GB" sz="1200" dirty="0">
                <a:solidFill>
                  <a:srgbClr val="222222"/>
                </a:solidFill>
                <a:highlight>
                  <a:srgbClr val="FFFFFF"/>
                </a:highlight>
                <a:latin typeface="Aptos"/>
              </a:rPr>
              <a:t>, H (2021) </a:t>
            </a:r>
            <a:r>
              <a:rPr lang="en-GB" sz="1200" i="1" dirty="0">
                <a:solidFill>
                  <a:srgbClr val="222222"/>
                </a:solidFill>
                <a:highlight>
                  <a:srgbClr val="FFFFFF"/>
                </a:highlight>
                <a:latin typeface="Aptos"/>
              </a:rPr>
              <a:t>The effects of online education on academic success. </a:t>
            </a:r>
            <a:r>
              <a:rPr lang="en-GB" sz="1200" dirty="0">
                <a:solidFill>
                  <a:srgbClr val="222222"/>
                </a:solidFill>
                <a:highlight>
                  <a:srgbClr val="FFFFFF"/>
                </a:highlight>
                <a:latin typeface="Aptos"/>
              </a:rPr>
              <a:t>Available at: </a:t>
            </a:r>
            <a:r>
              <a:rPr lang="en-GB" sz="1200" u="sng" dirty="0">
                <a:solidFill>
                  <a:srgbClr val="222222"/>
                </a:solidFill>
                <a:highlight>
                  <a:srgbClr val="FFFFFF"/>
                </a:highlight>
                <a:latin typeface="Aptos"/>
                <a:hlinkClick r:id="rId12"/>
              </a:rPr>
              <a:t>The effects of online education on academic success: A meta-analysis study - PMC</a:t>
            </a:r>
            <a:r>
              <a:rPr lang="en-GB" sz="1200" dirty="0">
                <a:solidFill>
                  <a:srgbClr val="222222"/>
                </a:solidFill>
                <a:highlight>
                  <a:srgbClr val="FFFFFF"/>
                </a:highlight>
                <a:latin typeface="Aptos"/>
              </a:rPr>
              <a:t> (Accessed: 15 April 2026)</a:t>
            </a:r>
          </a:p>
          <a:p>
            <a:pPr>
              <a:buNone/>
            </a:pPr>
            <a:r>
              <a:rPr lang="en-GB" sz="1200" dirty="0">
                <a:solidFill>
                  <a:srgbClr val="222222"/>
                </a:solidFill>
                <a:highlight>
                  <a:srgbClr val="FFFFFF"/>
                </a:highlight>
                <a:latin typeface="Aptos"/>
              </a:rPr>
              <a:t>Vaia (2024) </a:t>
            </a:r>
            <a:r>
              <a:rPr lang="en-GB" sz="1200" i="1" dirty="0">
                <a:solidFill>
                  <a:srgbClr val="222222"/>
                </a:solidFill>
                <a:highlight>
                  <a:srgbClr val="FFFFFF"/>
                </a:highlight>
                <a:latin typeface="Aptos"/>
              </a:rPr>
              <a:t>Teamwork in </a:t>
            </a:r>
            <a:r>
              <a:rPr lang="en-GB" sz="1200" i="1" dirty="0" err="1">
                <a:solidFill>
                  <a:srgbClr val="222222"/>
                </a:solidFill>
                <a:highlight>
                  <a:srgbClr val="FFFFFF"/>
                </a:highlight>
                <a:latin typeface="Aptos"/>
              </a:rPr>
              <a:t>Hsopitality</a:t>
            </a:r>
            <a:r>
              <a:rPr lang="en-GB" sz="1200" i="1" dirty="0">
                <a:solidFill>
                  <a:srgbClr val="222222"/>
                </a:solidFill>
                <a:highlight>
                  <a:srgbClr val="FFFFFF"/>
                </a:highlight>
                <a:latin typeface="Aptos"/>
              </a:rPr>
              <a:t>. </a:t>
            </a:r>
            <a:r>
              <a:rPr lang="en-GB" sz="1200" dirty="0">
                <a:solidFill>
                  <a:srgbClr val="222222"/>
                </a:solidFill>
                <a:highlight>
                  <a:srgbClr val="FFFFFF"/>
                </a:highlight>
                <a:latin typeface="Aptos"/>
              </a:rPr>
              <a:t>Available at: </a:t>
            </a:r>
            <a:r>
              <a:rPr lang="en-GB" sz="1200" u="sng" dirty="0">
                <a:solidFill>
                  <a:srgbClr val="222222"/>
                </a:solidFill>
                <a:highlight>
                  <a:srgbClr val="FFFFFF"/>
                </a:highlight>
                <a:latin typeface="Aptos"/>
                <a:hlinkClick r:id="rId13"/>
              </a:rPr>
              <a:t>Teamwork in Hospitality: Importance &amp; Culture | Vaia</a:t>
            </a:r>
            <a:r>
              <a:rPr lang="en-GB" sz="1200" dirty="0">
                <a:solidFill>
                  <a:srgbClr val="222222"/>
                </a:solidFill>
                <a:highlight>
                  <a:srgbClr val="FFFFFF"/>
                </a:highlight>
                <a:latin typeface="Aptos"/>
              </a:rPr>
              <a:t> (Accessed: 19 April 2026)</a:t>
            </a:r>
          </a:p>
          <a:p>
            <a:pPr>
              <a:buNone/>
            </a:pPr>
            <a:r>
              <a:rPr lang="en-GB" sz="1200" dirty="0">
                <a:solidFill>
                  <a:srgbClr val="222222"/>
                </a:solidFill>
                <a:highlight>
                  <a:srgbClr val="FFFFFF"/>
                </a:highlight>
                <a:latin typeface="Aptos"/>
              </a:rPr>
              <a:t>Wolters, C.A., Brady, A.C. College Students’ Time Management: a Self-Regulated Learning Perspective. </a:t>
            </a:r>
            <a:r>
              <a:rPr lang="en-GB" sz="1200" i="1" dirty="0" err="1">
                <a:solidFill>
                  <a:srgbClr val="222222"/>
                </a:solidFill>
                <a:highlight>
                  <a:srgbClr val="FFFFFF"/>
                </a:highlight>
                <a:latin typeface="Aptos"/>
              </a:rPr>
              <a:t>Educ</a:t>
            </a:r>
            <a:r>
              <a:rPr lang="en-GB" sz="1200" i="1" dirty="0">
                <a:solidFill>
                  <a:srgbClr val="222222"/>
                </a:solidFill>
                <a:highlight>
                  <a:srgbClr val="FFFFFF"/>
                </a:highlight>
                <a:latin typeface="Aptos"/>
              </a:rPr>
              <a:t> </a:t>
            </a:r>
            <a:r>
              <a:rPr lang="en-GB" sz="1200" i="1" dirty="0" err="1">
                <a:solidFill>
                  <a:srgbClr val="222222"/>
                </a:solidFill>
                <a:highlight>
                  <a:srgbClr val="FFFFFF"/>
                </a:highlight>
                <a:latin typeface="Aptos"/>
              </a:rPr>
              <a:t>Psychol</a:t>
            </a:r>
            <a:r>
              <a:rPr lang="en-GB" sz="1200" i="1" dirty="0">
                <a:solidFill>
                  <a:srgbClr val="222222"/>
                </a:solidFill>
                <a:highlight>
                  <a:srgbClr val="FFFFFF"/>
                </a:highlight>
                <a:latin typeface="Aptos"/>
              </a:rPr>
              <a:t> Rev</a:t>
            </a:r>
            <a:r>
              <a:rPr lang="en-GB" sz="1200" dirty="0">
                <a:solidFill>
                  <a:srgbClr val="222222"/>
                </a:solidFill>
                <a:highlight>
                  <a:srgbClr val="FFFFFF"/>
                </a:highlight>
                <a:latin typeface="Aptos"/>
              </a:rPr>
              <a:t> </a:t>
            </a:r>
            <a:r>
              <a:rPr lang="en-GB" sz="1200" b="1" dirty="0">
                <a:solidFill>
                  <a:srgbClr val="222222"/>
                </a:solidFill>
                <a:highlight>
                  <a:srgbClr val="FFFFFF"/>
                </a:highlight>
                <a:latin typeface="Aptos"/>
              </a:rPr>
              <a:t>33</a:t>
            </a:r>
            <a:r>
              <a:rPr lang="en-GB" sz="1200" dirty="0">
                <a:solidFill>
                  <a:srgbClr val="222222"/>
                </a:solidFill>
                <a:highlight>
                  <a:srgbClr val="FFFFFF"/>
                </a:highlight>
                <a:latin typeface="Aptos"/>
              </a:rPr>
              <a:t>, 1319–1351 (2021). </a:t>
            </a:r>
            <a:r>
              <a:rPr lang="en-GB" sz="1200" u="sng" dirty="0">
                <a:solidFill>
                  <a:srgbClr val="222222"/>
                </a:solidFill>
                <a:highlight>
                  <a:srgbClr val="FFFFFF"/>
                </a:highlight>
                <a:latin typeface="Aptos"/>
                <a:hlinkClick r:id="rId14"/>
              </a:rPr>
              <a:t>https://doi.org/10.1007/s10648-020-09519-z</a:t>
            </a:r>
            <a:endParaRPr lang="en-GB" sz="1200">
              <a:solidFill>
                <a:srgbClr val="222222"/>
              </a:solidFill>
              <a:highlight>
                <a:srgbClr val="FFFFFF"/>
              </a:highlight>
              <a:latin typeface="Aptos"/>
            </a:endParaRPr>
          </a:p>
          <a:p>
            <a:pPr marL="0" indent="0">
              <a:buNone/>
            </a:pPr>
            <a:endParaRPr lang="en-GB" sz="1200" dirty="0">
              <a:solidFill>
                <a:srgbClr val="222222"/>
              </a:solidFill>
              <a:highlight>
                <a:srgbClr val="FFFFFF"/>
              </a:highlight>
              <a:latin typeface="Merriweather Sans"/>
            </a:endParaRPr>
          </a:p>
        </p:txBody>
      </p:sp>
    </p:spTree>
    <p:extLst>
      <p:ext uri="{BB962C8B-B14F-4D97-AF65-F5344CB8AC3E}">
        <p14:creationId xmlns:p14="http://schemas.microsoft.com/office/powerpoint/2010/main" val="3111628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16</Slides>
  <Notes>14</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Presentation on 3 skills I have developed through this module</vt:lpstr>
      <vt:lpstr>AI Acknowledgement</vt:lpstr>
      <vt:lpstr>Academic Skill- Time Management </vt:lpstr>
      <vt:lpstr>How have I developed these skills and what have I found most valuable?</vt:lpstr>
      <vt:lpstr>How will this skill support me on my journey?</vt:lpstr>
      <vt:lpstr>How can time management be transferred into proffesional context?</vt:lpstr>
      <vt:lpstr>Industry skill- Teamwork</vt:lpstr>
      <vt:lpstr>How have I developed these skills and what have I found most valuable?</vt:lpstr>
      <vt:lpstr>How will this skill support me on my journey?</vt:lpstr>
      <vt:lpstr>How can teamwork be transferred into proffesional context?</vt:lpstr>
      <vt:lpstr>Digital skill- E-learning </vt:lpstr>
      <vt:lpstr>How have I developed these skills and what have I found most valuable?</vt:lpstr>
      <vt:lpstr>How will these skills support my academic journey?</vt:lpstr>
      <vt:lpstr>How will these be transferred to professional contexts and placement opportunities?</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500</cp:revision>
  <dcterms:created xsi:type="dcterms:W3CDTF">2026-02-04T21:26:08Z</dcterms:created>
  <dcterms:modified xsi:type="dcterms:W3CDTF">2026-04-30T11:12:15Z</dcterms:modified>
</cp:coreProperties>
</file>