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82" r:id="rId3"/>
    <p:sldId id="258" r:id="rId4"/>
    <p:sldId id="283" r:id="rId5"/>
    <p:sldId id="279" r:id="rId6"/>
    <p:sldId id="280" r:id="rId7"/>
    <p:sldId id="284" r:id="rId8"/>
    <p:sldId id="270" r:id="rId9"/>
    <p:sldId id="273" r:id="rId10"/>
    <p:sldId id="276" r:id="rId11"/>
    <p:sldId id="28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A1654F-158C-9722-5842-B6F9135A1B7C}" v="4000" dt="2026-03-07T20:36:00.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ra konate" userId="6c4f22045e3d0db3" providerId="Windows Live" clId="Web-{B7CB860F-241F-2F8D-9479-0CCFDE2B04F4}"/>
    <pc:docChg chg="addSld delSld modSld">
      <pc:chgData name="koura konate" userId="6c4f22045e3d0db3" providerId="Windows Live" clId="Web-{B7CB860F-241F-2F8D-9479-0CCFDE2B04F4}" dt="2026-03-03T10:41:35.322" v="965" actId="20577"/>
      <pc:docMkLst>
        <pc:docMk/>
      </pc:docMkLst>
      <pc:sldChg chg="modSp">
        <pc:chgData name="koura konate" userId="6c4f22045e3d0db3" providerId="Windows Live" clId="Web-{B7CB860F-241F-2F8D-9479-0CCFDE2B04F4}" dt="2026-03-02T11:42:02.455" v="320" actId="20577"/>
        <pc:sldMkLst>
          <pc:docMk/>
          <pc:sldMk cId="109857222" sldId="256"/>
        </pc:sldMkLst>
        <pc:spChg chg="mod">
          <ac:chgData name="koura konate" userId="6c4f22045e3d0db3" providerId="Windows Live" clId="Web-{B7CB860F-241F-2F8D-9479-0CCFDE2B04F4}" dt="2026-03-02T11:42:02.455" v="320" actId="20577"/>
          <ac:spMkLst>
            <pc:docMk/>
            <pc:sldMk cId="109857222" sldId="256"/>
            <ac:spMk id="2" creationId="{00000000-0000-0000-0000-000000000000}"/>
          </ac:spMkLst>
        </pc:spChg>
      </pc:sldChg>
      <pc:sldChg chg="addSp delSp modSp">
        <pc:chgData name="koura konate" userId="6c4f22045e3d0db3" providerId="Windows Live" clId="Web-{B7CB860F-241F-2F8D-9479-0CCFDE2B04F4}" dt="2026-03-03T10:41:35.322" v="965" actId="20577"/>
        <pc:sldMkLst>
          <pc:docMk/>
          <pc:sldMk cId="2288286228" sldId="258"/>
        </pc:sldMkLst>
        <pc:spChg chg="mod">
          <ac:chgData name="koura konate" userId="6c4f22045e3d0db3" providerId="Windows Live" clId="Web-{B7CB860F-241F-2F8D-9479-0CCFDE2B04F4}" dt="2026-03-02T12:08:00.273" v="648" actId="20577"/>
          <ac:spMkLst>
            <pc:docMk/>
            <pc:sldMk cId="2288286228" sldId="258"/>
            <ac:spMk id="2" creationId="{B8AF7075-7402-5FC2-FDF4-1BAC0256B2A5}"/>
          </ac:spMkLst>
        </pc:spChg>
        <pc:spChg chg="mod">
          <ac:chgData name="koura konate" userId="6c4f22045e3d0db3" providerId="Windows Live" clId="Web-{B7CB860F-241F-2F8D-9479-0CCFDE2B04F4}" dt="2026-03-03T10:41:35.322" v="965" actId="20577"/>
          <ac:spMkLst>
            <pc:docMk/>
            <pc:sldMk cId="2288286228" sldId="258"/>
            <ac:spMk id="3" creationId="{B7F8B4E9-5472-7D63-E90B-EDBD836AFC79}"/>
          </ac:spMkLst>
        </pc:spChg>
        <pc:spChg chg="add del">
          <ac:chgData name="koura konate" userId="6c4f22045e3d0db3" providerId="Windows Live" clId="Web-{B7CB860F-241F-2F8D-9479-0CCFDE2B04F4}" dt="2026-03-03T10:15:00.044" v="949"/>
          <ac:spMkLst>
            <pc:docMk/>
            <pc:sldMk cId="2288286228" sldId="258"/>
            <ac:spMk id="12" creationId="{7F488E8B-4E1E-4402-8935-D4E6C02615C7}"/>
          </ac:spMkLst>
        </pc:spChg>
        <pc:picChg chg="add mod">
          <ac:chgData name="koura konate" userId="6c4f22045e3d0db3" providerId="Windows Live" clId="Web-{B7CB860F-241F-2F8D-9479-0CCFDE2B04F4}" dt="2026-03-02T12:03:56.708" v="575" actId="1076"/>
          <ac:picMkLst>
            <pc:docMk/>
            <pc:sldMk cId="2288286228" sldId="258"/>
            <ac:picMk id="4" creationId="{173D827E-1914-F106-EF9B-F38360A08B00}"/>
          </ac:picMkLst>
        </pc:picChg>
      </pc:sldChg>
      <pc:sldChg chg="modSp">
        <pc:chgData name="koura konate" userId="6c4f22045e3d0db3" providerId="Windows Live" clId="Web-{B7CB860F-241F-2F8D-9479-0CCFDE2B04F4}" dt="2026-03-02T12:16:52.963" v="928" actId="20577"/>
        <pc:sldMkLst>
          <pc:docMk/>
          <pc:sldMk cId="3037147243" sldId="270"/>
        </pc:sldMkLst>
        <pc:spChg chg="mod">
          <ac:chgData name="koura konate" userId="6c4f22045e3d0db3" providerId="Windows Live" clId="Web-{B7CB860F-241F-2F8D-9479-0CCFDE2B04F4}" dt="2026-03-02T12:16:52.963" v="928" actId="20577"/>
          <ac:spMkLst>
            <pc:docMk/>
            <pc:sldMk cId="3037147243" sldId="270"/>
            <ac:spMk id="2" creationId="{E1D58E82-B936-B21A-323C-69F07625A5F8}"/>
          </ac:spMkLst>
        </pc:spChg>
        <pc:spChg chg="mod">
          <ac:chgData name="koura konate" userId="6c4f22045e3d0db3" providerId="Windows Live" clId="Web-{B7CB860F-241F-2F8D-9479-0CCFDE2B04F4}" dt="2026-03-02T11:34:07.740" v="159" actId="20577"/>
          <ac:spMkLst>
            <pc:docMk/>
            <pc:sldMk cId="3037147243" sldId="270"/>
            <ac:spMk id="3" creationId="{5123BA68-4AF2-4E61-9C8C-00F65AFC31E7}"/>
          </ac:spMkLst>
        </pc:spChg>
      </pc:sldChg>
      <pc:sldChg chg="modSp">
        <pc:chgData name="koura konate" userId="6c4f22045e3d0db3" providerId="Windows Live" clId="Web-{B7CB860F-241F-2F8D-9479-0CCFDE2B04F4}" dt="2026-03-02T12:16:58.651" v="929" actId="20577"/>
        <pc:sldMkLst>
          <pc:docMk/>
          <pc:sldMk cId="1091082589" sldId="273"/>
        </pc:sldMkLst>
        <pc:spChg chg="mod">
          <ac:chgData name="koura konate" userId="6c4f22045e3d0db3" providerId="Windows Live" clId="Web-{B7CB860F-241F-2F8D-9479-0CCFDE2B04F4}" dt="2026-03-02T12:16:58.651" v="929" actId="20577"/>
          <ac:spMkLst>
            <pc:docMk/>
            <pc:sldMk cId="1091082589" sldId="273"/>
            <ac:spMk id="2" creationId="{A3E9C8EB-8B9C-043B-FDEF-922B1A86AC80}"/>
          </ac:spMkLst>
        </pc:spChg>
      </pc:sldChg>
      <pc:sldChg chg="modSp">
        <pc:chgData name="koura konate" userId="6c4f22045e3d0db3" providerId="Windows Live" clId="Web-{B7CB860F-241F-2F8D-9479-0CCFDE2B04F4}" dt="2026-03-02T12:13:42.204" v="891" actId="20577"/>
        <pc:sldMkLst>
          <pc:docMk/>
          <pc:sldMk cId="776340680" sldId="276"/>
        </pc:sldMkLst>
        <pc:spChg chg="mod">
          <ac:chgData name="koura konate" userId="6c4f22045e3d0db3" providerId="Windows Live" clId="Web-{B7CB860F-241F-2F8D-9479-0CCFDE2B04F4}" dt="2026-03-02T12:13:42.204" v="891" actId="20577"/>
          <ac:spMkLst>
            <pc:docMk/>
            <pc:sldMk cId="776340680" sldId="276"/>
            <ac:spMk id="3" creationId="{1A553775-CCE3-585A-5A56-A7E83A599AB8}"/>
          </ac:spMkLst>
        </pc:spChg>
      </pc:sldChg>
      <pc:sldChg chg="modSp">
        <pc:chgData name="koura konate" userId="6c4f22045e3d0db3" providerId="Windows Live" clId="Web-{B7CB860F-241F-2F8D-9479-0CCFDE2B04F4}" dt="2026-03-02T12:16:03.321" v="896" actId="20577"/>
        <pc:sldMkLst>
          <pc:docMk/>
          <pc:sldMk cId="2393949605" sldId="279"/>
        </pc:sldMkLst>
        <pc:spChg chg="mod">
          <ac:chgData name="koura konate" userId="6c4f22045e3d0db3" providerId="Windows Live" clId="Web-{B7CB860F-241F-2F8D-9479-0CCFDE2B04F4}" dt="2026-03-02T12:15:45.007" v="894" actId="20577"/>
          <ac:spMkLst>
            <pc:docMk/>
            <pc:sldMk cId="2393949605" sldId="279"/>
            <ac:spMk id="2" creationId="{3AA1A78F-BBB4-3F8C-C542-E5304BA95A02}"/>
          </ac:spMkLst>
        </pc:spChg>
        <pc:spChg chg="mod">
          <ac:chgData name="koura konate" userId="6c4f22045e3d0db3" providerId="Windows Live" clId="Web-{B7CB860F-241F-2F8D-9479-0CCFDE2B04F4}" dt="2026-03-02T12:16:03.321" v="896" actId="20577"/>
          <ac:spMkLst>
            <pc:docMk/>
            <pc:sldMk cId="2393949605" sldId="279"/>
            <ac:spMk id="3" creationId="{52E9DB50-112C-3E31-798E-79BBB661F3D8}"/>
          </ac:spMkLst>
        </pc:spChg>
      </pc:sldChg>
      <pc:sldChg chg="modSp add replId">
        <pc:chgData name="koura konate" userId="6c4f22045e3d0db3" providerId="Windows Live" clId="Web-{B7CB860F-241F-2F8D-9479-0CCFDE2B04F4}" dt="2026-03-02T12:00:45.768" v="530" actId="20577"/>
        <pc:sldMkLst>
          <pc:docMk/>
          <pc:sldMk cId="2155871565" sldId="282"/>
        </pc:sldMkLst>
        <pc:spChg chg="mod">
          <ac:chgData name="koura konate" userId="6c4f22045e3d0db3" providerId="Windows Live" clId="Web-{B7CB860F-241F-2F8D-9479-0CCFDE2B04F4}" dt="2026-03-02T11:41:42.361" v="319" actId="20577"/>
          <ac:spMkLst>
            <pc:docMk/>
            <pc:sldMk cId="2155871565" sldId="282"/>
            <ac:spMk id="2" creationId="{F52EBB16-8976-D6CF-6D6C-6F1757FF32B4}"/>
          </ac:spMkLst>
        </pc:spChg>
        <pc:spChg chg="mod">
          <ac:chgData name="koura konate" userId="6c4f22045e3d0db3" providerId="Windows Live" clId="Web-{B7CB860F-241F-2F8D-9479-0CCFDE2B04F4}" dt="2026-03-02T12:00:45.768" v="530" actId="20577"/>
          <ac:spMkLst>
            <pc:docMk/>
            <pc:sldMk cId="2155871565" sldId="282"/>
            <ac:spMk id="3" creationId="{6D522F60-59AC-33B8-6053-944B3D778E04}"/>
          </ac:spMkLst>
        </pc:spChg>
      </pc:sldChg>
      <pc:sldChg chg="delSp modSp add replId">
        <pc:chgData name="koura konate" userId="6c4f22045e3d0db3" providerId="Windows Live" clId="Web-{B7CB860F-241F-2F8D-9479-0CCFDE2B04F4}" dt="2026-03-02T12:13:11.202" v="888" actId="20577"/>
        <pc:sldMkLst>
          <pc:docMk/>
          <pc:sldMk cId="1535281831" sldId="283"/>
        </pc:sldMkLst>
        <pc:spChg chg="mod">
          <ac:chgData name="koura konate" userId="6c4f22045e3d0db3" providerId="Windows Live" clId="Web-{B7CB860F-241F-2F8D-9479-0CCFDE2B04F4}" dt="2026-03-02T12:09:54.870" v="690" actId="20577"/>
          <ac:spMkLst>
            <pc:docMk/>
            <pc:sldMk cId="1535281831" sldId="283"/>
            <ac:spMk id="2" creationId="{96197183-44D4-E159-E9B4-1B016871532B}"/>
          </ac:spMkLst>
        </pc:spChg>
        <pc:spChg chg="mod">
          <ac:chgData name="koura konate" userId="6c4f22045e3d0db3" providerId="Windows Live" clId="Web-{B7CB860F-241F-2F8D-9479-0CCFDE2B04F4}" dt="2026-03-02T12:13:11.202" v="888" actId="20577"/>
          <ac:spMkLst>
            <pc:docMk/>
            <pc:sldMk cId="1535281831" sldId="283"/>
            <ac:spMk id="3" creationId="{D72D5F2E-D09D-7A80-F417-895D4E01C502}"/>
          </ac:spMkLst>
        </pc:spChg>
      </pc:sldChg>
      <pc:sldChg chg="modSp add replId">
        <pc:chgData name="koura konate" userId="6c4f22045e3d0db3" providerId="Windows Live" clId="Web-{B7CB860F-241F-2F8D-9479-0CCFDE2B04F4}" dt="2026-03-02T12:16:18.165" v="902" actId="20577"/>
        <pc:sldMkLst>
          <pc:docMk/>
          <pc:sldMk cId="2689240622" sldId="284"/>
        </pc:sldMkLst>
        <pc:spChg chg="mod">
          <ac:chgData name="koura konate" userId="6c4f22045e3d0db3" providerId="Windows Live" clId="Web-{B7CB860F-241F-2F8D-9479-0CCFDE2B04F4}" dt="2026-03-02T12:16:18.165" v="902" actId="20577"/>
          <ac:spMkLst>
            <pc:docMk/>
            <pc:sldMk cId="2689240622" sldId="284"/>
            <ac:spMk id="2" creationId="{5685BAD7-A23A-D2ED-9CDE-B43D7E7687F5}"/>
          </ac:spMkLst>
        </pc:spChg>
        <pc:spChg chg="mod">
          <ac:chgData name="koura konate" userId="6c4f22045e3d0db3" providerId="Windows Live" clId="Web-{B7CB860F-241F-2F8D-9479-0CCFDE2B04F4}" dt="2026-03-02T12:16:10.118" v="899" actId="20577"/>
          <ac:spMkLst>
            <pc:docMk/>
            <pc:sldMk cId="2689240622" sldId="284"/>
            <ac:spMk id="3" creationId="{49648CA1-9136-ED2F-2DA5-F32F7A06A6C7}"/>
          </ac:spMkLst>
        </pc:spChg>
      </pc:sldChg>
    </pc:docChg>
  </pc:docChgLst>
  <pc:docChgLst>
    <pc:chgData name="koura konate" userId="6c4f22045e3d0db3" providerId="Windows Live" clId="Web-{C4A1654F-158C-9722-5842-B6F9135A1B7C}"/>
    <pc:docChg chg="addSld delSld modSld">
      <pc:chgData name="koura konate" userId="6c4f22045e3d0db3" providerId="Windows Live" clId="Web-{C4A1654F-158C-9722-5842-B6F9135A1B7C}" dt="2026-03-07T20:35:55.518" v="4063" actId="20577"/>
      <pc:docMkLst>
        <pc:docMk/>
      </pc:docMkLst>
      <pc:sldChg chg="addSp delSp modSp mod setBg">
        <pc:chgData name="koura konate" userId="6c4f22045e3d0db3" providerId="Windows Live" clId="Web-{C4A1654F-158C-9722-5842-B6F9135A1B7C}" dt="2026-03-07T19:16:58.332" v="2927" actId="1076"/>
        <pc:sldMkLst>
          <pc:docMk/>
          <pc:sldMk cId="109857222" sldId="256"/>
        </pc:sldMkLst>
        <pc:spChg chg="mod">
          <ac:chgData name="koura konate" userId="6c4f22045e3d0db3" providerId="Windows Live" clId="Web-{C4A1654F-158C-9722-5842-B6F9135A1B7C}" dt="2026-03-07T18:10:21.626" v="2880"/>
          <ac:spMkLst>
            <pc:docMk/>
            <pc:sldMk cId="109857222" sldId="256"/>
            <ac:spMk id="2" creationId="{00000000-0000-0000-0000-000000000000}"/>
          </ac:spMkLst>
        </pc:spChg>
        <pc:spChg chg="mod ord">
          <ac:chgData name="koura konate" userId="6c4f22045e3d0db3" providerId="Windows Live" clId="Web-{C4A1654F-158C-9722-5842-B6F9135A1B7C}" dt="2026-03-07T19:16:58.332" v="2927" actId="1076"/>
          <ac:spMkLst>
            <pc:docMk/>
            <pc:sldMk cId="109857222" sldId="256"/>
            <ac:spMk id="3" creationId="{00000000-0000-0000-0000-000000000000}"/>
          </ac:spMkLst>
        </pc:spChg>
        <pc:spChg chg="add del">
          <ac:chgData name="koura konate" userId="6c4f22045e3d0db3" providerId="Windows Live" clId="Web-{C4A1654F-158C-9722-5842-B6F9135A1B7C}" dt="2026-03-07T18:10:21.626" v="2880"/>
          <ac:spMkLst>
            <pc:docMk/>
            <pc:sldMk cId="109857222" sldId="256"/>
            <ac:spMk id="49" creationId="{19D32F93-50AC-4C46-A5DB-291C60DDB7BD}"/>
          </ac:spMkLst>
        </pc:spChg>
        <pc:spChg chg="add del">
          <ac:chgData name="koura konate" userId="6c4f22045e3d0db3" providerId="Windows Live" clId="Web-{C4A1654F-158C-9722-5842-B6F9135A1B7C}" dt="2026-03-07T18:10:21.626" v="2880"/>
          <ac:spMkLst>
            <pc:docMk/>
            <pc:sldMk cId="109857222" sldId="256"/>
            <ac:spMk id="50" creationId="{827DC2C4-B485-428A-BF4A-472D2967F47F}"/>
          </ac:spMkLst>
        </pc:spChg>
        <pc:spChg chg="add del">
          <ac:chgData name="koura konate" userId="6c4f22045e3d0db3" providerId="Windows Live" clId="Web-{C4A1654F-158C-9722-5842-B6F9135A1B7C}" dt="2026-03-07T18:10:21.626" v="2880"/>
          <ac:spMkLst>
            <pc:docMk/>
            <pc:sldMk cId="109857222" sldId="256"/>
            <ac:spMk id="51" creationId="{EE04B5EB-F158-4507-90DD-BD23620C7CC9}"/>
          </ac:spMkLst>
        </pc:spChg>
        <pc:spChg chg="add del">
          <ac:chgData name="koura konate" userId="6c4f22045e3d0db3" providerId="Windows Live" clId="Web-{C4A1654F-158C-9722-5842-B6F9135A1B7C}" dt="2026-03-07T18:09:57.875" v="2871"/>
          <ac:spMkLst>
            <pc:docMk/>
            <pc:sldMk cId="109857222" sldId="256"/>
            <ac:spMk id="56" creationId="{9D25F302-27C5-414F-97F8-6EA0A6C028BA}"/>
          </ac:spMkLst>
        </pc:spChg>
        <pc:spChg chg="add del">
          <ac:chgData name="koura konate" userId="6c4f22045e3d0db3" providerId="Windows Live" clId="Web-{C4A1654F-158C-9722-5842-B6F9135A1B7C}" dt="2026-03-07T18:09:57.875" v="2871"/>
          <ac:spMkLst>
            <pc:docMk/>
            <pc:sldMk cId="109857222" sldId="256"/>
            <ac:spMk id="58" creationId="{830A36F8-48C2-4842-A87B-8CE8DF4E7FD2}"/>
          </ac:spMkLst>
        </pc:spChg>
        <pc:spChg chg="add del">
          <ac:chgData name="koura konate" userId="6c4f22045e3d0db3" providerId="Windows Live" clId="Web-{C4A1654F-158C-9722-5842-B6F9135A1B7C}" dt="2026-03-07T18:09:57.875" v="2871"/>
          <ac:spMkLst>
            <pc:docMk/>
            <pc:sldMk cId="109857222" sldId="256"/>
            <ac:spMk id="60" creationId="{8F451A30-466B-4996-9BA5-CD6ABCC6D558}"/>
          </ac:spMkLst>
        </pc:spChg>
        <pc:spChg chg="add del">
          <ac:chgData name="koura konate" userId="6c4f22045e3d0db3" providerId="Windows Live" clId="Web-{C4A1654F-158C-9722-5842-B6F9135A1B7C}" dt="2026-03-07T18:10:00.313" v="2873"/>
          <ac:spMkLst>
            <pc:docMk/>
            <pc:sldMk cId="109857222" sldId="256"/>
            <ac:spMk id="62" creationId="{19D32F93-50AC-4C46-A5DB-291C60DDB7BD}"/>
          </ac:spMkLst>
        </pc:spChg>
        <pc:spChg chg="add del">
          <ac:chgData name="koura konate" userId="6c4f22045e3d0db3" providerId="Windows Live" clId="Web-{C4A1654F-158C-9722-5842-B6F9135A1B7C}" dt="2026-03-07T18:10:00.313" v="2873"/>
          <ac:spMkLst>
            <pc:docMk/>
            <pc:sldMk cId="109857222" sldId="256"/>
            <ac:spMk id="63" creationId="{827DC2C4-B485-428A-BF4A-472D2967F47F}"/>
          </ac:spMkLst>
        </pc:spChg>
        <pc:spChg chg="add del">
          <ac:chgData name="koura konate" userId="6c4f22045e3d0db3" providerId="Windows Live" clId="Web-{C4A1654F-158C-9722-5842-B6F9135A1B7C}" dt="2026-03-07T18:10:00.313" v="2873"/>
          <ac:spMkLst>
            <pc:docMk/>
            <pc:sldMk cId="109857222" sldId="256"/>
            <ac:spMk id="64" creationId="{EE04B5EB-F158-4507-90DD-BD23620C7CC9}"/>
          </ac:spMkLst>
        </pc:spChg>
        <pc:spChg chg="add del">
          <ac:chgData name="koura konate" userId="6c4f22045e3d0db3" providerId="Windows Live" clId="Web-{C4A1654F-158C-9722-5842-B6F9135A1B7C}" dt="2026-03-07T18:10:05.079" v="2875"/>
          <ac:spMkLst>
            <pc:docMk/>
            <pc:sldMk cId="109857222" sldId="256"/>
            <ac:spMk id="66" creationId="{9D25F302-27C5-414F-97F8-6EA0A6C028BA}"/>
          </ac:spMkLst>
        </pc:spChg>
        <pc:spChg chg="add del">
          <ac:chgData name="koura konate" userId="6c4f22045e3d0db3" providerId="Windows Live" clId="Web-{C4A1654F-158C-9722-5842-B6F9135A1B7C}" dt="2026-03-07T18:10:05.079" v="2875"/>
          <ac:spMkLst>
            <pc:docMk/>
            <pc:sldMk cId="109857222" sldId="256"/>
            <ac:spMk id="67" creationId="{830A36F8-48C2-4842-A87B-8CE8DF4E7FD2}"/>
          </ac:spMkLst>
        </pc:spChg>
        <pc:spChg chg="add del">
          <ac:chgData name="koura konate" userId="6c4f22045e3d0db3" providerId="Windows Live" clId="Web-{C4A1654F-158C-9722-5842-B6F9135A1B7C}" dt="2026-03-07T18:10:05.079" v="2875"/>
          <ac:spMkLst>
            <pc:docMk/>
            <pc:sldMk cId="109857222" sldId="256"/>
            <ac:spMk id="68" creationId="{8F451A30-466B-4996-9BA5-CD6ABCC6D558}"/>
          </ac:spMkLst>
        </pc:spChg>
        <pc:spChg chg="add del">
          <ac:chgData name="koura konate" userId="6c4f22045e3d0db3" providerId="Windows Live" clId="Web-{C4A1654F-158C-9722-5842-B6F9135A1B7C}" dt="2026-03-07T18:10:19.157" v="2877"/>
          <ac:spMkLst>
            <pc:docMk/>
            <pc:sldMk cId="109857222" sldId="256"/>
            <ac:spMk id="70" creationId="{9D25F302-27C5-414F-97F8-6EA0A6C028BA}"/>
          </ac:spMkLst>
        </pc:spChg>
        <pc:spChg chg="add del">
          <ac:chgData name="koura konate" userId="6c4f22045e3d0db3" providerId="Windows Live" clId="Web-{C4A1654F-158C-9722-5842-B6F9135A1B7C}" dt="2026-03-07T18:10:19.157" v="2877"/>
          <ac:spMkLst>
            <pc:docMk/>
            <pc:sldMk cId="109857222" sldId="256"/>
            <ac:spMk id="71" creationId="{830A36F8-48C2-4842-A87B-8CE8DF4E7FD2}"/>
          </ac:spMkLst>
        </pc:spChg>
        <pc:spChg chg="add del">
          <ac:chgData name="koura konate" userId="6c4f22045e3d0db3" providerId="Windows Live" clId="Web-{C4A1654F-158C-9722-5842-B6F9135A1B7C}" dt="2026-03-07T18:10:19.157" v="2877"/>
          <ac:spMkLst>
            <pc:docMk/>
            <pc:sldMk cId="109857222" sldId="256"/>
            <ac:spMk id="72" creationId="{8F451A30-466B-4996-9BA5-CD6ABCC6D558}"/>
          </ac:spMkLst>
        </pc:spChg>
        <pc:spChg chg="add del">
          <ac:chgData name="koura konate" userId="6c4f22045e3d0db3" providerId="Windows Live" clId="Web-{C4A1654F-158C-9722-5842-B6F9135A1B7C}" dt="2026-03-07T18:10:21.611" v="2879"/>
          <ac:spMkLst>
            <pc:docMk/>
            <pc:sldMk cId="109857222" sldId="256"/>
            <ac:spMk id="74" creationId="{9D25F302-27C5-414F-97F8-6EA0A6C028BA}"/>
          </ac:spMkLst>
        </pc:spChg>
        <pc:spChg chg="add del">
          <ac:chgData name="koura konate" userId="6c4f22045e3d0db3" providerId="Windows Live" clId="Web-{C4A1654F-158C-9722-5842-B6F9135A1B7C}" dt="2026-03-07T18:10:21.611" v="2879"/>
          <ac:spMkLst>
            <pc:docMk/>
            <pc:sldMk cId="109857222" sldId="256"/>
            <ac:spMk id="75" creationId="{830A36F8-48C2-4842-A87B-8CE8DF4E7FD2}"/>
          </ac:spMkLst>
        </pc:spChg>
        <pc:spChg chg="add del">
          <ac:chgData name="koura konate" userId="6c4f22045e3d0db3" providerId="Windows Live" clId="Web-{C4A1654F-158C-9722-5842-B6F9135A1B7C}" dt="2026-03-07T18:10:21.611" v="2879"/>
          <ac:spMkLst>
            <pc:docMk/>
            <pc:sldMk cId="109857222" sldId="256"/>
            <ac:spMk id="76" creationId="{8F451A30-466B-4996-9BA5-CD6ABCC6D558}"/>
          </ac:spMkLst>
        </pc:spChg>
        <pc:spChg chg="add">
          <ac:chgData name="koura konate" userId="6c4f22045e3d0db3" providerId="Windows Live" clId="Web-{C4A1654F-158C-9722-5842-B6F9135A1B7C}" dt="2026-03-07T18:10:21.626" v="2880"/>
          <ac:spMkLst>
            <pc:docMk/>
            <pc:sldMk cId="109857222" sldId="256"/>
            <ac:spMk id="78" creationId="{9D25F302-27C5-414F-97F8-6EA0A6C028BA}"/>
          </ac:spMkLst>
        </pc:spChg>
        <pc:spChg chg="add">
          <ac:chgData name="koura konate" userId="6c4f22045e3d0db3" providerId="Windows Live" clId="Web-{C4A1654F-158C-9722-5842-B6F9135A1B7C}" dt="2026-03-07T18:10:21.626" v="2880"/>
          <ac:spMkLst>
            <pc:docMk/>
            <pc:sldMk cId="109857222" sldId="256"/>
            <ac:spMk id="79" creationId="{830A36F8-48C2-4842-A87B-8CE8DF4E7FD2}"/>
          </ac:spMkLst>
        </pc:spChg>
        <pc:spChg chg="add">
          <ac:chgData name="koura konate" userId="6c4f22045e3d0db3" providerId="Windows Live" clId="Web-{C4A1654F-158C-9722-5842-B6F9135A1B7C}" dt="2026-03-07T18:10:21.626" v="2880"/>
          <ac:spMkLst>
            <pc:docMk/>
            <pc:sldMk cId="109857222" sldId="256"/>
            <ac:spMk id="80" creationId="{8F451A30-466B-4996-9BA5-CD6ABCC6D558}"/>
          </ac:spMkLst>
        </pc:spChg>
        <pc:picChg chg="mod">
          <ac:chgData name="koura konate" userId="6c4f22045e3d0db3" providerId="Windows Live" clId="Web-{C4A1654F-158C-9722-5842-B6F9135A1B7C}" dt="2026-03-07T18:10:21.626" v="2880"/>
          <ac:picMkLst>
            <pc:docMk/>
            <pc:sldMk cId="109857222" sldId="256"/>
            <ac:picMk id="32" creationId="{5F52E857-6258-F216-B503-612A485252C4}"/>
          </ac:picMkLst>
        </pc:picChg>
      </pc:sldChg>
      <pc:sldChg chg="addSp modSp">
        <pc:chgData name="koura konate" userId="6c4f22045e3d0db3" providerId="Windows Live" clId="Web-{C4A1654F-158C-9722-5842-B6F9135A1B7C}" dt="2026-03-05T19:58:23.056" v="96" actId="1076"/>
        <pc:sldMkLst>
          <pc:docMk/>
          <pc:sldMk cId="2288286228" sldId="258"/>
        </pc:sldMkLst>
        <pc:spChg chg="mod">
          <ac:chgData name="koura konate" userId="6c4f22045e3d0db3" providerId="Windows Live" clId="Web-{C4A1654F-158C-9722-5842-B6F9135A1B7C}" dt="2026-03-05T18:07:40.314" v="16" actId="20577"/>
          <ac:spMkLst>
            <pc:docMk/>
            <pc:sldMk cId="2288286228" sldId="258"/>
            <ac:spMk id="3" creationId="{B7F8B4E9-5472-7D63-E90B-EDBD836AFC79}"/>
          </ac:spMkLst>
        </pc:spChg>
        <pc:spChg chg="add mod">
          <ac:chgData name="koura konate" userId="6c4f22045e3d0db3" providerId="Windows Live" clId="Web-{C4A1654F-158C-9722-5842-B6F9135A1B7C}" dt="2026-03-05T19:58:23.056" v="96" actId="1076"/>
          <ac:spMkLst>
            <pc:docMk/>
            <pc:sldMk cId="2288286228" sldId="258"/>
            <ac:spMk id="5" creationId="{87C64AC1-6AAA-23FA-5ED5-6F96788AA48B}"/>
          </ac:spMkLst>
        </pc:spChg>
      </pc:sldChg>
      <pc:sldChg chg="modSp modNotes">
        <pc:chgData name="koura konate" userId="6c4f22045e3d0db3" providerId="Windows Live" clId="Web-{C4A1654F-158C-9722-5842-B6F9135A1B7C}" dt="2026-03-07T20:31:00.228" v="3850" actId="14100"/>
        <pc:sldMkLst>
          <pc:docMk/>
          <pc:sldMk cId="3037147243" sldId="270"/>
        </pc:sldMkLst>
        <pc:spChg chg="mod">
          <ac:chgData name="koura konate" userId="6c4f22045e3d0db3" providerId="Windows Live" clId="Web-{C4A1654F-158C-9722-5842-B6F9135A1B7C}" dt="2026-03-07T20:28:29.895" v="3777" actId="20577"/>
          <ac:spMkLst>
            <pc:docMk/>
            <pc:sldMk cId="3037147243" sldId="270"/>
            <ac:spMk id="2" creationId="{E1D58E82-B936-B21A-323C-69F07625A5F8}"/>
          </ac:spMkLst>
        </pc:spChg>
        <pc:spChg chg="mod">
          <ac:chgData name="koura konate" userId="6c4f22045e3d0db3" providerId="Windows Live" clId="Web-{C4A1654F-158C-9722-5842-B6F9135A1B7C}" dt="2026-03-07T20:31:00.228" v="3850" actId="14100"/>
          <ac:spMkLst>
            <pc:docMk/>
            <pc:sldMk cId="3037147243" sldId="270"/>
            <ac:spMk id="3" creationId="{5123BA68-4AF2-4E61-9C8C-00F65AFC31E7}"/>
          </ac:spMkLst>
        </pc:spChg>
      </pc:sldChg>
      <pc:sldChg chg="modSp">
        <pc:chgData name="koura konate" userId="6c4f22045e3d0db3" providerId="Windows Live" clId="Web-{C4A1654F-158C-9722-5842-B6F9135A1B7C}" dt="2026-03-07T19:50:12.264" v="3396" actId="20577"/>
        <pc:sldMkLst>
          <pc:docMk/>
          <pc:sldMk cId="1091082589" sldId="273"/>
        </pc:sldMkLst>
        <pc:spChg chg="mod">
          <ac:chgData name="koura konate" userId="6c4f22045e3d0db3" providerId="Windows Live" clId="Web-{C4A1654F-158C-9722-5842-B6F9135A1B7C}" dt="2026-03-07T19:50:12.264" v="3396" actId="20577"/>
          <ac:spMkLst>
            <pc:docMk/>
            <pc:sldMk cId="1091082589" sldId="273"/>
            <ac:spMk id="3" creationId="{2F705E42-C3AB-EA3C-838D-FEFEA68FDDCC}"/>
          </ac:spMkLst>
        </pc:spChg>
      </pc:sldChg>
      <pc:sldChg chg="modSp">
        <pc:chgData name="koura konate" userId="6c4f22045e3d0db3" providerId="Windows Live" clId="Web-{C4A1654F-158C-9722-5842-B6F9135A1B7C}" dt="2026-03-07T20:29:39.726" v="3791" actId="20577"/>
        <pc:sldMkLst>
          <pc:docMk/>
          <pc:sldMk cId="776340680" sldId="276"/>
        </pc:sldMkLst>
        <pc:spChg chg="mod">
          <ac:chgData name="koura konate" userId="6c4f22045e3d0db3" providerId="Windows Live" clId="Web-{C4A1654F-158C-9722-5842-B6F9135A1B7C}" dt="2026-03-07T20:29:39.726" v="3791" actId="20577"/>
          <ac:spMkLst>
            <pc:docMk/>
            <pc:sldMk cId="776340680" sldId="276"/>
            <ac:spMk id="3" creationId="{1A553775-CCE3-585A-5A56-A7E83A599AB8}"/>
          </ac:spMkLst>
        </pc:spChg>
      </pc:sldChg>
      <pc:sldChg chg="addSp delSp modSp mod modClrScheme delDesignElem chgLayout">
        <pc:chgData name="koura konate" userId="6c4f22045e3d0db3" providerId="Windows Live" clId="Web-{C4A1654F-158C-9722-5842-B6F9135A1B7C}" dt="2026-03-07T18:04:20.583" v="2688" actId="20577"/>
        <pc:sldMkLst>
          <pc:docMk/>
          <pc:sldMk cId="2393949605" sldId="279"/>
        </pc:sldMkLst>
        <pc:spChg chg="mod ord">
          <ac:chgData name="koura konate" userId="6c4f22045e3d0db3" providerId="Windows Live" clId="Web-{C4A1654F-158C-9722-5842-B6F9135A1B7C}" dt="2026-03-06T13:16:28.446" v="592"/>
          <ac:spMkLst>
            <pc:docMk/>
            <pc:sldMk cId="2393949605" sldId="279"/>
            <ac:spMk id="2" creationId="{3AA1A78F-BBB4-3F8C-C542-E5304BA95A02}"/>
          </ac:spMkLst>
        </pc:spChg>
        <pc:spChg chg="mod ord">
          <ac:chgData name="koura konate" userId="6c4f22045e3d0db3" providerId="Windows Live" clId="Web-{C4A1654F-158C-9722-5842-B6F9135A1B7C}" dt="2026-03-07T18:04:20.583" v="2688" actId="20577"/>
          <ac:spMkLst>
            <pc:docMk/>
            <pc:sldMk cId="2393949605" sldId="279"/>
            <ac:spMk id="3" creationId="{52E9DB50-112C-3E31-798E-79BBB661F3D8}"/>
          </ac:spMkLst>
        </pc:spChg>
        <pc:spChg chg="add del mod ord">
          <ac:chgData name="koura konate" userId="6c4f22045e3d0db3" providerId="Windows Live" clId="Web-{C4A1654F-158C-9722-5842-B6F9135A1B7C}" dt="2026-03-06T13:16:28.446" v="592"/>
          <ac:spMkLst>
            <pc:docMk/>
            <pc:sldMk cId="2393949605" sldId="279"/>
            <ac:spMk id="4" creationId="{633AE8F3-27E4-2AD0-DCFD-F11B0B11BFB9}"/>
          </ac:spMkLst>
        </pc:spChg>
        <pc:spChg chg="add del mod ord">
          <ac:chgData name="koura konate" userId="6c4f22045e3d0db3" providerId="Windows Live" clId="Web-{C4A1654F-158C-9722-5842-B6F9135A1B7C}" dt="2026-03-06T13:16:28.446" v="592"/>
          <ac:spMkLst>
            <pc:docMk/>
            <pc:sldMk cId="2393949605" sldId="279"/>
            <ac:spMk id="5" creationId="{CDFDCDA1-E769-AC47-3DD9-5E017F724435}"/>
          </ac:spMkLst>
        </pc:spChg>
        <pc:spChg chg="add del mod ord">
          <ac:chgData name="koura konate" userId="6c4f22045e3d0db3" providerId="Windows Live" clId="Web-{C4A1654F-158C-9722-5842-B6F9135A1B7C}" dt="2026-03-06T13:16:28.446" v="592"/>
          <ac:spMkLst>
            <pc:docMk/>
            <pc:sldMk cId="2393949605" sldId="279"/>
            <ac:spMk id="6" creationId="{6076F553-8146-9717-D0CF-64DEB37FCE27}"/>
          </ac:spMkLst>
        </pc:spChg>
        <pc:spChg chg="add del">
          <ac:chgData name="koura konate" userId="6c4f22045e3d0db3" providerId="Windows Live" clId="Web-{C4A1654F-158C-9722-5842-B6F9135A1B7C}" dt="2026-03-06T13:16:28.446" v="592"/>
          <ac:spMkLst>
            <pc:docMk/>
            <pc:sldMk cId="2393949605" sldId="279"/>
            <ac:spMk id="8" creationId="{898E3B19-47E9-BCC8-2F0B-705A6D263A5D}"/>
          </ac:spMkLst>
        </pc:spChg>
        <pc:spChg chg="add del">
          <ac:chgData name="koura konate" userId="6c4f22045e3d0db3" providerId="Windows Live" clId="Web-{C4A1654F-158C-9722-5842-B6F9135A1B7C}" dt="2026-03-06T13:16:28.446" v="592"/>
          <ac:spMkLst>
            <pc:docMk/>
            <pc:sldMk cId="2393949605" sldId="279"/>
            <ac:spMk id="10" creationId="{0DB14C20-1BA6-B1E2-F410-44601000AE49}"/>
          </ac:spMkLst>
        </pc:spChg>
        <pc:spChg chg="add del">
          <ac:chgData name="koura konate" userId="6c4f22045e3d0db3" providerId="Windows Live" clId="Web-{C4A1654F-158C-9722-5842-B6F9135A1B7C}" dt="2026-03-06T13:16:28.446" v="592"/>
          <ac:spMkLst>
            <pc:docMk/>
            <pc:sldMk cId="2393949605" sldId="279"/>
            <ac:spMk id="12" creationId="{738D449C-F995-E929-F033-541702F9AE14}"/>
          </ac:spMkLst>
        </pc:spChg>
      </pc:sldChg>
      <pc:sldChg chg="modSp add del">
        <pc:chgData name="koura konate" userId="6c4f22045e3d0db3" providerId="Windows Live" clId="Web-{C4A1654F-158C-9722-5842-B6F9135A1B7C}" dt="2026-03-07T20:33:30.498" v="3854" actId="20577"/>
        <pc:sldMkLst>
          <pc:docMk/>
          <pc:sldMk cId="253687577" sldId="280"/>
        </pc:sldMkLst>
        <pc:spChg chg="mod">
          <ac:chgData name="koura konate" userId="6c4f22045e3d0db3" providerId="Windows Live" clId="Web-{C4A1654F-158C-9722-5842-B6F9135A1B7C}" dt="2026-03-07T20:33:30.498" v="3854" actId="20577"/>
          <ac:spMkLst>
            <pc:docMk/>
            <pc:sldMk cId="253687577" sldId="280"/>
            <ac:spMk id="3" creationId="{C4AA281B-60AA-4B73-54A8-9E1FBDA00BAE}"/>
          </ac:spMkLst>
        </pc:spChg>
      </pc:sldChg>
      <pc:sldChg chg="modSp">
        <pc:chgData name="koura konate" userId="6c4f22045e3d0db3" providerId="Windows Live" clId="Web-{C4A1654F-158C-9722-5842-B6F9135A1B7C}" dt="2026-03-07T18:03:56.079" v="2686" actId="20577"/>
        <pc:sldMkLst>
          <pc:docMk/>
          <pc:sldMk cId="2155871565" sldId="282"/>
        </pc:sldMkLst>
        <pc:spChg chg="mod">
          <ac:chgData name="koura konate" userId="6c4f22045e3d0db3" providerId="Windows Live" clId="Web-{C4A1654F-158C-9722-5842-B6F9135A1B7C}" dt="2026-03-07T18:03:56.079" v="2686" actId="20577"/>
          <ac:spMkLst>
            <pc:docMk/>
            <pc:sldMk cId="2155871565" sldId="282"/>
            <ac:spMk id="3" creationId="{6D522F60-59AC-33B8-6053-944B3D778E04}"/>
          </ac:spMkLst>
        </pc:spChg>
      </pc:sldChg>
      <pc:sldChg chg="modSp">
        <pc:chgData name="koura konate" userId="6c4f22045e3d0db3" providerId="Windows Live" clId="Web-{C4A1654F-158C-9722-5842-B6F9135A1B7C}" dt="2026-03-07T18:04:10.456" v="2687" actId="20577"/>
        <pc:sldMkLst>
          <pc:docMk/>
          <pc:sldMk cId="1535281831" sldId="283"/>
        </pc:sldMkLst>
        <pc:spChg chg="mod">
          <ac:chgData name="koura konate" userId="6c4f22045e3d0db3" providerId="Windows Live" clId="Web-{C4A1654F-158C-9722-5842-B6F9135A1B7C}" dt="2026-03-07T18:04:10.456" v="2687" actId="20577"/>
          <ac:spMkLst>
            <pc:docMk/>
            <pc:sldMk cId="1535281831" sldId="283"/>
            <ac:spMk id="3" creationId="{D72D5F2E-D09D-7A80-F417-895D4E01C502}"/>
          </ac:spMkLst>
        </pc:spChg>
      </pc:sldChg>
      <pc:sldChg chg="modSp">
        <pc:chgData name="koura konate" userId="6c4f22045e3d0db3" providerId="Windows Live" clId="Web-{C4A1654F-158C-9722-5842-B6F9135A1B7C}" dt="2026-03-07T20:35:55.518" v="4063" actId="20577"/>
        <pc:sldMkLst>
          <pc:docMk/>
          <pc:sldMk cId="2689240622" sldId="284"/>
        </pc:sldMkLst>
        <pc:spChg chg="mod">
          <ac:chgData name="koura konate" userId="6c4f22045e3d0db3" providerId="Windows Live" clId="Web-{C4A1654F-158C-9722-5842-B6F9135A1B7C}" dt="2026-03-07T20:35:55.518" v="4063" actId="20577"/>
          <ac:spMkLst>
            <pc:docMk/>
            <pc:sldMk cId="2689240622" sldId="284"/>
            <ac:spMk id="3" creationId="{49648CA1-9136-ED2F-2DA5-F32F7A06A6C7}"/>
          </ac:spMkLst>
        </pc:spChg>
      </pc:sldChg>
      <pc:sldChg chg="new add del">
        <pc:chgData name="koura konate" userId="6c4f22045e3d0db3" providerId="Windows Live" clId="Web-{C4A1654F-158C-9722-5842-B6F9135A1B7C}" dt="2026-03-06T13:16:31.587" v="593"/>
        <pc:sldMkLst>
          <pc:docMk/>
          <pc:sldMk cId="2590328580" sldId="285"/>
        </pc:sldMkLst>
      </pc:sldChg>
      <pc:sldChg chg="modSp add replId">
        <pc:chgData name="koura konate" userId="6c4f22045e3d0db3" providerId="Windows Live" clId="Web-{C4A1654F-158C-9722-5842-B6F9135A1B7C}" dt="2026-03-07T20:29:55.929" v="3797" actId="20577"/>
        <pc:sldMkLst>
          <pc:docMk/>
          <pc:sldMk cId="2619569077" sldId="285"/>
        </pc:sldMkLst>
        <pc:spChg chg="mod">
          <ac:chgData name="koura konate" userId="6c4f22045e3d0db3" providerId="Windows Live" clId="Web-{C4A1654F-158C-9722-5842-B6F9135A1B7C}" dt="2026-03-07T20:29:46.007" v="3796" actId="20577"/>
          <ac:spMkLst>
            <pc:docMk/>
            <pc:sldMk cId="2619569077" sldId="285"/>
            <ac:spMk id="3" creationId="{6A554B37-0430-B5A9-A0C5-F43A4AC19399}"/>
          </ac:spMkLst>
        </pc:spChg>
        <pc:spChg chg="mod">
          <ac:chgData name="koura konate" userId="6c4f22045e3d0db3" providerId="Windows Live" clId="Web-{C4A1654F-158C-9722-5842-B6F9135A1B7C}" dt="2026-03-07T20:29:55.929" v="3797" actId="20577"/>
          <ac:spMkLst>
            <pc:docMk/>
            <pc:sldMk cId="2619569077" sldId="285"/>
            <ac:spMk id="8" creationId="{68D60043-E6D5-C87A-5CD8-12AA34244175}"/>
          </ac:spMkLst>
        </pc:spChg>
      </pc:sldChg>
    </pc:docChg>
  </pc:docChgLst>
  <pc:docChgLst>
    <pc:chgData name="koura konate" userId="6c4f22045e3d0db3" providerId="Windows Live" clId="Web-{B0747891-B031-C0DD-A746-71FF3EC84B85}"/>
    <pc:docChg chg="addSld delSld modSld sldOrd modMainMaster">
      <pc:chgData name="koura konate" userId="6c4f22045e3d0db3" providerId="Windows Live" clId="Web-{B0747891-B031-C0DD-A746-71FF3EC84B85}" dt="2026-02-26T14:25:11.497" v="1002" actId="20577"/>
      <pc:docMkLst>
        <pc:docMk/>
      </pc:docMkLst>
      <pc:sldChg chg="addSp delSp modSp mod setBg">
        <pc:chgData name="koura konate" userId="6c4f22045e3d0db3" providerId="Windows Live" clId="Web-{B0747891-B031-C0DD-A746-71FF3EC84B85}" dt="2026-02-26T14:25:11.497" v="1002" actId="20577"/>
        <pc:sldMkLst>
          <pc:docMk/>
          <pc:sldMk cId="109857222" sldId="256"/>
        </pc:sldMkLst>
        <pc:spChg chg="mod">
          <ac:chgData name="koura konate" userId="6c4f22045e3d0db3" providerId="Windows Live" clId="Web-{B0747891-B031-C0DD-A746-71FF3EC84B85}" dt="2026-02-26T14:25:11.497" v="1002" actId="20577"/>
          <ac:spMkLst>
            <pc:docMk/>
            <pc:sldMk cId="109857222" sldId="256"/>
            <ac:spMk id="2" creationId="{00000000-0000-0000-0000-000000000000}"/>
          </ac:spMkLst>
        </pc:spChg>
        <pc:spChg chg="mod">
          <ac:chgData name="koura konate" userId="6c4f22045e3d0db3" providerId="Windows Live" clId="Web-{B0747891-B031-C0DD-A746-71FF3EC84B85}" dt="2026-02-26T14:24:52.169" v="999" actId="20577"/>
          <ac:spMkLst>
            <pc:docMk/>
            <pc:sldMk cId="109857222" sldId="256"/>
            <ac:spMk id="3" creationId="{00000000-0000-0000-0000-000000000000}"/>
          </ac:spMkLst>
        </pc:spChg>
        <pc:picChg chg="add mod">
          <ac:chgData name="koura konate" userId="6c4f22045e3d0db3" providerId="Windows Live" clId="Web-{B0747891-B031-C0DD-A746-71FF3EC84B85}" dt="2026-02-25T14:09:44.360" v="285"/>
          <ac:picMkLst>
            <pc:docMk/>
            <pc:sldMk cId="109857222" sldId="256"/>
            <ac:picMk id="32" creationId="{5F52E857-6258-F216-B503-612A485252C4}"/>
          </ac:picMkLst>
        </pc:picChg>
      </pc:sldChg>
      <pc:sldChg chg="addSp modSp add mod replId setBg">
        <pc:chgData name="koura konate" userId="6c4f22045e3d0db3" providerId="Windows Live" clId="Web-{B0747891-B031-C0DD-A746-71FF3EC84B85}" dt="2026-02-25T14:38:29.321" v="611" actId="20577"/>
        <pc:sldMkLst>
          <pc:docMk/>
          <pc:sldMk cId="2288286228" sldId="258"/>
        </pc:sldMkLst>
        <pc:spChg chg="mod">
          <ac:chgData name="koura konate" userId="6c4f22045e3d0db3" providerId="Windows Live" clId="Web-{B0747891-B031-C0DD-A746-71FF3EC84B85}" dt="2026-02-25T14:28:31.691" v="493" actId="20577"/>
          <ac:spMkLst>
            <pc:docMk/>
            <pc:sldMk cId="2288286228" sldId="258"/>
            <ac:spMk id="2" creationId="{B8AF7075-7402-5FC2-FDF4-1BAC0256B2A5}"/>
          </ac:spMkLst>
        </pc:spChg>
        <pc:spChg chg="mod">
          <ac:chgData name="koura konate" userId="6c4f22045e3d0db3" providerId="Windows Live" clId="Web-{B0747891-B031-C0DD-A746-71FF3EC84B85}" dt="2026-02-25T14:38:29.321" v="611" actId="20577"/>
          <ac:spMkLst>
            <pc:docMk/>
            <pc:sldMk cId="2288286228" sldId="258"/>
            <ac:spMk id="3" creationId="{B7F8B4E9-5472-7D63-E90B-EDBD836AFC79}"/>
          </ac:spMkLst>
        </pc:spChg>
        <pc:spChg chg="add">
          <ac:chgData name="koura konate" userId="6c4f22045e3d0db3" providerId="Windows Live" clId="Web-{B0747891-B031-C0DD-A746-71FF3EC84B85}" dt="2026-02-25T14:11:12.564" v="298"/>
          <ac:spMkLst>
            <pc:docMk/>
            <pc:sldMk cId="2288286228" sldId="258"/>
            <ac:spMk id="8" creationId="{081EA652-8C6A-4E69-BEB9-170809474553}"/>
          </ac:spMkLst>
        </pc:spChg>
        <pc:spChg chg="add">
          <ac:chgData name="koura konate" userId="6c4f22045e3d0db3" providerId="Windows Live" clId="Web-{B0747891-B031-C0DD-A746-71FF3EC84B85}" dt="2026-02-25T14:11:12.564" v="298"/>
          <ac:spMkLst>
            <pc:docMk/>
            <pc:sldMk cId="2288286228" sldId="258"/>
            <ac:spMk id="10" creationId="{5298780A-33B9-4EA2-8F67-DE68AD62841B}"/>
          </ac:spMkLst>
        </pc:spChg>
        <pc:spChg chg="add">
          <ac:chgData name="koura konate" userId="6c4f22045e3d0db3" providerId="Windows Live" clId="Web-{B0747891-B031-C0DD-A746-71FF3EC84B85}" dt="2026-02-25T14:11:12.564" v="298"/>
          <ac:spMkLst>
            <pc:docMk/>
            <pc:sldMk cId="2288286228" sldId="258"/>
            <ac:spMk id="12" creationId="{7F488E8B-4E1E-4402-8935-D4E6C02615C7}"/>
          </ac:spMkLst>
        </pc:spChg>
      </pc:sldChg>
      <pc:sldChg chg="modSp add replId">
        <pc:chgData name="koura konate" userId="6c4f22045e3d0db3" providerId="Windows Live" clId="Web-{B0747891-B031-C0DD-A746-71FF3EC84B85}" dt="2026-02-25T15:05:52.890" v="817" actId="20577"/>
        <pc:sldMkLst>
          <pc:docMk/>
          <pc:sldMk cId="3037147243" sldId="270"/>
        </pc:sldMkLst>
        <pc:spChg chg="mod">
          <ac:chgData name="koura konate" userId="6c4f22045e3d0db3" providerId="Windows Live" clId="Web-{B0747891-B031-C0DD-A746-71FF3EC84B85}" dt="2026-02-25T14:29:03.302" v="500" actId="20577"/>
          <ac:spMkLst>
            <pc:docMk/>
            <pc:sldMk cId="3037147243" sldId="270"/>
            <ac:spMk id="2" creationId="{E1D58E82-B936-B21A-323C-69F07625A5F8}"/>
          </ac:spMkLst>
        </pc:spChg>
        <pc:spChg chg="mod">
          <ac:chgData name="koura konate" userId="6c4f22045e3d0db3" providerId="Windows Live" clId="Web-{B0747891-B031-C0DD-A746-71FF3EC84B85}" dt="2026-02-25T15:05:52.890" v="817" actId="20577"/>
          <ac:spMkLst>
            <pc:docMk/>
            <pc:sldMk cId="3037147243" sldId="270"/>
            <ac:spMk id="3" creationId="{5123BA68-4AF2-4E61-9C8C-00F65AFC31E7}"/>
          </ac:spMkLst>
        </pc:spChg>
      </pc:sldChg>
      <pc:sldChg chg="modSp add del replId">
        <pc:chgData name="koura konate" userId="6c4f22045e3d0db3" providerId="Windows Live" clId="Web-{B0747891-B031-C0DD-A746-71FF3EC84B85}" dt="2026-02-25T15:08:55.986" v="966" actId="20577"/>
        <pc:sldMkLst>
          <pc:docMk/>
          <pc:sldMk cId="1091082589" sldId="273"/>
        </pc:sldMkLst>
        <pc:spChg chg="mod">
          <ac:chgData name="koura konate" userId="6c4f22045e3d0db3" providerId="Windows Live" clId="Web-{B0747891-B031-C0DD-A746-71FF3EC84B85}" dt="2026-02-25T14:29:08.771" v="501" actId="20577"/>
          <ac:spMkLst>
            <pc:docMk/>
            <pc:sldMk cId="1091082589" sldId="273"/>
            <ac:spMk id="2" creationId="{A3E9C8EB-8B9C-043B-FDEF-922B1A86AC80}"/>
          </ac:spMkLst>
        </pc:spChg>
        <pc:spChg chg="mod">
          <ac:chgData name="koura konate" userId="6c4f22045e3d0db3" providerId="Windows Live" clId="Web-{B0747891-B031-C0DD-A746-71FF3EC84B85}" dt="2026-02-25T15:08:55.986" v="966" actId="20577"/>
          <ac:spMkLst>
            <pc:docMk/>
            <pc:sldMk cId="1091082589" sldId="273"/>
            <ac:spMk id="3" creationId="{2F705E42-C3AB-EA3C-838D-FEFEA68FDDCC}"/>
          </ac:spMkLst>
        </pc:spChg>
      </pc:sldChg>
      <pc:sldChg chg="modSp add ord replId">
        <pc:chgData name="koura konate" userId="6c4f22045e3d0db3" providerId="Windows Live" clId="Web-{B0747891-B031-C0DD-A746-71FF3EC84B85}" dt="2026-02-25T15:06:34.922" v="858"/>
        <pc:sldMkLst>
          <pc:docMk/>
          <pc:sldMk cId="776340680" sldId="276"/>
        </pc:sldMkLst>
        <pc:spChg chg="mod">
          <ac:chgData name="koura konate" userId="6c4f22045e3d0db3" providerId="Windows Live" clId="Web-{B0747891-B031-C0DD-A746-71FF3EC84B85}" dt="2026-02-25T14:29:13.881" v="502" actId="20577"/>
          <ac:spMkLst>
            <pc:docMk/>
            <pc:sldMk cId="776340680" sldId="276"/>
            <ac:spMk id="2" creationId="{7D8F5D90-8502-AC59-306E-BF2044912FDE}"/>
          </ac:spMkLst>
        </pc:spChg>
      </pc:sldChg>
      <pc:sldChg chg="add replId">
        <pc:chgData name="koura konate" userId="6c4f22045e3d0db3" providerId="Windows Live" clId="Web-{B0747891-B031-C0DD-A746-71FF3EC84B85}" dt="2026-02-25T14:28:56.629" v="498"/>
        <pc:sldMkLst>
          <pc:docMk/>
          <pc:sldMk cId="2393949605" sldId="279"/>
        </pc:sldMkLst>
      </pc:sldChg>
      <pc:sldMasterChg chg="mod setBg modSldLayout">
        <pc:chgData name="koura konate" userId="6c4f22045e3d0db3" providerId="Windows Live" clId="Web-{B0747891-B031-C0DD-A746-71FF3EC84B85}" dt="2026-02-25T14:10:51.845" v="297"/>
        <pc:sldMasterMkLst>
          <pc:docMk/>
          <pc:sldMasterMk cId="2460954070" sldId="2147483660"/>
        </pc:sldMasterMkLst>
        <pc:sldLayoutChg chg="mod">
          <pc:chgData name="koura konate" userId="6c4f22045e3d0db3" providerId="Windows Live" clId="Web-{B0747891-B031-C0DD-A746-71FF3EC84B85}" dt="2026-02-25T14:10:51.845" v="297"/>
          <pc:sldLayoutMkLst>
            <pc:docMk/>
            <pc:sldMasterMk cId="2460954070" sldId="2147483660"/>
            <pc:sldLayoutMk cId="2385387890" sldId="2147483661"/>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949138452" sldId="2147483662"/>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2591524520" sldId="2147483663"/>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1203092039" sldId="2147483664"/>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3733172339" sldId="2147483665"/>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3210312558" sldId="2147483666"/>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3146388984" sldId="2147483667"/>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3171841454" sldId="2147483668"/>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1718958274" sldId="2147483669"/>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2202905451" sldId="2147483670"/>
          </pc:sldLayoutMkLst>
        </pc:sldLayoutChg>
        <pc:sldLayoutChg chg="mod">
          <pc:chgData name="koura konate" userId="6c4f22045e3d0db3" providerId="Windows Live" clId="Web-{B0747891-B031-C0DD-A746-71FF3EC84B85}" dt="2026-02-25T14:10:51.845" v="297"/>
          <pc:sldLayoutMkLst>
            <pc:docMk/>
            <pc:sldMasterMk cId="2460954070" sldId="2147483660"/>
            <pc:sldLayoutMk cId="3479445657" sldId="2147483671"/>
          </pc:sldLayoutMkLst>
        </pc:sldLayoutChg>
      </pc:sldMasterChg>
    </pc:docChg>
  </pc:docChgLst>
  <pc:docChgLst>
    <pc:chgData name="koura konate" userId="6c4f22045e3d0db3" providerId="Windows Live" clId="Web-{4427D09A-0971-4694-1496-001060721BCA}"/>
    <pc:docChg chg="modSld">
      <pc:chgData name="koura konate" userId="6c4f22045e3d0db3" providerId="Windows Live" clId="Web-{4427D09A-0971-4694-1496-001060721BCA}" dt="2026-02-13T00:51:59.514" v="18" actId="20577"/>
      <pc:docMkLst>
        <pc:docMk/>
      </pc:docMkLst>
      <pc:sldChg chg="modSp">
        <pc:chgData name="koura konate" userId="6c4f22045e3d0db3" providerId="Windows Live" clId="Web-{4427D09A-0971-4694-1496-001060721BCA}" dt="2026-02-13T00:51:59.514" v="18" actId="20577"/>
        <pc:sldMkLst>
          <pc:docMk/>
          <pc:sldMk cId="109857222" sldId="256"/>
        </pc:sldMkLst>
        <pc:spChg chg="mod">
          <ac:chgData name="koura konate" userId="6c4f22045e3d0db3" providerId="Windows Live" clId="Web-{4427D09A-0971-4694-1496-001060721BCA}" dt="2026-02-13T00:51:59.514" v="18" actId="20577"/>
          <ac:spMkLst>
            <pc:docMk/>
            <pc:sldMk cId="109857222" sldId="256"/>
            <ac:spMk id="2" creationId="{00000000-0000-0000-0000-000000000000}"/>
          </ac:spMkLst>
        </pc:spChg>
        <pc:spChg chg="mod">
          <ac:chgData name="koura konate" userId="6c4f22045e3d0db3" providerId="Windows Live" clId="Web-{4427D09A-0971-4694-1496-001060721BCA}" dt="2026-02-13T00:51:48.154" v="8" actId="20577"/>
          <ac:spMkLst>
            <pc:docMk/>
            <pc:sldMk cId="109857222"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9E70DB-CDCB-4675-AAB7-FAB09651F9C2}" type="datetimeFigureOut">
              <a:t>3/7/2026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6C44AC-2A16-44C9-B611-51AFF8B28036}" type="slidenum">
              <a:t>‹#›</a:t>
            </a:fld>
            <a:endParaRPr lang="en-GB"/>
          </a:p>
        </p:txBody>
      </p:sp>
    </p:spTree>
    <p:extLst>
      <p:ext uri="{BB962C8B-B14F-4D97-AF65-F5344CB8AC3E}">
        <p14:creationId xmlns:p14="http://schemas.microsoft.com/office/powerpoint/2010/main" val="2462344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16C44AC-2A16-44C9-B611-51AFF8B28036}" type="slidenum">
              <a:t>8</a:t>
            </a:fld>
            <a:endParaRPr lang="en-GB"/>
          </a:p>
        </p:txBody>
      </p:sp>
    </p:spTree>
    <p:extLst>
      <p:ext uri="{BB962C8B-B14F-4D97-AF65-F5344CB8AC3E}">
        <p14:creationId xmlns:p14="http://schemas.microsoft.com/office/powerpoint/2010/main" val="1833540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ealthinnovationnetwork.com/insight/the-nhs-app-and-how-it-is-scaling-personalised-and-effective-care/?cn-reloaded=1" TargetMode="External"/><Relationship Id="rId2" Type="http://schemas.openxmlformats.org/officeDocument/2006/relationships/hyperlink" Target="https://www.legislation.gov.uk/ukpga/2018/12/contents" TargetMode="External"/><Relationship Id="rId1" Type="http://schemas.openxmlformats.org/officeDocument/2006/relationships/slideLayout" Target="../slideLayouts/slideLayout2.xml"/><Relationship Id="rId6" Type="http://schemas.openxmlformats.org/officeDocument/2006/relationships/hyperlink" Target="https://www.nhs.uk/using-the-nhs/nhs-services/gps/gp-online-and-video-consultations/" TargetMode="External"/><Relationship Id="rId5" Type="http://schemas.openxmlformats.org/officeDocument/2006/relationships/hyperlink" Target="https://webarchive.nationalarchives.gov.uk/ukgwa/20230418155402/https:/www.longtermplan.nhs.uk/publication/nhs-long-term-plan/" TargetMode="External"/><Relationship Id="rId4" Type="http://schemas.openxmlformats.org/officeDocument/2006/relationships/hyperlink" Target="https://www.nice.org.uk/guidance/ecd7?utm_source=chatgpt.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2024/03/more-than-2-7-million-use-new-nhs-app-feature-for-prescriptions-in-first-two-months/" TargetMode="External"/><Relationship Id="rId2" Type="http://schemas.openxmlformats.org/officeDocument/2006/relationships/hyperlink" Target="https://www.england.nhs.uk/long-read/inclusive-digital-healthcare-a-framework-for-nhs-action-on-digital-inclusion/?utm_source=chatgpt.com" TargetMode="External"/><Relationship Id="rId1" Type="http://schemas.openxmlformats.org/officeDocument/2006/relationships/slideLayout" Target="../slideLayouts/slideLayout2.xml"/><Relationship Id="rId6" Type="http://schemas.openxmlformats.org/officeDocument/2006/relationships/hyperlink" Target="https://www.swansurgery.org.uk/nhs-app/" TargetMode="External"/><Relationship Id="rId5" Type="http://schemas.openxmlformats.org/officeDocument/2006/relationships/hyperlink" Target="https://news.sky.com/story/cost-of-digitising-the-nhs-21bn-over-the-next-five-years-report-13363260?utm_source=chatgpt.com" TargetMode="External"/><Relationship Id="rId4" Type="http://schemas.openxmlformats.org/officeDocument/2006/relationships/hyperlink" Target="https://www.kingsfund.org.uk/insight-and-analysis/projects/public-satisfaction-with-nh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ight Triangle 7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55260" y="1188637"/>
            <a:ext cx="5852711" cy="1597228"/>
          </a:xfrm>
        </p:spPr>
        <p:txBody>
          <a:bodyPr vert="horz" lIns="91440" tIns="45720" rIns="91440" bIns="45720" rtlCol="0" anchor="ctr">
            <a:normAutofit/>
          </a:bodyPr>
          <a:lstStyle/>
          <a:p>
            <a:pPr algn="l"/>
            <a:r>
              <a:rPr lang="en-US" sz="5100" kern="1200">
                <a:solidFill>
                  <a:schemeClr val="tx1"/>
                </a:solidFill>
                <a:latin typeface="+mj-lt"/>
                <a:ea typeface="+mj-ea"/>
                <a:cs typeface="+mj-cs"/>
              </a:rPr>
              <a:t>NHS APP INNOVATION</a:t>
            </a:r>
          </a:p>
        </p:txBody>
      </p:sp>
      <p:pic>
        <p:nvPicPr>
          <p:cNvPr id="32" name="Graphic 31" descr="Stethoscope">
            <a:extLst>
              <a:ext uri="{FF2B5EF4-FFF2-40B4-BE49-F238E27FC236}">
                <a16:creationId xmlns:a16="http://schemas.microsoft.com/office/drawing/2014/main" id="{5F52E857-6258-F216-B503-612A485252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3" name="Subtitle 2"/>
          <p:cNvSpPr>
            <a:spLocks noGrp="1"/>
          </p:cNvSpPr>
          <p:nvPr>
            <p:ph type="subTitle" idx="1"/>
          </p:nvPr>
        </p:nvSpPr>
        <p:spPr>
          <a:xfrm>
            <a:off x="5255260" y="4283346"/>
            <a:ext cx="4428236" cy="1126707"/>
          </a:xfrm>
        </p:spPr>
        <p:txBody>
          <a:bodyPr vert="horz" lIns="91440" tIns="45720" rIns="91440" bIns="45720" rtlCol="0" anchor="t">
            <a:normAutofit lnSpcReduction="10000"/>
          </a:bodyPr>
          <a:lstStyle/>
          <a:p>
            <a:pPr marL="342900" indent="-342900" algn="l">
              <a:buChar char="•"/>
            </a:pPr>
            <a:r>
              <a:rPr lang="en-US" sz="2000"/>
              <a:t>BMHP6026</a:t>
            </a:r>
            <a:endParaRPr lang="en-US"/>
          </a:p>
          <a:p>
            <a:pPr marL="342900" indent="-342900" algn="l">
              <a:buChar char="•"/>
            </a:pPr>
            <a:r>
              <a:rPr lang="en-US" sz="2000"/>
              <a:t>Koura Konate – 2323465</a:t>
            </a:r>
            <a:endParaRPr lang="en-US"/>
          </a:p>
          <a:p>
            <a:pPr marL="342900" indent="-342900" algn="l">
              <a:buChar char="•"/>
            </a:pPr>
            <a:r>
              <a:rPr lang="en-US" sz="2000"/>
              <a:t>Lecturer: Martin Svejda</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D1011B-3E41-5C4A-A257-86C912C0367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32DE68-96FF-1C5B-0BAE-F699CF9A3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AB62FFC1-5EAA-BF1F-B2D9-4AA3561A4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0561D9-22C6-CBDE-8785-BA685BF9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EBB16-8976-D6CF-6D6C-6F1757FF32B4}"/>
              </a:ext>
            </a:extLst>
          </p:cNvPr>
          <p:cNvSpPr>
            <a:spLocks noGrp="1"/>
          </p:cNvSpPr>
          <p:nvPr>
            <p:ph type="title"/>
          </p:nvPr>
        </p:nvSpPr>
        <p:spPr>
          <a:xfrm>
            <a:off x="1285240" y="1050595"/>
            <a:ext cx="9611621" cy="1618489"/>
          </a:xfrm>
        </p:spPr>
        <p:txBody>
          <a:bodyPr anchor="ctr">
            <a:normAutofit/>
          </a:bodyPr>
          <a:lstStyle/>
          <a:p>
            <a:pPr algn="ctr"/>
            <a:r>
              <a:rPr lang="en-US" sz="2800">
                <a:latin typeface="Aptos"/>
              </a:rPr>
              <a:t>Importance of the NHS App</a:t>
            </a:r>
            <a:endParaRPr lang="en-US"/>
          </a:p>
          <a:p>
            <a:endParaRPr lang="en-US"/>
          </a:p>
          <a:p>
            <a:endParaRPr lang="en-US"/>
          </a:p>
        </p:txBody>
      </p:sp>
      <p:sp>
        <p:nvSpPr>
          <p:cNvPr id="3" name="Content Placeholder 2">
            <a:extLst>
              <a:ext uri="{FF2B5EF4-FFF2-40B4-BE49-F238E27FC236}">
                <a16:creationId xmlns:a16="http://schemas.microsoft.com/office/drawing/2014/main" id="{6D522F60-59AC-33B8-6053-944B3D778E04}"/>
              </a:ext>
            </a:extLst>
          </p:cNvPr>
          <p:cNvSpPr>
            <a:spLocks noGrp="1"/>
          </p:cNvSpPr>
          <p:nvPr>
            <p:ph idx="1"/>
          </p:nvPr>
        </p:nvSpPr>
        <p:spPr>
          <a:xfrm>
            <a:off x="1285240" y="1983352"/>
            <a:ext cx="9618025" cy="3786512"/>
          </a:xfrm>
        </p:spPr>
        <p:txBody>
          <a:bodyPr anchor="t">
            <a:normAutofit lnSpcReduction="10000"/>
          </a:bodyPr>
          <a:lstStyle/>
          <a:p>
            <a:pPr marL="0" indent="0">
              <a:buNone/>
            </a:pPr>
            <a:r>
              <a:rPr lang="en-GB" sz="2400">
                <a:latin typeface="Aptos"/>
                <a:ea typeface="Calibri"/>
                <a:cs typeface="Calibri"/>
              </a:rPr>
              <a:t>Digital innovation has become very popular within the United Kingdom these last few years with the NHS app being one of the most commonly used. According to Health Innovation Network (2024) there has been 18 million + logins from May to June 2024. </a:t>
            </a:r>
          </a:p>
          <a:p>
            <a:pPr marL="0" indent="0">
              <a:buNone/>
            </a:pPr>
            <a:endParaRPr lang="en-GB" sz="2400">
              <a:latin typeface="Aptos"/>
              <a:ea typeface="Calibri"/>
              <a:cs typeface="Calibri"/>
            </a:endParaRPr>
          </a:p>
          <a:p>
            <a:pPr marL="0" indent="0">
              <a:buNone/>
            </a:pPr>
            <a:r>
              <a:rPr lang="en-GB" sz="2400">
                <a:latin typeface="Aptos"/>
                <a:ea typeface="Calibri"/>
                <a:cs typeface="Calibri"/>
              </a:rPr>
              <a:t>This innovation has many importances which consist of:</a:t>
            </a:r>
            <a:endParaRPr lang="en-GB">
              <a:latin typeface="Aptos"/>
            </a:endParaRPr>
          </a:p>
          <a:p>
            <a:r>
              <a:rPr lang="en-GB" sz="2400">
                <a:latin typeface="Aptos"/>
                <a:ea typeface="Calibri"/>
                <a:cs typeface="Calibri"/>
              </a:rPr>
              <a:t>Improving the accessibility to healthcare services</a:t>
            </a:r>
          </a:p>
          <a:p>
            <a:r>
              <a:rPr lang="en-GB" sz="2400">
                <a:latin typeface="Aptos"/>
                <a:ea typeface="Calibri"/>
                <a:cs typeface="Calibri"/>
              </a:rPr>
              <a:t>Supporting the digital aims of the NHS England Long Term Plan (2019)</a:t>
            </a:r>
          </a:p>
          <a:p>
            <a:r>
              <a:rPr lang="en-GB" sz="2400">
                <a:latin typeface="Aptos"/>
                <a:ea typeface="Calibri"/>
                <a:cs typeface="Calibri"/>
              </a:rPr>
              <a:t>Reducing pressure on GP's with the telephone system </a:t>
            </a:r>
            <a:br>
              <a:rPr lang="en-GB" sz="1400">
                <a:latin typeface="-webkit-standard"/>
              </a:rPr>
            </a:br>
            <a:endParaRPr lang="en-GB" sz="1400">
              <a:latin typeface="-webkit-standard"/>
            </a:endParaRPr>
          </a:p>
          <a:p>
            <a:endParaRPr lang="en-GB" sz="1400">
              <a:latin typeface="-webkit-standard"/>
            </a:endParaRPr>
          </a:p>
          <a:p>
            <a:endParaRPr lang="en-GB" sz="1400">
              <a:latin typeface="-webkit-standard"/>
            </a:endParaRPr>
          </a:p>
        </p:txBody>
      </p:sp>
    </p:spTree>
    <p:extLst>
      <p:ext uri="{BB962C8B-B14F-4D97-AF65-F5344CB8AC3E}">
        <p14:creationId xmlns:p14="http://schemas.microsoft.com/office/powerpoint/2010/main" val="215587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E2A2CE-B02C-3929-61BF-B11A30AC4D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F7075-7402-5FC2-FDF4-1BAC0256B2A5}"/>
              </a:ext>
            </a:extLst>
          </p:cNvPr>
          <p:cNvSpPr>
            <a:spLocks noGrp="1"/>
          </p:cNvSpPr>
          <p:nvPr>
            <p:ph type="title"/>
          </p:nvPr>
        </p:nvSpPr>
        <p:spPr>
          <a:xfrm>
            <a:off x="1285240" y="1050595"/>
            <a:ext cx="8074815" cy="1618489"/>
          </a:xfrm>
        </p:spPr>
        <p:txBody>
          <a:bodyPr anchor="ctr">
            <a:normAutofit/>
          </a:bodyPr>
          <a:lstStyle/>
          <a:p>
            <a:pPr algn="ctr"/>
            <a:r>
              <a:rPr lang="en-US" sz="2800"/>
              <a:t>What does the NHS app do? </a:t>
            </a:r>
            <a:endParaRPr lang="en-US"/>
          </a:p>
        </p:txBody>
      </p:sp>
      <p:sp>
        <p:nvSpPr>
          <p:cNvPr id="3" name="Content Placeholder 2">
            <a:extLst>
              <a:ext uri="{FF2B5EF4-FFF2-40B4-BE49-F238E27FC236}">
                <a16:creationId xmlns:a16="http://schemas.microsoft.com/office/drawing/2014/main" id="{B7F8B4E9-5472-7D63-E90B-EDBD836AFC79}"/>
              </a:ext>
            </a:extLst>
          </p:cNvPr>
          <p:cNvSpPr>
            <a:spLocks noGrp="1"/>
          </p:cNvSpPr>
          <p:nvPr>
            <p:ph idx="1"/>
          </p:nvPr>
        </p:nvSpPr>
        <p:spPr>
          <a:xfrm>
            <a:off x="926652" y="2175453"/>
            <a:ext cx="8074815" cy="3632831"/>
          </a:xfrm>
        </p:spPr>
        <p:txBody>
          <a:bodyPr anchor="t">
            <a:normAutofit/>
          </a:bodyPr>
          <a:lstStyle/>
          <a:p>
            <a:pPr marL="0" indent="0">
              <a:buNone/>
            </a:pPr>
            <a:endParaRPr lang="en-US" sz="2400"/>
          </a:p>
          <a:p>
            <a:pPr marL="0" indent="0">
              <a:buNone/>
            </a:pPr>
            <a:r>
              <a:rPr lang="en-US" sz="2400"/>
              <a:t>The NHS app allows users to...</a:t>
            </a:r>
          </a:p>
          <a:p>
            <a:pPr marL="342900" indent="-342900"/>
            <a:r>
              <a:rPr lang="en-US" sz="2400"/>
              <a:t>Book and manage GP appointments</a:t>
            </a:r>
            <a:endParaRPr lang="en-US"/>
          </a:p>
          <a:p>
            <a:pPr marL="342900" indent="-342900"/>
            <a:r>
              <a:rPr lang="en-US" sz="2400"/>
              <a:t>Communicating via messages or video call </a:t>
            </a:r>
          </a:p>
          <a:p>
            <a:pPr marL="342900" indent="-342900"/>
            <a:r>
              <a:rPr lang="en-US" sz="2400"/>
              <a:t>Viewing personal medical records </a:t>
            </a:r>
          </a:p>
          <a:p>
            <a:pPr marL="342900" indent="-342900"/>
            <a:r>
              <a:rPr lang="en-US" sz="2400"/>
              <a:t>Request repeat prescriptions </a:t>
            </a:r>
          </a:p>
          <a:p>
            <a:pPr marL="342900" indent="-342900"/>
            <a:r>
              <a:rPr lang="en-US" sz="2400"/>
              <a:t>Complete online consultation forms </a:t>
            </a:r>
          </a:p>
          <a:p>
            <a:pPr marL="342900" indent="-342900"/>
            <a:r>
              <a:rPr lang="en-US" sz="2400"/>
              <a:t>Get advice and support</a:t>
            </a:r>
            <a:endParaRPr lang="en-US"/>
          </a:p>
        </p:txBody>
      </p:sp>
      <p:pic>
        <p:nvPicPr>
          <p:cNvPr id="4" name="Picture 3">
            <a:extLst>
              <a:ext uri="{FF2B5EF4-FFF2-40B4-BE49-F238E27FC236}">
                <a16:creationId xmlns:a16="http://schemas.microsoft.com/office/drawing/2014/main" id="{173D827E-1914-F106-EF9B-F38360A08B00}"/>
              </a:ext>
            </a:extLst>
          </p:cNvPr>
          <p:cNvPicPr>
            <a:picLocks noChangeAspect="1"/>
          </p:cNvPicPr>
          <p:nvPr/>
        </p:nvPicPr>
        <p:blipFill>
          <a:blip r:embed="rId2"/>
          <a:stretch>
            <a:fillRect/>
          </a:stretch>
        </p:blipFill>
        <p:spPr>
          <a:xfrm>
            <a:off x="6896539" y="1715606"/>
            <a:ext cx="4930349" cy="4299056"/>
          </a:xfrm>
          <a:prstGeom prst="rect">
            <a:avLst/>
          </a:prstGeom>
        </p:spPr>
      </p:pic>
      <p:sp>
        <p:nvSpPr>
          <p:cNvPr id="5" name="TextBox 4">
            <a:extLst>
              <a:ext uri="{FF2B5EF4-FFF2-40B4-BE49-F238E27FC236}">
                <a16:creationId xmlns:a16="http://schemas.microsoft.com/office/drawing/2014/main" id="{87C64AC1-6AAA-23FA-5ED5-6F96788AA48B}"/>
              </a:ext>
            </a:extLst>
          </p:cNvPr>
          <p:cNvSpPr txBox="1"/>
          <p:nvPr/>
        </p:nvSpPr>
        <p:spPr>
          <a:xfrm>
            <a:off x="8401373" y="59087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Swan Surgery (2025)</a:t>
            </a:r>
            <a:endParaRPr lang="en-US"/>
          </a:p>
          <a:p>
            <a:pPr algn="ctr"/>
            <a:endParaRPr lang="en-GB"/>
          </a:p>
        </p:txBody>
      </p:sp>
    </p:spTree>
    <p:extLst>
      <p:ext uri="{BB962C8B-B14F-4D97-AF65-F5344CB8AC3E}">
        <p14:creationId xmlns:p14="http://schemas.microsoft.com/office/powerpoint/2010/main" val="2288286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9B5ADB-792A-85FB-B79B-50DC0F6862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3523AF-5842-A065-E7D0-B5DC7EC8F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AFF047C-C0C8-E81B-D1F8-D40BBA0E8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69347C-8E74-1481-C803-A872D93E3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97183-44D4-E159-E9B4-1B016871532B}"/>
              </a:ext>
            </a:extLst>
          </p:cNvPr>
          <p:cNvSpPr>
            <a:spLocks noGrp="1"/>
          </p:cNvSpPr>
          <p:nvPr>
            <p:ph type="title"/>
          </p:nvPr>
        </p:nvSpPr>
        <p:spPr>
          <a:xfrm>
            <a:off x="1285240" y="1050595"/>
            <a:ext cx="8074815" cy="1618489"/>
          </a:xfrm>
        </p:spPr>
        <p:txBody>
          <a:bodyPr anchor="ctr">
            <a:normAutofit/>
          </a:bodyPr>
          <a:lstStyle/>
          <a:p>
            <a:pPr algn="ctr"/>
            <a:r>
              <a:rPr lang="en-US" sz="2800"/>
              <a:t>How the NHS app works and where its used</a:t>
            </a:r>
            <a:endParaRPr lang="en-US"/>
          </a:p>
        </p:txBody>
      </p:sp>
      <p:sp>
        <p:nvSpPr>
          <p:cNvPr id="3" name="Content Placeholder 2">
            <a:extLst>
              <a:ext uri="{FF2B5EF4-FFF2-40B4-BE49-F238E27FC236}">
                <a16:creationId xmlns:a16="http://schemas.microsoft.com/office/drawing/2014/main" id="{D72D5F2E-D09D-7A80-F417-895D4E01C502}"/>
              </a:ext>
            </a:extLst>
          </p:cNvPr>
          <p:cNvSpPr>
            <a:spLocks noGrp="1"/>
          </p:cNvSpPr>
          <p:nvPr>
            <p:ph idx="1"/>
          </p:nvPr>
        </p:nvSpPr>
        <p:spPr>
          <a:xfrm>
            <a:off x="926652" y="2175453"/>
            <a:ext cx="8074815" cy="3632831"/>
          </a:xfrm>
        </p:spPr>
        <p:txBody>
          <a:bodyPr anchor="t">
            <a:normAutofit/>
          </a:bodyPr>
          <a:lstStyle/>
          <a:p>
            <a:pPr marL="0" indent="0">
              <a:buNone/>
            </a:pPr>
            <a:endParaRPr lang="en-GB" sz="2400"/>
          </a:p>
          <a:p>
            <a:pPr marL="0" indent="0">
              <a:buNone/>
            </a:pPr>
            <a:r>
              <a:rPr lang="en-GB" sz="2400"/>
              <a:t>The NHS app is linked with your local GP practices system, where you are given an NHS login verification for secure login measures. Operating under the policy of the UK GDPR and Data Protection Act (2018).</a:t>
            </a:r>
            <a:endParaRPr lang="en-GB"/>
          </a:p>
          <a:p>
            <a:pPr marL="0" indent="0">
              <a:buNone/>
            </a:pPr>
            <a:r>
              <a:rPr lang="en-GB" sz="2400"/>
              <a:t>With the app it is used across all the GP practices within England and accessible nationwide via the web or smartphone. So you can access the app from any location that you are in. </a:t>
            </a:r>
          </a:p>
          <a:p>
            <a:pPr marL="0" indent="0">
              <a:buNone/>
            </a:pPr>
            <a:endParaRPr lang="en-GB" sz="2400"/>
          </a:p>
        </p:txBody>
      </p:sp>
    </p:spTree>
    <p:extLst>
      <p:ext uri="{BB962C8B-B14F-4D97-AF65-F5344CB8AC3E}">
        <p14:creationId xmlns:p14="http://schemas.microsoft.com/office/powerpoint/2010/main" val="153528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B2766E-95D4-A648-2370-8DB7CDF973A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8E3B19-47E9-BCC8-2F0B-705A6D263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0DB14C20-1BA6-B1E2-F410-44601000A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38D449C-F995-E929-F033-541702F9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1A78F-BBB4-3F8C-C542-E5304BA95A02}"/>
              </a:ext>
            </a:extLst>
          </p:cNvPr>
          <p:cNvSpPr>
            <a:spLocks noGrp="1"/>
          </p:cNvSpPr>
          <p:nvPr>
            <p:ph type="title"/>
          </p:nvPr>
        </p:nvSpPr>
        <p:spPr>
          <a:xfrm>
            <a:off x="1285240" y="1050595"/>
            <a:ext cx="9611621" cy="1618489"/>
          </a:xfrm>
        </p:spPr>
        <p:txBody>
          <a:bodyPr anchor="ctr">
            <a:normAutofit/>
          </a:bodyPr>
          <a:lstStyle/>
          <a:p>
            <a:pPr algn="ctr"/>
            <a:r>
              <a:rPr lang="en-US" sz="2800"/>
              <a:t>Impact on key areas (workforce delivery)</a:t>
            </a:r>
            <a:endParaRPr lang="en-US"/>
          </a:p>
          <a:p>
            <a:endParaRPr lang="en-US"/>
          </a:p>
        </p:txBody>
      </p:sp>
      <p:sp>
        <p:nvSpPr>
          <p:cNvPr id="3" name="Content Placeholder 2">
            <a:extLst>
              <a:ext uri="{FF2B5EF4-FFF2-40B4-BE49-F238E27FC236}">
                <a16:creationId xmlns:a16="http://schemas.microsoft.com/office/drawing/2014/main" id="{52E9DB50-112C-3E31-798E-79BBB661F3D8}"/>
              </a:ext>
            </a:extLst>
          </p:cNvPr>
          <p:cNvSpPr>
            <a:spLocks noGrp="1"/>
          </p:cNvSpPr>
          <p:nvPr>
            <p:ph idx="1"/>
          </p:nvPr>
        </p:nvSpPr>
        <p:spPr>
          <a:xfrm>
            <a:off x="1285240" y="1697317"/>
            <a:ext cx="8074815" cy="4072547"/>
          </a:xfrm>
        </p:spPr>
        <p:txBody>
          <a:bodyPr vert="horz" lIns="91440" tIns="45720" rIns="91440" bIns="45720" rtlCol="0" anchor="t">
            <a:noAutofit/>
          </a:bodyPr>
          <a:lstStyle/>
          <a:p>
            <a:pPr marL="0" indent="0">
              <a:buNone/>
            </a:pPr>
            <a:endParaRPr lang="en-GB" sz="1200">
              <a:latin typeface="Aptos"/>
              <a:ea typeface="Calibri"/>
              <a:cs typeface="Calibri"/>
            </a:endParaRPr>
          </a:p>
          <a:p>
            <a:pPr marL="0" indent="0">
              <a:buNone/>
            </a:pPr>
            <a:r>
              <a:rPr lang="en-GB" sz="1200">
                <a:latin typeface="Aptos"/>
                <a:ea typeface="Calibri"/>
                <a:cs typeface="Calibri"/>
              </a:rPr>
              <a:t>Benefits:</a:t>
            </a:r>
          </a:p>
          <a:p>
            <a:pPr marL="342900" indent="-342900"/>
            <a:r>
              <a:rPr lang="en-GB" sz="1200">
                <a:latin typeface="Aptos"/>
                <a:ea typeface="Calibri"/>
                <a:cs typeface="Calibri"/>
              </a:rPr>
              <a:t>Saves staff time and allows them to get other administrative tasks completed, when repeat prescriptions are ordered via the app (NHS England, 2024)</a:t>
            </a:r>
          </a:p>
          <a:p>
            <a:pPr marL="342900" indent="-342900"/>
            <a:r>
              <a:rPr lang="en-GB" sz="1200">
                <a:latin typeface="Aptos"/>
                <a:ea typeface="Calibri"/>
                <a:cs typeface="Calibri"/>
              </a:rPr>
              <a:t>Creates new digital roles such as digital project manager, clinical informatics specialists etc</a:t>
            </a:r>
          </a:p>
          <a:p>
            <a:pPr marL="342900" indent="-342900"/>
            <a:r>
              <a:rPr lang="en-GB" sz="1200">
                <a:latin typeface="Aptos"/>
                <a:ea typeface="Calibri"/>
                <a:cs typeface="Calibri"/>
              </a:rPr>
              <a:t>Improves the data security training with the UK GDPR Data protection Act (2018) being taught</a:t>
            </a:r>
          </a:p>
          <a:p>
            <a:pPr marL="342900" indent="-342900"/>
            <a:r>
              <a:rPr lang="en-GB" sz="1200">
                <a:latin typeface="Aptos"/>
                <a:ea typeface="Calibri"/>
                <a:cs typeface="Calibri"/>
              </a:rPr>
              <a:t>Continuous digital training and upskilling</a:t>
            </a:r>
          </a:p>
          <a:p>
            <a:pPr marL="0" indent="0">
              <a:buNone/>
            </a:pPr>
            <a:r>
              <a:rPr lang="en-GB" sz="1200">
                <a:latin typeface="Aptos"/>
                <a:ea typeface="Calibri"/>
                <a:cs typeface="Calibri"/>
              </a:rPr>
              <a:t>Challenges:</a:t>
            </a:r>
            <a:endParaRPr lang="en-GB" sz="1200"/>
          </a:p>
          <a:p>
            <a:r>
              <a:rPr lang="en-GB" sz="1200">
                <a:latin typeface="Aptos"/>
                <a:ea typeface="Calibri"/>
                <a:cs typeface="Calibri"/>
              </a:rPr>
              <a:t>Increases the load digitally, managing many online queries </a:t>
            </a:r>
          </a:p>
          <a:p>
            <a:r>
              <a:rPr lang="en-GB" sz="1200">
                <a:latin typeface="Aptos"/>
                <a:ea typeface="Calibri"/>
                <a:cs typeface="Calibri"/>
              </a:rPr>
              <a:t>High booking volumes </a:t>
            </a:r>
          </a:p>
          <a:p>
            <a:r>
              <a:rPr lang="en-GB" sz="1200">
                <a:latin typeface="Aptos"/>
                <a:ea typeface="Calibri"/>
                <a:cs typeface="Calibri"/>
              </a:rPr>
              <a:t>Risks of the office workload pressure being redistributed digitally </a:t>
            </a:r>
          </a:p>
          <a:p>
            <a:pPr marL="0" indent="0">
              <a:buNone/>
            </a:pPr>
            <a:endParaRPr lang="en-GB" sz="1200">
              <a:latin typeface="Aptos"/>
              <a:ea typeface="Calibri"/>
              <a:cs typeface="Calibri"/>
            </a:endParaRPr>
          </a:p>
          <a:p>
            <a:pPr marL="0" indent="0">
              <a:buNone/>
            </a:pPr>
            <a:r>
              <a:rPr lang="en-GB" sz="1200">
                <a:latin typeface="Aptos"/>
                <a:ea typeface="Calibri"/>
                <a:cs typeface="Calibri"/>
              </a:rPr>
              <a:t>Barrier – digital systems increasing workload, due to high demand during certain periods. </a:t>
            </a:r>
            <a:endParaRPr lang="en-GB"/>
          </a:p>
          <a:p>
            <a:pPr marL="0" indent="0">
              <a:buNone/>
            </a:pPr>
            <a:r>
              <a:rPr lang="en-GB" sz="1200">
                <a:latin typeface="Aptos"/>
                <a:ea typeface="Calibri"/>
                <a:cs typeface="Calibri"/>
              </a:rPr>
              <a:t>Solution – existing administrative staff can be trained in digital skills to help those who are already expertise in the digital role to reduce workload online. </a:t>
            </a:r>
          </a:p>
          <a:p>
            <a:pPr marL="0" indent="0">
              <a:buNone/>
            </a:pPr>
            <a:endParaRPr lang="en-GB" sz="1700">
              <a:latin typeface="Aptos"/>
              <a:ea typeface="Calibri"/>
              <a:cs typeface="Calibri"/>
            </a:endParaRPr>
          </a:p>
          <a:p>
            <a:endParaRPr lang="en-GB" sz="2400">
              <a:latin typeface="Calibri"/>
              <a:ea typeface="Calibri"/>
              <a:cs typeface="Calibri"/>
            </a:endParaRPr>
          </a:p>
          <a:p>
            <a:endParaRPr lang="en-GB" sz="2400">
              <a:latin typeface="Calibri"/>
              <a:ea typeface="Calibri"/>
              <a:cs typeface="Calibri"/>
            </a:endParaRPr>
          </a:p>
        </p:txBody>
      </p:sp>
    </p:spTree>
    <p:extLst>
      <p:ext uri="{BB962C8B-B14F-4D97-AF65-F5344CB8AC3E}">
        <p14:creationId xmlns:p14="http://schemas.microsoft.com/office/powerpoint/2010/main" val="2393949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E0DBB1-E854-B659-4B95-DAB131420E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D55DCF-1E57-EFD6-BC3C-BD8392EB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CD3360D6-932D-EAC9-1C6E-0C3772E8C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E1D411-7CE6-72F1-539B-244F8F96A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5BCD2-04D7-8B91-ED0B-9181D9140AFE}"/>
              </a:ext>
            </a:extLst>
          </p:cNvPr>
          <p:cNvSpPr>
            <a:spLocks noGrp="1"/>
          </p:cNvSpPr>
          <p:nvPr>
            <p:ph type="title"/>
          </p:nvPr>
        </p:nvSpPr>
        <p:spPr>
          <a:xfrm>
            <a:off x="1285240" y="1050595"/>
            <a:ext cx="9611621" cy="1618489"/>
          </a:xfrm>
        </p:spPr>
        <p:txBody>
          <a:bodyPr anchor="ctr">
            <a:normAutofit/>
          </a:bodyPr>
          <a:lstStyle/>
          <a:p>
            <a:pPr algn="ctr"/>
            <a:r>
              <a:rPr lang="en-US" sz="2800"/>
              <a:t>Impact on key areas (service delivery)</a:t>
            </a:r>
            <a:endParaRPr lang="en-US"/>
          </a:p>
          <a:p>
            <a:endParaRPr lang="en-US"/>
          </a:p>
        </p:txBody>
      </p:sp>
      <p:sp>
        <p:nvSpPr>
          <p:cNvPr id="3" name="Content Placeholder 2">
            <a:extLst>
              <a:ext uri="{FF2B5EF4-FFF2-40B4-BE49-F238E27FC236}">
                <a16:creationId xmlns:a16="http://schemas.microsoft.com/office/drawing/2014/main" id="{C4AA281B-60AA-4B73-54A8-9E1FBDA00BAE}"/>
              </a:ext>
            </a:extLst>
          </p:cNvPr>
          <p:cNvSpPr>
            <a:spLocks noGrp="1"/>
          </p:cNvSpPr>
          <p:nvPr>
            <p:ph idx="1"/>
          </p:nvPr>
        </p:nvSpPr>
        <p:spPr>
          <a:xfrm>
            <a:off x="1285240" y="1994368"/>
            <a:ext cx="8074815" cy="3775496"/>
          </a:xfrm>
        </p:spPr>
        <p:txBody>
          <a:bodyPr vert="horz" lIns="91440" tIns="45720" rIns="91440" bIns="45720" rtlCol="0" anchor="t">
            <a:noAutofit/>
          </a:bodyPr>
          <a:lstStyle/>
          <a:p>
            <a:pPr marL="0" indent="0">
              <a:buNone/>
            </a:pPr>
            <a:r>
              <a:rPr lang="en-US" sz="1200">
                <a:latin typeface="Aptos"/>
                <a:ea typeface="Calibri"/>
                <a:cs typeface="Calibri"/>
              </a:rPr>
              <a:t>Benefits:</a:t>
            </a:r>
          </a:p>
          <a:p>
            <a:r>
              <a:rPr lang="en-US" sz="1200">
                <a:latin typeface="Aptos"/>
                <a:ea typeface="Calibri"/>
                <a:cs typeface="Calibri"/>
              </a:rPr>
              <a:t>Quicker access to the  GP which can be accessed anywhere you are on the app or website, without having to wait in extremely long queues over the phone (NHS England, 2023)</a:t>
            </a:r>
          </a:p>
          <a:p>
            <a:r>
              <a:rPr lang="en-US" sz="1200">
                <a:latin typeface="Aptos"/>
                <a:ea typeface="Calibri"/>
                <a:cs typeface="Calibri"/>
              </a:rPr>
              <a:t>Improved continuity of care</a:t>
            </a:r>
          </a:p>
          <a:p>
            <a:r>
              <a:rPr lang="en-US" sz="1200">
                <a:latin typeface="Aptos"/>
                <a:ea typeface="Calibri"/>
                <a:cs typeface="Calibri"/>
              </a:rPr>
              <a:t>Blended forms of care of face to face and digital for balance and </a:t>
            </a:r>
            <a:r>
              <a:rPr lang="en-GB" sz="1200">
                <a:latin typeface="Aptos"/>
                <a:ea typeface="Calibri"/>
                <a:cs typeface="Calibri"/>
              </a:rPr>
              <a:t>prioritising </a:t>
            </a:r>
            <a:r>
              <a:rPr lang="en-US" sz="1200">
                <a:latin typeface="Aptos"/>
                <a:ea typeface="Calibri"/>
                <a:cs typeface="Calibri"/>
              </a:rPr>
              <a:t>those who need more face to face appointments, depending on the care needed</a:t>
            </a:r>
          </a:p>
          <a:p>
            <a:pPr marL="0" indent="0">
              <a:buNone/>
            </a:pPr>
            <a:r>
              <a:rPr lang="en-US" sz="1200">
                <a:latin typeface="Aptos"/>
                <a:ea typeface="Calibri"/>
                <a:cs typeface="Calibri"/>
              </a:rPr>
              <a:t>Challenges:</a:t>
            </a:r>
            <a:endParaRPr lang="en-US" sz="1200">
              <a:ea typeface="Calibri"/>
              <a:cs typeface="Calibri"/>
            </a:endParaRPr>
          </a:p>
          <a:p>
            <a:pPr>
              <a:buFont typeface="Arial"/>
              <a:buChar char="•"/>
            </a:pPr>
            <a:r>
              <a:rPr lang="en-US" sz="1200">
                <a:latin typeface="Aptos"/>
                <a:ea typeface="Calibri"/>
                <a:cs typeface="Calibri"/>
              </a:rPr>
              <a:t>Financial costs of the app is costly, Sky News (2025) stated that </a:t>
            </a:r>
            <a:r>
              <a:rPr lang="en-US" sz="1200" err="1">
                <a:latin typeface="Aptos"/>
                <a:ea typeface="Calibri"/>
                <a:cs typeface="Calibri"/>
              </a:rPr>
              <a:t>digitsing</a:t>
            </a:r>
            <a:r>
              <a:rPr lang="en-US" sz="1200">
                <a:latin typeface="Aptos"/>
                <a:ea typeface="Calibri"/>
                <a:cs typeface="Calibri"/>
              </a:rPr>
              <a:t> the NHS would cost approximately £21 billion within 5 years</a:t>
            </a:r>
          </a:p>
          <a:p>
            <a:pPr>
              <a:buFont typeface="Arial"/>
              <a:buChar char="•"/>
            </a:pPr>
            <a:r>
              <a:rPr lang="en-US" sz="1200">
                <a:latin typeface="Aptos"/>
                <a:ea typeface="Calibri"/>
                <a:cs typeface="Calibri"/>
              </a:rPr>
              <a:t>Ongoing maintenance for the  cybersecurity and software would also be pricey </a:t>
            </a:r>
          </a:p>
          <a:p>
            <a:pPr>
              <a:buFont typeface="Arial"/>
              <a:buChar char="•"/>
            </a:pPr>
            <a:r>
              <a:rPr lang="en-US" sz="1200">
                <a:latin typeface="Aptos"/>
                <a:ea typeface="Calibri"/>
                <a:cs typeface="Calibri"/>
              </a:rPr>
              <a:t>Technical issues can arise</a:t>
            </a:r>
          </a:p>
          <a:p>
            <a:pPr>
              <a:buFont typeface="Arial"/>
              <a:buChar char="•"/>
            </a:pPr>
            <a:r>
              <a:rPr lang="en-US" sz="1200">
                <a:latin typeface="Aptos"/>
                <a:ea typeface="Calibri"/>
                <a:cs typeface="Calibri"/>
              </a:rPr>
              <a:t>The app is only available when connected to  Wi-Fi and data </a:t>
            </a:r>
          </a:p>
          <a:p>
            <a:pPr>
              <a:buFont typeface="Arial"/>
              <a:buChar char="•"/>
            </a:pPr>
            <a:endParaRPr lang="en-US" sz="1200">
              <a:latin typeface="Aptos"/>
              <a:ea typeface="Calibri"/>
              <a:cs typeface="Calibri"/>
            </a:endParaRPr>
          </a:p>
          <a:p>
            <a:pPr marL="0" indent="0">
              <a:buNone/>
            </a:pPr>
            <a:r>
              <a:rPr lang="en-GB" sz="1200">
                <a:latin typeface="Aptos"/>
                <a:ea typeface="Calibri"/>
                <a:cs typeface="Calibri"/>
              </a:rPr>
              <a:t>Barrier – those without Wi-Fi and data not being able to use the app so having to come in to the GP, rather than having blended forms of care, face to face and digital. </a:t>
            </a:r>
            <a:endParaRPr lang="en-US" sz="1200">
              <a:latin typeface="Aptos"/>
              <a:ea typeface="Calibri"/>
              <a:cs typeface="Calibri"/>
            </a:endParaRPr>
          </a:p>
          <a:p>
            <a:pPr marL="0" indent="0">
              <a:buNone/>
            </a:pPr>
            <a:r>
              <a:rPr lang="en-GB" sz="1200">
                <a:latin typeface="Aptos"/>
                <a:ea typeface="Calibri"/>
                <a:cs typeface="Calibri"/>
              </a:rPr>
              <a:t>Solution – the NHS app should be available both online and offline so it's accessible for everyone. </a:t>
            </a:r>
            <a:endParaRPr lang="en-GB"/>
          </a:p>
        </p:txBody>
      </p:sp>
    </p:spTree>
    <p:extLst>
      <p:ext uri="{BB962C8B-B14F-4D97-AF65-F5344CB8AC3E}">
        <p14:creationId xmlns:p14="http://schemas.microsoft.com/office/powerpoint/2010/main" val="253687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EF10E-9ABD-CD7B-8108-80A4E2EF67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1D7A7D-E6AB-1525-D779-B6FEA34AF6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2EF66CFD-017A-7FBF-B0B8-0439C88E4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8EFFB9-2BEF-5A3A-460F-403D25413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5BAD7-A23A-D2ED-9CDE-B43D7E7687F5}"/>
              </a:ext>
            </a:extLst>
          </p:cNvPr>
          <p:cNvSpPr>
            <a:spLocks noGrp="1"/>
          </p:cNvSpPr>
          <p:nvPr>
            <p:ph type="title"/>
          </p:nvPr>
        </p:nvSpPr>
        <p:spPr>
          <a:xfrm>
            <a:off x="1285240" y="1050595"/>
            <a:ext cx="9611621" cy="1618489"/>
          </a:xfrm>
        </p:spPr>
        <p:txBody>
          <a:bodyPr anchor="ctr">
            <a:normAutofit/>
          </a:bodyPr>
          <a:lstStyle/>
          <a:p>
            <a:pPr algn="ctr"/>
            <a:r>
              <a:rPr lang="en-US" sz="2800"/>
              <a:t>Impact on key areas (patient/service user)</a:t>
            </a:r>
            <a:endParaRPr lang="en-US"/>
          </a:p>
          <a:p>
            <a:endParaRPr lang="en-US"/>
          </a:p>
        </p:txBody>
      </p:sp>
      <p:sp>
        <p:nvSpPr>
          <p:cNvPr id="3" name="Content Placeholder 2">
            <a:extLst>
              <a:ext uri="{FF2B5EF4-FFF2-40B4-BE49-F238E27FC236}">
                <a16:creationId xmlns:a16="http://schemas.microsoft.com/office/drawing/2014/main" id="{49648CA1-9136-ED2F-2DA5-F32F7A06A6C7}"/>
              </a:ext>
            </a:extLst>
          </p:cNvPr>
          <p:cNvSpPr>
            <a:spLocks noGrp="1"/>
          </p:cNvSpPr>
          <p:nvPr>
            <p:ph idx="1"/>
          </p:nvPr>
        </p:nvSpPr>
        <p:spPr>
          <a:xfrm>
            <a:off x="1285240" y="1955622"/>
            <a:ext cx="8074815" cy="3814242"/>
          </a:xfrm>
        </p:spPr>
        <p:txBody>
          <a:bodyPr anchor="t">
            <a:normAutofit/>
          </a:bodyPr>
          <a:lstStyle/>
          <a:p>
            <a:pPr marL="0" indent="0">
              <a:buNone/>
            </a:pPr>
            <a:r>
              <a:rPr lang="en-GB" sz="1200">
                <a:latin typeface="Aptos"/>
                <a:ea typeface="Calibri"/>
                <a:cs typeface="Calibri"/>
              </a:rPr>
              <a:t> Benefits:</a:t>
            </a:r>
            <a:endParaRPr lang="en-GB" sz="1400">
              <a:latin typeface="-webkit-standard"/>
              <a:ea typeface="Calibri"/>
              <a:cs typeface="Calibri"/>
            </a:endParaRPr>
          </a:p>
          <a:p>
            <a:r>
              <a:rPr lang="en-GB" sz="1200">
                <a:latin typeface="Aptos"/>
                <a:ea typeface="Calibri"/>
                <a:cs typeface="Calibri"/>
              </a:rPr>
              <a:t>Increased flexibility of service users who work or are in education full time, have mobility issues, carers, elderly etc.</a:t>
            </a:r>
          </a:p>
          <a:p>
            <a:r>
              <a:rPr lang="en-GB" sz="1200">
                <a:latin typeface="Aptos"/>
                <a:ea typeface="Calibri"/>
                <a:cs typeface="Calibri"/>
              </a:rPr>
              <a:t>More control over health records as they can be accessed online </a:t>
            </a:r>
          </a:p>
          <a:p>
            <a:r>
              <a:rPr lang="en-GB" sz="1200">
                <a:latin typeface="Aptos"/>
                <a:ea typeface="Calibri"/>
                <a:cs typeface="Calibri"/>
              </a:rPr>
              <a:t>Managing appointments in real timing</a:t>
            </a:r>
          </a:p>
          <a:p>
            <a:pPr marL="0" indent="0">
              <a:buNone/>
            </a:pPr>
            <a:r>
              <a:rPr lang="en-GB" sz="1200">
                <a:latin typeface="Aptos"/>
                <a:ea typeface="Calibri"/>
                <a:cs typeface="Calibri"/>
              </a:rPr>
              <a:t>Challenges: </a:t>
            </a:r>
          </a:p>
          <a:p>
            <a:r>
              <a:rPr lang="en-GB" sz="1200">
                <a:latin typeface="Aptos"/>
                <a:ea typeface="Calibri"/>
                <a:cs typeface="Calibri"/>
              </a:rPr>
              <a:t>7% of households do not have internet access and 1 million individuals have cancelled their broadband bill due to the costs increasing (NHS England, 2023). So these people wouldn’t be able to access to the app </a:t>
            </a:r>
          </a:p>
          <a:p>
            <a:r>
              <a:rPr lang="en-GB" sz="1200">
                <a:latin typeface="Aptos"/>
                <a:ea typeface="Calibri"/>
                <a:cs typeface="Calibri"/>
              </a:rPr>
              <a:t>Older adults may struggle with navigating the app or not have phones or computers </a:t>
            </a:r>
          </a:p>
          <a:p>
            <a:r>
              <a:rPr lang="en-GB" sz="1200">
                <a:latin typeface="Aptos"/>
                <a:ea typeface="Calibri"/>
                <a:cs typeface="Calibri"/>
              </a:rPr>
              <a:t>Ethnic minorities, elderly, individuals with socio-economic barriers, disabled or with language barriers receive the most digital barriers and get neglected the most (The King's Fund, 2025)</a:t>
            </a:r>
          </a:p>
          <a:p>
            <a:endParaRPr lang="en-GB" sz="1200">
              <a:latin typeface="Aptos"/>
              <a:ea typeface="Calibri"/>
              <a:cs typeface="Calibri"/>
            </a:endParaRPr>
          </a:p>
          <a:p>
            <a:pPr marL="0" indent="0">
              <a:buNone/>
            </a:pPr>
            <a:r>
              <a:rPr lang="en-GB" sz="1200">
                <a:latin typeface="Aptos"/>
                <a:ea typeface="Calibri"/>
                <a:cs typeface="Calibri"/>
              </a:rPr>
              <a:t>Barrier – the elderly struggling with using the app is a main barrier </a:t>
            </a:r>
          </a:p>
          <a:p>
            <a:pPr marL="0" indent="0">
              <a:buNone/>
            </a:pPr>
            <a:r>
              <a:rPr lang="en-GB" sz="1200">
                <a:latin typeface="Aptos"/>
                <a:ea typeface="Calibri"/>
                <a:cs typeface="Calibri"/>
              </a:rPr>
              <a:t>Solution – tutorials given to the elderly to understand the app better or them having a simplified version of the app which will be easily accessible for them </a:t>
            </a:r>
          </a:p>
          <a:p>
            <a:endParaRPr lang="en-GB" sz="1400">
              <a:latin typeface="-webkit-standard"/>
              <a:ea typeface="Calibri"/>
              <a:cs typeface="Calibri"/>
            </a:endParaRPr>
          </a:p>
        </p:txBody>
      </p:sp>
    </p:spTree>
    <p:extLst>
      <p:ext uri="{BB962C8B-B14F-4D97-AF65-F5344CB8AC3E}">
        <p14:creationId xmlns:p14="http://schemas.microsoft.com/office/powerpoint/2010/main" val="2689240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A8867E-3A0F-37AC-4C26-4F45A08CD3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24FC9-004C-3D51-54D4-71AFBAC7E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3D71BC50-74FC-DB29-E726-9E1F6CA4A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6AA625-BE3D-68CF-97C2-3CE7A9C4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58E82-B936-B21A-323C-69F07625A5F8}"/>
              </a:ext>
            </a:extLst>
          </p:cNvPr>
          <p:cNvSpPr>
            <a:spLocks noGrp="1"/>
          </p:cNvSpPr>
          <p:nvPr>
            <p:ph type="title"/>
          </p:nvPr>
        </p:nvSpPr>
        <p:spPr>
          <a:xfrm>
            <a:off x="1285240" y="1050595"/>
            <a:ext cx="8074815" cy="1618489"/>
          </a:xfrm>
        </p:spPr>
        <p:txBody>
          <a:bodyPr anchor="ctr">
            <a:normAutofit/>
          </a:bodyPr>
          <a:lstStyle/>
          <a:p>
            <a:pPr algn="ctr"/>
            <a:r>
              <a:rPr lang="en-US" sz="2800"/>
              <a:t>Barriers and recommendations </a:t>
            </a:r>
            <a:endParaRPr lang="en-US"/>
          </a:p>
          <a:p>
            <a:endParaRPr lang="en-US"/>
          </a:p>
        </p:txBody>
      </p:sp>
      <p:sp>
        <p:nvSpPr>
          <p:cNvPr id="3" name="Content Placeholder 2">
            <a:extLst>
              <a:ext uri="{FF2B5EF4-FFF2-40B4-BE49-F238E27FC236}">
                <a16:creationId xmlns:a16="http://schemas.microsoft.com/office/drawing/2014/main" id="{5123BA68-4AF2-4E61-9C8C-00F65AFC31E7}"/>
              </a:ext>
            </a:extLst>
          </p:cNvPr>
          <p:cNvSpPr>
            <a:spLocks noGrp="1"/>
          </p:cNvSpPr>
          <p:nvPr>
            <p:ph idx="1"/>
          </p:nvPr>
        </p:nvSpPr>
        <p:spPr>
          <a:xfrm>
            <a:off x="1285240" y="1858758"/>
            <a:ext cx="8959510" cy="3911106"/>
          </a:xfrm>
        </p:spPr>
        <p:txBody>
          <a:bodyPr anchor="t">
            <a:normAutofit fontScale="92500" lnSpcReduction="20000"/>
          </a:bodyPr>
          <a:lstStyle/>
          <a:p>
            <a:pPr marL="0" indent="0">
              <a:buNone/>
            </a:pPr>
            <a:r>
              <a:rPr lang="en-GB" sz="2400"/>
              <a:t>Although the NHS app has many benefits for the future, there are some barriers which can be a disadvantage unless addressed. These main challenges are:</a:t>
            </a:r>
            <a:endParaRPr lang="en-US"/>
          </a:p>
          <a:p>
            <a:pPr marL="457200" indent="-457200">
              <a:buAutoNum type="arabicPeriod"/>
            </a:pPr>
            <a:r>
              <a:rPr lang="en-GB" sz="2400"/>
              <a:t>Digital exclusion - elderly adults struggling to use the app, a solution for this would be for them to be taught how to use it or have a simplified version made especially for them.</a:t>
            </a:r>
          </a:p>
          <a:p>
            <a:pPr marL="457200" indent="-457200">
              <a:buAutoNum type="arabicPeriod"/>
            </a:pPr>
            <a:r>
              <a:rPr lang="en-GB" sz="2400"/>
              <a:t>Financial stability - the ongoing expenses of running the app and maintaining cybersecurity. A recommendation would be having a reasonable budget. </a:t>
            </a:r>
          </a:p>
          <a:p>
            <a:pPr marL="457200" indent="-457200">
              <a:buAutoNum type="arabicPeriod"/>
            </a:pPr>
            <a:r>
              <a:rPr lang="en-GB" sz="2400"/>
              <a:t>Workforce and training pressure – additional training 'stress' on staff on top of other training they receive.</a:t>
            </a:r>
            <a:r>
              <a:rPr lang="en-GB" sz="2400">
                <a:ea typeface="+mn-lt"/>
                <a:cs typeface="+mn-lt"/>
              </a:rPr>
              <a:t> The recommendation is that digital health technologies must demonstrate engagement with healthcare professionals and support effective implementation (NICE, 2022)</a:t>
            </a:r>
            <a:endParaRPr lang="en-GB" sz="2400"/>
          </a:p>
          <a:p>
            <a:pPr marL="457200" indent="-457200">
              <a:buAutoNum type="arabicPeriod"/>
            </a:pPr>
            <a:endParaRPr lang="en-GB" sz="2400"/>
          </a:p>
          <a:p>
            <a:pPr marL="457200" indent="-457200">
              <a:buAutoNum type="arabicPeriod"/>
            </a:pPr>
            <a:endParaRPr lang="en-GB" sz="2400"/>
          </a:p>
          <a:p>
            <a:pPr marL="457200" indent="-457200">
              <a:buAutoNum type="arabicPeriod"/>
            </a:pPr>
            <a:endParaRPr lang="en-GB" sz="2400"/>
          </a:p>
          <a:p>
            <a:pPr marL="0" indent="0">
              <a:buNone/>
            </a:pPr>
            <a:endParaRPr lang="en-GB" sz="2400"/>
          </a:p>
          <a:p>
            <a:pPr marL="0" indent="0">
              <a:buNone/>
            </a:pPr>
            <a:endParaRPr lang="en-GB" sz="2400"/>
          </a:p>
          <a:p>
            <a:pPr marL="0" indent="0">
              <a:buNone/>
            </a:pPr>
            <a:endParaRPr lang="en-GB" sz="2400"/>
          </a:p>
          <a:p>
            <a:pPr>
              <a:buAutoNum type="arabicPeriod"/>
            </a:pPr>
            <a:endParaRPr lang="en-GB" sz="2400"/>
          </a:p>
        </p:txBody>
      </p:sp>
    </p:spTree>
    <p:extLst>
      <p:ext uri="{BB962C8B-B14F-4D97-AF65-F5344CB8AC3E}">
        <p14:creationId xmlns:p14="http://schemas.microsoft.com/office/powerpoint/2010/main" val="303714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B6D47B-60C9-C0D2-5396-D021F7878F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363F64-4ADD-964A-7A6E-C566D0322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11AE46AA-0FB9-982E-AC00-BD8325A2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E39D7-B49C-358A-3B0A-3F1FCC58F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9C8EB-8B9C-043B-FDEF-922B1A86AC80}"/>
              </a:ext>
            </a:extLst>
          </p:cNvPr>
          <p:cNvSpPr>
            <a:spLocks noGrp="1"/>
          </p:cNvSpPr>
          <p:nvPr>
            <p:ph type="title"/>
          </p:nvPr>
        </p:nvSpPr>
        <p:spPr>
          <a:xfrm>
            <a:off x="1285240" y="1050595"/>
            <a:ext cx="8074815" cy="1618489"/>
          </a:xfrm>
        </p:spPr>
        <p:txBody>
          <a:bodyPr anchor="ctr">
            <a:normAutofit/>
          </a:bodyPr>
          <a:lstStyle/>
          <a:p>
            <a:pPr algn="ctr"/>
            <a:r>
              <a:rPr lang="en-US" sz="2800"/>
              <a:t>Conclusion</a:t>
            </a:r>
            <a:endParaRPr lang="en-US"/>
          </a:p>
          <a:p>
            <a:endParaRPr lang="en-US"/>
          </a:p>
        </p:txBody>
      </p:sp>
      <p:sp>
        <p:nvSpPr>
          <p:cNvPr id="3" name="Content Placeholder 2">
            <a:extLst>
              <a:ext uri="{FF2B5EF4-FFF2-40B4-BE49-F238E27FC236}">
                <a16:creationId xmlns:a16="http://schemas.microsoft.com/office/drawing/2014/main" id="{2F705E42-C3AB-EA3C-838D-FEFEA68FDDCC}"/>
              </a:ext>
            </a:extLst>
          </p:cNvPr>
          <p:cNvSpPr>
            <a:spLocks noGrp="1"/>
          </p:cNvSpPr>
          <p:nvPr>
            <p:ph idx="1"/>
          </p:nvPr>
        </p:nvSpPr>
        <p:spPr>
          <a:xfrm>
            <a:off x="1285240" y="1865216"/>
            <a:ext cx="8940137" cy="3904648"/>
          </a:xfrm>
        </p:spPr>
        <p:txBody>
          <a:bodyPr anchor="t">
            <a:normAutofit/>
          </a:bodyPr>
          <a:lstStyle/>
          <a:p>
            <a:r>
              <a:rPr lang="en-US" sz="2400"/>
              <a:t>The key findings of the NHS app is a digital innovation which will be an advantage in the future by improving the accessibility and administrative efficiency and reshaping the workforce roles and digital skill requirements.</a:t>
            </a:r>
          </a:p>
          <a:p>
            <a:r>
              <a:rPr lang="en-US" sz="2400"/>
              <a:t> However, currently there are improvements needed in terms of working on the inequalities and the funding pressures.</a:t>
            </a:r>
          </a:p>
          <a:p>
            <a:r>
              <a:rPr lang="en-US" sz="2400"/>
              <a:t>As stated by The King's Fund (2025), digital innovation should be implemented with careful consideration to avoid any existing inequalities towards certain groups of individuals being reintroduced.</a:t>
            </a:r>
          </a:p>
        </p:txBody>
      </p:sp>
    </p:spTree>
    <p:extLst>
      <p:ext uri="{BB962C8B-B14F-4D97-AF65-F5344CB8AC3E}">
        <p14:creationId xmlns:p14="http://schemas.microsoft.com/office/powerpoint/2010/main" val="1091082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1F9F43-AA9A-3B9F-80F1-E6B6D6E9C4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F9945E-8F1A-8F02-8FB5-37BF51955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3A23310A-8D54-26D0-729A-33763CEC8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F0B9C4B-8D26-B89D-5688-4048F3BA2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F5D90-8502-AC59-306E-BF2044912FDE}"/>
              </a:ext>
            </a:extLst>
          </p:cNvPr>
          <p:cNvSpPr>
            <a:spLocks noGrp="1"/>
          </p:cNvSpPr>
          <p:nvPr>
            <p:ph type="title"/>
          </p:nvPr>
        </p:nvSpPr>
        <p:spPr>
          <a:xfrm>
            <a:off x="1285240" y="1050595"/>
            <a:ext cx="8074815" cy="1618489"/>
          </a:xfrm>
        </p:spPr>
        <p:txBody>
          <a:bodyPr anchor="ctr">
            <a:normAutofit/>
          </a:bodyPr>
          <a:lstStyle/>
          <a:p>
            <a:r>
              <a:rPr lang="en-US" sz="2800"/>
              <a:t>References </a:t>
            </a:r>
          </a:p>
          <a:p>
            <a:endParaRPr lang="en-US"/>
          </a:p>
          <a:p>
            <a:endParaRPr lang="en-US"/>
          </a:p>
        </p:txBody>
      </p:sp>
      <p:sp>
        <p:nvSpPr>
          <p:cNvPr id="3" name="Content Placeholder 2">
            <a:extLst>
              <a:ext uri="{FF2B5EF4-FFF2-40B4-BE49-F238E27FC236}">
                <a16:creationId xmlns:a16="http://schemas.microsoft.com/office/drawing/2014/main" id="{1A553775-CCE3-585A-5A56-A7E83A599AB8}"/>
              </a:ext>
            </a:extLst>
          </p:cNvPr>
          <p:cNvSpPr>
            <a:spLocks noGrp="1"/>
          </p:cNvSpPr>
          <p:nvPr>
            <p:ph idx="1"/>
          </p:nvPr>
        </p:nvSpPr>
        <p:spPr>
          <a:xfrm>
            <a:off x="1285240" y="1573537"/>
            <a:ext cx="8952076" cy="4196327"/>
          </a:xfrm>
        </p:spPr>
        <p:txBody>
          <a:bodyPr anchor="t">
            <a:normAutofit/>
          </a:bodyPr>
          <a:lstStyle/>
          <a:p>
            <a:pPr marL="0" indent="0">
              <a:buNone/>
            </a:pPr>
            <a:endParaRPr lang="en-US" sz="1400">
              <a:latin typeface="Aptos"/>
              <a:cs typeface="Arial"/>
            </a:endParaRPr>
          </a:p>
          <a:p>
            <a:pPr marL="0" indent="0">
              <a:buNone/>
            </a:pPr>
            <a:r>
              <a:rPr lang="en-US" sz="1400">
                <a:latin typeface="Aptos"/>
                <a:cs typeface="Arial"/>
              </a:rPr>
              <a:t>Data Protection Act (2018) Available at: </a:t>
            </a:r>
            <a:r>
              <a:rPr lang="en-US" sz="1400" u="sng">
                <a:latin typeface="Aptos"/>
                <a:cs typeface="Arial"/>
                <a:hlinkClick r:id="rId2"/>
              </a:rPr>
              <a:t>https://www.legislation.gov.uk/ukpga/2018/12/contents</a:t>
            </a:r>
            <a:r>
              <a:rPr lang="en-US" sz="1400">
                <a:latin typeface="Aptos"/>
                <a:cs typeface="Arial"/>
              </a:rPr>
              <a:t> (Accessed: 20 February 2026)</a:t>
            </a:r>
          </a:p>
          <a:p>
            <a:pPr marL="0" indent="0">
              <a:buNone/>
            </a:pPr>
            <a:r>
              <a:rPr lang="en-US" sz="1400">
                <a:latin typeface="Aptos"/>
                <a:cs typeface="Arial"/>
              </a:rPr>
              <a:t>Health Innovation Network (2024) </a:t>
            </a:r>
            <a:r>
              <a:rPr lang="en-US" sz="1400" i="1">
                <a:latin typeface="Aptos"/>
                <a:cs typeface="Arial"/>
              </a:rPr>
              <a:t>The NHS App and how it is scaling </a:t>
            </a:r>
            <a:r>
              <a:rPr lang="en-US" sz="1400" i="1" err="1">
                <a:latin typeface="Aptos"/>
                <a:cs typeface="Arial"/>
              </a:rPr>
              <a:t>personalised</a:t>
            </a:r>
            <a:r>
              <a:rPr lang="en-US" sz="1400" i="1">
                <a:latin typeface="Aptos"/>
                <a:cs typeface="Arial"/>
              </a:rPr>
              <a:t> and effective care</a:t>
            </a:r>
            <a:r>
              <a:rPr lang="en-US" sz="1400">
                <a:latin typeface="Aptos"/>
                <a:cs typeface="Arial"/>
              </a:rPr>
              <a:t>. Available at: </a:t>
            </a:r>
            <a:r>
              <a:rPr lang="en-US" sz="1400" u="sng">
                <a:latin typeface="Aptos"/>
                <a:cs typeface="Arial"/>
                <a:hlinkClick r:id="rId3"/>
              </a:rPr>
              <a:t>https://healthinnovationnetwork.com/insight/the-nhs-app-and-how-it-is-scaling-personalised-and-effective-care/?cn-reloaded=1</a:t>
            </a:r>
            <a:r>
              <a:rPr lang="en-US" sz="1400">
                <a:latin typeface="Aptos"/>
                <a:cs typeface="Arial"/>
              </a:rPr>
              <a:t> (Accessed: 22 February 2026)</a:t>
            </a:r>
            <a:endParaRPr lang="en-US" sz="1400">
              <a:latin typeface="Aptos"/>
            </a:endParaRPr>
          </a:p>
          <a:p>
            <a:pPr marL="0" indent="0">
              <a:buNone/>
            </a:pPr>
            <a:r>
              <a:rPr lang="en-US" sz="1400">
                <a:latin typeface="Aptos"/>
                <a:cs typeface="Arial"/>
              </a:rPr>
              <a:t>National Institute for Health and Care Excellence (2022) </a:t>
            </a:r>
            <a:r>
              <a:rPr lang="en-US" sz="1400" i="1">
                <a:latin typeface="Aptos"/>
                <a:cs typeface="Arial"/>
              </a:rPr>
              <a:t>Evidence standards framework for digital health technologies.</a:t>
            </a:r>
            <a:r>
              <a:rPr lang="en-US" sz="1400">
                <a:latin typeface="Aptos"/>
                <a:cs typeface="Arial"/>
              </a:rPr>
              <a:t> Available at: </a:t>
            </a:r>
            <a:r>
              <a:rPr lang="en-US" sz="1400">
                <a:latin typeface="Aptos"/>
                <a:cs typeface="Arial"/>
                <a:hlinkClick r:id="rId4"/>
              </a:rPr>
              <a:t>https://www.nice.org.uk/guidance/ecd7</a:t>
            </a:r>
            <a:r>
              <a:rPr lang="en-US" sz="1400">
                <a:latin typeface="Aptos"/>
                <a:cs typeface="Arial"/>
              </a:rPr>
              <a:t> (Accessed: 7 March 2026).</a:t>
            </a:r>
            <a:endParaRPr lang="en-US"/>
          </a:p>
          <a:p>
            <a:pPr marL="0" indent="0">
              <a:buNone/>
            </a:pPr>
            <a:r>
              <a:rPr lang="en-US" sz="1400">
                <a:latin typeface="Aptos"/>
                <a:cs typeface="Arial"/>
              </a:rPr>
              <a:t>NHS England (2019) </a:t>
            </a:r>
            <a:r>
              <a:rPr lang="en-US" sz="1400" i="1">
                <a:latin typeface="Aptos"/>
                <a:cs typeface="Arial"/>
              </a:rPr>
              <a:t>The NHS Long Term Plan. </a:t>
            </a:r>
            <a:r>
              <a:rPr lang="en-US" sz="1400">
                <a:latin typeface="Aptos"/>
                <a:cs typeface="Arial"/>
              </a:rPr>
              <a:t>Available at: </a:t>
            </a:r>
            <a:r>
              <a:rPr lang="en-US" sz="1400" u="sng">
                <a:latin typeface="Aptos"/>
                <a:cs typeface="Arial"/>
                <a:hlinkClick r:id="rId5"/>
              </a:rPr>
              <a:t>https://webarchive.nationalarchives.gov.uk/ukgwa/20230418155402/https:/www.longtermplan.nhs.uk/publication/nhs-long-term-plan/</a:t>
            </a:r>
            <a:r>
              <a:rPr lang="en-US" sz="1400">
                <a:latin typeface="Aptos"/>
                <a:cs typeface="Arial"/>
              </a:rPr>
              <a:t> (Accessed: 22 February 2026)</a:t>
            </a:r>
            <a:endParaRPr lang="en-US" sz="1400">
              <a:latin typeface="Aptos"/>
            </a:endParaRPr>
          </a:p>
          <a:p>
            <a:pPr marL="0" indent="0">
              <a:buNone/>
            </a:pPr>
            <a:r>
              <a:rPr lang="en-US" sz="1400">
                <a:latin typeface="Aptos"/>
                <a:ea typeface="+mn-lt"/>
                <a:cs typeface="Arial"/>
              </a:rPr>
              <a:t>NHS England (2023) </a:t>
            </a:r>
            <a:r>
              <a:rPr lang="en-US" sz="1400" i="1">
                <a:latin typeface="Aptos"/>
                <a:ea typeface="+mn-lt"/>
                <a:cs typeface="Arial"/>
              </a:rPr>
              <a:t>Using an online form to contact your GP surgery.</a:t>
            </a:r>
            <a:r>
              <a:rPr lang="en-US" sz="1400">
                <a:latin typeface="Aptos"/>
                <a:ea typeface="+mn-lt"/>
                <a:cs typeface="Arial"/>
              </a:rPr>
              <a:t> Available at: </a:t>
            </a:r>
            <a:r>
              <a:rPr lang="en-US" sz="1400">
                <a:latin typeface="Aptos"/>
                <a:ea typeface="+mn-lt"/>
                <a:cs typeface="Arial"/>
                <a:hlinkClick r:id="rId6"/>
              </a:rPr>
              <a:t>https://www.nhs.uk/using-the-nhs/nhs-services/gps/gp-online-and-video-consultations/</a:t>
            </a:r>
            <a:r>
              <a:rPr lang="en-US" sz="1400">
                <a:latin typeface="Aptos"/>
                <a:ea typeface="+mn-lt"/>
                <a:cs typeface="Arial"/>
              </a:rPr>
              <a:t> (Accessed: 3 March 2026)</a:t>
            </a:r>
          </a:p>
          <a:p>
            <a:pPr marL="0" indent="0">
              <a:buNone/>
            </a:pPr>
            <a:endParaRPr lang="en-US" sz="1400">
              <a:latin typeface="Aptos"/>
              <a:ea typeface="+mn-lt"/>
              <a:cs typeface="Arial"/>
            </a:endParaRPr>
          </a:p>
          <a:p>
            <a:pPr marL="0" indent="0">
              <a:buNone/>
            </a:pPr>
            <a:endParaRPr lang="en-US">
              <a:cs typeface="Arial"/>
            </a:endParaRPr>
          </a:p>
          <a:p>
            <a:pPr marL="0" indent="0">
              <a:buNone/>
            </a:pPr>
            <a:endParaRPr lang="en-US" sz="1100">
              <a:latin typeface="Arial"/>
              <a:ea typeface="+mn-lt"/>
              <a:cs typeface="Arial"/>
            </a:endParaRPr>
          </a:p>
        </p:txBody>
      </p:sp>
    </p:spTree>
    <p:extLst>
      <p:ext uri="{BB962C8B-B14F-4D97-AF65-F5344CB8AC3E}">
        <p14:creationId xmlns:p14="http://schemas.microsoft.com/office/powerpoint/2010/main" val="776340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957C65-1EA7-5C3C-5B8C-A22BE4CC4EB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D60043-E6D5-C87A-5CD8-12AA34244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0" name="Right Triangle 9">
            <a:extLst>
              <a:ext uri="{FF2B5EF4-FFF2-40B4-BE49-F238E27FC236}">
                <a16:creationId xmlns:a16="http://schemas.microsoft.com/office/drawing/2014/main" id="{B74B81F8-8AA7-72E8-0287-1F3EC4AAD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DFF8A-250E-282F-AE76-816E600E4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E1D6F-131E-E97F-258F-BA86D3F33FC0}"/>
              </a:ext>
            </a:extLst>
          </p:cNvPr>
          <p:cNvSpPr>
            <a:spLocks noGrp="1"/>
          </p:cNvSpPr>
          <p:nvPr>
            <p:ph type="title"/>
          </p:nvPr>
        </p:nvSpPr>
        <p:spPr>
          <a:xfrm>
            <a:off x="1285240" y="1050595"/>
            <a:ext cx="8074815" cy="1618489"/>
          </a:xfrm>
        </p:spPr>
        <p:txBody>
          <a:bodyPr anchor="ctr">
            <a:normAutofit/>
          </a:bodyPr>
          <a:lstStyle/>
          <a:p>
            <a:r>
              <a:rPr lang="en-US" sz="2800"/>
              <a:t>References </a:t>
            </a:r>
          </a:p>
          <a:p>
            <a:endParaRPr lang="en-US"/>
          </a:p>
          <a:p>
            <a:endParaRPr lang="en-US"/>
          </a:p>
        </p:txBody>
      </p:sp>
      <p:sp>
        <p:nvSpPr>
          <p:cNvPr id="3" name="Content Placeholder 2">
            <a:extLst>
              <a:ext uri="{FF2B5EF4-FFF2-40B4-BE49-F238E27FC236}">
                <a16:creationId xmlns:a16="http://schemas.microsoft.com/office/drawing/2014/main" id="{6A554B37-0430-B5A9-A0C5-F43A4AC19399}"/>
              </a:ext>
            </a:extLst>
          </p:cNvPr>
          <p:cNvSpPr>
            <a:spLocks noGrp="1"/>
          </p:cNvSpPr>
          <p:nvPr>
            <p:ph idx="1"/>
          </p:nvPr>
        </p:nvSpPr>
        <p:spPr>
          <a:xfrm>
            <a:off x="1285240" y="1573537"/>
            <a:ext cx="8952076" cy="4196327"/>
          </a:xfrm>
        </p:spPr>
        <p:txBody>
          <a:bodyPr anchor="t">
            <a:normAutofit/>
          </a:bodyPr>
          <a:lstStyle/>
          <a:p>
            <a:pPr marL="0" indent="0">
              <a:buNone/>
            </a:pPr>
            <a:endParaRPr lang="en-US" sz="1400">
              <a:latin typeface="Aptos"/>
              <a:cs typeface="Arial"/>
            </a:endParaRPr>
          </a:p>
          <a:p>
            <a:pPr marL="0" indent="0">
              <a:buNone/>
            </a:pPr>
            <a:r>
              <a:rPr lang="en-US" sz="1400">
                <a:latin typeface="Aptos"/>
                <a:cs typeface="Arial"/>
              </a:rPr>
              <a:t>NHS England (2023) </a:t>
            </a:r>
            <a:r>
              <a:rPr lang="en-US" sz="1400" i="1">
                <a:latin typeface="Aptos"/>
                <a:cs typeface="Arial"/>
              </a:rPr>
              <a:t>Inclusive digital healthcare: a framework for NHS action on digital inclusion</a:t>
            </a:r>
            <a:r>
              <a:rPr lang="en-US" sz="1400">
                <a:latin typeface="Aptos"/>
                <a:cs typeface="Arial"/>
              </a:rPr>
              <a:t>. Available at: </a:t>
            </a:r>
            <a:r>
              <a:rPr lang="en-US" sz="1400">
                <a:latin typeface="Aptos"/>
                <a:cs typeface="Arial"/>
                <a:hlinkClick r:id="rId2"/>
              </a:rPr>
              <a:t>https://www.england.nhs.uk/long-read/inclusive-digital-healthcare-a-framework-for-nhs-action-on-digital-inclusion/</a:t>
            </a:r>
            <a:r>
              <a:rPr lang="en-US" sz="1400">
                <a:latin typeface="Aptos"/>
                <a:cs typeface="Arial"/>
              </a:rPr>
              <a:t> (Accessed: 26 February 2026).</a:t>
            </a:r>
            <a:endParaRPr lang="en-US"/>
          </a:p>
          <a:p>
            <a:pPr marL="0" indent="0">
              <a:buNone/>
            </a:pPr>
            <a:r>
              <a:rPr lang="en-US" sz="1400">
                <a:latin typeface="Aptos"/>
                <a:cs typeface="Arial"/>
              </a:rPr>
              <a:t>NHS England (2024)</a:t>
            </a:r>
            <a:r>
              <a:rPr lang="en-US" sz="1400" i="1">
                <a:latin typeface="Aptos"/>
                <a:cs typeface="Arial"/>
              </a:rPr>
              <a:t> More than 2.7 million use new NHS App feature for prescriptions in first two months. </a:t>
            </a:r>
            <a:r>
              <a:rPr lang="en-US" sz="1400">
                <a:latin typeface="Aptos"/>
                <a:cs typeface="Arial"/>
              </a:rPr>
              <a:t>Available at: </a:t>
            </a:r>
            <a:r>
              <a:rPr lang="en-US" sz="1400">
                <a:latin typeface="Aptos"/>
                <a:cs typeface="Arial"/>
                <a:hlinkClick r:id="rId3"/>
              </a:rPr>
              <a:t>https://www.england.nhs.uk/2024/03/more-than-2-7-million-use-new-nhs-app-feature-for-prescriptions-in-first-two-months/</a:t>
            </a:r>
            <a:r>
              <a:rPr lang="en-US" sz="1400">
                <a:latin typeface="Aptos"/>
                <a:cs typeface="Arial"/>
              </a:rPr>
              <a:t>  </a:t>
            </a:r>
            <a:endParaRPr lang="en-US" sz="1400"/>
          </a:p>
          <a:p>
            <a:pPr marL="0" indent="0">
              <a:buNone/>
            </a:pPr>
            <a:r>
              <a:rPr lang="en-US" sz="1400">
                <a:latin typeface="Aptos"/>
                <a:cs typeface="Arial"/>
              </a:rPr>
              <a:t>The King's Fund (2024) </a:t>
            </a:r>
            <a:r>
              <a:rPr lang="en-US" sz="1400" i="1">
                <a:latin typeface="Aptos"/>
                <a:cs typeface="Arial"/>
              </a:rPr>
              <a:t>Public satisfaction with the NHS and social care in 2024: Results from the British Social Attitudes survey. London: The King’s Fund. </a:t>
            </a:r>
            <a:r>
              <a:rPr lang="en-US" sz="1400">
                <a:latin typeface="Aptos"/>
                <a:cs typeface="Arial"/>
              </a:rPr>
              <a:t>Available at: </a:t>
            </a:r>
            <a:r>
              <a:rPr lang="en-US" sz="1400">
                <a:latin typeface="Aptos"/>
                <a:cs typeface="Arial"/>
                <a:hlinkClick r:id="rId4"/>
              </a:rPr>
              <a:t>https://www.kingsfund.org.uk/insight-and-analysis/projects/</a:t>
            </a:r>
            <a:r>
              <a:rPr lang="en-US" sz="1400">
                <a:latin typeface="Aptos"/>
                <a:ea typeface="+mn-lt"/>
                <a:cs typeface="Arial"/>
                <a:hlinkClick r:id="rId4"/>
              </a:rPr>
              <a:t>public-satisfaction-with-nhs?utm_source=chatgpt</a:t>
            </a:r>
            <a:r>
              <a:rPr lang="en-US" sz="1400">
                <a:latin typeface="Aptos"/>
                <a:cs typeface="Arial"/>
                <a:hlinkClick r:id="rId4"/>
              </a:rPr>
              <a:t>.com</a:t>
            </a:r>
            <a:r>
              <a:rPr lang="en-US" sz="1400">
                <a:latin typeface="Aptos"/>
                <a:cs typeface="Arial"/>
              </a:rPr>
              <a:t> (Accessed: 3 March 2026)</a:t>
            </a:r>
            <a:endParaRPr lang="en-US" sz="1400">
              <a:latin typeface="Aptos"/>
            </a:endParaRPr>
          </a:p>
          <a:p>
            <a:pPr marL="0" indent="0">
              <a:buNone/>
            </a:pPr>
            <a:r>
              <a:rPr lang="en-US" sz="1400">
                <a:latin typeface="Aptos"/>
                <a:cs typeface="Arial"/>
              </a:rPr>
              <a:t>Sky News (2025) </a:t>
            </a:r>
            <a:r>
              <a:rPr lang="en-US" sz="1400" i="1">
                <a:latin typeface="Aptos"/>
                <a:cs typeface="Arial"/>
              </a:rPr>
              <a:t>Cost of </a:t>
            </a:r>
            <a:r>
              <a:rPr lang="en-US" sz="1400" i="1" err="1">
                <a:latin typeface="Aptos"/>
                <a:cs typeface="Arial"/>
              </a:rPr>
              <a:t>digitising</a:t>
            </a:r>
            <a:r>
              <a:rPr lang="en-US" sz="1400" i="1">
                <a:latin typeface="Aptos"/>
                <a:cs typeface="Arial"/>
              </a:rPr>
              <a:t> the NHS £21bn over the next five years– report. </a:t>
            </a:r>
            <a:r>
              <a:rPr lang="en-US" sz="1400">
                <a:latin typeface="Aptos"/>
                <a:cs typeface="Arial"/>
              </a:rPr>
              <a:t>Available at: </a:t>
            </a:r>
            <a:r>
              <a:rPr lang="en-US" sz="1400">
                <a:latin typeface="Aptos"/>
                <a:cs typeface="Arial"/>
                <a:hlinkClick r:id="rId5"/>
              </a:rPr>
              <a:t>https://news.sky.com/story/cost-of-digitising-the-nhs-21bn-over-the-next-five-years-report-13363260?utm_source=chatgpt.com</a:t>
            </a:r>
            <a:r>
              <a:rPr lang="en-US" sz="1400">
                <a:latin typeface="Aptos"/>
                <a:cs typeface="Arial"/>
              </a:rPr>
              <a:t> (Accessed: 26 February 2026)</a:t>
            </a:r>
          </a:p>
          <a:p>
            <a:pPr marL="0" indent="0">
              <a:buNone/>
            </a:pPr>
            <a:r>
              <a:rPr lang="en-US" sz="1400">
                <a:latin typeface="Aptos"/>
                <a:ea typeface="+mn-lt"/>
                <a:cs typeface="Arial"/>
              </a:rPr>
              <a:t>Swan Surgery (2025)</a:t>
            </a:r>
            <a:r>
              <a:rPr lang="en-US" sz="1400" i="1">
                <a:latin typeface="Aptos"/>
                <a:ea typeface="+mn-lt"/>
                <a:cs typeface="Arial"/>
              </a:rPr>
              <a:t> NHS App</a:t>
            </a:r>
            <a:r>
              <a:rPr lang="en-US" sz="1400">
                <a:latin typeface="Aptos"/>
                <a:ea typeface="+mn-lt"/>
                <a:cs typeface="Arial"/>
              </a:rPr>
              <a:t>. Available at: </a:t>
            </a:r>
            <a:r>
              <a:rPr lang="en-US" sz="1400">
                <a:latin typeface="Aptos"/>
                <a:ea typeface="+mn-lt"/>
                <a:cs typeface="Arial"/>
                <a:hlinkClick r:id="rId6"/>
              </a:rPr>
              <a:t>https://www.swansurgery.org.uk/nhs-app/</a:t>
            </a:r>
            <a:r>
              <a:rPr lang="en-US" sz="1400">
                <a:latin typeface="Aptos"/>
                <a:ea typeface="+mn-lt"/>
                <a:cs typeface="Arial"/>
              </a:rPr>
              <a:t> (Accessed: 3 March 2026)</a:t>
            </a:r>
            <a:endParaRPr lang="en-US" sz="1400">
              <a:latin typeface="Aptos"/>
            </a:endParaRPr>
          </a:p>
          <a:p>
            <a:pPr marL="0" indent="0">
              <a:buNone/>
            </a:pPr>
            <a:endParaRPr lang="en-US" sz="1100">
              <a:cs typeface="Arial"/>
            </a:endParaRPr>
          </a:p>
          <a:p>
            <a:pPr marL="0" indent="0">
              <a:buNone/>
            </a:pPr>
            <a:endParaRPr lang="en-US">
              <a:latin typeface="Aptos" panose="020B0004020202020204"/>
              <a:ea typeface="+mn-lt"/>
              <a:cs typeface="Arial"/>
            </a:endParaRPr>
          </a:p>
          <a:p>
            <a:pPr marL="0" indent="0">
              <a:buNone/>
            </a:pPr>
            <a:endParaRPr lang="en-US" sz="1100">
              <a:latin typeface="Arial"/>
              <a:cs typeface="Arial"/>
            </a:endParaRPr>
          </a:p>
        </p:txBody>
      </p:sp>
    </p:spTree>
    <p:extLst>
      <p:ext uri="{BB962C8B-B14F-4D97-AF65-F5344CB8AC3E}">
        <p14:creationId xmlns:p14="http://schemas.microsoft.com/office/powerpoint/2010/main" val="2619569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NHS APP INNOVATION</vt:lpstr>
      <vt:lpstr>Importance of the NHS App  </vt:lpstr>
      <vt:lpstr>What does the NHS app do? </vt:lpstr>
      <vt:lpstr>How the NHS app works and where its used</vt:lpstr>
      <vt:lpstr>Impact on key areas (workforce delivery) </vt:lpstr>
      <vt:lpstr>Impact on key areas (service delivery) </vt:lpstr>
      <vt:lpstr>Impact on key areas (patient/service user) </vt:lpstr>
      <vt:lpstr>Barriers and recommendations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2026-02-13T00:51:22Z</dcterms:created>
  <dcterms:modified xsi:type="dcterms:W3CDTF">2026-03-07T20:36:26Z</dcterms:modified>
</cp:coreProperties>
</file>