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256" r:id="rId5"/>
    <p:sldId id="257" r:id="rId6"/>
    <p:sldId id="258" r:id="rId7"/>
    <p:sldId id="259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BD73A3F-6B15-4CA1-8BA2-84DFACCC61C9}" v="42" dt="2025-03-10T20:34:39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9" autoAdjust="0"/>
    <p:restoredTop sz="94660"/>
  </p:normalViewPr>
  <p:slideViewPr>
    <p:cSldViewPr snapToGrid="0">
      <p:cViewPr>
        <p:scale>
          <a:sx n="77" d="100"/>
          <a:sy n="77" d="100"/>
        </p:scale>
        <p:origin x="871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inley Knowles (2304020)" userId="a390cc50-542a-4616-b428-b612ef97a388" providerId="ADAL" clId="{BBD73A3F-6B15-4CA1-8BA2-84DFACCC61C9}"/>
    <pc:docChg chg="undo redo custSel addSld delSld modSld addMainMaster delMainMaster">
      <pc:chgData name="Finley Knowles (2304020)" userId="a390cc50-542a-4616-b428-b612ef97a388" providerId="ADAL" clId="{BBD73A3F-6B15-4CA1-8BA2-84DFACCC61C9}" dt="2025-03-10T20:34:39.381" v="3425" actId="1076"/>
      <pc:docMkLst>
        <pc:docMk/>
      </pc:docMkLst>
      <pc:sldChg chg="addSp delSp modSp mod modMedia setBg modClrScheme delAnim setClrOvrMap delDesignElem chgLayout">
        <pc:chgData name="Finley Knowles (2304020)" userId="a390cc50-542a-4616-b428-b612ef97a388" providerId="ADAL" clId="{BBD73A3F-6B15-4CA1-8BA2-84DFACCC61C9}" dt="2025-03-10T16:02:16.380" v="652" actId="14100"/>
        <pc:sldMkLst>
          <pc:docMk/>
          <pc:sldMk cId="1790324451" sldId="256"/>
        </pc:sldMkLst>
        <pc:spChg chg="mod">
          <ac:chgData name="Finley Knowles (2304020)" userId="a390cc50-542a-4616-b428-b612ef97a388" providerId="ADAL" clId="{BBD73A3F-6B15-4CA1-8BA2-84DFACCC61C9}" dt="2025-03-10T16:02:16.380" v="652" actId="14100"/>
          <ac:spMkLst>
            <pc:docMk/>
            <pc:sldMk cId="1790324451" sldId="256"/>
            <ac:spMk id="2" creationId="{57534589-477D-DD6B-0A44-17EB76DA8C11}"/>
          </ac:spMkLst>
        </pc:spChg>
        <pc:spChg chg="del mod">
          <ac:chgData name="Finley Knowles (2304020)" userId="a390cc50-542a-4616-b428-b612ef97a388" providerId="ADAL" clId="{BBD73A3F-6B15-4CA1-8BA2-84DFACCC61C9}" dt="2025-03-10T15:51:57.853" v="589" actId="478"/>
          <ac:spMkLst>
            <pc:docMk/>
            <pc:sldMk cId="1790324451" sldId="256"/>
            <ac:spMk id="3" creationId="{E1FFEA33-528C-05D5-4382-3EF6A79BE803}"/>
          </ac:spMkLst>
        </pc:spChg>
        <pc:spChg chg="add del mod">
          <ac:chgData name="Finley Knowles (2304020)" userId="a390cc50-542a-4616-b428-b612ef97a388" providerId="ADAL" clId="{BBD73A3F-6B15-4CA1-8BA2-84DFACCC61C9}" dt="2025-03-10T12:07:31.706" v="47" actId="26606"/>
          <ac:spMkLst>
            <pc:docMk/>
            <pc:sldMk cId="1790324451" sldId="256"/>
            <ac:spMk id="4" creationId="{B22D3034-7F14-AF8C-3057-212AC6148C7F}"/>
          </ac:spMkLst>
        </pc:spChg>
        <pc:spChg chg="add del">
          <ac:chgData name="Finley Knowles (2304020)" userId="a390cc50-542a-4616-b428-b612ef97a388" providerId="ADAL" clId="{BBD73A3F-6B15-4CA1-8BA2-84DFACCC61C9}" dt="2025-03-10T12:05:57.957" v="8" actId="26606"/>
          <ac:spMkLst>
            <pc:docMk/>
            <pc:sldMk cId="1790324451" sldId="256"/>
            <ac:spMk id="10" creationId="{6E448DB1-4196-18A6-15DA-C72635C1B11E}"/>
          </ac:spMkLst>
        </pc:spChg>
        <pc:spChg chg="add del">
          <ac:chgData name="Finley Knowles (2304020)" userId="a390cc50-542a-4616-b428-b612ef97a388" providerId="ADAL" clId="{BBD73A3F-6B15-4CA1-8BA2-84DFACCC61C9}" dt="2025-03-10T12:05:57.957" v="8" actId="26606"/>
          <ac:spMkLst>
            <pc:docMk/>
            <pc:sldMk cId="1790324451" sldId="256"/>
            <ac:spMk id="12" creationId="{B7D064F0-6D2A-219C-C000-14ABD99ECEE9}"/>
          </ac:spMkLst>
        </pc:spChg>
        <pc:spChg chg="add del">
          <ac:chgData name="Finley Knowles (2304020)" userId="a390cc50-542a-4616-b428-b612ef97a388" providerId="ADAL" clId="{BBD73A3F-6B15-4CA1-8BA2-84DFACCC61C9}" dt="2025-03-10T12:06:01.504" v="12" actId="26606"/>
          <ac:spMkLst>
            <pc:docMk/>
            <pc:sldMk cId="1790324451" sldId="256"/>
            <ac:spMk id="15" creationId="{19F9BF86-FE94-4517-B97D-026C7515E589}"/>
          </ac:spMkLst>
        </pc:spChg>
        <pc:spChg chg="add del">
          <ac:chgData name="Finley Knowles (2304020)" userId="a390cc50-542a-4616-b428-b612ef97a388" providerId="ADAL" clId="{BBD73A3F-6B15-4CA1-8BA2-84DFACCC61C9}" dt="2025-03-10T12:06:01.504" v="12" actId="26606"/>
          <ac:spMkLst>
            <pc:docMk/>
            <pc:sldMk cId="1790324451" sldId="256"/>
            <ac:spMk id="17" creationId="{1DEDA826-0CC6-45C8-B90F-CB99E02CFB47}"/>
          </ac:spMkLst>
        </pc:spChg>
        <pc:spChg chg="add del">
          <ac:chgData name="Finley Knowles (2304020)" userId="a390cc50-542a-4616-b428-b612ef97a388" providerId="ADAL" clId="{BBD73A3F-6B15-4CA1-8BA2-84DFACCC61C9}" dt="2025-03-10T12:07:31.706" v="47" actId="26606"/>
          <ac:spMkLst>
            <pc:docMk/>
            <pc:sldMk cId="1790324451" sldId="256"/>
            <ac:spMk id="19" creationId="{6E448DB1-4196-18A6-15DA-C72635C1B11E}"/>
          </ac:spMkLst>
        </pc:spChg>
        <pc:spChg chg="add del">
          <ac:chgData name="Finley Knowles (2304020)" userId="a390cc50-542a-4616-b428-b612ef97a388" providerId="ADAL" clId="{BBD73A3F-6B15-4CA1-8BA2-84DFACCC61C9}" dt="2025-03-10T12:07:31.706" v="47" actId="26606"/>
          <ac:spMkLst>
            <pc:docMk/>
            <pc:sldMk cId="1790324451" sldId="256"/>
            <ac:spMk id="21" creationId="{B7D064F0-6D2A-219C-C000-14ABD99ECEE9}"/>
          </ac:spMkLst>
        </pc:spChg>
        <pc:picChg chg="add del">
          <ac:chgData name="Finley Knowles (2304020)" userId="a390cc50-542a-4616-b428-b612ef97a388" providerId="ADAL" clId="{BBD73A3F-6B15-4CA1-8BA2-84DFACCC61C9}" dt="2025-03-10T12:05:57.957" v="8" actId="26606"/>
          <ac:picMkLst>
            <pc:docMk/>
            <pc:sldMk cId="1790324451" sldId="256"/>
            <ac:picMk id="5" creationId="{B10E8821-7D30-A597-EE59-862DFC6820B5}"/>
          </ac:picMkLst>
        </pc:picChg>
        <pc:picChg chg="add del mod">
          <ac:chgData name="Finley Knowles (2304020)" userId="a390cc50-542a-4616-b428-b612ef97a388" providerId="ADAL" clId="{BBD73A3F-6B15-4CA1-8BA2-84DFACCC61C9}" dt="2025-03-10T12:06:01.504" v="12" actId="26606"/>
          <ac:picMkLst>
            <pc:docMk/>
            <pc:sldMk cId="1790324451" sldId="256"/>
            <ac:picMk id="16" creationId="{C939D5A1-B16D-F8ED-D81C-24DE55918B69}"/>
          </ac:picMkLst>
        </pc:picChg>
        <pc:picChg chg="add del">
          <ac:chgData name="Finley Knowles (2304020)" userId="a390cc50-542a-4616-b428-b612ef97a388" providerId="ADAL" clId="{BBD73A3F-6B15-4CA1-8BA2-84DFACCC61C9}" dt="2025-03-10T12:07:31.706" v="47" actId="26606"/>
          <ac:picMkLst>
            <pc:docMk/>
            <pc:sldMk cId="1790324451" sldId="256"/>
            <ac:picMk id="20" creationId="{B10E8821-7D30-A597-EE59-862DFC6820B5}"/>
          </ac:picMkLst>
        </pc:picChg>
        <pc:cxnChg chg="add del">
          <ac:chgData name="Finley Knowles (2304020)" userId="a390cc50-542a-4616-b428-b612ef97a388" providerId="ADAL" clId="{BBD73A3F-6B15-4CA1-8BA2-84DFACCC61C9}" dt="2025-03-10T12:06:01.504" v="12" actId="26606"/>
          <ac:cxnSpMkLst>
            <pc:docMk/>
            <pc:sldMk cId="1790324451" sldId="256"/>
            <ac:cxnSpMk id="14" creationId="{23DDA327-270B-43AF-BDBD-2EB50E83E222}"/>
          </ac:cxnSpMkLst>
        </pc:cxnChg>
      </pc:sldChg>
      <pc:sldChg chg="modSp new add del mod">
        <pc:chgData name="Finley Knowles (2304020)" userId="a390cc50-542a-4616-b428-b612ef97a388" providerId="ADAL" clId="{BBD73A3F-6B15-4CA1-8BA2-84DFACCC61C9}" dt="2025-03-10T12:34:52.963" v="76" actId="680"/>
        <pc:sldMkLst>
          <pc:docMk/>
          <pc:sldMk cId="983723022" sldId="257"/>
        </pc:sldMkLst>
        <pc:spChg chg="mod">
          <ac:chgData name="Finley Knowles (2304020)" userId="a390cc50-542a-4616-b428-b612ef97a388" providerId="ADAL" clId="{BBD73A3F-6B15-4CA1-8BA2-84DFACCC61C9}" dt="2025-03-10T12:34:49.428" v="73" actId="20577"/>
          <ac:spMkLst>
            <pc:docMk/>
            <pc:sldMk cId="983723022" sldId="257"/>
            <ac:spMk id="2" creationId="{31393E7A-5176-A3F8-14CB-BFD640FFCB8E}"/>
          </ac:spMkLst>
        </pc:spChg>
      </pc:sldChg>
      <pc:sldChg chg="modSp new del mod">
        <pc:chgData name="Finley Knowles (2304020)" userId="a390cc50-542a-4616-b428-b612ef97a388" providerId="ADAL" clId="{BBD73A3F-6B15-4CA1-8BA2-84DFACCC61C9}" dt="2025-03-10T12:35:17.400" v="94" actId="47"/>
        <pc:sldMkLst>
          <pc:docMk/>
          <pc:sldMk cId="1458307666" sldId="257"/>
        </pc:sldMkLst>
        <pc:spChg chg="mod">
          <ac:chgData name="Finley Knowles (2304020)" userId="a390cc50-542a-4616-b428-b612ef97a388" providerId="ADAL" clId="{BBD73A3F-6B15-4CA1-8BA2-84DFACCC61C9}" dt="2025-03-10T12:35:13.269" v="93" actId="20577"/>
          <ac:spMkLst>
            <pc:docMk/>
            <pc:sldMk cId="1458307666" sldId="257"/>
            <ac:spMk id="2" creationId="{F58C7156-173D-6C1F-0A3A-C556DC68B3C4}"/>
          </ac:spMkLst>
        </pc:spChg>
      </pc:sldChg>
      <pc:sldChg chg="new del">
        <pc:chgData name="Finley Knowles (2304020)" userId="a390cc50-542a-4616-b428-b612ef97a388" providerId="ADAL" clId="{BBD73A3F-6B15-4CA1-8BA2-84DFACCC61C9}" dt="2025-03-10T12:35:37.091" v="96" actId="680"/>
        <pc:sldMkLst>
          <pc:docMk/>
          <pc:sldMk cId="2259158211" sldId="257"/>
        </pc:sldMkLst>
      </pc:sldChg>
      <pc:sldChg chg="new del">
        <pc:chgData name="Finley Knowles (2304020)" userId="a390cc50-542a-4616-b428-b612ef97a388" providerId="ADAL" clId="{BBD73A3F-6B15-4CA1-8BA2-84DFACCC61C9}" dt="2025-03-10T12:33:43.518" v="54" actId="680"/>
        <pc:sldMkLst>
          <pc:docMk/>
          <pc:sldMk cId="2856483001" sldId="257"/>
        </pc:sldMkLst>
      </pc:sldChg>
      <pc:sldChg chg="addSp modSp new mod">
        <pc:chgData name="Finley Knowles (2304020)" userId="a390cc50-542a-4616-b428-b612ef97a388" providerId="ADAL" clId="{BBD73A3F-6B15-4CA1-8BA2-84DFACCC61C9}" dt="2025-03-10T20:23:28.692" v="3398" actId="1076"/>
        <pc:sldMkLst>
          <pc:docMk/>
          <pc:sldMk cId="3112610797" sldId="257"/>
        </pc:sldMkLst>
        <pc:spChg chg="mod">
          <ac:chgData name="Finley Knowles (2304020)" userId="a390cc50-542a-4616-b428-b612ef97a388" providerId="ADAL" clId="{BBD73A3F-6B15-4CA1-8BA2-84DFACCC61C9}" dt="2025-03-10T12:42:39.208" v="110" actId="20577"/>
          <ac:spMkLst>
            <pc:docMk/>
            <pc:sldMk cId="3112610797" sldId="257"/>
            <ac:spMk id="2" creationId="{63F37494-BF72-723C-72A5-24AA6C1FE9CD}"/>
          </ac:spMkLst>
        </pc:spChg>
        <pc:spChg chg="mod">
          <ac:chgData name="Finley Knowles (2304020)" userId="a390cc50-542a-4616-b428-b612ef97a388" providerId="ADAL" clId="{BBD73A3F-6B15-4CA1-8BA2-84DFACCC61C9}" dt="2025-03-10T16:06:29.688" v="771" actId="20577"/>
          <ac:spMkLst>
            <pc:docMk/>
            <pc:sldMk cId="3112610797" sldId="257"/>
            <ac:spMk id="3" creationId="{0947D522-FCDD-849F-02E8-14FCA7844EE5}"/>
          </ac:spMkLst>
        </pc:spChg>
        <pc:spChg chg="add mod">
          <ac:chgData name="Finley Knowles (2304020)" userId="a390cc50-542a-4616-b428-b612ef97a388" providerId="ADAL" clId="{BBD73A3F-6B15-4CA1-8BA2-84DFACCC61C9}" dt="2025-03-10T20:23:28.692" v="3398" actId="1076"/>
          <ac:spMkLst>
            <pc:docMk/>
            <pc:sldMk cId="3112610797" sldId="257"/>
            <ac:spMk id="4" creationId="{8CB253B9-0BF1-9BFC-C0A7-FEBFD7EB7234}"/>
          </ac:spMkLst>
        </pc:spChg>
      </pc:sldChg>
      <pc:sldChg chg="modSp new del">
        <pc:chgData name="Finley Knowles (2304020)" userId="a390cc50-542a-4616-b428-b612ef97a388" providerId="ADAL" clId="{BBD73A3F-6B15-4CA1-8BA2-84DFACCC61C9}" dt="2025-03-10T12:07:30.224" v="45" actId="680"/>
        <pc:sldMkLst>
          <pc:docMk/>
          <pc:sldMk cId="3457103608" sldId="257"/>
        </pc:sldMkLst>
        <pc:spChg chg="mod">
          <ac:chgData name="Finley Knowles (2304020)" userId="a390cc50-542a-4616-b428-b612ef97a388" providerId="ADAL" clId="{BBD73A3F-6B15-4CA1-8BA2-84DFACCC61C9}" dt="2025-03-10T12:07:28.695" v="44"/>
          <ac:spMkLst>
            <pc:docMk/>
            <pc:sldMk cId="3457103608" sldId="257"/>
            <ac:spMk id="2" creationId="{58C19652-519C-1F38-86AA-14D612E1B789}"/>
          </ac:spMkLst>
        </pc:spChg>
        <pc:spChg chg="mod">
          <ac:chgData name="Finley Knowles (2304020)" userId="a390cc50-542a-4616-b428-b612ef97a388" providerId="ADAL" clId="{BBD73A3F-6B15-4CA1-8BA2-84DFACCC61C9}" dt="2025-03-10T12:07:28.695" v="44"/>
          <ac:spMkLst>
            <pc:docMk/>
            <pc:sldMk cId="3457103608" sldId="257"/>
            <ac:spMk id="3" creationId="{F52B39E7-E654-054F-808B-D348B1E48D01}"/>
          </ac:spMkLst>
        </pc:spChg>
      </pc:sldChg>
      <pc:sldChg chg="addSp delSp modSp new mod">
        <pc:chgData name="Finley Knowles (2304020)" userId="a390cc50-542a-4616-b428-b612ef97a388" providerId="ADAL" clId="{BBD73A3F-6B15-4CA1-8BA2-84DFACCC61C9}" dt="2025-03-10T20:21:15.331" v="3396" actId="1076"/>
        <pc:sldMkLst>
          <pc:docMk/>
          <pc:sldMk cId="3724185013" sldId="258"/>
        </pc:sldMkLst>
        <pc:spChg chg="mod">
          <ac:chgData name="Finley Knowles (2304020)" userId="a390cc50-542a-4616-b428-b612ef97a388" providerId="ADAL" clId="{BBD73A3F-6B15-4CA1-8BA2-84DFACCC61C9}" dt="2025-03-10T12:48:20.560" v="428" actId="20577"/>
          <ac:spMkLst>
            <pc:docMk/>
            <pc:sldMk cId="3724185013" sldId="258"/>
            <ac:spMk id="2" creationId="{ADA4FEF6-6CD9-23EF-B475-D481DADE7FEC}"/>
          </ac:spMkLst>
        </pc:spChg>
        <pc:spChg chg="mod">
          <ac:chgData name="Finley Knowles (2304020)" userId="a390cc50-542a-4616-b428-b612ef97a388" providerId="ADAL" clId="{BBD73A3F-6B15-4CA1-8BA2-84DFACCC61C9}" dt="2025-03-10T20:20:03.214" v="3392" actId="27636"/>
          <ac:spMkLst>
            <pc:docMk/>
            <pc:sldMk cId="3724185013" sldId="258"/>
            <ac:spMk id="3" creationId="{5DDA15E5-BF6C-763F-A0C4-217FE9A69457}"/>
          </ac:spMkLst>
        </pc:spChg>
        <pc:spChg chg="add mod">
          <ac:chgData name="Finley Knowles (2304020)" userId="a390cc50-542a-4616-b428-b612ef97a388" providerId="ADAL" clId="{BBD73A3F-6B15-4CA1-8BA2-84DFACCC61C9}" dt="2025-03-10T20:16:36.960" v="3358" actId="1076"/>
          <ac:spMkLst>
            <pc:docMk/>
            <pc:sldMk cId="3724185013" sldId="258"/>
            <ac:spMk id="4" creationId="{33E8F06A-6004-EF6E-EE3A-9D5607949D8F}"/>
          </ac:spMkLst>
        </pc:spChg>
        <pc:spChg chg="add del">
          <ac:chgData name="Finley Knowles (2304020)" userId="a390cc50-542a-4616-b428-b612ef97a388" providerId="ADAL" clId="{BBD73A3F-6B15-4CA1-8BA2-84DFACCC61C9}" dt="2025-03-10T20:17:48.284" v="3360" actId="478"/>
          <ac:spMkLst>
            <pc:docMk/>
            <pc:sldMk cId="3724185013" sldId="258"/>
            <ac:spMk id="6" creationId="{612FE93C-F9DC-1AF2-DA88-0FE3595D3F28}"/>
          </ac:spMkLst>
        </pc:spChg>
        <pc:spChg chg="add mod">
          <ac:chgData name="Finley Knowles (2304020)" userId="a390cc50-542a-4616-b428-b612ef97a388" providerId="ADAL" clId="{BBD73A3F-6B15-4CA1-8BA2-84DFACCC61C9}" dt="2025-03-10T20:18:12.858" v="3362" actId="1076"/>
          <ac:spMkLst>
            <pc:docMk/>
            <pc:sldMk cId="3724185013" sldId="258"/>
            <ac:spMk id="7" creationId="{358DD615-7760-3A1B-3274-BCB6A3C552CA}"/>
          </ac:spMkLst>
        </pc:spChg>
        <pc:spChg chg="add del mod">
          <ac:chgData name="Finley Knowles (2304020)" userId="a390cc50-542a-4616-b428-b612ef97a388" providerId="ADAL" clId="{BBD73A3F-6B15-4CA1-8BA2-84DFACCC61C9}" dt="2025-03-10T20:20:23.279" v="3394" actId="478"/>
          <ac:spMkLst>
            <pc:docMk/>
            <pc:sldMk cId="3724185013" sldId="258"/>
            <ac:spMk id="8" creationId="{38165512-73AD-F8DE-0036-09031E820BFC}"/>
          </ac:spMkLst>
        </pc:spChg>
        <pc:spChg chg="add mod">
          <ac:chgData name="Finley Knowles (2304020)" userId="a390cc50-542a-4616-b428-b612ef97a388" providerId="ADAL" clId="{BBD73A3F-6B15-4CA1-8BA2-84DFACCC61C9}" dt="2025-03-10T20:21:15.331" v="3396" actId="1076"/>
          <ac:spMkLst>
            <pc:docMk/>
            <pc:sldMk cId="3724185013" sldId="258"/>
            <ac:spMk id="9" creationId="{2D695453-3EA4-8B30-A158-04AFDE9F1DD4}"/>
          </ac:spMkLst>
        </pc:spChg>
      </pc:sldChg>
      <pc:sldChg chg="addSp modSp new mod">
        <pc:chgData name="Finley Knowles (2304020)" userId="a390cc50-542a-4616-b428-b612ef97a388" providerId="ADAL" clId="{BBD73A3F-6B15-4CA1-8BA2-84DFACCC61C9}" dt="2025-03-10T20:27:24.406" v="3406" actId="1076"/>
        <pc:sldMkLst>
          <pc:docMk/>
          <pc:sldMk cId="884967553" sldId="259"/>
        </pc:sldMkLst>
        <pc:spChg chg="mod">
          <ac:chgData name="Finley Knowles (2304020)" userId="a390cc50-542a-4616-b428-b612ef97a388" providerId="ADAL" clId="{BBD73A3F-6B15-4CA1-8BA2-84DFACCC61C9}" dt="2025-03-10T19:43:41.790" v="2020" actId="20577"/>
          <ac:spMkLst>
            <pc:docMk/>
            <pc:sldMk cId="884967553" sldId="259"/>
            <ac:spMk id="2" creationId="{277B87AA-B9FA-2CAF-45D7-CB26C457627B}"/>
          </ac:spMkLst>
        </pc:spChg>
        <pc:spChg chg="mod">
          <ac:chgData name="Finley Knowles (2304020)" userId="a390cc50-542a-4616-b428-b612ef97a388" providerId="ADAL" clId="{BBD73A3F-6B15-4CA1-8BA2-84DFACCC61C9}" dt="2025-03-10T20:05:23.596" v="2744" actId="20577"/>
          <ac:spMkLst>
            <pc:docMk/>
            <pc:sldMk cId="884967553" sldId="259"/>
            <ac:spMk id="3" creationId="{F465BAA9-B484-88DA-585F-BAAECAF282C5}"/>
          </ac:spMkLst>
        </pc:spChg>
        <pc:spChg chg="add mod">
          <ac:chgData name="Finley Knowles (2304020)" userId="a390cc50-542a-4616-b428-b612ef97a388" providerId="ADAL" clId="{BBD73A3F-6B15-4CA1-8BA2-84DFACCC61C9}" dt="2025-03-10T20:27:18.939" v="3405" actId="1076"/>
          <ac:spMkLst>
            <pc:docMk/>
            <pc:sldMk cId="884967553" sldId="259"/>
            <ac:spMk id="4" creationId="{BA8AEC96-DD90-5E38-7540-9511A458E215}"/>
          </ac:spMkLst>
        </pc:spChg>
        <pc:spChg chg="add mod">
          <ac:chgData name="Finley Knowles (2304020)" userId="a390cc50-542a-4616-b428-b612ef97a388" providerId="ADAL" clId="{BBD73A3F-6B15-4CA1-8BA2-84DFACCC61C9}" dt="2025-03-10T20:27:24.406" v="3406" actId="1076"/>
          <ac:spMkLst>
            <pc:docMk/>
            <pc:sldMk cId="884967553" sldId="259"/>
            <ac:spMk id="5" creationId="{132FCD82-968D-9774-6A32-6AC7B5DA2617}"/>
          </ac:spMkLst>
        </pc:spChg>
      </pc:sldChg>
      <pc:sldChg chg="modSp new del mod">
        <pc:chgData name="Finley Knowles (2304020)" userId="a390cc50-542a-4616-b428-b612ef97a388" providerId="ADAL" clId="{BBD73A3F-6B15-4CA1-8BA2-84DFACCC61C9}" dt="2025-03-10T19:44:04.456" v="2025" actId="47"/>
        <pc:sldMkLst>
          <pc:docMk/>
          <pc:sldMk cId="1123032236" sldId="260"/>
        </pc:sldMkLst>
        <pc:spChg chg="mod">
          <ac:chgData name="Finley Knowles (2304020)" userId="a390cc50-542a-4616-b428-b612ef97a388" providerId="ADAL" clId="{BBD73A3F-6B15-4CA1-8BA2-84DFACCC61C9}" dt="2025-03-10T19:40:40.122" v="1848" actId="20577"/>
          <ac:spMkLst>
            <pc:docMk/>
            <pc:sldMk cId="1123032236" sldId="260"/>
            <ac:spMk id="2" creationId="{737B4995-9755-038F-A2AB-D805D1069476}"/>
          </ac:spMkLst>
        </pc:spChg>
        <pc:spChg chg="mod">
          <ac:chgData name="Finley Knowles (2304020)" userId="a390cc50-542a-4616-b428-b612ef97a388" providerId="ADAL" clId="{BBD73A3F-6B15-4CA1-8BA2-84DFACCC61C9}" dt="2025-03-10T19:43:51.258" v="2021" actId="21"/>
          <ac:spMkLst>
            <pc:docMk/>
            <pc:sldMk cId="1123032236" sldId="260"/>
            <ac:spMk id="3" creationId="{7FF6F5AF-E280-1ADC-EFFA-C2D40356A883}"/>
          </ac:spMkLst>
        </pc:spChg>
      </pc:sldChg>
      <pc:sldChg chg="addSp delSp modSp new mod">
        <pc:chgData name="Finley Knowles (2304020)" userId="a390cc50-542a-4616-b428-b612ef97a388" providerId="ADAL" clId="{BBD73A3F-6B15-4CA1-8BA2-84DFACCC61C9}" dt="2025-03-10T20:30:47.649" v="3408" actId="478"/>
        <pc:sldMkLst>
          <pc:docMk/>
          <pc:sldMk cId="1256479330" sldId="261"/>
        </pc:sldMkLst>
        <pc:spChg chg="mod">
          <ac:chgData name="Finley Knowles (2304020)" userId="a390cc50-542a-4616-b428-b612ef97a388" providerId="ADAL" clId="{BBD73A3F-6B15-4CA1-8BA2-84DFACCC61C9}" dt="2025-03-10T19:42:11.698" v="1979" actId="20577"/>
          <ac:spMkLst>
            <pc:docMk/>
            <pc:sldMk cId="1256479330" sldId="261"/>
            <ac:spMk id="2" creationId="{0E43B144-D101-17E5-A0AD-660F9AFF53A9}"/>
          </ac:spMkLst>
        </pc:spChg>
        <pc:spChg chg="mod">
          <ac:chgData name="Finley Knowles (2304020)" userId="a390cc50-542a-4616-b428-b612ef97a388" providerId="ADAL" clId="{BBD73A3F-6B15-4CA1-8BA2-84DFACCC61C9}" dt="2025-03-10T19:52:47.999" v="2211" actId="20577"/>
          <ac:spMkLst>
            <pc:docMk/>
            <pc:sldMk cId="1256479330" sldId="261"/>
            <ac:spMk id="3" creationId="{B63E8090-8AD5-4E53-7CA3-1487A3F23A62}"/>
          </ac:spMkLst>
        </pc:spChg>
        <pc:spChg chg="add mod">
          <ac:chgData name="Finley Knowles (2304020)" userId="a390cc50-542a-4616-b428-b612ef97a388" providerId="ADAL" clId="{BBD73A3F-6B15-4CA1-8BA2-84DFACCC61C9}" dt="2025-03-10T20:23:44.207" v="3400" actId="1076"/>
          <ac:spMkLst>
            <pc:docMk/>
            <pc:sldMk cId="1256479330" sldId="261"/>
            <ac:spMk id="4" creationId="{B9BD8C97-29EA-9AFA-E716-6E3CD8B5AB8B}"/>
          </ac:spMkLst>
        </pc:spChg>
        <pc:spChg chg="add del">
          <ac:chgData name="Finley Knowles (2304020)" userId="a390cc50-542a-4616-b428-b612ef97a388" providerId="ADAL" clId="{BBD73A3F-6B15-4CA1-8BA2-84DFACCC61C9}" dt="2025-03-10T20:30:47.649" v="3408" actId="478"/>
          <ac:spMkLst>
            <pc:docMk/>
            <pc:sldMk cId="1256479330" sldId="261"/>
            <ac:spMk id="6" creationId="{71AD4C62-8D41-B1A8-9DDB-1D96D0E09808}"/>
          </ac:spMkLst>
        </pc:spChg>
      </pc:sldChg>
      <pc:sldChg chg="addSp modSp new mod modClrScheme chgLayout modNotesTx">
        <pc:chgData name="Finley Knowles (2304020)" userId="a390cc50-542a-4616-b428-b612ef97a388" providerId="ADAL" clId="{BBD73A3F-6B15-4CA1-8BA2-84DFACCC61C9}" dt="2025-03-10T20:33:19.896" v="3415" actId="1076"/>
        <pc:sldMkLst>
          <pc:docMk/>
          <pc:sldMk cId="3172322093" sldId="262"/>
        </pc:sldMkLst>
        <pc:spChg chg="mod ord">
          <ac:chgData name="Finley Knowles (2304020)" userId="a390cc50-542a-4616-b428-b612ef97a388" providerId="ADAL" clId="{BBD73A3F-6B15-4CA1-8BA2-84DFACCC61C9}" dt="2025-03-10T19:58:13.939" v="2359" actId="20577"/>
          <ac:spMkLst>
            <pc:docMk/>
            <pc:sldMk cId="3172322093" sldId="262"/>
            <ac:spMk id="2" creationId="{B14CC5F1-12D1-92CE-ADB4-30F351CCFE64}"/>
          </ac:spMkLst>
        </pc:spChg>
        <pc:spChg chg="mod ord">
          <ac:chgData name="Finley Knowles (2304020)" userId="a390cc50-542a-4616-b428-b612ef97a388" providerId="ADAL" clId="{BBD73A3F-6B15-4CA1-8BA2-84DFACCC61C9}" dt="2025-03-10T20:04:25.616" v="2716" actId="20577"/>
          <ac:spMkLst>
            <pc:docMk/>
            <pc:sldMk cId="3172322093" sldId="262"/>
            <ac:spMk id="3" creationId="{B6AE8723-8965-C4E4-C3A4-17287C55C550}"/>
          </ac:spMkLst>
        </pc:spChg>
        <pc:spChg chg="add mod ord">
          <ac:chgData name="Finley Knowles (2304020)" userId="a390cc50-542a-4616-b428-b612ef97a388" providerId="ADAL" clId="{BBD73A3F-6B15-4CA1-8BA2-84DFACCC61C9}" dt="2025-03-10T19:59:26.694" v="2433" actId="20577"/>
          <ac:spMkLst>
            <pc:docMk/>
            <pc:sldMk cId="3172322093" sldId="262"/>
            <ac:spMk id="4" creationId="{E9B27DE0-3EAA-E354-3C50-D4BA5ECDBE0A}"/>
          </ac:spMkLst>
        </pc:spChg>
        <pc:spChg chg="add mod ord">
          <ac:chgData name="Finley Knowles (2304020)" userId="a390cc50-542a-4616-b428-b612ef97a388" providerId="ADAL" clId="{BBD73A3F-6B15-4CA1-8BA2-84DFACCC61C9}" dt="2025-03-10T19:59:29.156" v="2437" actId="20577"/>
          <ac:spMkLst>
            <pc:docMk/>
            <pc:sldMk cId="3172322093" sldId="262"/>
            <ac:spMk id="5" creationId="{E8499E4C-0F5F-DF2B-0C22-2BC9B982441A}"/>
          </ac:spMkLst>
        </pc:spChg>
        <pc:spChg chg="add mod ord">
          <ac:chgData name="Finley Knowles (2304020)" userId="a390cc50-542a-4616-b428-b612ef97a388" providerId="ADAL" clId="{BBD73A3F-6B15-4CA1-8BA2-84DFACCC61C9}" dt="2025-03-10T20:01:34.218" v="2635" actId="20577"/>
          <ac:spMkLst>
            <pc:docMk/>
            <pc:sldMk cId="3172322093" sldId="262"/>
            <ac:spMk id="6" creationId="{1E79E4A1-0983-E75E-D895-B25AA9B387DD}"/>
          </ac:spMkLst>
        </pc:spChg>
        <pc:spChg chg="add mod">
          <ac:chgData name="Finley Knowles (2304020)" userId="a390cc50-542a-4616-b428-b612ef97a388" providerId="ADAL" clId="{BBD73A3F-6B15-4CA1-8BA2-84DFACCC61C9}" dt="2025-03-10T20:32:05.524" v="3411" actId="1076"/>
          <ac:spMkLst>
            <pc:docMk/>
            <pc:sldMk cId="3172322093" sldId="262"/>
            <ac:spMk id="7" creationId="{AB286EF6-DF72-ABB1-ED40-12F3C3804FC8}"/>
          </ac:spMkLst>
        </pc:spChg>
        <pc:spChg chg="add mod">
          <ac:chgData name="Finley Knowles (2304020)" userId="a390cc50-542a-4616-b428-b612ef97a388" providerId="ADAL" clId="{BBD73A3F-6B15-4CA1-8BA2-84DFACCC61C9}" dt="2025-03-10T20:33:19.896" v="3415" actId="1076"/>
          <ac:spMkLst>
            <pc:docMk/>
            <pc:sldMk cId="3172322093" sldId="262"/>
            <ac:spMk id="8" creationId="{36BB87F5-7C27-713C-00EF-53F1384913F4}"/>
          </ac:spMkLst>
        </pc:spChg>
      </pc:sldChg>
      <pc:sldChg chg="addSp delSp modSp new mod modClrScheme chgLayout">
        <pc:chgData name="Finley Knowles (2304020)" userId="a390cc50-542a-4616-b428-b612ef97a388" providerId="ADAL" clId="{BBD73A3F-6B15-4CA1-8BA2-84DFACCC61C9}" dt="2025-03-10T20:14:45.142" v="3337" actId="20577"/>
        <pc:sldMkLst>
          <pc:docMk/>
          <pc:sldMk cId="2734653394" sldId="263"/>
        </pc:sldMkLst>
        <pc:spChg chg="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2" creationId="{DD93F547-0CF7-423C-D0D7-5BF3858E39EE}"/>
          </ac:spMkLst>
        </pc:spChg>
        <pc:spChg chg="del mod ord">
          <ac:chgData name="Finley Knowles (2304020)" userId="a390cc50-542a-4616-b428-b612ef97a388" providerId="ADAL" clId="{BBD73A3F-6B15-4CA1-8BA2-84DFACCC61C9}" dt="2025-03-10T20:07:48.569" v="2832" actId="700"/>
          <ac:spMkLst>
            <pc:docMk/>
            <pc:sldMk cId="2734653394" sldId="263"/>
            <ac:spMk id="3" creationId="{E05F2DF2-9F36-297A-CD2B-32B44D9972BF}"/>
          </ac:spMkLst>
        </pc:spChg>
        <pc:spChg chg="add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4" creationId="{A7D4CDF0-BCB1-8217-E464-92A9519C00CA}"/>
          </ac:spMkLst>
        </pc:spChg>
        <pc:spChg chg="add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5" creationId="{17F8B6E3-A819-674D-149B-D386FB3E5D9F}"/>
          </ac:spMkLst>
        </pc:spChg>
        <pc:spChg chg="add del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6" creationId="{74198B3E-54AA-0B84-F476-AB5DE588AE63}"/>
          </ac:spMkLst>
        </pc:spChg>
        <pc:spChg chg="add del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7" creationId="{EF8662D6-B551-22C0-D0FF-F62053C3A09E}"/>
          </ac:spMkLst>
        </pc:spChg>
        <pc:spChg chg="add del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8" creationId="{6858596C-4219-2A1B-CAAA-314217C0479E}"/>
          </ac:spMkLst>
        </pc:spChg>
        <pc:spChg chg="add del mod ord">
          <ac:chgData name="Finley Knowles (2304020)" userId="a390cc50-542a-4616-b428-b612ef97a388" providerId="ADAL" clId="{BBD73A3F-6B15-4CA1-8BA2-84DFACCC61C9}" dt="2025-03-10T20:08:31.680" v="2849" actId="700"/>
          <ac:spMkLst>
            <pc:docMk/>
            <pc:sldMk cId="2734653394" sldId="263"/>
            <ac:spMk id="9" creationId="{7E279F93-CE45-1AC0-FB46-CA9352524DC4}"/>
          </ac:spMkLst>
        </pc:spChg>
        <pc:spChg chg="add mod ord">
          <ac:chgData name="Finley Knowles (2304020)" userId="a390cc50-542a-4616-b428-b612ef97a388" providerId="ADAL" clId="{BBD73A3F-6B15-4CA1-8BA2-84DFACCC61C9}" dt="2025-03-10T20:14:45.142" v="3337" actId="20577"/>
          <ac:spMkLst>
            <pc:docMk/>
            <pc:sldMk cId="2734653394" sldId="263"/>
            <ac:spMk id="10" creationId="{466B58FE-988B-66A6-AC9F-3CCB172F68E3}"/>
          </ac:spMkLst>
        </pc:spChg>
        <pc:spChg chg="add mod ord">
          <ac:chgData name="Finley Knowles (2304020)" userId="a390cc50-542a-4616-b428-b612ef97a388" providerId="ADAL" clId="{BBD73A3F-6B15-4CA1-8BA2-84DFACCC61C9}" dt="2025-03-10T20:13:14.516" v="3173" actId="20577"/>
          <ac:spMkLst>
            <pc:docMk/>
            <pc:sldMk cId="2734653394" sldId="263"/>
            <ac:spMk id="11" creationId="{94804673-013F-FAAA-321B-A282CCEC7A5F}"/>
          </ac:spMkLst>
        </pc:spChg>
      </pc:sldChg>
      <pc:sldChg chg="addSp delSp modSp new mod">
        <pc:chgData name="Finley Knowles (2304020)" userId="a390cc50-542a-4616-b428-b612ef97a388" providerId="ADAL" clId="{BBD73A3F-6B15-4CA1-8BA2-84DFACCC61C9}" dt="2025-03-10T20:34:39.381" v="3425" actId="1076"/>
        <pc:sldMkLst>
          <pc:docMk/>
          <pc:sldMk cId="3018357396" sldId="264"/>
        </pc:sldMkLst>
        <pc:spChg chg="mod">
          <ac:chgData name="Finley Knowles (2304020)" userId="a390cc50-542a-4616-b428-b612ef97a388" providerId="ADAL" clId="{BBD73A3F-6B15-4CA1-8BA2-84DFACCC61C9}" dt="2025-03-10T20:15:20.475" v="3356" actId="20577"/>
          <ac:spMkLst>
            <pc:docMk/>
            <pc:sldMk cId="3018357396" sldId="264"/>
            <ac:spMk id="2" creationId="{38FE1456-4A0B-CA7C-FEF0-B1E2C9B3B78E}"/>
          </ac:spMkLst>
        </pc:spChg>
        <pc:spChg chg="del">
          <ac:chgData name="Finley Knowles (2304020)" userId="a390cc50-542a-4616-b428-b612ef97a388" providerId="ADAL" clId="{BBD73A3F-6B15-4CA1-8BA2-84DFACCC61C9}" dt="2025-03-10T20:33:39.495" v="3416"/>
          <ac:spMkLst>
            <pc:docMk/>
            <pc:sldMk cId="3018357396" sldId="264"/>
            <ac:spMk id="3" creationId="{A8D0753B-1772-E8A2-0DBD-15B0F532DD6B}"/>
          </ac:spMkLst>
        </pc:spChg>
        <pc:spChg chg="add mod">
          <ac:chgData name="Finley Knowles (2304020)" userId="a390cc50-542a-4616-b428-b612ef97a388" providerId="ADAL" clId="{BBD73A3F-6B15-4CA1-8BA2-84DFACCC61C9}" dt="2025-03-10T20:34:39.381" v="3425" actId="1076"/>
          <ac:spMkLst>
            <pc:docMk/>
            <pc:sldMk cId="3018357396" sldId="264"/>
            <ac:spMk id="4" creationId="{9DF30AA9-0C60-0EB4-A7DB-49E06CB17244}"/>
          </ac:spMkLst>
        </pc:spChg>
      </pc:sldChg>
      <pc:sldMasterChg chg="add del addSldLayout delSldLayout">
        <pc:chgData name="Finley Knowles (2304020)" userId="a390cc50-542a-4616-b428-b612ef97a388" providerId="ADAL" clId="{BBD73A3F-6B15-4CA1-8BA2-84DFACCC61C9}" dt="2025-03-10T12:07:31.706" v="47" actId="26606"/>
        <pc:sldMasterMkLst>
          <pc:docMk/>
          <pc:sldMasterMk cId="925820346" sldId="2147483660"/>
        </pc:sldMasterMkLst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3017776749" sldId="2147483661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3758502461" sldId="2147483662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4191184105" sldId="2147483663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02153127" sldId="2147483664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466476967" sldId="2147483665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3147677803" sldId="2147483666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621325417" sldId="2147483667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2359357703" sldId="2147483668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2229716946" sldId="2147483669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967060095" sldId="2147483670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542238610" sldId="2147483671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2263034914" sldId="2147483672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2148729974" sldId="2147483673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3268476614" sldId="2147483674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2708873094" sldId="2147483675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1388727158" sldId="2147483676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925820346" sldId="2147483660"/>
            <pc:sldLayoutMk cId="3739949978" sldId="2147483677"/>
          </pc:sldLayoutMkLst>
        </pc:sldLayoutChg>
      </pc:sldMasterChg>
      <pc:sldMasterChg chg="add del replId addSldLayout delSldLayout">
        <pc:chgData name="Finley Knowles (2304020)" userId="a390cc50-542a-4616-b428-b612ef97a388" providerId="ADAL" clId="{BBD73A3F-6B15-4CA1-8BA2-84DFACCC61C9}" dt="2025-03-10T12:06:01.504" v="12" actId="26606"/>
        <pc:sldMasterMkLst>
          <pc:docMk/>
          <pc:sldMasterMk cId="1141721673" sldId="2147483678"/>
        </pc:sldMasterMkLst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2135836770" sldId="2147483679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996890930" sldId="2147483680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227017633" sldId="2147483681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3056869140" sldId="2147483682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1738200289" sldId="2147483683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166085706" sldId="2147483684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547985784" sldId="2147483685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1580210477" sldId="2147483686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3395584230" sldId="2147483687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570743092" sldId="2147483688"/>
          </pc:sldLayoutMkLst>
        </pc:sldLayoutChg>
        <pc:sldLayoutChg chg="add del replId">
          <pc:chgData name="Finley Knowles (2304020)" userId="a390cc50-542a-4616-b428-b612ef97a388" providerId="ADAL" clId="{BBD73A3F-6B15-4CA1-8BA2-84DFACCC61C9}" dt="2025-03-10T12:06:01.504" v="12" actId="26606"/>
          <pc:sldLayoutMkLst>
            <pc:docMk/>
            <pc:sldMasterMk cId="1141721673" sldId="2147483678"/>
            <pc:sldLayoutMk cId="374681185" sldId="2147483689"/>
          </pc:sldLayoutMkLst>
        </pc:sldLayoutChg>
      </pc:sldMasterChg>
      <pc:sldMasterChg chg="add del addSldLayout delSldLayout">
        <pc:chgData name="Finley Knowles (2304020)" userId="a390cc50-542a-4616-b428-b612ef97a388" providerId="ADAL" clId="{BBD73A3F-6B15-4CA1-8BA2-84DFACCC61C9}" dt="2025-03-10T12:07:31.706" v="47" actId="26606"/>
        <pc:sldMasterMkLst>
          <pc:docMk/>
          <pc:sldMasterMk cId="1898828799" sldId="2147483698"/>
        </pc:sldMasterMkLst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3558802124" sldId="2147483687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1244165680" sldId="2147483688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3481573428" sldId="2147483689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2171828838" sldId="2147483690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1442168691" sldId="2147483691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2768547216" sldId="2147483692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3848338366" sldId="2147483693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4208979196" sldId="2147483694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2286396231" sldId="2147483695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615229238" sldId="2147483696"/>
          </pc:sldLayoutMkLst>
        </pc:sldLayoutChg>
        <pc:sldLayoutChg chg="add del">
          <pc:chgData name="Finley Knowles (2304020)" userId="a390cc50-542a-4616-b428-b612ef97a388" providerId="ADAL" clId="{BBD73A3F-6B15-4CA1-8BA2-84DFACCC61C9}" dt="2025-03-10T12:07:31.706" v="47" actId="26606"/>
          <pc:sldLayoutMkLst>
            <pc:docMk/>
            <pc:sldMasterMk cId="1898828799" sldId="2147483698"/>
            <pc:sldLayoutMk cId="2934360760" sldId="214748369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E97E1F-C665-4376-9D36-433226F9980F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AA17F0-122A-4E60-8D83-96278C916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37342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AA17F0-122A-4E60-8D83-96278C916B7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7208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76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02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118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53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64769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677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32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357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7169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60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2386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630349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72997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476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87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72715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94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A0F4980-554C-42E5-B118-FAF694372AB1}" type="datetimeFigureOut">
              <a:rPr lang="en-GB" smtClean="0"/>
              <a:t>10/03/2025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6AC401-F3B0-4C16-8765-707CDBEF08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82034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34589-477D-DD6B-0A44-17EB76DA8C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4" y="1447801"/>
            <a:ext cx="8636746" cy="2518410"/>
          </a:xfrm>
        </p:spPr>
        <p:txBody>
          <a:bodyPr>
            <a:normAutofit/>
          </a:bodyPr>
          <a:lstStyle/>
          <a:p>
            <a:r>
              <a:rPr lang="en-GB" sz="4000" dirty="0"/>
              <a:t>Factory Farming and Justice: Impacts on Human life/habitation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22D3034-7F14-AF8C-3057-212AC6148C7F}"/>
              </a:ext>
            </a:extLst>
          </p:cNvPr>
          <p:cNvSpPr txBox="1"/>
          <p:nvPr/>
        </p:nvSpPr>
        <p:spPr>
          <a:xfrm>
            <a:off x="130315" y="152996"/>
            <a:ext cx="16573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HPPH5035</a:t>
            </a:r>
          </a:p>
          <a:p>
            <a:r>
              <a:rPr lang="en-GB" dirty="0"/>
              <a:t>Finley Knowles</a:t>
            </a:r>
          </a:p>
          <a:p>
            <a:r>
              <a:rPr lang="en-GB" dirty="0"/>
              <a:t>2304020</a:t>
            </a:r>
          </a:p>
        </p:txBody>
      </p:sp>
    </p:spTree>
    <p:extLst>
      <p:ext uri="{BB962C8B-B14F-4D97-AF65-F5344CB8AC3E}">
        <p14:creationId xmlns:p14="http://schemas.microsoft.com/office/powerpoint/2010/main" val="17903244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37494-BF72-723C-72A5-24AA6C1FE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Factory Farms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7D522-FCDD-849F-02E8-14FCA7844E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CAFO (Concentrated animal feeding operation)</a:t>
            </a:r>
          </a:p>
          <a:p>
            <a:r>
              <a:rPr lang="en-GB" dirty="0"/>
              <a:t>Animals</a:t>
            </a:r>
          </a:p>
          <a:p>
            <a:pPr lvl="1"/>
            <a:r>
              <a:rPr lang="en-GB" dirty="0"/>
              <a:t>Livestock: Cows, Pigs, Poultry…</a:t>
            </a:r>
          </a:p>
          <a:p>
            <a:pPr lvl="1"/>
            <a:r>
              <a:rPr lang="en-GB" dirty="0"/>
              <a:t>High density</a:t>
            </a:r>
          </a:p>
          <a:p>
            <a:pPr lvl="2"/>
            <a:r>
              <a:rPr lang="en-GB" dirty="0"/>
              <a:t>Disease</a:t>
            </a:r>
          </a:p>
          <a:p>
            <a:r>
              <a:rPr lang="en-GB" dirty="0"/>
              <a:t>Environment</a:t>
            </a:r>
          </a:p>
          <a:p>
            <a:pPr lvl="1"/>
            <a:r>
              <a:rPr lang="en-GB" dirty="0"/>
              <a:t>Pollution</a:t>
            </a:r>
          </a:p>
          <a:p>
            <a:pPr lvl="1"/>
            <a:r>
              <a:rPr lang="en-GB" dirty="0"/>
              <a:t>Waste</a:t>
            </a:r>
          </a:p>
          <a:p>
            <a:r>
              <a:rPr lang="en-GB" dirty="0"/>
              <a:t>Workers</a:t>
            </a:r>
          </a:p>
          <a:p>
            <a:pPr lvl="1"/>
            <a:r>
              <a:rPr lang="en-GB" dirty="0"/>
              <a:t>Mistreatment/Danger</a:t>
            </a:r>
          </a:p>
          <a:p>
            <a:pPr lvl="1"/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CB253B9-0BF1-9BFC-C0A7-FEBFD7EB72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74226" y="226115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(Harun and 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Ogneva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-Himmelberger, 2013)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2610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A4FEF6-6CD9-23EF-B475-D481DADE7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A15E5-BF6C-763F-A0C4-217FE9A69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Rawls</a:t>
            </a:r>
          </a:p>
          <a:p>
            <a:pPr lvl="1"/>
            <a:r>
              <a:rPr lang="en-GB" dirty="0"/>
              <a:t>Fairness is justice</a:t>
            </a:r>
          </a:p>
          <a:p>
            <a:pPr lvl="2"/>
            <a:r>
              <a:rPr lang="en-GB" dirty="0"/>
              <a:t>No bias</a:t>
            </a:r>
          </a:p>
          <a:p>
            <a:pPr lvl="1"/>
            <a:r>
              <a:rPr lang="en-GB" dirty="0"/>
              <a:t>Veil of ignorance</a:t>
            </a:r>
          </a:p>
          <a:p>
            <a:r>
              <a:rPr lang="en-GB" dirty="0"/>
              <a:t>Anthropocentrism</a:t>
            </a:r>
          </a:p>
          <a:p>
            <a:pPr lvl="1"/>
            <a:r>
              <a:rPr lang="en-GB" dirty="0"/>
              <a:t>Humans as the most important beings</a:t>
            </a:r>
          </a:p>
          <a:p>
            <a:pPr lvl="1"/>
            <a:r>
              <a:rPr lang="en-GB" dirty="0"/>
              <a:t>Ethical considerations only to humans</a:t>
            </a:r>
          </a:p>
          <a:p>
            <a:r>
              <a:rPr lang="en-GB" dirty="0"/>
              <a:t>Ecocentrism</a:t>
            </a:r>
          </a:p>
          <a:p>
            <a:pPr lvl="1"/>
            <a:r>
              <a:rPr lang="en-GB" dirty="0"/>
              <a:t>Ecosystems as the most important</a:t>
            </a:r>
          </a:p>
          <a:p>
            <a:pPr lvl="1"/>
            <a:r>
              <a:rPr lang="en-GB" dirty="0"/>
              <a:t>Independent of humans desires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3E8F06A-6004-EF6E-EE3A-9D5607949D8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20787" y="226612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(Rawls, 1971)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358DD615-7760-3A1B-3274-BCB6A3C552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71900" y="3861352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(Aquinas, 1485)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4">
            <a:extLst>
              <a:ext uri="{FF2B5EF4-FFF2-40B4-BE49-F238E27FC236}">
                <a16:creationId xmlns:a16="http://schemas.microsoft.com/office/drawing/2014/main" id="{2D695453-3EA4-8B30-A158-04AFDE9F1D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6100" y="510871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(J Baird Callicott, 1989)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185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7B87AA-B9FA-2CAF-45D7-CB26C4576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Worker Exploitation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65BAA9-B484-88DA-585F-BAAECAF282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Dangers in work environment</a:t>
            </a:r>
          </a:p>
          <a:p>
            <a:pPr lvl="1"/>
            <a:r>
              <a:rPr lang="en-GB" dirty="0"/>
              <a:t>Gasses</a:t>
            </a:r>
          </a:p>
          <a:p>
            <a:pPr lvl="1"/>
            <a:r>
              <a:rPr lang="en-GB" dirty="0"/>
              <a:t>Disease</a:t>
            </a:r>
          </a:p>
          <a:p>
            <a:pPr lvl="1"/>
            <a:r>
              <a:rPr lang="en-GB" dirty="0"/>
              <a:t>Increased serious injury risk</a:t>
            </a:r>
          </a:p>
          <a:p>
            <a:r>
              <a:rPr lang="en-GB" dirty="0"/>
              <a:t>Mental effects</a:t>
            </a:r>
          </a:p>
          <a:p>
            <a:pPr lvl="1"/>
            <a:r>
              <a:rPr lang="en-GB" dirty="0"/>
              <a:t>PTSD, Depression, Substance abuse</a:t>
            </a:r>
          </a:p>
          <a:p>
            <a:r>
              <a:rPr lang="en-GB" dirty="0"/>
              <a:t>Modern Slavery</a:t>
            </a:r>
          </a:p>
          <a:p>
            <a:pPr lvl="1"/>
            <a:r>
              <a:rPr lang="en-GB" dirty="0"/>
              <a:t>Prisoners</a:t>
            </a:r>
          </a:p>
          <a:p>
            <a:pPr lvl="1"/>
            <a:r>
              <a:rPr lang="en-GB" dirty="0"/>
              <a:t>Undocumented workers</a:t>
            </a:r>
          </a:p>
          <a:p>
            <a:pPr lvl="2"/>
            <a:r>
              <a:rPr lang="en-GB" dirty="0"/>
              <a:t>Rawls Difference principle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A8AEC96-DD90-5E38-7540-9511A458E2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4031" y="4780721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(Tucker, 2024)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132FCD82-968D-9774-6A32-6AC7B5DA26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38531" y="225618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(Compa, 2004)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84967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43B144-D101-17E5-A0AD-660F9AFF5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Local Communities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3E8090-8AD5-4E53-7CA3-1487A3F23A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Pollution</a:t>
            </a:r>
          </a:p>
          <a:p>
            <a:pPr lvl="1"/>
            <a:r>
              <a:rPr lang="en-GB" dirty="0"/>
              <a:t>Methane/Ammonia</a:t>
            </a:r>
          </a:p>
          <a:p>
            <a:r>
              <a:rPr lang="en-GB" dirty="0"/>
              <a:t>Water contamination</a:t>
            </a:r>
          </a:p>
          <a:p>
            <a:pPr lvl="1"/>
            <a:r>
              <a:rPr lang="en-GB" dirty="0"/>
              <a:t>Waste runoff</a:t>
            </a:r>
          </a:p>
          <a:p>
            <a:r>
              <a:rPr lang="en-GB" dirty="0"/>
              <a:t>Disease</a:t>
            </a:r>
          </a:p>
          <a:p>
            <a:pPr lvl="1"/>
            <a:r>
              <a:rPr lang="en-GB" dirty="0"/>
              <a:t>Antibiotic resistant</a:t>
            </a:r>
          </a:p>
          <a:p>
            <a:r>
              <a:rPr lang="en-GB" dirty="0"/>
              <a:t>Location</a:t>
            </a:r>
          </a:p>
          <a:p>
            <a:pPr lvl="1"/>
            <a:r>
              <a:rPr lang="en-GB" dirty="0"/>
              <a:t>More likely to be around LSE populations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9BD8C97-29EA-9AFA-E716-6E3CD8B5AB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40556" y="5168348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(Harun and Ogneva-Himmelberger, 2013)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64793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CC5F1-12D1-92CE-ADB4-30F351CCF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Anthropocentric System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B27DE0-3EAA-E354-3C50-D4BA5ECDBE0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Strong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E8723-8965-C4E4-C3A4-17287C55C55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Current Humans Prioritised</a:t>
            </a:r>
          </a:p>
          <a:p>
            <a:r>
              <a:rPr lang="en-GB" dirty="0"/>
              <a:t>Maximises food production</a:t>
            </a:r>
          </a:p>
          <a:p>
            <a:r>
              <a:rPr lang="en-GB" dirty="0"/>
              <a:t>Reduce price for consumer</a:t>
            </a:r>
          </a:p>
          <a:p>
            <a:endParaRPr lang="en-GB" dirty="0"/>
          </a:p>
          <a:p>
            <a:r>
              <a:rPr lang="en-GB" dirty="0"/>
              <a:t>Worker exploitation</a:t>
            </a:r>
          </a:p>
          <a:p>
            <a:r>
              <a:rPr lang="en-GB" dirty="0"/>
              <a:t>Current communities affected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499E4C-0F5F-DF2B-0C22-2BC9B982441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Weak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79E4A1-0983-E75E-D895-B25AA9B387D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Current and future generations considered</a:t>
            </a:r>
          </a:p>
          <a:p>
            <a:r>
              <a:rPr lang="en-GB" dirty="0"/>
              <a:t>Long term consequences on communities and humanity</a:t>
            </a:r>
          </a:p>
          <a:p>
            <a:r>
              <a:rPr lang="en-GB" dirty="0"/>
              <a:t>Environmental destruction</a:t>
            </a:r>
          </a:p>
          <a:p>
            <a:r>
              <a:rPr lang="en-GB" dirty="0"/>
              <a:t>Food quality</a:t>
            </a:r>
          </a:p>
          <a:p>
            <a:endParaRPr lang="en-GB" dirty="0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AB286EF6-DF72-ABB1-ED40-12F3C3804F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46852" y="22860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(Bacon and Devey, 1901)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36BB87F5-7C27-713C-00EF-53F1384913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79705" y="2251213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(Jonas, 1984)</a:t>
            </a: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23220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3F547-0CF7-423C-D0D7-5BF3858E39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Justice for Injustice?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D4CDF0-BCB1-8217-E464-92A9519C00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Workers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466B58FE-988B-66A6-AC9F-3CCB172F68E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Legal support for undocumented workers</a:t>
            </a:r>
          </a:p>
          <a:p>
            <a:r>
              <a:rPr lang="en-GB" dirty="0"/>
              <a:t>Financial support/Job support</a:t>
            </a:r>
          </a:p>
          <a:p>
            <a:r>
              <a:rPr lang="en-GB" dirty="0"/>
              <a:t>Accountability for those responsible</a:t>
            </a:r>
          </a:p>
          <a:p>
            <a:pPr lvl="1"/>
            <a:r>
              <a:rPr lang="en-GB" dirty="0"/>
              <a:t>Farm management</a:t>
            </a:r>
          </a:p>
          <a:p>
            <a:pPr lvl="1"/>
            <a:r>
              <a:rPr lang="en-GB" dirty="0"/>
              <a:t>Farm owner/company</a:t>
            </a:r>
          </a:p>
          <a:p>
            <a:pPr lvl="1"/>
            <a:r>
              <a:rPr lang="en-GB" dirty="0"/>
              <a:t>Civil/Criminal cases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F8B6E3-A819-674D-149B-D386FB3E5D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Community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4804673-013F-FAAA-321B-A282CCEC7A5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Financial support</a:t>
            </a:r>
          </a:p>
          <a:p>
            <a:r>
              <a:rPr lang="en-GB" dirty="0"/>
              <a:t>Medical support</a:t>
            </a:r>
          </a:p>
          <a:p>
            <a:r>
              <a:rPr lang="en-GB" dirty="0"/>
              <a:t>Accountability for those responsible</a:t>
            </a:r>
          </a:p>
          <a:p>
            <a:pPr lvl="1"/>
            <a:r>
              <a:rPr lang="en-GB" dirty="0"/>
              <a:t>Farm management</a:t>
            </a:r>
          </a:p>
          <a:p>
            <a:pPr lvl="1"/>
            <a:r>
              <a:rPr lang="en-GB" dirty="0"/>
              <a:t>Farm owner/company</a:t>
            </a:r>
          </a:p>
          <a:p>
            <a:pPr lvl="1"/>
            <a:r>
              <a:rPr lang="en-GB" dirty="0"/>
              <a:t>Civil/Criminal cases</a:t>
            </a:r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653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1456-4A0B-CA7C-FEF0-B1E2C9B3B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F30AA9-0C60-0EB4-A7DB-49E06CB1724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9926" y="1699973"/>
            <a:ext cx="9685614" cy="2800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0" rIns="9144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Aquinas, T. (1485).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Summa Theologica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Benziger Brothers Printers to the Holy Apostolic See.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Bacon, F. and Devey, J. (1901).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Novum Organum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New York, P.F. Collier.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Compa, L.A. (2004).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Blood, Sweat, and Fear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Human Rights Watch.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Harun, S.M.R. and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Ogneva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-Himmelberger, Y. (2013). Distribution of Industrial Farms in the United States and Socioeconomic, Health, and Environmental Characteristics of Counties.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Geography Journal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2013, pp.1–12. </a:t>
            </a:r>
            <a:r>
              <a:rPr kumimoji="0" lang="en-US" altLang="en-US" sz="1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://doi.org/10.1155/2013/385893.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 Baird Callicott (1989).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 defense of the land ethic : essays in environmental philosophy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Albany, N.Y.: State University Of New York Press.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Jonas, H. (1984).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imperative of responsibility in search of an ethics for the technological age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Chicago London The University Of Chicago Press.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Rawls, J. (1971).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 Theory of Justice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Harvard University Press.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Tucker, W. (2024). </a:t>
            </a:r>
            <a:r>
              <a:rPr kumimoji="0" lang="en-US" altLang="en-US" sz="14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Kill Line</a:t>
            </a:r>
            <a: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[online] Southern Poverty Law Center. Available at: https://www.splcenter.org/resources/stories/kill-line/ [Accessed 10 Mar. 2025].</a:t>
            </a:r>
            <a:endParaRPr kumimoji="0" lang="en-US" altLang="en-US" sz="1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83573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C48B67E562FF45ADD1FE43E2BC7706" ma:contentTypeVersion="13" ma:contentTypeDescription="Create a new document." ma:contentTypeScope="" ma:versionID="e6c781611c0372eb7497953594f88138">
  <xsd:schema xmlns:xsd="http://www.w3.org/2001/XMLSchema" xmlns:xs="http://www.w3.org/2001/XMLSchema" xmlns:p="http://schemas.microsoft.com/office/2006/metadata/properties" xmlns:ns3="ad7316b1-23f1-480c-8fa6-cbf037f4db9c" xmlns:ns4="bd2b2a82-bc2e-4fcc-b8ad-fd63686c78d2" targetNamespace="http://schemas.microsoft.com/office/2006/metadata/properties" ma:root="true" ma:fieldsID="9c55f2ad754f8e4ce0504bb370a42bb9" ns3:_="" ns4:_="">
    <xsd:import namespace="ad7316b1-23f1-480c-8fa6-cbf037f4db9c"/>
    <xsd:import namespace="bd2b2a82-bc2e-4fcc-b8ad-fd63686c78d2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7316b1-23f1-480c-8fa6-cbf037f4db9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d2b2a82-bc2e-4fcc-b8ad-fd63686c78d2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d7316b1-23f1-480c-8fa6-cbf037f4db9c" xsi:nil="true"/>
  </documentManagement>
</p:properties>
</file>

<file path=customXml/itemProps1.xml><?xml version="1.0" encoding="utf-8"?>
<ds:datastoreItem xmlns:ds="http://schemas.openxmlformats.org/officeDocument/2006/customXml" ds:itemID="{E0EB6755-3BFC-4EDB-B044-315E2AD7160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d7316b1-23f1-480c-8fa6-cbf037f4db9c"/>
    <ds:schemaRef ds:uri="bd2b2a82-bc2e-4fcc-b8ad-fd63686c78d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EB8D8C-032D-4BF2-BD0A-4414DFA04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8B186BD-3CDA-4573-8C06-4F7554C029AF}">
  <ds:schemaRefs>
    <ds:schemaRef ds:uri="ad7316b1-23f1-480c-8fa6-cbf037f4db9c"/>
    <ds:schemaRef ds:uri="bd2b2a82-bc2e-4fcc-b8ad-fd63686c78d2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539</TotalTime>
  <Words>498</Words>
  <Application>Microsoft Office PowerPoint</Application>
  <PresentationFormat>Widescreen</PresentationFormat>
  <Paragraphs>94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Aptos</vt:lpstr>
      <vt:lpstr>Arial</vt:lpstr>
      <vt:lpstr>Century Gothic</vt:lpstr>
      <vt:lpstr>Times New Roman</vt:lpstr>
      <vt:lpstr>Wingdings 3</vt:lpstr>
      <vt:lpstr>Ion</vt:lpstr>
      <vt:lpstr>Factory Farming and Justice: Impacts on Human life/habitation</vt:lpstr>
      <vt:lpstr>Factory Farms</vt:lpstr>
      <vt:lpstr>Justice</vt:lpstr>
      <vt:lpstr>Worker Exploitation</vt:lpstr>
      <vt:lpstr>Local Communities</vt:lpstr>
      <vt:lpstr>Anthropocentric System</vt:lpstr>
      <vt:lpstr>Justice for Injustice?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Finley Knowles (2304020)</dc:creator>
  <cp:lastModifiedBy>Finley Knowles (2304020)</cp:lastModifiedBy>
  <cp:revision>1</cp:revision>
  <dcterms:created xsi:type="dcterms:W3CDTF">2025-03-10T11:35:17Z</dcterms:created>
  <dcterms:modified xsi:type="dcterms:W3CDTF">2025-03-10T20:34:46Z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0x01010096C48B67E562FF45ADD1FE43E2BC7706</vt:lpwstr>
  </property>
</Properties>
</file>