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D4BD4-2846-3FFC-FD4B-5A424FE7B936}" v="72" dt="2025-11-12T10:08:51.188"/>
    <p1510:client id="{6837B343-C06D-D99A-5520-B543834D18BF}" v="16" dt="2025-11-12T11:14:58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36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7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2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605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479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191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89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73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24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031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121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913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89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mputerhope.com/jargon/m/menubar.htm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computerhope.com/jargon/h/highligh.ht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omputerhope.com/jargon/k/keyboard.htm" TargetMode="External"/><Relationship Id="rId11" Type="http://schemas.openxmlformats.org/officeDocument/2006/relationships/image" Target="../media/image3.jpeg"/><Relationship Id="rId5" Type="http://schemas.openxmlformats.org/officeDocument/2006/relationships/hyperlink" Target="https://www.computerhope.com/jargon/m/mouse.htm" TargetMode="External"/><Relationship Id="rId10" Type="http://schemas.openxmlformats.org/officeDocument/2006/relationships/hyperlink" Target="https://sl.bing.net/jR1JII1l7bE" TargetMode="External"/><Relationship Id="rId4" Type="http://schemas.openxmlformats.org/officeDocument/2006/relationships/hyperlink" Target="https://www.simonsezit.com/article/how-to-add-a-hyperlink-to-a-powerpoint/" TargetMode="External"/><Relationship Id="rId9" Type="http://schemas.openxmlformats.org/officeDocument/2006/relationships/hyperlink" Target="https://www.computerhope.com/jargon/r/ribbo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813868-BD5E-F2F2-4B3D-B1EA1DA1A13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21472" r="-2" b="33422"/>
          <a:stretch>
            <a:fillRect/>
          </a:stretch>
        </p:blipFill>
        <p:spPr>
          <a:xfrm>
            <a:off x="2" y="1"/>
            <a:ext cx="12287249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01149" y="990989"/>
            <a:ext cx="7588155" cy="2236264"/>
          </a:xfrm>
        </p:spPr>
        <p:txBody>
          <a:bodyPr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HOW TO INSERT HYPERLINKS IN POWERPOINT</a:t>
            </a:r>
          </a:p>
        </p:txBody>
      </p:sp>
      <p:pic>
        <p:nvPicPr>
          <p:cNvPr id="5" name="Picture 4" descr="How to Add a Hyperlink to a Powerpoint- 2 Easy Methods">
            <a:extLst>
              <a:ext uri="{FF2B5EF4-FFF2-40B4-BE49-F238E27FC236}">
                <a16:creationId xmlns:a16="http://schemas.microsoft.com/office/drawing/2014/main" id="{531B99E2-DDF7-3EBD-1279-5B81D167A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5136" y="3832900"/>
            <a:ext cx="3989793" cy="22612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4C3C2A-7999-0166-98CF-DA9C17ABC473}"/>
              </a:ext>
            </a:extLst>
          </p:cNvPr>
          <p:cNvSpPr txBox="1"/>
          <p:nvPr/>
        </p:nvSpPr>
        <p:spPr>
          <a:xfrm>
            <a:off x="6425046" y="609600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How to Add a Hyperlink to a Powerpoint- 2 Easy Methods</a:t>
            </a:r>
            <a:endParaRPr lang="en-US"/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9EA7DE-7A75-0B45-9B4A-995AC47DB331}"/>
              </a:ext>
            </a:extLst>
          </p:cNvPr>
          <p:cNvSpPr txBox="1"/>
          <p:nvPr/>
        </p:nvSpPr>
        <p:spPr>
          <a:xfrm>
            <a:off x="329045" y="3939887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arial"/>
                <a:ea typeface="arial"/>
                <a:cs typeface="arial"/>
              </a:rPr>
              <a:t>Inserting a hyperlink</a:t>
            </a:r>
          </a:p>
          <a:p>
            <a:pPr>
              <a:buFont typeface=""/>
              <a:buAutoNum type="arabicPeriod"/>
            </a:pP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Open Microsoft PowerPoint.</a:t>
            </a:r>
          </a:p>
          <a:p>
            <a:pPr>
              <a:buFont typeface=""/>
              <a:buAutoNum type="arabicPeriod"/>
            </a:pP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Type the text in the PowerPoint slide that you want to be linked.</a:t>
            </a:r>
          </a:p>
          <a:p>
            <a:pPr>
              <a:buFont typeface=""/>
              <a:buAutoNum type="arabicPeriod"/>
            </a:pP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With your </a:t>
            </a:r>
            <a:r>
              <a:rPr lang="en-US" u="none" strike="noStrike" dirty="0">
                <a:solidFill>
                  <a:schemeClr val="bg1"/>
                </a:solidFill>
                <a:latin typeface="Verdana"/>
                <a:ea typeface="Verdana"/>
                <a:cs typeface="Verdana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mouse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 or </a:t>
            </a:r>
            <a:r>
              <a:rPr lang="en-US" u="none" strike="noStrike" dirty="0">
                <a:solidFill>
                  <a:schemeClr val="bg1"/>
                </a:solidFill>
                <a:latin typeface="Verdana"/>
                <a:ea typeface="Verdana"/>
                <a:cs typeface="Verdana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keyboard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, </a:t>
            </a:r>
            <a:r>
              <a:rPr lang="en-US" u="none" strike="noStrike" dirty="0">
                <a:solidFill>
                  <a:schemeClr val="bg1"/>
                </a:solidFill>
                <a:latin typeface="Verdana"/>
                <a:ea typeface="Verdana"/>
                <a:cs typeface="Verdana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highlight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  <a:cs typeface="Verdana"/>
              </a:rPr>
              <a:t> the text you want to turn into a hyperlink</a:t>
            </a:r>
          </a:p>
          <a:p>
            <a:pPr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In the 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menu bar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 or 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Ribbon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 at the top of the PowerPoint program window, click the </a:t>
            </a:r>
            <a:r>
              <a:rPr lang="en-US" b="1" dirty="0">
                <a:solidFill>
                  <a:schemeClr val="bg1"/>
                </a:solidFill>
                <a:latin typeface="Verdana"/>
                <a:ea typeface="Verdana"/>
              </a:rPr>
              <a:t>Insert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 tab.</a:t>
            </a:r>
          </a:p>
          <a:p>
            <a:pPr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On the Insert tab, in the </a:t>
            </a:r>
            <a:r>
              <a:rPr lang="en-US" i="1" dirty="0">
                <a:solidFill>
                  <a:schemeClr val="bg1"/>
                </a:solidFill>
                <a:latin typeface="Verdana"/>
                <a:ea typeface="Verdana"/>
              </a:rPr>
              <a:t>Links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 section, click the </a:t>
            </a:r>
            <a:r>
              <a:rPr lang="en-US" b="1" dirty="0">
                <a:solidFill>
                  <a:schemeClr val="bg1"/>
                </a:solidFill>
                <a:latin typeface="Verdana"/>
                <a:ea typeface="Verdana"/>
              </a:rPr>
              <a:t>Link</a:t>
            </a:r>
            <a:r>
              <a:rPr lang="en-US" dirty="0">
                <a:solidFill>
                  <a:schemeClr val="bg1"/>
                </a:solidFill>
                <a:latin typeface="Verdana"/>
                <a:ea typeface="Verdana"/>
              </a:rPr>
              <a:t> option</a:t>
            </a:r>
            <a:r>
              <a:rPr lang="en-US" sz="1400" dirty="0">
                <a:solidFill>
                  <a:srgbClr val="454545"/>
                </a:solidFill>
                <a:latin typeface="Verdana"/>
                <a:ea typeface="Verdana"/>
              </a:rPr>
              <a:t>.</a:t>
            </a:r>
            <a:endParaRPr lang="en-US" dirty="0"/>
          </a:p>
          <a:p>
            <a:pPr>
              <a:buAutoNum type="arabicPeriod"/>
            </a:pPr>
            <a:endParaRPr lang="en-US" dirty="0">
              <a:solidFill>
                <a:schemeClr val="bg1"/>
              </a:solidFill>
              <a:latin typeface="Verdana"/>
              <a:ea typeface="Verdana"/>
            </a:endParaRP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6D36CA-FA12-E962-6851-8BDBCAD31CCB}"/>
              </a:ext>
            </a:extLst>
          </p:cNvPr>
          <p:cNvSpPr txBox="1"/>
          <p:nvPr/>
        </p:nvSpPr>
        <p:spPr>
          <a:xfrm>
            <a:off x="467032" y="83164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10"/>
              </a:rPr>
              <a:t>https://sl.bing.net/jR1JII1l7bE</a:t>
            </a:r>
            <a:endParaRPr lang="en-US"/>
          </a:p>
          <a:p>
            <a:endParaRPr lang="en-US" dirty="0"/>
          </a:p>
          <a:p>
            <a:pPr algn="ctr"/>
            <a:endParaRPr lang="en-GB"/>
          </a:p>
        </p:txBody>
      </p:sp>
      <p:pic>
        <p:nvPicPr>
          <p:cNvPr id="10" name="Picture 9" descr="How to Add Hyperlinks to a PowerPoint - YouTube">
            <a:extLst>
              <a:ext uri="{FF2B5EF4-FFF2-40B4-BE49-F238E27FC236}">
                <a16:creationId xmlns:a16="http://schemas.microsoft.com/office/drawing/2014/main" id="{44190E48-4B7A-27EF-3257-28F615D8427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7742" y="1294579"/>
            <a:ext cx="3719872" cy="20975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6EED0B9-E551-1B7E-B6E3-8524B5DB40C6}"/>
              </a:ext>
            </a:extLst>
          </p:cNvPr>
          <p:cNvSpPr txBox="1"/>
          <p:nvPr/>
        </p:nvSpPr>
        <p:spPr>
          <a:xfrm>
            <a:off x="7730836" y="3227253"/>
            <a:ext cx="3624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Mariia Boiko </a:t>
            </a:r>
          </a:p>
          <a:p>
            <a:r>
              <a:rPr lang="en-GB" dirty="0"/>
              <a:t>Student:2518164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</vt:lpstr>
      <vt:lpstr>Neue Haas Grotesk Text Pro</vt:lpstr>
      <vt:lpstr>Verdana</vt:lpstr>
      <vt:lpstr>VanillaVTI</vt:lpstr>
      <vt:lpstr>HOW TO INSERT HYPERLINKS IN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Mariia Boiko (2518164)</cp:lastModifiedBy>
  <cp:revision>38</cp:revision>
  <dcterms:created xsi:type="dcterms:W3CDTF">2025-11-12T10:00:11Z</dcterms:created>
  <dcterms:modified xsi:type="dcterms:W3CDTF">2025-11-12T11:20:51Z</dcterms:modified>
</cp:coreProperties>
</file>