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ms-office.drawingml.diagramDrawing+xml" PartName="/ppt/diagrams/drawing1.xml"/>
  <Override ContentType="application/vnd.ms-office.drawingml.diagramDrawing+xml" PartName="/ppt/diagrams/drawing2.xml"/>
  <Override ContentType="application/vnd.ms-office.drawingml.diagramDrawing+xml" PartName="/ppt/diagrams/drawing3.xml"/>
  <Override ContentType="application/vnd.ms-office.drawingml.diagramDrawing+xml" PartName="/ppt/diagrams/drawing4.xml"/>
  <Override ContentType="application/vnd.ms-office.drawingml.diagramDrawing+xml" PartName="/ppt/diagrams/drawing5.xml"/>
  <Override ContentType="application/vnd.ms-office.drawingml.diagramDrawing+xml" PartName="/ppt/diagrams/drawing6.xml"/>
  <Override ContentType="application/vnd.ms-office.drawingml.diagramDrawing+xml" PartName="/ppt/diagrams/drawing7.xml"/>
  <Override ContentType="application/vnd.ms-office.drawingml.diagramDrawing+xml" PartName="/ppt/diagrams/drawing8.xml"/>
  <Override ContentType="application/vnd.openxmlformats-officedocument.drawingml.diagramColors+xml" PartName="/ppt/diagrams/colors1.xml"/>
  <Override ContentType="application/vnd.openxmlformats-officedocument.drawingml.diagramColors+xml" PartName="/ppt/diagrams/colors2.xml"/>
  <Override ContentType="application/vnd.openxmlformats-officedocument.drawingml.diagramColors+xml" PartName="/ppt/diagrams/colors3.xml"/>
  <Override ContentType="application/vnd.openxmlformats-officedocument.drawingml.diagramColors+xml" PartName="/ppt/diagrams/colors4.xml"/>
  <Override ContentType="application/vnd.openxmlformats-officedocument.drawingml.diagramColors+xml" PartName="/ppt/diagrams/colors5.xml"/>
  <Override ContentType="application/vnd.openxmlformats-officedocument.drawingml.diagramColors+xml" PartName="/ppt/diagrams/colors6.xml"/>
  <Override ContentType="application/vnd.openxmlformats-officedocument.drawingml.diagramColors+xml" PartName="/ppt/diagrams/colors7.xml"/>
  <Override ContentType="application/vnd.openxmlformats-officedocument.drawingml.diagramColors+xml" PartName="/ppt/diagrams/colors8.xml"/>
  <Override ContentType="application/vnd.openxmlformats-officedocument.drawingml.diagramData+xml" PartName="/ppt/diagrams/data1.xml"/>
  <Override ContentType="application/vnd.openxmlformats-officedocument.drawingml.diagramData+xml" PartName="/ppt/diagrams/data2.xml"/>
  <Override ContentType="application/vnd.openxmlformats-officedocument.drawingml.diagramData+xml" PartName="/ppt/diagrams/data3.xml"/>
  <Override ContentType="application/vnd.openxmlformats-officedocument.drawingml.diagramData+xml" PartName="/ppt/diagrams/data4.xml"/>
  <Override ContentType="application/vnd.openxmlformats-officedocument.drawingml.diagramData+xml" PartName="/ppt/diagrams/data5.xml"/>
  <Override ContentType="application/vnd.openxmlformats-officedocument.drawingml.diagramData+xml" PartName="/ppt/diagrams/data6.xml"/>
  <Override ContentType="application/vnd.openxmlformats-officedocument.drawingml.diagramData+xml" PartName="/ppt/diagrams/data7.xml"/>
  <Override ContentType="application/vnd.openxmlformats-officedocument.drawingml.diagramData+xml" PartName="/ppt/diagrams/data8.xml"/>
  <Override ContentType="application/vnd.openxmlformats-officedocument.drawingml.diagramLayout+xml" PartName="/ppt/diagrams/layout1.xml"/>
  <Override ContentType="application/vnd.openxmlformats-officedocument.drawingml.diagramLayout+xml" PartName="/ppt/diagrams/layout2.xml"/>
  <Override ContentType="application/vnd.openxmlformats-officedocument.drawingml.diagramLayout+xml" PartName="/ppt/diagrams/layout3.xml"/>
  <Override ContentType="application/vnd.openxmlformats-officedocument.drawingml.diagramLayout+xml" PartName="/ppt/diagrams/layout4.xml"/>
  <Override ContentType="application/vnd.openxmlformats-officedocument.drawingml.diagramLayout+xml" PartName="/ppt/diagrams/layout5.xml"/>
  <Override ContentType="application/vnd.openxmlformats-officedocument.drawingml.diagramLayout+xml" PartName="/ppt/diagrams/layout6.xml"/>
  <Override ContentType="application/vnd.openxmlformats-officedocument.drawingml.diagramLayout+xml" PartName="/ppt/diagrams/layout7.xml"/>
  <Override ContentType="application/vnd.openxmlformats-officedocument.drawingml.diagramLayout+xml" PartName="/ppt/diagrams/layout8.xml"/>
  <Override ContentType="application/vnd.openxmlformats-officedocument.drawingml.diagramStyle+xml" PartName="/ppt/diagrams/quickStyle1.xml"/>
  <Override ContentType="application/vnd.openxmlformats-officedocument.drawingml.diagramStyle+xml" PartName="/ppt/diagrams/quickStyle2.xml"/>
  <Override ContentType="application/vnd.openxmlformats-officedocument.drawingml.diagramStyle+xml" PartName="/ppt/diagrams/quickStyle3.xml"/>
  <Override ContentType="application/vnd.openxmlformats-officedocument.drawingml.diagramStyle+xml" PartName="/ppt/diagrams/quickStyle4.xml"/>
  <Override ContentType="application/vnd.openxmlformats-officedocument.drawingml.diagramStyle+xml" PartName="/ppt/diagrams/quickStyle5.xml"/>
  <Override ContentType="application/vnd.openxmlformats-officedocument.drawingml.diagramStyle+xml" PartName="/ppt/diagrams/quickStyle6.xml"/>
  <Override ContentType="application/vnd.openxmlformats-officedocument.drawingml.diagramStyle+xml" PartName="/ppt/diagrams/quickStyle7.xml"/>
  <Override ContentType="application/vnd.openxmlformats-officedocument.drawingml.diagramStyle+xml" PartName="/ppt/diagrams/quickStyle8.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5000"/>
    <p:restoredTop autoAdjust="0" sz="54880"/>
  </p:normalViewPr>
  <p:slideViewPr>
    <p:cSldViewPr snapToGrid="0">
      <p:cViewPr varScale="1">
        <p:scale>
          <a:sx d="100" n="36"/>
          <a:sy d="100" n="36"/>
        </p:scale>
        <p:origin x="2058" y="48"/>
      </p:cViewPr>
      <p:guideLst/>
    </p:cSldViewPr>
  </p:slideViewPr>
  <p:notesTextViewPr>
    <p:cViewPr>
      <p:scale>
        <a:sx d="1" n="1"/>
        <a:sy d="1" n="1"/>
      </p:scale>
      <p:origin x="0" y="0"/>
    </p:cViewPr>
  </p:notesTextViewPr>
  <p:gridSpacing cx="76200" cy="76200"/>
</p:viewPr>
</file>

<file path=ppt/_rels/presentation.xml.rels><?xml version="1.0" encoding="UTF-8" standalone="yes"?><Relationships xmlns="http://schemas.openxmlformats.org/package/2006/relationships"><Relationship Id="rId18" Target="slides/slide12.xml" Type="http://schemas.openxmlformats.org/officeDocument/2006/relationships/slide"/><Relationship Id="rId17" Target="slides/slide11.xml" Type="http://schemas.openxmlformats.org/officeDocument/2006/relationships/slide"/><Relationship Id="rId16" Target="slides/slide10.xml" Type="http://schemas.openxmlformats.org/officeDocument/2006/relationships/slide"/><Relationship Id="rId15" Target="slides/slide9.xml" Type="http://schemas.openxmlformats.org/officeDocument/2006/relationships/slide"/><Relationship Id="rId14" Target="slides/slide8.xml" Type="http://schemas.openxmlformats.org/officeDocument/2006/relationships/slide"/><Relationship Id="rId13" Target="slides/slide7.xml" Type="http://schemas.openxmlformats.org/officeDocument/2006/relationships/slide"/><Relationship Id="rId12" Target="slides/slide6.xml" Type="http://schemas.openxmlformats.org/officeDocument/2006/relationships/slide"/><Relationship Id="rId11" Target="slides/slide5.xml" Type="http://schemas.openxmlformats.org/officeDocument/2006/relationships/slide"/><Relationship Id="rId10" Target="slides/slide4.xml" Type="http://schemas.openxmlformats.org/officeDocument/2006/relationships/slide"/><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diagrams/_rels/data1.xml.rels><?xml version="1.0" encoding="UTF-8" standalone="yes"?><Relationships xmlns="http://schemas.openxmlformats.org/package/2006/relationships"><Relationship Id="rId8" Target="../media/image14.svg" Type="http://schemas.openxmlformats.org/officeDocument/2006/relationships/image"/><Relationship Id="rId7" Target="../media/image13.png" Type="http://schemas.openxmlformats.org/officeDocument/2006/relationships/image"/><Relationship Id="rId6" Target="../media/image12.svg" Type="http://schemas.openxmlformats.org/officeDocument/2006/relationships/image"/><Relationship Id="rId5" Target="../media/image11.png" Type="http://schemas.openxmlformats.org/officeDocument/2006/relationships/image"/><Relationship Id="rId4" Target="../media/image10.svg" Type="http://schemas.openxmlformats.org/officeDocument/2006/relationships/image"/><Relationship Id="rId3" Target="../media/image9.png" Type="http://schemas.openxmlformats.org/officeDocument/2006/relationships/image"/><Relationship Id="rId2" Target="../media/image8.svg" Type="http://schemas.openxmlformats.org/officeDocument/2006/relationships/image"/><Relationship Id="rId1" Target="../media/image7.png" Type="http://schemas.openxmlformats.org/officeDocument/2006/relationships/image"/></Relationships>
</file>

<file path=ppt/diagrams/_rels/data3.xml.rels><?xml version="1.0" encoding="UTF-8" standalone="yes"?><Relationships xmlns="http://schemas.openxmlformats.org/package/2006/relationships"><Relationship Id="rId6" Target="../media/image21.svg" Type="http://schemas.openxmlformats.org/officeDocument/2006/relationships/image"/><Relationship Id="rId5" Target="../media/image20.png" Type="http://schemas.openxmlformats.org/officeDocument/2006/relationships/image"/><Relationship Id="rId4" Target="../media/image19.svg" Type="http://schemas.openxmlformats.org/officeDocument/2006/relationships/image"/><Relationship Id="rId3" Target="../media/image18.png" Type="http://schemas.openxmlformats.org/officeDocument/2006/relationships/image"/><Relationship Id="rId2" Target="../media/image17.svg" Type="http://schemas.openxmlformats.org/officeDocument/2006/relationships/image"/><Relationship Id="rId1" Target="../media/image16.png" Type="http://schemas.openxmlformats.org/officeDocument/2006/relationships/image"/></Relationships>
</file>

<file path=ppt/diagrams/_rels/data4.xml.rels><?xml version="1.0" encoding="UTF-8" standalone="yes"?><Relationships xmlns="http://schemas.openxmlformats.org/package/2006/relationships"><Relationship Id="rId6" Target="../media/image27.svg" Type="http://schemas.openxmlformats.org/officeDocument/2006/relationships/image"/><Relationship Id="rId5" Target="../media/image26.png" Type="http://schemas.openxmlformats.org/officeDocument/2006/relationships/image"/><Relationship Id="rId4" Target="../media/image25.svg" Type="http://schemas.openxmlformats.org/officeDocument/2006/relationships/image"/><Relationship Id="rId3" Target="../media/image24.png" Type="http://schemas.openxmlformats.org/officeDocument/2006/relationships/image"/><Relationship Id="rId2" Target="../media/image23.svg" Type="http://schemas.openxmlformats.org/officeDocument/2006/relationships/image"/><Relationship Id="rId1" Target="../media/image22.png" Type="http://schemas.openxmlformats.org/officeDocument/2006/relationships/image"/></Relationships>
</file>

<file path=ppt/diagrams/_rels/data5.xml.rels><?xml version="1.0" encoding="UTF-8" standalone="yes"?><Relationships xmlns="http://schemas.openxmlformats.org/package/2006/relationships"><Relationship Id="rId6" Target="../media/image39.svg" Type="http://schemas.openxmlformats.org/officeDocument/2006/relationships/image"/><Relationship Id="rId5" Target="../media/image38.png" Type="http://schemas.openxmlformats.org/officeDocument/2006/relationships/image"/><Relationship Id="rId4" Target="../media/image37.svg" Type="http://schemas.openxmlformats.org/officeDocument/2006/relationships/image"/><Relationship Id="rId3" Target="../media/image36.png" Type="http://schemas.openxmlformats.org/officeDocument/2006/relationships/image"/><Relationship Id="rId2" Target="../media/image35.svg" Type="http://schemas.openxmlformats.org/officeDocument/2006/relationships/image"/><Relationship Id="rId1" Target="../media/image34.png" Type="http://schemas.openxmlformats.org/officeDocument/2006/relationships/image"/></Relationships>
</file>

<file path=ppt/diagrams/_rels/drawing1.xml.rels><?xml version="1.0" encoding="UTF-8" standalone="yes"?><Relationships xmlns="http://schemas.openxmlformats.org/package/2006/relationships"><Relationship Id="rId8" Target="../media/image14.svg" Type="http://schemas.openxmlformats.org/officeDocument/2006/relationships/image"/><Relationship Id="rId7" Target="../media/image13.png" Type="http://schemas.openxmlformats.org/officeDocument/2006/relationships/image"/><Relationship Id="rId6" Target="../media/image12.svg" Type="http://schemas.openxmlformats.org/officeDocument/2006/relationships/image"/><Relationship Id="rId5" Target="../media/image11.png" Type="http://schemas.openxmlformats.org/officeDocument/2006/relationships/image"/><Relationship Id="rId4" Target="../media/image10.svg" Type="http://schemas.openxmlformats.org/officeDocument/2006/relationships/image"/><Relationship Id="rId3" Target="../media/image9.png" Type="http://schemas.openxmlformats.org/officeDocument/2006/relationships/image"/><Relationship Id="rId2" Target="../media/image8.svg" Type="http://schemas.openxmlformats.org/officeDocument/2006/relationships/image"/><Relationship Id="rId1" Target="../media/image7.png" Type="http://schemas.openxmlformats.org/officeDocument/2006/relationships/image"/></Relationships>
</file>

<file path=ppt/diagrams/_rels/drawing3.xml.rels><?xml version="1.0" encoding="UTF-8" standalone="yes"?><Relationships xmlns="http://schemas.openxmlformats.org/package/2006/relationships"><Relationship Id="rId6" Target="../media/image21.svg" Type="http://schemas.openxmlformats.org/officeDocument/2006/relationships/image"/><Relationship Id="rId5" Target="../media/image20.png" Type="http://schemas.openxmlformats.org/officeDocument/2006/relationships/image"/><Relationship Id="rId4" Target="../media/image19.svg" Type="http://schemas.openxmlformats.org/officeDocument/2006/relationships/image"/><Relationship Id="rId3" Target="../media/image18.png" Type="http://schemas.openxmlformats.org/officeDocument/2006/relationships/image"/><Relationship Id="rId2" Target="../media/image17.svg" Type="http://schemas.openxmlformats.org/officeDocument/2006/relationships/image"/><Relationship Id="rId1" Target="../media/image16.png" Type="http://schemas.openxmlformats.org/officeDocument/2006/relationships/image"/></Relationships>
</file>

<file path=ppt/diagrams/_rels/drawing4.xml.rels><?xml version="1.0" encoding="UTF-8" standalone="yes"?><Relationships xmlns="http://schemas.openxmlformats.org/package/2006/relationships"><Relationship Id="rId6" Target="../media/image27.svg" Type="http://schemas.openxmlformats.org/officeDocument/2006/relationships/image"/><Relationship Id="rId5" Target="../media/image26.png" Type="http://schemas.openxmlformats.org/officeDocument/2006/relationships/image"/><Relationship Id="rId4" Target="../media/image25.svg" Type="http://schemas.openxmlformats.org/officeDocument/2006/relationships/image"/><Relationship Id="rId3" Target="../media/image24.png" Type="http://schemas.openxmlformats.org/officeDocument/2006/relationships/image"/><Relationship Id="rId2" Target="../media/image23.svg" Type="http://schemas.openxmlformats.org/officeDocument/2006/relationships/image"/><Relationship Id="rId1" Target="../media/image22.png" Type="http://schemas.openxmlformats.org/officeDocument/2006/relationships/image"/></Relationships>
</file>

<file path=ppt/diagrams/_rels/drawing5.xml.rels><?xml version="1.0" encoding="UTF-8" standalone="yes"?><Relationships xmlns="http://schemas.openxmlformats.org/package/2006/relationships"><Relationship Id="rId6" Target="../media/image39.svg" Type="http://schemas.openxmlformats.org/officeDocument/2006/relationships/image"/><Relationship Id="rId5" Target="../media/image38.png" Type="http://schemas.openxmlformats.org/officeDocument/2006/relationships/image"/><Relationship Id="rId4" Target="../media/image37.svg" Type="http://schemas.openxmlformats.org/officeDocument/2006/relationships/image"/><Relationship Id="rId3" Target="../media/image36.png" Type="http://schemas.openxmlformats.org/officeDocument/2006/relationships/image"/><Relationship Id="rId2" Target="../media/image35.svg" Type="http://schemas.openxmlformats.org/officeDocument/2006/relationships/image"/><Relationship Id="rId1" Target="../media/image34.png" Type="http://schemas.openxmlformats.org/officeDocument/2006/relationships/image"/></Relationships>
</file>

<file path=ppt/diagrams/colors1.xml><?xml version="1.0" encoding="utf-8"?>
<dgm:colorsDef xmlns:dgm="http://schemas.openxmlformats.org/drawingml/2006/diagram" xmlns:a="http://schemas.openxmlformats.org/drawingml/2006/main" uniqueId="urn:microsoft.com/office/officeart/2018/5/colors/Iconchunking_neutralbg_accent3_2">
  <dgm:title val=""/>
  <dgm:desc val=""/>
  <dgm:catLst>
    <dgm:cat pri="13200" type="accent3"/>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pri="10400" type="colorful"/>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pri="11200" type="accent1"/>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pri="11200" type="accent6"/>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pri="10100" type="mainScheme"/>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pri="10100" type="colorful"/>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pri="10400" type="colorful"/>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0F7D1-16CC-485F-8EE8-1351FBA3C8E2}" type="doc">
      <dgm:prSet csCatId="accent3" csTypeId="urn:microsoft.com/office/officeart/2018/5/colors/Iconchunking_neutralbg_accent3_2" loCatId="icon" loTypeId="urn:microsoft.com/office/officeart/2018/2/layout/IconCircleList" phldr="1" qsCatId="simple" qsTypeId="urn:microsoft.com/office/officeart/2005/8/quickstyle/simple1"/>
      <dgm:spPr/>
      <dgm:t>
        <a:bodyPr numCol="1"/>
        <a:lstStyle/>
        <a:p>
          <a:endParaRPr lang="en-US"/>
        </a:p>
      </dgm:t>
    </dgm:pt>
    <dgm:pt modelId="{7DBCEF4A-2C4A-4815-B65F-D8E7FB8B4E7B}">
      <dgm:prSet/>
      <dgm:spPr/>
      <dgm:t>
        <a:bodyPr numCol="1"/>
        <a:lstStyle/>
        <a:p>
          <a:r>
            <a:rPr altLang="en-GB" lang="en-GB"/>
            <a:t>Selected theme: ‘</a:t>
          </a:r>
          <a:r>
            <a:rPr altLang="en-GB" i="1" lang="en-GB"/>
            <a:t>Sustainability in terms of Food waste and its efficacy’.</a:t>
          </a:r>
          <a:endParaRPr lang="en-US"/>
        </a:p>
      </dgm:t>
    </dgm:pt>
    <dgm:pt cxnId="{EF5BF9F5-999A-4CCA-A252-7F0B15528D2B}" modelId="{0385EBE1-F38E-4787-97AB-343CF0C7743F}" type="parTrans">
      <dgm:prSet/>
      <dgm:spPr/>
      <dgm:t>
        <a:bodyPr numCol="1"/>
        <a:lstStyle/>
        <a:p>
          <a:endParaRPr lang="en-US"/>
        </a:p>
      </dgm:t>
    </dgm:pt>
    <dgm:pt cxnId="{EF5BF9F5-999A-4CCA-A252-7F0B15528D2B}" modelId="{615DBAFE-2F57-49C1-91F4-7024E448D6EE}" type="sibTrans">
      <dgm:prSet/>
      <dgm:spPr/>
      <dgm:t>
        <a:bodyPr numCol="1"/>
        <a:lstStyle/>
        <a:p>
          <a:endParaRPr lang="en-US"/>
        </a:p>
      </dgm:t>
    </dgm:pt>
    <dgm:pt modelId="{0F24421D-6B13-4542-A433-1742C25E6D31}">
      <dgm:prSet/>
      <dgm:spPr/>
      <dgm:t>
        <a:bodyPr numCol="1"/>
        <a:lstStyle/>
        <a:p>
          <a:r>
            <a:rPr altLang="en-GB" lang="en-GB"/>
            <a:t>The theme has been selected due to the increasing food wastage from the hospitality industry and its causing effects on the environment.  </a:t>
          </a:r>
          <a:endParaRPr lang="en-US"/>
        </a:p>
      </dgm:t>
    </dgm:pt>
    <dgm:pt cxnId="{7EFDF622-8D1F-44C5-A059-674D61DABF19}" modelId="{B1DE2098-DEEA-4F47-BA54-CF852575B513}" type="parTrans">
      <dgm:prSet/>
      <dgm:spPr/>
      <dgm:t>
        <a:bodyPr numCol="1"/>
        <a:lstStyle/>
        <a:p>
          <a:endParaRPr lang="en-US"/>
        </a:p>
      </dgm:t>
    </dgm:pt>
    <dgm:pt cxnId="{7EFDF622-8D1F-44C5-A059-674D61DABF19}" modelId="{F1AF3C3C-AF7A-4F75-A161-877DF221260B}" type="sibTrans">
      <dgm:prSet/>
      <dgm:spPr/>
      <dgm:t>
        <a:bodyPr numCol="1"/>
        <a:lstStyle/>
        <a:p>
          <a:endParaRPr lang="en-US"/>
        </a:p>
      </dgm:t>
    </dgm:pt>
    <dgm:pt modelId="{C770EF74-422D-4EE6-AD78-8784AD7510B8}">
      <dgm:prSet/>
      <dgm:spPr/>
      <dgm:t>
        <a:bodyPr numCol="1"/>
        <a:lstStyle/>
        <a:p>
          <a:r>
            <a:rPr altLang="en-GB" lang="en-GB"/>
            <a:t>The UK has a vast hospitality industry and creates tonnes of food wastage, which causes the environment in forms of CO2 emissions and landfill contributions. </a:t>
          </a:r>
          <a:endParaRPr lang="en-US"/>
        </a:p>
      </dgm:t>
    </dgm:pt>
    <dgm:pt cxnId="{50FB7F89-1637-47A9-AD95-7007ACB4015D}" modelId="{353B6173-6322-4F27-B071-586FBF25951A}" type="parTrans">
      <dgm:prSet/>
      <dgm:spPr/>
      <dgm:t>
        <a:bodyPr numCol="1"/>
        <a:lstStyle/>
        <a:p>
          <a:endParaRPr lang="en-US"/>
        </a:p>
      </dgm:t>
    </dgm:pt>
    <dgm:pt cxnId="{50FB7F89-1637-47A9-AD95-7007ACB4015D}" modelId="{83C2BE69-C316-42E4-81F2-93634048A85D}" type="sibTrans">
      <dgm:prSet/>
      <dgm:spPr/>
      <dgm:t>
        <a:bodyPr numCol="1"/>
        <a:lstStyle/>
        <a:p>
          <a:endParaRPr lang="en-US"/>
        </a:p>
      </dgm:t>
    </dgm:pt>
    <dgm:pt modelId="{C6A9259F-EDF7-4CEF-AC4F-36F307982CCF}">
      <dgm:prSet/>
      <dgm:spPr/>
      <dgm:t>
        <a:bodyPr numCol="1"/>
        <a:lstStyle/>
        <a:p>
          <a:r>
            <a:rPr altLang="en-GB" lang="en-GB"/>
            <a:t>This project aims to analyse the impacts of food wastage in the UK hospitality industry and provide solutions that may help in saving food wastage in both large and small hotel businesses. </a:t>
          </a:r>
          <a:endParaRPr lang="en-US"/>
        </a:p>
      </dgm:t>
    </dgm:pt>
    <dgm:pt cxnId="{A5FDFBBA-EF57-401B-9931-55D193BCA927}" modelId="{FBF4044C-32F9-498A-979C-CB2824D005CC}" type="parTrans">
      <dgm:prSet/>
      <dgm:spPr/>
      <dgm:t>
        <a:bodyPr numCol="1"/>
        <a:lstStyle/>
        <a:p>
          <a:endParaRPr lang="en-US"/>
        </a:p>
      </dgm:t>
    </dgm:pt>
    <dgm:pt cxnId="{A5FDFBBA-EF57-401B-9931-55D193BCA927}" modelId="{38964F23-F232-4E67-A5C5-662B610A32CA}" type="sibTrans">
      <dgm:prSet/>
      <dgm:spPr/>
      <dgm:t>
        <a:bodyPr numCol="1"/>
        <a:lstStyle/>
        <a:p>
          <a:endParaRPr lang="en-US"/>
        </a:p>
      </dgm:t>
    </dgm:pt>
    <dgm:pt modelId="{8B2689EC-D4D0-4758-9FA1-6AA0D763CC30}" type="pres">
      <dgm:prSet presAssocID="{0070F7D1-16CC-485F-8EE8-1351FBA3C8E2}" presName="root" presStyleCnt="0">
        <dgm:presLayoutVars>
          <dgm:dir/>
          <dgm:resizeHandles val="exact"/>
        </dgm:presLayoutVars>
      </dgm:prSet>
      <dgm:spPr/>
    </dgm:pt>
    <dgm:pt modelId="{64CFA1AC-F17B-4406-A920-863F342D4CA3}" type="pres">
      <dgm:prSet presAssocID="{0070F7D1-16CC-485F-8EE8-1351FBA3C8E2}" presName="container" presStyleCnt="0">
        <dgm:presLayoutVars>
          <dgm:dir/>
          <dgm:resizeHandles val="exact"/>
        </dgm:presLayoutVars>
      </dgm:prSet>
      <dgm:spPr/>
    </dgm:pt>
    <dgm:pt modelId="{486394BB-F580-478B-9B4D-3594351C7201}" type="pres">
      <dgm:prSet presAssocID="{7DBCEF4A-2C4A-4815-B65F-D8E7FB8B4E7B}" presName="compNode" presStyleCnt="0"/>
      <dgm:spPr/>
    </dgm:pt>
    <dgm:pt modelId="{6DE44E7B-D607-47AD-80B4-227E3B5C393E}" type="pres">
      <dgm:prSet presAssocID="{7DBCEF4A-2C4A-4815-B65F-D8E7FB8B4E7B}" presName="iconBgRect" presStyleCnt="4" presStyleIdx="0" presStyleLbl="bgShp"/>
      <dgm:spPr/>
    </dgm:pt>
    <dgm:pt modelId="{57489574-D940-41D2-8511-7978B74969FE}" type="pres">
      <dgm:prSet presAssocID="{7DBCEF4A-2C4A-4815-B65F-D8E7FB8B4E7B}" presName="iconRect" presStyleCnt="4"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descr="Recycle Sign" id="0" name=""/>
        </a:ext>
      </dgm:extLst>
    </dgm:pt>
    <dgm:pt modelId="{615350F6-3B0F-4FA4-8B2F-ED65BA1A0A56}" type="pres">
      <dgm:prSet presAssocID="{7DBCEF4A-2C4A-4815-B65F-D8E7FB8B4E7B}" presName="spaceRect" presStyleCnt="0"/>
      <dgm:spPr/>
    </dgm:pt>
    <dgm:pt modelId="{ABFFDF15-6E04-4152-8D52-3F21F72E7024}" type="pres">
      <dgm:prSet presAssocID="{7DBCEF4A-2C4A-4815-B65F-D8E7FB8B4E7B}" presName="textRect" presStyleCnt="4" presStyleIdx="0" presStyleLbl="revTx">
        <dgm:presLayoutVars>
          <dgm:chMax val="1"/>
          <dgm:chPref val="1"/>
        </dgm:presLayoutVars>
      </dgm:prSet>
      <dgm:spPr/>
    </dgm:pt>
    <dgm:pt modelId="{CA95BFB2-FBB9-43B3-8073-88AA979B5627}" type="pres">
      <dgm:prSet presAssocID="{615DBAFE-2F57-49C1-91F4-7024E448D6EE}" presName="sibTrans" presStyleCnt="0" presStyleIdx="0" presStyleLbl="sibTrans2D1"/>
      <dgm:spPr/>
    </dgm:pt>
    <dgm:pt modelId="{6A504004-02F6-43DF-ACD7-E2EC6D488B31}" type="pres">
      <dgm:prSet presAssocID="{0F24421D-6B13-4542-A433-1742C25E6D31}" presName="compNode" presStyleCnt="0"/>
      <dgm:spPr/>
    </dgm:pt>
    <dgm:pt modelId="{C131C7C5-7021-481C-A702-2FB93EFDBA0D}" type="pres">
      <dgm:prSet presAssocID="{0F24421D-6B13-4542-A433-1742C25E6D31}" presName="iconBgRect" presStyleCnt="4" presStyleIdx="1" presStyleLbl="bgShp"/>
      <dgm:spPr/>
    </dgm:pt>
    <dgm:pt modelId="{5489FFCC-6C2A-433E-B092-801F12548460}" type="pres">
      <dgm:prSet presAssocID="{0F24421D-6B13-4542-A433-1742C25E6D31}" presName="iconRect" presStyleCnt="4"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descr="Grapes" id="0" name=""/>
        </a:ext>
      </dgm:extLst>
    </dgm:pt>
    <dgm:pt modelId="{0300B92D-942A-45E8-B8E6-02E433405D31}" type="pres">
      <dgm:prSet presAssocID="{0F24421D-6B13-4542-A433-1742C25E6D31}" presName="spaceRect" presStyleCnt="0"/>
      <dgm:spPr/>
    </dgm:pt>
    <dgm:pt modelId="{F26C7835-EAE7-4BC9-B0DB-CEEE9195A9CE}" type="pres">
      <dgm:prSet presAssocID="{0F24421D-6B13-4542-A433-1742C25E6D31}" presName="textRect" presStyleCnt="4" presStyleIdx="1" presStyleLbl="revTx">
        <dgm:presLayoutVars>
          <dgm:chMax val="1"/>
          <dgm:chPref val="1"/>
        </dgm:presLayoutVars>
      </dgm:prSet>
      <dgm:spPr/>
    </dgm:pt>
    <dgm:pt modelId="{693ADDA6-5DC2-4110-B5D1-5CEE232A2071}" type="pres">
      <dgm:prSet presAssocID="{F1AF3C3C-AF7A-4F75-A161-877DF221260B}" presName="sibTrans" presStyleCnt="0" presStyleIdx="0" presStyleLbl="sibTrans2D1"/>
      <dgm:spPr/>
    </dgm:pt>
    <dgm:pt modelId="{E82A8BEC-3589-45DE-8824-05C891EFCC9B}" type="pres">
      <dgm:prSet presAssocID="{C770EF74-422D-4EE6-AD78-8784AD7510B8}" presName="compNode" presStyleCnt="0"/>
      <dgm:spPr/>
    </dgm:pt>
    <dgm:pt modelId="{334584CA-4934-448B-AAD2-10D5F110BD2B}" type="pres">
      <dgm:prSet presAssocID="{C770EF74-422D-4EE6-AD78-8784AD7510B8}" presName="iconBgRect" presStyleCnt="4" presStyleIdx="2" presStyleLbl="bgShp"/>
      <dgm:spPr/>
    </dgm:pt>
    <dgm:pt modelId="{8196CDD6-2937-484F-A471-1551D3F13FD5}" type="pres">
      <dgm:prSet presAssocID="{C770EF74-422D-4EE6-AD78-8784AD7510B8}" presName="iconRect" presStyleCnt="4"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descr="Recycle" id="0" name=""/>
        </a:ext>
      </dgm:extLst>
    </dgm:pt>
    <dgm:pt modelId="{4FBA70D9-804C-4818-8153-DD1A57FB6DED}" type="pres">
      <dgm:prSet presAssocID="{C770EF74-422D-4EE6-AD78-8784AD7510B8}" presName="spaceRect" presStyleCnt="0"/>
      <dgm:spPr/>
    </dgm:pt>
    <dgm:pt modelId="{25E5BE39-D2BE-46D0-95D3-3DCAD28CC193}" type="pres">
      <dgm:prSet presAssocID="{C770EF74-422D-4EE6-AD78-8784AD7510B8}" presName="textRect" presStyleCnt="4" presStyleIdx="2" presStyleLbl="revTx">
        <dgm:presLayoutVars>
          <dgm:chMax val="1"/>
          <dgm:chPref val="1"/>
        </dgm:presLayoutVars>
      </dgm:prSet>
      <dgm:spPr/>
    </dgm:pt>
    <dgm:pt modelId="{02846233-C929-4B9A-ADA6-48F040104D61}" type="pres">
      <dgm:prSet presAssocID="{83C2BE69-C316-42E4-81F2-93634048A85D}" presName="sibTrans" presStyleCnt="0" presStyleIdx="0" presStyleLbl="sibTrans2D1"/>
      <dgm:spPr/>
    </dgm:pt>
    <dgm:pt modelId="{6FA4DB9B-73AB-408D-9D77-4F266B3D4E8A}" type="pres">
      <dgm:prSet presAssocID="{C6A9259F-EDF7-4CEF-AC4F-36F307982CCF}" presName="compNode" presStyleCnt="0"/>
      <dgm:spPr/>
    </dgm:pt>
    <dgm:pt modelId="{76CAF0FF-518B-4D17-A4B6-54E2DA747BA8}" type="pres">
      <dgm:prSet presAssocID="{C6A9259F-EDF7-4CEF-AC4F-36F307982CCF}" presName="iconBgRect" presStyleCnt="4" presStyleIdx="3" presStyleLbl="bgShp"/>
      <dgm:spPr/>
    </dgm:pt>
    <dgm:pt modelId="{708EF2F1-910B-4215-94CA-2EE3BE22947F}" type="pres">
      <dgm:prSet presAssocID="{C6A9259F-EDF7-4CEF-AC4F-36F307982CCF}" presName="iconRect" presStyleCnt="4" presStyleIdx="3" presStyleLbl="node1"/>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descr="Fork and knife" id="0" name=""/>
        </a:ext>
      </dgm:extLst>
    </dgm:pt>
    <dgm:pt modelId="{A9189033-AF06-4F53-B591-851A1E839D59}" type="pres">
      <dgm:prSet presAssocID="{C6A9259F-EDF7-4CEF-AC4F-36F307982CCF}" presName="spaceRect" presStyleCnt="0"/>
      <dgm:spPr/>
    </dgm:pt>
    <dgm:pt modelId="{65D369AE-8B46-4DDE-82DF-CEC255256C37}" type="pres">
      <dgm:prSet presAssocID="{C6A9259F-EDF7-4CEF-AC4F-36F307982CCF}" presName="textRect" presStyleCnt="4" presStyleIdx="3" presStyleLbl="revTx">
        <dgm:presLayoutVars>
          <dgm:chMax val="1"/>
          <dgm:chPref val="1"/>
        </dgm:presLayoutVars>
      </dgm:prSet>
      <dgm:spPr/>
    </dgm:pt>
  </dgm:ptLst>
  <dgm:cxnLst>
    <dgm:cxn destId="{F26C7835-EAE7-4BC9-B0DB-CEEE9195A9CE}" destOrd="0" modelId="{7A947B0E-47FA-41D8-AEB6-191208A7EAE3}" presId="urn:microsoft.com/office/officeart/2018/2/layout/IconCircleList" srcId="{0F24421D-6B13-4542-A433-1742C25E6D31}" srcOrd="0" type="presOf"/>
    <dgm:cxn destId="{0F24421D-6B13-4542-A433-1742C25E6D31}" destOrd="0" modelId="{7EFDF622-8D1F-44C5-A059-674D61DABF19}" parTransId="{B1DE2098-DEEA-4F47-BA54-CF852575B513}" sibTransId="{F1AF3C3C-AF7A-4F75-A161-877DF221260B}" srcId="{0070F7D1-16CC-485F-8EE8-1351FBA3C8E2}" srcOrd="1"/>
    <dgm:cxn destId="{65D369AE-8B46-4DDE-82DF-CEC255256C37}" destOrd="0" modelId="{7CFE5C67-DBC0-42E9-BF76-7904895BA207}" presId="urn:microsoft.com/office/officeart/2018/2/layout/IconCircleList" srcId="{C6A9259F-EDF7-4CEF-AC4F-36F307982CCF}" srcOrd="0" type="presOf"/>
    <dgm:cxn destId="{02846233-C929-4B9A-ADA6-48F040104D61}" destOrd="0" modelId="{CD5C3575-2F95-4CC7-B70A-520185ED301D}" presId="urn:microsoft.com/office/officeart/2018/2/layout/IconCircleList" srcId="{83C2BE69-C316-42E4-81F2-93634048A85D}" srcOrd="0" type="presOf"/>
    <dgm:cxn destId="{ABFFDF15-6E04-4152-8D52-3F21F72E7024}" destOrd="0" modelId="{1B1CCB79-5522-440D-BB37-EC7F881AB643}" presId="urn:microsoft.com/office/officeart/2018/2/layout/IconCircleList" srcId="{7DBCEF4A-2C4A-4815-B65F-D8E7FB8B4E7B}" srcOrd="0" type="presOf"/>
    <dgm:cxn destId="{C770EF74-422D-4EE6-AD78-8784AD7510B8}" destOrd="0" modelId="{50FB7F89-1637-47A9-AD95-7007ACB4015D}" parTransId="{353B6173-6322-4F27-B071-586FBF25951A}" sibTransId="{83C2BE69-C316-42E4-81F2-93634048A85D}" srcId="{0070F7D1-16CC-485F-8EE8-1351FBA3C8E2}" srcOrd="2"/>
    <dgm:cxn destId="{CA95BFB2-FBB9-43B3-8073-88AA979B5627}" destOrd="0" modelId="{342E0F8A-3FB5-4F0D-8E33-6E092EA4C3B8}" presId="urn:microsoft.com/office/officeart/2018/2/layout/IconCircleList" srcId="{615DBAFE-2F57-49C1-91F4-7024E448D6EE}" srcOrd="0" type="presOf"/>
    <dgm:cxn destId="{693ADDA6-5DC2-4110-B5D1-5CEE232A2071}" destOrd="0" modelId="{3E46E490-53FC-4288-8CA0-B394195D84A7}" presId="urn:microsoft.com/office/officeart/2018/2/layout/IconCircleList" srcId="{F1AF3C3C-AF7A-4F75-A161-877DF221260B}" srcOrd="0" type="presOf"/>
    <dgm:cxn destId="{8B2689EC-D4D0-4758-9FA1-6AA0D763CC30}" destOrd="0" modelId="{358B719D-3F17-4FB9-98E1-BE8B4F9B303D}" presId="urn:microsoft.com/office/officeart/2018/2/layout/IconCircleList" srcId="{0070F7D1-16CC-485F-8EE8-1351FBA3C8E2}" srcOrd="0" type="presOf"/>
    <dgm:cxn destId="{C6A9259F-EDF7-4CEF-AC4F-36F307982CCF}" destOrd="0" modelId="{A5FDFBBA-EF57-401B-9931-55D193BCA927}" parTransId="{FBF4044C-32F9-498A-979C-CB2824D005CC}" sibTransId="{38964F23-F232-4E67-A5C5-662B610A32CA}" srcId="{0070F7D1-16CC-485F-8EE8-1351FBA3C8E2}" srcOrd="3"/>
    <dgm:cxn destId="{25E5BE39-D2BE-46D0-95D3-3DCAD28CC193}" destOrd="0" modelId="{97029AF1-9CFD-41C9-B5C1-F46DC46AD6A3}" presId="urn:microsoft.com/office/officeart/2018/2/layout/IconCircleList" srcId="{C770EF74-422D-4EE6-AD78-8784AD7510B8}" srcOrd="0" type="presOf"/>
    <dgm:cxn destId="{7DBCEF4A-2C4A-4815-B65F-D8E7FB8B4E7B}" destOrd="0" modelId="{EF5BF9F5-999A-4CCA-A252-7F0B15528D2B}" parTransId="{0385EBE1-F38E-4787-97AB-343CF0C7743F}" sibTransId="{615DBAFE-2F57-49C1-91F4-7024E448D6EE}" srcId="{0070F7D1-16CC-485F-8EE8-1351FBA3C8E2}" srcOrd="0"/>
    <dgm:cxn destId="{64CFA1AC-F17B-4406-A920-863F342D4CA3}" destOrd="0" modelId="{6447E86E-5938-4B25-B562-3EBA2AD38CD9}" presId="urn:microsoft.com/office/officeart/2018/2/layout/IconCircleList" srcId="{8B2689EC-D4D0-4758-9FA1-6AA0D763CC30}" srcOrd="0" type="presParOf"/>
    <dgm:cxn destId="{486394BB-F580-478B-9B4D-3594351C7201}" destOrd="0" modelId="{81F1F1AC-5E51-4DB5-81EB-8BC22AA27164}" presId="urn:microsoft.com/office/officeart/2018/2/layout/IconCircleList" srcId="{64CFA1AC-F17B-4406-A920-863F342D4CA3}" srcOrd="0" type="presParOf"/>
    <dgm:cxn destId="{6DE44E7B-D607-47AD-80B4-227E3B5C393E}" destOrd="0" modelId="{4E64FB31-87C8-4821-94A9-6E6F611514B3}" presId="urn:microsoft.com/office/officeart/2018/2/layout/IconCircleList" srcId="{486394BB-F580-478B-9B4D-3594351C7201}" srcOrd="0" type="presParOf"/>
    <dgm:cxn destId="{57489574-D940-41D2-8511-7978B74969FE}" destOrd="0" modelId="{8DBBC56C-C4B6-4C74-8516-43DBD426E9C1}" presId="urn:microsoft.com/office/officeart/2018/2/layout/IconCircleList" srcId="{486394BB-F580-478B-9B4D-3594351C7201}" srcOrd="1" type="presParOf"/>
    <dgm:cxn destId="{615350F6-3B0F-4FA4-8B2F-ED65BA1A0A56}" destOrd="0" modelId="{28CC3118-0C61-414B-BC31-A453B7365641}" presId="urn:microsoft.com/office/officeart/2018/2/layout/IconCircleList" srcId="{486394BB-F580-478B-9B4D-3594351C7201}" srcOrd="2" type="presParOf"/>
    <dgm:cxn destId="{ABFFDF15-6E04-4152-8D52-3F21F72E7024}" destOrd="0" modelId="{76FEE418-24A7-4499-8EF9-A6CCB35F99D6}" presId="urn:microsoft.com/office/officeart/2018/2/layout/IconCircleList" srcId="{486394BB-F580-478B-9B4D-3594351C7201}" srcOrd="3" type="presParOf"/>
    <dgm:cxn destId="{CA95BFB2-FBB9-43B3-8073-88AA979B5627}" destOrd="0" modelId="{C7F84252-941E-4D3E-8924-98069195A15C}" presId="urn:microsoft.com/office/officeart/2018/2/layout/IconCircleList" srcId="{64CFA1AC-F17B-4406-A920-863F342D4CA3}" srcOrd="1" type="presParOf"/>
    <dgm:cxn destId="{6A504004-02F6-43DF-ACD7-E2EC6D488B31}" destOrd="0" modelId="{B55D955D-6C33-4FE4-89EF-A4BEA8EDC356}" presId="urn:microsoft.com/office/officeart/2018/2/layout/IconCircleList" srcId="{64CFA1AC-F17B-4406-A920-863F342D4CA3}" srcOrd="2" type="presParOf"/>
    <dgm:cxn destId="{C131C7C5-7021-481C-A702-2FB93EFDBA0D}" destOrd="0" modelId="{7FD5E438-AF9A-4CDD-89AF-D45CF44127D8}" presId="urn:microsoft.com/office/officeart/2018/2/layout/IconCircleList" srcId="{6A504004-02F6-43DF-ACD7-E2EC6D488B31}" srcOrd="0" type="presParOf"/>
    <dgm:cxn destId="{5489FFCC-6C2A-433E-B092-801F12548460}" destOrd="0" modelId="{D3197F2B-8D66-4315-A944-4EE9EBA8F2D4}" presId="urn:microsoft.com/office/officeart/2018/2/layout/IconCircleList" srcId="{6A504004-02F6-43DF-ACD7-E2EC6D488B31}" srcOrd="1" type="presParOf"/>
    <dgm:cxn destId="{0300B92D-942A-45E8-B8E6-02E433405D31}" destOrd="0" modelId="{11A4A595-9BC1-44DA-988D-C140CE5D6F2C}" presId="urn:microsoft.com/office/officeart/2018/2/layout/IconCircleList" srcId="{6A504004-02F6-43DF-ACD7-E2EC6D488B31}" srcOrd="2" type="presParOf"/>
    <dgm:cxn destId="{F26C7835-EAE7-4BC9-B0DB-CEEE9195A9CE}" destOrd="0" modelId="{AEB7A89F-9A24-4723-9D45-F009A3E51B4F}" presId="urn:microsoft.com/office/officeart/2018/2/layout/IconCircleList" srcId="{6A504004-02F6-43DF-ACD7-E2EC6D488B31}" srcOrd="3" type="presParOf"/>
    <dgm:cxn destId="{693ADDA6-5DC2-4110-B5D1-5CEE232A2071}" destOrd="0" modelId="{BCAC4758-A282-4473-91EA-72FBAAF61D43}" presId="urn:microsoft.com/office/officeart/2018/2/layout/IconCircleList" srcId="{64CFA1AC-F17B-4406-A920-863F342D4CA3}" srcOrd="3" type="presParOf"/>
    <dgm:cxn destId="{E82A8BEC-3589-45DE-8824-05C891EFCC9B}" destOrd="0" modelId="{92CD2DCE-EC59-444D-B058-205B922439BA}" presId="urn:microsoft.com/office/officeart/2018/2/layout/IconCircleList" srcId="{64CFA1AC-F17B-4406-A920-863F342D4CA3}" srcOrd="4" type="presParOf"/>
    <dgm:cxn destId="{334584CA-4934-448B-AAD2-10D5F110BD2B}" destOrd="0" modelId="{DA820A80-0C6D-4CCE-BF88-40A22557E054}" presId="urn:microsoft.com/office/officeart/2018/2/layout/IconCircleList" srcId="{E82A8BEC-3589-45DE-8824-05C891EFCC9B}" srcOrd="0" type="presParOf"/>
    <dgm:cxn destId="{8196CDD6-2937-484F-A471-1551D3F13FD5}" destOrd="0" modelId="{DAB7FAF3-370E-4163-87C8-6FD09C57B36B}" presId="urn:microsoft.com/office/officeart/2018/2/layout/IconCircleList" srcId="{E82A8BEC-3589-45DE-8824-05C891EFCC9B}" srcOrd="1" type="presParOf"/>
    <dgm:cxn destId="{4FBA70D9-804C-4818-8153-DD1A57FB6DED}" destOrd="0" modelId="{193CEB80-64B2-4F5E-AB36-6E1E8501ADD5}" presId="urn:microsoft.com/office/officeart/2018/2/layout/IconCircleList" srcId="{E82A8BEC-3589-45DE-8824-05C891EFCC9B}" srcOrd="2" type="presParOf"/>
    <dgm:cxn destId="{25E5BE39-D2BE-46D0-95D3-3DCAD28CC193}" destOrd="0" modelId="{525E7E5E-9423-49E1-8855-879E396A84D0}" presId="urn:microsoft.com/office/officeart/2018/2/layout/IconCircleList" srcId="{E82A8BEC-3589-45DE-8824-05C891EFCC9B}" srcOrd="3" type="presParOf"/>
    <dgm:cxn destId="{02846233-C929-4B9A-ADA6-48F040104D61}" destOrd="0" modelId="{ECD32B08-2DB4-4638-8F93-11B942338AEC}" presId="urn:microsoft.com/office/officeart/2018/2/layout/IconCircleList" srcId="{64CFA1AC-F17B-4406-A920-863F342D4CA3}" srcOrd="5" type="presParOf"/>
    <dgm:cxn destId="{6FA4DB9B-73AB-408D-9D77-4F266B3D4E8A}" destOrd="0" modelId="{01EA3D22-B302-472A-AC8D-7F26B592900D}" presId="urn:microsoft.com/office/officeart/2018/2/layout/IconCircleList" srcId="{64CFA1AC-F17B-4406-A920-863F342D4CA3}" srcOrd="6" type="presParOf"/>
    <dgm:cxn destId="{76CAF0FF-518B-4D17-A4B6-54E2DA747BA8}" destOrd="0" modelId="{50558A9C-4156-4ADD-94C2-ED7204FAA43C}" presId="urn:microsoft.com/office/officeart/2018/2/layout/IconCircleList" srcId="{6FA4DB9B-73AB-408D-9D77-4F266B3D4E8A}" srcOrd="0" type="presParOf"/>
    <dgm:cxn destId="{708EF2F1-910B-4215-94CA-2EE3BE22947F}" destOrd="0" modelId="{904586F4-F1A3-4F99-85D9-A994B2470FFD}" presId="urn:microsoft.com/office/officeart/2018/2/layout/IconCircleList" srcId="{6FA4DB9B-73AB-408D-9D77-4F266B3D4E8A}" srcOrd="1" type="presParOf"/>
    <dgm:cxn destId="{A9189033-AF06-4F53-B591-851A1E839D59}" destOrd="0" modelId="{44907DF7-9A19-41A5-9A82-F087ECD3CF49}" presId="urn:microsoft.com/office/officeart/2018/2/layout/IconCircleList" srcId="{6FA4DB9B-73AB-408D-9D77-4F266B3D4E8A}" srcOrd="2" type="presParOf"/>
    <dgm:cxn destId="{65D369AE-8B46-4DDE-82DF-CEC255256C37}" destOrd="0" modelId="{A9936046-2B73-4515-B96E-2E9F56546C7B}" presId="urn:microsoft.com/office/officeart/2018/2/layout/IconCircleList" srcId="{6FA4DB9B-73AB-408D-9D77-4F266B3D4E8A}"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2.xml><?xml version="1.0" encoding="utf-8"?>
<dgm:dataModel xmlns:dgm="http://schemas.openxmlformats.org/drawingml/2006/diagram" xmlns:a="http://schemas.openxmlformats.org/drawingml/2006/main">
  <dgm:ptLst>
    <dgm:pt modelId="{251ED47B-9977-4FE8-97BE-4DAEBCBE3B64}" type="doc">
      <dgm:prSet csCatId="accent1" csTypeId="urn:microsoft.com/office/officeart/2005/8/colors/accent1_2" loCatId="relationship" loTypeId="urn:microsoft.com/office/officeart/2005/8/layout/target3" qsCatId="simple" qsTypeId="urn:microsoft.com/office/officeart/2005/8/quickstyle/simple1"/>
      <dgm:spPr/>
      <dgm:t>
        <a:bodyPr numCol="1"/>
        <a:lstStyle/>
        <a:p>
          <a:endParaRPr altLang="en-GB" lang="en-GB"/>
        </a:p>
      </dgm:t>
    </dgm:pt>
    <dgm:pt modelId="{D4E31D40-7D47-4D81-92B3-5C48BA5FA9BA}">
      <dgm:prSet/>
      <dgm:spPr/>
      <dgm:t>
        <a:bodyPr numCol="1"/>
        <a:lstStyle/>
        <a:p>
          <a:r>
            <a:rPr altLang="en-GB" b="0" i="0" lang="en-GB"/>
            <a:t>The UK has a vast hotel industry, which sustains the market size of around 24.1bn GBP. </a:t>
          </a:r>
          <a:endParaRPr altLang="en-IN" lang="en-IN"/>
        </a:p>
      </dgm:t>
    </dgm:pt>
    <dgm:pt cxnId="{3EAA0AE3-0D5D-41FB-AD3F-0D4D2EFA16AF}" modelId="{25D07ACE-E8A4-47C0-8ACC-E867683D6458}" type="parTrans">
      <dgm:prSet/>
      <dgm:spPr/>
      <dgm:t>
        <a:bodyPr numCol="1"/>
        <a:lstStyle/>
        <a:p>
          <a:endParaRPr altLang="en-GB" lang="en-GB"/>
        </a:p>
      </dgm:t>
    </dgm:pt>
    <dgm:pt cxnId="{3EAA0AE3-0D5D-41FB-AD3F-0D4D2EFA16AF}" modelId="{77AC626E-3FDC-46D4-956F-BFE8F7E1605F}" type="sibTrans">
      <dgm:prSet/>
      <dgm:spPr/>
      <dgm:t>
        <a:bodyPr numCol="1"/>
        <a:lstStyle/>
        <a:p>
          <a:endParaRPr altLang="en-GB" lang="en-GB"/>
        </a:p>
      </dgm:t>
    </dgm:pt>
    <dgm:pt modelId="{61B48000-CCF2-4FAA-8515-E8DCE44AA37B}">
      <dgm:prSet/>
      <dgm:spPr/>
      <dgm:t>
        <a:bodyPr numCol="1"/>
        <a:lstStyle/>
        <a:p>
          <a:r>
            <a:rPr altLang="en-GB" b="0" i="0" lang="en-GB"/>
            <a:t>This sustains approximately 73% of the average occupancy rates in a month (Statista, 2025).</a:t>
          </a:r>
          <a:endParaRPr altLang="en-IN" lang="en-IN"/>
        </a:p>
      </dgm:t>
    </dgm:pt>
    <dgm:pt cxnId="{B440FCB0-BA51-4304-B7FC-73ED72E1CAC5}" modelId="{E93C5F1F-5D0E-4571-9710-080AC0A78335}" type="parTrans">
      <dgm:prSet/>
      <dgm:spPr/>
      <dgm:t>
        <a:bodyPr numCol="1"/>
        <a:lstStyle/>
        <a:p>
          <a:endParaRPr altLang="en-GB" lang="en-GB"/>
        </a:p>
      </dgm:t>
    </dgm:pt>
    <dgm:pt cxnId="{B440FCB0-BA51-4304-B7FC-73ED72E1CAC5}" modelId="{159B2918-B387-42DC-BADE-E560C4789E0A}" type="sibTrans">
      <dgm:prSet/>
      <dgm:spPr/>
      <dgm:t>
        <a:bodyPr numCol="1"/>
        <a:lstStyle/>
        <a:p>
          <a:endParaRPr altLang="en-GB" lang="en-GB"/>
        </a:p>
      </dgm:t>
    </dgm:pt>
    <dgm:pt modelId="{2E6B085A-84FF-45A3-8E23-B8C321FF2C45}">
      <dgm:prSet/>
      <dgm:spPr/>
      <dgm:t>
        <a:bodyPr numCol="1"/>
        <a:lstStyle/>
        <a:p>
          <a:r>
            <a:rPr altLang="en-GB" b="0" dirty="0" i="0" lang="en-GB"/>
            <a:t>The sources suggest that the hotels in the UK are responsible for approximately 79000 tonnes of food waste per year, which can be avoided through their waste (Graham, 2026).  </a:t>
          </a:r>
          <a:endParaRPr altLang="en-IN" dirty="0" lang="en-IN"/>
        </a:p>
      </dgm:t>
    </dgm:pt>
    <dgm:pt cxnId="{C9E140DD-A9B6-4712-B470-4ABC59A19648}" modelId="{5FD48491-7297-4D6E-8BBE-476EA17EC23B}" type="parTrans">
      <dgm:prSet/>
      <dgm:spPr/>
      <dgm:t>
        <a:bodyPr numCol="1"/>
        <a:lstStyle/>
        <a:p>
          <a:endParaRPr altLang="en-GB" lang="en-GB"/>
        </a:p>
      </dgm:t>
    </dgm:pt>
    <dgm:pt cxnId="{C9E140DD-A9B6-4712-B470-4ABC59A19648}" modelId="{28A3AF1E-0A5D-4A70-87F1-89554436D2D0}" type="sibTrans">
      <dgm:prSet/>
      <dgm:spPr/>
      <dgm:t>
        <a:bodyPr numCol="1"/>
        <a:lstStyle/>
        <a:p>
          <a:endParaRPr altLang="en-GB" lang="en-GB"/>
        </a:p>
      </dgm:t>
    </dgm:pt>
    <dgm:pt modelId="{C2D2D3F5-3B8D-4FBD-9904-A92FA079A6EF}">
      <dgm:prSet/>
      <dgm:spPr/>
      <dgm:t>
        <a:bodyPr numCol="1"/>
        <a:lstStyle/>
        <a:p>
          <a:r>
            <a:rPr altLang="en-GB" b="0" i="0" lang="en-GB"/>
            <a:t>These chances of avoiding this food waste pose a gap for the UK hotels to adopt strategies to save the food from being wasted. </a:t>
          </a:r>
          <a:endParaRPr altLang="en-IN" lang="en-IN"/>
        </a:p>
      </dgm:t>
    </dgm:pt>
    <dgm:pt cxnId="{8044CEAD-E17B-430E-AFA1-E83908097E97}" modelId="{DEF18FA6-08D0-4DE5-BC9A-BCBC4DF3E843}" type="parTrans">
      <dgm:prSet/>
      <dgm:spPr/>
      <dgm:t>
        <a:bodyPr numCol="1"/>
        <a:lstStyle/>
        <a:p>
          <a:endParaRPr altLang="en-GB" lang="en-GB"/>
        </a:p>
      </dgm:t>
    </dgm:pt>
    <dgm:pt cxnId="{8044CEAD-E17B-430E-AFA1-E83908097E97}" modelId="{086BFBE7-B7D1-439A-8579-C7749BA714B8}" type="sibTrans">
      <dgm:prSet/>
      <dgm:spPr/>
      <dgm:t>
        <a:bodyPr numCol="1"/>
        <a:lstStyle/>
        <a:p>
          <a:endParaRPr altLang="en-GB" lang="en-GB"/>
        </a:p>
      </dgm:t>
    </dgm:pt>
    <dgm:pt modelId="{AECD571E-9247-493A-9F23-18E7133677B8}" type="pres">
      <dgm:prSet presAssocID="{251ED47B-9977-4FE8-97BE-4DAEBCBE3B64}" presName="Name0" presStyleCnt="0">
        <dgm:presLayoutVars>
          <dgm:chMax val="7"/>
          <dgm:dir/>
          <dgm:animLvl val="lvl"/>
          <dgm:resizeHandles val="exact"/>
        </dgm:presLayoutVars>
      </dgm:prSet>
      <dgm:spPr/>
    </dgm:pt>
    <dgm:pt modelId="{5201672A-B19A-4C72-BC3B-31C5BC27ACD1}" type="pres">
      <dgm:prSet presAssocID="{D4E31D40-7D47-4D81-92B3-5C48BA5FA9BA}" presName="circle1" presStyleCnt="4" presStyleIdx="0" presStyleLbl="node1"/>
      <dgm:spPr/>
    </dgm:pt>
    <dgm:pt modelId="{802A416C-1EC6-4744-A1CA-02275A4D89F3}" type="pres">
      <dgm:prSet presAssocID="{D4E31D40-7D47-4D81-92B3-5C48BA5FA9BA}" presName="space" presStyleCnt="0"/>
      <dgm:spPr/>
    </dgm:pt>
    <dgm:pt modelId="{E67829DA-F5EF-4D96-BF14-7CFB65349FF3}" type="pres">
      <dgm:prSet presAssocID="{D4E31D40-7D47-4D81-92B3-5C48BA5FA9BA}" presName="rect1" presStyleCnt="4" presStyleIdx="0" presStyleLbl="alignAcc1"/>
      <dgm:spPr/>
    </dgm:pt>
    <dgm:pt modelId="{7221FC22-5EC4-4EC4-8C13-47A1D1874EB5}" type="pres">
      <dgm:prSet presAssocID="{61B48000-CCF2-4FAA-8515-E8DCE44AA37B}" presName="vertSpace2" presStyleCnt="4" presStyleIdx="0" presStyleLbl="node1"/>
      <dgm:spPr/>
    </dgm:pt>
    <dgm:pt modelId="{7F8C2B69-543B-43F8-AD93-85C029B6191A}" type="pres">
      <dgm:prSet presAssocID="{61B48000-CCF2-4FAA-8515-E8DCE44AA37B}" presName="circle2" presStyleCnt="4" presStyleIdx="1" presStyleLbl="node1"/>
      <dgm:spPr/>
    </dgm:pt>
    <dgm:pt modelId="{92B694A2-4AB7-4BA8-A7B1-06EBD144A443}" type="pres">
      <dgm:prSet presAssocID="{61B48000-CCF2-4FAA-8515-E8DCE44AA37B}" presName="rect2" presStyleCnt="4" presStyleIdx="1" presStyleLbl="alignAcc1"/>
      <dgm:spPr/>
    </dgm:pt>
    <dgm:pt modelId="{D1BBA28C-2E76-4B89-BB7D-86F4A39E54A0}" type="pres">
      <dgm:prSet presAssocID="{2E6B085A-84FF-45A3-8E23-B8C321FF2C45}" presName="vertSpace3" presStyleCnt="4" presStyleIdx="1" presStyleLbl="node1"/>
      <dgm:spPr/>
    </dgm:pt>
    <dgm:pt modelId="{8CD276A6-8B3A-4F30-A09F-6D3C44E310DB}" type="pres">
      <dgm:prSet presAssocID="{2E6B085A-84FF-45A3-8E23-B8C321FF2C45}" presName="circle3" presStyleCnt="4" presStyleIdx="2" presStyleLbl="node1"/>
      <dgm:spPr/>
    </dgm:pt>
    <dgm:pt modelId="{712C235F-BC5C-415E-8D33-6FE2D2D141FF}" type="pres">
      <dgm:prSet presAssocID="{2E6B085A-84FF-45A3-8E23-B8C321FF2C45}" presName="rect3" presStyleCnt="4" presStyleIdx="2" presStyleLbl="alignAcc1"/>
      <dgm:spPr/>
    </dgm:pt>
    <dgm:pt modelId="{7E08649E-08AD-4A54-965B-62A162183DBE}" type="pres">
      <dgm:prSet presAssocID="{C2D2D3F5-3B8D-4FBD-9904-A92FA079A6EF}" presName="vertSpace4" presStyleCnt="4" presStyleIdx="2" presStyleLbl="node1"/>
      <dgm:spPr/>
    </dgm:pt>
    <dgm:pt modelId="{C3034CBE-9C15-425E-B7D1-0F9AF8DFD729}" type="pres">
      <dgm:prSet presAssocID="{C2D2D3F5-3B8D-4FBD-9904-A92FA079A6EF}" presName="circle4" presStyleCnt="4" presStyleIdx="3" presStyleLbl="node1"/>
      <dgm:spPr/>
    </dgm:pt>
    <dgm:pt modelId="{BAAA9328-7727-428B-8192-7AAB334F0803}" type="pres">
      <dgm:prSet presAssocID="{C2D2D3F5-3B8D-4FBD-9904-A92FA079A6EF}" presName="rect4" presStyleCnt="4" presStyleIdx="3" presStyleLbl="alignAcc1"/>
      <dgm:spPr/>
    </dgm:pt>
    <dgm:pt modelId="{F40DE7DC-AEB4-4838-A70F-02D6971B3475}" type="pres">
      <dgm:prSet presAssocID="{D4E31D40-7D47-4D81-92B3-5C48BA5FA9BA}" presName="rect1ParTxNoCh" presStyleCnt="4" presStyleIdx="3" presStyleLbl="alignAcc1">
        <dgm:presLayoutVars>
          <dgm:chMax val="1"/>
          <dgm:bulletEnabled val="1"/>
        </dgm:presLayoutVars>
      </dgm:prSet>
      <dgm:spPr/>
    </dgm:pt>
    <dgm:pt modelId="{01B820E4-492D-461D-A546-6A587D175557}" type="pres">
      <dgm:prSet presAssocID="{61B48000-CCF2-4FAA-8515-E8DCE44AA37B}" presName="rect2ParTxNoCh" presStyleCnt="4" presStyleIdx="3" presStyleLbl="alignAcc1">
        <dgm:presLayoutVars>
          <dgm:chMax val="1"/>
          <dgm:bulletEnabled val="1"/>
        </dgm:presLayoutVars>
      </dgm:prSet>
      <dgm:spPr/>
    </dgm:pt>
    <dgm:pt modelId="{2A4883E7-2A4E-4539-A603-D8FC5C4A6F35}" type="pres">
      <dgm:prSet presAssocID="{2E6B085A-84FF-45A3-8E23-B8C321FF2C45}" presName="rect3ParTxNoCh" presStyleCnt="4" presStyleIdx="3" presStyleLbl="alignAcc1">
        <dgm:presLayoutVars>
          <dgm:chMax val="1"/>
          <dgm:bulletEnabled val="1"/>
        </dgm:presLayoutVars>
      </dgm:prSet>
      <dgm:spPr/>
    </dgm:pt>
    <dgm:pt modelId="{7150CDB3-4B53-4E09-8014-D6BED2118D6C}" type="pres">
      <dgm:prSet presAssocID="{C2D2D3F5-3B8D-4FBD-9904-A92FA079A6EF}" presName="rect4ParTxNoCh" presStyleCnt="4" presStyleIdx="3" presStyleLbl="alignAcc1">
        <dgm:presLayoutVars>
          <dgm:chMax val="1"/>
          <dgm:bulletEnabled val="1"/>
        </dgm:presLayoutVars>
      </dgm:prSet>
      <dgm:spPr/>
    </dgm:pt>
  </dgm:ptLst>
  <dgm:cxnLst>
    <dgm:cxn destId="{01B820E4-492D-461D-A546-6A587D175557}" destOrd="0" modelId="{7D953306-FE91-4E88-BE5E-63F33CAF4902}" presId="urn:microsoft.com/office/officeart/2005/8/layout/target3" srcId="{61B48000-CCF2-4FAA-8515-E8DCE44AA37B}" srcOrd="1" type="presOf"/>
    <dgm:cxn destId="{92B694A2-4AB7-4BA8-A7B1-06EBD144A443}" destOrd="0" modelId="{48DFDC0A-48A0-4B73-90D8-62EA6AFE2DD6}" presId="urn:microsoft.com/office/officeart/2005/8/layout/target3" srcId="{61B48000-CCF2-4FAA-8515-E8DCE44AA37B}" srcOrd="0" type="presOf"/>
    <dgm:cxn destId="{712C235F-BC5C-415E-8D33-6FE2D2D141FF}" destOrd="0" modelId="{C5D1EF2C-715C-4B92-A011-8D47F8BED15B}" presId="urn:microsoft.com/office/officeart/2005/8/layout/target3" srcId="{2E6B085A-84FF-45A3-8E23-B8C321FF2C45}" srcOrd="0" type="presOf"/>
    <dgm:cxn destId="{7150CDB3-4B53-4E09-8014-D6BED2118D6C}" destOrd="0" modelId="{3B70746D-E655-4F46-B802-FD12FFF0813C}" presId="urn:microsoft.com/office/officeart/2005/8/layout/target3" srcId="{C2D2D3F5-3B8D-4FBD-9904-A92FA079A6EF}" srcOrd="1" type="presOf"/>
    <dgm:cxn destId="{F40DE7DC-AEB4-4838-A70F-02D6971B3475}" destOrd="0" modelId="{91847950-08E7-4D23-9E0C-F45E2B7BAC58}" presId="urn:microsoft.com/office/officeart/2005/8/layout/target3" srcId="{D4E31D40-7D47-4D81-92B3-5C48BA5FA9BA}" srcOrd="1" type="presOf"/>
    <dgm:cxn destId="{E67829DA-F5EF-4D96-BF14-7CFB65349FF3}" destOrd="0" modelId="{22435D99-8F25-48B4-8CE7-1FEA93C8D62E}" presId="urn:microsoft.com/office/officeart/2005/8/layout/target3" srcId="{D4E31D40-7D47-4D81-92B3-5C48BA5FA9BA}" srcOrd="0" type="presOf"/>
    <dgm:cxn destId="{2A4883E7-2A4E-4539-A603-D8FC5C4A6F35}" destOrd="0" modelId="{4D0E7BA3-7217-4437-86B6-476C4D2C761D}" presId="urn:microsoft.com/office/officeart/2005/8/layout/target3" srcId="{2E6B085A-84FF-45A3-8E23-B8C321FF2C45}" srcOrd="1" type="presOf"/>
    <dgm:cxn destId="{C2D2D3F5-3B8D-4FBD-9904-A92FA079A6EF}" destOrd="0" modelId="{8044CEAD-E17B-430E-AFA1-E83908097E97}" parTransId="{DEF18FA6-08D0-4DE5-BC9A-BCBC4DF3E843}" sibTransId="{086BFBE7-B7D1-439A-8579-C7749BA714B8}" srcId="{251ED47B-9977-4FE8-97BE-4DAEBCBE3B64}" srcOrd="3"/>
    <dgm:cxn destId="{61B48000-CCF2-4FAA-8515-E8DCE44AA37B}" destOrd="0" modelId="{B440FCB0-BA51-4304-B7FC-73ED72E1CAC5}" parTransId="{E93C5F1F-5D0E-4571-9710-080AC0A78335}" sibTransId="{159B2918-B387-42DC-BADE-E560C4789E0A}" srcId="{251ED47B-9977-4FE8-97BE-4DAEBCBE3B64}" srcOrd="1"/>
    <dgm:cxn destId="{AECD571E-9247-493A-9F23-18E7133677B8}" destOrd="0" modelId="{014A60BD-A03A-411D-A407-97B9148E2DF6}" presId="urn:microsoft.com/office/officeart/2005/8/layout/target3" srcId="{251ED47B-9977-4FE8-97BE-4DAEBCBE3B64}" srcOrd="0" type="presOf"/>
    <dgm:cxn destId="{2E6B085A-84FF-45A3-8E23-B8C321FF2C45}" destOrd="0" modelId="{C9E140DD-A9B6-4712-B470-4ABC59A19648}" parTransId="{5FD48491-7297-4D6E-8BBE-476EA17EC23B}" sibTransId="{28A3AF1E-0A5D-4A70-87F1-89554436D2D0}" srcId="{251ED47B-9977-4FE8-97BE-4DAEBCBE3B64}" srcOrd="2"/>
    <dgm:cxn destId="{D4E31D40-7D47-4D81-92B3-5C48BA5FA9BA}" destOrd="0" modelId="{3EAA0AE3-0D5D-41FB-AD3F-0D4D2EFA16AF}" parTransId="{25D07ACE-E8A4-47C0-8ACC-E867683D6458}" sibTransId="{77AC626E-3FDC-46D4-956F-BFE8F7E1605F}" srcId="{251ED47B-9977-4FE8-97BE-4DAEBCBE3B64}" srcOrd="0"/>
    <dgm:cxn destId="{BAAA9328-7727-428B-8192-7AAB334F0803}" destOrd="0" modelId="{D31531EC-DF56-4965-A452-02F73EB2B751}" presId="urn:microsoft.com/office/officeart/2005/8/layout/target3" srcId="{C2D2D3F5-3B8D-4FBD-9904-A92FA079A6EF}" srcOrd="0" type="presOf"/>
    <dgm:cxn destId="{5201672A-B19A-4C72-BC3B-31C5BC27ACD1}" destOrd="0" modelId="{F5D243D3-620C-4F70-AE84-A8571CB3CDB5}" presId="urn:microsoft.com/office/officeart/2005/8/layout/target3" srcId="{AECD571E-9247-493A-9F23-18E7133677B8}" srcOrd="0" type="presParOf"/>
    <dgm:cxn destId="{802A416C-1EC6-4744-A1CA-02275A4D89F3}" destOrd="0" modelId="{55EA64A5-8BF3-4F33-9906-B9E9D5DAC86E}" presId="urn:microsoft.com/office/officeart/2005/8/layout/target3" srcId="{AECD571E-9247-493A-9F23-18E7133677B8}" srcOrd="1" type="presParOf"/>
    <dgm:cxn destId="{E67829DA-F5EF-4D96-BF14-7CFB65349FF3}" destOrd="0" modelId="{78A5C651-DF26-4A70-8CD0-9DD4EB55F25A}" presId="urn:microsoft.com/office/officeart/2005/8/layout/target3" srcId="{AECD571E-9247-493A-9F23-18E7133677B8}" srcOrd="2" type="presParOf"/>
    <dgm:cxn destId="{7221FC22-5EC4-4EC4-8C13-47A1D1874EB5}" destOrd="0" modelId="{89147384-E5AD-4AF2-931D-92D08945D260}" presId="urn:microsoft.com/office/officeart/2005/8/layout/target3" srcId="{AECD571E-9247-493A-9F23-18E7133677B8}" srcOrd="3" type="presParOf"/>
    <dgm:cxn destId="{7F8C2B69-543B-43F8-AD93-85C029B6191A}" destOrd="0" modelId="{77253F0C-AD73-463F-8ECE-BD4A73353A6C}" presId="urn:microsoft.com/office/officeart/2005/8/layout/target3" srcId="{AECD571E-9247-493A-9F23-18E7133677B8}" srcOrd="4" type="presParOf"/>
    <dgm:cxn destId="{92B694A2-4AB7-4BA8-A7B1-06EBD144A443}" destOrd="0" modelId="{94C0C596-0833-4EC2-BE9B-49372F5793C0}" presId="urn:microsoft.com/office/officeart/2005/8/layout/target3" srcId="{AECD571E-9247-493A-9F23-18E7133677B8}" srcOrd="5" type="presParOf"/>
    <dgm:cxn destId="{D1BBA28C-2E76-4B89-BB7D-86F4A39E54A0}" destOrd="0" modelId="{3EDF0A38-F52F-4B54-9A4A-F868557BD2A8}" presId="urn:microsoft.com/office/officeart/2005/8/layout/target3" srcId="{AECD571E-9247-493A-9F23-18E7133677B8}" srcOrd="6" type="presParOf"/>
    <dgm:cxn destId="{8CD276A6-8B3A-4F30-A09F-6D3C44E310DB}" destOrd="0" modelId="{353180A6-3A9E-4610-A464-0232E6C40B56}" presId="urn:microsoft.com/office/officeart/2005/8/layout/target3" srcId="{AECD571E-9247-493A-9F23-18E7133677B8}" srcOrd="7" type="presParOf"/>
    <dgm:cxn destId="{712C235F-BC5C-415E-8D33-6FE2D2D141FF}" destOrd="0" modelId="{7F65D7D2-0F04-4BB2-A46F-893525259F26}" presId="urn:microsoft.com/office/officeart/2005/8/layout/target3" srcId="{AECD571E-9247-493A-9F23-18E7133677B8}" srcOrd="8" type="presParOf"/>
    <dgm:cxn destId="{7E08649E-08AD-4A54-965B-62A162183DBE}" destOrd="0" modelId="{0BDC3E78-560C-4FA6-AD1F-26F1C44D15DE}" presId="urn:microsoft.com/office/officeart/2005/8/layout/target3" srcId="{AECD571E-9247-493A-9F23-18E7133677B8}" srcOrd="9" type="presParOf"/>
    <dgm:cxn destId="{C3034CBE-9C15-425E-B7D1-0F9AF8DFD729}" destOrd="0" modelId="{54AC2859-8890-451A-984C-6D78A5D15C09}" presId="urn:microsoft.com/office/officeart/2005/8/layout/target3" srcId="{AECD571E-9247-493A-9F23-18E7133677B8}" srcOrd="10" type="presParOf"/>
    <dgm:cxn destId="{BAAA9328-7727-428B-8192-7AAB334F0803}" destOrd="0" modelId="{A3FAE34F-E538-4C13-A435-1610ABC1775B}" presId="urn:microsoft.com/office/officeart/2005/8/layout/target3" srcId="{AECD571E-9247-493A-9F23-18E7133677B8}" srcOrd="11" type="presParOf"/>
    <dgm:cxn destId="{F40DE7DC-AEB4-4838-A70F-02D6971B3475}" destOrd="0" modelId="{0C18BFAF-E3DD-447E-B89A-2BF4ACF6B7AA}" presId="urn:microsoft.com/office/officeart/2005/8/layout/target3" srcId="{AECD571E-9247-493A-9F23-18E7133677B8}" srcOrd="12" type="presParOf"/>
    <dgm:cxn destId="{01B820E4-492D-461D-A546-6A587D175557}" destOrd="0" modelId="{EA50AB77-50D2-4B26-B45F-F071BD59D8E2}" presId="urn:microsoft.com/office/officeart/2005/8/layout/target3" srcId="{AECD571E-9247-493A-9F23-18E7133677B8}" srcOrd="13" type="presParOf"/>
    <dgm:cxn destId="{2A4883E7-2A4E-4539-A603-D8FC5C4A6F35}" destOrd="0" modelId="{6734A296-FB50-4C74-8D03-2BBBE43B83B4}" presId="urn:microsoft.com/office/officeart/2005/8/layout/target3" srcId="{AECD571E-9247-493A-9F23-18E7133677B8}" srcOrd="14" type="presParOf"/>
    <dgm:cxn destId="{7150CDB3-4B53-4E09-8014-D6BED2118D6C}" destOrd="0" modelId="{263DE93F-9760-4D1C-BFB8-22150FC2DF57}" presId="urn:microsoft.com/office/officeart/2005/8/layout/target3" srcId="{AECD571E-9247-493A-9F23-18E7133677B8}" srcOrd="15"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3.xml><?xml version="1.0" encoding="utf-8"?>
<dgm:dataModel xmlns:dgm="http://schemas.openxmlformats.org/drawingml/2006/diagram" xmlns:a="http://schemas.openxmlformats.org/drawingml/2006/main">
  <dgm:ptLst>
    <dgm:pt modelId="{02066433-DC82-401C-8D20-5BCCE919E3BC}" type="doc">
      <dgm:prSet csCatId="colorful" csTypeId="urn:microsoft.com/office/officeart/2005/8/colors/colorful4" loCatId="icon" loTypeId="urn:microsoft.com/office/officeart/2018/2/layout/IconVerticalSolidList" phldr="1" qsCatId="simple" qsTypeId="urn:microsoft.com/office/officeart/2005/8/quickstyle/simple1"/>
      <dgm:spPr/>
      <dgm:t>
        <a:bodyPr numCol="1"/>
        <a:lstStyle/>
        <a:p>
          <a:endParaRPr lang="en-US"/>
        </a:p>
      </dgm:t>
    </dgm:pt>
    <dgm:pt modelId="{BEA0FF79-E1E2-431D-8C0D-BD9DF50E1BC8}">
      <dgm:prSet custT="1"/>
      <dgm:spPr/>
      <dgm:t>
        <a:bodyPr numCol="1"/>
        <a:lstStyle/>
        <a:p>
          <a:pPr>
            <a:lnSpc>
              <a:spcPct val="100000"/>
            </a:lnSpc>
          </a:pPr>
          <a:r>
            <a:rPr altLang="en-GB" dirty="0" lang="en-GB" sz="1600">
              <a:solidFill>
                <a:schemeClr val="bg1"/>
              </a:solidFill>
            </a:rPr>
            <a:t>This presentation will utilise the Triple Bottom Line theory. </a:t>
          </a:r>
          <a:endParaRPr dirty="0" lang="en-US" sz="1600">
            <a:solidFill>
              <a:schemeClr val="bg1"/>
            </a:solidFill>
          </a:endParaRPr>
        </a:p>
      </dgm:t>
    </dgm:pt>
    <dgm:pt cxnId="{A02E81C5-2465-406D-BAD0-3427DE5B8F52}" modelId="{D060E4DF-8003-4021-8C9D-5CA4F912CDEA}" type="parTrans">
      <dgm:prSet/>
      <dgm:spPr/>
      <dgm:t>
        <a:bodyPr numCol="1"/>
        <a:lstStyle/>
        <a:p>
          <a:endParaRPr lang="en-US"/>
        </a:p>
      </dgm:t>
    </dgm:pt>
    <dgm:pt cxnId="{A02E81C5-2465-406D-BAD0-3427DE5B8F52}" modelId="{08F33890-FA2E-410C-AC5F-1E5279732EC1}" type="sibTrans">
      <dgm:prSet/>
      <dgm:spPr/>
      <dgm:t>
        <a:bodyPr numCol="1"/>
        <a:lstStyle/>
        <a:p>
          <a:endParaRPr lang="en-US"/>
        </a:p>
      </dgm:t>
    </dgm:pt>
    <dgm:pt modelId="{6CA0C5B8-A0D8-47B2-B4C9-6CDCA1CF007B}">
      <dgm:prSet custT="1"/>
      <dgm:spPr/>
      <dgm:t>
        <a:bodyPr numCol="1"/>
        <a:lstStyle/>
        <a:p>
          <a:pPr>
            <a:lnSpc>
              <a:spcPct val="100000"/>
            </a:lnSpc>
          </a:pPr>
          <a:r>
            <a:rPr altLang="en-GB" dirty="0" lang="en-GB" sz="1600">
              <a:solidFill>
                <a:schemeClr val="bg1"/>
              </a:solidFill>
            </a:rPr>
            <a:t>This theory has showcased the impact of adopting the food sustainability practices on the diverse factors, including Profit, Planet and People. </a:t>
          </a:r>
          <a:endParaRPr dirty="0" lang="en-US" sz="1600">
            <a:solidFill>
              <a:schemeClr val="bg1"/>
            </a:solidFill>
          </a:endParaRPr>
        </a:p>
      </dgm:t>
    </dgm:pt>
    <dgm:pt cxnId="{FE2CF706-088A-4B34-8E01-A7262E3890B0}" modelId="{5134C377-38B0-4170-9A6C-30FCBF83ECCF}" type="parTrans">
      <dgm:prSet/>
      <dgm:spPr/>
      <dgm:t>
        <a:bodyPr numCol="1"/>
        <a:lstStyle/>
        <a:p>
          <a:endParaRPr lang="en-US"/>
        </a:p>
      </dgm:t>
    </dgm:pt>
    <dgm:pt cxnId="{FE2CF706-088A-4B34-8E01-A7262E3890B0}" modelId="{1F394C48-402A-4073-BC53-19394F2E1A1B}" type="sibTrans">
      <dgm:prSet/>
      <dgm:spPr/>
      <dgm:t>
        <a:bodyPr numCol="1"/>
        <a:lstStyle/>
        <a:p>
          <a:endParaRPr lang="en-US"/>
        </a:p>
      </dgm:t>
    </dgm:pt>
    <dgm:pt modelId="{976A3F8C-C887-4EF8-864A-25812A7143B4}">
      <dgm:prSet custT="1"/>
      <dgm:spPr/>
      <dgm:t>
        <a:bodyPr numCol="1"/>
        <a:lstStyle/>
        <a:p>
          <a:pPr>
            <a:lnSpc>
              <a:spcPct val="100000"/>
            </a:lnSpc>
          </a:pPr>
          <a:r>
            <a:rPr altLang="en-GB" dirty="0" lang="en-GB" sz="1600">
              <a:solidFill>
                <a:schemeClr val="bg1"/>
              </a:solidFill>
            </a:rPr>
            <a:t>In its findings, this theory shows that the food sustainability practices help the organisations save the per capita costs on food of their guests, save the environment from harmful gases which may arise from anaerobic digestion and improve customer loyalty towards the hotels (</a:t>
          </a:r>
          <a:r>
            <a:rPr altLang="en-GB" dirty="0" err="1" lang="en-GB" sz="1600">
              <a:solidFill>
                <a:schemeClr val="bg1"/>
              </a:solidFill>
            </a:rPr>
            <a:t>Májková</a:t>
          </a:r>
          <a:r>
            <a:rPr altLang="en-GB" dirty="0" lang="en-GB" sz="1600">
              <a:solidFill>
                <a:schemeClr val="bg1"/>
              </a:solidFill>
            </a:rPr>
            <a:t>, et al., 2025; Ally, et al., 2024; Gajić, et al., 2024).   </a:t>
          </a:r>
          <a:endParaRPr dirty="0" lang="en-US" sz="1600">
            <a:solidFill>
              <a:schemeClr val="bg1"/>
            </a:solidFill>
          </a:endParaRPr>
        </a:p>
      </dgm:t>
    </dgm:pt>
    <dgm:pt cxnId="{8699DE01-6D7D-4EA7-92FB-E9513CD10A16}" modelId="{1B577C11-EE4D-4B74-8FA4-57794DFFFD13}" type="parTrans">
      <dgm:prSet/>
      <dgm:spPr/>
      <dgm:t>
        <a:bodyPr numCol="1"/>
        <a:lstStyle/>
        <a:p>
          <a:endParaRPr lang="en-US"/>
        </a:p>
      </dgm:t>
    </dgm:pt>
    <dgm:pt cxnId="{8699DE01-6D7D-4EA7-92FB-E9513CD10A16}" modelId="{5CB3C8D3-C82D-4EDD-B325-D57A406CAB2A}" type="sibTrans">
      <dgm:prSet/>
      <dgm:spPr/>
      <dgm:t>
        <a:bodyPr numCol="1"/>
        <a:lstStyle/>
        <a:p>
          <a:endParaRPr lang="en-US"/>
        </a:p>
      </dgm:t>
    </dgm:pt>
    <dgm:pt modelId="{514DC9BE-AE54-4D5C-B5E5-06305613D381}" type="pres">
      <dgm:prSet presAssocID="{02066433-DC82-401C-8D20-5BCCE919E3BC}" presName="root" presStyleCnt="0">
        <dgm:presLayoutVars>
          <dgm:dir/>
          <dgm:resizeHandles val="exact"/>
        </dgm:presLayoutVars>
      </dgm:prSet>
      <dgm:spPr/>
    </dgm:pt>
    <dgm:pt modelId="{6B5B67FA-FF4A-472C-98F9-4008C337B168}" type="pres">
      <dgm:prSet presAssocID="{BEA0FF79-E1E2-431D-8C0D-BD9DF50E1BC8}" presName="compNode" presStyleCnt="0"/>
      <dgm:spPr/>
    </dgm:pt>
    <dgm:pt modelId="{486BDCC7-19D7-472D-A367-79E4D7B61028}" type="pres">
      <dgm:prSet presAssocID="{BEA0FF79-E1E2-431D-8C0D-BD9DF50E1BC8}" presName="bgRect" presStyleCnt="3" presStyleIdx="0" presStyleLbl="bgShp"/>
      <dgm:spPr/>
    </dgm:pt>
    <dgm:pt modelId="{0BACF5F5-84CA-46F3-8E8C-5D2D726A8203}" type="pres">
      <dgm:prSet presAssocID="{BEA0FF79-E1E2-431D-8C0D-BD9DF50E1BC8}" presName="iconRect" presStyleCnt="3"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descr="Coins" id="0" name=""/>
        </a:ext>
      </dgm:extLst>
    </dgm:pt>
    <dgm:pt modelId="{95F9964E-CD6B-40FB-98A2-94CA70912B5B}" type="pres">
      <dgm:prSet presAssocID="{BEA0FF79-E1E2-431D-8C0D-BD9DF50E1BC8}" presName="spaceRect" presStyleCnt="0"/>
      <dgm:spPr/>
    </dgm:pt>
    <dgm:pt modelId="{80D92B6E-C608-46E9-8D16-E7D3FBB3E1EC}" type="pres">
      <dgm:prSet presAssocID="{BEA0FF79-E1E2-431D-8C0D-BD9DF50E1BC8}" presName="parTx" presStyleCnt="3" presStyleIdx="0" presStyleLbl="revTx">
        <dgm:presLayoutVars>
          <dgm:chMax val="0"/>
          <dgm:chPref val="0"/>
        </dgm:presLayoutVars>
      </dgm:prSet>
      <dgm:spPr/>
    </dgm:pt>
    <dgm:pt modelId="{B21F26C2-FBF2-461E-BB6F-94CBE1D04607}" type="pres">
      <dgm:prSet presAssocID="{08F33890-FA2E-410C-AC5F-1E5279732EC1}" presName="sibTrans" presStyleCnt="0"/>
      <dgm:spPr/>
    </dgm:pt>
    <dgm:pt modelId="{31D77ED6-A302-4DF6-B7C5-375345C099E8}" type="pres">
      <dgm:prSet presAssocID="{6CA0C5B8-A0D8-47B2-B4C9-6CDCA1CF007B}" presName="compNode" presStyleCnt="0"/>
      <dgm:spPr/>
    </dgm:pt>
    <dgm:pt modelId="{6DC2978C-02F5-4D57-8C78-DBF5B0A8815A}" type="pres">
      <dgm:prSet presAssocID="{6CA0C5B8-A0D8-47B2-B4C9-6CDCA1CF007B}" presName="bgRect" presStyleCnt="3" presStyleIdx="1" presStyleLbl="bgShp"/>
      <dgm:spPr/>
    </dgm:pt>
    <dgm:pt modelId="{E136782B-1C38-4234-9A63-E7CCA142D9AA}" type="pres">
      <dgm:prSet presAssocID="{6CA0C5B8-A0D8-47B2-B4C9-6CDCA1CF007B}" presName="iconRect" presStyleCnt="3"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descr="Connections" id="0" name=""/>
        </a:ext>
      </dgm:extLst>
    </dgm:pt>
    <dgm:pt modelId="{1F92A849-E84F-47CA-8559-5281FD6B0816}" type="pres">
      <dgm:prSet presAssocID="{6CA0C5B8-A0D8-47B2-B4C9-6CDCA1CF007B}" presName="spaceRect" presStyleCnt="0"/>
      <dgm:spPr/>
    </dgm:pt>
    <dgm:pt modelId="{A9CF7EF3-0278-4809-8A86-DB57FFBCEB35}" type="pres">
      <dgm:prSet presAssocID="{6CA0C5B8-A0D8-47B2-B4C9-6CDCA1CF007B}" presName="parTx" presStyleCnt="3" presStyleIdx="1" presStyleLbl="revTx">
        <dgm:presLayoutVars>
          <dgm:chMax val="0"/>
          <dgm:chPref val="0"/>
        </dgm:presLayoutVars>
      </dgm:prSet>
      <dgm:spPr/>
    </dgm:pt>
    <dgm:pt modelId="{A7BBCEA4-04AC-40DF-8CE2-7A6256C2C72D}" type="pres">
      <dgm:prSet presAssocID="{1F394C48-402A-4073-BC53-19394F2E1A1B}" presName="sibTrans" presStyleCnt="0"/>
      <dgm:spPr/>
    </dgm:pt>
    <dgm:pt modelId="{2D512C71-6F60-45DB-8B6E-9C8EFF4B1A55}" type="pres">
      <dgm:prSet presAssocID="{976A3F8C-C887-4EF8-864A-25812A7143B4}" presName="compNode" presStyleCnt="0"/>
      <dgm:spPr/>
    </dgm:pt>
    <dgm:pt modelId="{2D3A37F5-C4F8-4F12-BF81-6D5550185D09}" type="pres">
      <dgm:prSet presAssocID="{976A3F8C-C887-4EF8-864A-25812A7143B4}" presName="bgRect" presStyleCnt="3" presStyleIdx="2" presStyleLbl="bgShp"/>
      <dgm:spPr/>
    </dgm:pt>
    <dgm:pt modelId="{BC2819CB-C5F5-4796-A18D-6ED47C477790}" type="pres">
      <dgm:prSet presAssocID="{976A3F8C-C887-4EF8-864A-25812A7143B4}" presName="iconRect" presStyleCnt="3"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descr="Grapes" id="0" name=""/>
        </a:ext>
      </dgm:extLst>
    </dgm:pt>
    <dgm:pt modelId="{4FD2B3A2-4505-4A46-B8EA-206EFC9F980A}" type="pres">
      <dgm:prSet presAssocID="{976A3F8C-C887-4EF8-864A-25812A7143B4}" presName="spaceRect" presStyleCnt="0"/>
      <dgm:spPr/>
    </dgm:pt>
    <dgm:pt modelId="{63077F16-6B54-4349-85E5-9B72DBA2965C}" type="pres">
      <dgm:prSet presAssocID="{976A3F8C-C887-4EF8-864A-25812A7143B4}" presName="parTx" presStyleCnt="3" presStyleIdx="2" presStyleLbl="revTx">
        <dgm:presLayoutVars>
          <dgm:chMax val="0"/>
          <dgm:chPref val="0"/>
        </dgm:presLayoutVars>
      </dgm:prSet>
      <dgm:spPr/>
    </dgm:pt>
  </dgm:ptLst>
  <dgm:cxnLst>
    <dgm:cxn destId="{976A3F8C-C887-4EF8-864A-25812A7143B4}" destOrd="0" modelId="{8699DE01-6D7D-4EA7-92FB-E9513CD10A16}" parTransId="{1B577C11-EE4D-4B74-8FA4-57794DFFFD13}" sibTransId="{5CB3C8D3-C82D-4EDD-B325-D57A406CAB2A}" srcId="{02066433-DC82-401C-8D20-5BCCE919E3BC}" srcOrd="2"/>
    <dgm:cxn destId="{6CA0C5B8-A0D8-47B2-B4C9-6CDCA1CF007B}" destOrd="0" modelId="{FE2CF706-088A-4B34-8E01-A7262E3890B0}" parTransId="{5134C377-38B0-4170-9A6C-30FCBF83ECCF}" sibTransId="{1F394C48-402A-4073-BC53-19394F2E1A1B}" srcId="{02066433-DC82-401C-8D20-5BCCE919E3BC}" srcOrd="1"/>
    <dgm:cxn destId="{514DC9BE-AE54-4D5C-B5E5-06305613D381}" destOrd="0" modelId="{E6272B09-244F-49F7-AFA2-57C0BD2C0C28}" presId="urn:microsoft.com/office/officeart/2018/2/layout/IconVerticalSolidList" srcId="{02066433-DC82-401C-8D20-5BCCE919E3BC}" srcOrd="0" type="presOf"/>
    <dgm:cxn destId="{A9CF7EF3-0278-4809-8A86-DB57FFBCEB35}" destOrd="0" modelId="{AED1CA68-8604-44E4-8E58-33AE5B8C35AD}" presId="urn:microsoft.com/office/officeart/2018/2/layout/IconVerticalSolidList" srcId="{6CA0C5B8-A0D8-47B2-B4C9-6CDCA1CF007B}" srcOrd="0" type="presOf"/>
    <dgm:cxn destId="{63077F16-6B54-4349-85E5-9B72DBA2965C}" destOrd="0" modelId="{705500C4-1579-4BC0-AFD7-7D8151C7D4B7}" presId="urn:microsoft.com/office/officeart/2018/2/layout/IconVerticalSolidList" srcId="{976A3F8C-C887-4EF8-864A-25812A7143B4}" srcOrd="0" type="presOf"/>
    <dgm:cxn destId="{BEA0FF79-E1E2-431D-8C0D-BD9DF50E1BC8}" destOrd="0" modelId="{A02E81C5-2465-406D-BAD0-3427DE5B8F52}" parTransId="{D060E4DF-8003-4021-8C9D-5CA4F912CDEA}" sibTransId="{08F33890-FA2E-410C-AC5F-1E5279732EC1}" srcId="{02066433-DC82-401C-8D20-5BCCE919E3BC}" srcOrd="0"/>
    <dgm:cxn destId="{80D92B6E-C608-46E9-8D16-E7D3FBB3E1EC}" destOrd="0" modelId="{416D19F6-16D6-49CE-8D2B-4B38C5E659F5}" presId="urn:microsoft.com/office/officeart/2018/2/layout/IconVerticalSolidList" srcId="{BEA0FF79-E1E2-431D-8C0D-BD9DF50E1BC8}" srcOrd="0" type="presOf"/>
    <dgm:cxn destId="{6B5B67FA-FF4A-472C-98F9-4008C337B168}" destOrd="0" modelId="{F2E60BA8-56CE-4AA9-9582-B04D00D68261}" presId="urn:microsoft.com/office/officeart/2018/2/layout/IconVerticalSolidList" srcId="{514DC9BE-AE54-4D5C-B5E5-06305613D381}" srcOrd="0" type="presParOf"/>
    <dgm:cxn destId="{486BDCC7-19D7-472D-A367-79E4D7B61028}" destOrd="0" modelId="{22C79CE8-0DF4-4A7D-9135-FABD014999EA}" presId="urn:microsoft.com/office/officeart/2018/2/layout/IconVerticalSolidList" srcId="{6B5B67FA-FF4A-472C-98F9-4008C337B168}" srcOrd="0" type="presParOf"/>
    <dgm:cxn destId="{0BACF5F5-84CA-46F3-8E8C-5D2D726A8203}" destOrd="0" modelId="{46323EFC-95BF-474C-9A54-774918D58751}" presId="urn:microsoft.com/office/officeart/2018/2/layout/IconVerticalSolidList" srcId="{6B5B67FA-FF4A-472C-98F9-4008C337B168}" srcOrd="1" type="presParOf"/>
    <dgm:cxn destId="{95F9964E-CD6B-40FB-98A2-94CA70912B5B}" destOrd="0" modelId="{4D55998F-542A-488B-B218-E9B2BB537539}" presId="urn:microsoft.com/office/officeart/2018/2/layout/IconVerticalSolidList" srcId="{6B5B67FA-FF4A-472C-98F9-4008C337B168}" srcOrd="2" type="presParOf"/>
    <dgm:cxn destId="{80D92B6E-C608-46E9-8D16-E7D3FBB3E1EC}" destOrd="0" modelId="{5A06F306-554A-43D3-B8CA-7EFE8D8ED269}" presId="urn:microsoft.com/office/officeart/2018/2/layout/IconVerticalSolidList" srcId="{6B5B67FA-FF4A-472C-98F9-4008C337B168}" srcOrd="3" type="presParOf"/>
    <dgm:cxn destId="{B21F26C2-FBF2-461E-BB6F-94CBE1D04607}" destOrd="0" modelId="{26209AA3-E9D7-4E00-8EA3-5347DE346943}" presId="urn:microsoft.com/office/officeart/2018/2/layout/IconVerticalSolidList" srcId="{514DC9BE-AE54-4D5C-B5E5-06305613D381}" srcOrd="1" type="presParOf"/>
    <dgm:cxn destId="{31D77ED6-A302-4DF6-B7C5-375345C099E8}" destOrd="0" modelId="{E8C82E13-8C0D-4423-AA1A-B6898562728B}" presId="urn:microsoft.com/office/officeart/2018/2/layout/IconVerticalSolidList" srcId="{514DC9BE-AE54-4D5C-B5E5-06305613D381}" srcOrd="2" type="presParOf"/>
    <dgm:cxn destId="{6DC2978C-02F5-4D57-8C78-DBF5B0A8815A}" destOrd="0" modelId="{EBC851DE-9DB7-45A5-B65A-2588E23CAF6B}" presId="urn:microsoft.com/office/officeart/2018/2/layout/IconVerticalSolidList" srcId="{31D77ED6-A302-4DF6-B7C5-375345C099E8}" srcOrd="0" type="presParOf"/>
    <dgm:cxn destId="{E136782B-1C38-4234-9A63-E7CCA142D9AA}" destOrd="0" modelId="{6C83E8FA-B11C-42D9-A0C0-3CFB41CD28DB}" presId="urn:microsoft.com/office/officeart/2018/2/layout/IconVerticalSolidList" srcId="{31D77ED6-A302-4DF6-B7C5-375345C099E8}" srcOrd="1" type="presParOf"/>
    <dgm:cxn destId="{1F92A849-E84F-47CA-8559-5281FD6B0816}" destOrd="0" modelId="{CC47E903-85E1-454B-8215-3D996827C89D}" presId="urn:microsoft.com/office/officeart/2018/2/layout/IconVerticalSolidList" srcId="{31D77ED6-A302-4DF6-B7C5-375345C099E8}" srcOrd="2" type="presParOf"/>
    <dgm:cxn destId="{A9CF7EF3-0278-4809-8A86-DB57FFBCEB35}" destOrd="0" modelId="{88B84F81-1BE0-4705-B8C7-B64FDBBB57EB}" presId="urn:microsoft.com/office/officeart/2018/2/layout/IconVerticalSolidList" srcId="{31D77ED6-A302-4DF6-B7C5-375345C099E8}" srcOrd="3" type="presParOf"/>
    <dgm:cxn destId="{A7BBCEA4-04AC-40DF-8CE2-7A6256C2C72D}" destOrd="0" modelId="{0D121252-44D1-432C-B0A7-657076B757DE}" presId="urn:microsoft.com/office/officeart/2018/2/layout/IconVerticalSolidList" srcId="{514DC9BE-AE54-4D5C-B5E5-06305613D381}" srcOrd="3" type="presParOf"/>
    <dgm:cxn destId="{2D512C71-6F60-45DB-8B6E-9C8EFF4B1A55}" destOrd="0" modelId="{74ADBBCE-7BF1-46F2-91A5-1483EDD7AE44}" presId="urn:microsoft.com/office/officeart/2018/2/layout/IconVerticalSolidList" srcId="{514DC9BE-AE54-4D5C-B5E5-06305613D381}" srcOrd="4" type="presParOf"/>
    <dgm:cxn destId="{2D3A37F5-C4F8-4F12-BF81-6D5550185D09}" destOrd="0" modelId="{9EBB95A4-B4D7-4F12-A3E6-846A427ABD8C}" presId="urn:microsoft.com/office/officeart/2018/2/layout/IconVerticalSolidList" srcId="{2D512C71-6F60-45DB-8B6E-9C8EFF4B1A55}" srcOrd="0" type="presParOf"/>
    <dgm:cxn destId="{BC2819CB-C5F5-4796-A18D-6ED47C477790}" destOrd="0" modelId="{260E8CCF-8990-44F4-80BD-B3D7162F5989}" presId="urn:microsoft.com/office/officeart/2018/2/layout/IconVerticalSolidList" srcId="{2D512C71-6F60-45DB-8B6E-9C8EFF4B1A55}" srcOrd="1" type="presParOf"/>
    <dgm:cxn destId="{4FD2B3A2-4505-4A46-B8EA-206EFC9F980A}" destOrd="0" modelId="{88F0F0C8-D9BB-4887-A590-444B8209B066}" presId="urn:microsoft.com/office/officeart/2018/2/layout/IconVerticalSolidList" srcId="{2D512C71-6F60-45DB-8B6E-9C8EFF4B1A55}" srcOrd="2" type="presParOf"/>
    <dgm:cxn destId="{63077F16-6B54-4349-85E5-9B72DBA2965C}" destOrd="0" modelId="{62B95D77-2E02-445F-BB9B-844FDD1D90BF}" presId="urn:microsoft.com/office/officeart/2018/2/layout/IconVerticalSolidList" srcId="{2D512C71-6F60-45DB-8B6E-9C8EFF4B1A55}"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4.xml><?xml version="1.0" encoding="utf-8"?>
<dgm:dataModel xmlns:dgm="http://schemas.openxmlformats.org/drawingml/2006/diagram" xmlns:a="http://schemas.openxmlformats.org/drawingml/2006/main">
  <dgm:ptLst>
    <dgm:pt modelId="{E56908B0-E61C-4D3D-8DE6-210DB27AC707}" type="doc">
      <dgm:prSet csCatId="accent1" csTypeId="urn:microsoft.com/office/officeart/2005/8/colors/accent1_2" loCatId="icon" loTypeId="urn:microsoft.com/office/officeart/2018/5/layout/IconCircleLabelList" phldr="1" qsCatId="simple" qsTypeId="urn:microsoft.com/office/officeart/2005/8/quickstyle/simple1"/>
      <dgm:spPr/>
      <dgm:t>
        <a:bodyPr numCol="1"/>
        <a:lstStyle/>
        <a:p>
          <a:endParaRPr lang="en-US"/>
        </a:p>
      </dgm:t>
    </dgm:pt>
    <dgm:pt modelId="{43687994-0E6B-4401-A091-039B7A3D6ABA}">
      <dgm:prSet custT="1"/>
      <dgm:spPr/>
      <dgm:t>
        <a:bodyPr numCol="1"/>
        <a:lstStyle/>
        <a:p>
          <a:pPr algn="just">
            <a:lnSpc>
              <a:spcPct val="100000"/>
            </a:lnSpc>
            <a:defRPr cap="all"/>
          </a:pPr>
          <a:r>
            <a:rPr altLang="en-GB" cap="none" dirty="0" lang="en-GB" sz="1400"/>
            <a:t>Synthesis of the literature review concludes that food waste reduction is important for environmental health, as this will reduce land occupation, which is caused by the waste food (</a:t>
          </a:r>
          <a:r>
            <a:rPr altLang="en-GB" cap="none" dirty="0" err="1" lang="en-GB" sz="1400"/>
            <a:t>pandey</a:t>
          </a:r>
          <a:r>
            <a:rPr altLang="en-GB" cap="none" dirty="0" lang="en-GB" sz="1400"/>
            <a:t>, 2021).</a:t>
          </a:r>
          <a:endParaRPr cap="none" dirty="0" lang="en-US" sz="1400"/>
        </a:p>
      </dgm:t>
    </dgm:pt>
    <dgm:pt cxnId="{12D55CFD-F65E-4BB6-8F2D-E05205916613}" modelId="{59CD61FA-AA6C-42FC-83C7-1325E6494B21}" type="parTrans">
      <dgm:prSet/>
      <dgm:spPr/>
      <dgm:t>
        <a:bodyPr numCol="1"/>
        <a:lstStyle/>
        <a:p>
          <a:endParaRPr lang="en-US"/>
        </a:p>
      </dgm:t>
    </dgm:pt>
    <dgm:pt cxnId="{12D55CFD-F65E-4BB6-8F2D-E05205916613}" modelId="{9B303C08-5BD3-4744-B902-B169A8DDDD8D}" type="sibTrans">
      <dgm:prSet/>
      <dgm:spPr/>
      <dgm:t>
        <a:bodyPr numCol="1"/>
        <a:lstStyle/>
        <a:p>
          <a:endParaRPr lang="en-US"/>
        </a:p>
      </dgm:t>
    </dgm:pt>
    <dgm:pt modelId="{D8142E23-FA1F-45F1-9F3D-87466FC3102E}">
      <dgm:prSet custT="1"/>
      <dgm:spPr/>
      <dgm:t>
        <a:bodyPr numCol="1"/>
        <a:lstStyle/>
        <a:p>
          <a:pPr algn="just">
            <a:lnSpc>
              <a:spcPct val="100000"/>
            </a:lnSpc>
            <a:defRPr cap="all"/>
          </a:pPr>
          <a:r>
            <a:rPr altLang="en-GB" cap="none" dirty="0" lang="en-GB" sz="1400"/>
            <a:t>It shows that it can be reduced by training the staff regarding food waste and by using the techniques, such as first in first out, as this will not cause financial strain. </a:t>
          </a:r>
          <a:endParaRPr cap="none" dirty="0" lang="en-US" sz="1400"/>
        </a:p>
      </dgm:t>
    </dgm:pt>
    <dgm:pt cxnId="{85D78B6D-29D8-409E-9AAF-BF77AF9BF804}" modelId="{6A9CCF49-B6BF-4057-B90B-3CD80C112A10}" type="parTrans">
      <dgm:prSet/>
      <dgm:spPr/>
      <dgm:t>
        <a:bodyPr numCol="1"/>
        <a:lstStyle/>
        <a:p>
          <a:endParaRPr lang="en-US"/>
        </a:p>
      </dgm:t>
    </dgm:pt>
    <dgm:pt cxnId="{85D78B6D-29D8-409E-9AAF-BF77AF9BF804}" modelId="{950BFE1B-19D7-4D8D-9C72-ADC39A2CAFD7}" type="sibTrans">
      <dgm:prSet/>
      <dgm:spPr/>
      <dgm:t>
        <a:bodyPr numCol="1"/>
        <a:lstStyle/>
        <a:p>
          <a:endParaRPr lang="en-US"/>
        </a:p>
      </dgm:t>
    </dgm:pt>
    <dgm:pt modelId="{8A85E829-23B9-441E-861E-72AB0E9B1FB9}">
      <dgm:prSet custT="1"/>
      <dgm:spPr/>
      <dgm:t>
        <a:bodyPr numCol="1"/>
        <a:lstStyle/>
        <a:p>
          <a:pPr algn="just">
            <a:lnSpc>
              <a:spcPct val="100000"/>
            </a:lnSpc>
            <a:defRPr cap="all"/>
          </a:pPr>
          <a:r>
            <a:rPr altLang="en-GB" cap="none" dirty="0" lang="en-GB" sz="1400"/>
            <a:t>The adoption of food sustainability practices will not just help the environmental health but also enhance the customer satisfaction and strengthen the economic condition of the hotels (</a:t>
          </a:r>
          <a:r>
            <a:rPr altLang="en-GB" cap="none" dirty="0" err="1" lang="en-GB" sz="1400"/>
            <a:t>choudhary</a:t>
          </a:r>
          <a:r>
            <a:rPr altLang="en-GB" cap="none" dirty="0" lang="en-GB" sz="1400"/>
            <a:t> and </a:t>
          </a:r>
          <a:r>
            <a:rPr altLang="en-GB" cap="none" dirty="0" err="1" lang="en-GB" sz="1400"/>
            <a:t>mathur</a:t>
          </a:r>
          <a:r>
            <a:rPr altLang="en-GB" cap="none" dirty="0" lang="en-GB" sz="1400"/>
            <a:t>, 2024).</a:t>
          </a:r>
          <a:endParaRPr cap="none" dirty="0" lang="en-US" sz="1400"/>
        </a:p>
      </dgm:t>
    </dgm:pt>
    <dgm:pt cxnId="{A6AE770A-9B4E-46AC-837B-EF085ADCDA98}" modelId="{9FE93007-9BE2-476D-A774-B4AD2F14AB56}" type="parTrans">
      <dgm:prSet/>
      <dgm:spPr/>
      <dgm:t>
        <a:bodyPr numCol="1"/>
        <a:lstStyle/>
        <a:p>
          <a:endParaRPr lang="en-US"/>
        </a:p>
      </dgm:t>
    </dgm:pt>
    <dgm:pt cxnId="{A6AE770A-9B4E-46AC-837B-EF085ADCDA98}" modelId="{5F45B978-9A16-42D2-A520-1B252164BFEF}" type="sibTrans">
      <dgm:prSet/>
      <dgm:spPr/>
      <dgm:t>
        <a:bodyPr numCol="1"/>
        <a:lstStyle/>
        <a:p>
          <a:endParaRPr lang="en-US"/>
        </a:p>
      </dgm:t>
    </dgm:pt>
    <dgm:pt modelId="{B61BB3DD-A7C4-4EE3-A4B1-9ECD13742071}" type="pres">
      <dgm:prSet presAssocID="{E56908B0-E61C-4D3D-8DE6-210DB27AC707}" presName="root" presStyleCnt="0">
        <dgm:presLayoutVars>
          <dgm:dir/>
          <dgm:resizeHandles val="exact"/>
        </dgm:presLayoutVars>
      </dgm:prSet>
      <dgm:spPr/>
    </dgm:pt>
    <dgm:pt modelId="{DAAC60A7-A93E-43F8-869D-DD825E34E59A}" type="pres">
      <dgm:prSet presAssocID="{43687994-0E6B-4401-A091-039B7A3D6ABA}" presName="compNode" presStyleCnt="0"/>
      <dgm:spPr/>
    </dgm:pt>
    <dgm:pt modelId="{1A23441F-C4ED-43B2-9027-F4DA9E6BC6C2}" type="pres">
      <dgm:prSet presAssocID="{43687994-0E6B-4401-A091-039B7A3D6ABA}" presName="iconBgRect" presStyleCnt="3" presStyleIdx="0" presStyleLbl="bgShp"/>
      <dgm:spPr/>
    </dgm:pt>
    <dgm:pt modelId="{ACAD55F9-A4D5-40A1-A12F-4720FAF98F9D}" type="pres">
      <dgm:prSet presAssocID="{43687994-0E6B-4401-A091-039B7A3D6ABA}" presName="iconRect" presStyleCnt="3"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descr="Sustainability" id="0" name=""/>
        </a:ext>
      </dgm:extLst>
    </dgm:pt>
    <dgm:pt modelId="{7261AFB6-6094-4E02-A46C-38E088FECC23}" type="pres">
      <dgm:prSet presAssocID="{43687994-0E6B-4401-A091-039B7A3D6ABA}" presName="spaceRect" presStyleCnt="0"/>
      <dgm:spPr/>
    </dgm:pt>
    <dgm:pt modelId="{8BFF48B3-4777-43C7-A491-27AC9A176A49}" type="pres">
      <dgm:prSet presAssocID="{43687994-0E6B-4401-A091-039B7A3D6ABA}" presName="textRect" presStyleCnt="3" presStyleIdx="0" presStyleLbl="revTx">
        <dgm:presLayoutVars>
          <dgm:chMax val="1"/>
          <dgm:chPref val="1"/>
        </dgm:presLayoutVars>
      </dgm:prSet>
      <dgm:spPr/>
    </dgm:pt>
    <dgm:pt modelId="{EEF6097A-9ABE-419F-8539-8659703C80CF}" type="pres">
      <dgm:prSet presAssocID="{9B303C08-5BD3-4744-B902-B169A8DDDD8D}" presName="sibTrans" presStyleCnt="0"/>
      <dgm:spPr/>
    </dgm:pt>
    <dgm:pt modelId="{DA6C328F-41B4-461B-9BC5-E19665C54B78}" type="pres">
      <dgm:prSet presAssocID="{D8142E23-FA1F-45F1-9F3D-87466FC3102E}" presName="compNode" presStyleCnt="0"/>
      <dgm:spPr/>
    </dgm:pt>
    <dgm:pt modelId="{F11A8BDE-57D1-4EE6-A407-C9AE9989527C}" type="pres">
      <dgm:prSet presAssocID="{D8142E23-FA1F-45F1-9F3D-87466FC3102E}" presName="iconBgRect" presStyleCnt="3" presStyleIdx="1" presStyleLbl="bgShp"/>
      <dgm:spPr/>
    </dgm:pt>
    <dgm:pt modelId="{85DBCEA2-A391-42F3-8AE2-1B3A38AAE4C3}" type="pres">
      <dgm:prSet presAssocID="{D8142E23-FA1F-45F1-9F3D-87466FC3102E}" presName="iconRect" presStyleCnt="3"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descr="Recycle Sign" id="0" name=""/>
        </a:ext>
      </dgm:extLst>
    </dgm:pt>
    <dgm:pt modelId="{DA789DB5-543F-4299-8A0B-F66675EC4509}" type="pres">
      <dgm:prSet presAssocID="{D8142E23-FA1F-45F1-9F3D-87466FC3102E}" presName="spaceRect" presStyleCnt="0"/>
      <dgm:spPr/>
    </dgm:pt>
    <dgm:pt modelId="{A84B25BB-9EFD-48B8-A7DF-F3A5731F6594}" type="pres">
      <dgm:prSet presAssocID="{D8142E23-FA1F-45F1-9F3D-87466FC3102E}" presName="textRect" presStyleCnt="3" presStyleIdx="1" presStyleLbl="revTx">
        <dgm:presLayoutVars>
          <dgm:chMax val="1"/>
          <dgm:chPref val="1"/>
        </dgm:presLayoutVars>
      </dgm:prSet>
      <dgm:spPr/>
    </dgm:pt>
    <dgm:pt modelId="{91D9DD48-79B7-471A-9425-65119D449363}" type="pres">
      <dgm:prSet presAssocID="{950BFE1B-19D7-4D8D-9C72-ADC39A2CAFD7}" presName="sibTrans" presStyleCnt="0"/>
      <dgm:spPr/>
    </dgm:pt>
    <dgm:pt modelId="{A08F3E86-725D-4572-9004-459F0F7F7371}" type="pres">
      <dgm:prSet presAssocID="{8A85E829-23B9-441E-861E-72AB0E9B1FB9}" presName="compNode" presStyleCnt="0"/>
      <dgm:spPr/>
    </dgm:pt>
    <dgm:pt modelId="{1D01B0BA-5016-45CC-921F-100CFD48315F}" type="pres">
      <dgm:prSet presAssocID="{8A85E829-23B9-441E-861E-72AB0E9B1FB9}" presName="iconBgRect" presStyleCnt="3" presStyleIdx="2" presStyleLbl="bgShp"/>
      <dgm:spPr/>
    </dgm:pt>
    <dgm:pt modelId="{50175B16-F477-4871-BED5-A0CA42FA9DEC}" type="pres">
      <dgm:prSet presAssocID="{8A85E829-23B9-441E-861E-72AB0E9B1FB9}" presName="iconRect" presStyleCnt="3"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descr="Business Growth" id="0" name=""/>
        </a:ext>
      </dgm:extLst>
    </dgm:pt>
    <dgm:pt modelId="{A8C97ABE-5E74-4290-9D02-25C0B82336E6}" type="pres">
      <dgm:prSet presAssocID="{8A85E829-23B9-441E-861E-72AB0E9B1FB9}" presName="spaceRect" presStyleCnt="0"/>
      <dgm:spPr/>
    </dgm:pt>
    <dgm:pt modelId="{71D4D7BD-4043-46A3-93A4-439889F8A7B4}" type="pres">
      <dgm:prSet presAssocID="{8A85E829-23B9-441E-861E-72AB0E9B1FB9}" presName="textRect" presStyleCnt="3" presStyleIdx="2" presStyleLbl="revTx">
        <dgm:presLayoutVars>
          <dgm:chMax val="1"/>
          <dgm:chPref val="1"/>
        </dgm:presLayoutVars>
      </dgm:prSet>
      <dgm:spPr/>
    </dgm:pt>
  </dgm:ptLst>
  <dgm:cxnLst>
    <dgm:cxn destId="{8A85E829-23B9-441E-861E-72AB0E9B1FB9}" destOrd="0" modelId="{A6AE770A-9B4E-46AC-837B-EF085ADCDA98}" parTransId="{9FE93007-9BE2-476D-A774-B4AD2F14AB56}" sibTransId="{5F45B978-9A16-42D2-A520-1B252164BFEF}" srcId="{E56908B0-E61C-4D3D-8DE6-210DB27AC707}" srcOrd="2"/>
    <dgm:cxn destId="{B61BB3DD-A7C4-4EE3-A4B1-9ECD13742071}" destOrd="0" modelId="{3547602A-62A2-44B9-B14B-C01BF3092E51}" presId="urn:microsoft.com/office/officeart/2018/5/layout/IconCircleLabelList" srcId="{E56908B0-E61C-4D3D-8DE6-210DB27AC707}" srcOrd="0" type="presOf"/>
    <dgm:cxn destId="{D8142E23-FA1F-45F1-9F3D-87466FC3102E}" destOrd="0" modelId="{85D78B6D-29D8-409E-9AAF-BF77AF9BF804}" parTransId="{6A9CCF49-B6BF-4057-B90B-3CD80C112A10}" sibTransId="{950BFE1B-19D7-4D8D-9C72-ADC39A2CAFD7}" srcId="{E56908B0-E61C-4D3D-8DE6-210DB27AC707}" srcOrd="1"/>
    <dgm:cxn destId="{A84B25BB-9EFD-48B8-A7DF-F3A5731F6594}" destOrd="0" modelId="{5B72A787-7909-45E8-A76F-6685397DA6B2}" presId="urn:microsoft.com/office/officeart/2018/5/layout/IconCircleLabelList" srcId="{D8142E23-FA1F-45F1-9F3D-87466FC3102E}" srcOrd="0" type="presOf"/>
    <dgm:cxn destId="{8BFF48B3-4777-43C7-A491-27AC9A176A49}" destOrd="0" modelId="{38F53CBA-64C9-4E93-A730-FD96DF9E51EA}" presId="urn:microsoft.com/office/officeart/2018/5/layout/IconCircleLabelList" srcId="{43687994-0E6B-4401-A091-039B7A3D6ABA}" srcOrd="0" type="presOf"/>
    <dgm:cxn destId="{71D4D7BD-4043-46A3-93A4-439889F8A7B4}" destOrd="0" modelId="{A3A4C8EF-C52F-4058-8C36-C02170CFE934}" presId="urn:microsoft.com/office/officeart/2018/5/layout/IconCircleLabelList" srcId="{8A85E829-23B9-441E-861E-72AB0E9B1FB9}" srcOrd="0" type="presOf"/>
    <dgm:cxn destId="{43687994-0E6B-4401-A091-039B7A3D6ABA}" destOrd="0" modelId="{12D55CFD-F65E-4BB6-8F2D-E05205916613}" parTransId="{59CD61FA-AA6C-42FC-83C7-1325E6494B21}" sibTransId="{9B303C08-5BD3-4744-B902-B169A8DDDD8D}" srcId="{E56908B0-E61C-4D3D-8DE6-210DB27AC707}" srcOrd="0"/>
    <dgm:cxn destId="{DAAC60A7-A93E-43F8-869D-DD825E34E59A}" destOrd="0" modelId="{68A79DE9-660C-447D-B818-97C946A970D0}" presId="urn:microsoft.com/office/officeart/2018/5/layout/IconCircleLabelList" srcId="{B61BB3DD-A7C4-4EE3-A4B1-9ECD13742071}" srcOrd="0" type="presParOf"/>
    <dgm:cxn destId="{1A23441F-C4ED-43B2-9027-F4DA9E6BC6C2}" destOrd="0" modelId="{07793D75-1385-4C1D-848B-1635E4865BDA}" presId="urn:microsoft.com/office/officeart/2018/5/layout/IconCircleLabelList" srcId="{DAAC60A7-A93E-43F8-869D-DD825E34E59A}" srcOrd="0" type="presParOf"/>
    <dgm:cxn destId="{ACAD55F9-A4D5-40A1-A12F-4720FAF98F9D}" destOrd="0" modelId="{50F5B7F5-5C3A-44A2-B69E-F7A256510911}" presId="urn:microsoft.com/office/officeart/2018/5/layout/IconCircleLabelList" srcId="{DAAC60A7-A93E-43F8-869D-DD825E34E59A}" srcOrd="1" type="presParOf"/>
    <dgm:cxn destId="{7261AFB6-6094-4E02-A46C-38E088FECC23}" destOrd="0" modelId="{F8876AFE-17A1-4F45-BCB3-6E336004618E}" presId="urn:microsoft.com/office/officeart/2018/5/layout/IconCircleLabelList" srcId="{DAAC60A7-A93E-43F8-869D-DD825E34E59A}" srcOrd="2" type="presParOf"/>
    <dgm:cxn destId="{8BFF48B3-4777-43C7-A491-27AC9A176A49}" destOrd="0" modelId="{8FB532DB-B984-4295-91B6-614B56BAB0C9}" presId="urn:microsoft.com/office/officeart/2018/5/layout/IconCircleLabelList" srcId="{DAAC60A7-A93E-43F8-869D-DD825E34E59A}" srcOrd="3" type="presParOf"/>
    <dgm:cxn destId="{EEF6097A-9ABE-419F-8539-8659703C80CF}" destOrd="0" modelId="{774138CB-C4AF-4A6D-9CA3-D648A294FA1C}" presId="urn:microsoft.com/office/officeart/2018/5/layout/IconCircleLabelList" srcId="{B61BB3DD-A7C4-4EE3-A4B1-9ECD13742071}" srcOrd="1" type="presParOf"/>
    <dgm:cxn destId="{DA6C328F-41B4-461B-9BC5-E19665C54B78}" destOrd="0" modelId="{57198242-C887-48F8-A56D-469494BA240B}" presId="urn:microsoft.com/office/officeart/2018/5/layout/IconCircleLabelList" srcId="{B61BB3DD-A7C4-4EE3-A4B1-9ECD13742071}" srcOrd="2" type="presParOf"/>
    <dgm:cxn destId="{F11A8BDE-57D1-4EE6-A407-C9AE9989527C}" destOrd="0" modelId="{9D73583F-E71A-473A-92EA-8F969D727AC5}" presId="urn:microsoft.com/office/officeart/2018/5/layout/IconCircleLabelList" srcId="{DA6C328F-41B4-461B-9BC5-E19665C54B78}" srcOrd="0" type="presParOf"/>
    <dgm:cxn destId="{85DBCEA2-A391-42F3-8AE2-1B3A38AAE4C3}" destOrd="0" modelId="{3567E862-0957-4B3C-8DD1-ADBA962AC5C5}" presId="urn:microsoft.com/office/officeart/2018/5/layout/IconCircleLabelList" srcId="{DA6C328F-41B4-461B-9BC5-E19665C54B78}" srcOrd="1" type="presParOf"/>
    <dgm:cxn destId="{DA789DB5-543F-4299-8A0B-F66675EC4509}" destOrd="0" modelId="{88368AE4-3105-4D20-AF11-0E1B03809981}" presId="urn:microsoft.com/office/officeart/2018/5/layout/IconCircleLabelList" srcId="{DA6C328F-41B4-461B-9BC5-E19665C54B78}" srcOrd="2" type="presParOf"/>
    <dgm:cxn destId="{A84B25BB-9EFD-48B8-A7DF-F3A5731F6594}" destOrd="0" modelId="{C75CF3F1-79B5-41EA-9A74-C378C3E0F173}" presId="urn:microsoft.com/office/officeart/2018/5/layout/IconCircleLabelList" srcId="{DA6C328F-41B4-461B-9BC5-E19665C54B78}" srcOrd="3" type="presParOf"/>
    <dgm:cxn destId="{91D9DD48-79B7-471A-9425-65119D449363}" destOrd="0" modelId="{0EE653F0-1061-4D53-BF16-5326A1889E30}" presId="urn:microsoft.com/office/officeart/2018/5/layout/IconCircleLabelList" srcId="{B61BB3DD-A7C4-4EE3-A4B1-9ECD13742071}" srcOrd="3" type="presParOf"/>
    <dgm:cxn destId="{A08F3E86-725D-4572-9004-459F0F7F7371}" destOrd="0" modelId="{59900CC8-289C-434E-BE03-00D943D3CA0A}" presId="urn:microsoft.com/office/officeart/2018/5/layout/IconCircleLabelList" srcId="{B61BB3DD-A7C4-4EE3-A4B1-9ECD13742071}" srcOrd="4" type="presParOf"/>
    <dgm:cxn destId="{1D01B0BA-5016-45CC-921F-100CFD48315F}" destOrd="0" modelId="{8BB401CE-B317-4F7A-8797-D38075AA0DF6}" presId="urn:microsoft.com/office/officeart/2018/5/layout/IconCircleLabelList" srcId="{A08F3E86-725D-4572-9004-459F0F7F7371}" srcOrd="0" type="presParOf"/>
    <dgm:cxn destId="{50175B16-F477-4871-BED5-A0CA42FA9DEC}" destOrd="0" modelId="{DC71DA58-CFBE-4C82-806E-2237397D0911}" presId="urn:microsoft.com/office/officeart/2018/5/layout/IconCircleLabelList" srcId="{A08F3E86-725D-4572-9004-459F0F7F7371}" srcOrd="1" type="presParOf"/>
    <dgm:cxn destId="{A8C97ABE-5E74-4290-9D02-25C0B82336E6}" destOrd="0" modelId="{09B2A687-FCF4-47FE-B41B-1247C2BCE078}" presId="urn:microsoft.com/office/officeart/2018/5/layout/IconCircleLabelList" srcId="{A08F3E86-725D-4572-9004-459F0F7F7371}" srcOrd="2" type="presParOf"/>
    <dgm:cxn destId="{71D4D7BD-4043-46A3-93A4-439889F8A7B4}" destOrd="0" modelId="{2F1DA4D7-88B6-4C0E-B144-6234E67CEBC3}" presId="urn:microsoft.com/office/officeart/2018/5/layout/IconCircleLabelList" srcId="{A08F3E86-725D-4572-9004-459F0F7F7371}" srcOrd="3"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5.xml><?xml version="1.0" encoding="utf-8"?>
<dgm:dataModel xmlns:dgm="http://schemas.openxmlformats.org/drawingml/2006/diagram" xmlns:a="http://schemas.openxmlformats.org/drawingml/2006/main">
  <dgm:ptLst>
    <dgm:pt modelId="{D417E99C-4087-491B-87D1-1862F66B1141}" type="doc">
      <dgm:prSet csCatId="accent6" csTypeId="urn:microsoft.com/office/officeart/2005/8/colors/accent6_2" loCatId="icon" loTypeId="urn:microsoft.com/office/officeart/2018/2/layout/IconVerticalSolidList" phldr="1" qsCatId="simple" qsTypeId="urn:microsoft.com/office/officeart/2005/8/quickstyle/simple1"/>
      <dgm:spPr/>
      <dgm:t>
        <a:bodyPr numCol="1"/>
        <a:lstStyle/>
        <a:p>
          <a:endParaRPr lang="en-US"/>
        </a:p>
      </dgm:t>
    </dgm:pt>
    <dgm:pt modelId="{8254D47A-EC1A-4008-A7E6-CBBD18F72223}">
      <dgm:prSet/>
      <dgm:spPr/>
      <dgm:t>
        <a:bodyPr numCol="1"/>
        <a:lstStyle/>
        <a:p>
          <a:pPr algn="just">
            <a:lnSpc>
              <a:spcPct val="100000"/>
            </a:lnSpc>
          </a:pPr>
          <a:r>
            <a:rPr altLang="en-GB" dirty="0" lang="en-GB"/>
            <a:t>The social factors, such as consumer demand shifting towards the buffet culture, promote food wastage. </a:t>
          </a:r>
          <a:endParaRPr dirty="0" lang="en-US"/>
        </a:p>
      </dgm:t>
    </dgm:pt>
    <dgm:pt cxnId="{A1DC6BA7-7FF9-4801-A21B-CEFE62625BCB}" modelId="{11A8B3D2-EDD4-4A9B-80D4-1B29E750BA8D}" type="parTrans">
      <dgm:prSet/>
      <dgm:spPr/>
      <dgm:t>
        <a:bodyPr numCol="1"/>
        <a:lstStyle/>
        <a:p>
          <a:endParaRPr lang="en-US"/>
        </a:p>
      </dgm:t>
    </dgm:pt>
    <dgm:pt cxnId="{A1DC6BA7-7FF9-4801-A21B-CEFE62625BCB}" modelId="{DEAE322B-B33F-41B6-B2FA-5848B0DFC687}" type="sibTrans">
      <dgm:prSet/>
      <dgm:spPr/>
      <dgm:t>
        <a:bodyPr numCol="1"/>
        <a:lstStyle/>
        <a:p>
          <a:endParaRPr lang="en-US"/>
        </a:p>
      </dgm:t>
    </dgm:pt>
    <dgm:pt modelId="{890CE41F-3F40-4820-BA42-D1D8E782802A}">
      <dgm:prSet/>
      <dgm:spPr/>
      <dgm:t>
        <a:bodyPr numCol="1"/>
        <a:lstStyle/>
        <a:p>
          <a:pPr algn="just">
            <a:lnSpc>
              <a:spcPct val="100000"/>
            </a:lnSpc>
          </a:pPr>
          <a:r>
            <a:rPr altLang="en-GB" lang="en-GB"/>
            <a:t>In contrast, the organisations that comply with the sustainability practices encounter a higher customer loyalty (Dedat and Rodrigues, 2025). </a:t>
          </a:r>
          <a:endParaRPr lang="en-US"/>
        </a:p>
      </dgm:t>
    </dgm:pt>
    <dgm:pt cxnId="{E1BDFA76-EBA7-4727-962F-B3AE1D4A177A}" modelId="{F7CFF5C0-BF70-4959-A090-86495862F981}" type="parTrans">
      <dgm:prSet/>
      <dgm:spPr/>
      <dgm:t>
        <a:bodyPr numCol="1"/>
        <a:lstStyle/>
        <a:p>
          <a:endParaRPr lang="en-US"/>
        </a:p>
      </dgm:t>
    </dgm:pt>
    <dgm:pt cxnId="{E1BDFA76-EBA7-4727-962F-B3AE1D4A177A}" modelId="{BE078036-C30B-4DD9-88BC-9C1FCE2C77D1}" type="sibTrans">
      <dgm:prSet/>
      <dgm:spPr/>
      <dgm:t>
        <a:bodyPr numCol="1"/>
        <a:lstStyle/>
        <a:p>
          <a:endParaRPr lang="en-US"/>
        </a:p>
      </dgm:t>
    </dgm:pt>
    <dgm:pt modelId="{9BB8AD16-6966-4C8E-AF21-C33C7C357890}">
      <dgm:prSet/>
      <dgm:spPr/>
      <dgm:t>
        <a:bodyPr numCol="1"/>
        <a:lstStyle/>
        <a:p>
          <a:pPr algn="just">
            <a:lnSpc>
              <a:spcPct val="100000"/>
            </a:lnSpc>
          </a:pPr>
          <a:r>
            <a:rPr altLang="en-GB" dirty="0" lang="en-GB"/>
            <a:t>Technological factors positively impact the food sustainability practices, as this can help the organisations in detecting the patterns in which the hotels faces most leftovers. Through this, it enables the chefs to analyse the ingredients or the dishes that are causing the most food waste.</a:t>
          </a:r>
          <a:endParaRPr dirty="0" lang="en-US"/>
        </a:p>
      </dgm:t>
    </dgm:pt>
    <dgm:pt cxnId="{4768F55A-CEAF-41B1-9793-FCF3DEB1A629}" modelId="{DD414FC5-5DD9-42F5-9DB3-394D351264B5}" type="parTrans">
      <dgm:prSet/>
      <dgm:spPr/>
      <dgm:t>
        <a:bodyPr numCol="1"/>
        <a:lstStyle/>
        <a:p>
          <a:endParaRPr lang="en-US"/>
        </a:p>
      </dgm:t>
    </dgm:pt>
    <dgm:pt cxnId="{4768F55A-CEAF-41B1-9793-FCF3DEB1A629}" modelId="{417EB977-630C-4093-84B6-A0577D22FB58}" type="sibTrans">
      <dgm:prSet/>
      <dgm:spPr/>
      <dgm:t>
        <a:bodyPr numCol="1"/>
        <a:lstStyle/>
        <a:p>
          <a:endParaRPr lang="en-US"/>
        </a:p>
      </dgm:t>
    </dgm:pt>
    <dgm:pt modelId="{B535DCDA-DF25-4F24-A2AF-7D6B717DC47E}" type="pres">
      <dgm:prSet presAssocID="{D417E99C-4087-491B-87D1-1862F66B1141}" presName="root" presStyleCnt="0">
        <dgm:presLayoutVars>
          <dgm:dir/>
          <dgm:resizeHandles val="exact"/>
        </dgm:presLayoutVars>
      </dgm:prSet>
      <dgm:spPr/>
    </dgm:pt>
    <dgm:pt modelId="{29772DC4-5E01-401D-807A-3FF090322F83}" type="pres">
      <dgm:prSet presAssocID="{8254D47A-EC1A-4008-A7E6-CBBD18F72223}" presName="compNode" presStyleCnt="0"/>
      <dgm:spPr/>
    </dgm:pt>
    <dgm:pt modelId="{6A7752E5-1430-450F-AFAE-937076749C4B}" type="pres">
      <dgm:prSet presAssocID="{8254D47A-EC1A-4008-A7E6-CBBD18F72223}" presName="bgRect" presStyleCnt="3" presStyleIdx="0" presStyleLbl="bgShp"/>
      <dgm:spPr/>
    </dgm:pt>
    <dgm:pt modelId="{9B748EA2-57A1-411D-8FAF-83FB0D963843}" type="pres">
      <dgm:prSet presAssocID="{8254D47A-EC1A-4008-A7E6-CBBD18F72223}" presName="iconRect" presStyleCnt="3" presStyleIdx="0" presStyleLbl="node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descr="Person Eating" id="0" name=""/>
        </a:ext>
      </dgm:extLst>
    </dgm:pt>
    <dgm:pt modelId="{43579262-64DD-4928-B14D-1CD38EED8CA3}" type="pres">
      <dgm:prSet presAssocID="{8254D47A-EC1A-4008-A7E6-CBBD18F72223}" presName="spaceRect" presStyleCnt="0"/>
      <dgm:spPr/>
    </dgm:pt>
    <dgm:pt modelId="{14F616BA-DD58-4654-805E-CF3DD6D7FB7C}" type="pres">
      <dgm:prSet presAssocID="{8254D47A-EC1A-4008-A7E6-CBBD18F72223}" presName="parTx" presStyleCnt="3" presStyleIdx="0" presStyleLbl="revTx">
        <dgm:presLayoutVars>
          <dgm:chMax val="0"/>
          <dgm:chPref val="0"/>
        </dgm:presLayoutVars>
      </dgm:prSet>
      <dgm:spPr/>
    </dgm:pt>
    <dgm:pt modelId="{3962F9FE-8B7F-49F7-B68F-0D9DBA894E83}" type="pres">
      <dgm:prSet presAssocID="{DEAE322B-B33F-41B6-B2FA-5848B0DFC687}" presName="sibTrans" presStyleCnt="0"/>
      <dgm:spPr/>
    </dgm:pt>
    <dgm:pt modelId="{597B37F5-F310-41C8-882D-A6DCDD42134B}" type="pres">
      <dgm:prSet presAssocID="{890CE41F-3F40-4820-BA42-D1D8E782802A}" presName="compNode" presStyleCnt="0"/>
      <dgm:spPr/>
    </dgm:pt>
    <dgm:pt modelId="{6CBBE1AA-7D50-445D-9181-6E0C92CEAC67}" type="pres">
      <dgm:prSet presAssocID="{890CE41F-3F40-4820-BA42-D1D8E782802A}" presName="bgRect" presStyleCnt="3" presStyleIdx="1" presStyleLbl="bgShp"/>
      <dgm:spPr/>
    </dgm:pt>
    <dgm:pt modelId="{43F33876-77E2-4809-8A5B-638715FD5011}" type="pres">
      <dgm:prSet presAssocID="{890CE41F-3F40-4820-BA42-D1D8E782802A}" presName="iconRect" presStyleCnt="3" presStyleIdx="1" presStyleLbl="node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descr="Skirt" id="0" name=""/>
        </a:ext>
      </dgm:extLst>
    </dgm:pt>
    <dgm:pt modelId="{B39E4F71-9080-4C75-A4C7-001CEFC59863}" type="pres">
      <dgm:prSet presAssocID="{890CE41F-3F40-4820-BA42-D1D8E782802A}" presName="spaceRect" presStyleCnt="0"/>
      <dgm:spPr/>
    </dgm:pt>
    <dgm:pt modelId="{1BE53353-CF95-4821-AE74-FB0973EDF5DD}" type="pres">
      <dgm:prSet presAssocID="{890CE41F-3F40-4820-BA42-D1D8E782802A}" presName="parTx" presStyleCnt="3" presStyleIdx="1" presStyleLbl="revTx">
        <dgm:presLayoutVars>
          <dgm:chMax val="0"/>
          <dgm:chPref val="0"/>
        </dgm:presLayoutVars>
      </dgm:prSet>
      <dgm:spPr/>
    </dgm:pt>
    <dgm:pt modelId="{833DBE42-A2F8-489C-AF9C-81029CA771A6}" type="pres">
      <dgm:prSet presAssocID="{BE078036-C30B-4DD9-88BC-9C1FCE2C77D1}" presName="sibTrans" presStyleCnt="0"/>
      <dgm:spPr/>
    </dgm:pt>
    <dgm:pt modelId="{3274FFA3-144E-42E5-B49E-F9667005B4A7}" type="pres">
      <dgm:prSet presAssocID="{9BB8AD16-6966-4C8E-AF21-C33C7C357890}" presName="compNode" presStyleCnt="0"/>
      <dgm:spPr/>
    </dgm:pt>
    <dgm:pt modelId="{EB09574E-CC6A-4220-A796-23D8A242B5AC}" type="pres">
      <dgm:prSet presAssocID="{9BB8AD16-6966-4C8E-AF21-C33C7C357890}" presName="bgRect" presStyleCnt="3" presStyleIdx="2" presStyleLbl="bgShp"/>
      <dgm:spPr/>
    </dgm:pt>
    <dgm:pt modelId="{F9DB337B-50D6-4865-A8D5-3502FE032B45}" type="pres">
      <dgm:prSet presAssocID="{9BB8AD16-6966-4C8E-AF21-C33C7C357890}" presName="iconRect" presStyleCnt="3" presStyleIdx="2" presStyleLbl="node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descr="Fork and knife" id="0" name=""/>
        </a:ext>
      </dgm:extLst>
    </dgm:pt>
    <dgm:pt modelId="{A882EE65-DD0E-44DD-BE71-24DEF129E2BC}" type="pres">
      <dgm:prSet presAssocID="{9BB8AD16-6966-4C8E-AF21-C33C7C357890}" presName="spaceRect" presStyleCnt="0"/>
      <dgm:spPr/>
    </dgm:pt>
    <dgm:pt modelId="{D3C0429D-C9FB-47B0-9983-3448F6082464}" type="pres">
      <dgm:prSet presAssocID="{9BB8AD16-6966-4C8E-AF21-C33C7C357890}" presName="parTx" presStyleCnt="3" presStyleIdx="2" presStyleLbl="revTx">
        <dgm:presLayoutVars>
          <dgm:chMax val="0"/>
          <dgm:chPref val="0"/>
        </dgm:presLayoutVars>
      </dgm:prSet>
      <dgm:spPr/>
    </dgm:pt>
  </dgm:ptLst>
  <dgm:cxnLst>
    <dgm:cxn destId="{890CE41F-3F40-4820-BA42-D1D8E782802A}" destOrd="0" modelId="{E1BDFA76-EBA7-4727-962F-B3AE1D4A177A}" parTransId="{F7CFF5C0-BF70-4959-A090-86495862F981}" sibTransId="{BE078036-C30B-4DD9-88BC-9C1FCE2C77D1}" srcId="{D417E99C-4087-491B-87D1-1862F66B1141}" srcOrd="1"/>
    <dgm:cxn destId="{1BE53353-CF95-4821-AE74-FB0973EDF5DD}" destOrd="0" modelId="{FA054759-EDD6-412C-9AB0-28162F651E7F}" presId="urn:microsoft.com/office/officeart/2018/2/layout/IconVerticalSolidList" srcId="{890CE41F-3F40-4820-BA42-D1D8E782802A}" srcOrd="0" type="presOf"/>
    <dgm:cxn destId="{9BB8AD16-6966-4C8E-AF21-C33C7C357890}" destOrd="0" modelId="{4768F55A-CEAF-41B1-9793-FCF3DEB1A629}" parTransId="{DD414FC5-5DD9-42F5-9DB3-394D351264B5}" sibTransId="{417EB977-630C-4093-84B6-A0577D22FB58}" srcId="{D417E99C-4087-491B-87D1-1862F66B1141}" srcOrd="2"/>
    <dgm:cxn destId="{8254D47A-EC1A-4008-A7E6-CBBD18F72223}" destOrd="0" modelId="{A1DC6BA7-7FF9-4801-A21B-CEFE62625BCB}" parTransId="{11A8B3D2-EDD4-4A9B-80D4-1B29E750BA8D}" sibTransId="{DEAE322B-B33F-41B6-B2FA-5848B0DFC687}" srcId="{D417E99C-4087-491B-87D1-1862F66B1141}" srcOrd="0"/>
    <dgm:cxn destId="{B535DCDA-DF25-4F24-A2AF-7D6B717DC47E}" destOrd="0" modelId="{584164B1-0DF8-476D-80BC-687623377967}" presId="urn:microsoft.com/office/officeart/2018/2/layout/IconVerticalSolidList" srcId="{D417E99C-4087-491B-87D1-1862F66B1141}" srcOrd="0" type="presOf"/>
    <dgm:cxn destId="{14F616BA-DD58-4654-805E-CF3DD6D7FB7C}" destOrd="0" modelId="{5C15FFB3-755D-4866-9AB7-428A3BD8C6BB}" presId="urn:microsoft.com/office/officeart/2018/2/layout/IconVerticalSolidList" srcId="{8254D47A-EC1A-4008-A7E6-CBBD18F72223}" srcOrd="0" type="presOf"/>
    <dgm:cxn destId="{D3C0429D-C9FB-47B0-9983-3448F6082464}" destOrd="0" modelId="{99EBE0D5-BEFF-448C-A245-6A1F4C300B4D}" presId="urn:microsoft.com/office/officeart/2018/2/layout/IconVerticalSolidList" srcId="{9BB8AD16-6966-4C8E-AF21-C33C7C357890}" srcOrd="0" type="presOf"/>
    <dgm:cxn destId="{29772DC4-5E01-401D-807A-3FF090322F83}" destOrd="0" modelId="{65F5E0D3-7211-4039-AA7E-D2000F2B6A79}" presId="urn:microsoft.com/office/officeart/2018/2/layout/IconVerticalSolidList" srcId="{B535DCDA-DF25-4F24-A2AF-7D6B717DC47E}" srcOrd="0" type="presParOf"/>
    <dgm:cxn destId="{6A7752E5-1430-450F-AFAE-937076749C4B}" destOrd="0" modelId="{BD9AAF3E-9838-4224-9022-337D0EC0DD2C}" presId="urn:microsoft.com/office/officeart/2018/2/layout/IconVerticalSolidList" srcId="{29772DC4-5E01-401D-807A-3FF090322F83}" srcOrd="0" type="presParOf"/>
    <dgm:cxn destId="{9B748EA2-57A1-411D-8FAF-83FB0D963843}" destOrd="0" modelId="{C3644848-F83C-4A7A-A7EC-9F7ECE6E1213}" presId="urn:microsoft.com/office/officeart/2018/2/layout/IconVerticalSolidList" srcId="{29772DC4-5E01-401D-807A-3FF090322F83}" srcOrd="1" type="presParOf"/>
    <dgm:cxn destId="{43579262-64DD-4928-B14D-1CD38EED8CA3}" destOrd="0" modelId="{3EEF349E-EB98-4D6E-B99E-9FA6898137E4}" presId="urn:microsoft.com/office/officeart/2018/2/layout/IconVerticalSolidList" srcId="{29772DC4-5E01-401D-807A-3FF090322F83}" srcOrd="2" type="presParOf"/>
    <dgm:cxn destId="{14F616BA-DD58-4654-805E-CF3DD6D7FB7C}" destOrd="0" modelId="{EC5B11FC-B0EC-4277-A6CC-9E0979606929}" presId="urn:microsoft.com/office/officeart/2018/2/layout/IconVerticalSolidList" srcId="{29772DC4-5E01-401D-807A-3FF090322F83}" srcOrd="3" type="presParOf"/>
    <dgm:cxn destId="{3962F9FE-8B7F-49F7-B68F-0D9DBA894E83}" destOrd="0" modelId="{DED05D4B-D42A-4AF0-958B-55C9134F50A6}" presId="urn:microsoft.com/office/officeart/2018/2/layout/IconVerticalSolidList" srcId="{B535DCDA-DF25-4F24-A2AF-7D6B717DC47E}" srcOrd="1" type="presParOf"/>
    <dgm:cxn destId="{597B37F5-F310-41C8-882D-A6DCDD42134B}" destOrd="0" modelId="{6430C540-4F0D-4860-BB44-39EC384C4487}" presId="urn:microsoft.com/office/officeart/2018/2/layout/IconVerticalSolidList" srcId="{B535DCDA-DF25-4F24-A2AF-7D6B717DC47E}" srcOrd="2" type="presParOf"/>
    <dgm:cxn destId="{6CBBE1AA-7D50-445D-9181-6E0C92CEAC67}" destOrd="0" modelId="{48AEEB40-86DE-41F2-ADA5-BCC279B06540}" presId="urn:microsoft.com/office/officeart/2018/2/layout/IconVerticalSolidList" srcId="{597B37F5-F310-41C8-882D-A6DCDD42134B}" srcOrd="0" type="presParOf"/>
    <dgm:cxn destId="{43F33876-77E2-4809-8A5B-638715FD5011}" destOrd="0" modelId="{BD063AC5-3F8E-49C9-BED6-6AEB7E00D2CB}" presId="urn:microsoft.com/office/officeart/2018/2/layout/IconVerticalSolidList" srcId="{597B37F5-F310-41C8-882D-A6DCDD42134B}" srcOrd="1" type="presParOf"/>
    <dgm:cxn destId="{B39E4F71-9080-4C75-A4C7-001CEFC59863}" destOrd="0" modelId="{9FD382D0-9B9A-40FD-BD5C-0A9BF443BA06}" presId="urn:microsoft.com/office/officeart/2018/2/layout/IconVerticalSolidList" srcId="{597B37F5-F310-41C8-882D-A6DCDD42134B}" srcOrd="2" type="presParOf"/>
    <dgm:cxn destId="{1BE53353-CF95-4821-AE74-FB0973EDF5DD}" destOrd="0" modelId="{44DA179D-44C5-4280-85BD-A4491832D9B7}" presId="urn:microsoft.com/office/officeart/2018/2/layout/IconVerticalSolidList" srcId="{597B37F5-F310-41C8-882D-A6DCDD42134B}" srcOrd="3" type="presParOf"/>
    <dgm:cxn destId="{833DBE42-A2F8-489C-AF9C-81029CA771A6}" destOrd="0" modelId="{0EC1064F-DE15-4DB1-A24F-04C1412C49D8}" presId="urn:microsoft.com/office/officeart/2018/2/layout/IconVerticalSolidList" srcId="{B535DCDA-DF25-4F24-A2AF-7D6B717DC47E}" srcOrd="3" type="presParOf"/>
    <dgm:cxn destId="{3274FFA3-144E-42E5-B49E-F9667005B4A7}" destOrd="0" modelId="{486CBB95-3AB0-4EA9-9A1B-43B38926C167}" presId="urn:microsoft.com/office/officeart/2018/2/layout/IconVerticalSolidList" srcId="{B535DCDA-DF25-4F24-A2AF-7D6B717DC47E}" srcOrd="4" type="presParOf"/>
    <dgm:cxn destId="{EB09574E-CC6A-4220-A796-23D8A242B5AC}" destOrd="0" modelId="{B8B4BA2E-4504-433D-8FD4-917A5C97BBBC}" presId="urn:microsoft.com/office/officeart/2018/2/layout/IconVerticalSolidList" srcId="{3274FFA3-144E-42E5-B49E-F9667005B4A7}" srcOrd="0" type="presParOf"/>
    <dgm:cxn destId="{F9DB337B-50D6-4865-A8D5-3502FE032B45}" destOrd="0" modelId="{637AC389-8F1C-4C67-A22A-5279A3ACAA7F}" presId="urn:microsoft.com/office/officeart/2018/2/layout/IconVerticalSolidList" srcId="{3274FFA3-144E-42E5-B49E-F9667005B4A7}" srcOrd="1" type="presParOf"/>
    <dgm:cxn destId="{A882EE65-DD0E-44DD-BE71-24DEF129E2BC}" destOrd="0" modelId="{ADD7CA31-52FC-4A5B-AC4A-76211ACC5E97}" presId="urn:microsoft.com/office/officeart/2018/2/layout/IconVerticalSolidList" srcId="{3274FFA3-144E-42E5-B49E-F9667005B4A7}" srcOrd="2" type="presParOf"/>
    <dgm:cxn destId="{D3C0429D-C9FB-47B0-9983-3448F6082464}" destOrd="0" modelId="{F6DC518E-BAC4-4552-AA89-117174DDA4E7}" presId="urn:microsoft.com/office/officeart/2018/2/layout/IconVerticalSolidList" srcId="{3274FFA3-144E-42E5-B49E-F9667005B4A7}" srcOrd="3" type="presParOf"/>
  </dgm:cxnLst>
  <dgm:bg/>
  <dgm:whole/>
  <dgm:extLst>
    <a:ext uri="http://schemas.microsoft.com/office/drawing/2008/diagram">
      <dsp:dataModelExt xmlns:dsp="http://schemas.microsoft.com/office/drawing/2008/diagram" minVer="http://schemas.openxmlformats.org/drawingml/2006/diagram" relId="rId9"/>
    </a:ext>
  </dgm:extLst>
</dgm:dataModel>
</file>

<file path=ppt/diagrams/data6.xml><?xml version="1.0" encoding="utf-8"?>
<dgm:dataModel xmlns:dgm="http://schemas.openxmlformats.org/drawingml/2006/diagram" xmlns:a="http://schemas.openxmlformats.org/drawingml/2006/main">
  <dgm:ptLst>
    <dgm:pt modelId="{7425BC92-0B7B-4041-94FD-3DB24A0684C0}" type="doc">
      <dgm:prSet csCatId="mainScheme" csTypeId="urn:microsoft.com/office/officeart/2005/8/colors/accent0_1" loCatId="process" loTypeId="urn:microsoft.com/office/officeart/2005/8/layout/lProcess3" qsCatId="simple" qsTypeId="urn:microsoft.com/office/officeart/2005/8/quickstyle/simple1"/>
      <dgm:spPr/>
      <dgm:t>
        <a:bodyPr numCol="1"/>
        <a:lstStyle/>
        <a:p>
          <a:endParaRPr altLang="en-GB" lang="en-GB"/>
        </a:p>
      </dgm:t>
    </dgm:pt>
    <dgm:pt modelId="{210953B0-4D80-4224-BDC4-1125901FCEC5}">
      <dgm:prSet/>
      <dgm:spPr/>
      <dgm:t>
        <a:bodyPr numCol="1"/>
        <a:lstStyle/>
        <a:p>
          <a:pPr algn="just"/>
          <a:r>
            <a:rPr altLang="en-GB" b="0" dirty="0" i="0" lang="en-GB"/>
            <a:t>The food waste minimisation strategies can create a good impact on environmental health, as this will reduce the CO2 emissions (</a:t>
          </a:r>
          <a:r>
            <a:rPr altLang="en-GB" b="0" dirty="0" err="1" i="0" lang="en-GB"/>
            <a:t>Amicarelli</a:t>
          </a:r>
          <a:r>
            <a:rPr altLang="en-GB" b="0" dirty="0" i="0" lang="en-GB"/>
            <a:t>, et al., 2021).</a:t>
          </a:r>
          <a:endParaRPr altLang="en-IN" dirty="0" lang="en-IN"/>
        </a:p>
      </dgm:t>
    </dgm:pt>
    <dgm:pt cxnId="{2693627C-1100-4A7C-83AA-C25236645CED}" modelId="{5D0C864A-249A-48BC-A023-889B43A238A5}" type="parTrans">
      <dgm:prSet/>
      <dgm:spPr/>
      <dgm:t>
        <a:bodyPr numCol="1"/>
        <a:lstStyle/>
        <a:p>
          <a:endParaRPr altLang="en-GB" lang="en-GB"/>
        </a:p>
      </dgm:t>
    </dgm:pt>
    <dgm:pt cxnId="{2693627C-1100-4A7C-83AA-C25236645CED}" modelId="{D04A442F-383B-47C8-BC93-EE3DD9AA7B49}" type="sibTrans">
      <dgm:prSet/>
      <dgm:spPr/>
      <dgm:t>
        <a:bodyPr numCol="1"/>
        <a:lstStyle/>
        <a:p>
          <a:endParaRPr altLang="en-GB" lang="en-GB"/>
        </a:p>
      </dgm:t>
    </dgm:pt>
    <dgm:pt modelId="{FA4BC4C0-4763-4D61-A479-B6DE28D603FA}">
      <dgm:prSet/>
      <dgm:spPr/>
      <dgm:t>
        <a:bodyPr numCol="1"/>
        <a:lstStyle/>
        <a:p>
          <a:pPr algn="just"/>
          <a:r>
            <a:rPr altLang="en-GB" b="0" dirty="0" i="0" lang="en-GB"/>
            <a:t>Whereas, on the legal level, the UK legislation forces companies to separate food waste from the general waste to ensure the proper disposal of food waste. </a:t>
          </a:r>
          <a:endParaRPr altLang="en-IN" dirty="0" lang="en-IN"/>
        </a:p>
      </dgm:t>
    </dgm:pt>
    <dgm:pt cxnId="{3778DDC8-632F-46B3-AB02-8A4DC1726FE6}" modelId="{0544E248-1DFA-43EC-A791-C624A8822DD1}" type="parTrans">
      <dgm:prSet/>
      <dgm:spPr/>
      <dgm:t>
        <a:bodyPr numCol="1"/>
        <a:lstStyle/>
        <a:p>
          <a:endParaRPr altLang="en-GB" lang="en-GB"/>
        </a:p>
      </dgm:t>
    </dgm:pt>
    <dgm:pt cxnId="{3778DDC8-632F-46B3-AB02-8A4DC1726FE6}" modelId="{34717DC9-616A-49AA-8015-5DC33C0130F3}" type="sibTrans">
      <dgm:prSet/>
      <dgm:spPr/>
      <dgm:t>
        <a:bodyPr numCol="1"/>
        <a:lstStyle/>
        <a:p>
          <a:endParaRPr altLang="en-GB" lang="en-GB"/>
        </a:p>
      </dgm:t>
    </dgm:pt>
    <dgm:pt modelId="{5EDD39EB-AEDE-4030-B4E9-76162C1B7F7F}" type="pres">
      <dgm:prSet presAssocID="{7425BC92-0B7B-4041-94FD-3DB24A0684C0}" presName="Name0" presStyleCnt="0">
        <dgm:presLayoutVars>
          <dgm:chPref val="3"/>
          <dgm:dir/>
          <dgm:animLvl val="lvl"/>
          <dgm:resizeHandles/>
        </dgm:presLayoutVars>
      </dgm:prSet>
      <dgm:spPr/>
    </dgm:pt>
    <dgm:pt modelId="{996FFBDC-5036-4991-A094-81FB27EFBE8D}" type="pres">
      <dgm:prSet presAssocID="{210953B0-4D80-4224-BDC4-1125901FCEC5}" presName="horFlow" presStyleCnt="0"/>
      <dgm:spPr/>
    </dgm:pt>
    <dgm:pt modelId="{6F93D28C-3DD4-40A1-904C-49F087268A26}" type="pres">
      <dgm:prSet presAssocID="{210953B0-4D80-4224-BDC4-1125901FCEC5}" presName="bigChev" presStyleCnt="2" presStyleIdx="0" presStyleLbl="node1"/>
      <dgm:spPr/>
    </dgm:pt>
    <dgm:pt modelId="{F72B37B9-1334-47B4-B4E5-6A8FEF3F164B}" type="pres">
      <dgm:prSet presAssocID="{210953B0-4D80-4224-BDC4-1125901FCEC5}" presName="vSp" presStyleCnt="0"/>
      <dgm:spPr/>
    </dgm:pt>
    <dgm:pt modelId="{617566EE-F65A-4637-ACF4-EB80261EB069}" type="pres">
      <dgm:prSet presAssocID="{FA4BC4C0-4763-4D61-A479-B6DE28D603FA}" presName="horFlow" presStyleCnt="0"/>
      <dgm:spPr/>
    </dgm:pt>
    <dgm:pt modelId="{3218A554-62AB-4E13-861F-7B3F779AF2D2}" type="pres">
      <dgm:prSet presAssocID="{FA4BC4C0-4763-4D61-A479-B6DE28D603FA}" presName="bigChev" presStyleCnt="2" presStyleIdx="1" presStyleLbl="node1"/>
      <dgm:spPr/>
    </dgm:pt>
  </dgm:ptLst>
  <dgm:cxnLst>
    <dgm:cxn destId="{210953B0-4D80-4224-BDC4-1125901FCEC5}" destOrd="0" modelId="{2693627C-1100-4A7C-83AA-C25236645CED}" parTransId="{5D0C864A-249A-48BC-A023-889B43A238A5}" sibTransId="{D04A442F-383B-47C8-BC93-EE3DD9AA7B49}" srcId="{7425BC92-0B7B-4041-94FD-3DB24A0684C0}" srcOrd="0"/>
    <dgm:cxn destId="{5EDD39EB-AEDE-4030-B4E9-76162C1B7F7F}" destOrd="0" modelId="{1B88A484-C763-4A1E-9CB1-89A293B38C78}" presId="urn:microsoft.com/office/officeart/2005/8/layout/lProcess3" srcId="{7425BC92-0B7B-4041-94FD-3DB24A0684C0}" srcOrd="0" type="presOf"/>
    <dgm:cxn destId="{FA4BC4C0-4763-4D61-A479-B6DE28D603FA}" destOrd="0" modelId="{3778DDC8-632F-46B3-AB02-8A4DC1726FE6}" parTransId="{0544E248-1DFA-43EC-A791-C624A8822DD1}" sibTransId="{34717DC9-616A-49AA-8015-5DC33C0130F3}" srcId="{7425BC92-0B7B-4041-94FD-3DB24A0684C0}" srcOrd="1"/>
    <dgm:cxn destId="{3218A554-62AB-4E13-861F-7B3F779AF2D2}" destOrd="0" modelId="{EAFBBED2-DDC0-4B15-97C8-786B1F705445}" presId="urn:microsoft.com/office/officeart/2005/8/layout/lProcess3" srcId="{FA4BC4C0-4763-4D61-A479-B6DE28D603FA}" srcOrd="0" type="presOf"/>
    <dgm:cxn destId="{6F93D28C-3DD4-40A1-904C-49F087268A26}" destOrd="0" modelId="{9C034FEE-980B-454C-8A71-FBDD61795E45}" presId="urn:microsoft.com/office/officeart/2005/8/layout/lProcess3" srcId="{210953B0-4D80-4224-BDC4-1125901FCEC5}" srcOrd="0" type="presOf"/>
    <dgm:cxn destId="{996FFBDC-5036-4991-A094-81FB27EFBE8D}" destOrd="0" modelId="{B1C3A73C-8E53-4F85-B3E3-8BA361D165EA}" presId="urn:microsoft.com/office/officeart/2005/8/layout/lProcess3" srcId="{5EDD39EB-AEDE-4030-B4E9-76162C1B7F7F}" srcOrd="0" type="presParOf"/>
    <dgm:cxn destId="{6F93D28C-3DD4-40A1-904C-49F087268A26}" destOrd="0" modelId="{21F0C323-2394-4EDE-903C-C25A52174255}" presId="urn:microsoft.com/office/officeart/2005/8/layout/lProcess3" srcId="{996FFBDC-5036-4991-A094-81FB27EFBE8D}" srcOrd="0" type="presParOf"/>
    <dgm:cxn destId="{F72B37B9-1334-47B4-B4E5-6A8FEF3F164B}" destOrd="0" modelId="{4EBF9274-1FD7-469A-A85D-86E27B2A7222}" presId="urn:microsoft.com/office/officeart/2005/8/layout/lProcess3" srcId="{5EDD39EB-AEDE-4030-B4E9-76162C1B7F7F}" srcOrd="1" type="presParOf"/>
    <dgm:cxn destId="{617566EE-F65A-4637-ACF4-EB80261EB069}" destOrd="0" modelId="{8C31C507-45E9-40CC-B782-DDDAF34A81D0}" presId="urn:microsoft.com/office/officeart/2005/8/layout/lProcess3" srcId="{5EDD39EB-AEDE-4030-B4E9-76162C1B7F7F}" srcOrd="2" type="presParOf"/>
    <dgm:cxn destId="{3218A554-62AB-4E13-861F-7B3F779AF2D2}" destOrd="0" modelId="{64AD9D0A-BA4A-4C6B-804C-1869DE66CDD5}" presId="urn:microsoft.com/office/officeart/2005/8/layout/lProcess3" srcId="{617566EE-F65A-4637-ACF4-EB80261EB069}" srcOrd="0" type="presParOf"/>
  </dgm:cxnLst>
  <dgm:bg/>
  <dgm:whole/>
  <dgm:extLst>
    <a:ext uri="http://schemas.microsoft.com/office/drawing/2008/diagram">
      <dsp:dataModelExt xmlns:dsp="http://schemas.microsoft.com/office/drawing/2008/diagram" minVer="http://schemas.openxmlformats.org/drawingml/2006/diagram" relId="rId9"/>
    </a:ext>
  </dgm:extLst>
</dgm:dataModel>
</file>

<file path=ppt/diagrams/data7.xml><?xml version="1.0" encoding="utf-8"?>
<dgm:dataModel xmlns:dgm="http://schemas.openxmlformats.org/drawingml/2006/diagram" xmlns:a="http://schemas.openxmlformats.org/drawingml/2006/main">
  <dgm:ptLst>
    <dgm:pt modelId="{D80F0452-F0B3-4E8E-AE1F-D909D86A2FCB}" type="doc">
      <dgm:prSet csCatId="colorful" csTypeId="urn:microsoft.com/office/officeart/2005/8/colors/colorful1" loCatId="list" loTypeId="urn:microsoft.com/office/officeart/2005/8/layout/default" qsCatId="simple" qsTypeId="urn:microsoft.com/office/officeart/2005/8/quickstyle/simple3"/>
      <dgm:spPr/>
      <dgm:t>
        <a:bodyPr numCol="1"/>
        <a:lstStyle/>
        <a:p>
          <a:endParaRPr altLang="en-GB" lang="en-GB"/>
        </a:p>
      </dgm:t>
    </dgm:pt>
    <dgm:pt modelId="{A96FD77B-E82D-4781-A61F-332162353B8C}">
      <dgm:prSet custT="1"/>
      <dgm:spPr/>
      <dgm:t>
        <a:bodyPr numCol="1"/>
        <a:lstStyle/>
        <a:p>
          <a:pPr algn="just"/>
          <a:r>
            <a:rPr altLang="en-GB" b="0" dirty="0" i="0" lang="en-GB" sz="1400"/>
            <a:t>In response to these issues, the Hilton hotel has utilised the menu engineering ‘Taste of Zero Waste’, where they repurpose the buffet leftovers to save that food (Stories From Hilton, 2025). </a:t>
          </a:r>
          <a:endParaRPr altLang="en-IN" dirty="0" lang="en-IN" sz="1400"/>
        </a:p>
      </dgm:t>
    </dgm:pt>
    <dgm:pt cxnId="{EE1A5E0D-2174-44C6-B1FB-D408B65A4E45}" modelId="{117D04BD-5B15-4813-8105-7585F66BCBAB}" type="parTrans">
      <dgm:prSet/>
      <dgm:spPr/>
      <dgm:t>
        <a:bodyPr numCol="1"/>
        <a:lstStyle/>
        <a:p>
          <a:endParaRPr altLang="en-GB" lang="en-GB"/>
        </a:p>
      </dgm:t>
    </dgm:pt>
    <dgm:pt cxnId="{EE1A5E0D-2174-44C6-B1FB-D408B65A4E45}" modelId="{F50C2992-ACCA-4363-AD3B-DD810559483A}" type="sibTrans">
      <dgm:prSet/>
      <dgm:spPr/>
      <dgm:t>
        <a:bodyPr numCol="1"/>
        <a:lstStyle/>
        <a:p>
          <a:endParaRPr altLang="en-GB" lang="en-GB"/>
        </a:p>
      </dgm:t>
    </dgm:pt>
    <dgm:pt modelId="{253271F5-3F0B-4A01-954A-6A49E1CA13CA}">
      <dgm:prSet custT="1"/>
      <dgm:spPr/>
      <dgm:t>
        <a:bodyPr numCol="1"/>
        <a:lstStyle/>
        <a:p>
          <a:pPr algn="just"/>
          <a:r>
            <a:rPr altLang="en-GB" b="0" dirty="0" i="0" lang="en-GB" sz="1400"/>
            <a:t>Similarly, the Mariotte hotel integrated AI technology to detect the food discarding patterns so that they can make changes in future dishes (George, 2024). </a:t>
          </a:r>
          <a:endParaRPr altLang="en-IN" dirty="0" lang="en-IN" sz="1400"/>
        </a:p>
      </dgm:t>
    </dgm:pt>
    <dgm:pt cxnId="{937203B9-8957-4F86-9546-32C6C4E12792}" modelId="{D7572EBE-74AF-425C-B083-E7026D38F931}" type="parTrans">
      <dgm:prSet/>
      <dgm:spPr/>
      <dgm:t>
        <a:bodyPr numCol="1"/>
        <a:lstStyle/>
        <a:p>
          <a:endParaRPr altLang="en-GB" lang="en-GB"/>
        </a:p>
      </dgm:t>
    </dgm:pt>
    <dgm:pt cxnId="{937203B9-8957-4F86-9546-32C6C4E12792}" modelId="{2BF1DCA3-DBD6-427E-AAE2-CBFE14C0B641}" type="sibTrans">
      <dgm:prSet/>
      <dgm:spPr/>
      <dgm:t>
        <a:bodyPr numCol="1"/>
        <a:lstStyle/>
        <a:p>
          <a:endParaRPr altLang="en-GB" lang="en-GB"/>
        </a:p>
      </dgm:t>
    </dgm:pt>
    <dgm:pt modelId="{60B1FB59-448B-4377-9A0C-E42B70E41A14}">
      <dgm:prSet custT="1"/>
      <dgm:spPr/>
      <dgm:t>
        <a:bodyPr numCol="1"/>
        <a:lstStyle/>
        <a:p>
          <a:pPr algn="just"/>
          <a:r>
            <a:rPr altLang="en-GB" b="0" i="0" lang="en-GB" sz="1400"/>
            <a:t>The menu engineering or repurposing the food limits the company to use only untouched food to save food waste. </a:t>
          </a:r>
          <a:endParaRPr altLang="en-IN" lang="en-IN" sz="1400"/>
        </a:p>
      </dgm:t>
    </dgm:pt>
    <dgm:pt cxnId="{15057274-F8CB-43AF-8A61-F7CEE306CF7B}" modelId="{7099D5AC-3590-4389-96BD-74361E813375}" type="parTrans">
      <dgm:prSet/>
      <dgm:spPr/>
      <dgm:t>
        <a:bodyPr numCol="1"/>
        <a:lstStyle/>
        <a:p>
          <a:endParaRPr altLang="en-GB" lang="en-GB"/>
        </a:p>
      </dgm:t>
    </dgm:pt>
    <dgm:pt cxnId="{15057274-F8CB-43AF-8A61-F7CEE306CF7B}" modelId="{C74B2FF8-B683-48A4-8BD4-50C9B55ED925}" type="sibTrans">
      <dgm:prSet/>
      <dgm:spPr/>
      <dgm:t>
        <a:bodyPr numCol="1"/>
        <a:lstStyle/>
        <a:p>
          <a:endParaRPr altLang="en-GB" lang="en-GB"/>
        </a:p>
      </dgm:t>
    </dgm:pt>
    <dgm:pt modelId="{C9B221EF-7CFE-4DC1-B1FE-7677B71C7317}">
      <dgm:prSet custT="1"/>
      <dgm:spPr/>
      <dgm:t>
        <a:bodyPr numCol="1"/>
        <a:lstStyle/>
        <a:p>
          <a:pPr algn="just"/>
          <a:r>
            <a:rPr altLang="en-GB" b="0" dirty="0" i="0" lang="en-GB" sz="1400"/>
            <a:t>Whereas, concerning the Marriott, the AI integration can only detect the patterns to make further changes, this does not serve the techniques to repurpose the leftovers for further consumption, nor suggest strong, confirmed reasons of food wastage. </a:t>
          </a:r>
          <a:endParaRPr altLang="en-IN" dirty="0" lang="en-IN" sz="1400"/>
        </a:p>
      </dgm:t>
    </dgm:pt>
    <dgm:pt cxnId="{9E5292DA-8F13-4123-8D3F-C19A22EE0014}" modelId="{BDEF2DBE-5585-4A9E-B60D-92F25C09FC4B}" type="parTrans">
      <dgm:prSet/>
      <dgm:spPr/>
      <dgm:t>
        <a:bodyPr numCol="1"/>
        <a:lstStyle/>
        <a:p>
          <a:endParaRPr altLang="en-GB" lang="en-GB"/>
        </a:p>
      </dgm:t>
    </dgm:pt>
    <dgm:pt cxnId="{9E5292DA-8F13-4123-8D3F-C19A22EE0014}" modelId="{3C532425-D632-4188-AFD7-C7BA3A5EEAB4}" type="sibTrans">
      <dgm:prSet/>
      <dgm:spPr/>
      <dgm:t>
        <a:bodyPr numCol="1"/>
        <a:lstStyle/>
        <a:p>
          <a:endParaRPr altLang="en-GB" lang="en-GB"/>
        </a:p>
      </dgm:t>
    </dgm:pt>
    <dgm:pt modelId="{179958AB-5B4E-4172-BFDB-A93B8E2EBE82}" type="pres">
      <dgm:prSet presAssocID="{D80F0452-F0B3-4E8E-AE1F-D909D86A2FCB}" presName="diagram" presStyleCnt="0">
        <dgm:presLayoutVars>
          <dgm:dir/>
          <dgm:resizeHandles val="exact"/>
        </dgm:presLayoutVars>
      </dgm:prSet>
      <dgm:spPr/>
    </dgm:pt>
    <dgm:pt modelId="{90C4E79D-A174-4E91-95EF-9D39792698CF}" type="pres">
      <dgm:prSet presAssocID="{A96FD77B-E82D-4781-A61F-332162353B8C}" presName="node" presStyleCnt="4" presStyleIdx="0" presStyleLbl="node1">
        <dgm:presLayoutVars>
          <dgm:bulletEnabled val="1"/>
        </dgm:presLayoutVars>
      </dgm:prSet>
      <dgm:spPr/>
    </dgm:pt>
    <dgm:pt modelId="{9E931517-36AF-4617-8866-9B9A2DEBA7A4}" type="pres">
      <dgm:prSet presAssocID="{F50C2992-ACCA-4363-AD3B-DD810559483A}" presName="sibTrans" presStyleCnt="0"/>
      <dgm:spPr/>
    </dgm:pt>
    <dgm:pt modelId="{D896F254-BC34-4A54-9934-F694BE1F3732}" type="pres">
      <dgm:prSet presAssocID="{253271F5-3F0B-4A01-954A-6A49E1CA13CA}" presName="node" presStyleCnt="4" presStyleIdx="1" presStyleLbl="node1">
        <dgm:presLayoutVars>
          <dgm:bulletEnabled val="1"/>
        </dgm:presLayoutVars>
      </dgm:prSet>
      <dgm:spPr/>
    </dgm:pt>
    <dgm:pt modelId="{2349984A-3EB6-4026-A863-F50460E5D5D0}" type="pres">
      <dgm:prSet presAssocID="{2BF1DCA3-DBD6-427E-AAE2-CBFE14C0B641}" presName="sibTrans" presStyleCnt="0"/>
      <dgm:spPr/>
    </dgm:pt>
    <dgm:pt modelId="{0F94EEE3-BB0E-45E4-A315-590891332659}" type="pres">
      <dgm:prSet presAssocID="{60B1FB59-448B-4377-9A0C-E42B70E41A14}" presName="node" presStyleCnt="4" presStyleIdx="2" presStyleLbl="node1">
        <dgm:presLayoutVars>
          <dgm:bulletEnabled val="1"/>
        </dgm:presLayoutVars>
      </dgm:prSet>
      <dgm:spPr/>
    </dgm:pt>
    <dgm:pt modelId="{7EFE81BD-6DBE-4C0D-B99A-696AA6E4952B}" type="pres">
      <dgm:prSet presAssocID="{C74B2FF8-B683-48A4-8BD4-50C9B55ED925}" presName="sibTrans" presStyleCnt="0"/>
      <dgm:spPr/>
    </dgm:pt>
    <dgm:pt modelId="{043D5EFA-9446-4568-A12F-2A9B1BFFFFA7}" type="pres">
      <dgm:prSet presAssocID="{C9B221EF-7CFE-4DC1-B1FE-7677B71C7317}" presName="node" presStyleCnt="4" presStyleIdx="3" presStyleLbl="node1">
        <dgm:presLayoutVars>
          <dgm:bulletEnabled val="1"/>
        </dgm:presLayoutVars>
      </dgm:prSet>
      <dgm:spPr/>
    </dgm:pt>
  </dgm:ptLst>
  <dgm:cxnLst>
    <dgm:cxn destId="{A96FD77B-E82D-4781-A61F-332162353B8C}" destOrd="0" modelId="{EE1A5E0D-2174-44C6-B1FB-D408B65A4E45}" parTransId="{117D04BD-5B15-4813-8105-7585F66BCBAB}" sibTransId="{F50C2992-ACCA-4363-AD3B-DD810559483A}" srcId="{D80F0452-F0B3-4E8E-AE1F-D909D86A2FCB}" srcOrd="0"/>
    <dgm:cxn destId="{D896F254-BC34-4A54-9934-F694BE1F3732}" destOrd="0" modelId="{CCAD5C5D-644E-4A32-9B82-7C8CBC3246F0}" presId="urn:microsoft.com/office/officeart/2005/8/layout/default" srcId="{253271F5-3F0B-4A01-954A-6A49E1CA13CA}" srcOrd="0" type="presOf"/>
    <dgm:cxn destId="{0F94EEE3-BB0E-45E4-A315-590891332659}" destOrd="0" modelId="{AFD2E96D-0D4C-4159-BC7A-3ABDE8CF5CEE}" presId="urn:microsoft.com/office/officeart/2005/8/layout/default" srcId="{60B1FB59-448B-4377-9A0C-E42B70E41A14}" srcOrd="0" type="presOf"/>
    <dgm:cxn destId="{60B1FB59-448B-4377-9A0C-E42B70E41A14}" destOrd="0" modelId="{15057274-F8CB-43AF-8A61-F7CEE306CF7B}" parTransId="{7099D5AC-3590-4389-96BD-74361E813375}" sibTransId="{C74B2FF8-B683-48A4-8BD4-50C9B55ED925}" srcId="{D80F0452-F0B3-4E8E-AE1F-D909D86A2FCB}" srcOrd="2"/>
    <dgm:cxn destId="{043D5EFA-9446-4568-A12F-2A9B1BFFFFA7}" destOrd="0" modelId="{2949EC96-BCAE-4644-9879-3F8EEB18E236}" presId="urn:microsoft.com/office/officeart/2005/8/layout/default" srcId="{C9B221EF-7CFE-4DC1-B1FE-7677B71C7317}" srcOrd="0" type="presOf"/>
    <dgm:cxn destId="{179958AB-5B4E-4172-BFDB-A93B8E2EBE82}" destOrd="0" modelId="{1C1032A2-6170-4497-8271-ED2460C4A208}" presId="urn:microsoft.com/office/officeart/2005/8/layout/default" srcId="{D80F0452-F0B3-4E8E-AE1F-D909D86A2FCB}" srcOrd="0" type="presOf"/>
    <dgm:cxn destId="{90C4E79D-A174-4E91-95EF-9D39792698CF}" destOrd="0" modelId="{91B275AE-9A8E-4FA7-BC92-C0DB3AE99FD9}" presId="urn:microsoft.com/office/officeart/2005/8/layout/default" srcId="{A96FD77B-E82D-4781-A61F-332162353B8C}" srcOrd="0" type="presOf"/>
    <dgm:cxn destId="{253271F5-3F0B-4A01-954A-6A49E1CA13CA}" destOrd="0" modelId="{937203B9-8957-4F86-9546-32C6C4E12792}" parTransId="{D7572EBE-74AF-425C-B083-E7026D38F931}" sibTransId="{2BF1DCA3-DBD6-427E-AAE2-CBFE14C0B641}" srcId="{D80F0452-F0B3-4E8E-AE1F-D909D86A2FCB}" srcOrd="1"/>
    <dgm:cxn destId="{C9B221EF-7CFE-4DC1-B1FE-7677B71C7317}" destOrd="0" modelId="{9E5292DA-8F13-4123-8D3F-C19A22EE0014}" parTransId="{BDEF2DBE-5585-4A9E-B60D-92F25C09FC4B}" sibTransId="{3C532425-D632-4188-AFD7-C7BA3A5EEAB4}" srcId="{D80F0452-F0B3-4E8E-AE1F-D909D86A2FCB}" srcOrd="3"/>
    <dgm:cxn destId="{90C4E79D-A174-4E91-95EF-9D39792698CF}" destOrd="0" modelId="{1B72B9B0-4B14-4803-9A56-D09644C5ABE8}" presId="urn:microsoft.com/office/officeart/2005/8/layout/default" srcId="{179958AB-5B4E-4172-BFDB-A93B8E2EBE82}" srcOrd="0" type="presParOf"/>
    <dgm:cxn destId="{9E931517-36AF-4617-8866-9B9A2DEBA7A4}" destOrd="0" modelId="{4B5C5524-FB12-4AD1-91BC-2CE7BCEFA35A}" presId="urn:microsoft.com/office/officeart/2005/8/layout/default" srcId="{179958AB-5B4E-4172-BFDB-A93B8E2EBE82}" srcOrd="1" type="presParOf"/>
    <dgm:cxn destId="{D896F254-BC34-4A54-9934-F694BE1F3732}" destOrd="0" modelId="{EEC3A062-6181-4B3B-8076-4FE50949A09D}" presId="urn:microsoft.com/office/officeart/2005/8/layout/default" srcId="{179958AB-5B4E-4172-BFDB-A93B8E2EBE82}" srcOrd="2" type="presParOf"/>
    <dgm:cxn destId="{2349984A-3EB6-4026-A863-F50460E5D5D0}" destOrd="0" modelId="{91C8C925-8356-496F-8BCC-0E2E982C7F10}" presId="urn:microsoft.com/office/officeart/2005/8/layout/default" srcId="{179958AB-5B4E-4172-BFDB-A93B8E2EBE82}" srcOrd="3" type="presParOf"/>
    <dgm:cxn destId="{0F94EEE3-BB0E-45E4-A315-590891332659}" destOrd="0" modelId="{0AB9F3C8-1CBB-4BC0-A1D7-4D02C9356F29}" presId="urn:microsoft.com/office/officeart/2005/8/layout/default" srcId="{179958AB-5B4E-4172-BFDB-A93B8E2EBE82}" srcOrd="4" type="presParOf"/>
    <dgm:cxn destId="{7EFE81BD-6DBE-4C0D-B99A-696AA6E4952B}" destOrd="0" modelId="{6C2F372D-34C7-441D-B407-49ED6E6084F2}" presId="urn:microsoft.com/office/officeart/2005/8/layout/default" srcId="{179958AB-5B4E-4172-BFDB-A93B8E2EBE82}" srcOrd="5" type="presParOf"/>
    <dgm:cxn destId="{043D5EFA-9446-4568-A12F-2A9B1BFFFFA7}" destOrd="0" modelId="{2E48B74F-4E56-49D6-8B24-EEE4394598BD}" presId="urn:microsoft.com/office/officeart/2005/8/layout/default" srcId="{179958AB-5B4E-4172-BFDB-A93B8E2EBE82}" srcOrd="6"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ata8.xml><?xml version="1.0" encoding="utf-8"?>
<dgm:dataModel xmlns:dgm="http://schemas.openxmlformats.org/drawingml/2006/diagram" xmlns:a="http://schemas.openxmlformats.org/drawingml/2006/main">
  <dgm:ptLst>
    <dgm:pt modelId="{1ACA8C07-FED0-4716-815D-C1E56D177700}" type="doc">
      <dgm:prSet csCatId="colorful" csTypeId="urn:microsoft.com/office/officeart/2005/8/colors/colorful4" loCatId="pyramid" loTypeId="urn:microsoft.com/office/officeart/2005/8/layout/pyramid2" qsCatId="simple" qsTypeId="urn:microsoft.com/office/officeart/2005/8/quickstyle/simple1"/>
      <dgm:spPr/>
      <dgm:t>
        <a:bodyPr numCol="1"/>
        <a:lstStyle/>
        <a:p>
          <a:endParaRPr altLang="en-GB" lang="en-GB"/>
        </a:p>
      </dgm:t>
    </dgm:pt>
    <dgm:pt modelId="{39A6F029-0FAA-404B-A5F5-5D45AC9ACBBF}">
      <dgm:prSet custT="1"/>
      <dgm:spPr/>
      <dgm:t>
        <a:bodyPr numCol="1"/>
        <a:lstStyle/>
        <a:p>
          <a:pPr algn="just"/>
          <a:r>
            <a:rPr altLang="en-GB" b="0" dirty="0" i="0" lang="en-GB" sz="900"/>
            <a:t>The strategies given by the authors and adopted by the hotels are good, but not proficient enough to control and reduce the food waste. </a:t>
          </a:r>
          <a:endParaRPr altLang="en-IN" dirty="0" lang="en-IN" sz="900"/>
        </a:p>
      </dgm:t>
    </dgm:pt>
    <dgm:pt cxnId="{227E825A-8C88-4474-A36B-5674F32D5357}" modelId="{39CBDCEE-F50F-4D79-8E14-672FE40A346A}" type="parTrans">
      <dgm:prSet/>
      <dgm:spPr/>
      <dgm:t>
        <a:bodyPr numCol="1"/>
        <a:lstStyle/>
        <a:p>
          <a:endParaRPr altLang="en-GB" lang="en-GB"/>
        </a:p>
      </dgm:t>
    </dgm:pt>
    <dgm:pt cxnId="{227E825A-8C88-4474-A36B-5674F32D5357}" modelId="{8046C42C-A78D-4E1A-BD2F-225125420D5B}" type="sibTrans">
      <dgm:prSet/>
      <dgm:spPr/>
      <dgm:t>
        <a:bodyPr numCol="1"/>
        <a:lstStyle/>
        <a:p>
          <a:endParaRPr altLang="en-GB" lang="en-GB"/>
        </a:p>
      </dgm:t>
    </dgm:pt>
    <dgm:pt modelId="{2F04A411-B394-4604-9C41-CEE08B26F77C}">
      <dgm:prSet custT="1"/>
      <dgm:spPr/>
      <dgm:t>
        <a:bodyPr numCol="1"/>
        <a:lstStyle/>
        <a:p>
          <a:pPr algn="just"/>
          <a:r>
            <a:rPr altLang="en-GB" b="0" i="0" lang="en-GB" sz="900"/>
            <a:t>For the better handling of food waste, the companies should integrate all these strategies into their organisations. </a:t>
          </a:r>
          <a:endParaRPr altLang="en-IN" lang="en-IN" sz="900"/>
        </a:p>
      </dgm:t>
    </dgm:pt>
    <dgm:pt cxnId="{E5E019A7-83E2-4A74-A8A5-7401D1B57000}" modelId="{4C0B8AE9-B5BA-4B20-9BCD-33A2A37319B3}" type="parTrans">
      <dgm:prSet/>
      <dgm:spPr/>
      <dgm:t>
        <a:bodyPr numCol="1"/>
        <a:lstStyle/>
        <a:p>
          <a:endParaRPr altLang="en-GB" lang="en-GB"/>
        </a:p>
      </dgm:t>
    </dgm:pt>
    <dgm:pt cxnId="{E5E019A7-83E2-4A74-A8A5-7401D1B57000}" modelId="{922B3A50-8B18-46EB-817E-4EDAE4E634F3}" type="sibTrans">
      <dgm:prSet/>
      <dgm:spPr/>
      <dgm:t>
        <a:bodyPr numCol="1"/>
        <a:lstStyle/>
        <a:p>
          <a:endParaRPr altLang="en-GB" lang="en-GB"/>
        </a:p>
      </dgm:t>
    </dgm:pt>
    <dgm:pt modelId="{E224BE8A-C1F5-45EC-8684-8D7627539E9E}">
      <dgm:prSet custT="1"/>
      <dgm:spPr/>
      <dgm:t>
        <a:bodyPr numCol="1"/>
        <a:lstStyle/>
        <a:p>
          <a:pPr algn="just"/>
          <a:r>
            <a:rPr altLang="en-GB" b="0" dirty="0" i="0" lang="en-GB" sz="900"/>
            <a:t>This includes the staff training as the awareness of food waste among the staff can intrinsically motivate them to reduce the food waste, and complementing this, the proper training of food handling and preparing can help in reducing the risk of food spoilage (Way, et al., 2025) . </a:t>
          </a:r>
          <a:endParaRPr altLang="en-IN" dirty="0" lang="en-IN" sz="900"/>
        </a:p>
      </dgm:t>
    </dgm:pt>
    <dgm:pt cxnId="{C3F76FAE-D47E-4A9B-849E-E5B60B9D83F6}" modelId="{61D268CB-E676-4F86-9F2B-9D65E66CC58E}" type="parTrans">
      <dgm:prSet/>
      <dgm:spPr/>
      <dgm:t>
        <a:bodyPr numCol="1"/>
        <a:lstStyle/>
        <a:p>
          <a:endParaRPr altLang="en-GB" lang="en-GB"/>
        </a:p>
      </dgm:t>
    </dgm:pt>
    <dgm:pt cxnId="{C3F76FAE-D47E-4A9B-849E-E5B60B9D83F6}" modelId="{9B2404A3-5FDF-4E93-B9B2-2A345F143F0C}" type="sibTrans">
      <dgm:prSet/>
      <dgm:spPr/>
      <dgm:t>
        <a:bodyPr numCol="1"/>
        <a:lstStyle/>
        <a:p>
          <a:endParaRPr altLang="en-GB" lang="en-GB"/>
        </a:p>
      </dgm:t>
    </dgm:pt>
    <dgm:pt modelId="{BDBA0910-5C14-4844-B192-159E9E98D4C6}">
      <dgm:prSet custT="1"/>
      <dgm:spPr/>
      <dgm:t>
        <a:bodyPr numCol="1"/>
        <a:lstStyle/>
        <a:p>
          <a:pPr algn="just"/>
          <a:r>
            <a:rPr altLang="en-GB" b="0" i="0" lang="en-GB" sz="900"/>
            <a:t>With this, adopting the FIFO techniques will empower them to use the first brought products first, as this will also reduce the product spoilage and discarding.  </a:t>
          </a:r>
          <a:endParaRPr altLang="en-IN" lang="en-IN" sz="900"/>
        </a:p>
      </dgm:t>
    </dgm:pt>
    <dgm:pt cxnId="{C85739BB-633B-4E60-B52C-0D5E8B1516CE}" modelId="{D2A4755A-CFA5-4754-9BE4-D5A607986D05}" type="parTrans">
      <dgm:prSet/>
      <dgm:spPr/>
      <dgm:t>
        <a:bodyPr numCol="1"/>
        <a:lstStyle/>
        <a:p>
          <a:endParaRPr altLang="en-GB" lang="en-GB"/>
        </a:p>
      </dgm:t>
    </dgm:pt>
    <dgm:pt cxnId="{C85739BB-633B-4E60-B52C-0D5E8B1516CE}" modelId="{BF082971-B1F4-4D65-AB08-C0CF88A4A30F}" type="sibTrans">
      <dgm:prSet/>
      <dgm:spPr/>
      <dgm:t>
        <a:bodyPr numCol="1"/>
        <a:lstStyle/>
        <a:p>
          <a:endParaRPr altLang="en-GB" lang="en-GB"/>
        </a:p>
      </dgm:t>
    </dgm:pt>
    <dgm:pt modelId="{DD373525-89D8-427E-BEE9-180BD42AF836}">
      <dgm:prSet custT="1"/>
      <dgm:spPr/>
      <dgm:t>
        <a:bodyPr numCol="1"/>
        <a:lstStyle/>
        <a:p>
          <a:pPr algn="just"/>
          <a:r>
            <a:rPr altLang="en-GB" b="0" i="0" lang="en-GB" sz="900"/>
            <a:t>Repurposing the leftovers of the buffet dishes and regular orders will help in reducing the waste which may be generated from the leftovers. </a:t>
          </a:r>
          <a:endParaRPr altLang="en-IN" lang="en-IN" sz="900"/>
        </a:p>
      </dgm:t>
    </dgm:pt>
    <dgm:pt cxnId="{D8C9B585-6CDC-418B-B893-99CE46697709}" modelId="{B2ECC6CC-D037-447C-8BA3-6F7A01AECC51}" type="parTrans">
      <dgm:prSet/>
      <dgm:spPr/>
      <dgm:t>
        <a:bodyPr numCol="1"/>
        <a:lstStyle/>
        <a:p>
          <a:endParaRPr altLang="en-GB" lang="en-GB"/>
        </a:p>
      </dgm:t>
    </dgm:pt>
    <dgm:pt cxnId="{D8C9B585-6CDC-418B-B893-99CE46697709}" modelId="{E4B0FBA4-F57E-4CB5-8012-08E347838574}" type="sibTrans">
      <dgm:prSet/>
      <dgm:spPr/>
      <dgm:t>
        <a:bodyPr numCol="1"/>
        <a:lstStyle/>
        <a:p>
          <a:endParaRPr altLang="en-GB" lang="en-GB"/>
        </a:p>
      </dgm:t>
    </dgm:pt>
    <dgm:pt modelId="{80CD3908-6D1C-4A12-83E1-7E89D5677B61}">
      <dgm:prSet custT="1"/>
      <dgm:spPr/>
      <dgm:t>
        <a:bodyPr numCol="1"/>
        <a:lstStyle/>
        <a:p>
          <a:pPr algn="just"/>
          <a:r>
            <a:rPr altLang="en-GB" b="0" dirty="0" i="0" lang="en-GB" sz="900"/>
            <a:t>Moreover, due to the strict UK laws, the hotel organisations are prohibited from donating the leftovers to the people in need, so they should process the food and make it edible for animals. </a:t>
          </a:r>
          <a:endParaRPr altLang="en-IN" dirty="0" lang="en-IN" sz="900"/>
        </a:p>
      </dgm:t>
    </dgm:pt>
    <dgm:pt cxnId="{C8C04F72-0068-4F5F-9058-8AF6BE072757}" modelId="{4ADA212A-E677-4D9F-842F-8FA5581EC6C5}" type="parTrans">
      <dgm:prSet/>
      <dgm:spPr/>
      <dgm:t>
        <a:bodyPr numCol="1"/>
        <a:lstStyle/>
        <a:p>
          <a:endParaRPr altLang="en-GB" lang="en-GB"/>
        </a:p>
      </dgm:t>
    </dgm:pt>
    <dgm:pt cxnId="{C8C04F72-0068-4F5F-9058-8AF6BE072757}" modelId="{CD579B9F-188B-4026-8275-C8D5A1BC4C8F}" type="sibTrans">
      <dgm:prSet/>
      <dgm:spPr/>
      <dgm:t>
        <a:bodyPr numCol="1"/>
        <a:lstStyle/>
        <a:p>
          <a:endParaRPr altLang="en-GB" lang="en-GB"/>
        </a:p>
      </dgm:t>
    </dgm:pt>
    <dgm:pt modelId="{767E8DF0-C215-4268-B61B-95A7DF713351}" type="pres">
      <dgm:prSet presAssocID="{1ACA8C07-FED0-4716-815D-C1E56D177700}" presName="compositeShape" presStyleCnt="0">
        <dgm:presLayoutVars>
          <dgm:dir/>
          <dgm:resizeHandles/>
        </dgm:presLayoutVars>
      </dgm:prSet>
      <dgm:spPr/>
    </dgm:pt>
    <dgm:pt modelId="{5F73100B-89BC-4B3B-8A1B-4C51FD464B17}" type="pres">
      <dgm:prSet presAssocID="{1ACA8C07-FED0-4716-815D-C1E56D177700}" presName="pyramid" presStyleCnt="1" presStyleIdx="0" presStyleLbl="node1"/>
      <dgm:spPr/>
    </dgm:pt>
    <dgm:pt modelId="{EEBBF423-B5A0-4E97-A2A3-3C9F4132B88F}" type="pres">
      <dgm:prSet presAssocID="{1ACA8C07-FED0-4716-815D-C1E56D177700}" presName="theList" presStyleCnt="0"/>
      <dgm:spPr/>
    </dgm:pt>
    <dgm:pt modelId="{28F25F0B-794B-494B-925A-C94CD935B1B4}" type="pres">
      <dgm:prSet presAssocID="{39A6F029-0FAA-404B-A5F5-5D45AC9ACBBF}" presName="aNode" presStyleCnt="6" presStyleIdx="0" presStyleLbl="fgAcc1">
        <dgm:presLayoutVars>
          <dgm:bulletEnabled val="1"/>
        </dgm:presLayoutVars>
      </dgm:prSet>
      <dgm:spPr/>
    </dgm:pt>
    <dgm:pt modelId="{ECB02C8A-82A8-4D66-A78B-6C9991C9ECF2}" type="pres">
      <dgm:prSet presAssocID="{39A6F029-0FAA-404B-A5F5-5D45AC9ACBBF}" presName="aSpace" presStyleCnt="0"/>
      <dgm:spPr/>
    </dgm:pt>
    <dgm:pt modelId="{A48EAA76-0F7A-4A08-B86D-56C14FE7233D}" type="pres">
      <dgm:prSet presAssocID="{2F04A411-B394-4604-9C41-CEE08B26F77C}" presName="aNode" presStyleCnt="6" presStyleIdx="1" presStyleLbl="fgAcc1">
        <dgm:presLayoutVars>
          <dgm:bulletEnabled val="1"/>
        </dgm:presLayoutVars>
      </dgm:prSet>
      <dgm:spPr/>
    </dgm:pt>
    <dgm:pt modelId="{2AD5B0A8-9FF6-408E-A2DE-BDDAD48B9B0D}" type="pres">
      <dgm:prSet presAssocID="{2F04A411-B394-4604-9C41-CEE08B26F77C}" presName="aSpace" presStyleCnt="0"/>
      <dgm:spPr/>
    </dgm:pt>
    <dgm:pt modelId="{D540ADB3-D7EC-4228-813B-50F762185B18}" type="pres">
      <dgm:prSet presAssocID="{E224BE8A-C1F5-45EC-8684-8D7627539E9E}" presName="aNode" presStyleCnt="6" presStyleIdx="2" presStyleLbl="fgAcc1">
        <dgm:presLayoutVars>
          <dgm:bulletEnabled val="1"/>
        </dgm:presLayoutVars>
      </dgm:prSet>
      <dgm:spPr/>
    </dgm:pt>
    <dgm:pt modelId="{5F493B8A-84DC-409A-9B9B-0EB6196E17B5}" type="pres">
      <dgm:prSet presAssocID="{E224BE8A-C1F5-45EC-8684-8D7627539E9E}" presName="aSpace" presStyleCnt="0"/>
      <dgm:spPr/>
    </dgm:pt>
    <dgm:pt modelId="{9AA60FA5-9634-45F8-9D8E-37DA850EC59D}" type="pres">
      <dgm:prSet presAssocID="{BDBA0910-5C14-4844-B192-159E9E98D4C6}" presName="aNode" presStyleCnt="6" presStyleIdx="3" presStyleLbl="fgAcc1">
        <dgm:presLayoutVars>
          <dgm:bulletEnabled val="1"/>
        </dgm:presLayoutVars>
      </dgm:prSet>
      <dgm:spPr/>
    </dgm:pt>
    <dgm:pt modelId="{CDF4E2CA-6ED9-4548-A244-80FFB1F47A4F}" type="pres">
      <dgm:prSet presAssocID="{BDBA0910-5C14-4844-B192-159E9E98D4C6}" presName="aSpace" presStyleCnt="0"/>
      <dgm:spPr/>
    </dgm:pt>
    <dgm:pt modelId="{A5765556-67B6-4772-B44F-CE2DA3931E2B}" type="pres">
      <dgm:prSet presAssocID="{DD373525-89D8-427E-BEE9-180BD42AF836}" presName="aNode" presStyleCnt="6" presStyleIdx="4" presStyleLbl="fgAcc1">
        <dgm:presLayoutVars>
          <dgm:bulletEnabled val="1"/>
        </dgm:presLayoutVars>
      </dgm:prSet>
      <dgm:spPr/>
    </dgm:pt>
    <dgm:pt modelId="{F9D07306-9BAA-472C-B0CE-C59996610DA4}" type="pres">
      <dgm:prSet presAssocID="{DD373525-89D8-427E-BEE9-180BD42AF836}" presName="aSpace" presStyleCnt="0"/>
      <dgm:spPr/>
    </dgm:pt>
    <dgm:pt modelId="{BE3C431E-B790-4347-8C8E-1D245686ADE4}" type="pres">
      <dgm:prSet presAssocID="{80CD3908-6D1C-4A12-83E1-7E89D5677B61}" presName="aNode" presStyleCnt="6" presStyleIdx="5" presStyleLbl="fgAcc1">
        <dgm:presLayoutVars>
          <dgm:bulletEnabled val="1"/>
        </dgm:presLayoutVars>
      </dgm:prSet>
      <dgm:spPr/>
    </dgm:pt>
    <dgm:pt modelId="{E3BD8906-F7CE-45CB-989B-ABABD13A4FF1}" type="pres">
      <dgm:prSet presAssocID="{80CD3908-6D1C-4A12-83E1-7E89D5677B61}" presName="aSpace" presStyleCnt="0"/>
      <dgm:spPr/>
    </dgm:pt>
  </dgm:ptLst>
  <dgm:cxnLst>
    <dgm:cxn destId="{A48EAA76-0F7A-4A08-B86D-56C14FE7233D}" destOrd="0" modelId="{E074AF04-4BC1-4016-80EF-5AA122846E05}" presId="urn:microsoft.com/office/officeart/2005/8/layout/pyramid2" srcId="{2F04A411-B394-4604-9C41-CEE08B26F77C}" srcOrd="0" type="presOf"/>
    <dgm:cxn destId="{A5765556-67B6-4772-B44F-CE2DA3931E2B}" destOrd="0" modelId="{2C508231-D14E-46E1-8619-2280BAC890DE}" presId="urn:microsoft.com/office/officeart/2005/8/layout/pyramid2" srcId="{DD373525-89D8-427E-BEE9-180BD42AF836}" srcOrd="0" type="presOf"/>
    <dgm:cxn destId="{767E8DF0-C215-4268-B61B-95A7DF713351}" destOrd="0" modelId="{43AA8D43-776A-47C5-BE46-D9726F990D1E}" presId="urn:microsoft.com/office/officeart/2005/8/layout/pyramid2" srcId="{1ACA8C07-FED0-4716-815D-C1E56D177700}" srcOrd="0" type="presOf"/>
    <dgm:cxn destId="{80CD3908-6D1C-4A12-83E1-7E89D5677B61}" destOrd="0" modelId="{C8C04F72-0068-4F5F-9058-8AF6BE072757}" parTransId="{4ADA212A-E677-4D9F-842F-8FA5581EC6C5}" sibTransId="{CD579B9F-188B-4026-8275-C8D5A1BC4C8F}" srcId="{1ACA8C07-FED0-4716-815D-C1E56D177700}" srcOrd="5"/>
    <dgm:cxn destId="{39A6F029-0FAA-404B-A5F5-5D45AC9ACBBF}" destOrd="0" modelId="{227E825A-8C88-4474-A36B-5674F32D5357}" parTransId="{39CBDCEE-F50F-4D79-8E14-672FE40A346A}" sibTransId="{8046C42C-A78D-4E1A-BD2F-225125420D5B}" srcId="{1ACA8C07-FED0-4716-815D-C1E56D177700}" srcOrd="0"/>
    <dgm:cxn destId="{DD373525-89D8-427E-BEE9-180BD42AF836}" destOrd="0" modelId="{D8C9B585-6CDC-418B-B893-99CE46697709}" parTransId="{B2ECC6CC-D037-447C-8BA3-6F7A01AECC51}" sibTransId="{E4B0FBA4-F57E-4CB5-8012-08E347838574}" srcId="{1ACA8C07-FED0-4716-815D-C1E56D177700}" srcOrd="4"/>
    <dgm:cxn destId="{28F25F0B-794B-494B-925A-C94CD935B1B4}" destOrd="0" modelId="{FDD304A4-B623-4D5D-91E4-989D5E9AF7B3}" presId="urn:microsoft.com/office/officeart/2005/8/layout/pyramid2" srcId="{39A6F029-0FAA-404B-A5F5-5D45AC9ACBBF}" srcOrd="0" type="presOf"/>
    <dgm:cxn destId="{D540ADB3-D7EC-4228-813B-50F762185B18}" destOrd="0" modelId="{80E946A6-D347-4BF5-BCD8-0127FAB58E74}" presId="urn:microsoft.com/office/officeart/2005/8/layout/pyramid2" srcId="{E224BE8A-C1F5-45EC-8684-8D7627539E9E}" srcOrd="0" type="presOf"/>
    <dgm:cxn destId="{2F04A411-B394-4604-9C41-CEE08B26F77C}" destOrd="0" modelId="{E5E019A7-83E2-4A74-A8A5-7401D1B57000}" parTransId="{4C0B8AE9-B5BA-4B20-9BCD-33A2A37319B3}" sibTransId="{922B3A50-8B18-46EB-817E-4EDAE4E634F3}" srcId="{1ACA8C07-FED0-4716-815D-C1E56D177700}" srcOrd="1"/>
    <dgm:cxn destId="{E224BE8A-C1F5-45EC-8684-8D7627539E9E}" destOrd="0" modelId="{C3F76FAE-D47E-4A9B-849E-E5B60B9D83F6}" parTransId="{61D268CB-E676-4F86-9F2B-9D65E66CC58E}" sibTransId="{9B2404A3-5FDF-4E93-B9B2-2A345F143F0C}" srcId="{1ACA8C07-FED0-4716-815D-C1E56D177700}" srcOrd="2"/>
    <dgm:cxn destId="{BE3C431E-B790-4347-8C8E-1D245686ADE4}" destOrd="0" modelId="{BD9DD7AF-7610-4554-8C7B-66B267E49DC3}" presId="urn:microsoft.com/office/officeart/2005/8/layout/pyramid2" srcId="{80CD3908-6D1C-4A12-83E1-7E89D5677B61}" srcOrd="0" type="presOf"/>
    <dgm:cxn destId="{BDBA0910-5C14-4844-B192-159E9E98D4C6}" destOrd="0" modelId="{C85739BB-633B-4E60-B52C-0D5E8B1516CE}" parTransId="{D2A4755A-CFA5-4754-9BE4-D5A607986D05}" sibTransId="{BF082971-B1F4-4D65-AB08-C0CF88A4A30F}" srcId="{1ACA8C07-FED0-4716-815D-C1E56D177700}" srcOrd="3"/>
    <dgm:cxn destId="{9AA60FA5-9634-45F8-9D8E-37DA850EC59D}" destOrd="0" modelId="{553259DD-0FE5-489A-BBEE-DE2FFCE75873}" presId="urn:microsoft.com/office/officeart/2005/8/layout/pyramid2" srcId="{BDBA0910-5C14-4844-B192-159E9E98D4C6}" srcOrd="0" type="presOf"/>
    <dgm:cxn destId="{5F73100B-89BC-4B3B-8A1B-4C51FD464B17}" destOrd="0" modelId="{83E66535-5967-4D01-B5BB-7BA94B94C39F}" presId="urn:microsoft.com/office/officeart/2005/8/layout/pyramid2" srcId="{767E8DF0-C215-4268-B61B-95A7DF713351}" srcOrd="0" type="presParOf"/>
    <dgm:cxn destId="{EEBBF423-B5A0-4E97-A2A3-3C9F4132B88F}" destOrd="0" modelId="{3922DD23-044B-475B-9BA3-821BD03880E8}" presId="urn:microsoft.com/office/officeart/2005/8/layout/pyramid2" srcId="{767E8DF0-C215-4268-B61B-95A7DF713351}" srcOrd="1" type="presParOf"/>
    <dgm:cxn destId="{28F25F0B-794B-494B-925A-C94CD935B1B4}" destOrd="0" modelId="{137301F0-EF12-484D-92A1-05A10902AD67}" presId="urn:microsoft.com/office/officeart/2005/8/layout/pyramid2" srcId="{EEBBF423-B5A0-4E97-A2A3-3C9F4132B88F}" srcOrd="0" type="presParOf"/>
    <dgm:cxn destId="{ECB02C8A-82A8-4D66-A78B-6C9991C9ECF2}" destOrd="0" modelId="{E1A64886-556E-4953-9F16-C3F51BCBE92A}" presId="urn:microsoft.com/office/officeart/2005/8/layout/pyramid2" srcId="{EEBBF423-B5A0-4E97-A2A3-3C9F4132B88F}" srcOrd="1" type="presParOf"/>
    <dgm:cxn destId="{A48EAA76-0F7A-4A08-B86D-56C14FE7233D}" destOrd="0" modelId="{D4B00B46-31D3-4880-B5F4-4F31114C2751}" presId="urn:microsoft.com/office/officeart/2005/8/layout/pyramid2" srcId="{EEBBF423-B5A0-4E97-A2A3-3C9F4132B88F}" srcOrd="2" type="presParOf"/>
    <dgm:cxn destId="{2AD5B0A8-9FF6-408E-A2DE-BDDAD48B9B0D}" destOrd="0" modelId="{E52C5015-1151-4AD1-BEAA-DA1856A82E40}" presId="urn:microsoft.com/office/officeart/2005/8/layout/pyramid2" srcId="{EEBBF423-B5A0-4E97-A2A3-3C9F4132B88F}" srcOrd="3" type="presParOf"/>
    <dgm:cxn destId="{D540ADB3-D7EC-4228-813B-50F762185B18}" destOrd="0" modelId="{49E44FDF-C860-4737-8C43-DE02874B137C}" presId="urn:microsoft.com/office/officeart/2005/8/layout/pyramid2" srcId="{EEBBF423-B5A0-4E97-A2A3-3C9F4132B88F}" srcOrd="4" type="presParOf"/>
    <dgm:cxn destId="{5F493B8A-84DC-409A-9B9B-0EB6196E17B5}" destOrd="0" modelId="{952CEB62-F9F8-43A2-8CBB-9A3DE6F53D4A}" presId="urn:microsoft.com/office/officeart/2005/8/layout/pyramid2" srcId="{EEBBF423-B5A0-4E97-A2A3-3C9F4132B88F}" srcOrd="5" type="presParOf"/>
    <dgm:cxn destId="{9AA60FA5-9634-45F8-9D8E-37DA850EC59D}" destOrd="0" modelId="{D121A911-2290-4516-901C-6B510766A586}" presId="urn:microsoft.com/office/officeart/2005/8/layout/pyramid2" srcId="{EEBBF423-B5A0-4E97-A2A3-3C9F4132B88F}" srcOrd="6" type="presParOf"/>
    <dgm:cxn destId="{CDF4E2CA-6ED9-4548-A244-80FFB1F47A4F}" destOrd="0" modelId="{83E41585-3D27-4159-BB1A-946E7433E420}" presId="urn:microsoft.com/office/officeart/2005/8/layout/pyramid2" srcId="{EEBBF423-B5A0-4E97-A2A3-3C9F4132B88F}" srcOrd="7" type="presParOf"/>
    <dgm:cxn destId="{A5765556-67B6-4772-B44F-CE2DA3931E2B}" destOrd="0" modelId="{95915579-67CB-490F-922A-8449B85A7E65}" presId="urn:microsoft.com/office/officeart/2005/8/layout/pyramid2" srcId="{EEBBF423-B5A0-4E97-A2A3-3C9F4132B88F}" srcOrd="8" type="presParOf"/>
    <dgm:cxn destId="{F9D07306-9BAA-472C-B0CE-C59996610DA4}" destOrd="0" modelId="{1A90219A-A0FD-49E8-9585-C41D4A6B40CB}" presId="urn:microsoft.com/office/officeart/2005/8/layout/pyramid2" srcId="{EEBBF423-B5A0-4E97-A2A3-3C9F4132B88F}" srcOrd="9" type="presParOf"/>
    <dgm:cxn destId="{BE3C431E-B790-4347-8C8E-1D245686ADE4}" destOrd="0" modelId="{6EEE914D-CA81-4321-8FAF-E03FE820B05A}" presId="urn:microsoft.com/office/officeart/2005/8/layout/pyramid2" srcId="{EEBBF423-B5A0-4E97-A2A3-3C9F4132B88F}" srcOrd="10" type="presParOf"/>
    <dgm:cxn destId="{E3BD8906-F7CE-45CB-989B-ABABD13A4FF1}" destOrd="0" modelId="{D33EEA5E-7B6E-4DE6-9DFF-03ABBFDCAD4F}" presId="urn:microsoft.com/office/officeart/2005/8/layout/pyramid2" srcId="{EEBBF423-B5A0-4E97-A2A3-3C9F4132B88F}" srcOrd="11" type="presParOf"/>
  </dgm:cxnLst>
  <dgm:bg/>
  <dgm:whole/>
  <dgm:extLst>
    <a:ext uri="http://schemas.microsoft.com/office/drawing/2008/diagram">
      <dsp:dataModelExt xmlns:dsp="http://schemas.microsoft.com/office/drawing/2008/diagram" minVer="http://schemas.openxmlformats.org/drawingml/2006/diagram" relId="rId7"/>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DE44E7B-D607-47AD-80B4-227E3B5C393E}">
      <dsp:nvSpPr>
        <dsp:cNvPr id="0" name=""/>
        <dsp:cNvSpPr/>
      </dsp:nvSpPr>
      <dsp:spPr>
        <a:xfrm>
          <a:off x="276718" y="43630"/>
          <a:ext cx="1369144" cy="1369144"/>
        </a:xfrm>
        <a:prstGeom prst="ellipse">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57489574-D940-41D2-8511-7978B74969FE}">
      <dsp:nvSpPr>
        <dsp:cNvPr id="0" name=""/>
        <dsp:cNvSpPr/>
      </dsp:nvSpPr>
      <dsp:spPr>
        <a:xfrm>
          <a:off x="564238" y="331150"/>
          <a:ext cx="794104" cy="794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rnd" cmpd="sng" w="19050">
          <a:noFill/>
          <a:prstDash val="solid"/>
        </a:ln>
        <a:effectLst/>
      </dsp:spPr>
      <dsp:style>
        <a:lnRef idx="2">
          <a:scrgbClr b="0" g="0" r="0"/>
        </a:lnRef>
        <a:fillRef idx="1">
          <a:scrgbClr b="0" g="0" r="0"/>
        </a:fillRef>
        <a:effectRef idx="0">
          <a:scrgbClr b="0" g="0" r="0"/>
        </a:effectRef>
        <a:fontRef idx="minor">
          <a:schemeClr val="lt1"/>
        </a:fontRef>
      </dsp:style>
    </dsp:sp>
    <dsp:sp modelId="{ABFFDF15-6E04-4152-8D52-3F21F72E7024}">
      <dsp:nvSpPr>
        <dsp:cNvPr id="0" name=""/>
        <dsp:cNvSpPr/>
      </dsp:nvSpPr>
      <dsp:spPr>
        <a:xfrm>
          <a:off x="1939251" y="43630"/>
          <a:ext cx="3227270" cy="1369144"/>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755650" indent="0" lvl="0" marL="0">
            <a:lnSpc>
              <a:spcPct val="90000"/>
            </a:lnSpc>
            <a:spcBef>
              <a:spcPct val="0"/>
            </a:spcBef>
            <a:spcAft>
              <a:spcPct val="35000"/>
            </a:spcAft>
            <a:buNone/>
          </a:pPr>
          <a:r>
            <a:rPr altLang="en-GB" kern="1200" lang="en-GB" sz="1700"/>
            <a:t>Selected theme: ‘</a:t>
          </a:r>
          <a:r>
            <a:rPr altLang="en-GB" i="1" kern="1200" lang="en-GB" sz="1700"/>
            <a:t>Sustainability in terms of Food waste and its efficacy’.</a:t>
          </a:r>
          <a:endParaRPr kern="1200" lang="en-US" sz="1700"/>
        </a:p>
      </dsp:txBody>
      <dsp:txXfrm>
        <a:off x="1939251" y="43630"/>
        <a:ext cx="3227270" cy="1369144"/>
      </dsp:txXfrm>
    </dsp:sp>
    <dsp:sp modelId="{C131C7C5-7021-481C-A702-2FB93EFDBA0D}">
      <dsp:nvSpPr>
        <dsp:cNvPr id="0" name=""/>
        <dsp:cNvSpPr/>
      </dsp:nvSpPr>
      <dsp:spPr>
        <a:xfrm>
          <a:off x="5728848" y="43630"/>
          <a:ext cx="1369144" cy="1369144"/>
        </a:xfrm>
        <a:prstGeom prst="ellipse">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5489FFCC-6C2A-433E-B092-801F12548460}">
      <dsp:nvSpPr>
        <dsp:cNvPr id="0" name=""/>
        <dsp:cNvSpPr/>
      </dsp:nvSpPr>
      <dsp:spPr>
        <a:xfrm>
          <a:off x="6016369" y="331150"/>
          <a:ext cx="794104" cy="794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rnd" cmpd="sng" w="19050">
          <a:noFill/>
          <a:prstDash val="solid"/>
        </a:ln>
        <a:effectLst/>
      </dsp:spPr>
      <dsp:style>
        <a:lnRef idx="2">
          <a:scrgbClr b="0" g="0" r="0"/>
        </a:lnRef>
        <a:fillRef idx="1">
          <a:scrgbClr b="0" g="0" r="0"/>
        </a:fillRef>
        <a:effectRef idx="0">
          <a:scrgbClr b="0" g="0" r="0"/>
        </a:effectRef>
        <a:fontRef idx="minor">
          <a:schemeClr val="lt1"/>
        </a:fontRef>
      </dsp:style>
    </dsp:sp>
    <dsp:sp modelId="{F26C7835-EAE7-4BC9-B0DB-CEEE9195A9CE}">
      <dsp:nvSpPr>
        <dsp:cNvPr id="0" name=""/>
        <dsp:cNvSpPr/>
      </dsp:nvSpPr>
      <dsp:spPr>
        <a:xfrm>
          <a:off x="7391381" y="43630"/>
          <a:ext cx="3227270" cy="1369144"/>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755650" indent="0" lvl="0" marL="0">
            <a:lnSpc>
              <a:spcPct val="90000"/>
            </a:lnSpc>
            <a:spcBef>
              <a:spcPct val="0"/>
            </a:spcBef>
            <a:spcAft>
              <a:spcPct val="35000"/>
            </a:spcAft>
            <a:buNone/>
          </a:pPr>
          <a:r>
            <a:rPr altLang="en-GB" kern="1200" lang="en-GB" sz="1700"/>
            <a:t>The theme has been selected due to the increasing food wastage from the hospitality industry and its causing effects on the environment.  </a:t>
          </a:r>
          <a:endParaRPr kern="1200" lang="en-US" sz="1700"/>
        </a:p>
      </dsp:txBody>
      <dsp:txXfrm>
        <a:off x="7391381" y="43630"/>
        <a:ext cx="3227270" cy="1369144"/>
      </dsp:txXfrm>
    </dsp:sp>
    <dsp:sp modelId="{334584CA-4934-448B-AAD2-10D5F110BD2B}">
      <dsp:nvSpPr>
        <dsp:cNvPr id="0" name=""/>
        <dsp:cNvSpPr/>
      </dsp:nvSpPr>
      <dsp:spPr>
        <a:xfrm>
          <a:off x="276718" y="1991502"/>
          <a:ext cx="1369144" cy="1369144"/>
        </a:xfrm>
        <a:prstGeom prst="ellipse">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8196CDD6-2937-484F-A471-1551D3F13FD5}">
      <dsp:nvSpPr>
        <dsp:cNvPr id="0" name=""/>
        <dsp:cNvSpPr/>
      </dsp:nvSpPr>
      <dsp:spPr>
        <a:xfrm>
          <a:off x="564238" y="2279022"/>
          <a:ext cx="794104" cy="794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rnd" cmpd="sng" w="19050">
          <a:noFill/>
          <a:prstDash val="solid"/>
        </a:ln>
        <a:effectLst/>
      </dsp:spPr>
      <dsp:style>
        <a:lnRef idx="2">
          <a:scrgbClr b="0" g="0" r="0"/>
        </a:lnRef>
        <a:fillRef idx="1">
          <a:scrgbClr b="0" g="0" r="0"/>
        </a:fillRef>
        <a:effectRef idx="0">
          <a:scrgbClr b="0" g="0" r="0"/>
        </a:effectRef>
        <a:fontRef idx="minor">
          <a:schemeClr val="lt1"/>
        </a:fontRef>
      </dsp:style>
    </dsp:sp>
    <dsp:sp modelId="{25E5BE39-D2BE-46D0-95D3-3DCAD28CC193}">
      <dsp:nvSpPr>
        <dsp:cNvPr id="0" name=""/>
        <dsp:cNvSpPr/>
      </dsp:nvSpPr>
      <dsp:spPr>
        <a:xfrm>
          <a:off x="1939251" y="1991502"/>
          <a:ext cx="3227270" cy="1369144"/>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755650" indent="0" lvl="0" marL="0">
            <a:lnSpc>
              <a:spcPct val="90000"/>
            </a:lnSpc>
            <a:spcBef>
              <a:spcPct val="0"/>
            </a:spcBef>
            <a:spcAft>
              <a:spcPct val="35000"/>
            </a:spcAft>
            <a:buNone/>
          </a:pPr>
          <a:r>
            <a:rPr altLang="en-GB" kern="1200" lang="en-GB" sz="1700"/>
            <a:t>The UK has a vast hospitality industry and creates tonnes of food wastage, which causes the environment in forms of CO2 emissions and landfill contributions. </a:t>
          </a:r>
          <a:endParaRPr kern="1200" lang="en-US" sz="1700"/>
        </a:p>
      </dsp:txBody>
      <dsp:txXfrm>
        <a:off x="1939251" y="1991502"/>
        <a:ext cx="3227270" cy="1369144"/>
      </dsp:txXfrm>
    </dsp:sp>
    <dsp:sp modelId="{76CAF0FF-518B-4D17-A4B6-54E2DA747BA8}">
      <dsp:nvSpPr>
        <dsp:cNvPr id="0" name=""/>
        <dsp:cNvSpPr/>
      </dsp:nvSpPr>
      <dsp:spPr>
        <a:xfrm>
          <a:off x="5728848" y="1991502"/>
          <a:ext cx="1369144" cy="1369144"/>
        </a:xfrm>
        <a:prstGeom prst="ellipse">
          <a:avLst/>
        </a:prstGeom>
        <a:solidFill>
          <a:schemeClr val="bg1">
            <a:lumMod val="95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708EF2F1-910B-4215-94CA-2EE3BE22947F}">
      <dsp:nvSpPr>
        <dsp:cNvPr id="0" name=""/>
        <dsp:cNvSpPr/>
      </dsp:nvSpPr>
      <dsp:spPr>
        <a:xfrm>
          <a:off x="6016369" y="2279022"/>
          <a:ext cx="794104" cy="79410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lgn="ctr" cap="rnd" cmpd="sng" w="19050">
          <a:noFill/>
          <a:prstDash val="solid"/>
        </a:ln>
        <a:effectLst/>
      </dsp:spPr>
      <dsp:style>
        <a:lnRef idx="2">
          <a:scrgbClr b="0" g="0" r="0"/>
        </a:lnRef>
        <a:fillRef idx="1">
          <a:scrgbClr b="0" g="0" r="0"/>
        </a:fillRef>
        <a:effectRef idx="0">
          <a:scrgbClr b="0" g="0" r="0"/>
        </a:effectRef>
        <a:fontRef idx="minor">
          <a:schemeClr val="lt1"/>
        </a:fontRef>
      </dsp:style>
    </dsp:sp>
    <dsp:sp modelId="{65D369AE-8B46-4DDE-82DF-CEC255256C37}">
      <dsp:nvSpPr>
        <dsp:cNvPr id="0" name=""/>
        <dsp:cNvSpPr/>
      </dsp:nvSpPr>
      <dsp:spPr>
        <a:xfrm>
          <a:off x="7391381" y="1991502"/>
          <a:ext cx="3227270" cy="1369144"/>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0" lIns="0" numCol="1" rIns="0" spcCol="1270" spcFirstLastPara="0" tIns="0" vert="horz" wrap="square">
          <a:noAutofit/>
        </a:bodyPr>
        <a:lstStyle/>
        <a:p>
          <a:pPr algn="l" defTabSz="755650" indent="0" lvl="0" marL="0">
            <a:lnSpc>
              <a:spcPct val="90000"/>
            </a:lnSpc>
            <a:spcBef>
              <a:spcPct val="0"/>
            </a:spcBef>
            <a:spcAft>
              <a:spcPct val="35000"/>
            </a:spcAft>
            <a:buNone/>
          </a:pPr>
          <a:r>
            <a:rPr altLang="en-GB" kern="1200" lang="en-GB" sz="1700"/>
            <a:t>This project aims to analyse the impacts of food wastage in the UK hospitality industry and provide solutions that may help in saving food wastage in both large and small hotel businesses. </a:t>
          </a:r>
          <a:endParaRPr kern="1200" lang="en-US" sz="1700"/>
        </a:p>
      </dsp:txBody>
      <dsp:txXfrm>
        <a:off x="7391381" y="1991502"/>
        <a:ext cx="3227270" cy="13691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5201672A-B19A-4C72-BC3B-31C5BC27ACD1}">
      <dsp:nvSpPr>
        <dsp:cNvPr id="0" name=""/>
        <dsp:cNvSpPr/>
      </dsp:nvSpPr>
      <dsp:spPr>
        <a:xfrm>
          <a:off x="0" y="11849"/>
          <a:ext cx="4082136" cy="4082136"/>
        </a:xfrm>
        <a:prstGeom prst="pie">
          <a:avLst>
            <a:gd fmla="val 5400000" name="adj1"/>
            <a:gd fmla="val 16200000" name="adj2"/>
          </a:avLst>
        </a:prstGeom>
        <a:solidFill>
          <a:schemeClr val="accent1">
            <a:hueOff val="0"/>
            <a:satOff val="0"/>
            <a:lumOff val="0"/>
            <a:alphaOff val="0"/>
          </a:schemeClr>
        </a:solid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E67829DA-F5EF-4D96-BF14-7CFB65349FF3}">
      <dsp:nvSpPr>
        <dsp:cNvPr id="0" name=""/>
        <dsp:cNvSpPr/>
      </dsp:nvSpPr>
      <dsp:spPr>
        <a:xfrm>
          <a:off x="2041068" y="11849"/>
          <a:ext cx="4762492" cy="4082136"/>
        </a:xfrm>
        <a:prstGeom prst="rect">
          <a:avLst/>
        </a:prstGeom>
        <a:solidFill>
          <a:schemeClr val="lt1">
            <a:alpha val="90000"/>
            <a:hueOff val="0"/>
            <a:satOff val="0"/>
            <a:lumOff val="0"/>
            <a:alphaOff val="0"/>
          </a:schemeClr>
        </a:solidFill>
        <a:ln algn="ctr" cap="rnd" cmpd="sng" w="19050">
          <a:solidFill>
            <a:schemeClr val="accent1">
              <a:hueOff val="0"/>
              <a:satOff val="0"/>
              <a:lumOff val="0"/>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57150" lIns="57150" numCol="1" rIns="57150" spcCol="1270" spcFirstLastPara="0" tIns="57150" vert="horz" wrap="square">
          <a:noAutofit/>
        </a:bodyPr>
        <a:lstStyle/>
        <a:p>
          <a:pPr algn="ctr" defTabSz="666750" indent="0" lvl="0" marL="0">
            <a:lnSpc>
              <a:spcPct val="90000"/>
            </a:lnSpc>
            <a:spcBef>
              <a:spcPct val="0"/>
            </a:spcBef>
            <a:spcAft>
              <a:spcPct val="35000"/>
            </a:spcAft>
            <a:buNone/>
          </a:pPr>
          <a:r>
            <a:rPr altLang="en-GB" b="0" i="0" kern="1200" lang="en-GB" sz="1500"/>
            <a:t>The UK has a vast hotel industry, which sustains the market size of around 24.1bn GBP. </a:t>
          </a:r>
          <a:endParaRPr altLang="en-IN" kern="1200" lang="en-IN" sz="1500"/>
        </a:p>
      </dsp:txBody>
      <dsp:txXfrm>
        <a:off x="2041068" y="11849"/>
        <a:ext cx="4762492" cy="867453"/>
      </dsp:txXfrm>
    </dsp:sp>
    <dsp:sp modelId="{7F8C2B69-543B-43F8-AD93-85C029B6191A}">
      <dsp:nvSpPr>
        <dsp:cNvPr id="0" name=""/>
        <dsp:cNvSpPr/>
      </dsp:nvSpPr>
      <dsp:spPr>
        <a:xfrm>
          <a:off x="535780" y="879303"/>
          <a:ext cx="3010575" cy="3010575"/>
        </a:xfrm>
        <a:prstGeom prst="pie">
          <a:avLst>
            <a:gd fmla="val 5400000" name="adj1"/>
            <a:gd fmla="val 16200000" name="adj2"/>
          </a:avLst>
        </a:prstGeom>
        <a:solidFill>
          <a:schemeClr val="accent1">
            <a:hueOff val="0"/>
            <a:satOff val="0"/>
            <a:lumOff val="0"/>
            <a:alphaOff val="0"/>
          </a:schemeClr>
        </a:solid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92B694A2-4AB7-4BA8-A7B1-06EBD144A443}">
      <dsp:nvSpPr>
        <dsp:cNvPr id="0" name=""/>
        <dsp:cNvSpPr/>
      </dsp:nvSpPr>
      <dsp:spPr>
        <a:xfrm>
          <a:off x="2041068" y="879303"/>
          <a:ext cx="4762492" cy="3010575"/>
        </a:xfrm>
        <a:prstGeom prst="rect">
          <a:avLst/>
        </a:prstGeom>
        <a:solidFill>
          <a:schemeClr val="lt1">
            <a:alpha val="90000"/>
            <a:hueOff val="0"/>
            <a:satOff val="0"/>
            <a:lumOff val="0"/>
            <a:alphaOff val="0"/>
          </a:schemeClr>
        </a:solidFill>
        <a:ln algn="ctr" cap="rnd" cmpd="sng" w="19050">
          <a:solidFill>
            <a:schemeClr val="accent1">
              <a:hueOff val="0"/>
              <a:satOff val="0"/>
              <a:lumOff val="0"/>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57150" lIns="57150" numCol="1" rIns="57150" spcCol="1270" spcFirstLastPara="0" tIns="57150" vert="horz" wrap="square">
          <a:noAutofit/>
        </a:bodyPr>
        <a:lstStyle/>
        <a:p>
          <a:pPr algn="ctr" defTabSz="666750" indent="0" lvl="0" marL="0">
            <a:lnSpc>
              <a:spcPct val="90000"/>
            </a:lnSpc>
            <a:spcBef>
              <a:spcPct val="0"/>
            </a:spcBef>
            <a:spcAft>
              <a:spcPct val="35000"/>
            </a:spcAft>
            <a:buNone/>
          </a:pPr>
          <a:r>
            <a:rPr altLang="en-GB" b="0" i="0" kern="1200" lang="en-GB" sz="1500"/>
            <a:t>This sustains approximately 73% of the average occupancy rates in a month (Statista, 2025).</a:t>
          </a:r>
          <a:endParaRPr altLang="en-IN" kern="1200" lang="en-IN" sz="1500"/>
        </a:p>
      </dsp:txBody>
      <dsp:txXfrm>
        <a:off x="2041068" y="879303"/>
        <a:ext cx="4762492" cy="867453"/>
      </dsp:txXfrm>
    </dsp:sp>
    <dsp:sp modelId="{8CD276A6-8B3A-4F30-A09F-6D3C44E310DB}">
      <dsp:nvSpPr>
        <dsp:cNvPr id="0" name=""/>
        <dsp:cNvSpPr/>
      </dsp:nvSpPr>
      <dsp:spPr>
        <a:xfrm>
          <a:off x="1071560" y="1746757"/>
          <a:ext cx="1939014" cy="1939014"/>
        </a:xfrm>
        <a:prstGeom prst="pie">
          <a:avLst>
            <a:gd fmla="val 5400000" name="adj1"/>
            <a:gd fmla="val 16200000" name="adj2"/>
          </a:avLst>
        </a:prstGeom>
        <a:solidFill>
          <a:schemeClr val="accent1">
            <a:hueOff val="0"/>
            <a:satOff val="0"/>
            <a:lumOff val="0"/>
            <a:alphaOff val="0"/>
          </a:schemeClr>
        </a:solid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712C235F-BC5C-415E-8D33-6FE2D2D141FF}">
      <dsp:nvSpPr>
        <dsp:cNvPr id="0" name=""/>
        <dsp:cNvSpPr/>
      </dsp:nvSpPr>
      <dsp:spPr>
        <a:xfrm>
          <a:off x="2041068" y="1746757"/>
          <a:ext cx="4762492" cy="1939014"/>
        </a:xfrm>
        <a:prstGeom prst="rect">
          <a:avLst/>
        </a:prstGeom>
        <a:solidFill>
          <a:schemeClr val="lt1">
            <a:alpha val="90000"/>
            <a:hueOff val="0"/>
            <a:satOff val="0"/>
            <a:lumOff val="0"/>
            <a:alphaOff val="0"/>
          </a:schemeClr>
        </a:solidFill>
        <a:ln algn="ctr" cap="rnd" cmpd="sng" w="19050">
          <a:solidFill>
            <a:schemeClr val="accent1">
              <a:hueOff val="0"/>
              <a:satOff val="0"/>
              <a:lumOff val="0"/>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57150" lIns="57150" numCol="1" rIns="57150" spcCol="1270" spcFirstLastPara="0" tIns="57150" vert="horz" wrap="square">
          <a:noAutofit/>
        </a:bodyPr>
        <a:lstStyle/>
        <a:p>
          <a:pPr algn="ctr" defTabSz="666750" indent="0" lvl="0" marL="0">
            <a:lnSpc>
              <a:spcPct val="90000"/>
            </a:lnSpc>
            <a:spcBef>
              <a:spcPct val="0"/>
            </a:spcBef>
            <a:spcAft>
              <a:spcPct val="35000"/>
            </a:spcAft>
            <a:buNone/>
          </a:pPr>
          <a:r>
            <a:rPr altLang="en-GB" b="0" dirty="0" i="0" kern="1200" lang="en-GB" sz="1500"/>
            <a:t>The sources suggest that the hotels in the UK are responsible for approximately 79000 tonnes of food waste per year, which can be avoided through their waste (Graham, 2026).  </a:t>
          </a:r>
          <a:endParaRPr altLang="en-IN" dirty="0" kern="1200" lang="en-IN" sz="1500"/>
        </a:p>
      </dsp:txBody>
      <dsp:txXfrm>
        <a:off x="2041068" y="1746757"/>
        <a:ext cx="4762492" cy="867453"/>
      </dsp:txXfrm>
    </dsp:sp>
    <dsp:sp modelId="{C3034CBE-9C15-425E-B7D1-0F9AF8DFD729}">
      <dsp:nvSpPr>
        <dsp:cNvPr id="0" name=""/>
        <dsp:cNvSpPr/>
      </dsp:nvSpPr>
      <dsp:spPr>
        <a:xfrm>
          <a:off x="1607341" y="2614211"/>
          <a:ext cx="867453" cy="867453"/>
        </a:xfrm>
        <a:prstGeom prst="pie">
          <a:avLst>
            <a:gd fmla="val 5400000" name="adj1"/>
            <a:gd fmla="val 16200000" name="adj2"/>
          </a:avLst>
        </a:prstGeom>
        <a:solidFill>
          <a:schemeClr val="accent1">
            <a:hueOff val="0"/>
            <a:satOff val="0"/>
            <a:lumOff val="0"/>
            <a:alphaOff val="0"/>
          </a:schemeClr>
        </a:solid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BAAA9328-7727-428B-8192-7AAB334F0803}">
      <dsp:nvSpPr>
        <dsp:cNvPr id="0" name=""/>
        <dsp:cNvSpPr/>
      </dsp:nvSpPr>
      <dsp:spPr>
        <a:xfrm>
          <a:off x="2041068" y="2614211"/>
          <a:ext cx="4762492" cy="867453"/>
        </a:xfrm>
        <a:prstGeom prst="rect">
          <a:avLst/>
        </a:prstGeom>
        <a:solidFill>
          <a:schemeClr val="lt1">
            <a:alpha val="90000"/>
            <a:hueOff val="0"/>
            <a:satOff val="0"/>
            <a:lumOff val="0"/>
            <a:alphaOff val="0"/>
          </a:schemeClr>
        </a:solidFill>
        <a:ln algn="ctr" cap="rnd" cmpd="sng" w="19050">
          <a:solidFill>
            <a:schemeClr val="accent1">
              <a:hueOff val="0"/>
              <a:satOff val="0"/>
              <a:lumOff val="0"/>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57150" lIns="57150" numCol="1" rIns="57150" spcCol="1270" spcFirstLastPara="0" tIns="57150" vert="horz" wrap="square">
          <a:noAutofit/>
        </a:bodyPr>
        <a:lstStyle/>
        <a:p>
          <a:pPr algn="ctr" defTabSz="666750" indent="0" lvl="0" marL="0">
            <a:lnSpc>
              <a:spcPct val="90000"/>
            </a:lnSpc>
            <a:spcBef>
              <a:spcPct val="0"/>
            </a:spcBef>
            <a:spcAft>
              <a:spcPct val="35000"/>
            </a:spcAft>
            <a:buNone/>
          </a:pPr>
          <a:r>
            <a:rPr altLang="en-GB" b="0" i="0" kern="1200" lang="en-GB" sz="1500"/>
            <a:t>These chances of avoiding this food waste pose a gap for the UK hotels to adopt strategies to save the food from being wasted. </a:t>
          </a:r>
          <a:endParaRPr altLang="en-IN" kern="1200" lang="en-IN" sz="1500"/>
        </a:p>
      </dsp:txBody>
      <dsp:txXfrm>
        <a:off x="2041068" y="2614211"/>
        <a:ext cx="4762492" cy="8674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486BDCC7-19D7-472D-A367-79E4D7B61028}">
      <dsp:nvSpPr>
        <dsp:cNvPr id="0" name=""/>
        <dsp:cNvSpPr/>
      </dsp:nvSpPr>
      <dsp:spPr>
        <a:xfrm>
          <a:off x="0" y="536"/>
          <a:ext cx="10057747" cy="1255450"/>
        </a:xfrm>
        <a:prstGeom prst="roundRect">
          <a:avLst>
            <a:gd fmla="val 10000" name="adj"/>
          </a:avLst>
        </a:prstGeom>
        <a:solidFill>
          <a:schemeClr val="accent4">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0BACF5F5-84CA-46F3-8E8C-5D2D726A8203}">
      <dsp:nvSpPr>
        <dsp:cNvPr id="0" name=""/>
        <dsp:cNvSpPr/>
      </dsp:nvSpPr>
      <dsp:spPr>
        <a:xfrm>
          <a:off x="379773" y="283012"/>
          <a:ext cx="690497" cy="69049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80D92B6E-C608-46E9-8D16-E7D3FBB3E1EC}">
      <dsp:nvSpPr>
        <dsp:cNvPr id="0" name=""/>
        <dsp:cNvSpPr/>
      </dsp:nvSpPr>
      <dsp:spPr>
        <a:xfrm>
          <a:off x="1450045" y="536"/>
          <a:ext cx="8607701" cy="1255450"/>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2869" lIns="132869" numCol="1" rIns="132869" spcCol="1270" spcFirstLastPara="0" tIns="132869" vert="horz" wrap="square">
          <a:noAutofit/>
        </a:bodyPr>
        <a:lstStyle/>
        <a:p>
          <a:pPr algn="l" defTabSz="711200" indent="0" lvl="0" marL="0">
            <a:lnSpc>
              <a:spcPct val="100000"/>
            </a:lnSpc>
            <a:spcBef>
              <a:spcPct val="0"/>
            </a:spcBef>
            <a:spcAft>
              <a:spcPct val="35000"/>
            </a:spcAft>
            <a:buNone/>
          </a:pPr>
          <a:r>
            <a:rPr altLang="en-GB" dirty="0" kern="1200" lang="en-GB" sz="1600">
              <a:solidFill>
                <a:schemeClr val="bg1"/>
              </a:solidFill>
            </a:rPr>
            <a:t>This presentation will utilise the Triple Bottom Line theory. </a:t>
          </a:r>
          <a:endParaRPr dirty="0" kern="1200" lang="en-US" sz="1600">
            <a:solidFill>
              <a:schemeClr val="bg1"/>
            </a:solidFill>
          </a:endParaRPr>
        </a:p>
      </dsp:txBody>
      <dsp:txXfrm>
        <a:off x="1450045" y="536"/>
        <a:ext cx="8607701" cy="1255450"/>
      </dsp:txXfrm>
    </dsp:sp>
    <dsp:sp modelId="{6DC2978C-02F5-4D57-8C78-DBF5B0A8815A}">
      <dsp:nvSpPr>
        <dsp:cNvPr id="0" name=""/>
        <dsp:cNvSpPr/>
      </dsp:nvSpPr>
      <dsp:spPr>
        <a:xfrm>
          <a:off x="0" y="1569850"/>
          <a:ext cx="10057747" cy="1255450"/>
        </a:xfrm>
        <a:prstGeom prst="roundRect">
          <a:avLst>
            <a:gd fmla="val 10000" name="adj"/>
          </a:avLst>
        </a:prstGeom>
        <a:solidFill>
          <a:schemeClr val="accent4">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E136782B-1C38-4234-9A63-E7CCA142D9AA}">
      <dsp:nvSpPr>
        <dsp:cNvPr id="0" name=""/>
        <dsp:cNvSpPr/>
      </dsp:nvSpPr>
      <dsp:spPr>
        <a:xfrm>
          <a:off x="379773" y="1852326"/>
          <a:ext cx="690497" cy="69049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A9CF7EF3-0278-4809-8A86-DB57FFBCEB35}">
      <dsp:nvSpPr>
        <dsp:cNvPr id="0" name=""/>
        <dsp:cNvSpPr/>
      </dsp:nvSpPr>
      <dsp:spPr>
        <a:xfrm>
          <a:off x="1450045" y="1569850"/>
          <a:ext cx="8607701" cy="1255450"/>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2869" lIns="132869" numCol="1" rIns="132869" spcCol="1270" spcFirstLastPara="0" tIns="132869" vert="horz" wrap="square">
          <a:noAutofit/>
        </a:bodyPr>
        <a:lstStyle/>
        <a:p>
          <a:pPr algn="l" defTabSz="711200" indent="0" lvl="0" marL="0">
            <a:lnSpc>
              <a:spcPct val="100000"/>
            </a:lnSpc>
            <a:spcBef>
              <a:spcPct val="0"/>
            </a:spcBef>
            <a:spcAft>
              <a:spcPct val="35000"/>
            </a:spcAft>
            <a:buNone/>
          </a:pPr>
          <a:r>
            <a:rPr altLang="en-GB" dirty="0" kern="1200" lang="en-GB" sz="1600">
              <a:solidFill>
                <a:schemeClr val="bg1"/>
              </a:solidFill>
            </a:rPr>
            <a:t>This theory has showcased the impact of adopting the food sustainability practices on the diverse factors, including Profit, Planet and People. </a:t>
          </a:r>
          <a:endParaRPr dirty="0" kern="1200" lang="en-US" sz="1600">
            <a:solidFill>
              <a:schemeClr val="bg1"/>
            </a:solidFill>
          </a:endParaRPr>
        </a:p>
      </dsp:txBody>
      <dsp:txXfrm>
        <a:off x="1450045" y="1569850"/>
        <a:ext cx="8607701" cy="1255450"/>
      </dsp:txXfrm>
    </dsp:sp>
    <dsp:sp modelId="{2D3A37F5-C4F8-4F12-BF81-6D5550185D09}">
      <dsp:nvSpPr>
        <dsp:cNvPr id="0" name=""/>
        <dsp:cNvSpPr/>
      </dsp:nvSpPr>
      <dsp:spPr>
        <a:xfrm>
          <a:off x="0" y="3139163"/>
          <a:ext cx="10057747" cy="1255450"/>
        </a:xfrm>
        <a:prstGeom prst="roundRect">
          <a:avLst>
            <a:gd fmla="val 10000" name="adj"/>
          </a:avLst>
        </a:prstGeom>
        <a:solidFill>
          <a:schemeClr val="accent4">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BC2819CB-C5F5-4796-A18D-6ED47C477790}">
      <dsp:nvSpPr>
        <dsp:cNvPr id="0" name=""/>
        <dsp:cNvSpPr/>
      </dsp:nvSpPr>
      <dsp:spPr>
        <a:xfrm>
          <a:off x="379773" y="3421640"/>
          <a:ext cx="690497" cy="69049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63077F16-6B54-4349-85E5-9B72DBA2965C}">
      <dsp:nvSpPr>
        <dsp:cNvPr id="0" name=""/>
        <dsp:cNvSpPr/>
      </dsp:nvSpPr>
      <dsp:spPr>
        <a:xfrm>
          <a:off x="1450045" y="3139163"/>
          <a:ext cx="8607701" cy="1255450"/>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32869" lIns="132869" numCol="1" rIns="132869" spcCol="1270" spcFirstLastPara="0" tIns="132869" vert="horz" wrap="square">
          <a:noAutofit/>
        </a:bodyPr>
        <a:lstStyle/>
        <a:p>
          <a:pPr algn="l" defTabSz="711200" indent="0" lvl="0" marL="0">
            <a:lnSpc>
              <a:spcPct val="100000"/>
            </a:lnSpc>
            <a:spcBef>
              <a:spcPct val="0"/>
            </a:spcBef>
            <a:spcAft>
              <a:spcPct val="35000"/>
            </a:spcAft>
            <a:buNone/>
          </a:pPr>
          <a:r>
            <a:rPr altLang="en-GB" dirty="0" kern="1200" lang="en-GB" sz="1600">
              <a:solidFill>
                <a:schemeClr val="bg1"/>
              </a:solidFill>
            </a:rPr>
            <a:t>In its findings, this theory shows that the food sustainability practices help the organisations save the per capita costs on food of their guests, save the environment from harmful gases which may arise from anaerobic digestion and improve customer loyalty towards the hotels (</a:t>
          </a:r>
          <a:r>
            <a:rPr altLang="en-GB" dirty="0" err="1" kern="1200" lang="en-GB" sz="1600">
              <a:solidFill>
                <a:schemeClr val="bg1"/>
              </a:solidFill>
            </a:rPr>
            <a:t>Májková</a:t>
          </a:r>
          <a:r>
            <a:rPr altLang="en-GB" dirty="0" kern="1200" lang="en-GB" sz="1600">
              <a:solidFill>
                <a:schemeClr val="bg1"/>
              </a:solidFill>
            </a:rPr>
            <a:t>, et al., 2025; Ally, et al., 2024; Gajić, et al., 2024).   </a:t>
          </a:r>
          <a:endParaRPr dirty="0" kern="1200" lang="en-US" sz="1600">
            <a:solidFill>
              <a:schemeClr val="bg1"/>
            </a:solidFill>
          </a:endParaRPr>
        </a:p>
      </dsp:txBody>
      <dsp:txXfrm>
        <a:off x="1450045" y="3139163"/>
        <a:ext cx="8607701" cy="12554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1A23441F-C4ED-43B2-9027-F4DA9E6BC6C2}">
      <dsp:nvSpPr>
        <dsp:cNvPr id="0" name=""/>
        <dsp:cNvSpPr/>
      </dsp:nvSpPr>
      <dsp:spPr>
        <a:xfrm>
          <a:off x="436608" y="602329"/>
          <a:ext cx="1098000" cy="1098000"/>
        </a:xfrm>
        <a:prstGeom prst="ellipse">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ACAD55F9-A4D5-40A1-A12F-4720FAF98F9D}">
      <dsp:nvSpPr>
        <dsp:cNvPr id="0" name=""/>
        <dsp:cNvSpPr/>
      </dsp:nvSpPr>
      <dsp:spPr>
        <a:xfrm>
          <a:off x="670608" y="83632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8BFF48B3-4777-43C7-A491-27AC9A176A49}">
      <dsp:nvSpPr>
        <dsp:cNvPr id="0" name=""/>
        <dsp:cNvSpPr/>
      </dsp:nvSpPr>
      <dsp:spPr>
        <a:xfrm>
          <a:off x="85608" y="2042329"/>
          <a:ext cx="1800000" cy="2070000"/>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0" numCol="1" rIns="0" spcCol="1270" spcFirstLastPara="0" tIns="0" vert="horz" wrap="square">
          <a:noAutofit/>
        </a:bodyPr>
        <a:lstStyle/>
        <a:p>
          <a:pPr algn="just" defTabSz="622300" indent="0" lvl="0" marL="0">
            <a:lnSpc>
              <a:spcPct val="100000"/>
            </a:lnSpc>
            <a:spcBef>
              <a:spcPct val="0"/>
            </a:spcBef>
            <a:spcAft>
              <a:spcPct val="35000"/>
            </a:spcAft>
            <a:buNone/>
            <a:defRPr cap="all"/>
          </a:pPr>
          <a:r>
            <a:rPr altLang="en-GB" cap="none" dirty="0" kern="1200" lang="en-GB" sz="1400"/>
            <a:t>Synthesis of the literature review concludes that food waste reduction is important for environmental health, as this will reduce land occupation, which is caused by the waste food (</a:t>
          </a:r>
          <a:r>
            <a:rPr altLang="en-GB" cap="none" dirty="0" err="1" kern="1200" lang="en-GB" sz="1400"/>
            <a:t>pandey</a:t>
          </a:r>
          <a:r>
            <a:rPr altLang="en-GB" cap="none" dirty="0" kern="1200" lang="en-GB" sz="1400"/>
            <a:t>, 2021).</a:t>
          </a:r>
          <a:endParaRPr cap="none" dirty="0" kern="1200" lang="en-US" sz="1400"/>
        </a:p>
      </dsp:txBody>
      <dsp:txXfrm>
        <a:off x="85608" y="2042329"/>
        <a:ext cx="1800000" cy="2070000"/>
      </dsp:txXfrm>
    </dsp:sp>
    <dsp:sp modelId="{F11A8BDE-57D1-4EE6-A407-C9AE9989527C}">
      <dsp:nvSpPr>
        <dsp:cNvPr id="0" name=""/>
        <dsp:cNvSpPr/>
      </dsp:nvSpPr>
      <dsp:spPr>
        <a:xfrm>
          <a:off x="2551609" y="602329"/>
          <a:ext cx="1098000" cy="1098000"/>
        </a:xfrm>
        <a:prstGeom prst="ellipse">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85DBCEA2-A391-42F3-8AE2-1B3A38AAE4C3}">
      <dsp:nvSpPr>
        <dsp:cNvPr id="0" name=""/>
        <dsp:cNvSpPr/>
      </dsp:nvSpPr>
      <dsp:spPr>
        <a:xfrm>
          <a:off x="2785609" y="83632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A84B25BB-9EFD-48B8-A7DF-F3A5731F6594}">
      <dsp:nvSpPr>
        <dsp:cNvPr id="0" name=""/>
        <dsp:cNvSpPr/>
      </dsp:nvSpPr>
      <dsp:spPr>
        <a:xfrm>
          <a:off x="2200609" y="2042329"/>
          <a:ext cx="1800000" cy="2070000"/>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0" numCol="1" rIns="0" spcCol="1270" spcFirstLastPara="0" tIns="0" vert="horz" wrap="square">
          <a:noAutofit/>
        </a:bodyPr>
        <a:lstStyle/>
        <a:p>
          <a:pPr algn="just" defTabSz="622300" indent="0" lvl="0" marL="0">
            <a:lnSpc>
              <a:spcPct val="100000"/>
            </a:lnSpc>
            <a:spcBef>
              <a:spcPct val="0"/>
            </a:spcBef>
            <a:spcAft>
              <a:spcPct val="35000"/>
            </a:spcAft>
            <a:buNone/>
            <a:defRPr cap="all"/>
          </a:pPr>
          <a:r>
            <a:rPr altLang="en-GB" cap="none" dirty="0" kern="1200" lang="en-GB" sz="1400"/>
            <a:t>It shows that it can be reduced by training the staff regarding food waste and by using the techniques, such as first in first out, as this will not cause financial strain. </a:t>
          </a:r>
          <a:endParaRPr cap="none" dirty="0" kern="1200" lang="en-US" sz="1400"/>
        </a:p>
      </dsp:txBody>
      <dsp:txXfrm>
        <a:off x="2200609" y="2042329"/>
        <a:ext cx="1800000" cy="2070000"/>
      </dsp:txXfrm>
    </dsp:sp>
    <dsp:sp modelId="{1D01B0BA-5016-45CC-921F-100CFD48315F}">
      <dsp:nvSpPr>
        <dsp:cNvPr id="0" name=""/>
        <dsp:cNvSpPr/>
      </dsp:nvSpPr>
      <dsp:spPr>
        <a:xfrm>
          <a:off x="4666609" y="602329"/>
          <a:ext cx="1098000" cy="1098000"/>
        </a:xfrm>
        <a:prstGeom prst="ellipse">
          <a:avLst/>
        </a:prstGeom>
        <a:solidFill>
          <a:schemeClr val="accent1">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50175B16-F477-4871-BED5-A0CA42FA9DEC}">
      <dsp:nvSpPr>
        <dsp:cNvPr id="0" name=""/>
        <dsp:cNvSpPr/>
      </dsp:nvSpPr>
      <dsp:spPr>
        <a:xfrm>
          <a:off x="4900609" y="83632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71D4D7BD-4043-46A3-93A4-439889F8A7B4}">
      <dsp:nvSpPr>
        <dsp:cNvPr id="0" name=""/>
        <dsp:cNvSpPr/>
      </dsp:nvSpPr>
      <dsp:spPr>
        <a:xfrm>
          <a:off x="4315609" y="2042329"/>
          <a:ext cx="1800000" cy="2070000"/>
        </a:xfrm>
        <a:prstGeom prst="rect">
          <a:avLst/>
        </a:prstGeom>
        <a:noFill/>
        <a:ln>
          <a:noFill/>
        </a:ln>
        <a:effectLst/>
      </dsp:spPr>
      <dsp:style>
        <a:lnRef idx="0">
          <a:scrgbClr b="0" g="0" r="0"/>
        </a:lnRef>
        <a:fillRef idx="0">
          <a:scrgbClr b="0" g="0" r="0"/>
        </a:fillRef>
        <a:effectRef idx="0">
          <a:scrgbClr b="0" g="0" r="0"/>
        </a:effectRef>
        <a:fontRef idx="minor"/>
      </dsp:style>
      <dsp:txBody>
        <a:bodyPr anchor="t" anchorCtr="0" bIns="0" lIns="0" numCol="1" rIns="0" spcCol="1270" spcFirstLastPara="0" tIns="0" vert="horz" wrap="square">
          <a:noAutofit/>
        </a:bodyPr>
        <a:lstStyle/>
        <a:p>
          <a:pPr algn="just" defTabSz="622300" indent="0" lvl="0" marL="0">
            <a:lnSpc>
              <a:spcPct val="100000"/>
            </a:lnSpc>
            <a:spcBef>
              <a:spcPct val="0"/>
            </a:spcBef>
            <a:spcAft>
              <a:spcPct val="35000"/>
            </a:spcAft>
            <a:buNone/>
            <a:defRPr cap="all"/>
          </a:pPr>
          <a:r>
            <a:rPr altLang="en-GB" cap="none" dirty="0" kern="1200" lang="en-GB" sz="1400"/>
            <a:t>The adoption of food sustainability practices will not just help the environmental health but also enhance the customer satisfaction and strengthen the economic condition of the hotels (</a:t>
          </a:r>
          <a:r>
            <a:rPr altLang="en-GB" cap="none" dirty="0" err="1" kern="1200" lang="en-GB" sz="1400"/>
            <a:t>choudhary</a:t>
          </a:r>
          <a:r>
            <a:rPr altLang="en-GB" cap="none" dirty="0" kern="1200" lang="en-GB" sz="1400"/>
            <a:t> and </a:t>
          </a:r>
          <a:r>
            <a:rPr altLang="en-GB" cap="none" dirty="0" err="1" kern="1200" lang="en-GB" sz="1400"/>
            <a:t>mathur</a:t>
          </a:r>
          <a:r>
            <a:rPr altLang="en-GB" cap="none" dirty="0" kern="1200" lang="en-GB" sz="1400"/>
            <a:t>, 2024).</a:t>
          </a:r>
          <a:endParaRPr cap="none" dirty="0" kern="1200" lang="en-US" sz="1400"/>
        </a:p>
      </dsp:txBody>
      <dsp:txXfrm>
        <a:off x="4315609" y="2042329"/>
        <a:ext cx="1800000" cy="207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A7752E5-1430-450F-AFAE-937076749C4B}">
      <dsp:nvSpPr>
        <dsp:cNvPr id="0" name=""/>
        <dsp:cNvSpPr/>
      </dsp:nvSpPr>
      <dsp:spPr>
        <a:xfrm>
          <a:off x="0" y="490"/>
          <a:ext cx="7270375" cy="1147949"/>
        </a:xfrm>
        <a:prstGeom prst="roundRect">
          <a:avLst>
            <a:gd fmla="val 10000" name="adj"/>
          </a:avLst>
        </a:prstGeom>
        <a:solidFill>
          <a:schemeClr val="accent6">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9B748EA2-57A1-411D-8FAF-83FB0D963843}">
      <dsp:nvSpPr>
        <dsp:cNvPr id="0" name=""/>
        <dsp:cNvSpPr/>
      </dsp:nvSpPr>
      <dsp:spPr>
        <a:xfrm>
          <a:off x="347254" y="258779"/>
          <a:ext cx="631372" cy="6313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14F616BA-DD58-4654-805E-CF3DD6D7FB7C}">
      <dsp:nvSpPr>
        <dsp:cNvPr id="0" name=""/>
        <dsp:cNvSpPr/>
      </dsp:nvSpPr>
      <dsp:spPr>
        <a:xfrm>
          <a:off x="1325881" y="490"/>
          <a:ext cx="5944493" cy="1147949"/>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21491" lIns="121491" numCol="1" rIns="121491" spcCol="1270" spcFirstLastPara="0" tIns="121491" vert="horz" wrap="square">
          <a:noAutofit/>
        </a:bodyPr>
        <a:lstStyle/>
        <a:p>
          <a:pPr algn="just" defTabSz="666750" indent="0" lvl="0" marL="0">
            <a:lnSpc>
              <a:spcPct val="100000"/>
            </a:lnSpc>
            <a:spcBef>
              <a:spcPct val="0"/>
            </a:spcBef>
            <a:spcAft>
              <a:spcPct val="35000"/>
            </a:spcAft>
            <a:buNone/>
          </a:pPr>
          <a:r>
            <a:rPr altLang="en-GB" dirty="0" kern="1200" lang="en-GB" sz="1500"/>
            <a:t>The social factors, such as consumer demand shifting towards the buffet culture, promote food wastage. </a:t>
          </a:r>
          <a:endParaRPr dirty="0" kern="1200" lang="en-US" sz="1500"/>
        </a:p>
      </dsp:txBody>
      <dsp:txXfrm>
        <a:off x="1325881" y="490"/>
        <a:ext cx="5944493" cy="1147949"/>
      </dsp:txXfrm>
    </dsp:sp>
    <dsp:sp modelId="{6CBBE1AA-7D50-445D-9181-6E0C92CEAC67}">
      <dsp:nvSpPr>
        <dsp:cNvPr id="0" name=""/>
        <dsp:cNvSpPr/>
      </dsp:nvSpPr>
      <dsp:spPr>
        <a:xfrm>
          <a:off x="0" y="1435427"/>
          <a:ext cx="7270375" cy="1147949"/>
        </a:xfrm>
        <a:prstGeom prst="roundRect">
          <a:avLst>
            <a:gd fmla="val 10000" name="adj"/>
          </a:avLst>
        </a:prstGeom>
        <a:solidFill>
          <a:schemeClr val="accent6">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43F33876-77E2-4809-8A5B-638715FD5011}">
      <dsp:nvSpPr>
        <dsp:cNvPr id="0" name=""/>
        <dsp:cNvSpPr/>
      </dsp:nvSpPr>
      <dsp:spPr>
        <a:xfrm>
          <a:off x="347254" y="1693715"/>
          <a:ext cx="631372" cy="6313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1BE53353-CF95-4821-AE74-FB0973EDF5DD}">
      <dsp:nvSpPr>
        <dsp:cNvPr id="0" name=""/>
        <dsp:cNvSpPr/>
      </dsp:nvSpPr>
      <dsp:spPr>
        <a:xfrm>
          <a:off x="1325881" y="1435427"/>
          <a:ext cx="5944493" cy="1147949"/>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21491" lIns="121491" numCol="1" rIns="121491" spcCol="1270" spcFirstLastPara="0" tIns="121491" vert="horz" wrap="square">
          <a:noAutofit/>
        </a:bodyPr>
        <a:lstStyle/>
        <a:p>
          <a:pPr algn="just" defTabSz="666750" indent="0" lvl="0" marL="0">
            <a:lnSpc>
              <a:spcPct val="100000"/>
            </a:lnSpc>
            <a:spcBef>
              <a:spcPct val="0"/>
            </a:spcBef>
            <a:spcAft>
              <a:spcPct val="35000"/>
            </a:spcAft>
            <a:buNone/>
          </a:pPr>
          <a:r>
            <a:rPr altLang="en-GB" kern="1200" lang="en-GB" sz="1500"/>
            <a:t>In contrast, the organisations that comply with the sustainability practices encounter a higher customer loyalty (Dedat and Rodrigues, 2025). </a:t>
          </a:r>
          <a:endParaRPr kern="1200" lang="en-US" sz="1500"/>
        </a:p>
      </dsp:txBody>
      <dsp:txXfrm>
        <a:off x="1325881" y="1435427"/>
        <a:ext cx="5944493" cy="1147949"/>
      </dsp:txXfrm>
    </dsp:sp>
    <dsp:sp modelId="{EB09574E-CC6A-4220-A796-23D8A242B5AC}">
      <dsp:nvSpPr>
        <dsp:cNvPr id="0" name=""/>
        <dsp:cNvSpPr/>
      </dsp:nvSpPr>
      <dsp:spPr>
        <a:xfrm>
          <a:off x="0" y="2870364"/>
          <a:ext cx="7270375" cy="1147949"/>
        </a:xfrm>
        <a:prstGeom prst="roundRect">
          <a:avLst>
            <a:gd fmla="val 10000" name="adj"/>
          </a:avLst>
        </a:prstGeom>
        <a:solidFill>
          <a:schemeClr val="accent6">
            <a:tint val="40000"/>
            <a:hueOff val="0"/>
            <a:satOff val="0"/>
            <a:lumOff val="0"/>
            <a:alphaOff val="0"/>
          </a:schemeClr>
        </a:solidFill>
        <a:ln>
          <a:noFill/>
        </a:ln>
        <a:effectLst/>
      </dsp:spPr>
      <dsp:style>
        <a:lnRef idx="0">
          <a:scrgbClr b="0" g="0" r="0"/>
        </a:lnRef>
        <a:fillRef idx="1">
          <a:scrgbClr b="0" g="0" r="0"/>
        </a:fillRef>
        <a:effectRef idx="0">
          <a:scrgbClr b="0" g="0" r="0"/>
        </a:effectRef>
        <a:fontRef idx="minor"/>
      </dsp:style>
    </dsp:sp>
    <dsp:sp modelId="{F9DB337B-50D6-4865-A8D5-3502FE032B45}">
      <dsp:nvSpPr>
        <dsp:cNvPr id="0" name=""/>
        <dsp:cNvSpPr/>
      </dsp:nvSpPr>
      <dsp:spPr>
        <a:xfrm>
          <a:off x="347254" y="3128652"/>
          <a:ext cx="631372" cy="6313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D3C0429D-C9FB-47B0-9983-3448F6082464}">
      <dsp:nvSpPr>
        <dsp:cNvPr id="0" name=""/>
        <dsp:cNvSpPr/>
      </dsp:nvSpPr>
      <dsp:spPr>
        <a:xfrm>
          <a:off x="1325881" y="2870364"/>
          <a:ext cx="5944493" cy="1147949"/>
        </a:xfrm>
        <a:prstGeom prst="rect">
          <a:avLst/>
        </a:prstGeom>
        <a:noFill/>
        <a:ln>
          <a:noFill/>
        </a:ln>
        <a:effectLst/>
      </dsp:spPr>
      <dsp:style>
        <a:lnRef idx="0">
          <a:scrgbClr b="0" g="0" r="0"/>
        </a:lnRef>
        <a:fillRef idx="0">
          <a:scrgbClr b="0" g="0" r="0"/>
        </a:fillRef>
        <a:effectRef idx="0">
          <a:scrgbClr b="0" g="0" r="0"/>
        </a:effectRef>
        <a:fontRef idx="minor"/>
      </dsp:style>
      <dsp:txBody>
        <a:bodyPr anchor="ctr" anchorCtr="0" bIns="121491" lIns="121491" numCol="1" rIns="121491" spcCol="1270" spcFirstLastPara="0" tIns="121491" vert="horz" wrap="square">
          <a:noAutofit/>
        </a:bodyPr>
        <a:lstStyle/>
        <a:p>
          <a:pPr algn="just" defTabSz="666750" indent="0" lvl="0" marL="0">
            <a:lnSpc>
              <a:spcPct val="100000"/>
            </a:lnSpc>
            <a:spcBef>
              <a:spcPct val="0"/>
            </a:spcBef>
            <a:spcAft>
              <a:spcPct val="35000"/>
            </a:spcAft>
            <a:buNone/>
          </a:pPr>
          <a:r>
            <a:rPr altLang="en-GB" dirty="0" kern="1200" lang="en-GB" sz="1500"/>
            <a:t>Technological factors positively impact the food sustainability practices, as this can help the organisations in detecting the patterns in which the hotels faces most leftovers. Through this, it enables the chefs to analyse the ingredients or the dishes that are causing the most food waste.</a:t>
          </a:r>
          <a:endParaRPr dirty="0" kern="1200" lang="en-US" sz="1500"/>
        </a:p>
      </dsp:txBody>
      <dsp:txXfrm>
        <a:off x="1325881" y="2870364"/>
        <a:ext cx="5944493" cy="11479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6F93D28C-3DD4-40A1-904C-49F087268A26}">
      <dsp:nvSpPr>
        <dsp:cNvPr id="0" name=""/>
        <dsp:cNvSpPr/>
      </dsp:nvSpPr>
      <dsp:spPr>
        <a:xfrm>
          <a:off x="0" y="241253"/>
          <a:ext cx="4338409" cy="1735363"/>
        </a:xfrm>
        <a:prstGeom prst="chevron">
          <a:avLst/>
        </a:prstGeom>
        <a:solidFill>
          <a:schemeClr val="lt1">
            <a:hueOff val="0"/>
            <a:satOff val="0"/>
            <a:lumOff val="0"/>
            <a:alphaOff val="0"/>
          </a:schemeClr>
        </a:solidFill>
        <a:ln algn="ctr" cap="rnd" cmpd="sng" w="19050">
          <a:solidFill>
            <a:schemeClr val="dk1">
              <a:shade val="80000"/>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txBody>
        <a:bodyPr anchor="ctr" anchorCtr="0" bIns="11430" lIns="22860" numCol="1" rIns="0" spcCol="1270" spcFirstLastPara="0" tIns="11430" vert="horz" wrap="square">
          <a:noAutofit/>
        </a:bodyPr>
        <a:lstStyle/>
        <a:p>
          <a:pPr algn="just" defTabSz="800100" indent="0" lvl="0" marL="0">
            <a:lnSpc>
              <a:spcPct val="90000"/>
            </a:lnSpc>
            <a:spcBef>
              <a:spcPct val="0"/>
            </a:spcBef>
            <a:spcAft>
              <a:spcPct val="35000"/>
            </a:spcAft>
            <a:buNone/>
          </a:pPr>
          <a:r>
            <a:rPr altLang="en-GB" b="0" dirty="0" i="0" kern="1200" lang="en-GB" sz="1800"/>
            <a:t>The food waste minimisation strategies can create a good impact on environmental health, as this will reduce the CO2 emissions (</a:t>
          </a:r>
          <a:r>
            <a:rPr altLang="en-GB" b="0" dirty="0" err="1" i="0" kern="1200" lang="en-GB" sz="1800"/>
            <a:t>Amicarelli</a:t>
          </a:r>
          <a:r>
            <a:rPr altLang="en-GB" b="0" dirty="0" i="0" kern="1200" lang="en-GB" sz="1800"/>
            <a:t>, et al., 2021).</a:t>
          </a:r>
          <a:endParaRPr altLang="en-IN" dirty="0" kern="1200" lang="en-IN" sz="1800"/>
        </a:p>
      </dsp:txBody>
      <dsp:txXfrm>
        <a:off x="867682" y="241253"/>
        <a:ext cx="2603046" cy="1735363"/>
      </dsp:txXfrm>
    </dsp:sp>
    <dsp:sp modelId="{3218A554-62AB-4E13-861F-7B3F779AF2D2}">
      <dsp:nvSpPr>
        <dsp:cNvPr id="0" name=""/>
        <dsp:cNvSpPr/>
      </dsp:nvSpPr>
      <dsp:spPr>
        <a:xfrm>
          <a:off x="0" y="2219567"/>
          <a:ext cx="4338409" cy="1735363"/>
        </a:xfrm>
        <a:prstGeom prst="chevron">
          <a:avLst/>
        </a:prstGeom>
        <a:solidFill>
          <a:schemeClr val="lt1">
            <a:hueOff val="0"/>
            <a:satOff val="0"/>
            <a:lumOff val="0"/>
            <a:alphaOff val="0"/>
          </a:schemeClr>
        </a:solidFill>
        <a:ln algn="ctr" cap="rnd" cmpd="sng" w="19050">
          <a:solidFill>
            <a:schemeClr val="dk1">
              <a:shade val="80000"/>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txBody>
        <a:bodyPr anchor="ctr" anchorCtr="0" bIns="11430" lIns="22860" numCol="1" rIns="0" spcCol="1270" spcFirstLastPara="0" tIns="11430" vert="horz" wrap="square">
          <a:noAutofit/>
        </a:bodyPr>
        <a:lstStyle/>
        <a:p>
          <a:pPr algn="just" defTabSz="800100" indent="0" lvl="0" marL="0">
            <a:lnSpc>
              <a:spcPct val="90000"/>
            </a:lnSpc>
            <a:spcBef>
              <a:spcPct val="0"/>
            </a:spcBef>
            <a:spcAft>
              <a:spcPct val="35000"/>
            </a:spcAft>
            <a:buNone/>
          </a:pPr>
          <a:r>
            <a:rPr altLang="en-GB" b="0" dirty="0" i="0" kern="1200" lang="en-GB" sz="1800"/>
            <a:t>Whereas, on the legal level, the UK legislation forces companies to separate food waste from the general waste to ensure the proper disposal of food waste. </a:t>
          </a:r>
          <a:endParaRPr altLang="en-IN" dirty="0" kern="1200" lang="en-IN" sz="1800"/>
        </a:p>
      </dsp:txBody>
      <dsp:txXfrm>
        <a:off x="867682" y="2219567"/>
        <a:ext cx="2603046" cy="173536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90C4E79D-A174-4E91-95EF-9D39792698CF}">
      <dsp:nvSpPr>
        <dsp:cNvPr id="0" name=""/>
        <dsp:cNvSpPr/>
      </dsp:nvSpPr>
      <dsp:spPr>
        <a:xfrm>
          <a:off x="18297" y="137"/>
          <a:ext cx="3227081" cy="1936248"/>
        </a:xfrm>
        <a:prstGeom prst="rect">
          <a:avLst/>
        </a:prstGeom>
        <a:gradFill rotWithShape="0">
          <a:gsLst>
            <a:gs pos="0">
              <a:schemeClr val="accent2">
                <a:hueOff val="0"/>
                <a:satOff val="0"/>
                <a:lumOff val="0"/>
                <a:alphaOff val="0"/>
                <a:tint val="64000"/>
                <a:lumMod val="118000"/>
              </a:schemeClr>
            </a:gs>
            <a:gs pos="100000">
              <a:schemeClr val="accent2">
                <a:hueOff val="0"/>
                <a:satOff val="0"/>
                <a:lumOff val="0"/>
                <a:alphaOff val="0"/>
                <a:tint val="92000"/>
                <a:alpha val="100000"/>
                <a:lumMod val="110000"/>
              </a:schemeClr>
            </a:gs>
          </a:gsLst>
          <a:lin ang="5400000" scaled="0"/>
        </a:gradFill>
        <a:ln>
          <a:noFill/>
        </a:ln>
        <a:effectLst/>
        <a:scene3d>
          <a:camera prst="orthographicFront"/>
          <a:lightRig dir="t" rig="flat"/>
        </a:scene3d>
        <a:sp3d prstMaterial="dkEdge">
          <a:bevelT h="38100" w="8200"/>
        </a:sp3d>
      </dsp:spPr>
      <dsp:style>
        <a:lnRef idx="0">
          <a:scrgbClr b="0" g="0" r="0"/>
        </a:lnRef>
        <a:fillRef idx="2">
          <a:scrgbClr b="0" g="0" r="0"/>
        </a:fillRef>
        <a:effectRef idx="1">
          <a:scrgbClr b="0" g="0" r="0"/>
        </a:effectRef>
        <a:fontRef idx="minor">
          <a:schemeClr val="dk1"/>
        </a:fontRef>
      </dsp:style>
      <dsp:txBody>
        <a:bodyPr anchor="ctr" anchorCtr="0" bIns="53340" lIns="53340" numCol="1" rIns="53340" spcCol="1270" spcFirstLastPara="0" tIns="53340" vert="horz" wrap="square">
          <a:noAutofit/>
        </a:bodyPr>
        <a:lstStyle/>
        <a:p>
          <a:pPr algn="just" defTabSz="622300" indent="0" lvl="0" marL="0">
            <a:lnSpc>
              <a:spcPct val="90000"/>
            </a:lnSpc>
            <a:spcBef>
              <a:spcPct val="0"/>
            </a:spcBef>
            <a:spcAft>
              <a:spcPct val="35000"/>
            </a:spcAft>
            <a:buNone/>
          </a:pPr>
          <a:r>
            <a:rPr altLang="en-GB" b="0" dirty="0" i="0" kern="1200" lang="en-GB" sz="1400"/>
            <a:t>In response to these issues, the Hilton hotel has utilised the menu engineering ‘Taste of Zero Waste’, where they repurpose the buffet leftovers to save that food (Stories From Hilton, 2025). </a:t>
          </a:r>
          <a:endParaRPr altLang="en-IN" dirty="0" kern="1200" lang="en-IN" sz="1400"/>
        </a:p>
      </dsp:txBody>
      <dsp:txXfrm>
        <a:off x="18297" y="137"/>
        <a:ext cx="3227081" cy="1936248"/>
      </dsp:txXfrm>
    </dsp:sp>
    <dsp:sp modelId="{D896F254-BC34-4A54-9934-F694BE1F3732}">
      <dsp:nvSpPr>
        <dsp:cNvPr id="0" name=""/>
        <dsp:cNvSpPr/>
      </dsp:nvSpPr>
      <dsp:spPr>
        <a:xfrm>
          <a:off x="3568087" y="137"/>
          <a:ext cx="3227081" cy="1936248"/>
        </a:xfrm>
        <a:prstGeom prst="rect">
          <a:avLst/>
        </a:prstGeom>
        <a:gradFill rotWithShape="0">
          <a:gsLst>
            <a:gs pos="0">
              <a:schemeClr val="accent3">
                <a:hueOff val="0"/>
                <a:satOff val="0"/>
                <a:lumOff val="0"/>
                <a:alphaOff val="0"/>
                <a:tint val="64000"/>
                <a:lumMod val="118000"/>
              </a:schemeClr>
            </a:gs>
            <a:gs pos="100000">
              <a:schemeClr val="accent3">
                <a:hueOff val="0"/>
                <a:satOff val="0"/>
                <a:lumOff val="0"/>
                <a:alphaOff val="0"/>
                <a:tint val="92000"/>
                <a:alpha val="100000"/>
                <a:lumMod val="110000"/>
              </a:schemeClr>
            </a:gs>
          </a:gsLst>
          <a:lin ang="5400000" scaled="0"/>
        </a:gradFill>
        <a:ln>
          <a:noFill/>
        </a:ln>
        <a:effectLst/>
        <a:scene3d>
          <a:camera prst="orthographicFront"/>
          <a:lightRig dir="t" rig="flat"/>
        </a:scene3d>
        <a:sp3d prstMaterial="dkEdge">
          <a:bevelT h="38100" w="8200"/>
        </a:sp3d>
      </dsp:spPr>
      <dsp:style>
        <a:lnRef idx="0">
          <a:scrgbClr b="0" g="0" r="0"/>
        </a:lnRef>
        <a:fillRef idx="2">
          <a:scrgbClr b="0" g="0" r="0"/>
        </a:fillRef>
        <a:effectRef idx="1">
          <a:scrgbClr b="0" g="0" r="0"/>
        </a:effectRef>
        <a:fontRef idx="minor">
          <a:schemeClr val="dk1"/>
        </a:fontRef>
      </dsp:style>
      <dsp:txBody>
        <a:bodyPr anchor="ctr" anchorCtr="0" bIns="53340" lIns="53340" numCol="1" rIns="53340" spcCol="1270" spcFirstLastPara="0" tIns="53340" vert="horz" wrap="square">
          <a:noAutofit/>
        </a:bodyPr>
        <a:lstStyle/>
        <a:p>
          <a:pPr algn="just" defTabSz="622300" indent="0" lvl="0" marL="0">
            <a:lnSpc>
              <a:spcPct val="90000"/>
            </a:lnSpc>
            <a:spcBef>
              <a:spcPct val="0"/>
            </a:spcBef>
            <a:spcAft>
              <a:spcPct val="35000"/>
            </a:spcAft>
            <a:buNone/>
          </a:pPr>
          <a:r>
            <a:rPr altLang="en-GB" b="0" dirty="0" i="0" kern="1200" lang="en-GB" sz="1400"/>
            <a:t>Similarly, the Mariotte hotel integrated AI technology to detect the food discarding patterns so that they can make changes in future dishes (George, 2024). </a:t>
          </a:r>
          <a:endParaRPr altLang="en-IN" dirty="0" kern="1200" lang="en-IN" sz="1400"/>
        </a:p>
      </dsp:txBody>
      <dsp:txXfrm>
        <a:off x="3568087" y="137"/>
        <a:ext cx="3227081" cy="1936248"/>
      </dsp:txXfrm>
    </dsp:sp>
    <dsp:sp modelId="{0F94EEE3-BB0E-45E4-A315-590891332659}">
      <dsp:nvSpPr>
        <dsp:cNvPr id="0" name=""/>
        <dsp:cNvSpPr/>
      </dsp:nvSpPr>
      <dsp:spPr>
        <a:xfrm>
          <a:off x="18297" y="2259094"/>
          <a:ext cx="3227081" cy="1936248"/>
        </a:xfrm>
        <a:prstGeom prst="rect">
          <a:avLst/>
        </a:prstGeom>
        <a:gradFill rotWithShape="0">
          <a:gsLst>
            <a:gs pos="0">
              <a:schemeClr val="accent4">
                <a:hueOff val="0"/>
                <a:satOff val="0"/>
                <a:lumOff val="0"/>
                <a:alphaOff val="0"/>
                <a:tint val="64000"/>
                <a:lumMod val="118000"/>
              </a:schemeClr>
            </a:gs>
            <a:gs pos="100000">
              <a:schemeClr val="accent4">
                <a:hueOff val="0"/>
                <a:satOff val="0"/>
                <a:lumOff val="0"/>
                <a:alphaOff val="0"/>
                <a:tint val="92000"/>
                <a:alpha val="100000"/>
                <a:lumMod val="110000"/>
              </a:schemeClr>
            </a:gs>
          </a:gsLst>
          <a:lin ang="5400000" scaled="0"/>
        </a:gradFill>
        <a:ln>
          <a:noFill/>
        </a:ln>
        <a:effectLst/>
        <a:scene3d>
          <a:camera prst="orthographicFront"/>
          <a:lightRig dir="t" rig="flat"/>
        </a:scene3d>
        <a:sp3d prstMaterial="dkEdge">
          <a:bevelT h="38100" w="8200"/>
        </a:sp3d>
      </dsp:spPr>
      <dsp:style>
        <a:lnRef idx="0">
          <a:scrgbClr b="0" g="0" r="0"/>
        </a:lnRef>
        <a:fillRef idx="2">
          <a:scrgbClr b="0" g="0" r="0"/>
        </a:fillRef>
        <a:effectRef idx="1">
          <a:scrgbClr b="0" g="0" r="0"/>
        </a:effectRef>
        <a:fontRef idx="minor">
          <a:schemeClr val="dk1"/>
        </a:fontRef>
      </dsp:style>
      <dsp:txBody>
        <a:bodyPr anchor="ctr" anchorCtr="0" bIns="53340" lIns="53340" numCol="1" rIns="53340" spcCol="1270" spcFirstLastPara="0" tIns="53340" vert="horz" wrap="square">
          <a:noAutofit/>
        </a:bodyPr>
        <a:lstStyle/>
        <a:p>
          <a:pPr algn="just" defTabSz="622300" indent="0" lvl="0" marL="0">
            <a:lnSpc>
              <a:spcPct val="90000"/>
            </a:lnSpc>
            <a:spcBef>
              <a:spcPct val="0"/>
            </a:spcBef>
            <a:spcAft>
              <a:spcPct val="35000"/>
            </a:spcAft>
            <a:buNone/>
          </a:pPr>
          <a:r>
            <a:rPr altLang="en-GB" b="0" i="0" kern="1200" lang="en-GB" sz="1400"/>
            <a:t>The menu engineering or repurposing the food limits the company to use only untouched food to save food waste. </a:t>
          </a:r>
          <a:endParaRPr altLang="en-IN" kern="1200" lang="en-IN" sz="1400"/>
        </a:p>
      </dsp:txBody>
      <dsp:txXfrm>
        <a:off x="18297" y="2259094"/>
        <a:ext cx="3227081" cy="1936248"/>
      </dsp:txXfrm>
    </dsp:sp>
    <dsp:sp modelId="{043D5EFA-9446-4568-A12F-2A9B1BFFFFA7}">
      <dsp:nvSpPr>
        <dsp:cNvPr id="0" name=""/>
        <dsp:cNvSpPr/>
      </dsp:nvSpPr>
      <dsp:spPr>
        <a:xfrm>
          <a:off x="3568087" y="2259094"/>
          <a:ext cx="3227081" cy="1936248"/>
        </a:xfrm>
        <a:prstGeom prst="rect">
          <a:avLst/>
        </a:prstGeom>
        <a:gradFill rotWithShape="0">
          <a:gsLst>
            <a:gs pos="0">
              <a:schemeClr val="accent5">
                <a:hueOff val="0"/>
                <a:satOff val="0"/>
                <a:lumOff val="0"/>
                <a:alphaOff val="0"/>
                <a:tint val="64000"/>
                <a:lumMod val="118000"/>
              </a:schemeClr>
            </a:gs>
            <a:gs pos="100000">
              <a:schemeClr val="accent5">
                <a:hueOff val="0"/>
                <a:satOff val="0"/>
                <a:lumOff val="0"/>
                <a:alphaOff val="0"/>
                <a:tint val="92000"/>
                <a:alpha val="100000"/>
                <a:lumMod val="110000"/>
              </a:schemeClr>
            </a:gs>
          </a:gsLst>
          <a:lin ang="5400000" scaled="0"/>
        </a:gradFill>
        <a:ln>
          <a:noFill/>
        </a:ln>
        <a:effectLst/>
        <a:scene3d>
          <a:camera prst="orthographicFront"/>
          <a:lightRig dir="t" rig="flat"/>
        </a:scene3d>
        <a:sp3d prstMaterial="dkEdge">
          <a:bevelT h="38100" w="8200"/>
        </a:sp3d>
      </dsp:spPr>
      <dsp:style>
        <a:lnRef idx="0">
          <a:scrgbClr b="0" g="0" r="0"/>
        </a:lnRef>
        <a:fillRef idx="2">
          <a:scrgbClr b="0" g="0" r="0"/>
        </a:fillRef>
        <a:effectRef idx="1">
          <a:scrgbClr b="0" g="0" r="0"/>
        </a:effectRef>
        <a:fontRef idx="minor">
          <a:schemeClr val="dk1"/>
        </a:fontRef>
      </dsp:style>
      <dsp:txBody>
        <a:bodyPr anchor="ctr" anchorCtr="0" bIns="53340" lIns="53340" numCol="1" rIns="53340" spcCol="1270" spcFirstLastPara="0" tIns="53340" vert="horz" wrap="square">
          <a:noAutofit/>
        </a:bodyPr>
        <a:lstStyle/>
        <a:p>
          <a:pPr algn="just" defTabSz="622300" indent="0" lvl="0" marL="0">
            <a:lnSpc>
              <a:spcPct val="90000"/>
            </a:lnSpc>
            <a:spcBef>
              <a:spcPct val="0"/>
            </a:spcBef>
            <a:spcAft>
              <a:spcPct val="35000"/>
            </a:spcAft>
            <a:buNone/>
          </a:pPr>
          <a:r>
            <a:rPr altLang="en-GB" b="0" dirty="0" i="0" kern="1200" lang="en-GB" sz="1400"/>
            <a:t>Whereas, concerning the Marriott, the AI integration can only detect the patterns to make further changes, this does not serve the techniques to repurpose the leftovers for further consumption, nor suggest strong, confirmed reasons of food wastage. </a:t>
          </a:r>
          <a:endParaRPr altLang="en-IN" dirty="0" kern="1200" lang="en-IN" sz="1400"/>
        </a:p>
      </dsp:txBody>
      <dsp:txXfrm>
        <a:off x="3568087" y="2259094"/>
        <a:ext cx="3227081" cy="19362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GrpSpPr/>
      <dsp:cNvPr id="0" name=""/>
    </dsp:nvGrpSpPr>
    <dsp:grpSpPr/>
    <dsp:sp modelId="{5F73100B-89BC-4B3B-8A1B-4C51FD464B17}">
      <dsp:nvSpPr>
        <dsp:cNvPr id="0" name=""/>
        <dsp:cNvSpPr/>
      </dsp:nvSpPr>
      <dsp:spPr>
        <a:xfrm>
          <a:off x="504679" y="0"/>
          <a:ext cx="5674658" cy="5674658"/>
        </a:xfrm>
        <a:prstGeom prst="triangle">
          <a:avLst/>
        </a:prstGeom>
        <a:solidFill>
          <a:schemeClr val="accent4">
            <a:hueOff val="0"/>
            <a:satOff val="0"/>
            <a:lumOff val="0"/>
            <a:alphaOff val="0"/>
          </a:schemeClr>
        </a:solidFill>
        <a:ln algn="ctr" cap="rnd" cmpd="sng" w="19050">
          <a:solidFill>
            <a:schemeClr val="lt1">
              <a:hueOff val="0"/>
              <a:satOff val="0"/>
              <a:lumOff val="0"/>
              <a:alphaOff val="0"/>
            </a:schemeClr>
          </a:solidFill>
          <a:prstDash val="solid"/>
        </a:ln>
        <a:effectLst/>
      </dsp:spPr>
      <dsp:style>
        <a:lnRef idx="2">
          <a:scrgbClr b="0" g="0" r="0"/>
        </a:lnRef>
        <a:fillRef idx="1">
          <a:scrgbClr b="0" g="0" r="0"/>
        </a:fillRef>
        <a:effectRef idx="0">
          <a:scrgbClr b="0" g="0" r="0"/>
        </a:effectRef>
        <a:fontRef idx="minor">
          <a:schemeClr val="lt1"/>
        </a:fontRef>
      </dsp:style>
    </dsp:sp>
    <dsp:sp modelId="{28F25F0B-794B-494B-925A-C94CD935B1B4}">
      <dsp:nvSpPr>
        <dsp:cNvPr id="0" name=""/>
        <dsp:cNvSpPr/>
      </dsp:nvSpPr>
      <dsp:spPr>
        <a:xfrm>
          <a:off x="3342008" y="570513"/>
          <a:ext cx="3688527" cy="671648"/>
        </a:xfrm>
        <a:prstGeom prst="roundRect">
          <a:avLst/>
        </a:prstGeom>
        <a:solidFill>
          <a:schemeClr val="lt1">
            <a:alpha val="90000"/>
            <a:hueOff val="0"/>
            <a:satOff val="0"/>
            <a:lumOff val="0"/>
            <a:alphaOff val="0"/>
          </a:schemeClr>
        </a:solidFill>
        <a:ln algn="ctr" cap="rnd" cmpd="sng" w="19050">
          <a:solidFill>
            <a:schemeClr val="accent4">
              <a:hueOff val="0"/>
              <a:satOff val="0"/>
              <a:lumOff val="0"/>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34290" lIns="34290" numCol="1" rIns="34290" spcCol="1270" spcFirstLastPara="0" tIns="34290" vert="horz" wrap="square">
          <a:noAutofit/>
        </a:bodyPr>
        <a:lstStyle/>
        <a:p>
          <a:pPr algn="just" defTabSz="400050" indent="0" lvl="0" marL="0">
            <a:lnSpc>
              <a:spcPct val="90000"/>
            </a:lnSpc>
            <a:spcBef>
              <a:spcPct val="0"/>
            </a:spcBef>
            <a:spcAft>
              <a:spcPct val="35000"/>
            </a:spcAft>
            <a:buNone/>
          </a:pPr>
          <a:r>
            <a:rPr altLang="en-GB" b="0" dirty="0" i="0" kern="1200" lang="en-GB" sz="900"/>
            <a:t>The strategies given by the authors and adopted by the hotels are good, but not proficient enough to control and reduce the food waste. </a:t>
          </a:r>
          <a:endParaRPr altLang="en-IN" dirty="0" kern="1200" lang="en-IN" sz="900"/>
        </a:p>
      </dsp:txBody>
      <dsp:txXfrm>
        <a:off x="3374795" y="603300"/>
        <a:ext cx="3622953" cy="606074"/>
      </dsp:txXfrm>
    </dsp:sp>
    <dsp:sp modelId="{A48EAA76-0F7A-4A08-B86D-56C14FE7233D}">
      <dsp:nvSpPr>
        <dsp:cNvPr id="0" name=""/>
        <dsp:cNvSpPr/>
      </dsp:nvSpPr>
      <dsp:spPr>
        <a:xfrm>
          <a:off x="3342008" y="1326118"/>
          <a:ext cx="3688527" cy="671648"/>
        </a:xfrm>
        <a:prstGeom prst="roundRect">
          <a:avLst/>
        </a:prstGeom>
        <a:solidFill>
          <a:schemeClr val="lt1">
            <a:alpha val="90000"/>
            <a:hueOff val="0"/>
            <a:satOff val="0"/>
            <a:lumOff val="0"/>
            <a:alphaOff val="0"/>
          </a:schemeClr>
        </a:solidFill>
        <a:ln algn="ctr" cap="rnd" cmpd="sng" w="19050">
          <a:solidFill>
            <a:schemeClr val="accent4">
              <a:hueOff val="531752"/>
              <a:satOff val="192"/>
              <a:lumOff val="-1568"/>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34290" lIns="34290" numCol="1" rIns="34290" spcCol="1270" spcFirstLastPara="0" tIns="34290" vert="horz" wrap="square">
          <a:noAutofit/>
        </a:bodyPr>
        <a:lstStyle/>
        <a:p>
          <a:pPr algn="just" defTabSz="400050" indent="0" lvl="0" marL="0">
            <a:lnSpc>
              <a:spcPct val="90000"/>
            </a:lnSpc>
            <a:spcBef>
              <a:spcPct val="0"/>
            </a:spcBef>
            <a:spcAft>
              <a:spcPct val="35000"/>
            </a:spcAft>
            <a:buNone/>
          </a:pPr>
          <a:r>
            <a:rPr altLang="en-GB" b="0" i="0" kern="1200" lang="en-GB" sz="900"/>
            <a:t>For the better handling of food waste, the companies should integrate all these strategies into their organisations. </a:t>
          </a:r>
          <a:endParaRPr altLang="en-IN" kern="1200" lang="en-IN" sz="900"/>
        </a:p>
      </dsp:txBody>
      <dsp:txXfrm>
        <a:off x="3374795" y="1358905"/>
        <a:ext cx="3622953" cy="606074"/>
      </dsp:txXfrm>
    </dsp:sp>
    <dsp:sp modelId="{D540ADB3-D7EC-4228-813B-50F762185B18}">
      <dsp:nvSpPr>
        <dsp:cNvPr id="0" name=""/>
        <dsp:cNvSpPr/>
      </dsp:nvSpPr>
      <dsp:spPr>
        <a:xfrm>
          <a:off x="3342008" y="2081723"/>
          <a:ext cx="3688527" cy="671648"/>
        </a:xfrm>
        <a:prstGeom prst="roundRect">
          <a:avLst/>
        </a:prstGeom>
        <a:solidFill>
          <a:schemeClr val="lt1">
            <a:alpha val="90000"/>
            <a:hueOff val="0"/>
            <a:satOff val="0"/>
            <a:lumOff val="0"/>
            <a:alphaOff val="0"/>
          </a:schemeClr>
        </a:solidFill>
        <a:ln algn="ctr" cap="rnd" cmpd="sng" w="19050">
          <a:solidFill>
            <a:schemeClr val="accent4">
              <a:hueOff val="1063504"/>
              <a:satOff val="385"/>
              <a:lumOff val="-3136"/>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34290" lIns="34290" numCol="1" rIns="34290" spcCol="1270" spcFirstLastPara="0" tIns="34290" vert="horz" wrap="square">
          <a:noAutofit/>
        </a:bodyPr>
        <a:lstStyle/>
        <a:p>
          <a:pPr algn="just" defTabSz="400050" indent="0" lvl="0" marL="0">
            <a:lnSpc>
              <a:spcPct val="90000"/>
            </a:lnSpc>
            <a:spcBef>
              <a:spcPct val="0"/>
            </a:spcBef>
            <a:spcAft>
              <a:spcPct val="35000"/>
            </a:spcAft>
            <a:buNone/>
          </a:pPr>
          <a:r>
            <a:rPr altLang="en-GB" b="0" dirty="0" i="0" kern="1200" lang="en-GB" sz="900"/>
            <a:t>This includes the staff training as the awareness of food waste among the staff can intrinsically motivate them to reduce the food waste, and complementing this, the proper training of food handling and preparing can help in reducing the risk of food spoilage (Way, et al., 2025) . </a:t>
          </a:r>
          <a:endParaRPr altLang="en-IN" dirty="0" kern="1200" lang="en-IN" sz="900"/>
        </a:p>
      </dsp:txBody>
      <dsp:txXfrm>
        <a:off x="3374795" y="2114510"/>
        <a:ext cx="3622953" cy="606074"/>
      </dsp:txXfrm>
    </dsp:sp>
    <dsp:sp modelId="{9AA60FA5-9634-45F8-9D8E-37DA850EC59D}">
      <dsp:nvSpPr>
        <dsp:cNvPr id="0" name=""/>
        <dsp:cNvSpPr/>
      </dsp:nvSpPr>
      <dsp:spPr>
        <a:xfrm>
          <a:off x="3342008" y="2837328"/>
          <a:ext cx="3688527" cy="671648"/>
        </a:xfrm>
        <a:prstGeom prst="roundRect">
          <a:avLst/>
        </a:prstGeom>
        <a:solidFill>
          <a:schemeClr val="lt1">
            <a:alpha val="90000"/>
            <a:hueOff val="0"/>
            <a:satOff val="0"/>
            <a:lumOff val="0"/>
            <a:alphaOff val="0"/>
          </a:schemeClr>
        </a:solidFill>
        <a:ln algn="ctr" cap="rnd" cmpd="sng" w="19050">
          <a:solidFill>
            <a:schemeClr val="accent4">
              <a:hueOff val="1595257"/>
              <a:satOff val="577"/>
              <a:lumOff val="-4705"/>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34290" lIns="34290" numCol="1" rIns="34290" spcCol="1270" spcFirstLastPara="0" tIns="34290" vert="horz" wrap="square">
          <a:noAutofit/>
        </a:bodyPr>
        <a:lstStyle/>
        <a:p>
          <a:pPr algn="just" defTabSz="400050" indent="0" lvl="0" marL="0">
            <a:lnSpc>
              <a:spcPct val="90000"/>
            </a:lnSpc>
            <a:spcBef>
              <a:spcPct val="0"/>
            </a:spcBef>
            <a:spcAft>
              <a:spcPct val="35000"/>
            </a:spcAft>
            <a:buNone/>
          </a:pPr>
          <a:r>
            <a:rPr altLang="en-GB" b="0" i="0" kern="1200" lang="en-GB" sz="900"/>
            <a:t>With this, adopting the FIFO techniques will empower them to use the first brought products first, as this will also reduce the product spoilage and discarding.  </a:t>
          </a:r>
          <a:endParaRPr altLang="en-IN" kern="1200" lang="en-IN" sz="900"/>
        </a:p>
      </dsp:txBody>
      <dsp:txXfrm>
        <a:off x="3374795" y="2870115"/>
        <a:ext cx="3622953" cy="606074"/>
      </dsp:txXfrm>
    </dsp:sp>
    <dsp:sp modelId="{A5765556-67B6-4772-B44F-CE2DA3931E2B}">
      <dsp:nvSpPr>
        <dsp:cNvPr id="0" name=""/>
        <dsp:cNvSpPr/>
      </dsp:nvSpPr>
      <dsp:spPr>
        <a:xfrm>
          <a:off x="3342008" y="3592934"/>
          <a:ext cx="3688527" cy="671648"/>
        </a:xfrm>
        <a:prstGeom prst="roundRect">
          <a:avLst/>
        </a:prstGeom>
        <a:solidFill>
          <a:schemeClr val="lt1">
            <a:alpha val="90000"/>
            <a:hueOff val="0"/>
            <a:satOff val="0"/>
            <a:lumOff val="0"/>
            <a:alphaOff val="0"/>
          </a:schemeClr>
        </a:solidFill>
        <a:ln algn="ctr" cap="rnd" cmpd="sng" w="19050">
          <a:solidFill>
            <a:schemeClr val="accent4">
              <a:hueOff val="2127009"/>
              <a:satOff val="770"/>
              <a:lumOff val="-6273"/>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34290" lIns="34290" numCol="1" rIns="34290" spcCol="1270" spcFirstLastPara="0" tIns="34290" vert="horz" wrap="square">
          <a:noAutofit/>
        </a:bodyPr>
        <a:lstStyle/>
        <a:p>
          <a:pPr algn="just" defTabSz="400050" indent="0" lvl="0" marL="0">
            <a:lnSpc>
              <a:spcPct val="90000"/>
            </a:lnSpc>
            <a:spcBef>
              <a:spcPct val="0"/>
            </a:spcBef>
            <a:spcAft>
              <a:spcPct val="35000"/>
            </a:spcAft>
            <a:buNone/>
          </a:pPr>
          <a:r>
            <a:rPr altLang="en-GB" b="0" i="0" kern="1200" lang="en-GB" sz="900"/>
            <a:t>Repurposing the leftovers of the buffet dishes and regular orders will help in reducing the waste which may be generated from the leftovers. </a:t>
          </a:r>
          <a:endParaRPr altLang="en-IN" kern="1200" lang="en-IN" sz="900"/>
        </a:p>
      </dsp:txBody>
      <dsp:txXfrm>
        <a:off x="3374795" y="3625721"/>
        <a:ext cx="3622953" cy="606074"/>
      </dsp:txXfrm>
    </dsp:sp>
    <dsp:sp modelId="{BE3C431E-B790-4347-8C8E-1D245686ADE4}">
      <dsp:nvSpPr>
        <dsp:cNvPr id="0" name=""/>
        <dsp:cNvSpPr/>
      </dsp:nvSpPr>
      <dsp:spPr>
        <a:xfrm>
          <a:off x="3342008" y="4348539"/>
          <a:ext cx="3688527" cy="671648"/>
        </a:xfrm>
        <a:prstGeom prst="roundRect">
          <a:avLst/>
        </a:prstGeom>
        <a:solidFill>
          <a:schemeClr val="lt1">
            <a:alpha val="90000"/>
            <a:hueOff val="0"/>
            <a:satOff val="0"/>
            <a:lumOff val="0"/>
            <a:alphaOff val="0"/>
          </a:schemeClr>
        </a:solidFill>
        <a:ln algn="ctr" cap="rnd" cmpd="sng" w="19050">
          <a:solidFill>
            <a:schemeClr val="accent4">
              <a:hueOff val="2658761"/>
              <a:satOff val="962"/>
              <a:lumOff val="-7842"/>
              <a:alphaOff val="0"/>
            </a:schemeClr>
          </a:solidFill>
          <a:prstDash val="solid"/>
        </a:ln>
        <a:effectLst/>
      </dsp:spPr>
      <dsp:style>
        <a:lnRef idx="2">
          <a:scrgbClr b="0" g="0" r="0"/>
        </a:lnRef>
        <a:fillRef idx="1">
          <a:scrgbClr b="0" g="0" r="0"/>
        </a:fillRef>
        <a:effectRef idx="0">
          <a:scrgbClr b="0" g="0" r="0"/>
        </a:effectRef>
        <a:fontRef idx="minor"/>
      </dsp:style>
      <dsp:txBody>
        <a:bodyPr anchor="ctr" anchorCtr="0" bIns="34290" lIns="34290" numCol="1" rIns="34290" spcCol="1270" spcFirstLastPara="0" tIns="34290" vert="horz" wrap="square">
          <a:noAutofit/>
        </a:bodyPr>
        <a:lstStyle/>
        <a:p>
          <a:pPr algn="just" defTabSz="400050" indent="0" lvl="0" marL="0">
            <a:lnSpc>
              <a:spcPct val="90000"/>
            </a:lnSpc>
            <a:spcBef>
              <a:spcPct val="0"/>
            </a:spcBef>
            <a:spcAft>
              <a:spcPct val="35000"/>
            </a:spcAft>
            <a:buNone/>
          </a:pPr>
          <a:r>
            <a:rPr altLang="en-GB" b="0" dirty="0" i="0" kern="1200" lang="en-GB" sz="900"/>
            <a:t>Moreover, due to the strict UK laws, the hotel organisations are prohibited from donating the leftovers to the people in need, so they should process the food and make it edible for animals. </a:t>
          </a:r>
          <a:endParaRPr altLang="en-IN" dirty="0" kern="1200" lang="en-IN" sz="900"/>
        </a:p>
      </dsp:txBody>
      <dsp:txXfrm>
        <a:off x="3374795" y="4381326"/>
        <a:ext cx="3622953" cy="60607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alg type="sp"/>
    <dgm:shape xmlns:r="http://schemas.openxmlformats.org/officeDocument/2006/relationships" r:blip="">
      <dgm:adjLst/>
    </dgm:shape>
    <dgm:layoutNode name="container">
      <dgm:shape xmlns:r="http://schemas.openxmlformats.org/officeDocument/2006/relationships" r:blip="">
        <dgm:adjLst/>
      </dgm:shape>
      <dgm:varLst>
        <dgm:dir/>
        <dgm:resizeHandles val="exact"/>
      </dgm:varLst>
      <dgm:choose name="Name3">
        <dgm:if arg="dir" axis="self" func="var" name="Name4" op="equ" val="norm">
          <dgm:alg type="snake">
            <dgm:param type="grDir" val="tL"/>
            <dgm:param type="flowDir" val="row"/>
            <dgm:param type="contDir" val="sameDir"/>
          </dgm:alg>
        </dgm:if>
        <dgm:else name="Name5">
          <dgm:alg type="snake">
            <dgm:param type="grDir" val="tR"/>
            <dgm:param type="flowDir" val="row"/>
            <dgm:param type="contDir" val="sameDir"/>
          </dgm:alg>
        </dgm:else>
      </dgm:choose>
      <dgm:presOf/>
      <dgm:constrLst>
        <dgm:constr for="ch" forName="compNode" refType="w" type="w"/>
        <dgm:constr fact="0.28" for="ch" forName="compNode" refType="w" type="h"/>
        <dgm:constr fact="0.115" for="ch" forName="sibTrans" refFor="ch" refForName="compNode" refType="w" type="w"/>
        <dgm:constr fact="0.17" op="equ" refType="h" type="sp"/>
        <dgm:constr for="des" op="equ" ptType="node" type="primFontSz" val="24"/>
        <dgm:constr for="des" forName="compNode" op="equ" type="h"/>
        <dgm:constr for="des" forName="iconBgRect" op="equ" type="h"/>
      </dgm:constrLst>
      <dgm:ruleLst>
        <dgm:rule fact="NaN" for="ch" forName="compNode" max="NaN" type="w" val="60"/>
      </dgm:ruleLst>
      <dgm:forEach axis="ch" name="Name6" ptType="node">
        <dgm:layoutNode name="compNode">
          <dgm:alg type="composite"/>
          <dgm:shape xmlns:r="http://schemas.openxmlformats.org/officeDocument/2006/relationships" r:blip="">
            <dgm:adjLst/>
          </dgm:shape>
          <dgm:layoutNode name="iconBgRect" styleLbl="bgShp">
            <dgm:alg type="sp"/>
            <dgm:shape xmlns:r="http://schemas.openxmlformats.org/officeDocument/2006/relationships" r:blip="" type="ellipse">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shape xmlns:r="http://schemas.openxmlformats.org/officeDocument/2006/relationships" r:blip="" type="rect">
              <dgm:adjLst/>
            </dgm:shape>
            <dgm:varLst>
              <dgm:chMax val="1"/>
              <dgm:chPref val="1"/>
            </dgm:varLst>
            <dgm:choose name="Name7">
              <dgm:if arg="dir" func="var" name="Name8"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presOf axis="self" ptType="node"/>
            <dgm:constrLst>
              <dgm:constr type="lMarg"/>
              <dgm:constr type="rMarg"/>
              <dgm:constr type="tMarg"/>
              <dgm:constr type="bMarg"/>
            </dgm:constrLst>
            <dgm:ruleLst>
              <dgm:rule fact="NaN" max="NaN" type="primFontSz" val="11"/>
            </dgm:ruleLst>
          </dgm:layoutNode>
          <dgm:presOf axis="self"/>
          <dgm:constrLst>
            <dgm:constr fact="0.28" for="ch" forName="iconBgRect" refType="w" type="w"/>
            <dgm:constr for="ch" forName="iconBgRect" refFor="ch" refForName="iconBgRect" refType="w" type="h"/>
            <dgm:constr for="ch" forName="iconBgRect" type="t"/>
            <dgm:constr for="ch" forName="iconBgRect" type="l"/>
            <dgm:constr fact="0.58" for="ch" forName="iconRect" refFor="ch" refForName="iconBgRect" refType="w" type="w"/>
            <dgm:constr for="ch" forName="iconRect" refFor="ch" refForName="iconRect" refType="w" type="h"/>
            <dgm:constr for="ch" forName="iconRect" refFor="ch" refForName="iconBgRect" refType="ctrX" type="ctrX"/>
            <dgm:constr for="ch" forName="iconRect" refFor="ch" refForName="iconBgRect" refType="ctrY" type="ctrY"/>
            <dgm:constr fact="0.06" for="ch" forName="spaceRect" refType="w" type="w"/>
            <dgm:constr for="ch" forName="spaceRect" refFor="ch" refForName="iconBgRect" refType="h" type="h"/>
            <dgm:constr for="ch" forName="spaceRect" refFor="ch" refForName="iconBgRect" refType="t" type="t"/>
            <dgm:constr for="ch" forName="spaceRect" refFor="ch" refForName="iconBgRect" refType="r" type="l"/>
            <dgm:constr for="ch" forName="textRect" refFor="ch" refForName="iconBgRect" refType="h" type="h"/>
            <dgm:constr for="ch" forName="textRect" refFor="ch" refForName="iconBgRect" refType="t" type="t"/>
            <dgm:constr for="ch" forName="textRect" refFor="ch" refForName="spaceRect" refType="r" type="l"/>
          </dgm:constrLst>
          <dgm:ruleLst/>
        </dgm:layoutNode>
        <dgm:forEach axis="followSib" cnt="1" name="Name10" ptType="sibTrans">
          <dgm:layoutNode name="sibTrans">
            <dgm:alg type="sp"/>
            <dgm:shape xmlns:r="http://schemas.openxmlformats.org/officeDocument/2006/relationships" hideGeom="1" r:blip="" type="rect">
              <dgm:adjLst/>
            </dgm:shape>
            <dgm:presOf axis="self"/>
            <dgm:constrLst/>
            <dgm:ruleLst/>
          </dgm:layoutNode>
        </dgm:forEach>
      </dgm:forEach>
    </dgm:layoutNode>
    <dgm:varLst>
      <dgm:dir/>
      <dgm:resizeHandles val="exact"/>
    </dgm:varLst>
    <dgm:presOf/>
    <dgm:choose name="Name0">
      <dgm:if axis="ch" func="cnt" name="Name1" op="lte" ptType="node" val="3">
        <dgm:constrLst>
          <dgm:constr for="ch" forName="container" refType="w" type="w"/>
          <dgm:constr fact="0.4" for="ch" forName="container" refType="h" type="h"/>
        </dgm:constrLst>
      </dgm:if>
      <dgm:else name="Name2">
        <dgm:constrLst>
          <dgm:constr for="ch" forName="container" refType="w" type="w"/>
          <dgm:constr for="ch" forName="container" refType="h" type="h"/>
        </dgm:constrLst>
      </dgm:else>
    </dgm:choose>
    <dgm:ruleLst>
      <dgm:rule fact="NaN" for="ch" forName="container" max="NaN" type="h" val="INF"/>
    </dgm:ruleLst>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pri="11000" type="relationship"/>
    <dgm:cat pri="22000" type="list"/>
    <dgm:cat pri="4000" type="convert"/>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3" destOrd="0" modelId="6" srcId="0" srcOrd="2"/>
        <dgm:cxn destId="11" destOrd="0" modelId="41" srcId="1" srcOrd="0"/>
        <dgm:cxn destId="12" destOrd="0" modelId="42" srcId="1" srcOrd="1"/>
        <dgm:cxn destId="21" destOrd="0" modelId="51" srcId="2" srcOrd="0"/>
        <dgm:cxn destId="22" destOrd="0" modelId="52" srcId="2" srcOrd="1"/>
        <dgm:cxn destId="31" destOrd="0" modelId="61" srcId="3" srcOrd="0"/>
        <dgm:cxn destId="32" destOrd="0" modelId="62" srcId="3" srcOrd="1"/>
      </dgm:cxnLst>
      <dgm:bg/>
      <dgm:whole/>
    </dgm:dataModel>
  </dgm:sampData>
  <dgm:styleData>
    <dgm:dataModel>
      <dgm:ptLst>
        <dgm:pt modelId="0" type="doc"/>
        <dgm:pt modelId="1"/>
        <dgm:pt modelId="11"/>
        <dgm:pt modelId="12"/>
        <dgm:pt modelId="2"/>
        <dgm:pt modelId="21"/>
        <dgm:pt modelId="22"/>
        <dgm:pt modelId="3"/>
        <dgm:pt modelId="31"/>
        <dgm:pt modelId="32"/>
      </dgm:ptLst>
      <dgm:cxnLst>
        <dgm:cxn destId="1" destOrd="0" modelId="4" srcId="0" srcOrd="0"/>
        <dgm:cxn destId="2" destOrd="0" modelId="5" srcId="0" srcOrd="1"/>
        <dgm:cxn destId="3" destOrd="0" modelId="6" srcId="0" srcOrd="2"/>
        <dgm:cxn destId="11" destOrd="0" modelId="41" srcId="1" srcOrd="0"/>
        <dgm:cxn destId="12" destOrd="0" modelId="42" srcId="1" srcOrd="1"/>
        <dgm:cxn destId="21" destOrd="0" modelId="51" srcId="2" srcOrd="0"/>
        <dgm:cxn destId="22" destOrd="0" modelId="52" srcId="2" srcOrd="1"/>
        <dgm:cxn destId="31" destOrd="0" modelId="61" srcId="3" srcOrd="0"/>
        <dgm:cxn destId="32" destOrd="0" modelId="62" srcId="3" srcOrd="1"/>
      </dgm:cxnLst>
      <dgm:bg/>
      <dgm:whole/>
    </dgm:dataModel>
  </dgm:styleData>
  <dgm:clrData>
    <dgm:dataModel>
      <dgm:ptLst>
        <dgm:pt modelId="0" type="doc"/>
        <dgm:pt modelId="1"/>
        <dgm:pt modelId="11"/>
        <dgm:pt modelId="12"/>
        <dgm:pt modelId="2"/>
        <dgm:pt modelId="21"/>
        <dgm:pt modelId="22"/>
        <dgm:pt modelId="3"/>
        <dgm:pt modelId="31"/>
        <dgm:pt modelId="32"/>
      </dgm:ptLst>
      <dgm:cxnLst>
        <dgm:cxn destId="1" destOrd="0" modelId="4" srcId="0" srcOrd="0"/>
        <dgm:cxn destId="2" destOrd="0" modelId="5" srcId="0" srcOrd="1"/>
        <dgm:cxn destId="3" destOrd="0" modelId="6" srcId="0" srcOrd="2"/>
        <dgm:cxn destId="11" destOrd="0" modelId="41" srcId="1" srcOrd="0"/>
        <dgm:cxn destId="12" destOrd="0" modelId="42" srcId="1" srcOrd="1"/>
        <dgm:cxn destId="21" destOrd="0" modelId="51" srcId="2" srcOrd="0"/>
        <dgm:cxn destId="22" destOrd="0" modelId="52" srcId="2" srcOrd="1"/>
        <dgm:cxn destId="31" destOrd="0" modelId="61" srcId="3" srcOrd="0"/>
        <dgm:cxn destId="32" destOrd="0" modelId="62" srcId="3" srcOrd="1"/>
      </dgm:cxnLst>
      <dgm:bg/>
      <dgm:whole/>
    </dgm:dataModel>
  </dgm:clrData>
  <dgm:layoutNode name="Name0">
    <dgm:alg type="composite"/>
    <dgm:shape xmlns:r="http://schemas.openxmlformats.org/officeDocument/2006/relationships" r:blip="">
      <dgm:adjLst/>
    </dgm:shape>
    <dgm:varLst>
      <dgm:chMax val="7"/>
      <dgm:dir/>
      <dgm:animLvl val="lvl"/>
      <dgm:resizeHandles val="exact"/>
    </dgm:varLst>
    <dgm:presOf/>
    <dgm:choose name="Name1">
      <dgm:if arg="dir" func="var" name="Name2" op="equ" val="norm">
        <dgm:choose name="Name3">
          <dgm:if axis="ch" func="cnt" name="Name4" op="equ" ptType="node" val="1">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1" refType="b"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1" refType="b" type="b"/>
              <dgm:constr for="ch" op="equ" type="primFontSz" val="65"/>
              <dgm:constr for="ch" op="equ" type="secFontSz" val="65"/>
            </dgm:constrLst>
          </dgm:if>
          <dgm:if axis="ch" func="cnt" name="Name5" op="equ" ptType="node" val="2">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l" type="ctrX"/>
              <dgm:constr fact="0.5" for="ch" forName="circle2" refFor="ch" refForName="circle1" refType="h" type="h"/>
              <dgm:constr fact="-0.5"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r" type="l"/>
              <dgm:constr for="ch" forName="rect2" refType="w" type="r"/>
              <dgm:constr for="ch" forName="rect2" refFor="ch" refForName="circle2" refType="h" type="h"/>
              <dgm:constr for="ch" forName="rect2" refFor="ch" refForName="circle2" refType="hOff" type="hOff"/>
              <dgm:constr for="ch" forName="rect2" refFor="ch" refForName="circle2" refType="b" type="b"/>
              <dgm:constr for="ch" forName="rect2ParTx" refFor="ch" refForName="space" refType="r" type="l"/>
              <dgm:constr fact="0.5" for="ch" forName="rect2ParTx" refFor="ch" refForName="rect2" refType="w" type="w"/>
              <dgm:constr for="ch" forName="rect2ParTx" refFor="ch" refForName="rect2" refType="t" type="t"/>
              <dgm:constr for="ch" forName="rect2ParTx" refFor="ch" refForName="rect2" refType="b" type="b"/>
              <dgm:constr for="ch" forName="rect2ChTx" refFor="ch" refForName="rect2ParTx" refType="r" type="l"/>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r" type="l"/>
              <dgm:constr for="ch" forName="rect2ParTxNoCh" refFor="ch" refForName="rect2" refType="w" type="w"/>
              <dgm:constr for="ch" forName="rect2ParTxNoCh" refFor="ch" refForName="rect2" refType="t" type="t"/>
              <dgm:constr for="ch" forName="rect2ParTxNoCh" refFor="ch" refForName="rect2"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2" refType="t" type="b"/>
              <dgm:constr for="ch" op="equ" type="primFontSz" val="65"/>
              <dgm:constr for="ch" op="equ" type="secFontSz" val="65"/>
            </dgm:constrLst>
          </dgm:if>
          <dgm:if axis="ch" func="cnt" name="Name6" op="equ" ptType="node" val="3">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l" type="ctrX"/>
              <dgm:constr fact="0.66667" for="ch" forName="circle2" refFor="ch" refForName="circle1" refType="h" type="h"/>
              <dgm:constr fact="-0.33333"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r" type="l"/>
              <dgm:constr for="ch" forName="rect2" refType="w" type="r"/>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l" type="ctrX"/>
              <dgm:constr fact="0.33333" for="ch" forName="circle3" refFor="ch" refForName="circle1" refType="h" type="h"/>
              <dgm:constr fact="-0.66667"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r" type="l"/>
              <dgm:constr for="ch" forName="rect3" refType="w" type="r"/>
              <dgm:constr for="ch" forName="rect3" refFor="ch" refForName="circle3" refType="h" type="h"/>
              <dgm:constr for="ch" forName="rect3" refFor="ch" refForName="circle3" refType="hOff" type="hOff"/>
              <dgm:constr for="ch" forName="rect3" refFor="ch" refForName="circle3" refType="b" type="b"/>
              <dgm:constr for="ch" forName="rect3ParTx" refFor="ch" refForName="space" refType="r" type="l"/>
              <dgm:constr fact="0.5" for="ch" forName="rect3ParTx" refFor="ch" refForName="rect3" refType="w" type="w"/>
              <dgm:constr for="ch" forName="rect3ParTx" refFor="ch" refForName="rect3" refType="t" type="t"/>
              <dgm:constr for="ch" forName="rect3ParTx" refFor="ch" refForName="rect3" refType="b" type="b"/>
              <dgm:constr for="ch" forName="rect3ChTx" refFor="ch" refForName="rect3ParTx" refType="r" type="l"/>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r" type="l"/>
              <dgm:constr for="ch" forName="rect3ParTxNoCh" refFor="ch" refForName="rect3" refType="w" type="w"/>
              <dgm:constr for="ch" forName="rect3ParTxNoCh" refFor="ch" refForName="rect3" refType="t" type="t"/>
              <dgm:constr for="ch" forName="rect3ParTxNoCh" refFor="ch" refForName="rect3"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r" type="l"/>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r" type="l"/>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r" type="l"/>
              <dgm:constr for="ch" forName="rect2ParTxNoCh" refFor="ch" refForName="rect2" refType="w" type="w"/>
              <dgm:constr for="ch" forName="rect2ParTxNoCh" refFor="ch" refForName="rect2" refType="t" type="t"/>
              <dgm:constr for="ch" forName="rect2ParTxNoCh" refFor="ch" refForName="rect3" refType="t" type="b"/>
              <dgm:constr for="ch" op="equ" type="primFontSz" val="65"/>
              <dgm:constr for="ch" op="equ" type="secFontSz" val="65"/>
            </dgm:constrLst>
          </dgm:if>
          <dgm:if axis="ch" func="cnt" name="Name7" op="equ" ptType="node" val="4">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l" type="ctrX"/>
              <dgm:constr fact="0.75" for="ch" forName="circle2" refFor="ch" refForName="circle1" refType="h" type="h"/>
              <dgm:constr fact="-0.25"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r" type="l"/>
              <dgm:constr for="ch" forName="rect2" refType="w" type="r"/>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l" type="ctrX"/>
              <dgm:constr fact="0.5" for="ch" forName="circle3" refFor="ch" refForName="circle1" refType="h" type="h"/>
              <dgm:constr fact="-0.5"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r" type="l"/>
              <dgm:constr for="ch" forName="rect3" refType="w" type="r"/>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l" type="ctrX"/>
              <dgm:constr fact="0.25" for="ch" forName="circle4" refFor="ch" refForName="circle1" refType="h" type="h"/>
              <dgm:constr fact="-0.75"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r" type="l"/>
              <dgm:constr for="ch" forName="rect4" refType="w" type="r"/>
              <dgm:constr for="ch" forName="rect4" refFor="ch" refForName="circle4" refType="h" type="h"/>
              <dgm:constr for="ch" forName="rect4" refFor="ch" refForName="circle4" refType="hOff" type="hOff"/>
              <dgm:constr for="ch" forName="rect4" refFor="ch" refForName="circle4" refType="b" type="b"/>
              <dgm:constr for="ch" forName="rect4ParTx" refFor="ch" refForName="space" refType="r" type="l"/>
              <dgm:constr fact="0.5" for="ch" forName="rect4ParTx" refFor="ch" refForName="rect4" refType="w" type="w"/>
              <dgm:constr for="ch" forName="rect4ParTx" refFor="ch" refForName="rect4" refType="t" type="t"/>
              <dgm:constr for="ch" forName="rect4ParTx" refFor="ch" refForName="rect4" refType="b" type="b"/>
              <dgm:constr for="ch" forName="rect4ChTx" refFor="ch" refForName="rect4ParTx" refType="r" type="l"/>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r" type="l"/>
              <dgm:constr for="ch" forName="rect4ParTxNoCh" refFor="ch" refForName="rect4" refType="w" type="w"/>
              <dgm:constr for="ch" forName="rect4ParTxNoCh" refFor="ch" refForName="rect4" refType="t" type="t"/>
              <dgm:constr for="ch" forName="rect4ParTxNoCh" refFor="ch" refForName="rect4"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r" type="l"/>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r" type="l"/>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r" type="l"/>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r" type="l"/>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r" type="l"/>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r" type="l"/>
              <dgm:constr for="ch" forName="rect3ParTxNoCh" refFor="ch" refForName="rect3" refType="w" type="w"/>
              <dgm:constr for="ch" forName="rect3ParTxNoCh" refFor="ch" refForName="rect3" refType="t" type="t"/>
              <dgm:constr for="ch" forName="rect3ParTxNoCh" refFor="ch" refForName="rect4" refType="t" type="b"/>
              <dgm:constr for="ch" op="equ" type="primFontSz" val="65"/>
              <dgm:constr for="ch" op="equ" type="secFontSz" val="65"/>
            </dgm:constrLst>
          </dgm:if>
          <dgm:if axis="ch" func="cnt" name="Name8" op="equ" ptType="node" val="5">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l" type="ctrX"/>
              <dgm:constr fact="0.8" for="ch" forName="circle2" refFor="ch" refForName="circle1" refType="h" type="h"/>
              <dgm:constr fact="-0.2"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r" type="l"/>
              <dgm:constr for="ch" forName="rect2" refType="w" type="r"/>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l" type="ctrX"/>
              <dgm:constr fact="0.6" for="ch" forName="circle3" refFor="ch" refForName="circle1" refType="h" type="h"/>
              <dgm:constr fact="-0.4"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r" type="l"/>
              <dgm:constr for="ch" forName="rect3" refType="w" type="r"/>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l" type="ctrX"/>
              <dgm:constr fact="0.4" for="ch" forName="circle4" refFor="ch" refForName="circle1" refType="h" type="h"/>
              <dgm:constr fact="-0.6"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r" type="l"/>
              <dgm:constr for="ch" forName="rect4" refType="w" type="r"/>
              <dgm:constr for="ch" forName="rect4" refFor="ch" refForName="circle4" refType="h" type="h"/>
              <dgm:constr for="ch" forName="rect4" refFor="ch" refForName="circle4" refType="hOff" type="hOff"/>
              <dgm:constr for="ch" forName="rect4" refFor="ch" refForName="circle4" refType="b" type="b"/>
              <dgm:constr for="ch" forName="vertSpace5" type="l"/>
              <dgm:constr for="ch" forName="vertSpace5" refType="w" type="w"/>
              <dgm:constr for="ch" forName="vertSpace5" refFor="ch" refForName="vertSpace4" refType="h" type="h"/>
              <dgm:constr for="ch" forName="vertSpace5" refFor="ch" refForName="vertSpace4" refType="t" type="b"/>
              <dgm:constr for="ch" forName="circle5" refFor="ch" refForName="space" refType="l" type="ctrX"/>
              <dgm:constr fact="0.2" for="ch" forName="circle5" refFor="ch" refForName="circle1" refType="h" type="h"/>
              <dgm:constr fact="-0.8" for="ch" forName="circle5" refFor="ch" refForName="vertSpace2" refType="h" type="hOff"/>
              <dgm:constr for="ch" forName="circle5" op="equ" refFor="ch" refForName="circle5" refType="h" type="w"/>
              <dgm:constr for="ch" forName="circle5" op="equ" refFor="ch" refForName="circle5" refType="hOff" type="wOff"/>
              <dgm:constr for="ch" forName="circle5" refFor="ch" refForName="vertSpace5" refType="t" type="b"/>
              <dgm:constr for="ch" forName="rect5" refFor="ch" refForName="space" refType="r" type="l"/>
              <dgm:constr for="ch" forName="rect5" refType="w" type="r"/>
              <dgm:constr for="ch" forName="rect5" refFor="ch" refForName="circle5" refType="h" type="h"/>
              <dgm:constr for="ch" forName="rect5" refFor="ch" refForName="circle5" refType="hOff" type="hOff"/>
              <dgm:constr for="ch" forName="rect5" refFor="ch" refForName="circle5" refType="b" type="b"/>
              <dgm:constr for="ch" forName="rect5ParTx" refFor="ch" refForName="space" refType="r" type="l"/>
              <dgm:constr fact="0.5" for="ch" forName="rect5ParTx" refFor="ch" refForName="rect5" refType="w" type="w"/>
              <dgm:constr for="ch" forName="rect5ParTx" refFor="ch" refForName="rect5" refType="t" type="t"/>
              <dgm:constr for="ch" forName="rect5ParTx" refFor="ch" refForName="rect5" refType="b" type="b"/>
              <dgm:constr for="ch" forName="rect5ChTx" refFor="ch" refForName="rect5ParTx" refType="r" type="l"/>
              <dgm:constr for="ch" forName="rect5ChTx" refFor="ch" refForName="rect5ParTx" refType="w" type="w"/>
              <dgm:constr for="ch" forName="rect5ChTx" refFor="ch" refForName="rect5ParTx" refType="t" type="t"/>
              <dgm:constr for="ch" forName="rect5ChTx" refFor="ch" refForName="rect5ParTx" refType="b" type="b"/>
              <dgm:constr for="ch" forName="rect5ParTxNoCh" refFor="ch" refForName="space" refType="r" type="l"/>
              <dgm:constr for="ch" forName="rect5ParTxNoCh" refFor="ch" refForName="rect5" refType="w" type="w"/>
              <dgm:constr for="ch" forName="rect5ParTxNoCh" refFor="ch" refForName="rect5" refType="t" type="t"/>
              <dgm:constr for="ch" forName="rect5ParTxNoCh" refFor="ch" refForName="rect5"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r" type="l"/>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r" type="l"/>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r" type="l"/>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r" type="l"/>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r" type="l"/>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r" type="l"/>
              <dgm:constr for="ch" forName="rect3ParTxNoCh" refFor="ch" refForName="rect3" refType="w" type="w"/>
              <dgm:constr for="ch" forName="rect3ParTxNoCh" refFor="ch" refForName="rect3" refType="t" type="t"/>
              <dgm:constr for="ch" forName="rect3ParTxNoCh" refFor="ch" refForName="rect4" refType="t" type="b"/>
              <dgm:constr for="ch" forName="rect4ParTx" refFor="ch" refForName="space" refType="r" type="l"/>
              <dgm:constr fact="0.5" for="ch" forName="rect4ParTx" refFor="ch" refForName="rect4" refType="w" type="w"/>
              <dgm:constr for="ch" forName="rect4ParTx" refFor="ch" refForName="rect4" refType="t" type="t"/>
              <dgm:constr for="ch" forName="rect4ParTx" refFor="ch" refForName="rect5" refType="t" type="b"/>
              <dgm:constr for="ch" forName="rect4ChTx" refFor="ch" refForName="rect4ParTx" refType="r" type="l"/>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r" type="l"/>
              <dgm:constr for="ch" forName="rect4ParTxNoCh" refFor="ch" refForName="rect4" refType="w" type="w"/>
              <dgm:constr for="ch" forName="rect4ParTxNoCh" refFor="ch" refForName="rect4" refType="t" type="t"/>
              <dgm:constr for="ch" forName="rect4ParTxNoCh" refFor="ch" refForName="rect5" refType="t" type="b"/>
              <dgm:constr for="ch" op="equ" type="primFontSz" val="65"/>
              <dgm:constr for="ch" op="equ" type="secFontSz" val="65"/>
            </dgm:constrLst>
          </dgm:if>
          <dgm:if axis="ch" func="cnt" name="Name9" op="equ" ptType="node" val="6">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l" type="ctrX"/>
              <dgm:constr fact="0.83333" for="ch" forName="circle2" refFor="ch" refForName="circle1" refType="h" type="h"/>
              <dgm:constr fact="-0.16667"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r" type="l"/>
              <dgm:constr for="ch" forName="rect2" refType="w" type="r"/>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l" type="ctrX"/>
              <dgm:constr fact="0.66667" for="ch" forName="circle3" refFor="ch" refForName="circle1" refType="h" type="h"/>
              <dgm:constr fact="-0.33333"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r" type="l"/>
              <dgm:constr for="ch" forName="rect3" refType="w" type="r"/>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l" type="ctrX"/>
              <dgm:constr fact="0.5" for="ch" forName="circle4" refFor="ch" refForName="circle1" refType="h" type="h"/>
              <dgm:constr fact="-0.5"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r" type="l"/>
              <dgm:constr for="ch" forName="rect4" refType="w" type="r"/>
              <dgm:constr for="ch" forName="rect4" refFor="ch" refForName="circle4" refType="h" type="h"/>
              <dgm:constr for="ch" forName="rect4" refFor="ch" refForName="circle4" refType="hOff" type="hOff"/>
              <dgm:constr for="ch" forName="rect4" refFor="ch" refForName="circle4" refType="b" type="b"/>
              <dgm:constr for="ch" forName="vertSpace5" type="l"/>
              <dgm:constr for="ch" forName="vertSpace5" refType="w" type="w"/>
              <dgm:constr for="ch" forName="vertSpace5" refFor="ch" refForName="vertSpace4" refType="h" type="h"/>
              <dgm:constr for="ch" forName="vertSpace5" refFor="ch" refForName="vertSpace4" refType="t" type="b"/>
              <dgm:constr for="ch" forName="circle5" refFor="ch" refForName="space" refType="l" type="ctrX"/>
              <dgm:constr fact="0.33333" for="ch" forName="circle5" refFor="ch" refForName="circle1" refType="h" type="h"/>
              <dgm:constr fact="-0.66667" for="ch" forName="circle5" refFor="ch" refForName="vertSpace2" refType="h" type="hOff"/>
              <dgm:constr for="ch" forName="circle5" op="equ" refFor="ch" refForName="circle5" refType="h" type="w"/>
              <dgm:constr for="ch" forName="circle5" op="equ" refFor="ch" refForName="circle5" refType="hOff" type="wOff"/>
              <dgm:constr for="ch" forName="circle5" refFor="ch" refForName="vertSpace5" refType="t" type="b"/>
              <dgm:constr for="ch" forName="rect5" refFor="ch" refForName="space" refType="r" type="l"/>
              <dgm:constr for="ch" forName="rect5" refType="w" type="r"/>
              <dgm:constr for="ch" forName="rect5" refFor="ch" refForName="circle5" refType="h" type="h"/>
              <dgm:constr for="ch" forName="rect5" refFor="ch" refForName="circle5" refType="hOff" type="hOff"/>
              <dgm:constr for="ch" forName="rect5" refFor="ch" refForName="circle5" refType="b" type="b"/>
              <dgm:constr for="ch" forName="vertSpace6" type="l"/>
              <dgm:constr for="ch" forName="vertSpace6" refType="w" type="w"/>
              <dgm:constr for="ch" forName="vertSpace6" refFor="ch" refForName="vertSpace5" refType="h" type="h"/>
              <dgm:constr for="ch" forName="vertSpace6" refFor="ch" refForName="vertSpace5" refType="t" type="b"/>
              <dgm:constr for="ch" forName="circle6" refFor="ch" refForName="space" refType="l" type="ctrX"/>
              <dgm:constr fact="0.16667" for="ch" forName="circle6" refFor="ch" refForName="circle1" refType="h" type="h"/>
              <dgm:constr fact="-0.83333" for="ch" forName="circle6" refFor="ch" refForName="vertSpace2" refType="h" type="hOff"/>
              <dgm:constr for="ch" forName="circle6" op="equ" refFor="ch" refForName="circle6" refType="h" type="w"/>
              <dgm:constr for="ch" forName="circle6" op="equ" refFor="ch" refForName="circle6" refType="hOff" type="wOff"/>
              <dgm:constr for="ch" forName="circle6" refFor="ch" refForName="vertSpace6" refType="t" type="b"/>
              <dgm:constr for="ch" forName="rect6" refFor="ch" refForName="space" refType="r" type="l"/>
              <dgm:constr for="ch" forName="rect6" refType="w" type="r"/>
              <dgm:constr for="ch" forName="rect6" refFor="ch" refForName="circle6" refType="h" type="h"/>
              <dgm:constr for="ch" forName="rect6" refFor="ch" refForName="circle6" refType="hOff" type="hOff"/>
              <dgm:constr for="ch" forName="rect6" refFor="ch" refForName="circle6" refType="b" type="b"/>
              <dgm:constr for="ch" forName="rect6ParTx" refFor="ch" refForName="space" refType="r" type="l"/>
              <dgm:constr fact="0.5" for="ch" forName="rect6ParTx" refFor="ch" refForName="rect6" refType="w" type="w"/>
              <dgm:constr for="ch" forName="rect6ParTx" refFor="ch" refForName="rect6" refType="t" type="t"/>
              <dgm:constr for="ch" forName="rect6ParTx" refFor="ch" refForName="rect6" refType="b" type="b"/>
              <dgm:constr for="ch" forName="rect6ChTx" refFor="ch" refForName="rect6ParTx" refType="r" type="l"/>
              <dgm:constr for="ch" forName="rect6ChTx" refFor="ch" refForName="rect6ParTx" refType="w" type="w"/>
              <dgm:constr for="ch" forName="rect6ChTx" refFor="ch" refForName="rect6ParTx" refType="t" type="t"/>
              <dgm:constr for="ch" forName="rect6ChTx" refFor="ch" refForName="rect6ParTx" refType="b" type="b"/>
              <dgm:constr for="ch" forName="rect6ParTxNoCh" refFor="ch" refForName="space" refType="r" type="l"/>
              <dgm:constr for="ch" forName="rect6ParTxNoCh" refFor="ch" refForName="rect6" refType="w" type="w"/>
              <dgm:constr for="ch" forName="rect6ParTxNoCh" refFor="ch" refForName="rect6" refType="t" type="t"/>
              <dgm:constr for="ch" forName="rect6ParTxNoCh" refFor="ch" refForName="rect6"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r" type="l"/>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r" type="l"/>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r" type="l"/>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r" type="l"/>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r" type="l"/>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r" type="l"/>
              <dgm:constr for="ch" forName="rect3ParTxNoCh" refFor="ch" refForName="rect3" refType="w" type="w"/>
              <dgm:constr for="ch" forName="rect3ParTxNoCh" refFor="ch" refForName="rect3" refType="t" type="t"/>
              <dgm:constr for="ch" forName="rect3ParTxNoCh" refFor="ch" refForName="rect4" refType="t" type="b"/>
              <dgm:constr for="ch" forName="rect4ParTx" refFor="ch" refForName="space" refType="r" type="l"/>
              <dgm:constr fact="0.5" for="ch" forName="rect4ParTx" refFor="ch" refForName="rect4" refType="w" type="w"/>
              <dgm:constr for="ch" forName="rect4ParTx" refFor="ch" refForName="rect4" refType="t" type="t"/>
              <dgm:constr for="ch" forName="rect4ParTx" refFor="ch" refForName="rect5" refType="t" type="b"/>
              <dgm:constr for="ch" forName="rect4ChTx" refFor="ch" refForName="rect4ParTx" refType="r" type="l"/>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r" type="l"/>
              <dgm:constr for="ch" forName="rect4ParTxNoCh" refFor="ch" refForName="rect4" refType="w" type="w"/>
              <dgm:constr for="ch" forName="rect4ParTxNoCh" refFor="ch" refForName="rect4" refType="t" type="t"/>
              <dgm:constr for="ch" forName="rect4ParTxNoCh" refFor="ch" refForName="rect5" refType="t" type="b"/>
              <dgm:constr for="ch" forName="rect5ParTx" refFor="ch" refForName="space" refType="r" type="l"/>
              <dgm:constr fact="0.5" for="ch" forName="rect5ParTx" refFor="ch" refForName="rect5" refType="w" type="w"/>
              <dgm:constr for="ch" forName="rect5ParTx" refFor="ch" refForName="rect5" refType="t" type="t"/>
              <dgm:constr for="ch" forName="rect5ParTx" refFor="ch" refForName="rect6" refType="t" type="b"/>
              <dgm:constr for="ch" forName="rect5ChTx" refFor="ch" refForName="rect5ParTx" refType="r" type="l"/>
              <dgm:constr for="ch" forName="rect5ChTx" refFor="ch" refForName="rect5ParTx" refType="w" type="w"/>
              <dgm:constr for="ch" forName="rect5ChTx" refFor="ch" refForName="rect5ParTx" refType="t" type="t"/>
              <dgm:constr for="ch" forName="rect5ChTx" refFor="ch" refForName="rect5ParTx" refType="b" type="b"/>
              <dgm:constr for="ch" forName="rect5ParTxNoCh" refFor="ch" refForName="space" refType="r" type="l"/>
              <dgm:constr for="ch" forName="rect5ParTxNoCh" refFor="ch" refForName="rect5" refType="w" type="w"/>
              <dgm:constr for="ch" forName="rect5ParTxNoCh" refFor="ch" refForName="rect5" refType="t" type="t"/>
              <dgm:constr for="ch" forName="rect5ParTxNoCh" refFor="ch" refForName="rect6" refType="t" type="b"/>
              <dgm:constr for="ch" op="equ" type="primFontSz" val="65"/>
              <dgm:constr for="ch" op="equ" type="secFontSz" val="65"/>
            </dgm:constrLst>
          </dgm:if>
          <dgm:if axis="ch" func="cnt" name="Name10" op="gte" ptType="node" val="7">
            <dgm:constrLst>
              <dgm:constr fact="0.3" refType="w" type="userA"/>
              <dgm:constr fact="2" for="ch" forName="circle1" refType="userA" type="w"/>
              <dgm:constr for="ch" forName="circle1" op="equ" refFor="ch" refForName="circle1" refType="w" type="h"/>
              <dgm:constr for="ch" forName="circle1" type="l"/>
              <dgm:constr fact="0.5" for="ch" forName="circle1" refType="h" type="ctrY"/>
              <dgm:constr for="ch" forName="space" refFor="ch" refForName="circle1" refType="ctrX" type="l"/>
              <dgm:constr for="ch" forName="space" type="w"/>
              <dgm:constr for="ch" forName="space" refFor="ch" refForName="circle1" refType="h" type="h"/>
              <dgm:constr for="ch" forName="space" refFor="ch" refForName="circle1" refType="b" type="b"/>
              <dgm:constr for="ch" forName="rect1" refFor="ch" refForName="space" refType="r" type="l"/>
              <dgm:constr for="ch" forName="rect1" refType="w" type="r"/>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l" type="ctrX"/>
              <dgm:constr fact="0.85714" for="ch" forName="circle2" refFor="ch" refForName="circle1" refType="h" type="h"/>
              <dgm:constr fact="-0.14286"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r" type="l"/>
              <dgm:constr for="ch" forName="rect2" refType="w" type="r"/>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l" type="ctrX"/>
              <dgm:constr fact="0.71429" for="ch" forName="circle3" refFor="ch" refForName="circle1" refType="h" type="h"/>
              <dgm:constr fact="-0.28571"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r" type="l"/>
              <dgm:constr for="ch" forName="rect3" refType="w" type="r"/>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l" type="ctrX"/>
              <dgm:constr fact="0.57143" for="ch" forName="circle4" refFor="ch" refForName="circle1" refType="h" type="h"/>
              <dgm:constr fact="-0.42857"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r" type="l"/>
              <dgm:constr for="ch" forName="rect4" refType="w" type="r"/>
              <dgm:constr for="ch" forName="rect4" refFor="ch" refForName="circle4" refType="h" type="h"/>
              <dgm:constr for="ch" forName="rect4" refFor="ch" refForName="circle4" refType="hOff" type="hOff"/>
              <dgm:constr for="ch" forName="rect4" refFor="ch" refForName="circle4" refType="b" type="b"/>
              <dgm:constr for="ch" forName="vertSpace5" type="l"/>
              <dgm:constr for="ch" forName="vertSpace5" refType="w" type="w"/>
              <dgm:constr for="ch" forName="vertSpace5" refFor="ch" refForName="vertSpace4" refType="h" type="h"/>
              <dgm:constr for="ch" forName="vertSpace5" refFor="ch" refForName="vertSpace4" refType="t" type="b"/>
              <dgm:constr for="ch" forName="circle5" refFor="ch" refForName="space" refType="l" type="ctrX"/>
              <dgm:constr fact="0.42857" for="ch" forName="circle5" refFor="ch" refForName="circle1" refType="h" type="h"/>
              <dgm:constr fact="-0.57143" for="ch" forName="circle5" refFor="ch" refForName="vertSpace2" refType="h" type="hOff"/>
              <dgm:constr for="ch" forName="circle5" op="equ" refFor="ch" refForName="circle5" refType="h" type="w"/>
              <dgm:constr for="ch" forName="circle5" op="equ" refFor="ch" refForName="circle5" refType="hOff" type="wOff"/>
              <dgm:constr for="ch" forName="circle5" refFor="ch" refForName="vertSpace5" refType="t" type="b"/>
              <dgm:constr for="ch" forName="rect5" refFor="ch" refForName="space" refType="r" type="l"/>
              <dgm:constr for="ch" forName="rect5" refType="w" type="r"/>
              <dgm:constr for="ch" forName="rect5" refFor="ch" refForName="circle5" refType="h" type="h"/>
              <dgm:constr for="ch" forName="rect5" refFor="ch" refForName="circle5" refType="hOff" type="hOff"/>
              <dgm:constr for="ch" forName="rect5" refFor="ch" refForName="circle5" refType="b" type="b"/>
              <dgm:constr for="ch" forName="vertSpace6" type="l"/>
              <dgm:constr for="ch" forName="vertSpace6" refType="w" type="w"/>
              <dgm:constr for="ch" forName="vertSpace6" refFor="ch" refForName="vertSpace5" refType="h" type="h"/>
              <dgm:constr for="ch" forName="vertSpace6" refFor="ch" refForName="vertSpace5" refType="t" type="b"/>
              <dgm:constr for="ch" forName="circle6" refFor="ch" refForName="space" refType="l" type="ctrX"/>
              <dgm:constr fact="0.28571" for="ch" forName="circle6" refFor="ch" refForName="circle1" refType="h" type="h"/>
              <dgm:constr fact="-0.71429" for="ch" forName="circle6" refFor="ch" refForName="vertSpace2" refType="h" type="hOff"/>
              <dgm:constr for="ch" forName="circle6" op="equ" refFor="ch" refForName="circle6" refType="h" type="w"/>
              <dgm:constr for="ch" forName="circle6" op="equ" refFor="ch" refForName="circle6" refType="hOff" type="wOff"/>
              <dgm:constr for="ch" forName="circle6" refFor="ch" refForName="vertSpace6" refType="t" type="b"/>
              <dgm:constr for="ch" forName="rect6" refFor="ch" refForName="space" refType="r" type="l"/>
              <dgm:constr for="ch" forName="rect6" refType="w" type="r"/>
              <dgm:constr for="ch" forName="rect6" refFor="ch" refForName="circle6" refType="h" type="h"/>
              <dgm:constr for="ch" forName="rect6" refFor="ch" refForName="circle6" refType="hOff" type="hOff"/>
              <dgm:constr for="ch" forName="rect6" refFor="ch" refForName="circle6" refType="b" type="b"/>
              <dgm:constr for="ch" forName="vertSpace7" type="l"/>
              <dgm:constr for="ch" forName="vertSpace7" refType="w" type="w"/>
              <dgm:constr for="ch" forName="vertSpace7" refFor="ch" refForName="vertSpace6" refType="h" type="h"/>
              <dgm:constr for="ch" forName="vertSpace7" refFor="ch" refForName="vertSpace6" refType="t" type="b"/>
              <dgm:constr for="ch" forName="circle7" refFor="ch" refForName="space" refType="l" type="ctrX"/>
              <dgm:constr fact="0.14286" for="ch" forName="circle7" refFor="ch" refForName="circle1" refType="h" type="h"/>
              <dgm:constr fact="-0.85714" for="ch" forName="circle7" refFor="ch" refForName="vertSpace2" refType="h" type="hOff"/>
              <dgm:constr for="ch" forName="circle7" op="equ" refFor="ch" refForName="circle7" refType="h" type="w"/>
              <dgm:constr for="ch" forName="circle7" op="equ" refFor="ch" refForName="circle7" refType="hOff" type="wOff"/>
              <dgm:constr for="ch" forName="circle7" refFor="ch" refForName="vertSpace7" refType="t" type="b"/>
              <dgm:constr for="ch" forName="rect7" refFor="ch" refForName="space" refType="r" type="l"/>
              <dgm:constr for="ch" forName="rect7" refType="w" type="r"/>
              <dgm:constr for="ch" forName="rect7" refFor="ch" refForName="circle7" refType="h" type="h"/>
              <dgm:constr for="ch" forName="rect7" refFor="ch" refForName="circle7" refType="hOff" type="hOff"/>
              <dgm:constr for="ch" forName="rect7" refFor="ch" refForName="circle7" refType="b" type="b"/>
              <dgm:constr for="ch" forName="rect7ParTx" refFor="ch" refForName="space" refType="r" type="l"/>
              <dgm:constr fact="0.5" for="ch" forName="rect7ParTx" refFor="ch" refForName="rect7" refType="w" type="w"/>
              <dgm:constr for="ch" forName="rect7ParTx" refFor="ch" refForName="rect7" refType="t" type="t"/>
              <dgm:constr for="ch" forName="rect7ParTx" refFor="ch" refForName="rect7" refType="b" type="b"/>
              <dgm:constr for="ch" forName="rect7ChTx" refFor="ch" refForName="rect7ParTx" refType="r" type="l"/>
              <dgm:constr for="ch" forName="rect7ChTx" refFor="ch" refForName="rect7ParTx" refType="w" type="w"/>
              <dgm:constr for="ch" forName="rect7ChTx" refFor="ch" refForName="rect7ParTx" refType="t" type="t"/>
              <dgm:constr for="ch" forName="rect7ChTx" refFor="ch" refForName="rect7ParTx" refType="b" type="b"/>
              <dgm:constr for="ch" forName="rect7ParTxNoCh" refFor="ch" refForName="space" refType="r" type="l"/>
              <dgm:constr for="ch" forName="rect7ParTxNoCh" refFor="ch" refForName="rect7" refType="w" type="w"/>
              <dgm:constr for="ch" forName="rect7ParTxNoCh" refFor="ch" refForName="rect7" refType="t" type="t"/>
              <dgm:constr for="ch" forName="rect7ParTxNoCh" refFor="ch" refForName="rect7" refType="b" type="b"/>
              <dgm:constr for="ch" forName="rect1ParTx" refFor="ch" refForName="space" refType="r" type="l"/>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r" type="l"/>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r" type="l"/>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r" type="l"/>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r" type="l"/>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r" type="l"/>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r" type="l"/>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r" type="l"/>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r" type="l"/>
              <dgm:constr for="ch" forName="rect3ParTxNoCh" refFor="ch" refForName="rect3" refType="w" type="w"/>
              <dgm:constr for="ch" forName="rect3ParTxNoCh" refFor="ch" refForName="rect3" refType="t" type="t"/>
              <dgm:constr for="ch" forName="rect3ParTxNoCh" refFor="ch" refForName="rect4" refType="t" type="b"/>
              <dgm:constr for="ch" forName="rect4ParTx" refFor="ch" refForName="space" refType="r" type="l"/>
              <dgm:constr fact="0.5" for="ch" forName="rect4ParTx" refFor="ch" refForName="rect4" refType="w" type="w"/>
              <dgm:constr for="ch" forName="rect4ParTx" refFor="ch" refForName="rect4" refType="t" type="t"/>
              <dgm:constr for="ch" forName="rect4ParTx" refFor="ch" refForName="rect5" refType="t" type="b"/>
              <dgm:constr for="ch" forName="rect4ChTx" refFor="ch" refForName="rect4ParTx" refType="r" type="l"/>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r" type="l"/>
              <dgm:constr for="ch" forName="rect4ParTxNoCh" refFor="ch" refForName="rect4" refType="w" type="w"/>
              <dgm:constr for="ch" forName="rect4ParTxNoCh" refFor="ch" refForName="rect4" refType="t" type="t"/>
              <dgm:constr for="ch" forName="rect4ParTxNoCh" refFor="ch" refForName="rect5" refType="t" type="b"/>
              <dgm:constr for="ch" forName="rect5ParTx" refFor="ch" refForName="space" refType="r" type="l"/>
              <dgm:constr fact="0.5" for="ch" forName="rect5ParTx" refFor="ch" refForName="rect5" refType="w" type="w"/>
              <dgm:constr for="ch" forName="rect5ParTx" refFor="ch" refForName="rect5" refType="t" type="t"/>
              <dgm:constr for="ch" forName="rect5ParTx" refFor="ch" refForName="rect6" refType="t" type="b"/>
              <dgm:constr for="ch" forName="rect5ChTx" refFor="ch" refForName="rect5ParTx" refType="r" type="l"/>
              <dgm:constr for="ch" forName="rect5ChTx" refFor="ch" refForName="rect5ParTx" refType="w" type="w"/>
              <dgm:constr for="ch" forName="rect5ChTx" refFor="ch" refForName="rect5ParTx" refType="t" type="t"/>
              <dgm:constr for="ch" forName="rect5ChTx" refFor="ch" refForName="rect5ParTx" refType="b" type="b"/>
              <dgm:constr for="ch" forName="rect5ParTxNoCh" refFor="ch" refForName="space" refType="r" type="l"/>
              <dgm:constr for="ch" forName="rect5ParTxNoCh" refFor="ch" refForName="rect5" refType="w" type="w"/>
              <dgm:constr for="ch" forName="rect5ParTxNoCh" refFor="ch" refForName="rect5" refType="t" type="t"/>
              <dgm:constr for="ch" forName="rect5ParTxNoCh" refFor="ch" refForName="rect6" refType="t" type="b"/>
              <dgm:constr for="ch" forName="rect6ParTx" refFor="ch" refForName="space" refType="r" type="l"/>
              <dgm:constr fact="0.5" for="ch" forName="rect6ParTx" refFor="ch" refForName="rect6" refType="w" type="w"/>
              <dgm:constr for="ch" forName="rect6ParTx" refFor="ch" refForName="rect6" refType="t" type="t"/>
              <dgm:constr for="ch" forName="rect6ParTx" refFor="ch" refForName="rect7" refType="t" type="b"/>
              <dgm:constr for="ch" forName="rect6ChTx" refFor="ch" refForName="rect6ParTx" refType="r" type="l"/>
              <dgm:constr for="ch" forName="rect6ChTx" refFor="ch" refForName="rect6ParTx" refType="w" type="w"/>
              <dgm:constr for="ch" forName="rect6ChTx" refFor="ch" refForName="rect6ParTx" refType="t" type="t"/>
              <dgm:constr for="ch" forName="rect6ChTx" refFor="ch" refForName="rect6ParTx" refType="b" type="b"/>
              <dgm:constr for="ch" forName="rect6ParTxNoCh" refFor="ch" refForName="space" refType="r" type="l"/>
              <dgm:constr for="ch" forName="rect6ParTxNoCh" refFor="ch" refForName="rect6" refType="w" type="w"/>
              <dgm:constr for="ch" forName="rect6ParTxNoCh" refFor="ch" refForName="rect6" refType="t" type="t"/>
              <dgm:constr for="ch" forName="rect6ParTxNoCh" refFor="ch" refForName="rect7" refType="t" type="b"/>
              <dgm:constr for="ch" op="equ" type="primFontSz" val="65"/>
              <dgm:constr for="ch" op="equ" type="secFontSz" val="65"/>
            </dgm:constrLst>
          </dgm:if>
          <dgm:else name="Name11">
            <dgm:constrLst/>
          </dgm:else>
        </dgm:choose>
      </dgm:if>
      <dgm:else name="Name12">
        <dgm:choose name="Name13">
          <dgm:if axis="ch" func="cnt" name="Name14" op="equ" ptType="node" val="1">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1" refType="b"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1" refType="b" type="b"/>
              <dgm:constr for="ch" op="equ" type="primFontSz" val="65"/>
              <dgm:constr for="ch" op="equ" type="secFontSz" val="65"/>
            </dgm:constrLst>
          </dgm:if>
          <dgm:if axis="ch" func="cnt" name="Name15" op="equ" ptType="node" val="2">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r" type="ctrX"/>
              <dgm:constr fact="0.5" for="ch" forName="circle2" refFor="ch" refForName="circle1" refType="h" type="h"/>
              <dgm:constr fact="-0.5"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l" type="r"/>
              <dgm:constr for="ch" forName="rect2" type="l"/>
              <dgm:constr for="ch" forName="rect2" refFor="ch" refForName="circle2" refType="h" type="h"/>
              <dgm:constr for="ch" forName="rect2" refFor="ch" refForName="circle2" refType="hOff" type="hOff"/>
              <dgm:constr for="ch" forName="rect2" refFor="ch" refForName="circle2" refType="b" type="b"/>
              <dgm:constr for="ch" forName="rect2ParTx" refFor="ch" refForName="space" refType="l" type="r"/>
              <dgm:constr fact="0.5" for="ch" forName="rect2ParTx" refFor="ch" refForName="rect2" refType="w" type="w"/>
              <dgm:constr for="ch" forName="rect2ParTx" refFor="ch" refForName="rect2" refType="t" type="t"/>
              <dgm:constr for="ch" forName="rect2ParTx" refFor="ch" refForName="rect2" refType="b" type="b"/>
              <dgm:constr for="ch" forName="rect2ChTx" refFor="ch" refForName="rect2ParTx" refType="l" type="r"/>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l" type="r"/>
              <dgm:constr for="ch" forName="rect2ParTxNoCh" refFor="ch" refForName="rect2" refType="w" type="w"/>
              <dgm:constr for="ch" forName="rect2ParTxNoCh" refFor="ch" refForName="rect2" refType="t" type="t"/>
              <dgm:constr for="ch" forName="rect2ParTxNoCh" refFor="ch" refForName="rect2"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2" refType="t" type="b"/>
              <dgm:constr for="ch" op="equ" type="primFontSz" val="65"/>
              <dgm:constr for="ch" op="equ" type="secFontSz" val="65"/>
            </dgm:constrLst>
          </dgm:if>
          <dgm:if axis="ch" func="cnt" name="Name16" op="equ" ptType="node" val="3">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r" type="ctrX"/>
              <dgm:constr fact="0.66667" for="ch" forName="circle2" refFor="ch" refForName="circle1" refType="h" type="h"/>
              <dgm:constr fact="-0.33333"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l" type="r"/>
              <dgm:constr for="ch" forName="rect2" type="l"/>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r" type="ctrX"/>
              <dgm:constr fact="0.33333" for="ch" forName="circle3" refFor="ch" refForName="circle1" refType="h" type="h"/>
              <dgm:constr fact="-0.66667"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l" type="r"/>
              <dgm:constr for="ch" forName="rect3" type="l"/>
              <dgm:constr for="ch" forName="rect3" refFor="ch" refForName="circle3" refType="h" type="h"/>
              <dgm:constr for="ch" forName="rect3" refFor="ch" refForName="circle3" refType="hOff" type="hOff"/>
              <dgm:constr for="ch" forName="rect3" refFor="ch" refForName="circle3" refType="b" type="b"/>
              <dgm:constr for="ch" forName="rect3ParTx" refFor="ch" refForName="space" refType="l" type="r"/>
              <dgm:constr fact="0.5" for="ch" forName="rect3ParTx" refFor="ch" refForName="rect3" refType="w" type="w"/>
              <dgm:constr for="ch" forName="rect3ParTx" refFor="ch" refForName="rect3" refType="t" type="t"/>
              <dgm:constr for="ch" forName="rect3ParTx" refFor="ch" refForName="rect3" refType="b" type="b"/>
              <dgm:constr for="ch" forName="rect3ChTx" refFor="ch" refForName="rect3ParTx" refType="l" type="r"/>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l" type="r"/>
              <dgm:constr for="ch" forName="rect3ParTxNoCh" refFor="ch" refForName="rect3" refType="w" type="w"/>
              <dgm:constr for="ch" forName="rect3ParTxNoCh" refFor="ch" refForName="rect3" refType="t" type="t"/>
              <dgm:constr for="ch" forName="rect3ParTxNoCh" refFor="ch" refForName="rect3"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l" type="r"/>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l" type="r"/>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l" type="r"/>
              <dgm:constr for="ch" forName="rect2ParTxNoCh" refFor="ch" refForName="rect2" refType="w" type="w"/>
              <dgm:constr for="ch" forName="rect2ParTxNoCh" refFor="ch" refForName="rect2" refType="t" type="t"/>
              <dgm:constr for="ch" forName="rect2ParTxNoCh" refFor="ch" refForName="rect3" refType="t" type="b"/>
              <dgm:constr for="ch" op="equ" type="primFontSz" val="65"/>
              <dgm:constr for="ch" op="equ" type="secFontSz" val="65"/>
            </dgm:constrLst>
          </dgm:if>
          <dgm:if axis="ch" func="cnt" name="Name17" op="equ" ptType="node" val="4">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r" type="ctrX"/>
              <dgm:constr fact="0.75" for="ch" forName="circle2" refFor="ch" refForName="circle1" refType="h" type="h"/>
              <dgm:constr fact="-0.25"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l" type="r"/>
              <dgm:constr for="ch" forName="rect2" type="l"/>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r" type="ctrX"/>
              <dgm:constr fact="0.5" for="ch" forName="circle3" refFor="ch" refForName="circle1" refType="h" type="h"/>
              <dgm:constr fact="-0.5"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l" type="r"/>
              <dgm:constr for="ch" forName="rect3" type="l"/>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r" type="ctrX"/>
              <dgm:constr fact="0.25" for="ch" forName="circle4" refFor="ch" refForName="circle1" refType="h" type="h"/>
              <dgm:constr fact="-0.75"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l" type="r"/>
              <dgm:constr for="ch" forName="rect4" type="l"/>
              <dgm:constr for="ch" forName="rect4" refFor="ch" refForName="circle4" refType="h" type="h"/>
              <dgm:constr for="ch" forName="rect4" refFor="ch" refForName="circle4" refType="hOff" type="hOff"/>
              <dgm:constr for="ch" forName="rect4" refFor="ch" refForName="circle4" refType="b" type="b"/>
              <dgm:constr for="ch" forName="rect4ParTx" refFor="ch" refForName="space" refType="l" type="r"/>
              <dgm:constr fact="0.5" for="ch" forName="rect4ParTx" refFor="ch" refForName="rect4" refType="w" type="w"/>
              <dgm:constr for="ch" forName="rect4ParTx" refFor="ch" refForName="rect4" refType="t" type="t"/>
              <dgm:constr for="ch" forName="rect4ParTx" refFor="ch" refForName="rect4" refType="b" type="b"/>
              <dgm:constr for="ch" forName="rect4ChTx" refFor="ch" refForName="rect4ParTx" refType="l" type="r"/>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l" type="r"/>
              <dgm:constr for="ch" forName="rect4ParTxNoCh" refFor="ch" refForName="rect4" refType="w" type="w"/>
              <dgm:constr for="ch" forName="rect4ParTxNoCh" refFor="ch" refForName="rect4" refType="t" type="t"/>
              <dgm:constr for="ch" forName="rect4ParTxNoCh" refFor="ch" refForName="rect4"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l" type="r"/>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l" type="r"/>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l" type="r"/>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l" type="r"/>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l" type="r"/>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l" type="r"/>
              <dgm:constr for="ch" forName="rect3ParTxNoCh" refFor="ch" refForName="rect3" refType="w" type="w"/>
              <dgm:constr for="ch" forName="rect3ParTxNoCh" refFor="ch" refForName="rect3" refType="t" type="t"/>
              <dgm:constr for="ch" forName="rect3ParTxNoCh" refFor="ch" refForName="rect4" refType="t" type="b"/>
              <dgm:constr for="ch" op="equ" type="primFontSz" val="65"/>
              <dgm:constr for="ch" op="equ" type="secFontSz" val="65"/>
            </dgm:constrLst>
          </dgm:if>
          <dgm:if axis="ch" func="cnt" name="Name18" op="equ" ptType="node" val="5">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r" type="ctrX"/>
              <dgm:constr fact="0.8" for="ch" forName="circle2" refFor="ch" refForName="circle1" refType="h" type="h"/>
              <dgm:constr fact="-0.2"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l" type="r"/>
              <dgm:constr for="ch" forName="rect2" type="l"/>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r" type="ctrX"/>
              <dgm:constr fact="0.6" for="ch" forName="circle3" refFor="ch" refForName="circle1" refType="h" type="h"/>
              <dgm:constr fact="-0.4"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l" type="r"/>
              <dgm:constr for="ch" forName="rect3" type="l"/>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r" type="ctrX"/>
              <dgm:constr fact="0.4" for="ch" forName="circle4" refFor="ch" refForName="circle1" refType="h" type="h"/>
              <dgm:constr fact="-0.6"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l" type="r"/>
              <dgm:constr for="ch" forName="rect4" type="l"/>
              <dgm:constr for="ch" forName="rect4" refFor="ch" refForName="circle4" refType="h" type="h"/>
              <dgm:constr for="ch" forName="rect4" refFor="ch" refForName="circle4" refType="hOff" type="hOff"/>
              <dgm:constr for="ch" forName="rect4" refFor="ch" refForName="circle4" refType="b" type="b"/>
              <dgm:constr for="ch" forName="vertSpace5" type="l"/>
              <dgm:constr for="ch" forName="vertSpace5" refType="w" type="w"/>
              <dgm:constr for="ch" forName="vertSpace5" refFor="ch" refForName="vertSpace4" refType="h" type="h"/>
              <dgm:constr for="ch" forName="vertSpace5" refFor="ch" refForName="vertSpace4" refType="t" type="b"/>
              <dgm:constr for="ch" forName="circle5" refFor="ch" refForName="space" refType="r" type="ctrX"/>
              <dgm:constr fact="0.2" for="ch" forName="circle5" refFor="ch" refForName="circle1" refType="h" type="h"/>
              <dgm:constr fact="-0.8" for="ch" forName="circle5" refFor="ch" refForName="vertSpace2" refType="h" type="hOff"/>
              <dgm:constr for="ch" forName="circle5" op="equ" refFor="ch" refForName="circle5" refType="h" type="w"/>
              <dgm:constr for="ch" forName="circle5" op="equ" refFor="ch" refForName="circle5" refType="hOff" type="wOff"/>
              <dgm:constr for="ch" forName="circle5" refFor="ch" refForName="vertSpace5" refType="t" type="b"/>
              <dgm:constr for="ch" forName="rect5" refFor="ch" refForName="space" refType="l" type="r"/>
              <dgm:constr for="ch" forName="rect5" type="l"/>
              <dgm:constr for="ch" forName="rect5" refFor="ch" refForName="circle5" refType="h" type="h"/>
              <dgm:constr for="ch" forName="rect5" refFor="ch" refForName="circle5" refType="hOff" type="hOff"/>
              <dgm:constr for="ch" forName="rect5" refFor="ch" refForName="circle5" refType="b" type="b"/>
              <dgm:constr for="ch" forName="rect5ParTx" refFor="ch" refForName="space" refType="l" type="r"/>
              <dgm:constr fact="0.5" for="ch" forName="rect5ParTx" refFor="ch" refForName="rect5" refType="w" type="w"/>
              <dgm:constr for="ch" forName="rect5ParTx" refFor="ch" refForName="rect5" refType="t" type="t"/>
              <dgm:constr for="ch" forName="rect5ParTx" refFor="ch" refForName="rect5" refType="b" type="b"/>
              <dgm:constr for="ch" forName="rect5ChTx" refFor="ch" refForName="rect5ParTx" refType="l" type="r"/>
              <dgm:constr for="ch" forName="rect5ChTx" refFor="ch" refForName="rect5ParTx" refType="w" type="w"/>
              <dgm:constr for="ch" forName="rect5ChTx" refFor="ch" refForName="rect5ParTx" refType="t" type="t"/>
              <dgm:constr for="ch" forName="rect5ChTx" refFor="ch" refForName="rect5ParTx" refType="b" type="b"/>
              <dgm:constr for="ch" forName="rect5ParTxNoCh" refFor="ch" refForName="space" refType="l" type="r"/>
              <dgm:constr for="ch" forName="rect5ParTxNoCh" refFor="ch" refForName="rect5" refType="w" type="w"/>
              <dgm:constr for="ch" forName="rect5ParTxNoCh" refFor="ch" refForName="rect5" refType="t" type="t"/>
              <dgm:constr for="ch" forName="rect5ParTxNoCh" refFor="ch" refForName="rect5"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l" type="r"/>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l" type="r"/>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l" type="r"/>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l" type="r"/>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l" type="r"/>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l" type="r"/>
              <dgm:constr for="ch" forName="rect3ParTxNoCh" refFor="ch" refForName="rect3" refType="w" type="w"/>
              <dgm:constr for="ch" forName="rect3ParTxNoCh" refFor="ch" refForName="rect3" refType="t" type="t"/>
              <dgm:constr for="ch" forName="rect3ParTxNoCh" refFor="ch" refForName="rect4" refType="t" type="b"/>
              <dgm:constr for="ch" forName="rect4ParTx" refFor="ch" refForName="space" refType="l" type="r"/>
              <dgm:constr fact="0.5" for="ch" forName="rect4ParTx" refFor="ch" refForName="rect4" refType="w" type="w"/>
              <dgm:constr for="ch" forName="rect4ParTx" refFor="ch" refForName="rect4" refType="t" type="t"/>
              <dgm:constr for="ch" forName="rect4ParTx" refFor="ch" refForName="rect5" refType="t" type="b"/>
              <dgm:constr for="ch" forName="rect4ChTx" refFor="ch" refForName="rect4ParTx" refType="l" type="r"/>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l" type="r"/>
              <dgm:constr for="ch" forName="rect4ParTxNoCh" refFor="ch" refForName="rect4" refType="w" type="w"/>
              <dgm:constr for="ch" forName="rect4ParTxNoCh" refFor="ch" refForName="rect4" refType="t" type="t"/>
              <dgm:constr for="ch" forName="rect4ParTxNoCh" refFor="ch" refForName="rect5" refType="t" type="b"/>
              <dgm:constr for="ch" op="equ" type="primFontSz" val="65"/>
              <dgm:constr for="ch" op="equ" type="secFontSz" val="65"/>
            </dgm:constrLst>
          </dgm:if>
          <dgm:if axis="ch" func="cnt" name="Name19" op="equ" ptType="node" val="6">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r" type="ctrX"/>
              <dgm:constr fact="0.83333" for="ch" forName="circle2" refFor="ch" refForName="circle1" refType="h" type="h"/>
              <dgm:constr fact="-0.16667"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l" type="r"/>
              <dgm:constr for="ch" forName="rect2" type="l"/>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r" type="ctrX"/>
              <dgm:constr fact="0.66667" for="ch" forName="circle3" refFor="ch" refForName="circle1" refType="h" type="h"/>
              <dgm:constr fact="-0.33333"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l" type="r"/>
              <dgm:constr for="ch" forName="rect3" type="l"/>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r" type="ctrX"/>
              <dgm:constr fact="0.5" for="ch" forName="circle4" refFor="ch" refForName="circle1" refType="h" type="h"/>
              <dgm:constr fact="-0.5"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l" type="r"/>
              <dgm:constr for="ch" forName="rect4" type="l"/>
              <dgm:constr for="ch" forName="rect4" refFor="ch" refForName="circle4" refType="h" type="h"/>
              <dgm:constr for="ch" forName="rect4" refFor="ch" refForName="circle4" refType="hOff" type="hOff"/>
              <dgm:constr for="ch" forName="rect4" refFor="ch" refForName="circle4" refType="b" type="b"/>
              <dgm:constr for="ch" forName="vertSpace5" type="l"/>
              <dgm:constr for="ch" forName="vertSpace5" refType="w" type="w"/>
              <dgm:constr for="ch" forName="vertSpace5" refFor="ch" refForName="vertSpace4" refType="h" type="h"/>
              <dgm:constr for="ch" forName="vertSpace5" refFor="ch" refForName="vertSpace4" refType="t" type="b"/>
              <dgm:constr for="ch" forName="circle5" refFor="ch" refForName="space" refType="r" type="ctrX"/>
              <dgm:constr fact="0.33333" for="ch" forName="circle5" refFor="ch" refForName="circle1" refType="h" type="h"/>
              <dgm:constr fact="-0.66667" for="ch" forName="circle5" refFor="ch" refForName="vertSpace2" refType="h" type="hOff"/>
              <dgm:constr for="ch" forName="circle5" op="equ" refFor="ch" refForName="circle5" refType="h" type="w"/>
              <dgm:constr for="ch" forName="circle5" op="equ" refFor="ch" refForName="circle5" refType="hOff" type="wOff"/>
              <dgm:constr for="ch" forName="circle5" refFor="ch" refForName="vertSpace5" refType="t" type="b"/>
              <dgm:constr for="ch" forName="rect5" refFor="ch" refForName="space" refType="l" type="r"/>
              <dgm:constr for="ch" forName="rect5" type="l"/>
              <dgm:constr for="ch" forName="rect5" refFor="ch" refForName="circle5" refType="h" type="h"/>
              <dgm:constr for="ch" forName="rect5" refFor="ch" refForName="circle5" refType="hOff" type="hOff"/>
              <dgm:constr for="ch" forName="rect5" refFor="ch" refForName="circle5" refType="b" type="b"/>
              <dgm:constr for="ch" forName="vertSpace6" type="l"/>
              <dgm:constr for="ch" forName="vertSpace6" refType="w" type="w"/>
              <dgm:constr for="ch" forName="vertSpace6" refFor="ch" refForName="vertSpace5" refType="h" type="h"/>
              <dgm:constr for="ch" forName="vertSpace6" refFor="ch" refForName="vertSpace5" refType="t" type="b"/>
              <dgm:constr for="ch" forName="circle6" refFor="ch" refForName="space" refType="r" type="ctrX"/>
              <dgm:constr fact="0.16667" for="ch" forName="circle6" refFor="ch" refForName="circle1" refType="h" type="h"/>
              <dgm:constr fact="-0.83333" for="ch" forName="circle6" refFor="ch" refForName="vertSpace2" refType="h" type="hOff"/>
              <dgm:constr for="ch" forName="circle6" op="equ" refFor="ch" refForName="circle6" refType="h" type="w"/>
              <dgm:constr for="ch" forName="circle6" op="equ" refFor="ch" refForName="circle6" refType="hOff" type="wOff"/>
              <dgm:constr for="ch" forName="circle6" refFor="ch" refForName="vertSpace6" refType="t" type="b"/>
              <dgm:constr for="ch" forName="rect6" refFor="ch" refForName="space" refType="l" type="r"/>
              <dgm:constr for="ch" forName="rect6" type="l"/>
              <dgm:constr for="ch" forName="rect6" refFor="ch" refForName="circle6" refType="h" type="h"/>
              <dgm:constr for="ch" forName="rect6" refFor="ch" refForName="circle6" refType="hOff" type="hOff"/>
              <dgm:constr for="ch" forName="rect6" refFor="ch" refForName="circle6" refType="b" type="b"/>
              <dgm:constr for="ch" forName="rect6ParTx" refFor="ch" refForName="space" refType="l" type="r"/>
              <dgm:constr fact="0.5" for="ch" forName="rect6ParTx" refFor="ch" refForName="rect6" refType="w" type="w"/>
              <dgm:constr for="ch" forName="rect6ParTx" refFor="ch" refForName="rect6" refType="t" type="t"/>
              <dgm:constr for="ch" forName="rect6ParTx" refFor="ch" refForName="rect6" refType="b" type="b"/>
              <dgm:constr for="ch" forName="rect6ChTx" refFor="ch" refForName="rect6ParTx" refType="l" type="r"/>
              <dgm:constr for="ch" forName="rect6ChTx" refFor="ch" refForName="rect6ParTx" refType="w" type="w"/>
              <dgm:constr for="ch" forName="rect6ChTx" refFor="ch" refForName="rect6ParTx" refType="t" type="t"/>
              <dgm:constr for="ch" forName="rect6ChTx" refFor="ch" refForName="rect6ParTx" refType="b" type="b"/>
              <dgm:constr for="ch" forName="rect6ParTxNoCh" refFor="ch" refForName="space" refType="l" type="r"/>
              <dgm:constr for="ch" forName="rect6ParTxNoCh" refFor="ch" refForName="rect6" refType="w" type="w"/>
              <dgm:constr for="ch" forName="rect6ParTxNoCh" refFor="ch" refForName="rect6" refType="t" type="t"/>
              <dgm:constr for="ch" forName="rect6ParTxNoCh" refFor="ch" refForName="rect6"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l" type="r"/>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l" type="r"/>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l" type="r"/>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l" type="r"/>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l" type="r"/>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l" type="r"/>
              <dgm:constr for="ch" forName="rect3ParTxNoCh" refFor="ch" refForName="rect3" refType="w" type="w"/>
              <dgm:constr for="ch" forName="rect3ParTxNoCh" refFor="ch" refForName="rect3" refType="t" type="t"/>
              <dgm:constr for="ch" forName="rect3ParTxNoCh" refFor="ch" refForName="rect4" refType="t" type="b"/>
              <dgm:constr for="ch" forName="rect4ParTx" refFor="ch" refForName="space" refType="l" type="r"/>
              <dgm:constr fact="0.5" for="ch" forName="rect4ParTx" refFor="ch" refForName="rect4" refType="w" type="w"/>
              <dgm:constr for="ch" forName="rect4ParTx" refFor="ch" refForName="rect4" refType="t" type="t"/>
              <dgm:constr for="ch" forName="rect4ParTx" refFor="ch" refForName="rect5" refType="t" type="b"/>
              <dgm:constr for="ch" forName="rect4ChTx" refFor="ch" refForName="rect4ParTx" refType="l" type="r"/>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l" type="r"/>
              <dgm:constr for="ch" forName="rect4ParTxNoCh" refFor="ch" refForName="rect4" refType="w" type="w"/>
              <dgm:constr for="ch" forName="rect4ParTxNoCh" refFor="ch" refForName="rect4" refType="t" type="t"/>
              <dgm:constr for="ch" forName="rect4ParTxNoCh" refFor="ch" refForName="rect5" refType="t" type="b"/>
              <dgm:constr for="ch" forName="rect5ParTx" refFor="ch" refForName="space" refType="l" type="r"/>
              <dgm:constr fact="0.5" for="ch" forName="rect5ParTx" refFor="ch" refForName="rect5" refType="w" type="w"/>
              <dgm:constr for="ch" forName="rect5ParTx" refFor="ch" refForName="rect5" refType="t" type="t"/>
              <dgm:constr for="ch" forName="rect5ParTx" refFor="ch" refForName="rect6" refType="t" type="b"/>
              <dgm:constr for="ch" forName="rect5ChTx" refFor="ch" refForName="rect5ParTx" refType="l" type="r"/>
              <dgm:constr for="ch" forName="rect5ChTx" refFor="ch" refForName="rect5ParTx" refType="w" type="w"/>
              <dgm:constr for="ch" forName="rect5ChTx" refFor="ch" refForName="rect5ParTx" refType="t" type="t"/>
              <dgm:constr for="ch" forName="rect5ChTx" refFor="ch" refForName="rect5ParTx" refType="b" type="b"/>
              <dgm:constr for="ch" forName="rect5ParTxNoCh" refFor="ch" refForName="space" refType="l" type="r"/>
              <dgm:constr for="ch" forName="rect5ParTxNoCh" refFor="ch" refForName="rect5" refType="w" type="w"/>
              <dgm:constr for="ch" forName="rect5ParTxNoCh" refFor="ch" refForName="rect5" refType="t" type="t"/>
              <dgm:constr for="ch" forName="rect5ParTxNoCh" refFor="ch" refForName="rect6" refType="t" type="b"/>
              <dgm:constr for="ch" op="equ" type="primFontSz" val="65"/>
              <dgm:constr for="ch" op="equ" type="secFontSz" val="65"/>
            </dgm:constrLst>
          </dgm:if>
          <dgm:if axis="ch" func="cnt" name="Name20" op="gte" ptType="node" val="7">
            <dgm:constrLst>
              <dgm:constr fact="0.3" refType="w" type="userA"/>
              <dgm:constr fact="2" for="ch" forName="circle1" refType="userA" type="w"/>
              <dgm:constr for="ch" forName="circle1" op="equ" refFor="ch" refForName="circle1" refType="w" type="h"/>
              <dgm:constr for="ch" forName="circle1" refType="w" type="r"/>
              <dgm:constr fact="0.5" for="ch" forName="circle1" refType="h" type="ctrY"/>
              <dgm:constr for="ch" forName="space" refFor="ch" refForName="circle1" refType="ctrX" type="r"/>
              <dgm:constr for="ch" forName="space" type="w"/>
              <dgm:constr for="ch" forName="space" refFor="ch" refForName="circle1" refType="h" type="h"/>
              <dgm:constr for="ch" forName="space" refFor="ch" refForName="circle1" refType="b" type="b"/>
              <dgm:constr for="ch" forName="rect1" refFor="ch" refForName="space" refType="l" type="r"/>
              <dgm:constr for="ch" forName="rect1" type="l"/>
              <dgm:constr for="ch" forName="rect1" refFor="ch" refForName="circle1" refType="h" type="h"/>
              <dgm:constr for="ch" forName="rect1" refFor="ch" refForName="circle1" refType="b" type="b"/>
              <dgm:constr for="ch" forName="vertSpace2" type="l"/>
              <dgm:constr for="ch" forName="vertSpace2" refType="w" type="w"/>
              <dgm:constr fact="0.05" for="ch" forName="vertSpace2" refFor="ch" refForName="circle1" refType="h" type="h"/>
              <dgm:constr for="ch" forName="vertSpace2" refFor="ch" refForName="circle1" refType="b" type="b"/>
              <dgm:constr for="ch" forName="circle2" refFor="ch" refForName="space" refType="r" type="ctrX"/>
              <dgm:constr fact="0.85714" for="ch" forName="circle2" refFor="ch" refForName="circle1" refType="h" type="h"/>
              <dgm:constr fact="-0.14286" for="ch" forName="circle2" refFor="ch" refForName="vertSpace2" refType="h" type="hOff"/>
              <dgm:constr for="ch" forName="circle2" op="equ" refFor="ch" refForName="circle2" refType="h" type="w"/>
              <dgm:constr for="ch" forName="circle2" op="equ" refFor="ch" refForName="circle2" refType="hOff" type="wOff"/>
              <dgm:constr for="ch" forName="circle2" refFor="ch" refForName="vertSpace2" refType="t" type="b"/>
              <dgm:constr for="ch" forName="rect2" refFor="ch" refForName="space" refType="l" type="r"/>
              <dgm:constr for="ch" forName="rect2" type="l"/>
              <dgm:constr for="ch" forName="rect2" refFor="ch" refForName="circle2" refType="h" type="h"/>
              <dgm:constr for="ch" forName="rect2" refFor="ch" refForName="circle2" refType="hOff" type="hOff"/>
              <dgm:constr for="ch" forName="rect2" refFor="ch" refForName="circle2" refType="b" type="b"/>
              <dgm:constr for="ch" forName="vertSpace3" type="l"/>
              <dgm:constr for="ch" forName="vertSpace3" refType="w" type="w"/>
              <dgm:constr for="ch" forName="vertSpace3" refFor="ch" refForName="vertSpace2" refType="h" type="h"/>
              <dgm:constr for="ch" forName="vertSpace3" refFor="ch" refForName="vertSpace2" refType="t" type="b"/>
              <dgm:constr for="ch" forName="circle3" refFor="ch" refForName="space" refType="r" type="ctrX"/>
              <dgm:constr fact="0.71429" for="ch" forName="circle3" refFor="ch" refForName="circle1" refType="h" type="h"/>
              <dgm:constr fact="-0.28571" for="ch" forName="circle3" refFor="ch" refForName="vertSpace2" refType="h" type="hOff"/>
              <dgm:constr for="ch" forName="circle3" op="equ" refFor="ch" refForName="circle3" refType="h" type="w"/>
              <dgm:constr for="ch" forName="circle3" op="equ" refFor="ch" refForName="circle3" refType="hOff" type="wOff"/>
              <dgm:constr for="ch" forName="circle3" refFor="ch" refForName="vertSpace3" refType="t" type="b"/>
              <dgm:constr for="ch" forName="rect3" refFor="ch" refForName="space" refType="l" type="r"/>
              <dgm:constr for="ch" forName="rect3" type="l"/>
              <dgm:constr for="ch" forName="rect3" refFor="ch" refForName="circle3" refType="h" type="h"/>
              <dgm:constr for="ch" forName="rect3" refFor="ch" refForName="circle3" refType="hOff" type="hOff"/>
              <dgm:constr for="ch" forName="rect3" refFor="ch" refForName="circle3" refType="b" type="b"/>
              <dgm:constr for="ch" forName="vertSpace4" type="l"/>
              <dgm:constr for="ch" forName="vertSpace4" refType="w" type="w"/>
              <dgm:constr for="ch" forName="vertSpace4" refFor="ch" refForName="vertSpace3" refType="h" type="h"/>
              <dgm:constr for="ch" forName="vertSpace4" refFor="ch" refForName="vertSpace3" refType="t" type="b"/>
              <dgm:constr for="ch" forName="circle4" refFor="ch" refForName="space" refType="r" type="ctrX"/>
              <dgm:constr fact="0.57143" for="ch" forName="circle4" refFor="ch" refForName="circle1" refType="h" type="h"/>
              <dgm:constr fact="-0.42857" for="ch" forName="circle4" refFor="ch" refForName="vertSpace2" refType="h" type="hOff"/>
              <dgm:constr for="ch" forName="circle4" op="equ" refFor="ch" refForName="circle4" refType="h" type="w"/>
              <dgm:constr for="ch" forName="circle4" op="equ" refFor="ch" refForName="circle4" refType="hOff" type="wOff"/>
              <dgm:constr for="ch" forName="circle4" refFor="ch" refForName="vertSpace4" refType="t" type="b"/>
              <dgm:constr for="ch" forName="rect4" refFor="ch" refForName="space" refType="l" type="r"/>
              <dgm:constr for="ch" forName="rect4" type="l"/>
              <dgm:constr for="ch" forName="rect4" refFor="ch" refForName="circle4" refType="h" type="h"/>
              <dgm:constr for="ch" forName="rect4" refFor="ch" refForName="circle4" refType="hOff" type="hOff"/>
              <dgm:constr for="ch" forName="rect4" refFor="ch" refForName="circle4" refType="b" type="b"/>
              <dgm:constr for="ch" forName="vertSpace5" type="l"/>
              <dgm:constr for="ch" forName="vertSpace5" refType="w" type="w"/>
              <dgm:constr for="ch" forName="vertSpace5" refFor="ch" refForName="vertSpace4" refType="h" type="h"/>
              <dgm:constr for="ch" forName="vertSpace5" refFor="ch" refForName="vertSpace4" refType="t" type="b"/>
              <dgm:constr for="ch" forName="circle5" refFor="ch" refForName="space" refType="r" type="ctrX"/>
              <dgm:constr fact="0.42857" for="ch" forName="circle5" refFor="ch" refForName="circle1" refType="h" type="h"/>
              <dgm:constr fact="-0.57143" for="ch" forName="circle5" refFor="ch" refForName="vertSpace2" refType="h" type="hOff"/>
              <dgm:constr for="ch" forName="circle5" op="equ" refFor="ch" refForName="circle5" refType="h" type="w"/>
              <dgm:constr for="ch" forName="circle5" op="equ" refFor="ch" refForName="circle5" refType="hOff" type="wOff"/>
              <dgm:constr for="ch" forName="circle5" refFor="ch" refForName="vertSpace5" refType="t" type="b"/>
              <dgm:constr for="ch" forName="rect5" refFor="ch" refForName="space" refType="l" type="r"/>
              <dgm:constr for="ch" forName="rect5" type="l"/>
              <dgm:constr for="ch" forName="rect5" refFor="ch" refForName="circle5" refType="h" type="h"/>
              <dgm:constr for="ch" forName="rect5" refFor="ch" refForName="circle5" refType="hOff" type="hOff"/>
              <dgm:constr for="ch" forName="rect5" refFor="ch" refForName="circle5" refType="b" type="b"/>
              <dgm:constr for="ch" forName="vertSpace6" type="l"/>
              <dgm:constr for="ch" forName="vertSpace6" refType="w" type="w"/>
              <dgm:constr for="ch" forName="vertSpace6" refFor="ch" refForName="vertSpace5" refType="h" type="h"/>
              <dgm:constr for="ch" forName="vertSpace6" refFor="ch" refForName="vertSpace5" refType="t" type="b"/>
              <dgm:constr for="ch" forName="circle6" refFor="ch" refForName="space" refType="r" type="ctrX"/>
              <dgm:constr fact="0.28571" for="ch" forName="circle6" refFor="ch" refForName="circle1" refType="h" type="h"/>
              <dgm:constr fact="-0.71429" for="ch" forName="circle6" refFor="ch" refForName="vertSpace2" refType="h" type="hOff"/>
              <dgm:constr for="ch" forName="circle6" op="equ" refFor="ch" refForName="circle6" refType="h" type="w"/>
              <dgm:constr for="ch" forName="circle6" op="equ" refFor="ch" refForName="circle6" refType="hOff" type="wOff"/>
              <dgm:constr for="ch" forName="circle6" refFor="ch" refForName="vertSpace6" refType="t" type="b"/>
              <dgm:constr for="ch" forName="rect6" refFor="ch" refForName="space" refType="l" type="r"/>
              <dgm:constr for="ch" forName="rect6" type="l"/>
              <dgm:constr for="ch" forName="rect6" refFor="ch" refForName="circle6" refType="h" type="h"/>
              <dgm:constr for="ch" forName="rect6" refFor="ch" refForName="circle6" refType="hOff" type="hOff"/>
              <dgm:constr for="ch" forName="rect6" refFor="ch" refForName="circle6" refType="b" type="b"/>
              <dgm:constr for="ch" forName="vertSpace7" type="l"/>
              <dgm:constr for="ch" forName="vertSpace7" refType="w" type="w"/>
              <dgm:constr for="ch" forName="vertSpace7" refFor="ch" refForName="vertSpace6" refType="h" type="h"/>
              <dgm:constr for="ch" forName="vertSpace7" refFor="ch" refForName="vertSpace6" refType="t" type="b"/>
              <dgm:constr for="ch" forName="circle7" refFor="ch" refForName="space" refType="r" type="ctrX"/>
              <dgm:constr fact="0.14286" for="ch" forName="circle7" refFor="ch" refForName="circle1" refType="h" type="h"/>
              <dgm:constr fact="-0.85714" for="ch" forName="circle7" refFor="ch" refForName="vertSpace2" refType="h" type="hOff"/>
              <dgm:constr for="ch" forName="circle7" op="equ" refFor="ch" refForName="circle7" refType="h" type="w"/>
              <dgm:constr for="ch" forName="circle7" op="equ" refFor="ch" refForName="circle7" refType="hOff" type="wOff"/>
              <dgm:constr for="ch" forName="circle7" refFor="ch" refForName="vertSpace7" refType="t" type="b"/>
              <dgm:constr for="ch" forName="rect7" refFor="ch" refForName="space" refType="l" type="r"/>
              <dgm:constr for="ch" forName="rect7" type="l"/>
              <dgm:constr for="ch" forName="rect7" refFor="ch" refForName="circle7" refType="h" type="h"/>
              <dgm:constr for="ch" forName="rect7" refFor="ch" refForName="circle7" refType="hOff" type="hOff"/>
              <dgm:constr for="ch" forName="rect7" refFor="ch" refForName="circle7" refType="b" type="b"/>
              <dgm:constr for="ch" forName="rect7ParTx" refFor="ch" refForName="space" refType="l" type="r"/>
              <dgm:constr fact="0.5" for="ch" forName="rect7ParTx" refFor="ch" refForName="rect7" refType="w" type="w"/>
              <dgm:constr for="ch" forName="rect7ParTx" refFor="ch" refForName="rect7" refType="t" type="t"/>
              <dgm:constr for="ch" forName="rect7ParTx" refFor="ch" refForName="rect7" refType="b" type="b"/>
              <dgm:constr for="ch" forName="rect7ChTx" refFor="ch" refForName="rect7ParTx" refType="l" type="r"/>
              <dgm:constr for="ch" forName="rect7ChTx" refFor="ch" refForName="rect7ParTx" refType="w" type="w"/>
              <dgm:constr for="ch" forName="rect7ChTx" refFor="ch" refForName="rect7ParTx" refType="t" type="t"/>
              <dgm:constr for="ch" forName="rect7ChTx" refFor="ch" refForName="rect7ParTx" refType="b" type="b"/>
              <dgm:constr for="ch" forName="rect7ParTxNoCh" refFor="ch" refForName="space" refType="l" type="r"/>
              <dgm:constr for="ch" forName="rect7ParTxNoCh" refFor="ch" refForName="rect7" refType="w" type="w"/>
              <dgm:constr for="ch" forName="rect7ParTxNoCh" refFor="ch" refForName="rect7" refType="t" type="t"/>
              <dgm:constr for="ch" forName="rect7ParTxNoCh" refFor="ch" refForName="rect7" refType="b" type="b"/>
              <dgm:constr for="ch" forName="rect1ParTx" refFor="ch" refForName="space" refType="l" type="r"/>
              <dgm:constr fact="0.5" for="ch" forName="rect1ParTx" refFor="ch" refForName="rect1" refType="w" type="w"/>
              <dgm:constr for="ch" forName="rect1ParTx" refFor="ch" refForName="rect1" refType="t" type="t"/>
              <dgm:constr for="ch" forName="rect1ParTx" refFor="ch" refForName="rect2" refType="t" type="b"/>
              <dgm:constr for="ch" forName="rect1ChTx" refFor="ch" refForName="rect1ParTx" refType="l" type="r"/>
              <dgm:constr for="ch" forName="rect1ChTx" refFor="ch" refForName="rect1ParTx" refType="w" type="w"/>
              <dgm:constr for="ch" forName="rect1ChTx" refFor="ch" refForName="rect1ParTx" refType="t" type="t"/>
              <dgm:constr for="ch" forName="rect1ChTx" refFor="ch" refForName="rect1ParTx" refType="b" type="b"/>
              <dgm:constr for="ch" forName="rect1ParTxNoCh" refFor="ch" refForName="space" refType="l" type="r"/>
              <dgm:constr for="ch" forName="rect1ParTxNoCh" refFor="ch" refForName="rect1" refType="w" type="w"/>
              <dgm:constr for="ch" forName="rect1ParTxNoCh" refFor="ch" refForName="rect1" refType="t" type="t"/>
              <dgm:constr for="ch" forName="rect1ParTxNoCh" refFor="ch" refForName="rect2" refType="t" type="b"/>
              <dgm:constr for="ch" forName="rect2ParTx" refFor="ch" refForName="space" refType="l" type="r"/>
              <dgm:constr fact="0.5" for="ch" forName="rect2ParTx" refFor="ch" refForName="rect2" refType="w" type="w"/>
              <dgm:constr for="ch" forName="rect2ParTx" refFor="ch" refForName="rect2" refType="t" type="t"/>
              <dgm:constr for="ch" forName="rect2ParTx" refFor="ch" refForName="rect3" refType="t" type="b"/>
              <dgm:constr for="ch" forName="rect2ChTx" refFor="ch" refForName="rect2ParTx" refType="l" type="r"/>
              <dgm:constr for="ch" forName="rect2ChTx" refFor="ch" refForName="rect2ParTx" refType="w" type="w"/>
              <dgm:constr for="ch" forName="rect2ChTx" refFor="ch" refForName="rect2ParTx" refType="t" type="t"/>
              <dgm:constr for="ch" forName="rect2ChTx" refFor="ch" refForName="rect2ParTx" refType="b" type="b"/>
              <dgm:constr for="ch" forName="rect2ParTxNoCh" refFor="ch" refForName="space" refType="l" type="r"/>
              <dgm:constr for="ch" forName="rect2ParTxNoCh" refFor="ch" refForName="rect2" refType="w" type="w"/>
              <dgm:constr for="ch" forName="rect2ParTxNoCh" refFor="ch" refForName="rect2" refType="t" type="t"/>
              <dgm:constr for="ch" forName="rect2ParTxNoCh" refFor="ch" refForName="rect3" refType="t" type="b"/>
              <dgm:constr for="ch" forName="rect3ParTx" refFor="ch" refForName="space" refType="l" type="r"/>
              <dgm:constr fact="0.5" for="ch" forName="rect3ParTx" refFor="ch" refForName="rect3" refType="w" type="w"/>
              <dgm:constr for="ch" forName="rect3ParTx" refFor="ch" refForName="rect3" refType="t" type="t"/>
              <dgm:constr for="ch" forName="rect3ParTx" refFor="ch" refForName="rect4" refType="t" type="b"/>
              <dgm:constr for="ch" forName="rect3ChTx" refFor="ch" refForName="rect3ParTx" refType="l" type="r"/>
              <dgm:constr for="ch" forName="rect3ChTx" refFor="ch" refForName="rect3ParTx" refType="w" type="w"/>
              <dgm:constr for="ch" forName="rect3ChTx" refFor="ch" refForName="rect3ParTx" refType="t" type="t"/>
              <dgm:constr for="ch" forName="rect3ChTx" refFor="ch" refForName="rect3ParTx" refType="b" type="b"/>
              <dgm:constr for="ch" forName="rect3ParTxNoCh" refFor="ch" refForName="space" refType="l" type="r"/>
              <dgm:constr for="ch" forName="rect3ParTxNoCh" refFor="ch" refForName="rect3" refType="w" type="w"/>
              <dgm:constr for="ch" forName="rect3ParTxNoCh" refFor="ch" refForName="rect3" refType="t" type="t"/>
              <dgm:constr for="ch" forName="rect3ParTxNoCh" refFor="ch" refForName="rect4" refType="t" type="b"/>
              <dgm:constr for="ch" forName="rect4ParTx" refFor="ch" refForName="space" refType="l" type="r"/>
              <dgm:constr fact="0.5" for="ch" forName="rect4ParTx" refFor="ch" refForName="rect4" refType="w" type="w"/>
              <dgm:constr for="ch" forName="rect4ParTx" refFor="ch" refForName="rect4" refType="t" type="t"/>
              <dgm:constr for="ch" forName="rect4ParTx" refFor="ch" refForName="rect5" refType="t" type="b"/>
              <dgm:constr for="ch" forName="rect4ChTx" refFor="ch" refForName="rect4ParTx" refType="l" type="r"/>
              <dgm:constr for="ch" forName="rect4ChTx" refFor="ch" refForName="rect4ParTx" refType="w" type="w"/>
              <dgm:constr for="ch" forName="rect4ChTx" refFor="ch" refForName="rect4ParTx" refType="t" type="t"/>
              <dgm:constr for="ch" forName="rect4ChTx" refFor="ch" refForName="rect4ParTx" refType="b" type="b"/>
              <dgm:constr for="ch" forName="rect4ParTxNoCh" refFor="ch" refForName="space" refType="l" type="r"/>
              <dgm:constr for="ch" forName="rect4ParTxNoCh" refFor="ch" refForName="rect4" refType="w" type="w"/>
              <dgm:constr for="ch" forName="rect4ParTxNoCh" refFor="ch" refForName="rect4" refType="t" type="t"/>
              <dgm:constr for="ch" forName="rect4ParTxNoCh" refFor="ch" refForName="rect5" refType="t" type="b"/>
              <dgm:constr for="ch" forName="rect5ParTx" refFor="ch" refForName="space" refType="l" type="r"/>
              <dgm:constr fact="0.5" for="ch" forName="rect5ParTx" refFor="ch" refForName="rect5" refType="w" type="w"/>
              <dgm:constr for="ch" forName="rect5ParTx" refFor="ch" refForName="rect5" refType="t" type="t"/>
              <dgm:constr for="ch" forName="rect5ParTx" refFor="ch" refForName="rect6" refType="t" type="b"/>
              <dgm:constr for="ch" forName="rect5ChTx" refFor="ch" refForName="rect5ParTx" refType="l" type="r"/>
              <dgm:constr for="ch" forName="rect5ChTx" refFor="ch" refForName="rect5ParTx" refType="w" type="w"/>
              <dgm:constr for="ch" forName="rect5ChTx" refFor="ch" refForName="rect5ParTx" refType="t" type="t"/>
              <dgm:constr for="ch" forName="rect5ChTx" refFor="ch" refForName="rect5ParTx" refType="b" type="b"/>
              <dgm:constr for="ch" forName="rect5ParTxNoCh" refFor="ch" refForName="space" refType="l" type="r"/>
              <dgm:constr for="ch" forName="rect5ParTxNoCh" refFor="ch" refForName="rect5" refType="w" type="w"/>
              <dgm:constr for="ch" forName="rect5ParTxNoCh" refFor="ch" refForName="rect5" refType="t" type="t"/>
              <dgm:constr for="ch" forName="rect5ParTxNoCh" refFor="ch" refForName="rect6" refType="t" type="b"/>
              <dgm:constr for="ch" forName="rect6ParTx" refFor="ch" refForName="space" refType="l" type="r"/>
              <dgm:constr fact="0.5" for="ch" forName="rect6ParTx" refFor="ch" refForName="rect6" refType="w" type="w"/>
              <dgm:constr for="ch" forName="rect6ParTx" refFor="ch" refForName="rect6" refType="t" type="t"/>
              <dgm:constr for="ch" forName="rect6ParTx" refFor="ch" refForName="rect7" refType="t" type="b"/>
              <dgm:constr for="ch" forName="rect6ChTx" refFor="ch" refForName="rect6ParTx" refType="l" type="r"/>
              <dgm:constr for="ch" forName="rect6ChTx" refFor="ch" refForName="rect6ParTx" refType="w" type="w"/>
              <dgm:constr for="ch" forName="rect6ChTx" refFor="ch" refForName="rect6ParTx" refType="t" type="t"/>
              <dgm:constr for="ch" forName="rect6ChTx" refFor="ch" refForName="rect6ParTx" refType="b" type="b"/>
              <dgm:constr for="ch" forName="rect6ParTxNoCh" refFor="ch" refForName="space" refType="l" type="r"/>
              <dgm:constr for="ch" forName="rect6ParTxNoCh" refFor="ch" refForName="rect6" refType="w" type="w"/>
              <dgm:constr for="ch" forName="rect6ParTxNoCh" refFor="ch" refForName="rect6" refType="t" type="t"/>
              <dgm:constr for="ch" forName="rect6ParTxNoCh" refFor="ch" refForName="rect7" refType="t" type="b"/>
              <dgm:constr for="ch" op="equ" type="primFontSz" val="65"/>
              <dgm:constr for="ch" op="equ" type="secFontSz" val="65"/>
            </dgm:constrLst>
          </dgm:if>
          <dgm:else name="Name21">
            <dgm:constrLst/>
          </dgm:else>
        </dgm:choose>
      </dgm:else>
    </dgm:choose>
    <dgm:ruleLst/>
    <dgm:forEach axis="ch" cnt="1" name="Name22" ptType="node">
      <dgm:layoutNode name="circle1" styleLbl="node1">
        <dgm:alg type="sp"/>
        <dgm:choose name="Name23">
          <dgm:if arg="dir" func="var" name="Name24" op="equ" val="norm">
            <dgm:shape xmlns:r="http://schemas.openxmlformats.org/officeDocument/2006/relationships" r:blip="" type="pie">
              <dgm:adjLst>
                <dgm:adj idx="1" val="90"/>
                <dgm:adj idx="2" val="270"/>
              </dgm:adjLst>
            </dgm:shape>
          </dgm:if>
          <dgm:else name="Name25">
            <dgm:shape xmlns:r="http://schemas.openxmlformats.org/officeDocument/2006/relationships" r:blip="" type="pie">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r:blip="" type="rect">
          <dgm:adjLst/>
        </dgm:shape>
        <dgm:presOf axis="self"/>
        <dgm:constrLst/>
        <dgm:ruleLst/>
      </dgm:layoutNode>
    </dgm:forEach>
    <dgm:forEach axis="ch" cnt="1" name="Name26" ptType="node" st="2">
      <dgm:layoutNode name="vertSpace2">
        <dgm:alg type="sp"/>
        <dgm:shape xmlns:r="http://schemas.openxmlformats.org/officeDocument/2006/relationships" hideGeom="1" r:blip="" type="rect">
          <dgm:adjLst/>
        </dgm:shape>
        <dgm:presOf/>
        <dgm:constrLst/>
        <dgm:ruleLst/>
      </dgm:layoutNode>
      <dgm:layoutNode name="circle2" styleLbl="node1">
        <dgm:alg type="sp"/>
        <dgm:choose name="Name27">
          <dgm:if arg="dir" func="var" name="Name28" op="equ" val="norm">
            <dgm:shape xmlns:r="http://schemas.openxmlformats.org/officeDocument/2006/relationships" r:blip="" type="pie">
              <dgm:adjLst>
                <dgm:adj idx="1" val="90"/>
                <dgm:adj idx="2" val="270"/>
              </dgm:adjLst>
            </dgm:shape>
          </dgm:if>
          <dgm:else name="Name29">
            <dgm:shape xmlns:r="http://schemas.openxmlformats.org/officeDocument/2006/relationships" r:blip="" type="pie">
              <dgm:adjLst>
                <dgm:adj idx="1" val="270"/>
                <dgm:adj idx="2" val="90"/>
              </dgm:adjLst>
            </dgm:shape>
          </dgm:else>
        </dgm:choose>
        <dgm:presOf/>
        <dgm:constrLst/>
        <dgm:ruleLst/>
      </dgm:layoutNode>
      <dgm:layoutNode name="rect2" styleLbl="alignAcc1">
        <dgm:alg type="sp"/>
        <dgm:shape xmlns:r="http://schemas.openxmlformats.org/officeDocument/2006/relationships" r:blip="" type="rect">
          <dgm:adjLst/>
        </dgm:shape>
        <dgm:presOf axis="self"/>
        <dgm:constrLst/>
        <dgm:ruleLst/>
      </dgm:layoutNode>
    </dgm:forEach>
    <dgm:forEach axis="ch" cnt="1" name="Name30" ptType="node" st="3">
      <dgm:layoutNode name="vertSpace3">
        <dgm:alg type="sp"/>
        <dgm:shape xmlns:r="http://schemas.openxmlformats.org/officeDocument/2006/relationships" hideGeom="1" r:blip="" type="rect">
          <dgm:adjLst/>
        </dgm:shape>
        <dgm:presOf/>
        <dgm:constrLst/>
        <dgm:ruleLst/>
      </dgm:layoutNode>
      <dgm:layoutNode name="circle3" styleLbl="node1">
        <dgm:alg type="sp"/>
        <dgm:choose name="Name31">
          <dgm:if arg="dir" func="var" name="Name32" op="equ" val="norm">
            <dgm:shape xmlns:r="http://schemas.openxmlformats.org/officeDocument/2006/relationships" r:blip="" type="pie">
              <dgm:adjLst>
                <dgm:adj idx="1" val="90"/>
                <dgm:adj idx="2" val="270"/>
              </dgm:adjLst>
            </dgm:shape>
          </dgm:if>
          <dgm:else name="Name33">
            <dgm:shape xmlns:r="http://schemas.openxmlformats.org/officeDocument/2006/relationships" r:blip="" type="pie">
              <dgm:adjLst>
                <dgm:adj idx="1" val="270"/>
                <dgm:adj idx="2" val="90"/>
              </dgm:adjLst>
            </dgm:shape>
          </dgm:else>
        </dgm:choose>
        <dgm:presOf/>
        <dgm:constrLst/>
        <dgm:ruleLst/>
      </dgm:layoutNode>
      <dgm:layoutNode name="rect3" styleLbl="alignAcc1">
        <dgm:alg type="sp"/>
        <dgm:shape xmlns:r="http://schemas.openxmlformats.org/officeDocument/2006/relationships" r:blip="" type="rect">
          <dgm:adjLst/>
        </dgm:shape>
        <dgm:presOf axis="self"/>
        <dgm:constrLst/>
        <dgm:ruleLst/>
      </dgm:layoutNode>
    </dgm:forEach>
    <dgm:forEach axis="ch" cnt="1" name="Name34" ptType="node" st="4">
      <dgm:layoutNode name="vertSpace4">
        <dgm:alg type="sp"/>
        <dgm:shape xmlns:r="http://schemas.openxmlformats.org/officeDocument/2006/relationships" hideGeom="1" r:blip="" type="rect">
          <dgm:adjLst/>
        </dgm:shape>
        <dgm:presOf/>
        <dgm:constrLst/>
        <dgm:ruleLst/>
      </dgm:layoutNode>
      <dgm:layoutNode name="circle4" styleLbl="node1">
        <dgm:alg type="sp"/>
        <dgm:choose name="Name35">
          <dgm:if arg="dir" func="var" name="Name36" op="equ" val="norm">
            <dgm:shape xmlns:r="http://schemas.openxmlformats.org/officeDocument/2006/relationships" r:blip="" type="pie">
              <dgm:adjLst>
                <dgm:adj idx="1" val="90"/>
                <dgm:adj idx="2" val="270"/>
              </dgm:adjLst>
            </dgm:shape>
          </dgm:if>
          <dgm:else name="Name37">
            <dgm:shape xmlns:r="http://schemas.openxmlformats.org/officeDocument/2006/relationships" r:blip="" type="pie">
              <dgm:adjLst>
                <dgm:adj idx="1" val="270"/>
                <dgm:adj idx="2" val="90"/>
              </dgm:adjLst>
            </dgm:shape>
          </dgm:else>
        </dgm:choose>
        <dgm:presOf/>
        <dgm:constrLst/>
        <dgm:ruleLst/>
      </dgm:layoutNode>
      <dgm:layoutNode name="rect4" styleLbl="alignAcc1">
        <dgm:alg type="sp"/>
        <dgm:shape xmlns:r="http://schemas.openxmlformats.org/officeDocument/2006/relationships" r:blip="" type="rect">
          <dgm:adjLst/>
        </dgm:shape>
        <dgm:presOf axis="self"/>
        <dgm:constrLst/>
        <dgm:ruleLst/>
      </dgm:layoutNode>
    </dgm:forEach>
    <dgm:forEach axis="ch" cnt="1" name="Name38" ptType="node" st="5">
      <dgm:layoutNode name="vertSpace5">
        <dgm:alg type="sp"/>
        <dgm:shape xmlns:r="http://schemas.openxmlformats.org/officeDocument/2006/relationships" hideGeom="1" r:blip="" type="rect">
          <dgm:adjLst/>
        </dgm:shape>
        <dgm:presOf/>
        <dgm:constrLst/>
        <dgm:ruleLst/>
      </dgm:layoutNode>
      <dgm:layoutNode name="circle5" styleLbl="node1">
        <dgm:alg type="sp"/>
        <dgm:choose name="Name39">
          <dgm:if arg="dir" func="var" name="Name40" op="equ" val="norm">
            <dgm:shape xmlns:r="http://schemas.openxmlformats.org/officeDocument/2006/relationships" r:blip="" type="pie">
              <dgm:adjLst>
                <dgm:adj idx="1" val="90"/>
                <dgm:adj idx="2" val="270"/>
              </dgm:adjLst>
            </dgm:shape>
          </dgm:if>
          <dgm:else name="Name41">
            <dgm:shape xmlns:r="http://schemas.openxmlformats.org/officeDocument/2006/relationships" r:blip="" type="pie">
              <dgm:adjLst>
                <dgm:adj idx="1" val="270"/>
                <dgm:adj idx="2" val="90"/>
              </dgm:adjLst>
            </dgm:shape>
          </dgm:else>
        </dgm:choose>
        <dgm:presOf/>
        <dgm:constrLst/>
        <dgm:ruleLst/>
      </dgm:layoutNode>
      <dgm:layoutNode name="rect5" styleLbl="alignAcc1">
        <dgm:alg type="sp"/>
        <dgm:shape xmlns:r="http://schemas.openxmlformats.org/officeDocument/2006/relationships" r:blip="" type="rect">
          <dgm:adjLst/>
        </dgm:shape>
        <dgm:presOf axis="self"/>
        <dgm:constrLst/>
        <dgm:ruleLst/>
      </dgm:layoutNode>
    </dgm:forEach>
    <dgm:forEach axis="ch" cnt="1" name="Name42" ptType="node" st="6">
      <dgm:layoutNode name="vertSpace6">
        <dgm:alg type="sp"/>
        <dgm:shape xmlns:r="http://schemas.openxmlformats.org/officeDocument/2006/relationships" hideGeom="1" r:blip="" type="rect">
          <dgm:adjLst/>
        </dgm:shape>
        <dgm:presOf/>
        <dgm:constrLst/>
        <dgm:ruleLst/>
      </dgm:layoutNode>
      <dgm:layoutNode name="circle6" styleLbl="node1">
        <dgm:alg type="sp"/>
        <dgm:choose name="Name43">
          <dgm:if arg="dir" func="var" name="Name44" op="equ" val="norm">
            <dgm:shape xmlns:r="http://schemas.openxmlformats.org/officeDocument/2006/relationships" r:blip="" type="pie">
              <dgm:adjLst>
                <dgm:adj idx="1" val="90"/>
                <dgm:adj idx="2" val="270"/>
              </dgm:adjLst>
            </dgm:shape>
          </dgm:if>
          <dgm:else name="Name45">
            <dgm:shape xmlns:r="http://schemas.openxmlformats.org/officeDocument/2006/relationships" r:blip="" type="pie">
              <dgm:adjLst>
                <dgm:adj idx="1" val="270"/>
                <dgm:adj idx="2" val="90"/>
              </dgm:adjLst>
            </dgm:shape>
          </dgm:else>
        </dgm:choose>
        <dgm:presOf/>
        <dgm:constrLst/>
        <dgm:ruleLst/>
      </dgm:layoutNode>
      <dgm:layoutNode name="rect6" styleLbl="alignAcc1">
        <dgm:alg type="sp"/>
        <dgm:shape xmlns:r="http://schemas.openxmlformats.org/officeDocument/2006/relationships" r:blip="" type="rect">
          <dgm:adjLst/>
        </dgm:shape>
        <dgm:presOf axis="self"/>
        <dgm:constrLst/>
        <dgm:ruleLst/>
      </dgm:layoutNode>
    </dgm:forEach>
    <dgm:forEach axis="ch" cnt="1" name="Name46" ptType="node" st="7">
      <dgm:layoutNode name="vertSpace7">
        <dgm:alg type="sp"/>
        <dgm:shape xmlns:r="http://schemas.openxmlformats.org/officeDocument/2006/relationships" hideGeom="1" r:blip="" type="rect">
          <dgm:adjLst/>
        </dgm:shape>
        <dgm:presOf/>
        <dgm:constrLst/>
        <dgm:ruleLst/>
      </dgm:layoutNode>
      <dgm:layoutNode name="circle7" styleLbl="node1">
        <dgm:alg type="sp"/>
        <dgm:choose name="Name47">
          <dgm:if arg="dir" func="var" name="Name48" op="equ" val="norm">
            <dgm:shape xmlns:r="http://schemas.openxmlformats.org/officeDocument/2006/relationships" r:blip="" type="pie">
              <dgm:adjLst>
                <dgm:adj idx="1" val="90"/>
                <dgm:adj idx="2" val="270"/>
              </dgm:adjLst>
            </dgm:shape>
          </dgm:if>
          <dgm:else name="Name49">
            <dgm:shape xmlns:r="http://schemas.openxmlformats.org/officeDocument/2006/relationships" r:blip="" type="pie">
              <dgm:adjLst>
                <dgm:adj idx="1" val="270"/>
                <dgm:adj idx="2" val="90"/>
              </dgm:adjLst>
            </dgm:shape>
          </dgm:else>
        </dgm:choose>
        <dgm:presOf/>
        <dgm:constrLst/>
        <dgm:ruleLst/>
      </dgm:layoutNode>
      <dgm:layoutNode name="rect7" styleLbl="alignAcc1">
        <dgm:alg type="sp"/>
        <dgm:shape xmlns:r="http://schemas.openxmlformats.org/officeDocument/2006/relationships" r:blip="" type="rect">
          <dgm:adjLst/>
        </dgm:shape>
        <dgm:presOf axis="self"/>
        <dgm:constrLst/>
        <dgm:ruleLst/>
      </dgm:layoutNode>
    </dgm:forEach>
    <dgm:forEach axis="ch" cnt="1" name="Name50" ptType="node">
      <dgm:choose name="Name51">
        <dgm:if axis="root des" func="maxDepth" name="Name52" op="gte" ptType="all node" val="2">
          <dgm:layoutNode name="rect1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1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53">
          <dgm:layoutNode name="rect1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forEach axis="ch" cnt="1" name="Name54" ptType="node" st="2">
      <dgm:choose name="Name55">
        <dgm:if axis="root des" func="maxDepth" name="Name56" op="gte" ptType="all node" val="2">
          <dgm:layoutNode name="rect2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2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57">
          <dgm:layoutNode name="rect2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forEach axis="ch" cnt="1" name="Name58" ptType="node" st="3">
      <dgm:choose name="Name59">
        <dgm:if axis="root des" func="maxDepth" name="Name60" op="gte" ptType="all node" val="2">
          <dgm:layoutNode name="rect3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3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61">
          <dgm:layoutNode name="rect3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forEach axis="ch" cnt="1" name="Name62" ptType="node" st="4">
      <dgm:choose name="Name63">
        <dgm:if axis="root des" func="maxDepth" name="Name64" op="gte" ptType="all node" val="2">
          <dgm:layoutNode name="rect4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4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65">
          <dgm:layoutNode name="rect4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forEach axis="ch" cnt="1" name="Name66" ptType="node" st="5">
      <dgm:choose name="Name67">
        <dgm:if axis="root des" func="maxDepth" name="Name68" op="gte" ptType="all node" val="2">
          <dgm:layoutNode name="rect5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5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69">
          <dgm:layoutNode name="rect5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forEach axis="ch" cnt="1" name="Name70" ptType="node" st="6">
      <dgm:choose name="Name71">
        <dgm:if axis="root des" func="maxDepth" name="Name72" op="gte" ptType="all node" val="2">
          <dgm:layoutNode name="rect6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6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73">
          <dgm:layoutNode name="rect6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forEach axis="ch" cnt="1" name="Name74" ptType="node" st="7">
      <dgm:choose name="Name75">
        <dgm:if axis="root des" func="maxDepth" name="Name76" op="gte" ptType="all node" val="2">
          <dgm:layoutNode name="rect7ParTx"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layoutNode name="rect7ChTx" styleLbl="alignAcc1">
            <dgm:alg type="tx">
              <dgm:param type="stBulletLvl" val="1"/>
              <dgm:param type="txAnchorVertCh" val="mid"/>
            </dgm:alg>
            <dgm:shape xmlns:r="http://schemas.openxmlformats.org/officeDocument/2006/relationships" hideGeom="1" r:blip="" type="rect">
              <dgm:adjLst/>
            </dgm:shape>
            <dgm:varLst>
              <dgm:bulletEnabled val="1"/>
            </dgm:varLst>
            <dgm:presOf axis="des" ptType="node"/>
            <dgm:constrLst>
              <dgm:constr fact="0.3" refType="secFontSz" type="lMarg"/>
              <dgm:constr fact="0.3" refType="secFontSz" type="rMarg"/>
              <dgm:constr fact="0.3" refType="secFontSz" type="tMarg"/>
              <dgm:constr fact="0.3" refType="secFontSz" type="bMarg"/>
            </dgm:constrLst>
            <dgm:ruleLst>
              <dgm:rule fact="NaN" max="NaN" type="secFontSz" val="5"/>
            </dgm:ruleLst>
          </dgm:layoutNode>
        </dgm:if>
        <dgm:else name="Name77">
          <dgm:layoutNode name="rect7ParTxNoCh" styleLbl="alignAcc1">
            <dgm:alg type="tx"/>
            <dgm:shape xmlns:r="http://schemas.openxmlformats.org/officeDocument/2006/relationships" hideGeom="1" r:blip="" type="rect">
              <dgm:adjLst/>
            </dgm:shape>
            <dgm:varLst>
              <dgm:chMax val="1"/>
              <dgm:bulletEnabled val="1"/>
            </dgm:varLst>
            <dgm:presOf axis="self"/>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presOf/>
    <dgm:choose name="Name3">
      <dgm:if axis="ch" func="cnt" name="Name4" op="lte" ptType="node" val="2">
        <dgm:constrLst>
          <dgm:constr fact="0.4" for="ch" forName="compNode" refType="h" type="h"/>
          <dgm:constr for="ch" forName="compNode" type="w" val="100"/>
          <dgm:constr fact="0.175" for="ch" forName="sibTrans" refFor="ch" refForName="compNode" refType="w" type="w"/>
          <dgm:constr fact="0.25" op="equ" refFor="ch" refForName="compNode" refType="w" type="sp"/>
          <dgm:constr for="des" op="equ" ptType="node" type="primFontSz" val="44"/>
          <dgm:constr for="des" forName="compNode" op="equ" type="h"/>
          <dgm:constr for="des" forName="textRect" op="equ" type="h"/>
        </dgm:constrLst>
      </dgm:if>
      <dgm:if axis="ch" func="cnt" name="Name5" op="lte" ptType="node" val="3">
        <dgm:constrLst>
          <dgm:constr fact="0.4" for="ch" forName="compNode" refType="h" type="h"/>
          <dgm:constr for="ch" forName="compNode" type="w" val="100"/>
          <dgm:constr fact="0.175" for="ch" forName="sibTrans" refFor="ch" refForName="compNode" refType="w" type="w"/>
          <dgm:constr fact="0.25" op="equ" refFor="ch" refForName="compNode" refType="w" type="sp"/>
          <dgm:constr for="des" op="equ" ptType="node" type="primFontSz" val="40"/>
          <dgm:constr for="des" forName="compNode" op="equ" type="h"/>
          <dgm:constr for="des" forName="textRect" op="equ" type="h"/>
        </dgm:constrLst>
      </dgm:if>
      <dgm:if axis="ch" func="cnt" name="Name6" op="lte" ptType="node" val="4">
        <dgm:constrLst>
          <dgm:constr fact="0.4" for="ch" forName="compNode" refType="h" type="h"/>
          <dgm:constr for="ch" forName="compNode" refType="w" type="w"/>
          <dgm:constr fact="0.175" for="ch" forName="sibTrans" refFor="ch" refForName="compNode" refType="w" type="w"/>
          <dgm:constr fact="0.25" op="equ" refFor="ch" refForName="compNode" refType="w" type="sp"/>
          <dgm:constr for="des" op="equ" ptType="node" type="primFontSz" val="32"/>
          <dgm:constr for="des" forName="compNode" op="equ" type="h"/>
          <dgm:constr for="des" forName="textRect" op="equ" type="h"/>
        </dgm:constrLst>
      </dgm:if>
      <dgm:else name="Name7">
        <dgm:constrLst>
          <dgm:constr fact="0.4" for="ch" forName="compNode" refType="h" type="h"/>
          <dgm:constr for="ch" forName="compNode" refType="w" type="w"/>
          <dgm:constr fact="0.175" for="ch" forName="sibTrans" refFor="ch" refForName="compNode" refType="w" type="w"/>
          <dgm:constr fact="0.25" op="equ" refFor="ch" refForName="compNode" refType="w" type="sp"/>
          <dgm:constr for="des" op="equ" ptType="node" type="primFontSz" val="24"/>
          <dgm:constr for="des" forName="compNode" op="equ" type="h"/>
          <dgm:constr for="des" forName="textRect" op="equ" type="h"/>
        </dgm:constrLst>
      </dgm:else>
    </dgm:choose>
    <dgm:ruleLst>
      <dgm:rule fact="NaN" for="ch" forName="compNode" max="NaN" type="w" val="50"/>
    </dgm:ruleLst>
    <dgm:forEach axis="ch" name="Name8" ptType="node">
      <dgm:layoutNode name="compNode">
        <dgm:alg type="composite"/>
        <dgm:shape xmlns:r="http://schemas.openxmlformats.org/officeDocument/2006/relationships" r:blip="">
          <dgm:adjLst/>
        </dgm:shape>
        <dgm:layoutNode name="iconBgRect" styleLbl="bgShp">
          <dgm:alg type="sp"/>
          <dgm:shape xmlns:r="http://schemas.openxmlformats.org/officeDocument/2006/relationships" r:blip="" type="ellipse">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alg type="tx">
            <dgm:param type="txAnchorVert" val="t"/>
          </dgm:alg>
          <dgm:shape xmlns:r="http://schemas.openxmlformats.org/officeDocument/2006/relationships" r:blip="" type="rect">
            <dgm:adjLst/>
          </dgm:shape>
          <dgm:varLst>
            <dgm:chMax val="1"/>
            <dgm:chPref val="1"/>
          </dgm:varLst>
          <dgm:presOf axis="self" ptType="node"/>
          <dgm:constrLst>
            <dgm:constr type="lMarg"/>
            <dgm:constr type="rMarg"/>
            <dgm:constr type="tMarg"/>
            <dgm:constr type="bMarg"/>
          </dgm:constrLst>
          <dgm:ruleLst>
            <dgm:rule fact="NaN" max="NaN" type="primFontSz" val="11"/>
            <dgm:rule fact="NaN" max="NaN" type="h" val="INF"/>
          </dgm:ruleLst>
        </dgm:layoutNode>
        <dgm:presOf axis="self"/>
        <dgm:constrLst>
          <dgm:constr fact="0.61" for="ch" forName="iconBgRect" refType="w" type="w"/>
          <dgm:constr for="ch" forName="iconBgRect" refFor="ch" refForName="iconBgRect" refType="w" type="h"/>
          <dgm:constr for="ch" forName="iconBgRect" type="t"/>
          <dgm:constr fact="0.5" for="ch" forName="iconBgRect" refType="w" type="ctrX"/>
          <dgm:constr fact="0.35" for="ch" forName="iconRect" refType="w" type="w"/>
          <dgm:constr for="ch" forName="iconRect" refFor="ch" refForName="iconRect" refType="w" type="h"/>
          <dgm:constr for="ch" forName="iconRect" refFor="ch" refForName="iconBgRect" refType="ctrX" type="ctrX"/>
          <dgm:constr for="ch" forName="iconRect" refFor="ch" refForName="iconBgRect" refType="ctrY" type="ctrY"/>
          <dgm:constr fact="0.19" for="ch" forName="spaceRect" refType="w" type="h"/>
          <dgm:constr for="ch" forName="spaceRect" refType="w" type="w"/>
          <dgm:constr for="ch" forName="spaceRect" type="l"/>
          <dgm:constr for="ch" forName="spaceRect" refFor="ch" refForName="iconBgRect" refType="b" type="t"/>
          <dgm:constr for="ch" forName="textRect" type="h" val="20"/>
          <dgm:constr for="ch" forName="textRect" refType="w" type="w"/>
          <dgm:constr for="ch" forName="textRect" type="l"/>
          <dgm:constr for="ch" forName="textRect" refFor="ch" refForName="spaceRect" refType="b" type="t"/>
        </dgm:constrLst>
        <dgm:ruleLst>
          <dgm:rule fact="NaN" max="NaN" type="h" val="INF"/>
        </dgm:ruleLst>
      </dgm:layoutNode>
      <dgm:forEach axis="followSib" cnt="1" name="Name9"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pri="500" type="icon"/>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shape xmlns:r="http://schemas.openxmlformats.org/officeDocument/2006/relationships" r:blip="">
      <dgm:adjLst/>
    </dgm:shape>
    <dgm:varLst>
      <dgm:dir/>
      <dgm:resizeHandles val="exact"/>
    </dgm:varLst>
    <dgm:choose name="Name0">
      <dgm:if arg="dir" axis="self" func="var" name="Name1" op="equ" val="norm">
        <dgm:alg type="lin">
          <dgm:param type="linDir" val="fromT"/>
          <dgm:param type="nodeHorzAlign" val="l"/>
        </dgm:alg>
      </dgm:if>
      <dgm:else name="Name2">
        <dgm:alg type="lin">
          <dgm:param type="linDir" val="fromT"/>
          <dgm:param type="nodeHorzAlign" val="r"/>
        </dgm:alg>
      </dgm:else>
    </dgm:choose>
    <dgm:presOf/>
    <dgm:choose name="Name3">
      <dgm:if axis="ch" func="cnt" name="Name4" op="lte" ptType="node" val="3">
        <dgm:constrLst>
          <dgm:constr fact="0.3" for="ch" forName="compNode" refType="h" type="h"/>
          <dgm:constr for="ch" forName="compNode" refType="w" type="w"/>
          <dgm:constr fact="0.25" for="ch" forName="sibTrans" refFor="ch" refForName="compNode" refType="h" type="h"/>
          <dgm:constr for="des" forName="parTx" type="primFontSz" val="25"/>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5" op="lte" ptType="node" val="4">
        <dgm:constrLst>
          <dgm:constr fact="0.3" for="ch" forName="compNode" refType="h" type="h"/>
          <dgm:constr for="ch" forName="compNode" refType="w" type="w"/>
          <dgm:constr fact="0.25" for="ch" forName="sibTrans" refFor="ch" refForName="compNode" refType="h" type="h"/>
          <dgm:constr for="des" forName="parTx" type="primFontSz" val="22"/>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if axis="ch" func="cnt" name="Name6" op="lte" ptType="node" val="6">
        <dgm:constrLst>
          <dgm:constr fact="0.3" for="ch" forName="compNode" refType="h" type="h"/>
          <dgm:constr for="ch" forName="compNode" refType="w" type="w"/>
          <dgm:constr fact="0.25" for="ch" forName="sibTrans" refFor="ch" refForName="compNode" refType="h" type="h"/>
          <dgm:constr for="des" forName="parTx" type="primFontSz" val="19"/>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if>
      <dgm:else name="Name7">
        <dgm:constrLst>
          <dgm:constr fact="0.3" for="ch" forName="compNode" refType="h" type="h"/>
          <dgm:constr for="ch" forName="compNode" refType="w" type="w"/>
          <dgm:constr fact="0.25" for="ch" forName="sibTrans" refFor="ch" refForName="compNode" refType="h" type="h"/>
          <dgm:constr for="des" forName="parTx" type="primFontSz" val="16"/>
          <dgm:constr fact="0.75" for="des" forName="desTx" op="lte" refFor="des" refForName="parTx" refType="primFontSz" type="primFontSz"/>
          <dgm:constr for="des" forName="compNode" op="equ" type="h"/>
          <dgm:constr for="des" forName="bgRect" op="equ" type="h"/>
          <dgm:constr for="des" forName="iconRect" op="equ" type="h"/>
          <dgm:constr for="des" forName="iconRect" op="equ" type="w"/>
          <dgm:constr for="des" forName="spaceRect" op="equ" type="h"/>
          <dgm:constr for="des" forName="parTx" op="equ" type="h"/>
          <dgm:constr for="des" forName="desTx" op="equ" type="h"/>
        </dgm:constrLst>
      </dgm:else>
    </dgm:choose>
    <dgm:ruleLst>
      <dgm:rule fact="NaN" for="ch" forName="compNode" max="NaN" type="h" val="0"/>
    </dgm:ruleLst>
    <dgm:forEach axis="ch" name="Name8" ptType="node">
      <dgm:layoutNode name="compNode">
        <dgm:alg type="composite"/>
        <dgm:shape xmlns:r="http://schemas.openxmlformats.org/officeDocument/2006/relationships" r:blip="">
          <dgm:adjLst/>
        </dgm:shape>
        <dgm:layoutNode name="bgRect" styleLbl="bgShp">
          <dgm:alg type="sp"/>
          <dgm:shape xmlns:r="http://schemas.openxmlformats.org/officeDocument/2006/relationships" r:blip="" type="roundRect">
            <dgm:adjLst>
              <dgm:adj idx="1" val="0.1"/>
            </dgm:adjLst>
          </dgm:shape>
          <dgm:presOf/>
          <dgm:constrLst/>
          <dgm:ruleLst/>
        </dgm:layoutNode>
        <dgm:layoutNode name="iconRect" styleLbl="node1">
          <dgm:alg type="sp"/>
          <dgm:shape xmlns:r="http://schemas.openxmlformats.org/officeDocument/2006/relationships" blipPhldr="1" r:blip="" type="rect">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alg type="tx">
            <dgm:param type="txAnchorVert" val="mid"/>
            <dgm:param type="parTxLTRAlign" val="l"/>
            <dgm:param type="shpTxLTRAlignCh" val="l"/>
            <dgm:param type="parTxRTLAlign" val="r"/>
            <dgm:param type="shpTxRTLAlignCh" val="r"/>
          </dgm:alg>
          <dgm:shape xmlns:r="http://schemas.openxmlformats.org/officeDocument/2006/relationships" r:blip="" type="rect">
            <dgm:adjLst/>
          </dgm:shape>
          <dgm:varLst>
            <dgm:chMax val="0"/>
            <dgm:chPref val="0"/>
          </dgm:varLst>
          <dgm:presOf axis="self" ptType="node"/>
          <dgm:constrLst>
            <dgm:constr fact="0.3" refType="h" type="lMarg"/>
            <dgm:constr fact="0.3" refType="h" type="rMarg"/>
            <dgm:constr fact="0.3" refType="h" type="tMarg"/>
            <dgm:constr fact="0.3" refType="h" type="bMarg"/>
          </dgm:constrLst>
          <dgm:ruleLst>
            <dgm:rule fact="NaN" max="NaN" type="primFontSz" val="14"/>
            <dgm:rule fact="NaN" max="NaN" type="h" val="INF"/>
          </dgm:ruleLst>
        </dgm:layoutNode>
        <dgm:presOf axis="self"/>
        <dgm:choose name="Name9">
          <dgm:if axis="ch" func="cnt" name="Name10" op="gte" ptType="node" val="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act="0.45" for="ch" forName="parTx" refType="w" type="w"/>
              <dgm:constr for="ch" forName="parTx" refType="h" type="h"/>
              <dgm:constr for="ch" forName="parTx" refFor="ch" refForName="spaceRect" refType="r" type="l"/>
              <dgm:constr for="ch" forName="parTx" type="t"/>
              <dgm:constr for="ch" forName="desTx" refType="h" type="h"/>
              <dgm:constr for="ch" forName="desTx" refFor="ch" refForName="parTx" refType="r" type="l"/>
              <dgm:constr for="ch" forName="desTx" type="t"/>
            </dgm:constrLst>
          </dgm:if>
          <dgm:else name="Name11">
            <dgm:constrLst>
              <dgm:constr for="ch" forName="bgRect" refType="w" type="w"/>
              <dgm:constr for="ch" forName="bgRect" refType="h" type="h"/>
              <dgm:constr for="ch" forName="bgRect" type="l"/>
              <dgm:constr for="ch" forName="bgRect" type="t"/>
              <dgm:constr fact="0.55" for="ch" forName="iconRect" refType="h" type="h"/>
              <dgm:constr for="ch" forName="iconRect" refFor="ch" refForName="iconRect" refType="h" type="w"/>
              <dgm:constr fact="0.55" for="ch" forName="iconRect" refFor="ch" refForName="iconRect" refType="h" type="l"/>
              <dgm:constr for="ch" forName="iconRect" refFor="ch" refForName="bgRect" refType="ctrY" type="ctrY"/>
              <dgm:constr for="ch" forName="spaceRect" refFor="ch" refForName="iconRect" refType="l" type="w"/>
              <dgm:constr for="ch" forName="spaceRect" refType="h" type="h"/>
              <dgm:constr for="ch" forName="spaceRect" refFor="ch" refForName="iconRect" refType="r" type="l"/>
              <dgm:constr for="ch" forName="spaceRect" type="t"/>
              <dgm:constr for="ch" forName="parTx" refType="h" type="h"/>
              <dgm:constr for="ch" forName="parTx" refFor="ch" refForName="spaceRect" refType="r" type="l"/>
              <dgm:constr for="ch" forName="parTx" type="t"/>
            </dgm:constrLst>
          </dgm:else>
        </dgm:choose>
        <dgm:ruleLst>
          <dgm:rule fact="NaN" max="NaN" type="h" val="INF"/>
        </dgm:ruleLst>
        <dgm:choose name="Name12">
          <dgm:if axis="ch" func="cnt" name="Name13" op="gte" ptType="node" val="1">
            <dgm:layoutNode name="desTx" styleLbl="revTx">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r:blip="" type="rect">
                <dgm:adjLst/>
              </dgm:shape>
              <dgm:varLst/>
              <dgm:presOf axis="des" ptType="node"/>
              <dgm:constrLst>
                <dgm:constr type="primFontSz" val="18"/>
                <dgm:constr refType="primFontSz" type="secFontSz"/>
                <dgm:constr fact="0.3" refType="h" type="lMarg"/>
                <dgm:constr fact="0.3" refType="h" type="rMarg"/>
                <dgm:constr fact="0.3" refType="h" type="tMarg"/>
                <dgm:constr fact="0.3" refType="h" type="bMarg"/>
              </dgm:constrLst>
              <dgm:ruleLst>
                <dgm:rule fact="NaN" max="NaN" type="primFontSz" val="11"/>
              </dgm:ruleLst>
            </dgm:layoutNode>
          </dgm:if>
          <dgm:else name="Name14"/>
        </dgm:choose>
      </dgm:layoutNode>
      <dgm:forEach axis="followSib" cnt="1" name="Name15" ptType="sibTrans">
        <dgm:layoutNode name="sibTrans">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Process3">
  <dgm:title val=""/>
  <dgm:desc val=""/>
  <dgm:catLst>
    <dgm:cat pri="11000" type="process"/>
    <dgm:cat pri="12000" type="convert"/>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destId="1" destOrd="0" modelId="4" srcId="0" srcOrd="0"/>
        <dgm:cxn destId="2" destOrd="0" modelId="5" srcId="0" srcOrd="1"/>
        <dgm:cxn destId="3" destOrd="0" modelId="6" srcId="0" srcOrd="2"/>
        <dgm:cxn destId="11" destOrd="0" modelId="41" srcId="1" srcOrd="0"/>
        <dgm:cxn destId="12" destOrd="0" modelId="42" srcId="1" srcOrd="1"/>
        <dgm:cxn destId="21" destOrd="0" modelId="51" srcId="2" srcOrd="0"/>
        <dgm:cxn destId="22" destOrd="0" modelId="52" srcId="2" srcOrd="1"/>
        <dgm:cxn destId="31" destOrd="0" modelId="61" srcId="3" srcOrd="0"/>
        <dgm:cxn destId="32" destOrd="0" modelId="62" srcId="3" srcOrd="1"/>
      </dgm:cxnLst>
      <dgm:bg/>
      <dgm:whole/>
    </dgm:dataModel>
  </dgm:sampData>
  <dgm:styleData>
    <dgm:dataModel>
      <dgm:ptLst>
        <dgm:pt modelId="0" type="doc"/>
        <dgm:pt modelId="1"/>
        <dgm:pt modelId="2"/>
      </dgm:ptLst>
      <dgm:cxnLst>
        <dgm:cxn destId="1" destOrd="0" modelId="4" srcId="0" srcOrd="0"/>
        <dgm:cxn destId="2" destOrd="0" modelId="5" srcId="1" srcOrd="0"/>
      </dgm:cxnLst>
      <dgm:bg/>
      <dgm:whole/>
    </dgm:dataModel>
  </dgm:styleData>
  <dgm:clrData>
    <dgm:dataModel>
      <dgm:ptLst>
        <dgm:pt modelId="0" type="doc"/>
        <dgm:pt modelId="1"/>
        <dgm:pt modelId="11"/>
        <dgm:pt modelId="2"/>
        <dgm:pt modelId="21"/>
        <dgm:pt modelId="3"/>
        <dgm:pt modelId="31"/>
        <dgm:pt modelId="4"/>
        <dgm:pt modelId="41"/>
      </dgm:ptLst>
      <dgm:cxnLst>
        <dgm:cxn destId="1" destOrd="0" modelId="5" srcId="0" srcOrd="0"/>
        <dgm:cxn destId="2" destOrd="0" modelId="6" srcId="0" srcOrd="1"/>
        <dgm:cxn destId="3" destOrd="0" modelId="7" srcId="0" srcOrd="2"/>
        <dgm:cxn destId="4" destOrd="0" modelId="8" srcId="0" srcOrd="3"/>
        <dgm:cxn destId="11" destOrd="0" modelId="51" srcId="1" srcOrd="0"/>
        <dgm:cxn destId="21" destOrd="0" modelId="61" srcId="2" srcOrd="0"/>
        <dgm:cxn destId="31" destOrd="0" modelId="71" srcId="3" srcOrd="0"/>
        <dgm:cxn destId="41" destOrd="0" modelId="81" srcId="4" srcOrd="0"/>
      </dgm:cxnLst>
      <dgm:bg/>
      <dgm:whole/>
    </dgm:dataModel>
  </dgm:clrData>
  <dgm:layoutNode name="Name0">
    <dgm:shape xmlns:r="http://schemas.openxmlformats.org/officeDocument/2006/relationships" r:blip="">
      <dgm:adjLst/>
    </dgm:shape>
    <dgm:varLst>
      <dgm:chPref val="3"/>
      <dgm:dir/>
      <dgm:animLvl val="lvl"/>
      <dgm:resizeHandles/>
    </dgm:varLst>
    <dgm:choose name="Name1">
      <dgm:if arg="dir" func="var" name="Name2"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presOf/>
    <dgm:constrLst>
      <dgm:constr for="des" forName="bigChev" refType="w" type="w"/>
      <dgm:constr fact="0.4" for="des" forName="bigChev" op="equ" refFor="des" refForName="bigChev" refType="w" type="h"/>
      <dgm:constr fact="0.83" for="des" forName="node" refFor="des" refForName="bigChev" refType="w" type="w"/>
      <dgm:constr fact="0.4" for="des" forName="node" op="equ" refFor="des" refForName="node" refType="w" type="h"/>
      <dgm:constr fact="-0.13" for="des" forName="parTrans" op="equ" refFor="des" refForName="bigChev" refType="w" type="w"/>
      <dgm:constr fact="-0.14" for="des" forName="sibTrans" op="equ" refFor="des" refForName="node" refType="w" type="w"/>
      <dgm:constr fact="0.14" for="ch" forName="vSp" op="equ" refFor="des" refForName="bigChev" refType="h" type="h"/>
      <dgm:constr for="des" forName="node" op="equ" type="primFontSz"/>
      <dgm:constr for="des" forName="bigChev" op="equ" type="primFontSz"/>
    </dgm:constrLst>
    <dgm:ruleLst/>
    <dgm:forEach axis="ch" name="Name4" ptType="node">
      <dgm:layoutNode name="horFlow">
        <dgm:shape xmlns:r="http://schemas.openxmlformats.org/officeDocument/2006/relationships" r:blip="">
          <dgm:adjLst/>
        </dgm:shape>
        <dgm:layoutNode name="bigChev" styleLbl="node1">
          <dgm:alg type="tx"/>
          <dgm:choose name="Name8">
            <dgm:if arg="dir" func="var" name="Name9" op="equ" val="norm">
              <dgm:shape xmlns:r="http://schemas.openxmlformats.org/officeDocument/2006/relationships" r:blip="" type="chevron">
                <dgm:adjLst/>
              </dgm:shape>
              <dgm:presOf axis="self"/>
              <dgm:constrLst>
                <dgm:constr type="primFontSz" val="65"/>
                <dgm:constr type="rMarg"/>
                <dgm:constr fact="0.1" refType="primFontSz" type="lMarg"/>
                <dgm:constr fact="0.05" refType="primFontSz" type="tMarg"/>
                <dgm:constr fact="0.05" refType="primFontSz" type="bMarg"/>
              </dgm:constrLst>
            </dgm:if>
            <dgm:else name="Name10">
              <dgm:shape xmlns:r="http://schemas.openxmlformats.org/officeDocument/2006/relationships" r:blip="" rot="180" type="chevron">
                <dgm:adjLst/>
              </dgm:shape>
              <dgm:presOf axis="self"/>
              <dgm:constrLst>
                <dgm:constr type="primFontSz" val="65"/>
                <dgm:constr type="lMarg"/>
                <dgm:constr fact="0.1" refType="primFontSz" type="rMarg"/>
                <dgm:constr fact="0.05" refType="primFontSz" type="tMarg"/>
                <dgm:constr fact="0.05" refType="primFontSz" type="bMarg"/>
              </dgm:constrLst>
            </dgm:else>
          </dgm:choose>
          <dgm:ruleLst>
            <dgm:rule fact="NaN" max="NaN" type="primFontSz" val="5"/>
          </dgm:ruleLst>
        </dgm:layoutNode>
        <dgm:choose name="Name5">
          <dgm:if arg="dir" func="var" name="Name6"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presOf/>
        <dgm:constrLst/>
        <dgm:ruleLst/>
        <dgm:forEach axis="ch" cnt="1" name="parTransForEach" ptType="parTrans">
          <dgm:layoutNode name="parTrans">
            <dgm:alg type="sp"/>
            <dgm:shape xmlns:r="http://schemas.openxmlformats.org/officeDocument/2006/relationships" r:blip="">
              <dgm:adjLst/>
            </dgm:shape>
            <dgm:presOf/>
            <dgm:constrLst/>
            <dgm:ruleLst/>
          </dgm:layoutNode>
        </dgm:forEach>
        <dgm:forEach axis="ch" name="Name11" ptType="node">
          <dgm:layoutNode name="node" styleLbl="alignAccFollowNode1">
            <dgm:alg type="tx"/>
            <dgm:varLst>
              <dgm:bulletEnabled val="1"/>
            </dgm:varLst>
            <dgm:choose name="Name12">
              <dgm:if arg="dir" func="var" name="Name13" op="equ" val="norm">
                <dgm:shape xmlns:r="http://schemas.openxmlformats.org/officeDocument/2006/relationships" r:blip="" type="chevron">
                  <dgm:adjLst/>
                </dgm:shape>
                <dgm:presOf axis="desOrSelf" ptType="node"/>
                <dgm:constrLst>
                  <dgm:constr type="primFontSz" val="65"/>
                  <dgm:constr type="rMarg"/>
                  <dgm:constr fact="0.1" refType="primFontSz" type="lMarg"/>
                  <dgm:constr fact="0.05" refType="primFontSz" type="tMarg"/>
                  <dgm:constr fact="0.05" refType="primFontSz" type="bMarg"/>
                </dgm:constrLst>
              </dgm:if>
              <dgm:else name="Name14">
                <dgm:shape xmlns:r="http://schemas.openxmlformats.org/officeDocument/2006/relationships" r:blip="" rot="180" type="chevron">
                  <dgm:adjLst/>
                </dgm:shape>
                <dgm:presOf axis="desOrSelf" ptType="node"/>
                <dgm:constrLst>
                  <dgm:constr type="primFontSz" val="65"/>
                  <dgm:constr type="lMarg"/>
                  <dgm:constr fact="0.1" refType="primFontSz" type="rMarg"/>
                  <dgm:constr fact="0.05" refType="primFontSz" type="tMarg"/>
                  <dgm:constr fact="0.05" refType="primFontSz" type="bMarg"/>
                </dgm:constrLst>
              </dgm:else>
            </dgm:choose>
            <dgm:ruleLst>
              <dgm:rule fact="NaN" max="NaN" type="primFontSz" val="5"/>
            </dgm:ruleLst>
          </dgm:layoutNode>
          <dgm:forEach axis="followSib" cnt="1" name="sibTransForEach" ptType="sibTrans">
            <dgm:layoutNode name="sibTrans">
              <dgm:alg type="sp"/>
              <dgm:shape xmlns:r="http://schemas.openxmlformats.org/officeDocument/2006/relationships" r:blip="">
                <dgm:adjLst/>
              </dgm:shape>
              <dgm:presOf/>
              <dgm:constrLst/>
              <dgm:ruleLst/>
            </dgm:layoutNode>
          </dgm:forEach>
        </dgm:forEach>
      </dgm:layoutNode>
      <dgm:choose name="Name15">
        <dgm:if axis="self" func="revPos" name="Name16" op="gte" ptType="nod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pri="400" type="list"/>
  </dgm:catLst>
  <dgm:sampData>
    <dgm:dataModel>
      <dgm:ptLst>
        <dgm:pt modelId="0" type="doc"/>
        <dgm:pt modelId="1">
          <dgm:prSet phldr="1"/>
        </dgm:pt>
        <dgm:pt modelId="2">
          <dgm:prSet phldr="1"/>
        </dgm:pt>
        <dgm:pt modelId="3">
          <dgm:prSet phldr="1"/>
        </dgm:pt>
        <dgm:pt modelId="4">
          <dgm:prSet phldr="1"/>
        </dgm:pt>
        <dgm:pt modelId="5">
          <dgm:prSet phldr="1"/>
        </dgm:pt>
      </dgm:ptLst>
      <dgm:cxnLst>
        <dgm:cxn destId="1" destOrd="0" modelId="6" srcId="0" srcOrd="0"/>
        <dgm:cxn destId="2" destOrd="0" modelId="7" srcId="0" srcOrd="1"/>
        <dgm:cxn destId="3" destOrd="0" modelId="8" srcId="0" srcOrd="2"/>
        <dgm:cxn destId="4" destOrd="0" modelId="9" srcId="0" srcOrd="3"/>
        <dgm:cxn destId="5" destOrd="0" modelId="10" srcId="0" srcOrd="4"/>
      </dgm:cxnLst>
      <dgm:bg/>
      <dgm:whole/>
    </dgm:dataModel>
  </dgm:sampData>
  <dgm:styleData>
    <dgm:dataModel>
      <dgm:ptLst>
        <dgm:pt modelId="0" type="doc"/>
        <dgm:pt modelId="1"/>
        <dgm:pt modelId="2"/>
      </dgm:ptLst>
      <dgm:cxnLst>
        <dgm:cxn destId="1" destOrd="0" modelId="3" srcId="0" srcOrd="0"/>
        <dgm:cxn destId="2" destOrd="0" modelId="4" srcId="0" srcOrd="1"/>
      </dgm:cxnLst>
      <dgm:bg/>
      <dgm:whole/>
    </dgm:dataModel>
  </dgm:styleData>
  <dgm:clrData>
    <dgm:dataModel>
      <dgm:ptLst>
        <dgm:pt modelId="0" type="doc"/>
        <dgm:pt modelId="1"/>
        <dgm:pt modelId="2"/>
        <dgm:pt modelId="3"/>
        <dgm:pt modelId="4"/>
        <dgm:pt modelId="5"/>
        <dgm:pt modelId="6"/>
      </dgm:ptLst>
      <dgm:cxnLst>
        <dgm:cxn destId="1" destOrd="0" modelId="7" srcId="0" srcOrd="0"/>
        <dgm:cxn destId="2" destOrd="0" modelId="8" srcId="0" srcOrd="1"/>
        <dgm:cxn destId="3" destOrd="0" modelId="9" srcId="0" srcOrd="2"/>
        <dgm:cxn destId="4" destOrd="0" modelId="10" srcId="0" srcOrd="3"/>
        <dgm:cxn destId="5" destOrd="0" modelId="11" srcId="0" srcOrd="4"/>
        <dgm:cxn destId="6" destOrd="0" modelId="12" srcId="0" srcOrd="5"/>
      </dgm:cxnLst>
      <dgm:bg/>
      <dgm:whole/>
    </dgm:dataModel>
  </dgm:clrData>
  <dgm:layoutNode name="diagram">
    <dgm:shape xmlns:r="http://schemas.openxmlformats.org/officeDocument/2006/relationships" r:blip="">
      <dgm:adjLst/>
    </dgm:shape>
    <dgm:varLst>
      <dgm:dir/>
      <dgm:resizeHandles val="exact"/>
    </dgm:varLst>
    <dgm:choose name="Name0">
      <dgm:if arg="dir" func="var" name="Name1"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presOf/>
    <dgm:constrLst>
      <dgm:constr for="ch" forName="node" refType="w" type="w"/>
      <dgm:constr fact="0.6" for="ch" forName="node" refFor="ch" refForName="node" refType="w" type="h"/>
      <dgm:constr fact="0.1" for="ch" forName="sibTrans" refFor="ch" refForName="node" refType="w" type="w"/>
      <dgm:constr refFor="ch" refForName="sibTrans" refType="w" type="sp"/>
      <dgm:constr for="ch" forName="node" op="equ" type="primFontSz" val="65"/>
    </dgm:constrLst>
    <dgm:ruleLst/>
    <dgm:forEach axis="ch" name="Name3" ptType="node">
      <dgm:layoutNode name="node">
        <dgm:alg type="tx"/>
        <dgm:shape xmlns:r="http://schemas.openxmlformats.org/officeDocument/2006/relationships" r:blip="" type="rect">
          <dgm:adjLst/>
        </dgm:shape>
        <dgm:varLst>
          <dgm:bulletEnabled val="1"/>
        </dgm:varLst>
        <dgm:presOf axis="desOrSelf" ptType="node"/>
        <dgm:constrLst>
          <dgm:constr fact="0.3" refType="primFontSz" type="lMarg"/>
          <dgm:constr fact="0.3" refType="primFontSz" type="rMarg"/>
          <dgm:constr fact="0.3" refType="primFontSz" type="tMarg"/>
          <dgm:constr fact="0.3" refType="primFontSz" type="bMarg"/>
        </dgm:constrLst>
        <dgm:ruleLst>
          <dgm:rule fact="NaN" max="NaN" type="primFontSz" val="5"/>
        </dgm:ruleLst>
      </dgm:layoutNode>
      <dgm:forEach axis="followSib" cnt="1" name="Name4" ptType="sibTrans">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yramid2">
  <dgm:title val=""/>
  <dgm:desc val=""/>
  <dgm:catLst>
    <dgm:cat pri="3000" type="pyramid"/>
    <dgm:cat pri="21000" type="list"/>
    <dgm:cat pri="17000" type="convert"/>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varLst>
      <dgm:dir/>
      <dgm:resizeHandles/>
    </dgm:varLst>
    <dgm:presOf/>
    <dgm:choose name="Name0">
      <dgm:if arg="dir" func="var" name="Name1" op="equ" val="norm">
        <dgm:constrLst>
          <dgm:constr for="ch" forName="pyramid" refType="h" type="w"/>
          <dgm:constr for="ch" forName="pyramid" refType="h" type="h"/>
          <dgm:constr fact="0.8" for="ch" forName="theList" refType="h" type="h"/>
          <dgm:constr fact="0.65" for="ch" forName="theList" refType="h" type="w"/>
          <dgm:constr fact="0.5" for="ch" forName="theList" refFor="ch" refForName="pyramid" refType="h" type="ctrY"/>
          <dgm:constr fact="0.5" for="ch" forName="theList" refFor="ch" refForName="pyramid" refType="w" type="l"/>
          <dgm:constr fact="0.1" for="des" forName="aSpace" refType="h" type="h"/>
        </dgm:constrLst>
      </dgm:if>
      <dgm:else name="Name2">
        <dgm:constrLst>
          <dgm:constr for="ch" forName="pyramid" refType="h" type="w"/>
          <dgm:constr for="ch" forName="pyramid" refType="h" type="h"/>
          <dgm:constr fact="0.8" for="ch" forName="theList" refType="h" type="h"/>
          <dgm:constr fact="0.65" for="ch" forName="theList" refType="h" type="w"/>
          <dgm:constr fact="0.5" for="ch" forName="theList" refFor="ch" refForName="pyramid" refType="h" type="ctrY"/>
          <dgm:constr fact="0.5" for="ch" forName="theList" refFor="ch" refForName="pyramid" refType="w" type="r"/>
          <dgm:constr fact="0.1" for="des" forName="aSpace" refType="h" type="h"/>
        </dgm:constrLst>
      </dgm:else>
    </dgm:choose>
    <dgm:ruleLst/>
    <dgm:choose name="Name3">
      <dgm:if axis="ch" func="cnt" name="Name4" op="gte" ptType="node" val="1">
        <dgm:layoutNode name="pyramid" styleLbl="node1">
          <dgm:alg type="sp"/>
          <dgm:shape xmlns:r="http://schemas.openxmlformats.org/officeDocument/2006/relationships" r:blip="" type="triangle">
            <dgm:adjLst/>
          </dgm:shape>
          <dgm:presOf/>
          <dgm:constrLst/>
          <dgm:ruleLst/>
        </dgm:layoutNode>
        <dgm:layoutNode name="theList">
          <dgm:alg type="lin">
            <dgm:param type="linDir" val="fromT"/>
          </dgm:alg>
          <dgm:shape xmlns:r="http://schemas.openxmlformats.org/officeDocument/2006/relationships" r:blip="">
            <dgm:adjLst/>
          </dgm:shape>
          <dgm:presOf/>
          <dgm:constrLst>
            <dgm:constr for="ch" forName="aNode" refType="w" type="w"/>
            <dgm:constr for="ch" forName="aNode" refType="h" type="h"/>
            <dgm:constr for="ch" op="equ" ptType="node" type="primFontSz"/>
          </dgm:constrLst>
          <dgm:ruleLst/>
          <dgm:forEach axis="ch" name="aNodeForEach" ptType="node">
            <dgm:layoutNode name="aNode" styleLbl="fgAcc1">
              <dgm:alg type="tx"/>
              <dgm:shape xmlns:r="http://schemas.openxmlformats.org/officeDocument/2006/relationships" r:blip="" type="roundRect">
                <dgm:adjLst/>
              </dgm:shape>
              <dgm:varLst>
                <dgm:bulletEnabled val="1"/>
              </dgm:varLst>
              <dgm:presOf axis="desOrSelf" ptType="node"/>
              <dgm:constrLst>
                <dgm:constr type="primFontSz" val="65"/>
                <dgm:constr fact="0.3" refType="primFontSz" type="tMarg"/>
                <dgm:constr fact="0.3" refType="primFontSz" type="bMarg"/>
                <dgm:constr fact="0.3" refType="primFontSz" type="lMarg"/>
                <dgm:constr fact="0.3" refType="primFontSz" type="rMarg"/>
              </dgm:constrLst>
              <dgm:ruleLst>
                <dgm:rule fact="NaN" max="NaN" type="primFontSz" val="5"/>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pri="10300" type="simple"/>
  </dgm:catLst>
  <dgm:scene3d>
    <a:camera prst="orthographicFront"/>
    <a:lightRig dir="t" rig="threePt"/>
  </dgm:scene3d>
  <dgm:styleLbl name="node0">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lnNode1">
    <dgm:scene3d>
      <a:camera prst="orthographicFront"/>
      <a:lightRig dir="t" rig="flat"/>
    </dgm:scene3d>
    <dgm:sp3d prstMaterial="dkEdge">
      <a:bevelT h="38100" w="8200"/>
    </dgm:sp3d>
    <dgm:txPr/>
    <dgm:style>
      <a:lnRef idx="1">
        <a:scrgbClr b="0" g="0" r="0"/>
      </a:lnRef>
      <a:fillRef idx="2">
        <a:scrgbClr b="0" g="0" r="0"/>
      </a:fillRef>
      <a:effectRef idx="0">
        <a:scrgbClr b="0" g="0" r="0"/>
      </a:effectRef>
      <a:fontRef idx="minor">
        <a:schemeClr val="dk1"/>
      </a:fontRef>
    </dgm:style>
  </dgm:styleLbl>
  <dgm:styleLbl name="vennNode1">
    <dgm:scene3d>
      <a:camera prst="orthographicFront"/>
      <a:lightRig dir="t" rig="flat"/>
    </dgm:scene3d>
    <dgm:sp3d prstMaterial="dkEdge">
      <a:bevelT h="38100" w="8200"/>
    </dgm:sp3d>
    <dgm:txPr/>
    <dgm:style>
      <a:lnRef idx="0">
        <a:scrgbClr b="0" g="0" r="0"/>
      </a:lnRef>
      <a:fillRef idx="2">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node1">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node2">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node3">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node4">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fgImgPlace1">
    <dgm:scene3d>
      <a:camera prst="orthographicFront"/>
      <a:lightRig dir="t" rig="threePt"/>
    </dgm:scene3d>
    <dgm:sp3d/>
    <dgm:txPr/>
    <dgm:style>
      <a:lnRef idx="1">
        <a:scrgbClr b="0" g="0" r="0"/>
      </a:lnRef>
      <a:fillRef idx="1">
        <a:scrgbClr b="0" g="0" r="0"/>
      </a:fillRef>
      <a:effectRef idx="1">
        <a:scrgbClr b="0" g="0" r="0"/>
      </a:effectRef>
      <a:fontRef idx="minor"/>
    </dgm:style>
  </dgm:styleLbl>
  <dgm:styleLbl name="alignImgPlace1">
    <dgm:scene3d>
      <a:camera prst="orthographicFront"/>
      <a:lightRig dir="t" rig="threePt"/>
    </dgm:scene3d>
    <dgm:sp3d/>
    <dgm:txPr/>
    <dgm:style>
      <a:lnRef idx="1">
        <a:scrgbClr b="0" g="0" r="0"/>
      </a:lnRef>
      <a:fillRef idx="1">
        <a:scrgbClr b="0" g="0" r="0"/>
      </a:fillRef>
      <a:effectRef idx="1">
        <a:scrgbClr b="0" g="0" r="0"/>
      </a:effectRef>
      <a:fontRef idx="minor"/>
    </dgm:style>
  </dgm:styleLbl>
  <dgm:styleLbl name="bgImgPlace1">
    <dgm:scene3d>
      <a:camera prst="orthographicFront"/>
      <a:lightRig dir="t" rig="threePt"/>
    </dgm:scene3d>
    <dgm:sp3d/>
    <dgm:txPr/>
    <dgm:style>
      <a:lnRef idx="1">
        <a:scrgbClr b="0" g="0" r="0"/>
      </a:lnRef>
      <a:fillRef idx="1">
        <a:scrgbClr b="0" g="0" r="0"/>
      </a:fillRef>
      <a:effectRef idx="1">
        <a:scrgbClr b="0" g="0" r="0"/>
      </a:effectRef>
      <a:fontRef idx="minor"/>
    </dgm:style>
  </dgm:styleLbl>
  <dgm:styleLbl name="sibTrans2D1">
    <dgm:scene3d>
      <a:camera prst="orthographicFront"/>
      <a:lightRig dir="t" rig="threePt"/>
    </dgm:scene3d>
    <dgm:sp3d/>
    <dgm:txPr/>
    <dgm:style>
      <a:lnRef idx="0">
        <a:scrgbClr b="0" g="0" r="0"/>
      </a:lnRef>
      <a:fillRef idx="2">
        <a:scrgbClr b="0" g="0" r="0"/>
      </a:fillRef>
      <a:effectRef idx="1">
        <a:scrgbClr b="0" g="0" r="0"/>
      </a:effectRef>
      <a:fontRef idx="minor">
        <a:schemeClr val="dk1"/>
      </a:fontRef>
    </dgm:style>
  </dgm:styleLbl>
  <dgm:styleLbl name="fgSibTrans2D1">
    <dgm:scene3d>
      <a:camera prst="orthographicFront"/>
      <a:lightRig dir="t" rig="threePt"/>
    </dgm:scene3d>
    <dgm:sp3d/>
    <dgm:txPr/>
    <dgm:style>
      <a:lnRef idx="0">
        <a:scrgbClr b="0" g="0" r="0"/>
      </a:lnRef>
      <a:fillRef idx="2">
        <a:scrgbClr b="0" g="0" r="0"/>
      </a:fillRef>
      <a:effectRef idx="1">
        <a:scrgbClr b="0" g="0" r="0"/>
      </a:effectRef>
      <a:fontRef idx="minor">
        <a:schemeClr val="dk1"/>
      </a:fontRef>
    </dgm:style>
  </dgm:styleLbl>
  <dgm:styleLbl name="bgSibTrans2D1">
    <dgm:scene3d>
      <a:camera prst="orthographicFront"/>
      <a:lightRig dir="t" rig="threePt"/>
    </dgm:scene3d>
    <dgm:sp3d/>
    <dgm:txPr/>
    <dgm:style>
      <a:lnRef idx="0">
        <a:scrgbClr b="0" g="0" r="0"/>
      </a:lnRef>
      <a:fillRef idx="2">
        <a:scrgbClr b="0" g="0" r="0"/>
      </a:fillRef>
      <a:effectRef idx="1">
        <a:scrgbClr b="0" g="0" r="0"/>
      </a:effectRef>
      <a:fontRef idx="minor">
        <a:schemeClr val="dk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1">
        <a:scrgbClr b="0" g="0" r="0"/>
      </a:lnRef>
      <a:fillRef idx="2">
        <a:scrgbClr b="0" g="0" r="0"/>
      </a:fillRef>
      <a:effectRef idx="1">
        <a:scrgbClr b="0" g="0" r="0"/>
      </a:effectRef>
      <a:fontRef idx="minor"/>
    </dgm:style>
  </dgm:styleLbl>
  <dgm:styleLbl name="asst0">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1">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2">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3">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asst4">
    <dgm:scene3d>
      <a:camera prst="orthographicFront"/>
      <a:lightRig dir="t" rig="flat"/>
    </dgm:scene3d>
    <dgm:sp3d prstMaterial="dkEdge">
      <a:bevelT h="38100" w="8200"/>
    </dgm:sp3d>
    <dgm:txPr/>
    <dgm:style>
      <a:lnRef idx="0">
        <a:scrgbClr b="0" g="0" r="0"/>
      </a:lnRef>
      <a:fillRef idx="2">
        <a:scrgbClr b="0" g="0" r="0"/>
      </a:fillRef>
      <a:effectRef idx="1">
        <a:scrgbClr b="0" g="0" r="0"/>
      </a:effectRef>
      <a:fontRef idx="minor">
        <a:schemeClr val="dk1"/>
      </a:fontRef>
    </dgm:style>
  </dgm:styleLbl>
  <dgm:styleLbl name="parChTrans2D1">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2D2">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2D3">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2D4">
    <dgm:scene3d>
      <a:camera prst="orthographicFront"/>
      <a:lightRig dir="t" rig="threePt"/>
    </dgm:scene3d>
    <dgm:sp3d/>
    <dgm:txPr/>
    <dgm:style>
      <a:lnRef idx="1">
        <a:scrgbClr b="0" g="0" r="0"/>
      </a:lnRef>
      <a:fillRef idx="2">
        <a:scrgbClr b="0" g="0" r="0"/>
      </a:fillRef>
      <a:effectRef idx="1">
        <a:scrgbClr b="0" g="0" r="0"/>
      </a:effectRef>
      <a:fontRef idx="minor">
        <a:schemeClr val="dk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1">
        <a:scrgbClr b="0" g="0" r="0"/>
      </a:lnRef>
      <a:fillRef idx="2">
        <a:scrgbClr b="0" g="0" r="0"/>
      </a:fillRef>
      <a:effectRef idx="0">
        <a:scrgbClr b="0" g="0" r="0"/>
      </a:effectRef>
      <a:fontRef idx="minor"/>
    </dgm:style>
  </dgm:styleLbl>
  <dgm:styleLbl name="solid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1">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1">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flat"/>
    </dgm:scene3d>
    <dgm:sp3d prstMaterial="dkEdge">
      <a:bevelT h="38100" w="8200"/>
    </dgm:sp3d>
    <dgm:txPr/>
    <dgm:style>
      <a:lnRef idx="1">
        <a:scrgbClr b="0" g="0" r="0"/>
      </a:lnRef>
      <a:fillRef idx="2">
        <a:scrgbClr b="0" g="0" r="0"/>
      </a:fillRef>
      <a:effectRef idx="1">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pri="10100" type="simple"/>
  </dgm:catLst>
  <dgm:scene3d>
    <a:camera prst="orthographicFront"/>
    <a:lightRig dir="t" rig="threePt"/>
  </dgm:scene3d>
  <dgm:styleLbl name="node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l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vennNode1">
    <dgm:scene3d>
      <a:camera prst="orthographicFront"/>
      <a:lightRig dir="t" rig="threePt"/>
    </dgm:scene3d>
    <dgm:sp3d/>
    <dgm:txPr/>
    <dgm:style>
      <a:lnRef idx="2">
        <a:scrgbClr b="0" g="0" r="0"/>
      </a:lnRef>
      <a:fillRef idx="1">
        <a:scrgbClr b="0" g="0" r="0"/>
      </a:fillRef>
      <a:effectRef idx="0">
        <a:scrgbClr b="0" g="0" r="0"/>
      </a:effectRef>
      <a:fontRef idx="minor">
        <a:schemeClr val="tx1"/>
      </a:fontRef>
    </dgm:style>
  </dgm:styleLbl>
  <dgm:styleLbl name="align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node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f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ImgPlac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f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bgSibTrans2D1">
    <dgm:scene3d>
      <a:camera prst="orthographicFront"/>
      <a:lightRig dir="t" rig="threePt"/>
    </dgm:scene3d>
    <dgm:sp3d/>
    <dgm:txPr/>
    <dgm:style>
      <a:lnRef idx="0">
        <a:scrgbClr b="0" g="0" r="0"/>
      </a:lnRef>
      <a:fillRef idx="1">
        <a:scrgbClr b="0" g="0" r="0"/>
      </a:fillRef>
      <a:effectRef idx="0">
        <a:scrgbClr b="0" g="0" r="0"/>
      </a:effectRef>
      <a:fontRef idx="minor">
        <a:schemeClr val="lt1"/>
      </a:fontRef>
    </dgm:style>
  </dgm:styleLbl>
  <dgm:styleLbl name="sibTrans1D1">
    <dgm:scene3d>
      <a:camera prst="orthographicFront"/>
      <a:lightRig dir="t" rig="threePt"/>
    </dgm:scene3d>
    <dgm:sp3d/>
    <dgm:txPr/>
    <dgm:style>
      <a:lnRef idx="1">
        <a:scrgbClr b="0" g="0" r="0"/>
      </a:lnRef>
      <a:fillRef idx="0">
        <a:scrgbClr b="0" g="0" r="0"/>
      </a:fillRef>
      <a:effectRef idx="0">
        <a:scrgbClr b="0" g="0" r="0"/>
      </a:effectRef>
      <a:fontRef idx="minor"/>
    </dgm:style>
  </dgm:styleLbl>
  <dgm:styleLbl name="callout">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sst0">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asst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1">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2">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3">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2D4">
    <dgm:scene3d>
      <a:camera prst="orthographicFront"/>
      <a:lightRig dir="t" rig="threePt"/>
    </dgm:scene3d>
    <dgm:sp3d/>
    <dgm:txPr/>
    <dgm:style>
      <a:lnRef idx="2">
        <a:scrgbClr b="0" g="0" r="0"/>
      </a:lnRef>
      <a:fillRef idx="1">
        <a:scrgbClr b="0" g="0" r="0"/>
      </a:fillRef>
      <a:effectRef idx="0">
        <a:scrgbClr b="0" g="0" r="0"/>
      </a:effectRef>
      <a:fontRef idx="minor">
        <a:schemeClr val="lt1"/>
      </a:fontRef>
    </dgm:style>
  </dgm:styleLbl>
  <dgm:styleLbl name="parChTrans1D1">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2">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3">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parChTrans1D4">
    <dgm:scene3d>
      <a:camera prst="orthographicFront"/>
      <a:lightRig dir="t" rig="threePt"/>
    </dgm:scene3d>
    <dgm:sp3d/>
    <dgm:txPr/>
    <dgm:style>
      <a:lnRef idx="2">
        <a:scrgbClr b="0" g="0" r="0"/>
      </a:lnRef>
      <a:fillRef idx="0">
        <a:scrgbClr b="0" g="0" r="0"/>
      </a:fillRef>
      <a:effectRef idx="0">
        <a:scrgbClr b="0" g="0" r="0"/>
      </a:effectRef>
      <a:fontRef idx="minor"/>
    </dgm:style>
  </dgm:styleLbl>
  <dgm:styleLbl name="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con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trAlignAcc1">
    <dgm:scene3d>
      <a:camera prst="orthographicFront"/>
      <a:lightRig dir="t" rig="threePt"/>
    </dgm:scene3d>
    <dgm:sp3d/>
    <dgm:txPr/>
    <dgm:style>
      <a:lnRef idx="1">
        <a:scrgbClr b="0" g="0" r="0"/>
      </a:lnRef>
      <a:fillRef idx="1">
        <a:scrgbClr b="0" g="0" r="0"/>
      </a:fillRef>
      <a:effectRef idx="0">
        <a:scrgbClr b="0" g="0" r="0"/>
      </a:effectRef>
      <a:fontRef idx="minor"/>
    </dgm:style>
  </dgm:styleLbl>
  <dgm:styleLbl name="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F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Align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solidBgAcc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align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AccFollowNode1">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0">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2">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3">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fgAcc4">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dk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trBgShp">
    <dgm:scene3d>
      <a:camera prst="orthographicFront"/>
      <a:lightRig dir="t" rig="threePt"/>
    </dgm:scene3d>
    <dgm:sp3d/>
    <dgm:txPr/>
    <dgm:style>
      <a:lnRef idx="0">
        <a:scrgbClr b="0" g="0" r="0"/>
      </a:lnRef>
      <a:fillRef idx="1">
        <a:scrgbClr b="0" g="0" r="0"/>
      </a:fillRef>
      <a:effectRef idx="0">
        <a:scrgbClr b="0" g="0" r="0"/>
      </a:effectRef>
      <a:fontRef idx="minor"/>
    </dgm:style>
  </dgm:styleLbl>
  <dgm:styleLbl name="fgShp">
    <dgm:scene3d>
      <a:camera prst="orthographicFront"/>
      <a:lightRig dir="t" rig="threePt"/>
    </dgm:scene3d>
    <dgm:sp3d/>
    <dgm:txPr/>
    <dgm:style>
      <a:lnRef idx="2">
        <a:scrgbClr b="0" g="0" r="0"/>
      </a:lnRef>
      <a:fillRef idx="1">
        <a:scrgbClr b="0" g="0" r="0"/>
      </a:fillRef>
      <a:effectRef idx="0">
        <a:scrgbClr b="0" g="0" r="0"/>
      </a:effectRef>
      <a:fontRef idx="minor"/>
    </dgm:style>
  </dgm:styleLbl>
  <dgm:styleLbl name="revTx">
    <dgm:scene3d>
      <a:camera prst="orthographicFront"/>
      <a:lightRig dir="t" rig="threePt"/>
    </dgm:scene3d>
    <dgm:sp3d/>
    <dgm:txPr/>
    <dgm:style>
      <a:lnRef idx="0">
        <a:scrgbClr b="0" g="0" r="0"/>
      </a:lnRef>
      <a:fillRef idx="0">
        <a:scrgbClr b="0" g="0" r="0"/>
      </a:fillRef>
      <a:effectRef idx="0">
        <a:scrgbClr b="0" g="0" r="0"/>
      </a:effectRef>
      <a:fontRef idx="minor"/>
    </dgm:style>
  </dgm:styleLbl>
</dgm:styleDef>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en-GB" lang="en-GB"/>
          </a:p>
        </p:txBody>
      </p:sp>
      <p:sp>
        <p:nvSpPr>
          <p:cNvPr id="3" name="Date Placeholder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09E99DF6-3832-4734-B508-67B2CEE6B232}" type="datetimeFigureOut">
              <a:rPr altLang="en-GB" lang="en-GB" smtClean="0"/>
              <a:t>28/01/2026</a:t>
            </a:fld>
            <a:endParaRPr altLang="en-GB" lang="en-GB"/>
          </a:p>
        </p:txBody>
      </p:sp>
      <p:sp>
        <p:nvSpPr>
          <p:cNvPr id="4" name="Slide Image Placeholder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en-GB" lang="en-GB"/>
          </a:p>
        </p:txBody>
      </p:sp>
      <p:sp>
        <p:nvSpPr>
          <p:cNvPr id="5" name="Notes Placeholder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6" name="Footer Placeholder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en-GB" lang="en-GB"/>
          </a:p>
        </p:txBody>
      </p:sp>
      <p:sp>
        <p:nvSpPr>
          <p:cNvPr id="7" name="Slide Number Placeholder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6F84DB8A-D0C8-4663-B350-86D9035F5609}" type="slidenum">
              <a:rPr altLang="en-GB" lang="en-GB" smtClean="0"/>
              <a:t>‹#›</a:t>
            </a:fld>
            <a:endParaRPr altLang="en-GB" lang="en-GB"/>
          </a:p>
        </p:txBody>
      </p:sp>
    </p:spTree>
    <p:extLst>
      <p:ext uri="{BB962C8B-B14F-4D97-AF65-F5344CB8AC3E}">
        <p14:creationId xmlns:p14="http://schemas.microsoft.com/office/powerpoint/2010/main" val="2340044556"/>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2.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4.xml" Type="http://schemas.openxmlformats.org/officeDocument/2006/relationships/slide"/><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2" Target="../slides/slide6.xml" Type="http://schemas.openxmlformats.org/officeDocument/2006/relationships/slide"/><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2" Target="../slides/slide9.xml" Type="http://schemas.openxmlformats.org/officeDocument/2006/relationships/slide"/><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2" Target="../slides/slide10.xml" Type="http://schemas.openxmlformats.org/officeDocument/2006/relationships/slide"/><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2" Target="../slides/slide1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1</a:t>
            </a:fld>
            <a:endParaRPr altLang="en-GB" lang="en-GB"/>
          </a:p>
        </p:txBody>
      </p:sp>
    </p:spTree>
    <p:extLst>
      <p:ext uri="{BB962C8B-B14F-4D97-AF65-F5344CB8AC3E}">
        <p14:creationId xmlns:p14="http://schemas.microsoft.com/office/powerpoint/2010/main" val="34488054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chosen contemporary theme for this project presentation is the ‘</a:t>
            </a:r>
            <a:r>
              <a:rPr altLang="en-GB" dirty="0" i="1" kern="1200" lang="en-GB" sz="1200">
                <a:solidFill>
                  <a:schemeClr val="tx1"/>
                </a:solidFill>
                <a:effectLst/>
                <a:latin typeface="+mn-lt"/>
                <a:ea typeface="+mn-ea"/>
                <a:cs typeface="+mn-cs"/>
              </a:rPr>
              <a:t>Sustainability in terms of Food waste and its efficacy’. </a:t>
            </a:r>
            <a:r>
              <a:rPr altLang="en-GB" dirty="0" kern="1200" lang="en-GB" sz="1200">
                <a:solidFill>
                  <a:schemeClr val="tx1"/>
                </a:solidFill>
                <a:effectLst/>
                <a:latin typeface="+mn-lt"/>
                <a:ea typeface="+mn-ea"/>
                <a:cs typeface="+mn-cs"/>
              </a:rPr>
              <a:t>The reason behind selecting this theme is that the hospitality industry is one of the major sectors which highly contributes to the food waste in the UK. This presentation analyses the impact of this food waste on the environment and suggests solutions to reduce food waste and enhance the economic growth of the hotels in the UK.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2</a:t>
            </a:fld>
            <a:endParaRPr altLang="en-GB" lang="en-GB"/>
          </a:p>
        </p:txBody>
      </p:sp>
    </p:spTree>
    <p:extLst>
      <p:ext uri="{BB962C8B-B14F-4D97-AF65-F5344CB8AC3E}">
        <p14:creationId xmlns:p14="http://schemas.microsoft.com/office/powerpoint/2010/main" val="32281884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UK hospitality industry is vast, with the </a:t>
            </a:r>
            <a:r>
              <a:rPr altLang="en-GB" b="0" dirty="0" kern="1200" lang="en-GB" sz="1200">
                <a:solidFill>
                  <a:schemeClr val="tx1"/>
                </a:solidFill>
                <a:effectLst/>
                <a:latin typeface="+mn-lt"/>
                <a:ea typeface="+mn-ea"/>
                <a:cs typeface="+mn-cs"/>
              </a:rPr>
              <a:t>24.1bn GBP of market size value. This usually has the average occupancy rates of 73% on a monthly basis and creates approximately 79000 tonnes of food waste per year. This high food wastage </a:t>
            </a:r>
            <a:r>
              <a:rPr altLang="en-GB" dirty="0" kern="1200" lang="en-GB" sz="1200">
                <a:solidFill>
                  <a:schemeClr val="tx1"/>
                </a:solidFill>
                <a:effectLst/>
                <a:latin typeface="+mn-lt"/>
                <a:ea typeface="+mn-ea"/>
                <a:cs typeface="+mn-cs"/>
              </a:rPr>
              <a:t>in the hotel industry is avoidable, which is why the organisations are required to adopt the sustainability practices which can help in reducing this food wastage and help the environment and organisations.</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3</a:t>
            </a:fld>
            <a:endParaRPr altLang="en-GB" lang="en-GB"/>
          </a:p>
        </p:txBody>
      </p:sp>
    </p:spTree>
    <p:extLst>
      <p:ext uri="{BB962C8B-B14F-4D97-AF65-F5344CB8AC3E}">
        <p14:creationId xmlns:p14="http://schemas.microsoft.com/office/powerpoint/2010/main" val="31401271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presentation has performed the analysis of the impact of food sustainability on the diverse attributes of the Triple Bottom Line theory. This has showcased that when organisations adopt the sustainability practices, they save their operational costs, save the environmental health and establish a positive relationship with customers. This concludes that if there is a gap for organisations to adopt the food sustainability practices and they can adopt them without having financial strain, and this serves the companies with multiple benefits, then they should. Due to this, this presentation serves as a guide to the strategies which will benefit the hotel organisations and do not cause financial strain on them.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4</a:t>
            </a:fld>
            <a:endParaRPr altLang="en-GB" lang="en-GB"/>
          </a:p>
        </p:txBody>
      </p:sp>
    </p:spTree>
    <p:extLst>
      <p:ext uri="{BB962C8B-B14F-4D97-AF65-F5344CB8AC3E}">
        <p14:creationId xmlns:p14="http://schemas.microsoft.com/office/powerpoint/2010/main" val="21485124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findings from the different authors' review syntheses showcased different views on the impact and requirement of food sustainability practices. It showcased that food waste reduction is important as food waste occupies approximately 1.4 billion hectares of the ground on the planet, which creates a huge amount of poisonous gases. It creates more environmental damage than the coal plants on Earth. This can be reduced by implementing strategies, such as staff training on food waste awareness and utilising the FIFO techniques. These techniques will ensure that the organisations adopt the food sustainability practices with the lowest financial strain. Along with this, it shows that the implementation of the sustainability practices is associated with enhanced customer satisfaction and increased loyalty for the hotels.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5</a:t>
            </a:fld>
            <a:endParaRPr altLang="en-GB" lang="en-GB"/>
          </a:p>
        </p:txBody>
      </p:sp>
    </p:spTree>
    <p:extLst>
      <p:ext uri="{BB962C8B-B14F-4D97-AF65-F5344CB8AC3E}">
        <p14:creationId xmlns:p14="http://schemas.microsoft.com/office/powerpoint/2010/main" val="2003601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political factors do not force or mandate the imposition of food sustainability practices in the company and do not provide them with the appropriate frameworks or strategies to use in reducing food wastage. Whereas, if the companies adopt appropriate food sustainability practices, then they can enhance their economic conditions by increasing their customer loyalty and saving their operational costs and increasing the customer loyalty.</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6</a:t>
            </a:fld>
            <a:endParaRPr altLang="en-GB" lang="en-GB"/>
          </a:p>
        </p:txBody>
      </p:sp>
    </p:spTree>
    <p:extLst>
      <p:ext uri="{BB962C8B-B14F-4D97-AF65-F5344CB8AC3E}">
        <p14:creationId xmlns:p14="http://schemas.microsoft.com/office/powerpoint/2010/main" val="42841402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social factors, such as the increasing buffet culture in the UK is one of the major sources of increasing the food waste in the hotel industry, as this contributes to approximately 20% of the food waste. In contrary, the customers showcase a higher loyalty for the hotels which are genuinely committed to the sustainability practices within the hotel (Dedat and Rodrigues, 2025).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7</a:t>
            </a:fld>
            <a:endParaRPr altLang="en-GB" lang="en-GB"/>
          </a:p>
        </p:txBody>
      </p:sp>
    </p:spTree>
    <p:extLst>
      <p:ext uri="{BB962C8B-B14F-4D97-AF65-F5344CB8AC3E}">
        <p14:creationId xmlns:p14="http://schemas.microsoft.com/office/powerpoint/2010/main" val="1865350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The food waste minimisation strategies can help in reducing food wastage and positively impact environmental health by reducing CO2 emissions. Moreover, the legislation of separating the general waste from the food waste helps in the easy disposal of the food waste, which can also positively impact environmental health, but does not contribute much to food waste sustainability.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8</a:t>
            </a:fld>
            <a:endParaRPr altLang="en-GB" lang="en-GB"/>
          </a:p>
        </p:txBody>
      </p:sp>
    </p:spTree>
    <p:extLst>
      <p:ext uri="{BB962C8B-B14F-4D97-AF65-F5344CB8AC3E}">
        <p14:creationId xmlns:p14="http://schemas.microsoft.com/office/powerpoint/2010/main" val="445380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In response to these food wastage issues, some of the major hospitality organisations have adopted effective strategies and technologies to ensure the reduction of food wastage in their hotels. For this, the Hilton hotel has adopted the menu engineering process, in which they took the initiative of ‘Taste of Zero Waste’. In this, they employ the repurposing of the buffet leftover dishes and serves to the guests to reduce the waste of those leftovers. Similarly, the Mariotte Hotel have taken the initiative of integrating the Artificial technology to analyse the patterns and detect the ingredients or dishes that are continuously discarded by the guests and causing food wastage. However, the menu engineering of the Hilton hotel can be used to save the unused leftovers from the buffet. This cannot revive the plate leftovers as the used food from the plates can contaminate bacteria from the others and cause illness to healthy people from its consumption. Additionally, the AI integration can only detect the pattern and make a prediction, but it does not confirm the ingredients or dishes that are making a negative impact on the consumers’ taste receptors. Also, this will only make the predictions for further attention, but it does not serve as a strong action to save the food from getting wasted.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9</a:t>
            </a:fld>
            <a:endParaRPr altLang="en-GB" lang="en-GB"/>
          </a:p>
        </p:txBody>
      </p:sp>
    </p:spTree>
    <p:extLst>
      <p:ext uri="{BB962C8B-B14F-4D97-AF65-F5344CB8AC3E}">
        <p14:creationId xmlns:p14="http://schemas.microsoft.com/office/powerpoint/2010/main" val="34465148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Overall, the food wastage mitigation strategies are highly crucial as this rescues the environmental health and support the organisational growth. However, the companies can adopt the mitigation strategies that do not impose financial strain on the company and help in reducing food waste. For this, suggested strategies as per the pre-existing research stated that the staff training and FIFO techniques are valuable ones. Complementing these strategies, the strategies adopted by the Marriott and Hilton hotels showcase that companies can adopt menu engineering and AI integration. However, these are restricted to the limited food sustainability and do not serve as the ultimate solution for controlling food waste. </a:t>
            </a: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10</a:t>
            </a:fld>
            <a:endParaRPr altLang="en-GB" lang="en-GB"/>
          </a:p>
        </p:txBody>
      </p:sp>
    </p:spTree>
    <p:extLst>
      <p:ext uri="{BB962C8B-B14F-4D97-AF65-F5344CB8AC3E}">
        <p14:creationId xmlns:p14="http://schemas.microsoft.com/office/powerpoint/2010/main" val="38831923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pPr algn="l" defTabSz="914400" eaLnBrk="1" hangingPunct="1" indent="0" latinLnBrk="0" lvl="0" marL="0" marR="0" rtl="0">
              <a:lnSpc>
                <a:spcPct val="100000"/>
              </a:lnSpc>
              <a:spcBef>
                <a:spcPts val="0"/>
              </a:spcBef>
              <a:spcAft>
                <a:spcPts val="0"/>
              </a:spcAft>
              <a:buClrTx/>
              <a:buSzTx/>
              <a:buFontTx/>
              <a:buNone/>
              <a:tabLst/>
              <a:defRPr/>
            </a:pPr>
            <a:r>
              <a:rPr altLang="en-GB" dirty="0" kern="1200" lang="en-GB" sz="1200">
                <a:solidFill>
                  <a:schemeClr val="tx1"/>
                </a:solidFill>
                <a:effectLst/>
                <a:latin typeface="+mn-lt"/>
                <a:ea typeface="+mn-ea"/>
                <a:cs typeface="+mn-cs"/>
              </a:rPr>
              <a:t>Overall, the organisations should focus on staff training on food handling and integrate the AI technology to strengthen their decision-making on food preparation. They should also adopt the leftover repurposing to reduce the waste from the uneaten but fresh leftovers.  Additionally, they should adopt the food processing practices so that the uneaten or human-touched food can be used to feed the animals. </a:t>
            </a:r>
            <a:br>
              <a:rPr altLang="en-GB" dirty="0" kern="1200" lang="en-GB" sz="1200">
                <a:solidFill>
                  <a:schemeClr val="tx1"/>
                </a:solidFill>
                <a:effectLst/>
                <a:latin typeface="+mn-lt"/>
                <a:ea typeface="+mn-ea"/>
                <a:cs typeface="+mn-cs"/>
              </a:rPr>
            </a:br>
            <a:endParaRPr altLang="en-GB" dirty="0" kern="1200" lang="en-GB" sz="1200">
              <a:solidFill>
                <a:schemeClr val="tx1"/>
              </a:solidFill>
              <a:effectLst/>
              <a:latin typeface="+mn-lt"/>
              <a:ea typeface="+mn-ea"/>
              <a:cs typeface="+mn-cs"/>
            </a:endParaRPr>
          </a:p>
          <a:p>
            <a:endParaRPr altLang="en-GB" dirty="0" lang="en-GB"/>
          </a:p>
        </p:txBody>
      </p:sp>
      <p:sp>
        <p:nvSpPr>
          <p:cNvPr id="4" name="Slide Number Placeholder 3"/>
          <p:cNvSpPr>
            <a:spLocks noGrp="1"/>
          </p:cNvSpPr>
          <p:nvPr>
            <p:ph idx="5" sz="quarter" type="sldNum"/>
          </p:nvPr>
        </p:nvSpPr>
        <p:spPr/>
        <p:txBody>
          <a:bodyPr numCol="1"/>
          <a:lstStyle/>
          <a:p>
            <a:fld id="{6F84DB8A-D0C8-4663-B350-86D9035F5609}" type="slidenum">
              <a:rPr altLang="en-GB" lang="en-GB" smtClean="0"/>
              <a:t>11</a:t>
            </a:fld>
            <a:endParaRPr altLang="en-GB" lang="en-GB"/>
          </a:p>
        </p:txBody>
      </p:sp>
    </p:spTree>
    <p:extLst>
      <p:ext uri="{BB962C8B-B14F-4D97-AF65-F5344CB8AC3E}">
        <p14:creationId xmlns:p14="http://schemas.microsoft.com/office/powerpoint/2010/main" val="725887618"/>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numCol="1"/>
          <a:lstStyle>
            <a:lvl1pPr>
              <a:defRPr sz="7200"/>
            </a:lvl1pPr>
          </a:lstStyle>
          <a:p>
            <a:r>
              <a:rPr lang="en-US"/>
              <a:t>Click to edit Master title style</a:t>
            </a:r>
            <a:endParaRPr dirty="0" lang="en-US"/>
          </a:p>
        </p:txBody>
      </p:sp>
      <p:sp>
        <p:nvSpPr>
          <p:cNvPr id="3" name="Subtitle 2"/>
          <p:cNvSpPr>
            <a:spLocks noGrp="1"/>
          </p:cNvSpPr>
          <p:nvPr>
            <p:ph idx="1" type="subTitle"/>
          </p:nvPr>
        </p:nvSpPr>
        <p:spPr>
          <a:xfrm>
            <a:off x="1154955" y="4777380"/>
            <a:ext cx="8825658" cy="861420"/>
          </a:xfrm>
        </p:spPr>
        <p:txBody>
          <a:bodyPr anchor="t" numCol="1"/>
          <a:lstStyle>
            <a:lvl1pPr algn="l" indent="0" marL="0">
              <a:buNone/>
              <a:defRPr cap="all">
                <a:solidFill>
                  <a:schemeClr val="bg2">
                    <a:lumMod val="40000"/>
                    <a:lumOff val="60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dirty="0" lang="en-US"/>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4136723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74562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1154955" y="4777381"/>
            <a:ext cx="8825658" cy="860400"/>
          </a:xfrm>
        </p:spPr>
        <p:txBody>
          <a:bodyPr anchor="t" numCol="1"/>
          <a:lstStyle>
            <a:lvl1pPr algn="l" indent="0" marL="0">
              <a:buNone/>
              <a:defRPr cap="all" sz="2000">
                <a:solidFill>
                  <a:schemeClr val="bg2">
                    <a:lumMod val="40000"/>
                    <a:lumOff val="6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4123410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Content Placeholder 2"/>
          <p:cNvSpPr>
            <a:spLocks noGrp="1"/>
          </p:cNvSpPr>
          <p:nvPr>
            <p:ph idx="1" sz="half"/>
          </p:nvPr>
        </p:nvSpPr>
        <p:spPr>
          <a:xfrm>
            <a:off x="1103312" y="2060575"/>
            <a:ext cx="4396339" cy="4195763"/>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Content Placeholder 3"/>
          <p:cNvSpPr>
            <a:spLocks noGrp="1"/>
          </p:cNvSpPr>
          <p:nvPr>
            <p:ph idx="2" sz="half"/>
          </p:nvPr>
        </p:nvSpPr>
        <p:spPr>
          <a:xfrm>
            <a:off x="5654493" y="2056092"/>
            <a:ext cx="4396341" cy="4200245"/>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Date Placeholder 4"/>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1805806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a:t>Click to edit Master title style</a:t>
            </a:r>
            <a:endParaRPr dirty="0" lang="en-US"/>
          </a:p>
        </p:txBody>
      </p:sp>
      <p:sp>
        <p:nvSpPr>
          <p:cNvPr id="3" name="Text Placeholder 2"/>
          <p:cNvSpPr>
            <a:spLocks noGrp="1"/>
          </p:cNvSpPr>
          <p:nvPr>
            <p:ph idx="1" type="body"/>
          </p:nvPr>
        </p:nvSpPr>
        <p:spPr>
          <a:xfrm>
            <a:off x="1103313" y="1905000"/>
            <a:ext cx="4396338"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1103312" y="2514600"/>
            <a:ext cx="4396339" cy="3741738"/>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5" name="Text Placeholder 4"/>
          <p:cNvSpPr>
            <a:spLocks noGrp="1"/>
          </p:cNvSpPr>
          <p:nvPr>
            <p:ph idx="3" sz="quarter" type="body"/>
          </p:nvPr>
        </p:nvSpPr>
        <p:spPr>
          <a:xfrm>
            <a:off x="5654495" y="1905000"/>
            <a:ext cx="4396339"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5654495" y="2514600"/>
            <a:ext cx="4396339" cy="3741738"/>
          </a:xfrm>
        </p:spPr>
        <p:txBody>
          <a:bodyPr numCol="1">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7" name="Date Placeholder 6"/>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9" name="Slide Number Placeholder 8"/>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14123746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7" name="Date Placeholder 2"/>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3"/>
          <p:cNvSpPr>
            <a:spLocks noGrp="1"/>
          </p:cNvSpPr>
          <p:nvPr>
            <p:ph idx="11" sz="quarter" type="ftr"/>
          </p:nvPr>
        </p:nvSpPr>
        <p:spPr/>
        <p:txBody>
          <a:bodyPr numCol="1"/>
          <a:lstStyle/>
          <a:p>
            <a:endParaRPr altLang="en-GB" lang="en-GB"/>
          </a:p>
        </p:txBody>
      </p:sp>
      <p:sp>
        <p:nvSpPr>
          <p:cNvPr id="6" name="Slide Number Placeholder 4"/>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82897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7" name="Date Placeholder 1"/>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2"/>
          <p:cNvSpPr>
            <a:spLocks noGrp="1"/>
          </p:cNvSpPr>
          <p:nvPr>
            <p:ph idx="11" sz="quarter" type="ftr"/>
          </p:nvPr>
        </p:nvSpPr>
        <p:spPr/>
        <p:txBody>
          <a:bodyPr numCol="1"/>
          <a:lstStyle/>
          <a:p>
            <a:endParaRPr altLang="en-GB" lang="en-GB"/>
          </a:p>
        </p:txBody>
      </p:sp>
      <p:sp>
        <p:nvSpPr>
          <p:cNvPr id="6" name="Slide Number Placeholder 3"/>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90006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numCol="1"/>
          <a:lstStyle>
            <a:lvl1pPr algn="l">
              <a:defRPr b="0" sz="2400"/>
            </a:lvl1pPr>
          </a:lstStyle>
          <a:p>
            <a:r>
              <a:rPr lang="en-US"/>
              <a:t>Click to edit Master title style</a:t>
            </a:r>
            <a:endParaRPr dirty="0" lang="en-US"/>
          </a:p>
        </p:txBody>
      </p:sp>
      <p:sp>
        <p:nvSpPr>
          <p:cNvPr id="3" name="Content Placeholder 2"/>
          <p:cNvSpPr>
            <a:spLocks noGrp="1"/>
          </p:cNvSpPr>
          <p:nvPr>
            <p:ph idx="1"/>
          </p:nvPr>
        </p:nvSpPr>
        <p:spPr>
          <a:xfrm>
            <a:off x="4784616" y="1447800"/>
            <a:ext cx="5195997" cy="4572000"/>
          </a:xfrm>
        </p:spPr>
        <p:txBody>
          <a:bodyPr anchor="ctr" numCol="1">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Text Placeholder 3"/>
          <p:cNvSpPr>
            <a:spLocks noGrp="1"/>
          </p:cNvSpPr>
          <p:nvPr>
            <p:ph idx="2" sz="half" type="body"/>
          </p:nvPr>
        </p:nvSpPr>
        <p:spPr>
          <a:xfrm>
            <a:off x="1154953" y="3129280"/>
            <a:ext cx="3401063" cy="2895599"/>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7" name="Date Placeholder 4"/>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5"/>
          <p:cNvSpPr>
            <a:spLocks noGrp="1"/>
          </p:cNvSpPr>
          <p:nvPr>
            <p:ph idx="11" sz="quarter" type="ftr"/>
          </p:nvPr>
        </p:nvSpPr>
        <p:spPr/>
        <p:txBody>
          <a:bodyPr numCol="1"/>
          <a:lstStyle/>
          <a:p>
            <a:endParaRPr altLang="en-GB" lang="en-GB"/>
          </a:p>
        </p:txBody>
      </p:sp>
      <p:sp>
        <p:nvSpPr>
          <p:cNvPr id="6" name="Slide Number Placeholder 6"/>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29586158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numCol="1">
            <a:normAutofit/>
          </a:bodyPr>
          <a:lstStyle>
            <a:lvl1pPr algn="l">
              <a:defRPr b="0" sz="3600"/>
            </a:lvl1pPr>
          </a:lstStyle>
          <a:p>
            <a:r>
              <a:rPr lang="en-US"/>
              <a:t>Click to edit Master title style</a:t>
            </a:r>
            <a:endParaRPr dirty="0" lang="en-US"/>
          </a:p>
        </p:txBody>
      </p:sp>
      <p:sp>
        <p:nvSpPr>
          <p:cNvPr id="3" name="Picture Placeholder 2"/>
          <p:cNvSpPr>
            <a:spLocks noChangeAspect="1" noGrp="1"/>
          </p:cNvSpPr>
          <p:nvPr>
            <p:ph idx="1" type="pic"/>
          </p:nvPr>
        </p:nvSpPr>
        <p:spPr>
          <a:xfrm>
            <a:off x="6949546" y="1143000"/>
            <a:ext cx="3200400" cy="4572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1154954" y="3657600"/>
            <a:ext cx="5084979" cy="1371600"/>
          </a:xfrm>
        </p:spPr>
        <p:txBody>
          <a:bodyPr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5937740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numCol="1">
            <a:normAutofit/>
          </a:bodyPr>
          <a:lstStyle>
            <a:lvl1pPr algn="l">
              <a:defRPr b="0" sz="2400"/>
            </a:lvl1pPr>
          </a:lstStyle>
          <a:p>
            <a:r>
              <a:rPr lang="en-US"/>
              <a:t>Click to edit Master title style</a:t>
            </a:r>
            <a:endParaRPr dirty="0" lang="en-US"/>
          </a:p>
        </p:txBody>
      </p:sp>
      <p:sp>
        <p:nvSpPr>
          <p:cNvPr id="3" name="Picture Placeholder 2"/>
          <p:cNvSpPr>
            <a:spLocks noChangeAspect="1" noGrp="1"/>
          </p:cNvSpPr>
          <p:nvPr>
            <p:ph idx="1" type="pic"/>
          </p:nvPr>
        </p:nvSpPr>
        <p:spPr>
          <a:xfrm>
            <a:off x="1154955" y="685800"/>
            <a:ext cx="8825658" cy="3640666"/>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4" name="Text Placeholder 3"/>
          <p:cNvSpPr>
            <a:spLocks noGrp="1"/>
          </p:cNvSpPr>
          <p:nvPr>
            <p:ph idx="2" sz="half" type="body"/>
          </p:nvPr>
        </p:nvSpPr>
        <p:spPr>
          <a:xfrm>
            <a:off x="1154956" y="5367325"/>
            <a:ext cx="8825656" cy="493712"/>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190811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numCol="1"/>
          <a:lstStyle>
            <a:lvl1pPr>
              <a:defRPr sz="4800"/>
            </a:lvl1pPr>
          </a:lstStyle>
          <a:p>
            <a:r>
              <a:rPr lang="en-US"/>
              <a:t>Click to edit Master title style</a:t>
            </a:r>
            <a:endParaRPr dirty="0" lang="en-US"/>
          </a:p>
        </p:txBody>
      </p:sp>
      <p:sp>
        <p:nvSpPr>
          <p:cNvPr id="8" name="Text Placeholder 3"/>
          <p:cNvSpPr>
            <a:spLocks noGrp="1"/>
          </p:cNvSpPr>
          <p:nvPr>
            <p:ph idx="2" sz="half" type="body"/>
          </p:nvPr>
        </p:nvSpPr>
        <p:spPr>
          <a:xfrm>
            <a:off x="1154954" y="3657600"/>
            <a:ext cx="8825659" cy="2362200"/>
          </a:xfrm>
        </p:spPr>
        <p:txBody>
          <a:bodyPr anchor="ctr" numCol="1">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2431945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numCol="1"/>
          <a:lstStyle>
            <a:lvl1pPr>
              <a:defRPr sz="4800"/>
            </a:lvl1pPr>
          </a:lstStyle>
          <a:p>
            <a:r>
              <a:rPr lang="en-US"/>
              <a:t>Click to edit Master title style</a:t>
            </a:r>
            <a:endParaRPr dirty="0" lang="en-US"/>
          </a:p>
        </p:txBody>
      </p:sp>
      <p:sp>
        <p:nvSpPr>
          <p:cNvPr id="11" name="Text Placeholder 3"/>
          <p:cNvSpPr>
            <a:spLocks noGrp="1"/>
          </p:cNvSpPr>
          <p:nvPr>
            <p:ph idx="14" sz="half" type="body"/>
          </p:nvPr>
        </p:nvSpPr>
        <p:spPr>
          <a:xfrm>
            <a:off x="1930400" y="3771174"/>
            <a:ext cx="7279649" cy="342174"/>
          </a:xfrm>
        </p:spPr>
        <p:txBody>
          <a:bodyPr anchor="t" bIns="45720" lIns="91440" numCol="1" rIns="91440" rtlCol="0" tIns="45720" vert="horz">
            <a:normAutofit/>
          </a:bodyPr>
          <a:lstStyle>
            <a:lvl1pPr indent="0" marL="0">
              <a:buNone/>
              <a:defRPr b="0" cap="small" dirty="0" i="0" kern="1200" lang="en-US" sz="1400">
                <a:solidFill>
                  <a:schemeClr val="bg2">
                    <a:lumMod val="40000"/>
                    <a:lumOff val="60000"/>
                  </a:schemeClr>
                </a:solidFill>
                <a:latin typeface="+mj-lt"/>
                <a:ea typeface="+mj-ea"/>
                <a:cs typeface="+mj-cs"/>
              </a:defRPr>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indent="0" lvl="0" marL="0">
              <a:buNone/>
            </a:pPr>
            <a:r>
              <a:rPr lang="en-US"/>
              <a:t>Click to edit Master text styles</a:t>
            </a:r>
          </a:p>
        </p:txBody>
      </p:sp>
      <p:sp>
        <p:nvSpPr>
          <p:cNvPr id="10" name="Text Placeholder 3"/>
          <p:cNvSpPr>
            <a:spLocks noGrp="1"/>
          </p:cNvSpPr>
          <p:nvPr>
            <p:ph idx="2" sz="half" type="body"/>
          </p:nvPr>
        </p:nvSpPr>
        <p:spPr>
          <a:xfrm>
            <a:off x="1154954" y="4350657"/>
            <a:ext cx="8825659" cy="1676400"/>
          </a:xfrm>
        </p:spPr>
        <p:txBody>
          <a:bodyPr anchor="ctr" numCol="1">
            <a:normAutofit/>
          </a:bodyPr>
          <a:lstStyle>
            <a:lvl1pPr indent="0" marL="0">
              <a:buNone/>
              <a:defRPr sz="18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
        <p:nvSpPr>
          <p:cNvPr id="12" name="TextBox 11"/>
          <p:cNvSpPr txBox="1"/>
          <p:nvPr/>
        </p:nvSpPr>
        <p:spPr>
          <a:xfrm>
            <a:off x="898295" y="971253"/>
            <a:ext cx="801912" cy="1969770"/>
          </a:xfrm>
          <a:prstGeom prst="rect">
            <a:avLst/>
          </a:prstGeom>
          <a:noFill/>
        </p:spPr>
        <p:txBody>
          <a:bodyPr numCol="1" rtlCol="0" wrap="square">
            <a:spAutoFit/>
          </a:bodyPr>
          <a:lstStyle>
            <a:defPPr>
              <a:defRPr lang="en-US"/>
            </a:defPPr>
            <a:lvl1pPr algn="r">
              <a:defRPr b="0" i="0" sz="12200">
                <a:solidFill>
                  <a:schemeClr val="bg2">
                    <a:lumMod val="40000"/>
                    <a:lumOff val="60000"/>
                  </a:schemeClr>
                </a:solidFill>
                <a:latin typeface="Arial"/>
                <a:ea typeface="+mj-ea"/>
                <a:cs typeface="+mj-cs"/>
              </a:defRPr>
            </a:lvl1pPr>
          </a:lstStyle>
          <a:p>
            <a:pPr lvl="0"/>
            <a:r>
              <a:rPr dirty="0" lang="en-US"/>
              <a:t>“</a:t>
            </a:r>
          </a:p>
        </p:txBody>
      </p:sp>
      <p:sp>
        <p:nvSpPr>
          <p:cNvPr id="15" name="TextBox 14"/>
          <p:cNvSpPr txBox="1"/>
          <p:nvPr/>
        </p:nvSpPr>
        <p:spPr>
          <a:xfrm>
            <a:off x="9330490" y="2613787"/>
            <a:ext cx="801912" cy="1969770"/>
          </a:xfrm>
          <a:prstGeom prst="rect">
            <a:avLst/>
          </a:prstGeom>
          <a:noFill/>
        </p:spPr>
        <p:txBody>
          <a:bodyPr numCol="1" rtlCol="0" wrap="square">
            <a:spAutoFit/>
          </a:bodyPr>
          <a:lstStyle>
            <a:defPPr>
              <a:defRPr lang="en-US"/>
            </a:defPPr>
            <a:lvl1pPr algn="r">
              <a:defRPr b="0" i="0" sz="12200">
                <a:solidFill>
                  <a:schemeClr val="bg2">
                    <a:lumMod val="40000"/>
                    <a:lumOff val="60000"/>
                  </a:schemeClr>
                </a:solidFill>
                <a:latin typeface="Arial"/>
                <a:ea typeface="+mj-ea"/>
                <a:cs typeface="+mj-cs"/>
              </a:defRPr>
            </a:lvl1pPr>
          </a:lstStyle>
          <a:p>
            <a:pPr lvl="0"/>
            <a:r>
              <a:rPr dirty="0" lang="en-US"/>
              <a:t>”</a:t>
            </a:r>
          </a:p>
        </p:txBody>
      </p:sp>
    </p:spTree>
    <p:extLst>
      <p:ext uri="{BB962C8B-B14F-4D97-AF65-F5344CB8AC3E}">
        <p14:creationId xmlns:p14="http://schemas.microsoft.com/office/powerpoint/2010/main" val="2569042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numCol="1"/>
          <a:lstStyle>
            <a:lvl1pPr algn="l">
              <a:defRPr b="0" cap="none" sz="4000"/>
            </a:lvl1pPr>
          </a:lstStyle>
          <a:p>
            <a:r>
              <a:rPr lang="en-US"/>
              <a:t>Click to edit Master title style</a:t>
            </a:r>
            <a:endParaRPr dirty="0" lang="en-US"/>
          </a:p>
        </p:txBody>
      </p:sp>
      <p:sp>
        <p:nvSpPr>
          <p:cNvPr id="3" name="Text Placeholder 2"/>
          <p:cNvSpPr>
            <a:spLocks noGrp="1"/>
          </p:cNvSpPr>
          <p:nvPr>
            <p:ph idx="1" type="body"/>
          </p:nvPr>
        </p:nvSpPr>
        <p:spPr>
          <a:xfrm>
            <a:off x="1154954" y="4777381"/>
            <a:ext cx="8825659" cy="860400"/>
          </a:xfrm>
        </p:spPr>
        <p:txBody>
          <a:bodyPr anchor="t" numCol="1"/>
          <a:lstStyle>
            <a:lvl1pPr algn="l" indent="0" marL="0">
              <a:buNone/>
              <a:defRPr cap="none" sz="2000">
                <a:solidFill>
                  <a:schemeClr val="bg2">
                    <a:lumMod val="40000"/>
                    <a:lumOff val="60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24964646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sz="4200"/>
            </a:lvl1pPr>
          </a:lstStyle>
          <a:p>
            <a:r>
              <a:rPr lang="en-US"/>
              <a:t>Click to edit Master title style</a:t>
            </a:r>
            <a:endParaRPr dirty="0" lang="en-US"/>
          </a:p>
        </p:txBody>
      </p:sp>
      <p:sp>
        <p:nvSpPr>
          <p:cNvPr id="3" name="Text Placeholder 2"/>
          <p:cNvSpPr>
            <a:spLocks noGrp="1"/>
          </p:cNvSpPr>
          <p:nvPr>
            <p:ph idx="1" type="body"/>
          </p:nvPr>
        </p:nvSpPr>
        <p:spPr>
          <a:xfrm>
            <a:off x="632947" y="1981200"/>
            <a:ext cx="2946866"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6" name="Text Placeholder 3"/>
          <p:cNvSpPr>
            <a:spLocks noGrp="1"/>
          </p:cNvSpPr>
          <p:nvPr>
            <p:ph idx="15" sz="half" type="body"/>
          </p:nvPr>
        </p:nvSpPr>
        <p:spPr>
          <a:xfrm>
            <a:off x="652463" y="2667000"/>
            <a:ext cx="2927350" cy="358933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Text Placeholder 4"/>
          <p:cNvSpPr>
            <a:spLocks noGrp="1"/>
          </p:cNvSpPr>
          <p:nvPr>
            <p:ph idx="3" sz="quarter" type="body"/>
          </p:nvPr>
        </p:nvSpPr>
        <p:spPr>
          <a:xfrm>
            <a:off x="3883659" y="1981200"/>
            <a:ext cx="2936241"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19" name="Text Placeholder 3"/>
          <p:cNvSpPr>
            <a:spLocks noGrp="1"/>
          </p:cNvSpPr>
          <p:nvPr>
            <p:ph idx="16" sz="half" type="body"/>
          </p:nvPr>
        </p:nvSpPr>
        <p:spPr>
          <a:xfrm>
            <a:off x="3873106" y="2667000"/>
            <a:ext cx="2946794" cy="358933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4" name="Text Placeholder 4"/>
          <p:cNvSpPr>
            <a:spLocks noGrp="1"/>
          </p:cNvSpPr>
          <p:nvPr>
            <p:ph idx="13" sz="quarter" type="body"/>
          </p:nvPr>
        </p:nvSpPr>
        <p:spPr>
          <a:xfrm>
            <a:off x="7124700" y="1981200"/>
            <a:ext cx="2932113"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0" name="Text Placeholder 3"/>
          <p:cNvSpPr>
            <a:spLocks noGrp="1"/>
          </p:cNvSpPr>
          <p:nvPr>
            <p:ph idx="17" sz="half" type="body"/>
          </p:nvPr>
        </p:nvSpPr>
        <p:spPr>
          <a:xfrm>
            <a:off x="7124700" y="2667000"/>
            <a:ext cx="2932113" cy="3589338"/>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4"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26859325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sz="4200"/>
            </a:lvl1pPr>
          </a:lstStyle>
          <a:p>
            <a:r>
              <a:rPr lang="en-US"/>
              <a:t>Click to edit Master title style</a:t>
            </a:r>
            <a:endParaRPr dirty="0" lang="en-US"/>
          </a:p>
        </p:txBody>
      </p:sp>
      <p:sp>
        <p:nvSpPr>
          <p:cNvPr id="3" name="Text Placeholder 2"/>
          <p:cNvSpPr>
            <a:spLocks noGrp="1"/>
          </p:cNvSpPr>
          <p:nvPr>
            <p:ph idx="1" type="body"/>
          </p:nvPr>
        </p:nvSpPr>
        <p:spPr>
          <a:xfrm>
            <a:off x="652463" y="4250949"/>
            <a:ext cx="2940050"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29" name="Picture Placeholder 2"/>
          <p:cNvSpPr>
            <a:spLocks noChangeAspect="1" noGrp="1"/>
          </p:cNvSpPr>
          <p:nvPr>
            <p:ph idx="15" type="pic"/>
          </p:nvPr>
        </p:nvSpPr>
        <p:spPr>
          <a:xfrm>
            <a:off x="652463" y="2209800"/>
            <a:ext cx="2940050" cy="1524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22" name="Text Placeholder 3"/>
          <p:cNvSpPr>
            <a:spLocks noGrp="1"/>
          </p:cNvSpPr>
          <p:nvPr>
            <p:ph idx="18" sz="half" type="body"/>
          </p:nvPr>
        </p:nvSpPr>
        <p:spPr>
          <a:xfrm>
            <a:off x="652463" y="4827211"/>
            <a:ext cx="2940050" cy="659189"/>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Text Placeholder 4"/>
          <p:cNvSpPr>
            <a:spLocks noGrp="1"/>
          </p:cNvSpPr>
          <p:nvPr>
            <p:ph idx="3" sz="quarter" type="body"/>
          </p:nvPr>
        </p:nvSpPr>
        <p:spPr>
          <a:xfrm>
            <a:off x="3889375" y="4250949"/>
            <a:ext cx="2930525"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30" name="Picture Placeholder 2"/>
          <p:cNvSpPr>
            <a:spLocks noChangeAspect="1" noGrp="1"/>
          </p:cNvSpPr>
          <p:nvPr>
            <p:ph idx="21" type="pic"/>
          </p:nvPr>
        </p:nvSpPr>
        <p:spPr>
          <a:xfrm>
            <a:off x="3889374" y="2209800"/>
            <a:ext cx="2930525" cy="1524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23" name="Text Placeholder 3"/>
          <p:cNvSpPr>
            <a:spLocks noGrp="1"/>
          </p:cNvSpPr>
          <p:nvPr>
            <p:ph idx="19" sz="half" type="body"/>
          </p:nvPr>
        </p:nvSpPr>
        <p:spPr>
          <a:xfrm>
            <a:off x="3888022" y="4827210"/>
            <a:ext cx="2934406" cy="659189"/>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14" name="Text Placeholder 4"/>
          <p:cNvSpPr>
            <a:spLocks noGrp="1"/>
          </p:cNvSpPr>
          <p:nvPr>
            <p:ph idx="13" sz="quarter" type="body"/>
          </p:nvPr>
        </p:nvSpPr>
        <p:spPr>
          <a:xfrm>
            <a:off x="7124700" y="4250949"/>
            <a:ext cx="2932113" cy="576262"/>
          </a:xfrm>
        </p:spPr>
        <p:txBody>
          <a:bodyPr anchor="b" numCol="1">
            <a:noAutofit/>
          </a:bodyPr>
          <a:lstStyle>
            <a:lvl1pPr indent="0" marL="0">
              <a:buNone/>
              <a:defRPr b="0" sz="2400">
                <a:solidFill>
                  <a:schemeClr val="bg2">
                    <a:lumMod val="40000"/>
                    <a:lumOff val="60000"/>
                  </a:schemeClr>
                </a:solidFill>
              </a:defRPr>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31" name="Picture Placeholder 2"/>
          <p:cNvSpPr>
            <a:spLocks noChangeAspect="1" noGrp="1"/>
          </p:cNvSpPr>
          <p:nvPr>
            <p:ph idx="22" type="pic"/>
          </p:nvPr>
        </p:nvSpPr>
        <p:spPr>
          <a:xfrm>
            <a:off x="7124699" y="2209800"/>
            <a:ext cx="2932113" cy="1524000"/>
          </a:xfrm>
          <a:prstGeom prst="roundRect">
            <a:avLst>
              <a:gd fmla="val 1858" name="adj"/>
            </a:avLst>
          </a:prstGeom>
          <a:effectLst>
            <a:outerShdw algn="tl" blurRad="50800" dir="5400000" dist="50800" rotWithShape="0">
              <a:srgbClr val="000000">
                <a:alpha val="43000"/>
              </a:srgbClr>
            </a:outerShdw>
          </a:effectLst>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lang="en-US"/>
              <a:t>Click icon to add picture</a:t>
            </a:r>
            <a:endParaRPr dirty="0" lang="en-US"/>
          </a:p>
        </p:txBody>
      </p:sp>
      <p:sp>
        <p:nvSpPr>
          <p:cNvPr id="24" name="Text Placeholder 3"/>
          <p:cNvSpPr>
            <a:spLocks noGrp="1"/>
          </p:cNvSpPr>
          <p:nvPr>
            <p:ph idx="20" sz="half" type="body"/>
          </p:nvPr>
        </p:nvSpPr>
        <p:spPr>
          <a:xfrm>
            <a:off x="7124575" y="4827208"/>
            <a:ext cx="2935997" cy="659189"/>
          </a:xfrm>
        </p:spPr>
        <p:txBody>
          <a:bodyPr anchor="t" numCol="1">
            <a:normAutofit/>
          </a:bodyPr>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cmpd="sng" w="12700">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4"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40545812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dirty="0" lang="en-US"/>
          </a:p>
        </p:txBody>
      </p:sp>
      <p:sp>
        <p:nvSpPr>
          <p:cNvPr id="3" name="Vertical Text Placeholder 2"/>
          <p:cNvSpPr>
            <a:spLocks noGrp="1"/>
          </p:cNvSpPr>
          <p:nvPr>
            <p:ph idx="1" orient="vert" type="body"/>
          </p:nvPr>
        </p:nvSpPr>
        <p:spPr/>
        <p:txBody>
          <a:bodyPr anchor="t" anchorCtr="0"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371924290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8304212" y="430213"/>
            <a:ext cx="1752601" cy="5826125"/>
          </a:xfrm>
        </p:spPr>
        <p:txBody>
          <a:bodyPr anchor="b" anchorCtr="0" numCol="1" vert="eaVert"/>
          <a:lstStyle/>
          <a:p>
            <a:r>
              <a:rPr lang="en-US"/>
              <a:t>Click to edit Master title style</a:t>
            </a:r>
            <a:endParaRPr dirty="0" lang="en-US"/>
          </a:p>
        </p:txBody>
      </p:sp>
      <p:sp>
        <p:nvSpPr>
          <p:cNvPr id="3" name="Vertical Text Placeholder 2"/>
          <p:cNvSpPr>
            <a:spLocks noGrp="1"/>
          </p:cNvSpPr>
          <p:nvPr>
            <p:ph idx="1" orient="vert" type="body"/>
          </p:nvPr>
        </p:nvSpPr>
        <p:spPr>
          <a:xfrm>
            <a:off x="652463" y="887414"/>
            <a:ext cx="7423149" cy="5368924"/>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10" sz="half" type="dt"/>
          </p:nvPr>
        </p:nvSpPr>
        <p:spPr/>
        <p:txBody>
          <a:bodyPr numCol="1"/>
          <a:lstStyle/>
          <a:p>
            <a:fld id="{2499A335-4528-4205-8234-7C5DB0166B37}" type="datetimeFigureOut">
              <a:rPr altLang="en-GB" lang="en-GB" smtClean="0"/>
              <a:t>28/01/2026</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2835002688"/>
      </p:ext>
    </p:extLst>
  </p:cSld>
  <p:clrMapOvr>
    <a:masterClrMapping/>
  </p:clrMapOvr>
</p:sldLayout>
</file>

<file path=ppt/slideMasters/_rels/slideMaster1.xml.rels><?xml version="1.0" encoding="UTF-8" standalone="yes"?><Relationships xmlns="http://schemas.openxmlformats.org/package/2006/relationships"><Relationship Id="rId21" Target="../slideLayouts/slideLayout16.xml" Type="http://schemas.openxmlformats.org/officeDocument/2006/relationships/slideLayout"/><Relationship Id="rId19" Target="../slideLayouts/slideLayout14.xml" Type="http://schemas.openxmlformats.org/officeDocument/2006/relationships/slideLayout"/><Relationship Id="rId20" Target="../slideLayouts/slideLayout15.xml" Type="http://schemas.openxmlformats.org/officeDocument/2006/relationships/slideLayout"/><Relationship Id="rId18" Target="../slideLayouts/slideLayout13.xml" Type="http://schemas.openxmlformats.org/officeDocument/2006/relationships/slideLayout"/><Relationship Id="rId17" Target="../slideLayouts/slideLayout12.xml" Type="http://schemas.openxmlformats.org/officeDocument/2006/relationships/slideLayout"/><Relationship Id="rId16" Target="../slideLayouts/slideLayout11.xml" Type="http://schemas.openxmlformats.org/officeDocument/2006/relationships/slideLayout"/><Relationship Id="rId15" Target="../slideLayouts/slideLayout10.xml" Type="http://schemas.openxmlformats.org/officeDocument/2006/relationships/slideLayout"/><Relationship Id="rId14" Target="../slideLayouts/slideLayout9.xml" Type="http://schemas.openxmlformats.org/officeDocument/2006/relationships/slideLayout"/><Relationship Id="rId13" Target="../slideLayouts/slideLayout8.xml" Type="http://schemas.openxmlformats.org/officeDocument/2006/relationships/slideLayout"/><Relationship Id="rId12" Target="../slideLayouts/slideLayout7.xml" Type="http://schemas.openxmlformats.org/officeDocument/2006/relationships/slideLayout"/><Relationship Id="rId11" Target="../slideLayouts/slideLayout6.xml" Type="http://schemas.openxmlformats.org/officeDocument/2006/relationships/slideLayout"/><Relationship Id="rId9" Target="../slideLayouts/slideLayout4.xml" Type="http://schemas.openxmlformats.org/officeDocument/2006/relationships/slideLayout"/><Relationship Id="rId10" Target="../slideLayouts/slideLayout5.xml" Type="http://schemas.openxmlformats.org/officeDocument/2006/relationships/slideLayout"/><Relationship Id="rId8" Target="../slideLayouts/slideLayout3.xml" Type="http://schemas.openxmlformats.org/officeDocument/2006/relationships/slideLayout"/><Relationship Id="rId7" Target="../slideLayouts/slideLayout2.xml" Type="http://schemas.openxmlformats.org/officeDocument/2006/relationships/slideLayout"/><Relationship Id="rId6" Target="../slideLayouts/slideLayout1.xml" Type="http://schemas.openxmlformats.org/officeDocument/2006/relationships/slideLayout"/><Relationship Id="rId5" Target="../media/image5.png" Type="http://schemas.openxmlformats.org/officeDocument/2006/relationships/image"/><Relationship Id="rId4" Target="../media/image4.png" Type="http://schemas.openxmlformats.org/officeDocument/2006/relationships/image"/><Relationship Id="rId3" Target="../media/image3.png" Type="http://schemas.openxmlformats.org/officeDocument/2006/relationships/image"/><Relationship Id="rId2" Target="../media/image2.png" Type="http://schemas.openxmlformats.org/officeDocument/2006/relationships/image"/><Relationship Id="rId22" Target="../slideLayouts/slideLayout17.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b="50000" l="50000" r="50000" t="50000"/>
            </a:path>
            <a:tileRect/>
          </a:gradFill>
          <a:ln>
            <a:noFill/>
          </a:ln>
          <a:effectLst/>
        </p:spPr>
        <p:style>
          <a:lnRef idx="1">
            <a:schemeClr val="accent1"/>
          </a:lnRef>
          <a:fillRef idx="3">
            <a:schemeClr val="accent1"/>
          </a:fillRef>
          <a:effectRef idx="2">
            <a:schemeClr val="accent1"/>
          </a:effectRef>
          <a:fontRef idx="minor">
            <a:schemeClr val="lt1"/>
          </a:fontRef>
        </p:style>
        <p:txBody>
          <a:bodyPr numCol="1"/>
          <a:lstStyle/>
          <a:p>
            <a:endParaRPr altLang="en-GB" lang="en-GB"/>
          </a:p>
        </p:txBody>
      </p:sp>
      <p:pic>
        <p:nvPicPr>
          <p:cNvPr id="9" name="Picture 8"/>
          <p:cNvPicPr>
            <a:picLocks noChangeAspect="1"/>
          </p:cNvPicPr>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numCol="1"/>
          <a:lstStyle/>
          <a:p>
            <a:endParaRPr altLang="en-GB" lang="en-GB"/>
          </a:p>
        </p:txBody>
      </p:sp>
      <p:sp>
        <p:nvSpPr>
          <p:cNvPr id="2" name="Title Placeholder 1"/>
          <p:cNvSpPr>
            <a:spLocks noGrp="1"/>
          </p:cNvSpPr>
          <p:nvPr>
            <p:ph type="title"/>
          </p:nvPr>
        </p:nvSpPr>
        <p:spPr>
          <a:xfrm>
            <a:off x="646111" y="452718"/>
            <a:ext cx="9404723" cy="1400530"/>
          </a:xfrm>
          <a:prstGeom prst="rect">
            <a:avLst/>
          </a:prstGeom>
        </p:spPr>
        <p:txBody>
          <a:bodyPr anchor="t" bIns="45720" lIns="91440" numCol="1" rIns="91440" rtlCol="0" tIns="45720" vert="horz">
            <a:noAutofit/>
          </a:bodyPr>
          <a:lstStyle/>
          <a:p>
            <a:r>
              <a:rPr lang="en-US"/>
              <a:t>Click to edit Master title style</a:t>
            </a:r>
            <a:endParaRPr dirty="0" lang="en-US"/>
          </a:p>
        </p:txBody>
      </p:sp>
      <p:sp>
        <p:nvSpPr>
          <p:cNvPr id="3" name="Text Placeholder 2"/>
          <p:cNvSpPr>
            <a:spLocks noGrp="1"/>
          </p:cNvSpPr>
          <p:nvPr>
            <p:ph idx="1" type="body"/>
          </p:nvPr>
        </p:nvSpPr>
        <p:spPr>
          <a:xfrm>
            <a:off x="1103312" y="2052918"/>
            <a:ext cx="8946541" cy="4195481"/>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lang="en-US"/>
          </a:p>
        </p:txBody>
      </p:sp>
      <p:sp>
        <p:nvSpPr>
          <p:cNvPr id="4" name="Date Placeholder 3"/>
          <p:cNvSpPr>
            <a:spLocks noGrp="1"/>
          </p:cNvSpPr>
          <p:nvPr>
            <p:ph idx="2" sz="half" type="dt"/>
          </p:nvPr>
        </p:nvSpPr>
        <p:spPr>
          <a:xfrm rot="5400000">
            <a:off x="10155639" y="1790701"/>
            <a:ext cx="990599" cy="304799"/>
          </a:xfrm>
          <a:prstGeom prst="rect">
            <a:avLst/>
          </a:prstGeom>
        </p:spPr>
        <p:txBody>
          <a:bodyPr anchor="t" bIns="45720" lIns="91440" numCol="1" rIns="91440" rtlCol="0" tIns="45720" vert="horz"/>
          <a:lstStyle>
            <a:lvl1pPr algn="l">
              <a:defRPr b="0" i="0" sz="1100">
                <a:solidFill>
                  <a:schemeClr val="tx1">
                    <a:tint val="75000"/>
                    <a:alpha val="60000"/>
                  </a:schemeClr>
                </a:solidFill>
              </a:defRPr>
            </a:lvl1pPr>
          </a:lstStyle>
          <a:p>
            <a:fld id="{2499A335-4528-4205-8234-7C5DB0166B37}" type="datetimeFigureOut">
              <a:rPr altLang="en-GB" lang="en-GB" smtClean="0"/>
              <a:t>28/01/2026</a:t>
            </a:fld>
            <a:endParaRPr altLang="en-GB" lang="en-GB"/>
          </a:p>
        </p:txBody>
      </p:sp>
      <p:sp>
        <p:nvSpPr>
          <p:cNvPr id="5" name="Footer Placeholder 4"/>
          <p:cNvSpPr>
            <a:spLocks noGrp="1"/>
          </p:cNvSpPr>
          <p:nvPr>
            <p:ph idx="3" sz="quarter" type="ftr"/>
          </p:nvPr>
        </p:nvSpPr>
        <p:spPr>
          <a:xfrm rot="5400000">
            <a:off x="8951573" y="3225297"/>
            <a:ext cx="3859795" cy="304801"/>
          </a:xfrm>
          <a:prstGeom prst="rect">
            <a:avLst/>
          </a:prstGeom>
        </p:spPr>
        <p:txBody>
          <a:bodyPr anchor="b" bIns="45720" lIns="91440" numCol="1" rIns="91440" rtlCol="0" tIns="45720" vert="horz"/>
          <a:lstStyle>
            <a:lvl1pPr algn="l">
              <a:defRPr b="0" i="0" sz="1100">
                <a:solidFill>
                  <a:schemeClr val="tx1">
                    <a:tint val="75000"/>
                    <a:alpha val="60000"/>
                  </a:schemeClr>
                </a:solidFill>
              </a:defRPr>
            </a:lvl1pPr>
          </a:lstStyle>
          <a:p>
            <a:endParaRPr altLang="en-GB" lang="en-GB"/>
          </a:p>
        </p:txBody>
      </p:sp>
      <p:sp>
        <p:nvSpPr>
          <p:cNvPr id="6" name="Slide Number Placeholder 5"/>
          <p:cNvSpPr>
            <a:spLocks noGrp="1"/>
          </p:cNvSpPr>
          <p:nvPr>
            <p:ph idx="4" sz="quarter" type="sldNum"/>
          </p:nvPr>
        </p:nvSpPr>
        <p:spPr bwMode="gray">
          <a:xfrm>
            <a:off x="10352540" y="295729"/>
            <a:ext cx="838199" cy="767687"/>
          </a:xfrm>
          <a:prstGeom prst="rect">
            <a:avLst/>
          </a:prstGeom>
        </p:spPr>
        <p:txBody>
          <a:bodyPr anchor="b" bIns="45720" lIns="91440" numCol="1" rIns="91440" rtlCol="0" tIns="45720" vert="horz"/>
          <a:lstStyle>
            <a:lvl1pPr algn="ctr">
              <a:defRPr b="0" i="0" sz="2800">
                <a:solidFill>
                  <a:schemeClr val="tx1">
                    <a:tint val="75000"/>
                  </a:schemeClr>
                </a:solidFill>
              </a:defRPr>
            </a:lvl1pPr>
          </a:lstStyle>
          <a:p>
            <a:fld id="{902AD923-B66C-4CAB-A865-1855B890AD6A}" type="slidenum">
              <a:rPr altLang="en-GB" lang="en-GB" smtClean="0"/>
              <a:t>‹#›</a:t>
            </a:fld>
            <a:endParaRPr altLang="en-GB" lang="en-GB"/>
          </a:p>
        </p:txBody>
      </p:sp>
    </p:spTree>
    <p:extLst>
      <p:ext uri="{BB962C8B-B14F-4D97-AF65-F5344CB8AC3E}">
        <p14:creationId xmlns:p14="http://schemas.microsoft.com/office/powerpoint/2010/main" val="850191354"/>
      </p:ext>
    </p:extLst>
  </p:cSld>
  <p:clrMap accent1="accent1" accent2="accent2" accent3="accent3" accent4="accent4" accent5="accent5" accent6="accent6" bg1="dk1" bg2="dk2" folHlink="folHlink" hlink="hlink" tx1="lt1" tx2="lt2"/>
  <p:sldLayoutIdLst>
    <p:sldLayoutId id="2147483648" r:id="rId6"/>
    <p:sldLayoutId id="2147483649" r:id="rId7"/>
    <p:sldLayoutId id="2147483650" r:id="rId8"/>
    <p:sldLayoutId id="2147483651" r:id="rId9"/>
    <p:sldLayoutId id="2147483652" r:id="rId10"/>
    <p:sldLayoutId id="2147483653" r:id="rId11"/>
    <p:sldLayoutId id="2147483654" r:id="rId12"/>
    <p:sldLayoutId id="2147483655" r:id="rId13"/>
    <p:sldLayoutId id="2147483656" r:id="rId14"/>
    <p:sldLayoutId id="2147483657" r:id="rId15"/>
    <p:sldLayoutId id="2147483658" r:id="rId16"/>
    <p:sldLayoutId id="2147483659" r:id="rId17"/>
    <p:sldLayoutId id="2147483660" r:id="rId18"/>
    <p:sldLayoutId id="2147483661" r:id="rId19"/>
    <p:sldLayoutId id="2147483662" r:id="rId20"/>
    <p:sldLayoutId id="2147483663" r:id="rId21"/>
    <p:sldLayoutId id="2147483664" r:id="rId22"/>
  </p:sldLayoutIdLst>
  <p:txStyles>
    <p:titleStyle>
      <a:lvl1pPr algn="l" defTabSz="457200" eaLnBrk="1" hangingPunct="1" latinLnBrk="0" rtl="0">
        <a:spcBef>
          <a:spcPct val="0"/>
        </a:spcBef>
        <a:buNone/>
        <a:defRPr b="0" i="0" kern="1200" sz="4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bg2">
            <a:lumMod val="40000"/>
            <a:lumOff val="60000"/>
          </a:schemeClr>
        </a:buClr>
        <a:buSzPct val="80000"/>
        <a:buFont charset="2" typeface="Wingdings 3"/>
        <a:buChar char=""/>
        <a:defRPr b="0" i="0" kern="1200" sz="2000">
          <a:solidFill>
            <a:schemeClr val="tx1"/>
          </a:solidFill>
          <a:latin typeface="+mj-lt"/>
          <a:ea typeface="+mj-ea"/>
          <a:cs typeface="+mj-cs"/>
        </a:defRPr>
      </a:lvl1pPr>
      <a:lvl2pPr algn="l" defTabSz="457200" eaLnBrk="1" hangingPunct="1" indent="-285750" latinLnBrk="0" marL="742950" rtl="0">
        <a:spcBef>
          <a:spcPts val="1000"/>
        </a:spcBef>
        <a:spcAft>
          <a:spcPts val="0"/>
        </a:spcAft>
        <a:buClr>
          <a:schemeClr val="bg2">
            <a:lumMod val="40000"/>
            <a:lumOff val="60000"/>
          </a:schemeClr>
        </a:buClr>
        <a:buSzPct val="80000"/>
        <a:buFont charset="2" typeface="Wingdings 3"/>
        <a:buChar char=""/>
        <a:defRPr b="0" i="0" kern="1200" sz="1800">
          <a:solidFill>
            <a:schemeClr val="tx1"/>
          </a:solidFill>
          <a:latin typeface="+mj-lt"/>
          <a:ea typeface="+mj-ea"/>
          <a:cs typeface="+mj-cs"/>
        </a:defRPr>
      </a:lvl2pPr>
      <a:lvl3pPr algn="l" defTabSz="457200" eaLnBrk="1" hangingPunct="1" indent="-228600" latinLnBrk="0" marL="1143000" rtl="0">
        <a:spcBef>
          <a:spcPts val="1000"/>
        </a:spcBef>
        <a:spcAft>
          <a:spcPts val="0"/>
        </a:spcAft>
        <a:buClr>
          <a:schemeClr val="bg2">
            <a:lumMod val="40000"/>
            <a:lumOff val="60000"/>
          </a:schemeClr>
        </a:buClr>
        <a:buSzPct val="80000"/>
        <a:buFont charset="2" typeface="Wingdings 3"/>
        <a:buChar char=""/>
        <a:defRPr b="0" i="0" kern="1200" sz="1600">
          <a:solidFill>
            <a:schemeClr val="tx1"/>
          </a:solidFill>
          <a:latin typeface="+mj-lt"/>
          <a:ea typeface="+mj-ea"/>
          <a:cs typeface="+mj-cs"/>
        </a:defRPr>
      </a:lvl3pPr>
      <a:lvl4pPr algn="l" defTabSz="457200" eaLnBrk="1" hangingPunct="1" indent="-228600" latinLnBrk="0" marL="16002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4pPr>
      <a:lvl5pPr algn="l" defTabSz="457200" eaLnBrk="1" hangingPunct="1" indent="-228600" latinLnBrk="0" marL="20574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5pPr>
      <a:lvl6pPr algn="l" defTabSz="457200" eaLnBrk="1" hangingPunct="1" indent="-228600" latinLnBrk="0" marL="25060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6pPr>
      <a:lvl7pPr algn="l" defTabSz="457200" eaLnBrk="1" hangingPunct="1" indent="-228600" latinLnBrk="0" marL="29718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7pPr>
      <a:lvl8pPr algn="l" defTabSz="457200" eaLnBrk="1" hangingPunct="1" indent="-228600" latinLnBrk="0" marL="34290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8pPr>
      <a:lvl9pPr algn="l" defTabSz="457200" eaLnBrk="1" hangingPunct="1" indent="-228600" latinLnBrk="0" marL="3886200" rtl="0">
        <a:spcBef>
          <a:spcPts val="1000"/>
        </a:spcBef>
        <a:spcAft>
          <a:spcPts val="0"/>
        </a:spcAft>
        <a:buClr>
          <a:schemeClr val="bg2">
            <a:lumMod val="40000"/>
            <a:lumOff val="60000"/>
          </a:schemeClr>
        </a:buClr>
        <a:buSzPct val="80000"/>
        <a:buFont charset="2" typeface="Wingdings 3"/>
        <a:buChar char=""/>
        <a:defRPr b="0" i="0" kern="1200" sz="1400">
          <a:solidFill>
            <a:schemeClr val="tx1"/>
          </a:solidFill>
          <a:latin typeface="+mj-lt"/>
          <a:ea typeface="+mj-ea"/>
          <a:cs typeface="+mj-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arget="../media/image6.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7" Target="../diagrams/drawing1.xml" Type="http://schemas.microsoft.com/office/2007/relationships/diagramDrawing"/><Relationship Id="rId6" Target="../diagrams/quickStyle1.xml" Type="http://schemas.openxmlformats.org/officeDocument/2006/relationships/diagramQuickStyle"/><Relationship Id="rId5" Target="../diagrams/layout1.xml" Type="http://schemas.openxmlformats.org/officeDocument/2006/relationships/diagramLayout"/><Relationship Id="rId4" Target="../diagrams/data1.xml" Type="http://schemas.openxmlformats.org/officeDocument/2006/relationships/diagramData"/><Relationship Id="rId3" Target="../diagrams/colors1.xml" Type="http://schemas.openxmlformats.org/officeDocument/2006/relationships/diagramColor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8" Target="../media/image15.png" Type="http://schemas.openxmlformats.org/officeDocument/2006/relationships/image"/><Relationship Id="rId7" Target="../diagrams/drawing2.xml" Type="http://schemas.microsoft.com/office/2007/relationships/diagramDrawing"/><Relationship Id="rId6" Target="../diagrams/quickStyle2.xml" Type="http://schemas.openxmlformats.org/officeDocument/2006/relationships/diagramQuickStyle"/><Relationship Id="rId5" Target="../diagrams/layout2.xml" Type="http://schemas.openxmlformats.org/officeDocument/2006/relationships/diagramLayout"/><Relationship Id="rId4" Target="../diagrams/data2.xml" Type="http://schemas.openxmlformats.org/officeDocument/2006/relationships/diagramData"/><Relationship Id="rId3" Target="../diagrams/colors2.xml" Type="http://schemas.openxmlformats.org/officeDocument/2006/relationships/diagramColors"/><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7" Target="../diagrams/drawing3.xml" Type="http://schemas.microsoft.com/office/2007/relationships/diagramDrawing"/><Relationship Id="rId6" Target="../diagrams/quickStyle3.xml" Type="http://schemas.openxmlformats.org/officeDocument/2006/relationships/diagramQuickStyle"/><Relationship Id="rId5" Target="../diagrams/layout3.xml" Type="http://schemas.openxmlformats.org/officeDocument/2006/relationships/diagramLayout"/><Relationship Id="rId4" Target="../diagrams/data3.xml" Type="http://schemas.openxmlformats.org/officeDocument/2006/relationships/diagramData"/><Relationship Id="rId3" Target="../diagrams/colors3.xml" Type="http://schemas.openxmlformats.org/officeDocument/2006/relationships/diagramColors"/><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9" Target="../media/image29.png" Type="http://schemas.openxmlformats.org/officeDocument/2006/relationships/image"/><Relationship Id="rId8" Target="../media/image28.png" Type="http://schemas.openxmlformats.org/officeDocument/2006/relationships/image"/><Relationship Id="rId7" Target="../diagrams/drawing4.xml" Type="http://schemas.microsoft.com/office/2007/relationships/diagramDrawing"/><Relationship Id="rId6" Target="../diagrams/quickStyle4.xml" Type="http://schemas.openxmlformats.org/officeDocument/2006/relationships/diagramQuickStyle"/><Relationship Id="rId5" Target="../diagrams/layout4.xml" Type="http://schemas.openxmlformats.org/officeDocument/2006/relationships/diagramLayout"/><Relationship Id="rId4" Target="../diagrams/data4.xml" Type="http://schemas.openxmlformats.org/officeDocument/2006/relationships/diagramData"/><Relationship Id="rId3" Target="../diagrams/colors4.xml" Type="http://schemas.openxmlformats.org/officeDocument/2006/relationships/diagramColors"/><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5" Target="../media/image31.png" Type="http://schemas.openxmlformats.org/officeDocument/2006/relationships/image"/><Relationship Id="rId4" Target="../media/image30.png" Type="http://schemas.openxmlformats.org/officeDocument/2006/relationships/image"/><Relationship Id="rId3" Target="../media/image1.jpe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9" Target="../diagrams/drawing5.xml" Type="http://schemas.microsoft.com/office/2007/relationships/diagramDrawing"/><Relationship Id="rId8" Target="../diagrams/quickStyle5.xml" Type="http://schemas.openxmlformats.org/officeDocument/2006/relationships/diagramQuickStyle"/><Relationship Id="rId7" Target="../diagrams/layout5.xml" Type="http://schemas.openxmlformats.org/officeDocument/2006/relationships/diagramLayout"/><Relationship Id="rId6" Target="../diagrams/data5.xml" Type="http://schemas.openxmlformats.org/officeDocument/2006/relationships/diagramData"/><Relationship Id="rId5" Target="../diagrams/colors5.xml" Type="http://schemas.openxmlformats.org/officeDocument/2006/relationships/diagramColors"/><Relationship Id="rId4" Target="../media/image33.svg" Type="http://schemas.openxmlformats.org/officeDocument/2006/relationships/image"/><Relationship Id="rId3" Target="../media/image32.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9" Target="../diagrams/drawing6.xml" Type="http://schemas.microsoft.com/office/2007/relationships/diagramDrawing"/><Relationship Id="rId8" Target="../diagrams/quickStyle6.xml" Type="http://schemas.openxmlformats.org/officeDocument/2006/relationships/diagramQuickStyle"/><Relationship Id="rId7" Target="../diagrams/layout6.xml" Type="http://schemas.openxmlformats.org/officeDocument/2006/relationships/diagramLayout"/><Relationship Id="rId6" Target="../diagrams/data6.xml" Type="http://schemas.openxmlformats.org/officeDocument/2006/relationships/diagramData"/><Relationship Id="rId5" Target="../diagrams/colors6.xml" Type="http://schemas.openxmlformats.org/officeDocument/2006/relationships/diagramColors"/><Relationship Id="rId4" Target="../media/image40.png" Type="http://schemas.openxmlformats.org/officeDocument/2006/relationships/image"/><Relationship Id="rId3" Target="../media/image1.jpe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9" Target="../media/image42.png" Type="http://schemas.openxmlformats.org/officeDocument/2006/relationships/image"/><Relationship Id="rId8" Target="../media/image41.png" Type="http://schemas.openxmlformats.org/officeDocument/2006/relationships/image"/><Relationship Id="rId7" Target="../diagrams/drawing7.xml" Type="http://schemas.microsoft.com/office/2007/relationships/diagramDrawing"/><Relationship Id="rId6" Target="../diagrams/quickStyle7.xml" Type="http://schemas.openxmlformats.org/officeDocument/2006/relationships/diagramQuickStyle"/><Relationship Id="rId5" Target="../diagrams/layout7.xml" Type="http://schemas.openxmlformats.org/officeDocument/2006/relationships/diagramLayout"/><Relationship Id="rId4" Target="../diagrams/data7.xml" Type="http://schemas.openxmlformats.org/officeDocument/2006/relationships/diagramData"/><Relationship Id="rId3" Target="../diagrams/colors7.xml" Type="http://schemas.openxmlformats.org/officeDocument/2006/relationships/diagramColors"/><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5" Target="../media/image45.svg" Type="http://schemas.openxmlformats.org/officeDocument/2006/relationships/image"/><Relationship Id="rId4" Target="../media/image44.png" Type="http://schemas.openxmlformats.org/officeDocument/2006/relationships/image"/><Relationship Id="rId3" Target="../media/image43.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9" Target="../media/image47.png" Type="http://schemas.openxmlformats.org/officeDocument/2006/relationships/image"/><Relationship Id="rId8" Target="../media/image46.png" Type="http://schemas.openxmlformats.org/officeDocument/2006/relationships/image"/><Relationship Id="rId7" Target="../diagrams/drawing8.xml" Type="http://schemas.microsoft.com/office/2007/relationships/diagramDrawing"/><Relationship Id="rId6" Target="../diagrams/quickStyle8.xml" Type="http://schemas.openxmlformats.org/officeDocument/2006/relationships/diagramQuickStyle"/><Relationship Id="rId5" Target="../diagrams/layout8.xml" Type="http://schemas.openxmlformats.org/officeDocument/2006/relationships/diagramLayout"/><Relationship Id="rId4" Target="../diagrams/data8.xml" Type="http://schemas.openxmlformats.org/officeDocument/2006/relationships/diagramData"/><Relationship Id="rId3" Target="../diagrams/colors8.xml" Type="http://schemas.openxmlformats.org/officeDocument/2006/relationships/diagramColors"/><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B6F87-8E1F-E94B-74C3-4FBC385E319B}"/>
              </a:ext>
            </a:extLst>
          </p:cNvPr>
          <p:cNvSpPr>
            <a:spLocks noGrp="1"/>
          </p:cNvSpPr>
          <p:nvPr>
            <p:ph type="ctrTitle"/>
          </p:nvPr>
        </p:nvSpPr>
        <p:spPr>
          <a:xfrm>
            <a:off x="434788" y="2335237"/>
            <a:ext cx="11322423" cy="1195754"/>
          </a:xfrm>
        </p:spPr>
        <p:txBody>
          <a:bodyPr numCol="1">
            <a:noAutofit/>
          </a:bodyPr>
          <a:lstStyle/>
          <a:p>
            <a:r>
              <a:rPr b="1" dirty="0" i="1" lang="en-US" sz="3600" u="sng"/>
              <a:t>BMIH6001 </a:t>
            </a:r>
            <a:br>
              <a:rPr b="1" dirty="0" i="1" lang="en-US" sz="3600" u="sng"/>
            </a:br>
            <a:r>
              <a:rPr b="1" dirty="0" i="1" lang="en-US" sz="3600"/>
              <a:t>Contemporary Themes in the Hotel and Hospitality Sector</a:t>
            </a:r>
            <a:r>
              <a:rPr b="1" dirty="0" lang="en-US" sz="3600"/>
              <a:t>	</a:t>
            </a:r>
            <a:endParaRPr altLang="en-GB" b="1" dirty="0" lang="en-GB" sz="3600"/>
          </a:p>
        </p:txBody>
      </p:sp>
      <p:sp>
        <p:nvSpPr>
          <p:cNvPr id="3" name="Subtitle 2">
            <a:extLst>
              <a:ext uri="{FF2B5EF4-FFF2-40B4-BE49-F238E27FC236}">
                <a16:creationId xmlns:a16="http://schemas.microsoft.com/office/drawing/2014/main" id="{211C6F44-7ED5-54B0-20CD-1085D5CA6482}"/>
              </a:ext>
            </a:extLst>
          </p:cNvPr>
          <p:cNvSpPr>
            <a:spLocks noGrp="1"/>
          </p:cNvSpPr>
          <p:nvPr>
            <p:ph idx="1" type="subTitle"/>
          </p:nvPr>
        </p:nvSpPr>
        <p:spPr>
          <a:xfrm>
            <a:off x="1524000" y="3530991"/>
            <a:ext cx="9144000" cy="2532184"/>
          </a:xfrm>
        </p:spPr>
        <p:txBody>
          <a:bodyPr numCol="1"/>
          <a:lstStyle/>
          <a:p>
            <a:pPr algn="ctr"/>
            <a:r>
              <a:rPr b="1" dirty="0" i="1" lang="en-US" u="sng"/>
              <a:t>PowerPoint Presentation </a:t>
            </a:r>
          </a:p>
          <a:p>
            <a:pPr algn="ctr"/>
            <a:r>
              <a:rPr b="1" dirty="0" lang="en-US"/>
              <a:t>Student ID/2246648</a:t>
            </a:r>
          </a:p>
          <a:p>
            <a:pPr algn="ctr"/>
            <a:r>
              <a:rPr b="1" dirty="0" lang="en-US"/>
              <a:t>Student name - sabine studane</a:t>
            </a:r>
            <a:endParaRPr altLang="en-GB" b="1" dirty="0" lang="en-GB"/>
          </a:p>
        </p:txBody>
      </p:sp>
      <p:pic>
        <p:nvPicPr>
          <p:cNvPr id="8" name="Picture 7">
            <a:extLst>
              <a:ext uri="{FF2B5EF4-FFF2-40B4-BE49-F238E27FC236}">
                <a16:creationId xmlns:a16="http://schemas.microsoft.com/office/drawing/2014/main" id="{EFFD4049-5B46-DCE6-CCF4-D1A5734720FF}"/>
              </a:ext>
            </a:extLst>
          </p:cNvPr>
          <p:cNvPicPr>
            <a:picLocks noChangeAspect="1"/>
          </p:cNvPicPr>
          <p:nvPr/>
        </p:nvPicPr>
        <p:blipFill>
          <a:blip r:embed="rId3"/>
          <a:stretch>
            <a:fillRect/>
          </a:stretch>
        </p:blipFill>
        <p:spPr>
          <a:xfrm>
            <a:off x="4365979" y="322341"/>
            <a:ext cx="2981741" cy="1362265"/>
          </a:xfrm>
          <a:prstGeom prst="rect">
            <a:avLst/>
          </a:prstGeom>
        </p:spPr>
      </p:pic>
      <p:sp>
        <p:nvSpPr>
          <p:cNvPr id="5" name="TextBox 4">
            <a:extLst>
              <a:ext uri="{FF2B5EF4-FFF2-40B4-BE49-F238E27FC236}">
                <a16:creationId xmlns:a16="http://schemas.microsoft.com/office/drawing/2014/main" id="{2295A3EC-A343-26FB-B421-BD0D477E3AA8}"/>
              </a:ext>
            </a:extLst>
          </p:cNvPr>
          <p:cNvSpPr txBox="1"/>
          <p:nvPr/>
        </p:nvSpPr>
        <p:spPr>
          <a:xfrm>
            <a:off x="2068690" y="1688906"/>
            <a:ext cx="6091516" cy="646331"/>
          </a:xfrm>
          <a:prstGeom prst="rect">
            <a:avLst/>
          </a:prstGeom>
          <a:noFill/>
        </p:spPr>
        <p:txBody>
          <a:bodyPr numCol="1" wrap="square">
            <a:spAutoFit/>
          </a:bodyPr>
          <a:lstStyle/>
          <a:p>
            <a:pPr algn="ctr"/>
            <a:r>
              <a:rPr b="1" dirty="0" i="1" lang="en-US" u="sng"/>
              <a:t>BA (Hons) Hospitality &amp; Hotel Management Module Handbook Spring Term 2026 </a:t>
            </a:r>
          </a:p>
        </p:txBody>
      </p:sp>
    </p:spTree>
    <p:extLst>
      <p:ext uri="{BB962C8B-B14F-4D97-AF65-F5344CB8AC3E}">
        <p14:creationId xmlns:p14="http://schemas.microsoft.com/office/powerpoint/2010/main" val="8100570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nchor="ctr" numCol="1" rtlCol="0"/>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8719939" y="1460230"/>
            <a:ext cx="3472060" cy="825932"/>
          </a:xfrm>
          <a:custGeom>
            <a:avLst/>
            <a:gdLst>
              <a:gd fmla="*/ 3470310 w 3472060" name="connsiteX0"/>
              <a:gd fmla="*/ 0 h 825932" name="connsiteY0"/>
              <a:gd fmla="*/ 3472060 w 3472060" name="connsiteX1"/>
              <a:gd fmla="*/ 12850 h 825932" name="connsiteY1"/>
              <a:gd fmla="*/ 3472060 w 3472060" name="connsiteX2"/>
              <a:gd fmla="*/ 480529 h 825932" name="connsiteY2"/>
              <a:gd fmla="*/ 3363699 w 3472060" name="connsiteX3"/>
              <a:gd fmla="*/ 498471 h 825932" name="connsiteY3"/>
              <a:gd fmla="*/ 42060 w 3472060" name="connsiteX4"/>
              <a:gd fmla="*/ 824486 h 825932" name="connsiteY4"/>
              <a:gd fmla="*/ 0 w 3472060" name="connsiteX5"/>
              <a:gd fmla="*/ 758452 h 825932" name="connsiteY5"/>
              <a:gd fmla="*/ 188014 w 3472060" name="connsiteX6"/>
              <a:gd fmla="*/ 735602 h 825932" name="connsiteY6"/>
              <a:gd fmla="*/ 284087 w 3472060" name="connsiteX7"/>
              <a:gd fmla="*/ 722590 h 825932" name="connsiteY7"/>
              <a:gd fmla="*/ 382288 w 3472060" name="connsiteX8"/>
              <a:gd fmla="*/ 709392 h 825932" name="connsiteY8"/>
              <a:gd fmla="*/ 481858 w 3472060" name="connsiteX9"/>
              <a:gd fmla="*/ 695774 h 825932" name="connsiteY9"/>
              <a:gd fmla="*/ 581897 w 3472060" name="connsiteX10"/>
              <a:gd fmla="*/ 680711 h 825932" name="connsiteY10"/>
              <a:gd fmla="*/ 683670 w 3472060" name="connsiteX11"/>
              <a:gd fmla="*/ 665256 h 825932" name="connsiteY11"/>
              <a:gd fmla="*/ 787206 w 3472060" name="connsiteX12"/>
              <a:gd fmla="*/ 649587 h 825932" name="connsiteY12"/>
              <a:gd fmla="*/ 892019 w 3472060" name="connsiteX13"/>
              <a:gd fmla="*/ 632968 h 825932" name="connsiteY13"/>
              <a:gd fmla="*/ 997620 w 3472060" name="connsiteX14"/>
              <a:gd fmla="*/ 614667 h 825932" name="connsiteY14"/>
              <a:gd fmla="*/ 1104727 w 3472060" name="connsiteX15"/>
              <a:gd fmla="*/ 596741 h 825932" name="connsiteY15"/>
              <a:gd fmla="*/ 1212669 w 3472060" name="connsiteX16"/>
              <a:gd fmla="*/ 577397 h 825932" name="connsiteY16"/>
              <a:gd fmla="*/ 1321506 w 3472060" name="connsiteX17"/>
              <a:gd fmla="*/ 556988 h 825932" name="connsiteY17"/>
              <a:gd fmla="*/ 1430709 w 3472060" name="connsiteX18"/>
              <a:gd fmla="*/ 536607 h 825932" name="connsiteY18"/>
              <a:gd fmla="*/ 1541050 w 3472060" name="connsiteX19"/>
              <a:gd fmla="*/ 514481 h 825932" name="connsiteY19"/>
              <a:gd fmla="*/ 1652805 w 3472060" name="connsiteX20"/>
              <a:gd fmla="*/ 492202 h 825932" name="connsiteY20"/>
              <a:gd fmla="*/ 1763708 w 3472060" name="connsiteX21"/>
              <a:gd fmla="*/ 469161 h 825932" name="connsiteY21"/>
              <a:gd fmla="*/ 1875795 w 3472060" name="connsiteX22"/>
              <a:gd fmla="*/ 444641 h 825932" name="connsiteY22"/>
              <a:gd fmla="*/ 1989128 w 3472060" name="connsiteX23"/>
              <a:gd fmla="*/ 418995 h 825932" name="connsiteY23"/>
              <a:gd fmla="*/ 2102476 w 3472060" name="connsiteX24"/>
              <a:gd fmla="*/ 393438 h 825932" name="connsiteY24"/>
              <a:gd fmla="*/ 2215549 w 3472060" name="connsiteX25"/>
              <a:gd fmla="*/ 366291 h 825932" name="connsiteY25"/>
              <a:gd fmla="*/ 2330490 w 3472060" name="connsiteX26"/>
              <a:gd fmla="*/ 337455 h 825932" name="connsiteY26"/>
              <a:gd fmla="*/ 2443333 w 3472060" name="connsiteX27"/>
              <a:gd fmla="*/ 308983 h 825932" name="connsiteY27"/>
              <a:gd fmla="*/ 2558014 w 3472060" name="connsiteX28"/>
              <a:gd fmla="*/ 278646 h 825932" name="connsiteY28"/>
              <a:gd fmla="*/ 2673621 w 3472060" name="connsiteX29"/>
              <a:gd fmla="*/ 247421 h 825932" name="connsiteY29"/>
              <a:gd fmla="*/ 2787008 w 3472060" name="connsiteX30"/>
              <a:gd fmla="*/ 215853 h 825932" name="connsiteY30"/>
              <a:gd fmla="*/ 2901442 w 3472060" name="connsiteX31"/>
              <a:gd fmla="*/ 182011 h 825932" name="connsiteY31"/>
              <a:gd fmla="*/ 3015722 w 3472060" name="connsiteX32"/>
              <a:gd fmla="*/ 147286 h 825932" name="connsiteY32"/>
              <a:gd fmla="*/ 3130018 w 3472060" name="connsiteX33"/>
              <a:gd fmla="*/ 112649 h 825932" name="connsiteY33"/>
              <a:gd fmla="*/ 3243551 w 3472060" name="connsiteX34"/>
              <a:gd fmla="*/ 75688 h 825932" name="connsiteY34"/>
              <a:gd fmla="*/ 3356992 w 3472060" name="connsiteX35"/>
              <a:gd fmla="*/ 38197 h 825932" name="connsiteY35"/>
              <a:gd fmla="*/ 3470310 w 3472060" name="connsiteX36"/>
              <a:gd fmla="*/ 0 h 825932" name="connsiteY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b="b" l="l" r="r" t="t"/>
            <a:pathLst>
              <a:path h="825932" w="347206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anchor="ctr" numCol="1" rtlCol="0"/>
          <a:lstStyle/>
          <a:p>
            <a:pPr algn="ctr"/>
            <a:endParaRPr lang="en-US">
              <a:solidFill>
                <a:schemeClr val="tx1"/>
              </a:solidFill>
            </a:endParaRPr>
          </a:p>
        </p:txBody>
      </p:sp>
      <p:sp>
        <p:nvSpPr>
          <p:cNvPr id="2" name="Title 1">
            <a:extLst>
              <a:ext uri="{FF2B5EF4-FFF2-40B4-BE49-F238E27FC236}">
                <a16:creationId xmlns:a16="http://schemas.microsoft.com/office/drawing/2014/main" id="{3FC5C463-427F-1B77-F7FB-EE48C5E4821B}"/>
              </a:ext>
            </a:extLst>
          </p:cNvPr>
          <p:cNvSpPr>
            <a:spLocks noGrp="1"/>
          </p:cNvSpPr>
          <p:nvPr>
            <p:ph type="title"/>
          </p:nvPr>
        </p:nvSpPr>
        <p:spPr>
          <a:xfrm>
            <a:off x="648930" y="629267"/>
            <a:ext cx="9252154" cy="1016654"/>
          </a:xfrm>
        </p:spPr>
        <p:txBody>
          <a:bodyPr numCol="1">
            <a:normAutofit/>
          </a:bodyPr>
          <a:lstStyle/>
          <a:p>
            <a:pPr>
              <a:lnSpc>
                <a:spcPct val="90000"/>
              </a:lnSpc>
            </a:pPr>
            <a:r>
              <a:rPr altLang="en-GB" lang="en-GB" sz="3300">
                <a:solidFill>
                  <a:srgbClr val="EBEBEB"/>
                </a:solidFill>
              </a:rPr>
              <a:t>Introduction</a:t>
            </a:r>
            <a:br>
              <a:rPr altLang="en-GB" b="1" lang="en-GB" sz="3300">
                <a:solidFill>
                  <a:srgbClr val="EBEBEB"/>
                </a:solidFill>
              </a:rPr>
            </a:br>
            <a:endParaRPr altLang="en-GB" b="1" lang="en-GB" sz="3300">
              <a:solidFill>
                <a:srgbClr val="EBEBEB"/>
              </a:solidFill>
            </a:endParaRP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numCol="1"/>
          <a:lstStyle/>
          <a:p>
            <a:endParaRPr altLang="en-GB"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fmla="*/ 1 w 12192418" name="connsiteX0"/>
              <a:gd fmla="*/ 0 h 5095933" name="connsiteY0"/>
              <a:gd fmla="*/ 71932 w 12192418" name="connsiteX1"/>
              <a:gd fmla="*/ 12261 h 5095933" name="connsiteY1"/>
              <a:gd fmla="*/ 282849 w 12192418" name="connsiteX2"/>
              <a:gd fmla="*/ 48343 h 5095933" name="connsiteY2"/>
              <a:gd fmla="*/ 436464 w 12192418" name="connsiteX3"/>
              <a:gd fmla="*/ 73565 h 5095933" name="connsiteY3"/>
              <a:gd fmla="*/ 619339 w 12192418" name="connsiteX4"/>
              <a:gd fmla="*/ 100188 h 5095933" name="connsiteY4"/>
              <a:gd fmla="*/ 836351 w 12192418" name="connsiteX5"/>
              <a:gd fmla="*/ 132066 h 5095933" name="connsiteY5"/>
              <a:gd fmla="*/ 1076528 w 12192418" name="connsiteX6"/>
              <a:gd fmla="*/ 165696 h 5095933" name="connsiteY6"/>
              <a:gd fmla="*/ 1347184 w 12192418" name="connsiteX7"/>
              <a:gd fmla="*/ 201077 h 5095933" name="connsiteY7"/>
              <a:gd fmla="*/ 1642223 w 12192418" name="connsiteX8"/>
              <a:gd fmla="*/ 238560 h 5095933" name="connsiteY8"/>
              <a:gd fmla="*/ 1962864 w 12192418" name="connsiteX9"/>
              <a:gd fmla="*/ 276043 h 5095933" name="connsiteY9"/>
              <a:gd fmla="*/ 2304232 w 12192418" name="connsiteX10"/>
              <a:gd fmla="*/ 314227 h 5095933" name="connsiteY10"/>
              <a:gd fmla="*/ 2672421 w 12192418" name="connsiteX11"/>
              <a:gd fmla="*/ 349608 h 5095933" name="connsiteY11"/>
              <a:gd fmla="*/ 3057678 w 12192418" name="connsiteX12"/>
              <a:gd fmla="*/ 383588 h 5095933" name="connsiteY12"/>
              <a:gd fmla="*/ 3464881 w 12192418" name="connsiteX13"/>
              <a:gd fmla="*/ 414415 h 5095933" name="connsiteY13"/>
              <a:gd fmla="*/ 3889152 w 12192418" name="connsiteX14"/>
              <a:gd fmla="*/ 443841 h 5095933" name="connsiteY14"/>
              <a:gd fmla="*/ 4331710 w 12192418" name="connsiteX15"/>
              <a:gd fmla="*/ 471515 h 5095933" name="connsiteY15"/>
              <a:gd fmla="*/ 4558476 w 12192418" name="connsiteX16"/>
              <a:gd fmla="*/ 481324 h 5095933" name="connsiteY16"/>
              <a:gd fmla="*/ 4790118 w 12192418" name="connsiteX17"/>
              <a:gd fmla="*/ 492183 h 5095933" name="connsiteY17"/>
              <a:gd fmla="*/ 5025418 w 12192418" name="connsiteX18"/>
              <a:gd fmla="*/ 502342 h 5095933" name="connsiteY18"/>
              <a:gd fmla="*/ 5261937 w 12192418" name="connsiteX19"/>
              <a:gd fmla="*/ 508998 h 5095933" name="connsiteY19"/>
              <a:gd fmla="*/ 5503332 w 12192418" name="connsiteX20"/>
              <a:gd fmla="*/ 514953 h 5095933" name="connsiteY20"/>
              <a:gd fmla="*/ 5747167 w 12192418" name="connsiteX21"/>
              <a:gd fmla="*/ 521259 h 5095933" name="connsiteY21"/>
              <a:gd fmla="*/ 5995877 w 12192418" name="connsiteX22"/>
              <a:gd fmla="*/ 525463 h 5095933" name="connsiteY22"/>
              <a:gd fmla="*/ 6247026 w 12192418" name="connsiteX23"/>
              <a:gd fmla="*/ 525463 h 5095933" name="connsiteY23"/>
              <a:gd fmla="*/ 6500613 w 12192418" name="connsiteX24"/>
              <a:gd fmla="*/ 527565 h 5095933" name="connsiteY24"/>
              <a:gd fmla="*/ 6756639 w 12192418" name="connsiteX25"/>
              <a:gd fmla="*/ 525463 h 5095933" name="connsiteY25"/>
              <a:gd fmla="*/ 7016322 w 12192418" name="connsiteX26"/>
              <a:gd fmla="*/ 521259 h 5095933" name="connsiteY26"/>
              <a:gd fmla="*/ 7276005 w 12192418" name="connsiteX27"/>
              <a:gd fmla="*/ 517406 h 5095933" name="connsiteY27"/>
              <a:gd fmla="*/ 7539345 w 12192418" name="connsiteX28"/>
              <a:gd fmla="*/ 508998 h 5095933" name="connsiteY28"/>
              <a:gd fmla="*/ 7805124 w 12192418" name="connsiteX29"/>
              <a:gd fmla="*/ 500241 h 5095933" name="connsiteY29"/>
              <a:gd fmla="*/ 8070903 w 12192418" name="connsiteX30"/>
              <a:gd fmla="*/ 490082 h 5095933" name="connsiteY30"/>
              <a:gd fmla="*/ 8339121 w 12192418" name="connsiteX31"/>
              <a:gd fmla="*/ 475719 h 5095933" name="connsiteY31"/>
              <a:gd fmla="*/ 8609776 w 12192418" name="connsiteX32"/>
              <a:gd fmla="*/ 458554 h 5095933" name="connsiteY32"/>
              <a:gd fmla="*/ 8881651 w 12192418" name="connsiteX33"/>
              <a:gd fmla="*/ 442089 h 5095933" name="connsiteY33"/>
              <a:gd fmla="*/ 9153526 w 12192418" name="connsiteX34"/>
              <a:gd fmla="*/ 421071 h 5095933" name="connsiteY34"/>
              <a:gd fmla="*/ 9429058 w 12192418" name="connsiteX35"/>
              <a:gd fmla="*/ 395849 h 5095933" name="connsiteY35"/>
              <a:gd fmla="*/ 9700933 w 12192418" name="connsiteX36"/>
              <a:gd fmla="*/ 370626 h 5095933" name="connsiteY36"/>
              <a:gd fmla="*/ 9977684 w 12192418" name="connsiteX37"/>
              <a:gd fmla="*/ 341551 h 5095933" name="connsiteY37"/>
              <a:gd fmla="*/ 10255655 w 12192418" name="connsiteX38"/>
              <a:gd fmla="*/ 309673 h 5095933" name="connsiteY38"/>
              <a:gd fmla="*/ 10529968 w 12192418" name="connsiteX39"/>
              <a:gd fmla="*/ 276043 h 5095933" name="connsiteY39"/>
              <a:gd fmla="*/ 10807939 w 12192418" name="connsiteX40"/>
              <a:gd fmla="*/ 236809 h 5095933" name="connsiteY40"/>
              <a:gd fmla="*/ 11084690 w 12192418" name="connsiteX41"/>
              <a:gd fmla="*/ 194772 h 5095933" name="connsiteY41"/>
              <a:gd fmla="*/ 11362661 w 12192418" name="connsiteX42"/>
              <a:gd fmla="*/ 153085 h 5095933" name="connsiteY42"/>
              <a:gd fmla="*/ 11639412 w 12192418" name="connsiteX43"/>
              <a:gd fmla="*/ 104392 h 5095933" name="connsiteY43"/>
              <a:gd fmla="*/ 11914945 w 12192418" name="connsiteX44"/>
              <a:gd fmla="*/ 54648 h 5095933" name="connsiteY44"/>
              <a:gd fmla="*/ 12191696 w 12192418" name="connsiteX45"/>
              <a:gd fmla="*/ 2452 h 5095933" name="connsiteY45"/>
              <a:gd fmla="*/ 12191696 w 12192418" name="connsiteX46"/>
              <a:gd fmla="*/ 2109542 h 5095933" name="connsiteY46"/>
              <a:gd fmla="*/ 12191999 w 12192418" name="connsiteX47"/>
              <a:gd fmla="*/ 2109542 h 5095933" name="connsiteY47"/>
              <a:gd fmla="*/ 12191999 w 12192418" name="connsiteX48"/>
              <a:gd fmla="*/ 2802467 h 5095933" name="connsiteY48"/>
              <a:gd fmla="*/ 12192418 w 12192418" name="connsiteX49"/>
              <a:gd fmla="*/ 2802467 h 5095933" name="connsiteY49"/>
              <a:gd fmla="*/ 12192418 w 12192418" name="connsiteX50"/>
              <a:gd fmla="*/ 5095933 h 5095933" name="connsiteY50"/>
              <a:gd fmla="*/ 1 w 12192418" name="connsiteX51"/>
              <a:gd fmla="*/ 5095933 h 5095933" name="connsiteY51"/>
              <a:gd fmla="*/ 1 w 12192418" name="connsiteX52"/>
              <a:gd fmla="*/ 4074529 h 5095933" name="connsiteY52"/>
              <a:gd fmla="*/ 0 w 12192418" name="connsiteX53"/>
              <a:gd fmla="*/ 4074529 h 5095933" name="connsiteY53"/>
              <a:gd fmla="*/ 0 w 12192418" name="connsiteX54"/>
              <a:gd fmla="*/ 2109542 h 5095933" name="connsiteY54"/>
              <a:gd fmla="*/ 1 w 12192418" name="connsiteX55"/>
              <a:gd fmla="*/ 2109542 h 5095933" name="connsiteY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b="b" l="l" r="r" t="t"/>
            <a:pathLst>
              <a:path h="5095933" w="12192418">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numCol="1"/>
          <a:lstStyle/>
          <a:p>
            <a:endParaRPr altLang="en-GB" lang="en-GB"/>
          </a:p>
        </p:txBody>
      </p:sp>
      <p:graphicFrame>
        <p:nvGraphicFramePr>
          <p:cNvPr id="5" name="Content Placeholder 2">
            <a:extLst>
              <a:ext uri="{FF2B5EF4-FFF2-40B4-BE49-F238E27FC236}">
                <a16:creationId xmlns:a16="http://schemas.microsoft.com/office/drawing/2014/main" id="{883C19B0-D998-A747-C407-4BFD2B38381A}"/>
              </a:ext>
            </a:extLst>
          </p:cNvPr>
          <p:cNvGraphicFramePr>
            <a:graphicFrameLocks noGrp="1"/>
          </p:cNvGraphicFramePr>
          <p:nvPr>
            <p:ph idx="1"/>
            <p:extLst>
              <p:ext uri="{D42A27DB-BD31-4B8C-83A1-F6EECF244321}">
                <p14:modId xmlns:p14="http://schemas.microsoft.com/office/powerpoint/2010/main" val="3206569650"/>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335526616"/>
      </p:ext>
    </p:extLst>
  </p:cSld>
  <p:clrMapOvr>
    <a:overrideClrMapping accent1="accent1" accent2="accent2" accent3="accent3" accent4="accent4" accent5="accent5" accent6="accent6" bg1="lt1" bg2="lt2" folHlink="folHlink" hlink="hlink" tx1="dk1" tx2="dk2"/>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A249C-DB45-9700-FDEA-D1CECBCFF193}"/>
              </a:ext>
            </a:extLst>
          </p:cNvPr>
          <p:cNvSpPr>
            <a:spLocks noGrp="1"/>
          </p:cNvSpPr>
          <p:nvPr>
            <p:ph type="title"/>
          </p:nvPr>
        </p:nvSpPr>
        <p:spPr/>
        <p:txBody>
          <a:bodyPr numCol="1"/>
          <a:lstStyle/>
          <a:p>
            <a:r>
              <a:rPr altLang="en-GB" dirty="0" lang="en-GB"/>
              <a:t>Background Details of the UK Hospitality Industry </a:t>
            </a:r>
            <a:br>
              <a:rPr altLang="en-GB" dirty="0" lang="en-GB"/>
            </a:br>
            <a:endParaRPr altLang="en-GB" dirty="0" lang="en-GB"/>
          </a:p>
        </p:txBody>
      </p:sp>
      <p:graphicFrame>
        <p:nvGraphicFramePr>
          <p:cNvPr id="4" name="Content Placeholder 3">
            <a:extLst>
              <a:ext uri="{FF2B5EF4-FFF2-40B4-BE49-F238E27FC236}">
                <a16:creationId xmlns:a16="http://schemas.microsoft.com/office/drawing/2014/main" id="{005C6F17-7E80-E1E2-2299-5736C15B081A}"/>
              </a:ext>
            </a:extLst>
          </p:cNvPr>
          <p:cNvGraphicFramePr>
            <a:graphicFrameLocks noGrp="1"/>
          </p:cNvGraphicFramePr>
          <p:nvPr>
            <p:ph idx="1"/>
            <p:extLst>
              <p:ext uri="{D42A27DB-BD31-4B8C-83A1-F6EECF244321}">
                <p14:modId xmlns:p14="http://schemas.microsoft.com/office/powerpoint/2010/main" val="2821263207"/>
              </p:ext>
            </p:extLst>
          </p:nvPr>
        </p:nvGraphicFramePr>
        <p:xfrm>
          <a:off x="646111" y="2052918"/>
          <a:ext cx="6803560" cy="4105835"/>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5" name="Picture 4">
            <a:extLst>
              <a:ext uri="{FF2B5EF4-FFF2-40B4-BE49-F238E27FC236}">
                <a16:creationId xmlns:a16="http://schemas.microsoft.com/office/drawing/2014/main" id="{D6D37D52-0042-4A91-8185-D440DB8DF444}"/>
              </a:ext>
            </a:extLst>
          </p:cNvPr>
          <p:cNvPicPr>
            <a:picLocks noChangeAspect="1"/>
          </p:cNvPicPr>
          <p:nvPr/>
        </p:nvPicPr>
        <p:blipFill>
          <a:blip r:embed="rId8"/>
          <a:stretch>
            <a:fillRect/>
          </a:stretch>
        </p:blipFill>
        <p:spPr>
          <a:xfrm>
            <a:off x="7728851" y="2474258"/>
            <a:ext cx="3817038" cy="2239479"/>
          </a:xfrm>
          <a:prstGeom prst="rect">
            <a:avLst/>
          </a:prstGeom>
        </p:spPr>
      </p:pic>
    </p:spTree>
    <p:extLst>
      <p:ext uri="{BB962C8B-B14F-4D97-AF65-F5344CB8AC3E}">
        <p14:creationId xmlns:p14="http://schemas.microsoft.com/office/powerpoint/2010/main" val="2451861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A5314-7407-4C64-3B2D-555FBDBFB340}"/>
              </a:ext>
            </a:extLst>
          </p:cNvPr>
          <p:cNvSpPr>
            <a:spLocks noGrp="1"/>
          </p:cNvSpPr>
          <p:nvPr>
            <p:ph type="title"/>
          </p:nvPr>
        </p:nvSpPr>
        <p:spPr/>
        <p:txBody>
          <a:bodyPr numCol="1"/>
          <a:lstStyle/>
          <a:p>
            <a:r>
              <a:rPr altLang="en-GB" lang="en-GB"/>
              <a:t>Overview of the presentation </a:t>
            </a:r>
            <a:br>
              <a:rPr altLang="en-GB" lang="en-GB"/>
            </a:br>
            <a:endParaRPr altLang="en-GB" dirty="0" lang="en-GB"/>
          </a:p>
        </p:txBody>
      </p:sp>
      <p:graphicFrame>
        <p:nvGraphicFramePr>
          <p:cNvPr id="5" name="Content Placeholder 2">
            <a:extLst>
              <a:ext uri="{FF2B5EF4-FFF2-40B4-BE49-F238E27FC236}">
                <a16:creationId xmlns:a16="http://schemas.microsoft.com/office/drawing/2014/main" id="{775ADFC5-CB5C-ADB5-BC2C-AC2276A95DF6}"/>
              </a:ext>
            </a:extLst>
          </p:cNvPr>
          <p:cNvGraphicFramePr>
            <a:graphicFrameLocks noGrp="1"/>
          </p:cNvGraphicFramePr>
          <p:nvPr>
            <p:ph idx="1"/>
            <p:extLst>
              <p:ext uri="{D42A27DB-BD31-4B8C-83A1-F6EECF244321}">
                <p14:modId xmlns:p14="http://schemas.microsoft.com/office/powerpoint/2010/main" val="2674218291"/>
              </p:ext>
            </p:extLst>
          </p:nvPr>
        </p:nvGraphicFramePr>
        <p:xfrm>
          <a:off x="1103312" y="1853248"/>
          <a:ext cx="10057747" cy="4395151"/>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spTree>
    <p:extLst>
      <p:ext uri="{BB962C8B-B14F-4D97-AF65-F5344CB8AC3E}">
        <p14:creationId xmlns:p14="http://schemas.microsoft.com/office/powerpoint/2010/main" val="266249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EA15A2-F280-7A52-B38E-0310E0DCF44A}"/>
              </a:ext>
            </a:extLst>
          </p:cNvPr>
          <p:cNvSpPr>
            <a:spLocks noGrp="1"/>
          </p:cNvSpPr>
          <p:nvPr>
            <p:ph type="title"/>
          </p:nvPr>
        </p:nvSpPr>
        <p:spPr/>
        <p:txBody>
          <a:bodyPr numCol="1"/>
          <a:lstStyle/>
          <a:p>
            <a:r>
              <a:rPr altLang="en-GB" dirty="0" lang="en-GB"/>
              <a:t>Literature Review Findings</a:t>
            </a:r>
            <a:br>
              <a:rPr altLang="en-GB" dirty="0" lang="en-GB"/>
            </a:br>
            <a:endParaRPr altLang="en-GB" dirty="0" lang="en-GB"/>
          </a:p>
        </p:txBody>
      </p:sp>
      <p:graphicFrame>
        <p:nvGraphicFramePr>
          <p:cNvPr id="11" name="Content Placeholder 2">
            <a:extLst>
              <a:ext uri="{FF2B5EF4-FFF2-40B4-BE49-F238E27FC236}">
                <a16:creationId xmlns:a16="http://schemas.microsoft.com/office/drawing/2014/main" id="{F571FEF0-AEA4-F551-5B72-98312D87AC97}"/>
              </a:ext>
            </a:extLst>
          </p:cNvPr>
          <p:cNvGraphicFramePr>
            <a:graphicFrameLocks noGrp="1"/>
          </p:cNvGraphicFramePr>
          <p:nvPr>
            <p:ph idx="1"/>
            <p:extLst>
              <p:ext uri="{D42A27DB-BD31-4B8C-83A1-F6EECF244321}">
                <p14:modId xmlns:p14="http://schemas.microsoft.com/office/powerpoint/2010/main" val="2383771725"/>
              </p:ext>
            </p:extLst>
          </p:nvPr>
        </p:nvGraphicFramePr>
        <p:xfrm>
          <a:off x="360947" y="1533740"/>
          <a:ext cx="6201218" cy="471465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5" name="Picture 4">
            <a:extLst>
              <a:ext uri="{FF2B5EF4-FFF2-40B4-BE49-F238E27FC236}">
                <a16:creationId xmlns:a16="http://schemas.microsoft.com/office/drawing/2014/main" id="{67387668-1CAA-F5B5-9FFB-BE1630FB30DD}"/>
              </a:ext>
            </a:extLst>
          </p:cNvPr>
          <p:cNvPicPr>
            <a:picLocks noChangeAspect="1"/>
          </p:cNvPicPr>
          <p:nvPr/>
        </p:nvPicPr>
        <p:blipFill>
          <a:blip r:embed="rId8"/>
          <a:stretch>
            <a:fillRect/>
          </a:stretch>
        </p:blipFill>
        <p:spPr>
          <a:xfrm>
            <a:off x="6809875" y="1533741"/>
            <a:ext cx="4379494" cy="2316364"/>
          </a:xfrm>
          <a:prstGeom prst="rect">
            <a:avLst/>
          </a:prstGeom>
        </p:spPr>
      </p:pic>
      <p:pic>
        <p:nvPicPr>
          <p:cNvPr id="7" name="Picture 6">
            <a:extLst>
              <a:ext uri="{FF2B5EF4-FFF2-40B4-BE49-F238E27FC236}">
                <a16:creationId xmlns:a16="http://schemas.microsoft.com/office/drawing/2014/main" id="{43BECE6A-786F-1C98-F1A8-78851009EAD7}"/>
              </a:ext>
            </a:extLst>
          </p:cNvPr>
          <p:cNvPicPr>
            <a:picLocks noChangeAspect="1"/>
          </p:cNvPicPr>
          <p:nvPr/>
        </p:nvPicPr>
        <p:blipFill>
          <a:blip r:embed="rId9"/>
          <a:stretch>
            <a:fillRect/>
          </a:stretch>
        </p:blipFill>
        <p:spPr>
          <a:xfrm>
            <a:off x="6809875" y="4211054"/>
            <a:ext cx="4379493" cy="2316364"/>
          </a:xfrm>
          <a:prstGeom prst="rect">
            <a:avLst/>
          </a:prstGeom>
        </p:spPr>
      </p:pic>
    </p:spTree>
    <p:extLst>
      <p:ext uri="{BB962C8B-B14F-4D97-AF65-F5344CB8AC3E}">
        <p14:creationId xmlns:p14="http://schemas.microsoft.com/office/powerpoint/2010/main" val="4077963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00ED6-81B8-E1F0-996F-4BE3F8E22DA1}"/>
              </a:ext>
            </a:extLst>
          </p:cNvPr>
          <p:cNvSpPr>
            <a:spLocks noGrp="1"/>
          </p:cNvSpPr>
          <p:nvPr>
            <p:ph type="title"/>
          </p:nvPr>
        </p:nvSpPr>
        <p:spPr>
          <a:xfrm>
            <a:off x="646111" y="452718"/>
            <a:ext cx="9404723" cy="1400530"/>
          </a:xfrm>
        </p:spPr>
        <p:txBody>
          <a:bodyPr numCol="1">
            <a:normAutofit/>
          </a:bodyPr>
          <a:lstStyle/>
          <a:p>
            <a:r>
              <a:rPr altLang="en-GB" dirty="0" lang="en-GB"/>
              <a:t>PESTEL Findings</a:t>
            </a:r>
          </a:p>
        </p:txBody>
      </p:sp>
      <p:pic>
        <p:nvPicPr>
          <p:cNvPr id="7" name="Picture 6">
            <a:extLst>
              <a:ext uri="{FF2B5EF4-FFF2-40B4-BE49-F238E27FC236}">
                <a16:creationId xmlns:a16="http://schemas.microsoft.com/office/drawing/2014/main" id="{E21D8F53-255F-AF45-F4E5-F5140EE4B842}"/>
              </a:ext>
            </a:extLst>
          </p:cNvPr>
          <p:cNvPicPr>
            <a:picLocks noChangeAspect="1"/>
          </p:cNvPicPr>
          <p:nvPr/>
        </p:nvPicPr>
        <p:blipFill>
          <a:blip r:embed="rId4"/>
          <a:srcRect b="-3" r="-3" t="14544"/>
          <a:stretch>
            <a:fillRect/>
          </a:stretch>
        </p:blipFill>
        <p:spPr>
          <a:xfrm>
            <a:off x="1106424" y="2052917"/>
            <a:ext cx="2936836" cy="2480368"/>
          </a:xfrm>
          <a:prstGeom prst="rect">
            <a:avLst/>
          </a:prstGeom>
          <a:effectLst>
            <a:outerShdw algn="t" blurRad="50800" dir="5400000" dist="38100" rotWithShape="0">
              <a:prstClr val="black">
                <a:alpha val="43000"/>
              </a:prstClr>
            </a:outerShdw>
          </a:effectLst>
        </p:spPr>
      </p:pic>
      <p:sp>
        <p:nvSpPr>
          <p:cNvPr id="13" name="Content Placeholder 2">
            <a:extLst>
              <a:ext uri="{FF2B5EF4-FFF2-40B4-BE49-F238E27FC236}">
                <a16:creationId xmlns:a16="http://schemas.microsoft.com/office/drawing/2014/main" id="{20A26BA3-4F9F-DD3B-577D-C42F25C1FBBC}"/>
              </a:ext>
            </a:extLst>
          </p:cNvPr>
          <p:cNvSpPr>
            <a:spLocks noGrp="1"/>
          </p:cNvSpPr>
          <p:nvPr>
            <p:ph idx="1"/>
          </p:nvPr>
        </p:nvSpPr>
        <p:spPr>
          <a:xfrm>
            <a:off x="4706650" y="2052919"/>
            <a:ext cx="6830925" cy="3890682"/>
          </a:xfrm>
        </p:spPr>
        <p:txBody>
          <a:bodyPr numCol="1">
            <a:normAutofit/>
          </a:bodyPr>
          <a:lstStyle/>
          <a:p>
            <a:pPr algn="just" lvl="0">
              <a:lnSpc>
                <a:spcPct val="90000"/>
              </a:lnSpc>
            </a:pPr>
            <a:r>
              <a:rPr altLang="en-GB" dirty="0" lang="en-GB" sz="1400"/>
              <a:t>The UK do not impose the </a:t>
            </a:r>
            <a:r>
              <a:rPr altLang="en-GB" dirty="0" err="1" lang="en-GB" sz="1400"/>
              <a:t>mendatory</a:t>
            </a:r>
            <a:r>
              <a:rPr altLang="en-GB" dirty="0" lang="en-GB" sz="1400"/>
              <a:t> regulations on hotel organisations for saving the food wastage. Instead of this, WRAP serves with the policy, the Courtauld Commitment. </a:t>
            </a:r>
          </a:p>
          <a:p>
            <a:pPr algn="just" lvl="0">
              <a:lnSpc>
                <a:spcPct val="90000"/>
              </a:lnSpc>
            </a:pPr>
            <a:r>
              <a:rPr altLang="en-GB" dirty="0" lang="en-GB" sz="1400"/>
              <a:t>This gaols of this policy are aligned with the Sustainability and Development Goals (SDGs) and focus on saving the environment by reducing food wastage and gas emissions (WRAP, n.d.). </a:t>
            </a:r>
          </a:p>
          <a:p>
            <a:pPr algn="just" lvl="0">
              <a:lnSpc>
                <a:spcPct val="90000"/>
              </a:lnSpc>
            </a:pPr>
            <a:r>
              <a:rPr altLang="en-GB" dirty="0" lang="en-GB" sz="1400"/>
              <a:t>The policy is voluntary and not </a:t>
            </a:r>
            <a:r>
              <a:rPr altLang="en-GB" dirty="0" err="1" lang="en-GB" sz="1400"/>
              <a:t>mendatory</a:t>
            </a:r>
            <a:r>
              <a:rPr altLang="en-GB" dirty="0" lang="en-GB" sz="1400"/>
              <a:t> which does not mandate the organisations to comply with it and save food wastage. </a:t>
            </a:r>
          </a:p>
          <a:p>
            <a:pPr algn="just" lvl="0">
              <a:lnSpc>
                <a:spcPct val="90000"/>
              </a:lnSpc>
            </a:pPr>
            <a:r>
              <a:rPr altLang="en-GB" dirty="0" lang="en-GB" sz="1400"/>
              <a:t>The economic factors showcase that if the organisations are equipped with the sustainability practices, they can save their operational costs. </a:t>
            </a:r>
          </a:p>
          <a:p>
            <a:pPr algn="just">
              <a:lnSpc>
                <a:spcPct val="90000"/>
              </a:lnSpc>
            </a:pPr>
            <a:r>
              <a:rPr altLang="en-GB" dirty="0" lang="en-GB" sz="1400"/>
              <a:t>This also enhances the economic conditions of the company by increasing customer satisfaction and customer loyalty</a:t>
            </a:r>
          </a:p>
        </p:txBody>
      </p:sp>
      <p:pic>
        <p:nvPicPr>
          <p:cNvPr id="5" name="Picture 4">
            <a:extLst>
              <a:ext uri="{FF2B5EF4-FFF2-40B4-BE49-F238E27FC236}">
                <a16:creationId xmlns:a16="http://schemas.microsoft.com/office/drawing/2014/main" id="{F887CA97-88F9-9D27-C9B8-34361439B0F7}"/>
              </a:ext>
            </a:extLst>
          </p:cNvPr>
          <p:cNvPicPr>
            <a:picLocks noChangeAspect="1"/>
          </p:cNvPicPr>
          <p:nvPr/>
        </p:nvPicPr>
        <p:blipFill>
          <a:blip r:embed="rId5"/>
          <a:srcRect l="1389"/>
          <a:stretch>
            <a:fillRect/>
          </a:stretch>
        </p:blipFill>
        <p:spPr>
          <a:xfrm>
            <a:off x="1106424" y="4639966"/>
            <a:ext cx="2936836" cy="1608432"/>
          </a:xfrm>
          <a:prstGeom prst="rect">
            <a:avLst/>
          </a:prstGeom>
          <a:effectLst>
            <a:outerShdw algn="t" blurRad="50800" dir="5400000" dist="38100" rotWithShape="0">
              <a:prstClr val="black">
                <a:alpha val="43000"/>
              </a:prstClr>
            </a:outerShdw>
          </a:effectLst>
        </p:spPr>
      </p:pic>
    </p:spTree>
    <p:extLst>
      <p:ext uri="{BB962C8B-B14F-4D97-AF65-F5344CB8AC3E}">
        <p14:creationId xmlns:p14="http://schemas.microsoft.com/office/powerpoint/2010/main" val="2547807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nchor="ctr" numCol="1" rtlCol="0"/>
          <a:lstStyle/>
          <a:p>
            <a:pPr algn="ctr"/>
            <a:endParaRPr lang="en-US"/>
          </a:p>
        </p:txBody>
      </p:sp>
      <p:sp>
        <p:nvSpPr>
          <p:cNvPr id="12" name="Rectangle 11">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numCol="1"/>
          <a:lstStyle/>
          <a:p>
            <a:endParaRPr altLang="en-GB" lang="en-GB"/>
          </a:p>
        </p:txBody>
      </p:sp>
      <p:sp>
        <p:nvSpPr>
          <p:cNvPr id="14"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a:xfrm>
            <a:off x="8719939" y="1460230"/>
            <a:ext cx="3472060" cy="825932"/>
          </a:xfrm>
          <a:custGeom>
            <a:avLst/>
            <a:gdLst>
              <a:gd fmla="*/ 3470310 w 3472060" name="connsiteX0"/>
              <a:gd fmla="*/ 0 h 825932" name="connsiteY0"/>
              <a:gd fmla="*/ 3472060 w 3472060" name="connsiteX1"/>
              <a:gd fmla="*/ 12850 h 825932" name="connsiteY1"/>
              <a:gd fmla="*/ 3472060 w 3472060" name="connsiteX2"/>
              <a:gd fmla="*/ 480529 h 825932" name="connsiteY2"/>
              <a:gd fmla="*/ 3363699 w 3472060" name="connsiteX3"/>
              <a:gd fmla="*/ 498471 h 825932" name="connsiteY3"/>
              <a:gd fmla="*/ 42060 w 3472060" name="connsiteX4"/>
              <a:gd fmla="*/ 824486 h 825932" name="connsiteY4"/>
              <a:gd fmla="*/ 0 w 3472060" name="connsiteX5"/>
              <a:gd fmla="*/ 758452 h 825932" name="connsiteY5"/>
              <a:gd fmla="*/ 188014 w 3472060" name="connsiteX6"/>
              <a:gd fmla="*/ 735602 h 825932" name="connsiteY6"/>
              <a:gd fmla="*/ 284087 w 3472060" name="connsiteX7"/>
              <a:gd fmla="*/ 722590 h 825932" name="connsiteY7"/>
              <a:gd fmla="*/ 382288 w 3472060" name="connsiteX8"/>
              <a:gd fmla="*/ 709392 h 825932" name="connsiteY8"/>
              <a:gd fmla="*/ 481858 w 3472060" name="connsiteX9"/>
              <a:gd fmla="*/ 695774 h 825932" name="connsiteY9"/>
              <a:gd fmla="*/ 581897 w 3472060" name="connsiteX10"/>
              <a:gd fmla="*/ 680711 h 825932" name="connsiteY10"/>
              <a:gd fmla="*/ 683670 w 3472060" name="connsiteX11"/>
              <a:gd fmla="*/ 665256 h 825932" name="connsiteY11"/>
              <a:gd fmla="*/ 787206 w 3472060" name="connsiteX12"/>
              <a:gd fmla="*/ 649587 h 825932" name="connsiteY12"/>
              <a:gd fmla="*/ 892019 w 3472060" name="connsiteX13"/>
              <a:gd fmla="*/ 632968 h 825932" name="connsiteY13"/>
              <a:gd fmla="*/ 997620 w 3472060" name="connsiteX14"/>
              <a:gd fmla="*/ 614667 h 825932" name="connsiteY14"/>
              <a:gd fmla="*/ 1104727 w 3472060" name="connsiteX15"/>
              <a:gd fmla="*/ 596741 h 825932" name="connsiteY15"/>
              <a:gd fmla="*/ 1212669 w 3472060" name="connsiteX16"/>
              <a:gd fmla="*/ 577397 h 825932" name="connsiteY16"/>
              <a:gd fmla="*/ 1321506 w 3472060" name="connsiteX17"/>
              <a:gd fmla="*/ 556988 h 825932" name="connsiteY17"/>
              <a:gd fmla="*/ 1430709 w 3472060" name="connsiteX18"/>
              <a:gd fmla="*/ 536607 h 825932" name="connsiteY18"/>
              <a:gd fmla="*/ 1541050 w 3472060" name="connsiteX19"/>
              <a:gd fmla="*/ 514481 h 825932" name="connsiteY19"/>
              <a:gd fmla="*/ 1652805 w 3472060" name="connsiteX20"/>
              <a:gd fmla="*/ 492202 h 825932" name="connsiteY20"/>
              <a:gd fmla="*/ 1763708 w 3472060" name="connsiteX21"/>
              <a:gd fmla="*/ 469161 h 825932" name="connsiteY21"/>
              <a:gd fmla="*/ 1875795 w 3472060" name="connsiteX22"/>
              <a:gd fmla="*/ 444641 h 825932" name="connsiteY22"/>
              <a:gd fmla="*/ 1989128 w 3472060" name="connsiteX23"/>
              <a:gd fmla="*/ 418995 h 825932" name="connsiteY23"/>
              <a:gd fmla="*/ 2102476 w 3472060" name="connsiteX24"/>
              <a:gd fmla="*/ 393438 h 825932" name="connsiteY24"/>
              <a:gd fmla="*/ 2215549 w 3472060" name="connsiteX25"/>
              <a:gd fmla="*/ 366291 h 825932" name="connsiteY25"/>
              <a:gd fmla="*/ 2330490 w 3472060" name="connsiteX26"/>
              <a:gd fmla="*/ 337455 h 825932" name="connsiteY26"/>
              <a:gd fmla="*/ 2443333 w 3472060" name="connsiteX27"/>
              <a:gd fmla="*/ 308983 h 825932" name="connsiteY27"/>
              <a:gd fmla="*/ 2558014 w 3472060" name="connsiteX28"/>
              <a:gd fmla="*/ 278646 h 825932" name="connsiteY28"/>
              <a:gd fmla="*/ 2673621 w 3472060" name="connsiteX29"/>
              <a:gd fmla="*/ 247421 h 825932" name="connsiteY29"/>
              <a:gd fmla="*/ 2787008 w 3472060" name="connsiteX30"/>
              <a:gd fmla="*/ 215853 h 825932" name="connsiteY30"/>
              <a:gd fmla="*/ 2901442 w 3472060" name="connsiteX31"/>
              <a:gd fmla="*/ 182011 h 825932" name="connsiteY31"/>
              <a:gd fmla="*/ 3015722 w 3472060" name="connsiteX32"/>
              <a:gd fmla="*/ 147286 h 825932" name="connsiteY32"/>
              <a:gd fmla="*/ 3130018 w 3472060" name="connsiteX33"/>
              <a:gd fmla="*/ 112649 h 825932" name="connsiteY33"/>
              <a:gd fmla="*/ 3243551 w 3472060" name="connsiteX34"/>
              <a:gd fmla="*/ 75688 h 825932" name="connsiteY34"/>
              <a:gd fmla="*/ 3356992 w 3472060" name="connsiteX35"/>
              <a:gd fmla="*/ 38197 h 825932" name="connsiteY35"/>
              <a:gd fmla="*/ 3470310 w 3472060" name="connsiteX36"/>
              <a:gd fmla="*/ 0 h 825932" name="connsiteY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b="b" l="l" r="r" t="t"/>
            <a:pathLst>
              <a:path h="825932" w="3472060">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anchor="ctr" numCol="1" rtlCol="0"/>
          <a:lstStyle/>
          <a:p>
            <a:pPr algn="ctr"/>
            <a:endParaRPr lang="en-US">
              <a:solidFill>
                <a:schemeClr val="tx1"/>
              </a:solidFill>
            </a:endParaRPr>
          </a:p>
        </p:txBody>
      </p:sp>
      <p:sp useBgFill="1">
        <p:nvSpPr>
          <p:cNvPr id="16" name="Freeform: Shape 15">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AdjustHandles="1" noChangeArrowheads="1" noChangeAspect="1" noChangeShapeType="1" noEditPoints="1" noGrp="1" noMove="1" noResize="1" noRot="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fmla="*/ 0 w 12192417" name="connsiteX0"/>
              <a:gd fmla="*/ 0 h 5095933" name="connsiteY0"/>
              <a:gd fmla="*/ 71931 w 12192417" name="connsiteX1"/>
              <a:gd fmla="*/ 12261 h 5095933" name="connsiteY1"/>
              <a:gd fmla="*/ 282848 w 12192417" name="connsiteX2"/>
              <a:gd fmla="*/ 48343 h 5095933" name="connsiteY2"/>
              <a:gd fmla="*/ 436463 w 12192417" name="connsiteX3"/>
              <a:gd fmla="*/ 73565 h 5095933" name="connsiteY3"/>
              <a:gd fmla="*/ 619338 w 12192417" name="connsiteX4"/>
              <a:gd fmla="*/ 100188 h 5095933" name="connsiteY4"/>
              <a:gd fmla="*/ 836350 w 12192417" name="connsiteX5"/>
              <a:gd fmla="*/ 132066 h 5095933" name="connsiteY5"/>
              <a:gd fmla="*/ 1076527 w 12192417" name="connsiteX6"/>
              <a:gd fmla="*/ 165696 h 5095933" name="connsiteY6"/>
              <a:gd fmla="*/ 1347183 w 12192417" name="connsiteX7"/>
              <a:gd fmla="*/ 201077 h 5095933" name="connsiteY7"/>
              <a:gd fmla="*/ 1642222 w 12192417" name="connsiteX8"/>
              <a:gd fmla="*/ 238560 h 5095933" name="connsiteY8"/>
              <a:gd fmla="*/ 1962863 w 12192417" name="connsiteX9"/>
              <a:gd fmla="*/ 276043 h 5095933" name="connsiteY9"/>
              <a:gd fmla="*/ 2304231 w 12192417" name="connsiteX10"/>
              <a:gd fmla="*/ 314227 h 5095933" name="connsiteY10"/>
              <a:gd fmla="*/ 2672420 w 12192417" name="connsiteX11"/>
              <a:gd fmla="*/ 349608 h 5095933" name="connsiteY11"/>
              <a:gd fmla="*/ 3057677 w 12192417" name="connsiteX12"/>
              <a:gd fmla="*/ 383588 h 5095933" name="connsiteY12"/>
              <a:gd fmla="*/ 3464880 w 12192417" name="connsiteX13"/>
              <a:gd fmla="*/ 414415 h 5095933" name="connsiteY13"/>
              <a:gd fmla="*/ 3889151 w 12192417" name="connsiteX14"/>
              <a:gd fmla="*/ 443841 h 5095933" name="connsiteY14"/>
              <a:gd fmla="*/ 4331709 w 12192417" name="connsiteX15"/>
              <a:gd fmla="*/ 471515 h 5095933" name="connsiteY15"/>
              <a:gd fmla="*/ 4558475 w 12192417" name="connsiteX16"/>
              <a:gd fmla="*/ 481324 h 5095933" name="connsiteY16"/>
              <a:gd fmla="*/ 4790117 w 12192417" name="connsiteX17"/>
              <a:gd fmla="*/ 492183 h 5095933" name="connsiteY17"/>
              <a:gd fmla="*/ 5025417 w 12192417" name="connsiteX18"/>
              <a:gd fmla="*/ 502342 h 5095933" name="connsiteY18"/>
              <a:gd fmla="*/ 5261936 w 12192417" name="connsiteX19"/>
              <a:gd fmla="*/ 508998 h 5095933" name="connsiteY19"/>
              <a:gd fmla="*/ 5503331 w 12192417" name="connsiteX20"/>
              <a:gd fmla="*/ 514953 h 5095933" name="connsiteY20"/>
              <a:gd fmla="*/ 5747166 w 12192417" name="connsiteX21"/>
              <a:gd fmla="*/ 521259 h 5095933" name="connsiteY21"/>
              <a:gd fmla="*/ 5995876 w 12192417" name="connsiteX22"/>
              <a:gd fmla="*/ 525463 h 5095933" name="connsiteY22"/>
              <a:gd fmla="*/ 6247025 w 12192417" name="connsiteX23"/>
              <a:gd fmla="*/ 525463 h 5095933" name="connsiteY23"/>
              <a:gd fmla="*/ 6500612 w 12192417" name="connsiteX24"/>
              <a:gd fmla="*/ 527565 h 5095933" name="connsiteY24"/>
              <a:gd fmla="*/ 6756638 w 12192417" name="connsiteX25"/>
              <a:gd fmla="*/ 525463 h 5095933" name="connsiteY25"/>
              <a:gd fmla="*/ 7016321 w 12192417" name="connsiteX26"/>
              <a:gd fmla="*/ 521259 h 5095933" name="connsiteY26"/>
              <a:gd fmla="*/ 7276004 w 12192417" name="connsiteX27"/>
              <a:gd fmla="*/ 517406 h 5095933" name="connsiteY27"/>
              <a:gd fmla="*/ 7539344 w 12192417" name="connsiteX28"/>
              <a:gd fmla="*/ 508998 h 5095933" name="connsiteY28"/>
              <a:gd fmla="*/ 7805123 w 12192417" name="connsiteX29"/>
              <a:gd fmla="*/ 500241 h 5095933" name="connsiteY29"/>
              <a:gd fmla="*/ 8070902 w 12192417" name="connsiteX30"/>
              <a:gd fmla="*/ 490082 h 5095933" name="connsiteY30"/>
              <a:gd fmla="*/ 8339120 w 12192417" name="connsiteX31"/>
              <a:gd fmla="*/ 475719 h 5095933" name="connsiteY31"/>
              <a:gd fmla="*/ 8609775 w 12192417" name="connsiteX32"/>
              <a:gd fmla="*/ 458554 h 5095933" name="connsiteY32"/>
              <a:gd fmla="*/ 8881650 w 12192417" name="connsiteX33"/>
              <a:gd fmla="*/ 442089 h 5095933" name="connsiteY33"/>
              <a:gd fmla="*/ 9153525 w 12192417" name="connsiteX34"/>
              <a:gd fmla="*/ 421071 h 5095933" name="connsiteY34"/>
              <a:gd fmla="*/ 9429057 w 12192417" name="connsiteX35"/>
              <a:gd fmla="*/ 395849 h 5095933" name="connsiteY35"/>
              <a:gd fmla="*/ 9700932 w 12192417" name="connsiteX36"/>
              <a:gd fmla="*/ 370626 h 5095933" name="connsiteY36"/>
              <a:gd fmla="*/ 9977683 w 12192417" name="connsiteX37"/>
              <a:gd fmla="*/ 341551 h 5095933" name="connsiteY37"/>
              <a:gd fmla="*/ 10255654 w 12192417" name="connsiteX38"/>
              <a:gd fmla="*/ 309673 h 5095933" name="connsiteY38"/>
              <a:gd fmla="*/ 10529967 w 12192417" name="connsiteX39"/>
              <a:gd fmla="*/ 276043 h 5095933" name="connsiteY39"/>
              <a:gd fmla="*/ 10807938 w 12192417" name="connsiteX40"/>
              <a:gd fmla="*/ 236809 h 5095933" name="connsiteY40"/>
              <a:gd fmla="*/ 11084689 w 12192417" name="connsiteX41"/>
              <a:gd fmla="*/ 194772 h 5095933" name="connsiteY41"/>
              <a:gd fmla="*/ 11362660 w 12192417" name="connsiteX42"/>
              <a:gd fmla="*/ 153085 h 5095933" name="connsiteY42"/>
              <a:gd fmla="*/ 11639411 w 12192417" name="connsiteX43"/>
              <a:gd fmla="*/ 104392 h 5095933" name="connsiteY43"/>
              <a:gd fmla="*/ 11914944 w 12192417" name="connsiteX44"/>
              <a:gd fmla="*/ 54648 h 5095933" name="connsiteY44"/>
              <a:gd fmla="*/ 12191695 w 12192417" name="connsiteX45"/>
              <a:gd fmla="*/ 2452 h 5095933" name="connsiteY45"/>
              <a:gd fmla="*/ 12191695 w 12192417" name="connsiteX46"/>
              <a:gd fmla="*/ 2162231 h 5095933" name="connsiteY46"/>
              <a:gd fmla="*/ 12192417 w 12192417" name="connsiteX47"/>
              <a:gd fmla="*/ 2162231 h 5095933" name="connsiteY47"/>
              <a:gd fmla="*/ 12192417 w 12192417" name="connsiteX48"/>
              <a:gd fmla="*/ 5095933 h 5095933" name="connsiteY48"/>
              <a:gd fmla="*/ 0 w 12192417" name="connsiteX49"/>
              <a:gd fmla="*/ 5095933 h 5095933" name="connsiteY49"/>
              <a:gd fmla="*/ 0 w 12192417" name="connsiteX50"/>
              <a:gd fmla="*/ 2791958 h 5095933" name="connsiteY50"/>
              <a:gd fmla="*/ 0 w 12192417" name="connsiteX51"/>
              <a:gd fmla="*/ 2162231 h 5095933" name="connsiteY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b="b" l="l" r="r" t="t"/>
            <a:pathLst>
              <a:path h="5095933" w="12192417">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numCol="1"/>
          <a:lstStyle/>
          <a:p>
            <a:endParaRPr altLang="en-GB" lang="en-GB"/>
          </a:p>
        </p:txBody>
      </p:sp>
      <p:pic>
        <p:nvPicPr>
          <p:cNvPr descr="Robot" id="5" name="Graphic 4">
            <a:extLst>
              <a:ext uri="{FF2B5EF4-FFF2-40B4-BE49-F238E27FC236}">
                <a16:creationId xmlns:a16="http://schemas.microsoft.com/office/drawing/2014/main" id="{6C61564A-30BF-1BED-D8AB-6E2C04E6DCA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29804" y="2479024"/>
            <a:ext cx="3662018" cy="3662018"/>
          </a:xfrm>
          <a:prstGeom prst="rect">
            <a:avLst/>
          </a:prstGeom>
          <a:effectLst/>
        </p:spPr>
      </p:pic>
      <p:graphicFrame>
        <p:nvGraphicFramePr>
          <p:cNvPr id="18" name="Content Placeholder 2">
            <a:extLst>
              <a:ext uri="{FF2B5EF4-FFF2-40B4-BE49-F238E27FC236}">
                <a16:creationId xmlns:a16="http://schemas.microsoft.com/office/drawing/2014/main" id="{CD3DB456-F2B6-DD1C-B090-70CB7458894A}"/>
              </a:ext>
            </a:extLst>
          </p:cNvPr>
          <p:cNvGraphicFramePr>
            <a:graphicFrameLocks noGrp="1"/>
          </p:cNvGraphicFramePr>
          <p:nvPr>
            <p:ph idx="1"/>
            <p:extLst>
              <p:ext uri="{D42A27DB-BD31-4B8C-83A1-F6EECF244321}">
                <p14:modId xmlns:p14="http://schemas.microsoft.com/office/powerpoint/2010/main" val="4136477972"/>
              </p:ext>
            </p:extLst>
          </p:nvPr>
        </p:nvGraphicFramePr>
        <p:xfrm>
          <a:off x="4264992" y="2483789"/>
          <a:ext cx="7270375" cy="4018804"/>
        </p:xfrm>
        <a:graphic>
          <a:graphicData uri="http://schemas.openxmlformats.org/drawingml/2006/diagram">
            <dgm:relIds xmlns:dgm="http://schemas.openxmlformats.org/drawingml/2006/diagram" xmlns:r="http://schemas.openxmlformats.org/officeDocument/2006/relationships" r:cs="rId5" r:dm="rId6" r:lo="rId7" r:qs="rId8"/>
          </a:graphicData>
        </a:graphic>
      </p:graphicFrame>
    </p:spTree>
    <p:extLst>
      <p:ext uri="{BB962C8B-B14F-4D97-AF65-F5344CB8AC3E}">
        <p14:creationId xmlns:p14="http://schemas.microsoft.com/office/powerpoint/2010/main" val="101358216"/>
      </p:ext>
    </p:extLst>
  </p:cSld>
  <p:clrMapOvr>
    <a:overrideClrMapping accent1="accent1" accent2="accent2" accent3="accent3" accent4="accent4" accent5="accent5" accent6="accent6" bg1="lt1" bg2="lt2" folHlink="folHlink" hlink="hlink" tx1="dk1" tx2="dk2"/>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E873A80-DE6C-9C11-0F81-2903B2C4325E}"/>
              </a:ext>
            </a:extLst>
          </p:cNvPr>
          <p:cNvPicPr>
            <a:picLocks noChangeAspect="1"/>
          </p:cNvPicPr>
          <p:nvPr/>
        </p:nvPicPr>
        <p:blipFill>
          <a:blip r:embed="rId4"/>
          <a:srcRect l="20134" r="10396"/>
          <a:stretch>
            <a:fillRect/>
          </a:stretch>
        </p:blipFill>
        <p:spPr>
          <a:xfrm>
            <a:off x="648930" y="2052213"/>
            <a:ext cx="5451627" cy="4196185"/>
          </a:xfrm>
          <a:prstGeom prst="rect">
            <a:avLst/>
          </a:prstGeom>
          <a:effectLst>
            <a:outerShdw algn="t" blurRad="50800" dir="5400000" dist="38100" rotWithShape="0">
              <a:prstClr val="black">
                <a:alpha val="43000"/>
              </a:prstClr>
            </a:outerShdw>
          </a:effectLst>
        </p:spPr>
      </p:pic>
      <p:graphicFrame>
        <p:nvGraphicFramePr>
          <p:cNvPr id="2" name="Content Placeholder 1">
            <a:extLst>
              <a:ext uri="{FF2B5EF4-FFF2-40B4-BE49-F238E27FC236}">
                <a16:creationId xmlns:a16="http://schemas.microsoft.com/office/drawing/2014/main" id="{177E1369-8964-1259-4513-E154A4171B8C}"/>
              </a:ext>
            </a:extLst>
          </p:cNvPr>
          <p:cNvGraphicFramePr>
            <a:graphicFrameLocks noGrp="1"/>
          </p:cNvGraphicFramePr>
          <p:nvPr>
            <p:ph idx="1"/>
            <p:extLst>
              <p:ext uri="{D42A27DB-BD31-4B8C-83A1-F6EECF244321}">
                <p14:modId xmlns:p14="http://schemas.microsoft.com/office/powerpoint/2010/main" val="4258087518"/>
              </p:ext>
            </p:extLst>
          </p:nvPr>
        </p:nvGraphicFramePr>
        <p:xfrm>
          <a:off x="6750752" y="2052214"/>
          <a:ext cx="4338409" cy="4196185"/>
        </p:xfrm>
        <a:graphic>
          <a:graphicData uri="http://schemas.openxmlformats.org/drawingml/2006/diagram">
            <dgm:relIds xmlns:dgm="http://schemas.openxmlformats.org/drawingml/2006/diagram" xmlns:r="http://schemas.openxmlformats.org/officeDocument/2006/relationships" r:cs="rId5" r:dm="rId6" r:lo="rId7" r:qs="rId8"/>
          </a:graphicData>
        </a:graphic>
      </p:graphicFrame>
    </p:spTree>
    <p:extLst>
      <p:ext uri="{BB962C8B-B14F-4D97-AF65-F5344CB8AC3E}">
        <p14:creationId xmlns:p14="http://schemas.microsoft.com/office/powerpoint/2010/main" val="2560180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1C8AD-D0F5-B8F0-97A0-498EEB0643D3}"/>
              </a:ext>
            </a:extLst>
          </p:cNvPr>
          <p:cNvSpPr>
            <a:spLocks noGrp="1"/>
          </p:cNvSpPr>
          <p:nvPr>
            <p:ph type="title"/>
          </p:nvPr>
        </p:nvSpPr>
        <p:spPr/>
        <p:txBody>
          <a:bodyPr numCol="1"/>
          <a:lstStyle/>
          <a:p>
            <a:r>
              <a:rPr altLang="en-GB" dirty="0" lang="en-GB"/>
              <a:t>Response of the other hotels to these issues</a:t>
            </a:r>
            <a:br>
              <a:rPr altLang="en-GB" dirty="0" lang="en-GB"/>
            </a:br>
            <a:endParaRPr altLang="en-GB" dirty="0" lang="en-GB"/>
          </a:p>
        </p:txBody>
      </p:sp>
      <p:graphicFrame>
        <p:nvGraphicFramePr>
          <p:cNvPr id="4" name="Content Placeholder 3">
            <a:extLst>
              <a:ext uri="{FF2B5EF4-FFF2-40B4-BE49-F238E27FC236}">
                <a16:creationId xmlns:a16="http://schemas.microsoft.com/office/drawing/2014/main" id="{45E8D99B-7BD6-3C84-BCB8-737F8558E18F}"/>
              </a:ext>
            </a:extLst>
          </p:cNvPr>
          <p:cNvGraphicFramePr>
            <a:graphicFrameLocks noGrp="1"/>
          </p:cNvGraphicFramePr>
          <p:nvPr>
            <p:ph idx="1"/>
            <p:extLst>
              <p:ext uri="{D42A27DB-BD31-4B8C-83A1-F6EECF244321}">
                <p14:modId xmlns:p14="http://schemas.microsoft.com/office/powerpoint/2010/main" val="1050572481"/>
              </p:ext>
            </p:extLst>
          </p:nvPr>
        </p:nvGraphicFramePr>
        <p:xfrm>
          <a:off x="646112" y="2052918"/>
          <a:ext cx="6813467" cy="4195481"/>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5" name="Picture 4">
            <a:extLst>
              <a:ext uri="{FF2B5EF4-FFF2-40B4-BE49-F238E27FC236}">
                <a16:creationId xmlns:a16="http://schemas.microsoft.com/office/drawing/2014/main" id="{A059AF3C-A5D7-3133-89F3-E8C914394241}"/>
              </a:ext>
            </a:extLst>
          </p:cNvPr>
          <p:cNvPicPr>
            <a:picLocks noChangeAspect="1"/>
          </p:cNvPicPr>
          <p:nvPr/>
        </p:nvPicPr>
        <p:blipFill>
          <a:blip r:embed="rId8"/>
          <a:stretch>
            <a:fillRect/>
          </a:stretch>
        </p:blipFill>
        <p:spPr>
          <a:xfrm>
            <a:off x="8255121" y="1515979"/>
            <a:ext cx="3591426" cy="2093495"/>
          </a:xfrm>
          <a:prstGeom prst="rect">
            <a:avLst/>
          </a:prstGeom>
        </p:spPr>
      </p:pic>
      <p:pic>
        <p:nvPicPr>
          <p:cNvPr id="7" name="Picture 6">
            <a:extLst>
              <a:ext uri="{FF2B5EF4-FFF2-40B4-BE49-F238E27FC236}">
                <a16:creationId xmlns:a16="http://schemas.microsoft.com/office/drawing/2014/main" id="{ACCABAD4-2147-7BE1-B505-CFD616385502}"/>
              </a:ext>
            </a:extLst>
          </p:cNvPr>
          <p:cNvPicPr>
            <a:picLocks noChangeAspect="1"/>
          </p:cNvPicPr>
          <p:nvPr/>
        </p:nvPicPr>
        <p:blipFill>
          <a:blip r:embed="rId9"/>
          <a:stretch>
            <a:fillRect/>
          </a:stretch>
        </p:blipFill>
        <p:spPr>
          <a:xfrm>
            <a:off x="8253664" y="4067264"/>
            <a:ext cx="3591426" cy="2338018"/>
          </a:xfrm>
          <a:prstGeom prst="rect">
            <a:avLst/>
          </a:prstGeom>
        </p:spPr>
      </p:pic>
    </p:spTree>
    <p:extLst>
      <p:ext uri="{BB962C8B-B14F-4D97-AF65-F5344CB8AC3E}">
        <p14:creationId xmlns:p14="http://schemas.microsoft.com/office/powerpoint/2010/main" val="295190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1548F-5D0F-35B0-659F-3EF4EC819044}"/>
              </a:ext>
            </a:extLst>
          </p:cNvPr>
          <p:cNvSpPr>
            <a:spLocks noGrp="1"/>
          </p:cNvSpPr>
          <p:nvPr>
            <p:ph type="title"/>
          </p:nvPr>
        </p:nvSpPr>
        <p:spPr/>
        <p:txBody>
          <a:bodyPr numCol="1"/>
          <a:lstStyle/>
          <a:p>
            <a:r>
              <a:rPr altLang="en-GB" dirty="0" lang="en-GB"/>
              <a:t>Conclusion </a:t>
            </a:r>
            <a:br>
              <a:rPr altLang="en-GB" dirty="0" lang="en-GB"/>
            </a:br>
            <a:endParaRPr altLang="en-GB" dirty="0" lang="en-GB"/>
          </a:p>
        </p:txBody>
      </p:sp>
      <p:sp>
        <p:nvSpPr>
          <p:cNvPr id="3" name="Content Placeholder 2">
            <a:extLst>
              <a:ext uri="{FF2B5EF4-FFF2-40B4-BE49-F238E27FC236}">
                <a16:creationId xmlns:a16="http://schemas.microsoft.com/office/drawing/2014/main" id="{2310BBBE-865C-25E3-B026-5A7D99A6F49B}"/>
              </a:ext>
            </a:extLst>
          </p:cNvPr>
          <p:cNvSpPr>
            <a:spLocks noGrp="1"/>
          </p:cNvSpPr>
          <p:nvPr>
            <p:ph idx="1"/>
          </p:nvPr>
        </p:nvSpPr>
        <p:spPr>
          <a:xfrm>
            <a:off x="597985" y="1679939"/>
            <a:ext cx="6260014" cy="4195481"/>
          </a:xfrm>
        </p:spPr>
        <p:txBody>
          <a:bodyPr numCol="1"/>
          <a:lstStyle/>
          <a:p>
            <a:pPr algn="just" lvl="0"/>
            <a:r>
              <a:rPr altLang="en-GB" dirty="0" lang="en-GB"/>
              <a:t>Food waste mitigation strategies are crucial to improve environmental health and hospitality sector growth. </a:t>
            </a:r>
          </a:p>
          <a:p>
            <a:pPr algn="just" lvl="0"/>
            <a:r>
              <a:rPr altLang="en-GB" dirty="0" lang="en-GB"/>
              <a:t>The FISO techniques and staff training are helpful in ensuring the food reduction while avoiding the financial strain. </a:t>
            </a:r>
          </a:p>
          <a:p>
            <a:pPr algn="just" lvl="0"/>
            <a:r>
              <a:rPr altLang="en-GB" dirty="0" lang="en-GB"/>
              <a:t>Large organisations, such as Marriott and Hilton, have adopted menu engineering and AI integration to avoid food waste. </a:t>
            </a:r>
          </a:p>
          <a:p>
            <a:pPr algn="just" lvl="0"/>
            <a:r>
              <a:rPr altLang="en-GB" dirty="0" lang="en-GB"/>
              <a:t>However, these solutions do not provide the proper food waste control and reduction solutions. </a:t>
            </a:r>
          </a:p>
          <a:p>
            <a:pPr algn="just"/>
            <a:endParaRPr altLang="en-GB" dirty="0" lang="en-GB"/>
          </a:p>
        </p:txBody>
      </p:sp>
      <p:pic>
        <p:nvPicPr>
          <p:cNvPr id="5" name="Picture 4">
            <a:extLst>
              <a:ext uri="{FF2B5EF4-FFF2-40B4-BE49-F238E27FC236}">
                <a16:creationId xmlns:a16="http://schemas.microsoft.com/office/drawing/2014/main" id="{9015AB73-0B12-4E8C-D57F-C873FDF757F3}"/>
              </a:ext>
            </a:extLst>
          </p:cNvPr>
          <p:cNvPicPr>
            <a:picLocks noChangeAspect="1"/>
          </p:cNvPicPr>
          <p:nvPr/>
        </p:nvPicPr>
        <p:blipFill>
          <a:blip r:embed="rId3"/>
          <a:stretch>
            <a:fillRect/>
          </a:stretch>
        </p:blipFill>
        <p:spPr>
          <a:xfrm>
            <a:off x="8085221" y="4528356"/>
            <a:ext cx="3485617" cy="1876926"/>
          </a:xfrm>
          <a:prstGeom prst="rect">
            <a:avLst/>
          </a:prstGeom>
        </p:spPr>
      </p:pic>
      <p:pic>
        <p:nvPicPr>
          <p:cNvPr descr="Teacher" id="7" name="Graphic 6">
            <a:extLst>
              <a:ext uri="{FF2B5EF4-FFF2-40B4-BE49-F238E27FC236}">
                <a16:creationId xmlns:a16="http://schemas.microsoft.com/office/drawing/2014/main" id="{46B40645-CE38-5B0B-D9DF-663998BD3E6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76672" y="1152983"/>
            <a:ext cx="3485617" cy="2903621"/>
          </a:xfrm>
          <a:prstGeom prst="rect">
            <a:avLst/>
          </a:prstGeom>
        </p:spPr>
      </p:pic>
    </p:spTree>
    <p:extLst>
      <p:ext uri="{BB962C8B-B14F-4D97-AF65-F5344CB8AC3E}">
        <p14:creationId xmlns:p14="http://schemas.microsoft.com/office/powerpoint/2010/main" val="34898644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A572E-33D8-E3D1-1B19-57684D4836E0}"/>
              </a:ext>
            </a:extLst>
          </p:cNvPr>
          <p:cNvSpPr>
            <a:spLocks noGrp="1"/>
          </p:cNvSpPr>
          <p:nvPr>
            <p:ph type="title"/>
          </p:nvPr>
        </p:nvSpPr>
        <p:spPr>
          <a:xfrm>
            <a:off x="484747" y="241030"/>
            <a:ext cx="9404723" cy="1400530"/>
          </a:xfrm>
        </p:spPr>
        <p:txBody>
          <a:bodyPr numCol="1"/>
          <a:lstStyle/>
          <a:p>
            <a:r>
              <a:rPr altLang="en-GB" dirty="0" lang="en-GB"/>
              <a:t>Recommendations</a:t>
            </a:r>
            <a:br>
              <a:rPr altLang="en-GB" dirty="0" lang="en-GB"/>
            </a:br>
            <a:endParaRPr altLang="en-GB" dirty="0" lang="en-GB"/>
          </a:p>
        </p:txBody>
      </p:sp>
      <p:graphicFrame>
        <p:nvGraphicFramePr>
          <p:cNvPr id="4" name="Content Placeholder 3">
            <a:extLst>
              <a:ext uri="{FF2B5EF4-FFF2-40B4-BE49-F238E27FC236}">
                <a16:creationId xmlns:a16="http://schemas.microsoft.com/office/drawing/2014/main" id="{8670D7FE-7ADC-0D3B-81DF-44E37FCDCCA2}"/>
              </a:ext>
            </a:extLst>
          </p:cNvPr>
          <p:cNvGraphicFramePr>
            <a:graphicFrameLocks noGrp="1"/>
          </p:cNvGraphicFramePr>
          <p:nvPr>
            <p:ph idx="1"/>
            <p:extLst>
              <p:ext uri="{D42A27DB-BD31-4B8C-83A1-F6EECF244321}">
                <p14:modId xmlns:p14="http://schemas.microsoft.com/office/powerpoint/2010/main" val="4040318336"/>
              </p:ext>
            </p:extLst>
          </p:nvPr>
        </p:nvGraphicFramePr>
        <p:xfrm>
          <a:off x="484881" y="731223"/>
          <a:ext cx="7535170" cy="5674519"/>
        </p:xfrm>
        <a:graphic>
          <a:graphicData uri="http://schemas.openxmlformats.org/drawingml/2006/diagram">
            <dgm:relIds xmlns:dgm="http://schemas.openxmlformats.org/drawingml/2006/diagram" xmlns:r="http://schemas.openxmlformats.org/officeDocument/2006/relationships" r:cs="rId3" r:dm="rId4" r:lo="rId5" r:qs="rId6"/>
          </a:graphicData>
        </a:graphic>
      </p:graphicFrame>
      <p:pic>
        <p:nvPicPr>
          <p:cNvPr id="5" name="Picture 4">
            <a:extLst>
              <a:ext uri="{FF2B5EF4-FFF2-40B4-BE49-F238E27FC236}">
                <a16:creationId xmlns:a16="http://schemas.microsoft.com/office/drawing/2014/main" id="{90C8F194-CC86-907E-0F97-06EB354D78BF}"/>
              </a:ext>
            </a:extLst>
          </p:cNvPr>
          <p:cNvPicPr>
            <a:picLocks noChangeAspect="1"/>
          </p:cNvPicPr>
          <p:nvPr/>
        </p:nvPicPr>
        <p:blipFill>
          <a:blip r:embed="rId8"/>
          <a:stretch>
            <a:fillRect/>
          </a:stretch>
        </p:blipFill>
        <p:spPr>
          <a:xfrm>
            <a:off x="8301790" y="452719"/>
            <a:ext cx="3657600" cy="2795884"/>
          </a:xfrm>
          <a:prstGeom prst="rect">
            <a:avLst/>
          </a:prstGeom>
        </p:spPr>
      </p:pic>
      <p:pic>
        <p:nvPicPr>
          <p:cNvPr id="7" name="Picture 6">
            <a:extLst>
              <a:ext uri="{FF2B5EF4-FFF2-40B4-BE49-F238E27FC236}">
                <a16:creationId xmlns:a16="http://schemas.microsoft.com/office/drawing/2014/main" id="{73CF8E64-086D-3277-4BFD-F2BD491B76C2}"/>
              </a:ext>
            </a:extLst>
          </p:cNvPr>
          <p:cNvPicPr>
            <a:picLocks noChangeAspect="1"/>
          </p:cNvPicPr>
          <p:nvPr/>
        </p:nvPicPr>
        <p:blipFill>
          <a:blip r:embed="rId9"/>
          <a:stretch>
            <a:fillRect/>
          </a:stretch>
        </p:blipFill>
        <p:spPr>
          <a:xfrm>
            <a:off x="8301790" y="3609398"/>
            <a:ext cx="3657600" cy="2615016"/>
          </a:xfrm>
          <a:prstGeom prst="rect">
            <a:avLst/>
          </a:prstGeom>
        </p:spPr>
      </p:pic>
    </p:spTree>
    <p:extLst>
      <p:ext uri="{BB962C8B-B14F-4D97-AF65-F5344CB8AC3E}">
        <p14:creationId xmlns:p14="http://schemas.microsoft.com/office/powerpoint/2010/main" val="35407025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6695-633C-2085-8851-76CD50FA3FF0}"/>
              </a:ext>
            </a:extLst>
          </p:cNvPr>
          <p:cNvSpPr>
            <a:spLocks noGrp="1"/>
          </p:cNvSpPr>
          <p:nvPr>
            <p:ph type="title"/>
          </p:nvPr>
        </p:nvSpPr>
        <p:spPr/>
        <p:txBody>
          <a:bodyPr numCol="1"/>
          <a:lstStyle/>
          <a:p>
            <a:r>
              <a:rPr dirty="0" lang="en-US"/>
              <a:t>	References</a:t>
            </a:r>
            <a:endParaRPr altLang="en-GB" dirty="0" lang="en-GB"/>
          </a:p>
        </p:txBody>
      </p:sp>
      <p:sp>
        <p:nvSpPr>
          <p:cNvPr id="3" name="Content Placeholder 2">
            <a:extLst>
              <a:ext uri="{FF2B5EF4-FFF2-40B4-BE49-F238E27FC236}">
                <a16:creationId xmlns:a16="http://schemas.microsoft.com/office/drawing/2014/main" id="{5331BDBC-1D99-90AE-1750-90332829B487}"/>
              </a:ext>
            </a:extLst>
          </p:cNvPr>
          <p:cNvSpPr>
            <a:spLocks noGrp="1"/>
          </p:cNvSpPr>
          <p:nvPr>
            <p:ph idx="1"/>
          </p:nvPr>
        </p:nvSpPr>
        <p:spPr/>
        <p:txBody>
          <a:bodyPr numCol="1">
            <a:normAutofit fontScale="47500" lnSpcReduction="20000"/>
          </a:bodyPr>
          <a:lstStyle/>
          <a:p>
            <a:pPr indent="0" marL="0">
              <a:buNone/>
            </a:pPr>
            <a:r>
              <a:rPr altLang="en-GB" dirty="0" lang="en-GB"/>
              <a:t>Ally, B., Abdulkadir, A., Remmen, A., Hirsbak, S., </a:t>
            </a:r>
            <a:r>
              <a:rPr altLang="en-GB" dirty="0" err="1" lang="en-GB"/>
              <a:t>Mwevura</a:t>
            </a:r>
            <a:r>
              <a:rPr altLang="en-GB" dirty="0" lang="en-GB"/>
              <a:t>, H., Furu, P. and </a:t>
            </a:r>
            <a:r>
              <a:rPr altLang="en-GB" dirty="0" err="1" lang="en-GB"/>
              <a:t>Salukele</a:t>
            </a:r>
            <a:r>
              <a:rPr altLang="en-GB" dirty="0" lang="en-GB"/>
              <a:t>, F. (2024) ‘Food waste management at selected tourist hotels in Zanzibar: Current practices and challenges in creating a circular economy in the hospitality sector’, </a:t>
            </a:r>
            <a:r>
              <a:rPr altLang="en-GB" dirty="0" i="1" lang="en-GB"/>
              <a:t>Sustainability</a:t>
            </a:r>
            <a:r>
              <a:rPr altLang="en-GB" dirty="0" lang="en-GB"/>
              <a:t>, 16(24), p.10850.https://www.researchgate.net/publication/386892109_Food_Waste_Management_at_Selected_Tourist_Hotels_in_Zanzibar_Current_Practices_and_Challenges_in_Creating_a_Circular_Economy_in_the_Hospitality_Sector</a:t>
            </a:r>
          </a:p>
          <a:p>
            <a:pPr indent="0" marL="0">
              <a:buNone/>
            </a:pPr>
            <a:r>
              <a:rPr altLang="en-GB" dirty="0" err="1" lang="en-GB"/>
              <a:t>Amicarelli</a:t>
            </a:r>
            <a:r>
              <a:rPr altLang="en-GB" dirty="0" lang="en-GB"/>
              <a:t>, Global warming potential of food waste through the life cycle assessment: An analytical review</a:t>
            </a:r>
          </a:p>
          <a:p>
            <a:pPr indent="0" marL="0">
              <a:buNone/>
            </a:pPr>
            <a:r>
              <a:rPr altLang="en-GB" dirty="0" err="1" lang="en-GB"/>
              <a:t>Amicarelli</a:t>
            </a:r>
            <a:r>
              <a:rPr altLang="en-GB" dirty="0" lang="en-GB"/>
              <a:t>, V., Lagioia, G. and Bux, C. (2021) ‘Global warming potential of food waste through the life cycle assessment: An analytical review’, </a:t>
            </a:r>
            <a:r>
              <a:rPr altLang="en-GB" dirty="0" i="1" lang="en-GB"/>
              <a:t>Environmental Impact Assessment Review</a:t>
            </a:r>
            <a:r>
              <a:rPr altLang="en-GB" dirty="0" lang="en-GB"/>
              <a:t>, 91, p.106677. https://www.sciencedirect.com/science/article/abs/pii/S019592552100127X</a:t>
            </a:r>
          </a:p>
          <a:p>
            <a:pPr indent="0" marL="0">
              <a:buNone/>
            </a:pPr>
            <a:r>
              <a:rPr altLang="en-GB" dirty="0" lang="en-GB"/>
              <a:t>Dedat, S. and Rodrigues, R.I. (2025) ‘Perceived sustainability improves guest loyalty in hospitality sector’,  </a:t>
            </a:r>
            <a:r>
              <a:rPr altLang="en-GB" dirty="0" i="1" lang="en-GB"/>
              <a:t>Frontiers in Sustainability</a:t>
            </a:r>
            <a:r>
              <a:rPr altLang="en-GB" dirty="0" lang="en-GB"/>
              <a:t>, 6, p.1628871. https://www.frontiersin.org/journals/sustainability/articles/10.3389/frsus.2025.1628871/full</a:t>
            </a:r>
          </a:p>
          <a:p>
            <a:pPr indent="0" marL="0">
              <a:buNone/>
            </a:pPr>
            <a:r>
              <a:rPr altLang="en-GB" dirty="0" lang="en-GB"/>
              <a:t>Gajić, T., </a:t>
            </a:r>
            <a:r>
              <a:rPr altLang="en-GB" dirty="0" err="1" lang="en-GB"/>
              <a:t>Vukolić</a:t>
            </a:r>
            <a:r>
              <a:rPr altLang="en-GB" dirty="0" lang="en-GB"/>
              <a:t>, D. and Penić, M. (2024) ‘Revival of the hotel industry: The impact of food waste reduction on Serbia’s economic prospects’, </a:t>
            </a:r>
            <a:r>
              <a:rPr altLang="en-GB" dirty="0" err="1" i="1" lang="en-GB"/>
              <a:t>Ekonomika</a:t>
            </a:r>
            <a:r>
              <a:rPr altLang="en-GB" dirty="0" i="1" lang="en-GB"/>
              <a:t> </a:t>
            </a:r>
            <a:r>
              <a:rPr altLang="en-GB" dirty="0" err="1" i="1" lang="en-GB"/>
              <a:t>poljoprivrede</a:t>
            </a:r>
            <a:r>
              <a:rPr altLang="en-GB" dirty="0" lang="en-GB"/>
              <a:t>, 71(1), pp.75-98. https://www.researchgate.net/publication/379488633_REVIVAL_OF_THE_HOTEL_INDUSTRY_THE_IMPACT_OF_FOOD_WASTE_REDUCTION_ON_SERBIA'S_ECONOMIC_PROSPECTS#:~:text=This%20includes%20kitchen%20scraps%2C%20banquet,%EF%8D%B6cient%20agricultural%20practices%2C%20improved</a:t>
            </a:r>
          </a:p>
          <a:p>
            <a:pPr indent="0" marL="0">
              <a:buNone/>
            </a:pPr>
            <a:r>
              <a:rPr altLang="en-GB" dirty="0" lang="en-GB"/>
              <a:t>Graham, E. (2026) </a:t>
            </a:r>
            <a:r>
              <a:rPr altLang="en-GB" dirty="0" i="1" lang="en-GB"/>
              <a:t>Hotel Waste Statistics 2025</a:t>
            </a:r>
            <a:r>
              <a:rPr altLang="en-GB" dirty="0" lang="en-GB"/>
              <a:t>. Available at: https://wastedirect.co.uk/guides/hotel-waste-statistics-trends/ (Accessed on: 25 January, 2026).</a:t>
            </a:r>
          </a:p>
          <a:p>
            <a:pPr indent="0" marL="0">
              <a:buNone/>
            </a:pPr>
            <a:r>
              <a:rPr altLang="en-GB" dirty="0" err="1" lang="en-GB"/>
              <a:t>Májková</a:t>
            </a:r>
            <a:r>
              <a:rPr altLang="en-GB" dirty="0" lang="en-GB"/>
              <a:t>, N., Večeřová, M. and </a:t>
            </a:r>
            <a:r>
              <a:rPr altLang="en-GB" dirty="0" err="1" lang="en-GB"/>
              <a:t>Provazník</a:t>
            </a:r>
            <a:r>
              <a:rPr altLang="en-GB" dirty="0" lang="en-GB"/>
              <a:t> </a:t>
            </a:r>
            <a:r>
              <a:rPr altLang="en-GB" dirty="0" err="1" lang="en-GB"/>
              <a:t>Ryglová</a:t>
            </a:r>
            <a:r>
              <a:rPr altLang="en-GB" dirty="0" lang="en-GB"/>
              <a:t>, K. (2025) Food Waste in the Hospitality and Hotel Industry. </a:t>
            </a:r>
            <a:r>
              <a:rPr altLang="en-GB" dirty="0" err="1" i="1" lang="en-GB"/>
              <a:t>Prace</a:t>
            </a:r>
            <a:r>
              <a:rPr altLang="en-GB" dirty="0" i="1" lang="en-GB"/>
              <a:t> </a:t>
            </a:r>
            <a:r>
              <a:rPr altLang="en-GB" dirty="0" err="1" i="1" lang="en-GB"/>
              <a:t>Naukowe</a:t>
            </a:r>
            <a:r>
              <a:rPr altLang="en-GB" dirty="0" i="1" lang="en-GB"/>
              <a:t> </a:t>
            </a:r>
            <a:r>
              <a:rPr altLang="en-GB" dirty="0" err="1" i="1" lang="en-GB"/>
              <a:t>Uniwersytetu</a:t>
            </a:r>
            <a:r>
              <a:rPr altLang="en-GB" dirty="0" i="1" lang="en-GB"/>
              <a:t> </a:t>
            </a:r>
            <a:r>
              <a:rPr altLang="en-GB" dirty="0" err="1" i="1" lang="en-GB"/>
              <a:t>Ekonomicznego</a:t>
            </a:r>
            <a:r>
              <a:rPr altLang="en-GB" dirty="0" i="1" lang="en-GB"/>
              <a:t> we </a:t>
            </a:r>
            <a:r>
              <a:rPr altLang="en-GB" dirty="0" err="1" i="1" lang="en-GB"/>
              <a:t>Wrocławiu</a:t>
            </a:r>
            <a:r>
              <a:rPr altLang="en-GB" dirty="0" lang="en-GB"/>
              <a:t>, 69(4), pp.70-78. https://www.researchgate.net/publication/399772765_Food_Waste_in_the_Hospitality_and_Hotel_Industry#:~:text=Food%20waste%20generates%20three%20major,The%20social </a:t>
            </a:r>
          </a:p>
          <a:p>
            <a:pPr indent="0" marL="0">
              <a:buNone/>
            </a:pPr>
            <a:r>
              <a:rPr altLang="en-GB" dirty="0" lang="en-GB"/>
              <a:t>Statista (2025) </a:t>
            </a:r>
            <a:r>
              <a:rPr altLang="en-GB" dirty="0" i="1" lang="en-GB"/>
              <a:t>Hotel industry in the UK - statistics &amp; facts. </a:t>
            </a:r>
            <a:r>
              <a:rPr altLang="en-GB" dirty="0" lang="en-GB"/>
              <a:t>Available at: https://www.statista.com/topics/3146/hotel-industry-in-the-united-kingdom-uk/?srsltid=AfmBOoooyXRCaUbEb7vcGIoaYOTnocnQt_BoEelMzOxSS7Aj5RdyEmHL#topicOverview (Accessed on: 25 January, 2026).</a:t>
            </a:r>
          </a:p>
          <a:p>
            <a:pPr indent="0" marL="0">
              <a:buNone/>
            </a:pPr>
            <a:r>
              <a:rPr altLang="en-GB" dirty="0" lang="en-GB"/>
              <a:t>Way, K., Johnston, N, E., Reardon, J. and Garisson, M,E,B. (2025) ‘Addressing Food Waste in Restaurant Training: Practices and Challenges’, </a:t>
            </a:r>
            <a:r>
              <a:rPr altLang="en-GB" dirty="0" i="1" lang="en-GB"/>
              <a:t>Tourism and Hospitality, </a:t>
            </a:r>
            <a:r>
              <a:rPr altLang="en-GB" dirty="0" lang="en-GB"/>
              <a:t>6(3), pp. 121. https://www.researchgate.net/publication/393009666_Addressing_Food_Waste_in_Restaurant_Training_Practices_and_Challenges </a:t>
            </a:r>
          </a:p>
          <a:p>
            <a:pPr indent="0" marL="0">
              <a:buNone/>
            </a:pPr>
            <a:endParaRPr altLang="en-GB" dirty="0" lang="en-GB"/>
          </a:p>
        </p:txBody>
      </p:sp>
    </p:spTree>
    <p:extLst>
      <p:ext uri="{BB962C8B-B14F-4D97-AF65-F5344CB8AC3E}">
        <p14:creationId xmlns:p14="http://schemas.microsoft.com/office/powerpoint/2010/main" val="3505637515"/>
      </p:ext>
    </p:extLst>
  </p:cSld>
  <p:clrMapOvr>
    <a:masterClrMapping/>
  </p:clrMapOvr>
</p:sld>
</file>

<file path=ppt/theme/_rels/theme2.xml.rels><?xml version="1.0" encoding="UTF-8" standalone="yes"?><Relationships xmlns="http://schemas.openxmlformats.org/package/2006/relationships"><Relationship Id="rId1" Target="../media/image1.jpeg" Type="http://schemas.openxmlformats.org/officeDocument/2006/relationships/image"/></Relationships>
</file>

<file path=ppt/theme/theme1.xml><?xml version="1.0" encoding="utf-8"?>
<a:theme xmlns:a="http://schemas.openxmlformats.org/drawingml/2006/main" name="Office Theme">
  <a:themeElements>
    <a:clrScheme name="Office">
      <a:dk1>
        <a:sysClr lastClr="000000" val="windowText"/>
      </a:dk1>
      <a:lt1>
        <a:sysClr lastClr="FFFFFF" val="window"/>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panose="020F0302020204030204"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0F0502020204030204"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6350">
          <a:solidFill>
            <a:schemeClr val="phClr"/>
          </a:solidFill>
          <a:prstDash val="solid"/>
          <a:miter lim="800000"/>
        </a:ln>
        <a:ln algn="ctr" cap="flat" cmpd="sng" w="12700">
          <a:solidFill>
            <a:schemeClr val="phClr"/>
          </a:solidFill>
          <a:prstDash val="solid"/>
          <a:miter lim="800000"/>
        </a:ln>
        <a:ln algn="ctr" cap="flat" cmpd="sng" w="1905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id="{62F939B6-93AF-4DB8-9C6B-D6C7DFDC589F}" name="Office Theme" vid="{4A3C46E8-61CC-4603-A589-7422A47A8E4A}"/>
    </a:ext>
  </a:extLst>
</a:theme>
</file>

<file path=ppt/theme/theme2.xml><?xml version="1.0" encoding="utf-8"?>
<a:theme xmlns:a="http://schemas.openxmlformats.org/drawingml/2006/main" name="Ion">
  <a:themeElements>
    <a:clrScheme name="Ion">
      <a:dk1>
        <a:sysClr lastClr="000000" val="windowText"/>
      </a:dk1>
      <a:lt1>
        <a:sysClr lastClr="FFFFFF" val="window"/>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Custom 1">
      <a:majorFont>
        <a:latin typeface="Times New Roman"/>
        <a:ea typeface=""/>
        <a:cs typeface=""/>
      </a:majorFont>
      <a:minorFont>
        <a:latin typeface="Times New Roman"/>
        <a:ea typeface=""/>
        <a:cs typeface=""/>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algn="ctr" cap="rnd" cmpd="sng" w="9525">
          <a:solidFill>
            <a:schemeClr val="phClr"/>
          </a:solidFill>
          <a:prstDash val="solid"/>
        </a:ln>
        <a:ln algn="ctr" cap="rnd" cmpd="sng" w="19050">
          <a:solidFill>
            <a:schemeClr val="phClr"/>
          </a:solidFill>
          <a:prstDash val="solid"/>
        </a:ln>
        <a:ln algn="ctr" cap="rnd" cmpd="sng" w="28575">
          <a:solidFill>
            <a:schemeClr val="phClr"/>
          </a:solidFill>
          <a:prstDash val="solid"/>
        </a:ln>
      </a:lnStyleLst>
      <a:effectStyleLst>
        <a:effectStyle>
          <a:effectLst/>
        </a:effectStyle>
        <a:effectStyle>
          <a:effectLst>
            <a:outerShdw blurRad="38100" dir="5400000" dist="25400" rotWithShape="0">
              <a:srgbClr val="000000">
                <a:alpha val="45000"/>
              </a:srgbClr>
            </a:outerShdw>
          </a:effectLst>
        </a:effectStyle>
        <a:effectStyle>
          <a:effectLst>
            <a:outerShdw blurRad="63500" dir="5400000" dist="38100" rotWithShape="0">
              <a:srgbClr val="000000">
                <a:alpha val="60000"/>
              </a:srgbClr>
            </a:outerShdw>
          </a:effectLst>
          <a:scene3d>
            <a:camera prst="orthographicFront">
              <a:rot lat="0" lon="0" rev="0"/>
            </a:camera>
            <a:lightRig dir="tl" rig="threePt"/>
          </a:scene3d>
          <a:sp3d prstMaterial="plastic">
            <a:bevelT h="0" w="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b="100000" l="45000" r="125000" t="65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id="{B8441ADB-2E43-4AF7-B97A-BD870242C6A8}" name="Ion"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Company/>
  <Words>2773</Words>
  <Paragraphs>82</Paragraphs>
  <Slides>12</Slides>
  <Notes>11</Notes>
  <TotalTime>50</TotalTime>
  <HiddenSlides>0</HiddenSlides>
  <MMClips>0</MMClips>
  <ScaleCrop>false</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Calibri</vt:lpstr>
      <vt:lpstr>Times New Roman</vt:lpstr>
      <vt:lpstr>Wingdings 3</vt:lpstr>
      <vt:lpstr>Ion</vt:lpstr>
      <vt:lpstr>BMIH6001  Contemporary Themes in the Hotel and Hospitality Sector</vt:lpstr>
      <vt:lpstr>Introduction</vt:lpstr>
      <vt:lpstr>Background Details of the UK Hospitality Industry</vt:lpstr>
      <vt:lpstr>Overview of the presentation</vt:lpstr>
      <vt:lpstr>Literature Review Findings</vt:lpstr>
      <vt:lpstr>PESTEL Findings</vt:lpstr>
      <vt:lpstr>PowerPoint Presentation</vt:lpstr>
      <vt:lpstr>PowerPoint Presentation</vt:lpstr>
      <vt:lpstr>Response of the other hotels to these issues</vt:lpstr>
      <vt:lpstr>Conclusion</vt:lpstr>
      <vt:lpstr>Recommendations</vt:lpstr>
      <vt:lpstr>References</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2026-01-28T10:23:51Z</dcterms:created>
  <dcterms:modified xsi:type="dcterms:W3CDTF">2026-01-28T12:03:23Z</dcterms:modified>
  <cp:revision>2</cp:revision>
  <dc:title/>
</cp:coreProperties>
</file>