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0"/>
  </p:normalViewPr>
  <p:slideViewPr>
    <p:cSldViewPr snapToGrid="0" snapToObjects="1">
      <p:cViewPr varScale="1">
        <p:scale>
          <a:sx n="102" d="100"/>
          <a:sy n="102" d="100"/>
        </p:scale>
        <p:origin x="9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1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928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45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91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066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9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965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585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99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7003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94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7285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910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029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819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302F6-8CAB-E342-8140-9F8E2B95321D}" type="datetimeFigureOut">
              <a:rPr lang="en-US" smtClean="0"/>
              <a:t>6/30/22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1B4C369-C1D4-F545-B846-1ED0FC0C23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451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CC4D3-3339-6D9B-B042-3561FC20F2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8668" y="325677"/>
            <a:ext cx="6511353" cy="3103323"/>
          </a:xfrm>
        </p:spPr>
        <p:txBody>
          <a:bodyPr>
            <a:normAutofit fontScale="90000"/>
          </a:bodyPr>
          <a:lstStyle/>
          <a:p>
            <a:r>
              <a:rPr lang="en-US" sz="4000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Marriott</a:t>
            </a:r>
            <a:br>
              <a:rPr lang="en-US" sz="4000" i="1" dirty="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n-US" sz="4000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Bonvoy</a:t>
            </a:r>
            <a:br>
              <a:rPr lang="en-US" sz="4000" i="1" dirty="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n-US" sz="4000" i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BREAKFAST</a:t>
            </a:r>
            <a:br>
              <a:rPr lang="en-US" sz="4000" i="1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n-US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Desayunos</a:t>
            </a:r>
            <a:br>
              <a:rPr lang="en-US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endParaRPr lang="en-US" sz="4000" b="1" i="1" u="sng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D2CBAD-FAF9-5ED3-0767-F16FBEB5C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2344" y="3541733"/>
            <a:ext cx="9144000" cy="3103323"/>
          </a:xfrm>
        </p:spPr>
        <p:txBody>
          <a:bodyPr>
            <a:normAutofit fontScale="25000" lnSpcReduction="20000"/>
          </a:bodyPr>
          <a:lstStyle/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Desayuno Tradicional                 Traditional Breakfast.                        €25</a:t>
            </a: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Tortilla de huevo                          Egg omelette                                    €7</a:t>
            </a: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Brindis                                            Toast                                                  €3</a:t>
            </a: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Café                                              Coffee                                              €4.50</a:t>
            </a: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Jugo fresco                                  Fresh juice                                        €5</a:t>
            </a:r>
          </a:p>
          <a:p>
            <a:endParaRPr lang="en-US" sz="8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8000" b="1" dirty="0">
                <a:highlight>
                  <a:srgbClr val="00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Tiempo de servicio    7AM to 3.30PM</a:t>
            </a:r>
          </a:p>
          <a:p>
            <a:r>
              <a:rPr lang="en-US" sz="8000" b="1" dirty="0">
                <a:highlight>
                  <a:srgbClr val="00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Service Time</a:t>
            </a:r>
          </a:p>
          <a:p>
            <a:endParaRPr lang="en-US" sz="8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8000" dirty="0">
                <a:latin typeface="Aharoni" panose="02010803020104030203" pitchFamily="2" charset="-79"/>
                <a:cs typeface="Aharoni" panose="02010803020104030203" pitchFamily="2" charset="-79"/>
              </a:rPr>
              <a:t>       </a:t>
            </a:r>
          </a:p>
          <a:p>
            <a:r>
              <a:rPr lang="en-US" dirty="0"/>
              <a:t>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4204675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{93FCB352-F3FB-7E4B-AC75-13D88B70DDA4}tf10001120</Template>
  <TotalTime>531</TotalTime>
  <Words>48</Words>
  <Application>Microsoft Macintosh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Apple Chancery</vt:lpstr>
      <vt:lpstr>Apple Chancery</vt:lpstr>
      <vt:lpstr>Arial</vt:lpstr>
      <vt:lpstr>Century Gothic</vt:lpstr>
      <vt:lpstr>Wingdings 3</vt:lpstr>
      <vt:lpstr>Wisp</vt:lpstr>
      <vt:lpstr>Marriott Bonvoy BREAKFAST Desayunos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Bonvoy BREAKFAST Desayunos </dc:title>
  <dc:creator>Md Shahidul Islam (2026286)</dc:creator>
  <cp:lastModifiedBy>Md Shahidul Islam (2026286)</cp:lastModifiedBy>
  <cp:revision>2</cp:revision>
  <dcterms:created xsi:type="dcterms:W3CDTF">2022-06-30T00:26:50Z</dcterms:created>
  <dcterms:modified xsi:type="dcterms:W3CDTF">2022-06-30T09:19:43Z</dcterms:modified>
</cp:coreProperties>
</file>