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 id="261" r:id="rId6"/>
    <p:sldId id="262" r:id="rId7"/>
    <p:sldId id="263" r:id="rId8"/>
    <p:sldId id="260" r:id="rId9"/>
    <p:sldId id="264" r:id="rId10"/>
    <p:sldId id="265" r:id="rId11"/>
    <p:sldId id="268" r:id="rId12"/>
    <p:sldId id="266" r:id="rId13"/>
    <p:sldId id="267" r:id="rId14"/>
    <p:sldId id="270" r:id="rId15"/>
    <p:sldId id="271" r:id="rId16"/>
    <p:sldId id="272" r:id="rId17"/>
    <p:sldId id="273" r:id="rId18"/>
    <p:sldId id="274" r:id="rId19"/>
    <p:sldId id="275" r:id="rId20"/>
    <p:sldId id="276" r:id="rId21"/>
    <p:sldId id="269" r:id="rId22"/>
    <p:sldId id="277" r:id="rId23"/>
    <p:sldId id="280" r:id="rId24"/>
    <p:sldId id="281" r:id="rId25"/>
    <p:sldId id="278" r:id="rId26"/>
    <p:sldId id="279" r:id="rId27"/>
    <p:sldId id="282" r:id="rId28"/>
    <p:sldId id="283" r:id="rId29"/>
    <p:sldId id="285" r:id="rId30"/>
    <p:sldId id="284" r:id="rId31"/>
    <p:sldId id="286" r:id="rId32"/>
    <p:sldId id="287" r:id="rId33"/>
    <p:sldId id="288" r:id="rId34"/>
    <p:sldId id="289" r:id="rId35"/>
    <p:sldId id="290" r:id="rId36"/>
    <p:sldId id="291"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ADA3A4-4313-4D95-9A5F-30FF15951B5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3FECE61-37A7-49F7-9F03-D3BC0332C385}">
      <dgm:prSet/>
      <dgm:spPr/>
      <dgm:t>
        <a:bodyPr/>
        <a:lstStyle/>
        <a:p>
          <a:r>
            <a:rPr lang="en-US"/>
            <a:t>Confident</a:t>
          </a:r>
        </a:p>
      </dgm:t>
    </dgm:pt>
    <dgm:pt modelId="{A7695D1E-3D08-455D-A604-1BCAC0139217}" type="parTrans" cxnId="{E081A414-2A5C-41FC-B37D-AD1906D63C55}">
      <dgm:prSet/>
      <dgm:spPr/>
      <dgm:t>
        <a:bodyPr/>
        <a:lstStyle/>
        <a:p>
          <a:endParaRPr lang="en-US"/>
        </a:p>
      </dgm:t>
    </dgm:pt>
    <dgm:pt modelId="{03EBA53C-0941-4CAA-B838-3ABF2D2B29A2}" type="sibTrans" cxnId="{E081A414-2A5C-41FC-B37D-AD1906D63C55}">
      <dgm:prSet/>
      <dgm:spPr/>
      <dgm:t>
        <a:bodyPr/>
        <a:lstStyle/>
        <a:p>
          <a:endParaRPr lang="en-US"/>
        </a:p>
      </dgm:t>
    </dgm:pt>
    <dgm:pt modelId="{34749D99-94EA-491E-8D65-12D613D8360B}">
      <dgm:prSet/>
      <dgm:spPr/>
      <dgm:t>
        <a:bodyPr/>
        <a:lstStyle/>
        <a:p>
          <a:r>
            <a:rPr lang="en-US"/>
            <a:t>Motivated</a:t>
          </a:r>
        </a:p>
      </dgm:t>
    </dgm:pt>
    <dgm:pt modelId="{01606819-81F8-4D65-AD21-FB856F5C5E01}" type="parTrans" cxnId="{606AC494-579E-43EB-AFC1-757B1F76C1A0}">
      <dgm:prSet/>
      <dgm:spPr/>
      <dgm:t>
        <a:bodyPr/>
        <a:lstStyle/>
        <a:p>
          <a:endParaRPr lang="en-US"/>
        </a:p>
      </dgm:t>
    </dgm:pt>
    <dgm:pt modelId="{9AF61475-05B0-429E-9FFE-A80F8ED3DAA5}" type="sibTrans" cxnId="{606AC494-579E-43EB-AFC1-757B1F76C1A0}">
      <dgm:prSet/>
      <dgm:spPr/>
      <dgm:t>
        <a:bodyPr/>
        <a:lstStyle/>
        <a:p>
          <a:endParaRPr lang="en-US"/>
        </a:p>
      </dgm:t>
    </dgm:pt>
    <dgm:pt modelId="{A3829BC5-6E7D-49F1-82A8-D32EB7CA3069}">
      <dgm:prSet/>
      <dgm:spPr/>
      <dgm:t>
        <a:bodyPr/>
        <a:lstStyle/>
        <a:p>
          <a:r>
            <a:rPr lang="en-US"/>
            <a:t>Accept Challenges (reward)</a:t>
          </a:r>
        </a:p>
      </dgm:t>
    </dgm:pt>
    <dgm:pt modelId="{07872BCD-3902-47BC-8C7D-AD5E7CD23897}" type="parTrans" cxnId="{537D9580-A567-45DB-87CD-1CD958846D87}">
      <dgm:prSet/>
      <dgm:spPr/>
      <dgm:t>
        <a:bodyPr/>
        <a:lstStyle/>
        <a:p>
          <a:endParaRPr lang="en-US"/>
        </a:p>
      </dgm:t>
    </dgm:pt>
    <dgm:pt modelId="{C8C57756-CA49-4BB8-8384-039E19716DB0}" type="sibTrans" cxnId="{537D9580-A567-45DB-87CD-1CD958846D87}">
      <dgm:prSet/>
      <dgm:spPr/>
      <dgm:t>
        <a:bodyPr/>
        <a:lstStyle/>
        <a:p>
          <a:endParaRPr lang="en-US"/>
        </a:p>
      </dgm:t>
    </dgm:pt>
    <dgm:pt modelId="{022CFD55-EDBF-433E-B462-C18777FCFA84}">
      <dgm:prSet/>
      <dgm:spPr/>
      <dgm:t>
        <a:bodyPr/>
        <a:lstStyle/>
        <a:p>
          <a:r>
            <a:rPr lang="en-US"/>
            <a:t>They see a future vision</a:t>
          </a:r>
        </a:p>
      </dgm:t>
    </dgm:pt>
    <dgm:pt modelId="{0A10DBFD-1559-4756-9729-5EF74B1081F8}" type="parTrans" cxnId="{306C1F87-B60F-466C-84E9-FCD6F81F6C85}">
      <dgm:prSet/>
      <dgm:spPr/>
      <dgm:t>
        <a:bodyPr/>
        <a:lstStyle/>
        <a:p>
          <a:endParaRPr lang="en-US"/>
        </a:p>
      </dgm:t>
    </dgm:pt>
    <dgm:pt modelId="{38771DAE-DF61-49C7-B982-C73F79FCD13A}" type="sibTrans" cxnId="{306C1F87-B60F-466C-84E9-FCD6F81F6C85}">
      <dgm:prSet/>
      <dgm:spPr/>
      <dgm:t>
        <a:bodyPr/>
        <a:lstStyle/>
        <a:p>
          <a:endParaRPr lang="en-US"/>
        </a:p>
      </dgm:t>
    </dgm:pt>
    <dgm:pt modelId="{FF90BB7D-6E78-4BD0-B13E-029AFDFFAE88}">
      <dgm:prSet/>
      <dgm:spPr/>
      <dgm:t>
        <a:bodyPr/>
        <a:lstStyle/>
        <a:p>
          <a:r>
            <a:rPr lang="en-US"/>
            <a:t>Encouraged to explore</a:t>
          </a:r>
        </a:p>
      </dgm:t>
    </dgm:pt>
    <dgm:pt modelId="{5F24900A-94D4-465C-AC79-87D2551754B1}" type="parTrans" cxnId="{0F10E74E-08DF-4CED-BE7D-C12A1904FF0D}">
      <dgm:prSet/>
      <dgm:spPr/>
      <dgm:t>
        <a:bodyPr/>
        <a:lstStyle/>
        <a:p>
          <a:endParaRPr lang="en-US"/>
        </a:p>
      </dgm:t>
    </dgm:pt>
    <dgm:pt modelId="{664C32F4-6D60-4E98-B26E-2467DB50AEA8}" type="sibTrans" cxnId="{0F10E74E-08DF-4CED-BE7D-C12A1904FF0D}">
      <dgm:prSet/>
      <dgm:spPr/>
      <dgm:t>
        <a:bodyPr/>
        <a:lstStyle/>
        <a:p>
          <a:endParaRPr lang="en-US"/>
        </a:p>
      </dgm:t>
    </dgm:pt>
    <dgm:pt modelId="{7450969A-AD3C-4FBF-BC20-928BA0E82570}" type="pres">
      <dgm:prSet presAssocID="{8CADA3A4-4313-4D95-9A5F-30FF15951B53}" presName="linear" presStyleCnt="0">
        <dgm:presLayoutVars>
          <dgm:animLvl val="lvl"/>
          <dgm:resizeHandles val="exact"/>
        </dgm:presLayoutVars>
      </dgm:prSet>
      <dgm:spPr/>
    </dgm:pt>
    <dgm:pt modelId="{3D8B801A-A1C1-4608-A47E-50A9CA5A7822}" type="pres">
      <dgm:prSet presAssocID="{D3FECE61-37A7-49F7-9F03-D3BC0332C385}" presName="parentText" presStyleLbl="node1" presStyleIdx="0" presStyleCnt="5">
        <dgm:presLayoutVars>
          <dgm:chMax val="0"/>
          <dgm:bulletEnabled val="1"/>
        </dgm:presLayoutVars>
      </dgm:prSet>
      <dgm:spPr/>
    </dgm:pt>
    <dgm:pt modelId="{47FE7592-C054-422F-BFC0-3F92AD9FEBAE}" type="pres">
      <dgm:prSet presAssocID="{03EBA53C-0941-4CAA-B838-3ABF2D2B29A2}" presName="spacer" presStyleCnt="0"/>
      <dgm:spPr/>
    </dgm:pt>
    <dgm:pt modelId="{251683D7-9DC3-469B-889A-B2AA4FA350FD}" type="pres">
      <dgm:prSet presAssocID="{34749D99-94EA-491E-8D65-12D613D8360B}" presName="parentText" presStyleLbl="node1" presStyleIdx="1" presStyleCnt="5">
        <dgm:presLayoutVars>
          <dgm:chMax val="0"/>
          <dgm:bulletEnabled val="1"/>
        </dgm:presLayoutVars>
      </dgm:prSet>
      <dgm:spPr/>
    </dgm:pt>
    <dgm:pt modelId="{E3ABE533-C019-4E5F-A07D-B85D14A17646}" type="pres">
      <dgm:prSet presAssocID="{9AF61475-05B0-429E-9FFE-A80F8ED3DAA5}" presName="spacer" presStyleCnt="0"/>
      <dgm:spPr/>
    </dgm:pt>
    <dgm:pt modelId="{E9EE3B5B-6639-491C-B9C7-1B213E0CE57A}" type="pres">
      <dgm:prSet presAssocID="{A3829BC5-6E7D-49F1-82A8-D32EB7CA3069}" presName="parentText" presStyleLbl="node1" presStyleIdx="2" presStyleCnt="5">
        <dgm:presLayoutVars>
          <dgm:chMax val="0"/>
          <dgm:bulletEnabled val="1"/>
        </dgm:presLayoutVars>
      </dgm:prSet>
      <dgm:spPr/>
    </dgm:pt>
    <dgm:pt modelId="{D8C787AA-D769-42C1-BBD4-50B928FD4536}" type="pres">
      <dgm:prSet presAssocID="{C8C57756-CA49-4BB8-8384-039E19716DB0}" presName="spacer" presStyleCnt="0"/>
      <dgm:spPr/>
    </dgm:pt>
    <dgm:pt modelId="{B10BA90C-38A3-4C7E-BFE7-ADFED998EEEB}" type="pres">
      <dgm:prSet presAssocID="{022CFD55-EDBF-433E-B462-C18777FCFA84}" presName="parentText" presStyleLbl="node1" presStyleIdx="3" presStyleCnt="5">
        <dgm:presLayoutVars>
          <dgm:chMax val="0"/>
          <dgm:bulletEnabled val="1"/>
        </dgm:presLayoutVars>
      </dgm:prSet>
      <dgm:spPr/>
    </dgm:pt>
    <dgm:pt modelId="{0EA4A2D3-2887-41F8-9A3C-F925BF473873}" type="pres">
      <dgm:prSet presAssocID="{38771DAE-DF61-49C7-B982-C73F79FCD13A}" presName="spacer" presStyleCnt="0"/>
      <dgm:spPr/>
    </dgm:pt>
    <dgm:pt modelId="{DF511FDC-31E1-46E9-B44B-59FAE51EF105}" type="pres">
      <dgm:prSet presAssocID="{FF90BB7D-6E78-4BD0-B13E-029AFDFFAE88}" presName="parentText" presStyleLbl="node1" presStyleIdx="4" presStyleCnt="5">
        <dgm:presLayoutVars>
          <dgm:chMax val="0"/>
          <dgm:bulletEnabled val="1"/>
        </dgm:presLayoutVars>
      </dgm:prSet>
      <dgm:spPr/>
    </dgm:pt>
  </dgm:ptLst>
  <dgm:cxnLst>
    <dgm:cxn modelId="{89F32212-0742-44F4-A896-99CB73F64F86}" type="presOf" srcId="{FF90BB7D-6E78-4BD0-B13E-029AFDFFAE88}" destId="{DF511FDC-31E1-46E9-B44B-59FAE51EF105}" srcOrd="0" destOrd="0" presId="urn:microsoft.com/office/officeart/2005/8/layout/vList2"/>
    <dgm:cxn modelId="{E081A414-2A5C-41FC-B37D-AD1906D63C55}" srcId="{8CADA3A4-4313-4D95-9A5F-30FF15951B53}" destId="{D3FECE61-37A7-49F7-9F03-D3BC0332C385}" srcOrd="0" destOrd="0" parTransId="{A7695D1E-3D08-455D-A604-1BCAC0139217}" sibTransId="{03EBA53C-0941-4CAA-B838-3ABF2D2B29A2}"/>
    <dgm:cxn modelId="{3C491449-49E9-4253-BD37-81B5CE23DC5B}" type="presOf" srcId="{022CFD55-EDBF-433E-B462-C18777FCFA84}" destId="{B10BA90C-38A3-4C7E-BFE7-ADFED998EEEB}" srcOrd="0" destOrd="0" presId="urn:microsoft.com/office/officeart/2005/8/layout/vList2"/>
    <dgm:cxn modelId="{0F10E74E-08DF-4CED-BE7D-C12A1904FF0D}" srcId="{8CADA3A4-4313-4D95-9A5F-30FF15951B53}" destId="{FF90BB7D-6E78-4BD0-B13E-029AFDFFAE88}" srcOrd="4" destOrd="0" parTransId="{5F24900A-94D4-465C-AC79-87D2551754B1}" sibTransId="{664C32F4-6D60-4E98-B26E-2467DB50AEA8}"/>
    <dgm:cxn modelId="{537D9580-A567-45DB-87CD-1CD958846D87}" srcId="{8CADA3A4-4313-4D95-9A5F-30FF15951B53}" destId="{A3829BC5-6E7D-49F1-82A8-D32EB7CA3069}" srcOrd="2" destOrd="0" parTransId="{07872BCD-3902-47BC-8C7D-AD5E7CD23897}" sibTransId="{C8C57756-CA49-4BB8-8384-039E19716DB0}"/>
    <dgm:cxn modelId="{306C1F87-B60F-466C-84E9-FCD6F81F6C85}" srcId="{8CADA3A4-4313-4D95-9A5F-30FF15951B53}" destId="{022CFD55-EDBF-433E-B462-C18777FCFA84}" srcOrd="3" destOrd="0" parTransId="{0A10DBFD-1559-4756-9729-5EF74B1081F8}" sibTransId="{38771DAE-DF61-49C7-B982-C73F79FCD13A}"/>
    <dgm:cxn modelId="{606AC494-579E-43EB-AFC1-757B1F76C1A0}" srcId="{8CADA3A4-4313-4D95-9A5F-30FF15951B53}" destId="{34749D99-94EA-491E-8D65-12D613D8360B}" srcOrd="1" destOrd="0" parTransId="{01606819-81F8-4D65-AD21-FB856F5C5E01}" sibTransId="{9AF61475-05B0-429E-9FFE-A80F8ED3DAA5}"/>
    <dgm:cxn modelId="{A75E1097-893E-4A1A-AF9F-4AFD034C7F1E}" type="presOf" srcId="{D3FECE61-37A7-49F7-9F03-D3BC0332C385}" destId="{3D8B801A-A1C1-4608-A47E-50A9CA5A7822}" srcOrd="0" destOrd="0" presId="urn:microsoft.com/office/officeart/2005/8/layout/vList2"/>
    <dgm:cxn modelId="{6D0D0298-AC4E-478D-A45D-8A1E298FD02A}" type="presOf" srcId="{8CADA3A4-4313-4D95-9A5F-30FF15951B53}" destId="{7450969A-AD3C-4FBF-BC20-928BA0E82570}" srcOrd="0" destOrd="0" presId="urn:microsoft.com/office/officeart/2005/8/layout/vList2"/>
    <dgm:cxn modelId="{E13FC5D6-14AA-49CC-BA81-6919A4355648}" type="presOf" srcId="{A3829BC5-6E7D-49F1-82A8-D32EB7CA3069}" destId="{E9EE3B5B-6639-491C-B9C7-1B213E0CE57A}" srcOrd="0" destOrd="0" presId="urn:microsoft.com/office/officeart/2005/8/layout/vList2"/>
    <dgm:cxn modelId="{300862F4-A7CD-4BC4-9739-3012A99A2F74}" type="presOf" srcId="{34749D99-94EA-491E-8D65-12D613D8360B}" destId="{251683D7-9DC3-469B-889A-B2AA4FA350FD}" srcOrd="0" destOrd="0" presId="urn:microsoft.com/office/officeart/2005/8/layout/vList2"/>
    <dgm:cxn modelId="{85321110-5CB8-46FF-983D-60B258CC4616}" type="presParOf" srcId="{7450969A-AD3C-4FBF-BC20-928BA0E82570}" destId="{3D8B801A-A1C1-4608-A47E-50A9CA5A7822}" srcOrd="0" destOrd="0" presId="urn:microsoft.com/office/officeart/2005/8/layout/vList2"/>
    <dgm:cxn modelId="{99841E1F-D9ED-4618-8C45-AD2F5112F6D2}" type="presParOf" srcId="{7450969A-AD3C-4FBF-BC20-928BA0E82570}" destId="{47FE7592-C054-422F-BFC0-3F92AD9FEBAE}" srcOrd="1" destOrd="0" presId="urn:microsoft.com/office/officeart/2005/8/layout/vList2"/>
    <dgm:cxn modelId="{C27C6875-E500-4B03-A0B6-B5483C2D91CC}" type="presParOf" srcId="{7450969A-AD3C-4FBF-BC20-928BA0E82570}" destId="{251683D7-9DC3-469B-889A-B2AA4FA350FD}" srcOrd="2" destOrd="0" presId="urn:microsoft.com/office/officeart/2005/8/layout/vList2"/>
    <dgm:cxn modelId="{D4FE31A5-4DEA-47C0-824F-E156444EE56C}" type="presParOf" srcId="{7450969A-AD3C-4FBF-BC20-928BA0E82570}" destId="{E3ABE533-C019-4E5F-A07D-B85D14A17646}" srcOrd="3" destOrd="0" presId="urn:microsoft.com/office/officeart/2005/8/layout/vList2"/>
    <dgm:cxn modelId="{C1FF36B6-55F2-4B5C-A27C-B37B9C57D72D}" type="presParOf" srcId="{7450969A-AD3C-4FBF-BC20-928BA0E82570}" destId="{E9EE3B5B-6639-491C-B9C7-1B213E0CE57A}" srcOrd="4" destOrd="0" presId="urn:microsoft.com/office/officeart/2005/8/layout/vList2"/>
    <dgm:cxn modelId="{6243186F-0F3F-464F-8AA7-BE48896262D1}" type="presParOf" srcId="{7450969A-AD3C-4FBF-BC20-928BA0E82570}" destId="{D8C787AA-D769-42C1-BBD4-50B928FD4536}" srcOrd="5" destOrd="0" presId="urn:microsoft.com/office/officeart/2005/8/layout/vList2"/>
    <dgm:cxn modelId="{44E008B9-5D28-4CB6-B531-7B3B386D804F}" type="presParOf" srcId="{7450969A-AD3C-4FBF-BC20-928BA0E82570}" destId="{B10BA90C-38A3-4C7E-BFE7-ADFED998EEEB}" srcOrd="6" destOrd="0" presId="urn:microsoft.com/office/officeart/2005/8/layout/vList2"/>
    <dgm:cxn modelId="{90067D7E-5C31-432F-A368-1D7A73049E1B}" type="presParOf" srcId="{7450969A-AD3C-4FBF-BC20-928BA0E82570}" destId="{0EA4A2D3-2887-41F8-9A3C-F925BF473873}" srcOrd="7" destOrd="0" presId="urn:microsoft.com/office/officeart/2005/8/layout/vList2"/>
    <dgm:cxn modelId="{06901827-5635-4212-8CCD-3D65E09CCD85}" type="presParOf" srcId="{7450969A-AD3C-4FBF-BC20-928BA0E82570}" destId="{DF511FDC-31E1-46E9-B44B-59FAE51EF105}"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545712F-AD4B-41BF-BB7A-E7820A00F2AB}"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ED638875-5651-408F-990D-5DEFC725C876}">
      <dgm:prSet/>
      <dgm:spPr/>
      <dgm:t>
        <a:bodyPr/>
        <a:lstStyle/>
        <a:p>
          <a:r>
            <a:rPr lang="en-US"/>
            <a:t>What did you set out to do? </a:t>
          </a:r>
        </a:p>
      </dgm:t>
    </dgm:pt>
    <dgm:pt modelId="{6F616F2F-760B-43AC-B755-3FB051445E38}" type="parTrans" cxnId="{1AA71DE9-14B0-4F04-8AF6-5575D0F0ADF6}">
      <dgm:prSet/>
      <dgm:spPr/>
      <dgm:t>
        <a:bodyPr/>
        <a:lstStyle/>
        <a:p>
          <a:endParaRPr lang="en-US"/>
        </a:p>
      </dgm:t>
    </dgm:pt>
    <dgm:pt modelId="{1FFBD164-17AD-4AC6-BF43-5CCACA7C8F83}" type="sibTrans" cxnId="{1AA71DE9-14B0-4F04-8AF6-5575D0F0ADF6}">
      <dgm:prSet/>
      <dgm:spPr/>
      <dgm:t>
        <a:bodyPr/>
        <a:lstStyle/>
        <a:p>
          <a:endParaRPr lang="en-US"/>
        </a:p>
      </dgm:t>
    </dgm:pt>
    <dgm:pt modelId="{A873A7E9-2D92-499B-90E0-0908D6EE68D8}">
      <dgm:prSet/>
      <dgm:spPr/>
      <dgm:t>
        <a:bodyPr/>
        <a:lstStyle/>
        <a:p>
          <a:r>
            <a:rPr lang="en-US"/>
            <a:t>Did you do it? Submit prior to deadline?</a:t>
          </a:r>
        </a:p>
      </dgm:t>
    </dgm:pt>
    <dgm:pt modelId="{BE5D0C57-2792-4420-9BF6-ADB95BBC23DA}" type="parTrans" cxnId="{3EC66F89-603B-4217-8726-DA093F803110}">
      <dgm:prSet/>
      <dgm:spPr/>
      <dgm:t>
        <a:bodyPr/>
        <a:lstStyle/>
        <a:p>
          <a:endParaRPr lang="en-US"/>
        </a:p>
      </dgm:t>
    </dgm:pt>
    <dgm:pt modelId="{F93B3BFF-4702-4268-9DC4-44ABB68046CB}" type="sibTrans" cxnId="{3EC66F89-603B-4217-8726-DA093F803110}">
      <dgm:prSet/>
      <dgm:spPr/>
      <dgm:t>
        <a:bodyPr/>
        <a:lstStyle/>
        <a:p>
          <a:endParaRPr lang="en-US"/>
        </a:p>
      </dgm:t>
    </dgm:pt>
    <dgm:pt modelId="{6795063C-4264-4C37-9040-A783FAAAC472}">
      <dgm:prSet/>
      <dgm:spPr/>
      <dgm:t>
        <a:bodyPr/>
        <a:lstStyle/>
        <a:p>
          <a:r>
            <a:rPr lang="en-US"/>
            <a:t>Time allocation appropriate? Were you rushed?</a:t>
          </a:r>
        </a:p>
      </dgm:t>
    </dgm:pt>
    <dgm:pt modelId="{F07B4AA0-59E4-487B-A9B3-2FE6B0122157}" type="parTrans" cxnId="{B623B535-CA0F-40E8-B847-EF8B6895F39D}">
      <dgm:prSet/>
      <dgm:spPr/>
      <dgm:t>
        <a:bodyPr/>
        <a:lstStyle/>
        <a:p>
          <a:endParaRPr lang="en-US"/>
        </a:p>
      </dgm:t>
    </dgm:pt>
    <dgm:pt modelId="{8593ED6A-7FEE-4FBC-9EBC-93AC5C85EA90}" type="sibTrans" cxnId="{B623B535-CA0F-40E8-B847-EF8B6895F39D}">
      <dgm:prSet/>
      <dgm:spPr/>
      <dgm:t>
        <a:bodyPr/>
        <a:lstStyle/>
        <a:p>
          <a:endParaRPr lang="en-US"/>
        </a:p>
      </dgm:t>
    </dgm:pt>
    <dgm:pt modelId="{D30E1EBE-9EF9-4DA5-9CDB-38AFB71EB32E}">
      <dgm:prSet/>
      <dgm:spPr/>
      <dgm:t>
        <a:bodyPr/>
        <a:lstStyle/>
        <a:p>
          <a:r>
            <a:rPr lang="en-US"/>
            <a:t>Resource utilization?</a:t>
          </a:r>
        </a:p>
      </dgm:t>
    </dgm:pt>
    <dgm:pt modelId="{E9B21F01-65E8-4027-8CD5-D23A74969D60}" type="parTrans" cxnId="{0A224095-0C37-4868-A486-1622BC41951B}">
      <dgm:prSet/>
      <dgm:spPr/>
      <dgm:t>
        <a:bodyPr/>
        <a:lstStyle/>
        <a:p>
          <a:endParaRPr lang="en-US"/>
        </a:p>
      </dgm:t>
    </dgm:pt>
    <dgm:pt modelId="{0169C09F-371E-449B-A2FD-035E8236B1E1}" type="sibTrans" cxnId="{0A224095-0C37-4868-A486-1622BC41951B}">
      <dgm:prSet/>
      <dgm:spPr/>
      <dgm:t>
        <a:bodyPr/>
        <a:lstStyle/>
        <a:p>
          <a:endParaRPr lang="en-US"/>
        </a:p>
      </dgm:t>
    </dgm:pt>
    <dgm:pt modelId="{7D92C1CC-993D-4F94-AAED-CA153D4B92C9}">
      <dgm:prSet/>
      <dgm:spPr/>
      <dgm:t>
        <a:bodyPr/>
        <a:lstStyle/>
        <a:p>
          <a:r>
            <a:rPr lang="en-US"/>
            <a:t>Within budget?</a:t>
          </a:r>
        </a:p>
      </dgm:t>
    </dgm:pt>
    <dgm:pt modelId="{449CB125-AB29-42C8-AD41-C8119733EDC2}" type="parTrans" cxnId="{F0D637C8-550A-4DC6-879F-AF42A8D1BB45}">
      <dgm:prSet/>
      <dgm:spPr/>
      <dgm:t>
        <a:bodyPr/>
        <a:lstStyle/>
        <a:p>
          <a:endParaRPr lang="en-US"/>
        </a:p>
      </dgm:t>
    </dgm:pt>
    <dgm:pt modelId="{09DC744F-78DD-451E-BF3C-EEF9C106C3FA}" type="sibTrans" cxnId="{F0D637C8-550A-4DC6-879F-AF42A8D1BB45}">
      <dgm:prSet/>
      <dgm:spPr/>
      <dgm:t>
        <a:bodyPr/>
        <a:lstStyle/>
        <a:p>
          <a:endParaRPr lang="en-US"/>
        </a:p>
      </dgm:t>
    </dgm:pt>
    <dgm:pt modelId="{18738157-CA20-4EF9-97CA-CF6410CE6FF0}">
      <dgm:prSet/>
      <dgm:spPr/>
      <dgm:t>
        <a:bodyPr/>
        <a:lstStyle/>
        <a:p>
          <a:r>
            <a:rPr lang="en-US"/>
            <a:t>Customer / audience satisfaction?</a:t>
          </a:r>
        </a:p>
      </dgm:t>
    </dgm:pt>
    <dgm:pt modelId="{C58CA0C4-0F4C-4904-A3C5-8F9972A77379}" type="parTrans" cxnId="{DF08C59D-27AB-45D6-9175-DC407B13EEA3}">
      <dgm:prSet/>
      <dgm:spPr/>
      <dgm:t>
        <a:bodyPr/>
        <a:lstStyle/>
        <a:p>
          <a:endParaRPr lang="en-US"/>
        </a:p>
      </dgm:t>
    </dgm:pt>
    <dgm:pt modelId="{5149D961-7687-468F-BD5E-91C62BB79C4D}" type="sibTrans" cxnId="{DF08C59D-27AB-45D6-9175-DC407B13EEA3}">
      <dgm:prSet/>
      <dgm:spPr/>
      <dgm:t>
        <a:bodyPr/>
        <a:lstStyle/>
        <a:p>
          <a:endParaRPr lang="en-US"/>
        </a:p>
      </dgm:t>
    </dgm:pt>
    <dgm:pt modelId="{43ED07BE-E66A-4E7A-8DAE-A6F2EB5094C0}">
      <dgm:prSet/>
      <dgm:spPr/>
      <dgm:t>
        <a:bodyPr/>
        <a:lstStyle/>
        <a:p>
          <a:r>
            <a:rPr lang="en-US" dirty="0"/>
            <a:t>Are you happy with the results? (Quality, Delivery, Over engineering, Key performance indicators) </a:t>
          </a:r>
        </a:p>
      </dgm:t>
    </dgm:pt>
    <dgm:pt modelId="{12D52AB5-CB4E-46F2-91D6-EBC486EC93B3}" type="parTrans" cxnId="{873FF120-4AD0-47FE-8590-9454E228B8C5}">
      <dgm:prSet/>
      <dgm:spPr/>
      <dgm:t>
        <a:bodyPr/>
        <a:lstStyle/>
        <a:p>
          <a:endParaRPr lang="en-US"/>
        </a:p>
      </dgm:t>
    </dgm:pt>
    <dgm:pt modelId="{546A21AD-E0EA-44F8-9EB1-9EBB8C8088B7}" type="sibTrans" cxnId="{873FF120-4AD0-47FE-8590-9454E228B8C5}">
      <dgm:prSet/>
      <dgm:spPr/>
      <dgm:t>
        <a:bodyPr/>
        <a:lstStyle/>
        <a:p>
          <a:endParaRPr lang="en-US"/>
        </a:p>
      </dgm:t>
    </dgm:pt>
    <dgm:pt modelId="{F2A6E4A5-E9DC-4A42-A1E0-C112F36BDB44}" type="pres">
      <dgm:prSet presAssocID="{A545712F-AD4B-41BF-BB7A-E7820A00F2AB}" presName="diagram" presStyleCnt="0">
        <dgm:presLayoutVars>
          <dgm:dir/>
          <dgm:resizeHandles val="exact"/>
        </dgm:presLayoutVars>
      </dgm:prSet>
      <dgm:spPr/>
    </dgm:pt>
    <dgm:pt modelId="{92B824BA-EA28-44FD-8C0A-E436F183379E}" type="pres">
      <dgm:prSet presAssocID="{ED638875-5651-408F-990D-5DEFC725C876}" presName="node" presStyleLbl="node1" presStyleIdx="0" presStyleCnt="7">
        <dgm:presLayoutVars>
          <dgm:bulletEnabled val="1"/>
        </dgm:presLayoutVars>
      </dgm:prSet>
      <dgm:spPr/>
    </dgm:pt>
    <dgm:pt modelId="{334D0B97-F20B-4D8C-AC5E-7B1FF1EA7557}" type="pres">
      <dgm:prSet presAssocID="{1FFBD164-17AD-4AC6-BF43-5CCACA7C8F83}" presName="sibTrans" presStyleCnt="0"/>
      <dgm:spPr/>
    </dgm:pt>
    <dgm:pt modelId="{78D26029-FB37-467A-9C6D-F67D85C9B616}" type="pres">
      <dgm:prSet presAssocID="{A873A7E9-2D92-499B-90E0-0908D6EE68D8}" presName="node" presStyleLbl="node1" presStyleIdx="1" presStyleCnt="7">
        <dgm:presLayoutVars>
          <dgm:bulletEnabled val="1"/>
        </dgm:presLayoutVars>
      </dgm:prSet>
      <dgm:spPr/>
    </dgm:pt>
    <dgm:pt modelId="{72F03AD6-9681-4478-BB9F-8FCC675BEC34}" type="pres">
      <dgm:prSet presAssocID="{F93B3BFF-4702-4268-9DC4-44ABB68046CB}" presName="sibTrans" presStyleCnt="0"/>
      <dgm:spPr/>
    </dgm:pt>
    <dgm:pt modelId="{378E3632-86FC-479D-A0D6-80A35431E4A7}" type="pres">
      <dgm:prSet presAssocID="{6795063C-4264-4C37-9040-A783FAAAC472}" presName="node" presStyleLbl="node1" presStyleIdx="2" presStyleCnt="7">
        <dgm:presLayoutVars>
          <dgm:bulletEnabled val="1"/>
        </dgm:presLayoutVars>
      </dgm:prSet>
      <dgm:spPr/>
    </dgm:pt>
    <dgm:pt modelId="{DA9EA087-9F98-49E5-BC54-1F360FA04F4D}" type="pres">
      <dgm:prSet presAssocID="{8593ED6A-7FEE-4FBC-9EBC-93AC5C85EA90}" presName="sibTrans" presStyleCnt="0"/>
      <dgm:spPr/>
    </dgm:pt>
    <dgm:pt modelId="{E5B94EAF-8345-4796-AB40-C822BACD3823}" type="pres">
      <dgm:prSet presAssocID="{D30E1EBE-9EF9-4DA5-9CDB-38AFB71EB32E}" presName="node" presStyleLbl="node1" presStyleIdx="3" presStyleCnt="7">
        <dgm:presLayoutVars>
          <dgm:bulletEnabled val="1"/>
        </dgm:presLayoutVars>
      </dgm:prSet>
      <dgm:spPr/>
    </dgm:pt>
    <dgm:pt modelId="{A866C963-F262-4C9B-B232-5A00B47A7AF4}" type="pres">
      <dgm:prSet presAssocID="{0169C09F-371E-449B-A2FD-035E8236B1E1}" presName="sibTrans" presStyleCnt="0"/>
      <dgm:spPr/>
    </dgm:pt>
    <dgm:pt modelId="{60CCDBEF-142F-4F8F-9255-0CCFD739C2F6}" type="pres">
      <dgm:prSet presAssocID="{7D92C1CC-993D-4F94-AAED-CA153D4B92C9}" presName="node" presStyleLbl="node1" presStyleIdx="4" presStyleCnt="7">
        <dgm:presLayoutVars>
          <dgm:bulletEnabled val="1"/>
        </dgm:presLayoutVars>
      </dgm:prSet>
      <dgm:spPr/>
    </dgm:pt>
    <dgm:pt modelId="{728E5518-14DD-4DB5-BE52-428FC9256A17}" type="pres">
      <dgm:prSet presAssocID="{09DC744F-78DD-451E-BF3C-EEF9C106C3FA}" presName="sibTrans" presStyleCnt="0"/>
      <dgm:spPr/>
    </dgm:pt>
    <dgm:pt modelId="{FF91417B-903B-475C-91C2-58A592054DF1}" type="pres">
      <dgm:prSet presAssocID="{18738157-CA20-4EF9-97CA-CF6410CE6FF0}" presName="node" presStyleLbl="node1" presStyleIdx="5" presStyleCnt="7">
        <dgm:presLayoutVars>
          <dgm:bulletEnabled val="1"/>
        </dgm:presLayoutVars>
      </dgm:prSet>
      <dgm:spPr/>
    </dgm:pt>
    <dgm:pt modelId="{89ED91D4-6F1B-4C8E-9C65-4470914FF0DA}" type="pres">
      <dgm:prSet presAssocID="{5149D961-7687-468F-BD5E-91C62BB79C4D}" presName="sibTrans" presStyleCnt="0"/>
      <dgm:spPr/>
    </dgm:pt>
    <dgm:pt modelId="{7E0582B8-E816-4F3E-BE37-3057DFC136F6}" type="pres">
      <dgm:prSet presAssocID="{43ED07BE-E66A-4E7A-8DAE-A6F2EB5094C0}" presName="node" presStyleLbl="node1" presStyleIdx="6" presStyleCnt="7">
        <dgm:presLayoutVars>
          <dgm:bulletEnabled val="1"/>
        </dgm:presLayoutVars>
      </dgm:prSet>
      <dgm:spPr/>
    </dgm:pt>
  </dgm:ptLst>
  <dgm:cxnLst>
    <dgm:cxn modelId="{873FF120-4AD0-47FE-8590-9454E228B8C5}" srcId="{A545712F-AD4B-41BF-BB7A-E7820A00F2AB}" destId="{43ED07BE-E66A-4E7A-8DAE-A6F2EB5094C0}" srcOrd="6" destOrd="0" parTransId="{12D52AB5-CB4E-46F2-91D6-EBC486EC93B3}" sibTransId="{546A21AD-E0EA-44F8-9EB1-9EBB8C8088B7}"/>
    <dgm:cxn modelId="{92CFD025-65F3-4825-B62A-435E8831DC9F}" type="presOf" srcId="{D30E1EBE-9EF9-4DA5-9CDB-38AFB71EB32E}" destId="{E5B94EAF-8345-4796-AB40-C822BACD3823}" srcOrd="0" destOrd="0" presId="urn:microsoft.com/office/officeart/2005/8/layout/default"/>
    <dgm:cxn modelId="{B623B535-CA0F-40E8-B847-EF8B6895F39D}" srcId="{A545712F-AD4B-41BF-BB7A-E7820A00F2AB}" destId="{6795063C-4264-4C37-9040-A783FAAAC472}" srcOrd="2" destOrd="0" parTransId="{F07B4AA0-59E4-487B-A9B3-2FE6B0122157}" sibTransId="{8593ED6A-7FEE-4FBC-9EBC-93AC5C85EA90}"/>
    <dgm:cxn modelId="{EE71167A-860B-474A-894F-3C4C868A0C0F}" type="presOf" srcId="{18738157-CA20-4EF9-97CA-CF6410CE6FF0}" destId="{FF91417B-903B-475C-91C2-58A592054DF1}" srcOrd="0" destOrd="0" presId="urn:microsoft.com/office/officeart/2005/8/layout/default"/>
    <dgm:cxn modelId="{5C558982-5558-4ABB-81AD-73BBA078B425}" type="presOf" srcId="{6795063C-4264-4C37-9040-A783FAAAC472}" destId="{378E3632-86FC-479D-A0D6-80A35431E4A7}" srcOrd="0" destOrd="0" presId="urn:microsoft.com/office/officeart/2005/8/layout/default"/>
    <dgm:cxn modelId="{3EC66F89-603B-4217-8726-DA093F803110}" srcId="{A545712F-AD4B-41BF-BB7A-E7820A00F2AB}" destId="{A873A7E9-2D92-499B-90E0-0908D6EE68D8}" srcOrd="1" destOrd="0" parTransId="{BE5D0C57-2792-4420-9BF6-ADB95BBC23DA}" sibTransId="{F93B3BFF-4702-4268-9DC4-44ABB68046CB}"/>
    <dgm:cxn modelId="{0A224095-0C37-4868-A486-1622BC41951B}" srcId="{A545712F-AD4B-41BF-BB7A-E7820A00F2AB}" destId="{D30E1EBE-9EF9-4DA5-9CDB-38AFB71EB32E}" srcOrd="3" destOrd="0" parTransId="{E9B21F01-65E8-4027-8CD5-D23A74969D60}" sibTransId="{0169C09F-371E-449B-A2FD-035E8236B1E1}"/>
    <dgm:cxn modelId="{DF08C59D-27AB-45D6-9175-DC407B13EEA3}" srcId="{A545712F-AD4B-41BF-BB7A-E7820A00F2AB}" destId="{18738157-CA20-4EF9-97CA-CF6410CE6FF0}" srcOrd="5" destOrd="0" parTransId="{C58CA0C4-0F4C-4904-A3C5-8F9972A77379}" sibTransId="{5149D961-7687-468F-BD5E-91C62BB79C4D}"/>
    <dgm:cxn modelId="{D1A559C1-C500-4ACC-B611-C59023AAC914}" type="presOf" srcId="{ED638875-5651-408F-990D-5DEFC725C876}" destId="{92B824BA-EA28-44FD-8C0A-E436F183379E}" srcOrd="0" destOrd="0" presId="urn:microsoft.com/office/officeart/2005/8/layout/default"/>
    <dgm:cxn modelId="{AE15F9C6-18BF-4113-962B-B70874EDD7A6}" type="presOf" srcId="{7D92C1CC-993D-4F94-AAED-CA153D4B92C9}" destId="{60CCDBEF-142F-4F8F-9255-0CCFD739C2F6}" srcOrd="0" destOrd="0" presId="urn:microsoft.com/office/officeart/2005/8/layout/default"/>
    <dgm:cxn modelId="{F0D637C8-550A-4DC6-879F-AF42A8D1BB45}" srcId="{A545712F-AD4B-41BF-BB7A-E7820A00F2AB}" destId="{7D92C1CC-993D-4F94-AAED-CA153D4B92C9}" srcOrd="4" destOrd="0" parTransId="{449CB125-AB29-42C8-AD41-C8119733EDC2}" sibTransId="{09DC744F-78DD-451E-BF3C-EEF9C106C3FA}"/>
    <dgm:cxn modelId="{B50DCFD6-6DED-4B45-9814-0035A73E7FDC}" type="presOf" srcId="{43ED07BE-E66A-4E7A-8DAE-A6F2EB5094C0}" destId="{7E0582B8-E816-4F3E-BE37-3057DFC136F6}" srcOrd="0" destOrd="0" presId="urn:microsoft.com/office/officeart/2005/8/layout/default"/>
    <dgm:cxn modelId="{71192CDC-6E65-4346-8B09-19332AC1ABED}" type="presOf" srcId="{A545712F-AD4B-41BF-BB7A-E7820A00F2AB}" destId="{F2A6E4A5-E9DC-4A42-A1E0-C112F36BDB44}" srcOrd="0" destOrd="0" presId="urn:microsoft.com/office/officeart/2005/8/layout/default"/>
    <dgm:cxn modelId="{672FD9DC-8F99-40B9-B6C9-CA968495F95C}" type="presOf" srcId="{A873A7E9-2D92-499B-90E0-0908D6EE68D8}" destId="{78D26029-FB37-467A-9C6D-F67D85C9B616}" srcOrd="0" destOrd="0" presId="urn:microsoft.com/office/officeart/2005/8/layout/default"/>
    <dgm:cxn modelId="{1AA71DE9-14B0-4F04-8AF6-5575D0F0ADF6}" srcId="{A545712F-AD4B-41BF-BB7A-E7820A00F2AB}" destId="{ED638875-5651-408F-990D-5DEFC725C876}" srcOrd="0" destOrd="0" parTransId="{6F616F2F-760B-43AC-B755-3FB051445E38}" sibTransId="{1FFBD164-17AD-4AC6-BF43-5CCACA7C8F83}"/>
    <dgm:cxn modelId="{718CEA8E-5C5B-47D9-8DFD-A4BB486735D6}" type="presParOf" srcId="{F2A6E4A5-E9DC-4A42-A1E0-C112F36BDB44}" destId="{92B824BA-EA28-44FD-8C0A-E436F183379E}" srcOrd="0" destOrd="0" presId="urn:microsoft.com/office/officeart/2005/8/layout/default"/>
    <dgm:cxn modelId="{D397809A-4D6B-4F16-81D1-FE6137E393E2}" type="presParOf" srcId="{F2A6E4A5-E9DC-4A42-A1E0-C112F36BDB44}" destId="{334D0B97-F20B-4D8C-AC5E-7B1FF1EA7557}" srcOrd="1" destOrd="0" presId="urn:microsoft.com/office/officeart/2005/8/layout/default"/>
    <dgm:cxn modelId="{B87354B8-617F-4E1D-9B9E-228CF115DA2C}" type="presParOf" srcId="{F2A6E4A5-E9DC-4A42-A1E0-C112F36BDB44}" destId="{78D26029-FB37-467A-9C6D-F67D85C9B616}" srcOrd="2" destOrd="0" presId="urn:microsoft.com/office/officeart/2005/8/layout/default"/>
    <dgm:cxn modelId="{98444161-F1DE-4602-AAE8-8889FBB4DBCB}" type="presParOf" srcId="{F2A6E4A5-E9DC-4A42-A1E0-C112F36BDB44}" destId="{72F03AD6-9681-4478-BB9F-8FCC675BEC34}" srcOrd="3" destOrd="0" presId="urn:microsoft.com/office/officeart/2005/8/layout/default"/>
    <dgm:cxn modelId="{FB33E4DD-E326-4BF2-9309-53387666A89B}" type="presParOf" srcId="{F2A6E4A5-E9DC-4A42-A1E0-C112F36BDB44}" destId="{378E3632-86FC-479D-A0D6-80A35431E4A7}" srcOrd="4" destOrd="0" presId="urn:microsoft.com/office/officeart/2005/8/layout/default"/>
    <dgm:cxn modelId="{F92D78EA-C677-480E-8504-892B44443FB7}" type="presParOf" srcId="{F2A6E4A5-E9DC-4A42-A1E0-C112F36BDB44}" destId="{DA9EA087-9F98-49E5-BC54-1F360FA04F4D}" srcOrd="5" destOrd="0" presId="urn:microsoft.com/office/officeart/2005/8/layout/default"/>
    <dgm:cxn modelId="{45F14F4B-F7E6-4953-977D-0DAD5E9BAC8A}" type="presParOf" srcId="{F2A6E4A5-E9DC-4A42-A1E0-C112F36BDB44}" destId="{E5B94EAF-8345-4796-AB40-C822BACD3823}" srcOrd="6" destOrd="0" presId="urn:microsoft.com/office/officeart/2005/8/layout/default"/>
    <dgm:cxn modelId="{A0BF8254-C50F-458B-973F-E8629357D7AC}" type="presParOf" srcId="{F2A6E4A5-E9DC-4A42-A1E0-C112F36BDB44}" destId="{A866C963-F262-4C9B-B232-5A00B47A7AF4}" srcOrd="7" destOrd="0" presId="urn:microsoft.com/office/officeart/2005/8/layout/default"/>
    <dgm:cxn modelId="{5FA904A9-88D9-42D9-AF6B-781CD7D1DD78}" type="presParOf" srcId="{F2A6E4A5-E9DC-4A42-A1E0-C112F36BDB44}" destId="{60CCDBEF-142F-4F8F-9255-0CCFD739C2F6}" srcOrd="8" destOrd="0" presId="urn:microsoft.com/office/officeart/2005/8/layout/default"/>
    <dgm:cxn modelId="{0342B20A-ECC8-4481-BBE8-B9157A1581CF}" type="presParOf" srcId="{F2A6E4A5-E9DC-4A42-A1E0-C112F36BDB44}" destId="{728E5518-14DD-4DB5-BE52-428FC9256A17}" srcOrd="9" destOrd="0" presId="urn:microsoft.com/office/officeart/2005/8/layout/default"/>
    <dgm:cxn modelId="{CC7BBABE-D37F-4E88-85B8-7562A1DFE85E}" type="presParOf" srcId="{F2A6E4A5-E9DC-4A42-A1E0-C112F36BDB44}" destId="{FF91417B-903B-475C-91C2-58A592054DF1}" srcOrd="10" destOrd="0" presId="urn:microsoft.com/office/officeart/2005/8/layout/default"/>
    <dgm:cxn modelId="{7E8D6B83-2399-4867-B3E8-29E67874CDAC}" type="presParOf" srcId="{F2A6E4A5-E9DC-4A42-A1E0-C112F36BDB44}" destId="{89ED91D4-6F1B-4C8E-9C65-4470914FF0DA}" srcOrd="11" destOrd="0" presId="urn:microsoft.com/office/officeart/2005/8/layout/default"/>
    <dgm:cxn modelId="{AC0BAE7C-7C1D-47EC-87F0-CAE051DE7636}" type="presParOf" srcId="{F2A6E4A5-E9DC-4A42-A1E0-C112F36BDB44}" destId="{7E0582B8-E816-4F3E-BE37-3057DFC136F6}"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660BEDD-0A04-4472-86EA-FD13F15A110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3D671E8-D81B-45E6-BFED-E2096F537347}">
      <dgm:prSet/>
      <dgm:spPr/>
      <dgm:t>
        <a:bodyPr/>
        <a:lstStyle/>
        <a:p>
          <a:r>
            <a:rPr lang="en-US"/>
            <a:t>The end of one project becomes the start of others</a:t>
          </a:r>
        </a:p>
      </dgm:t>
    </dgm:pt>
    <dgm:pt modelId="{50E267E7-A465-4B97-AF44-3DD6DDDAD50F}" type="parTrans" cxnId="{467BF2CC-AC4A-4EFB-BD38-61CC68DB7154}">
      <dgm:prSet/>
      <dgm:spPr/>
      <dgm:t>
        <a:bodyPr/>
        <a:lstStyle/>
        <a:p>
          <a:endParaRPr lang="en-US"/>
        </a:p>
      </dgm:t>
    </dgm:pt>
    <dgm:pt modelId="{CC9F379D-E33E-4492-A554-EC023266276D}" type="sibTrans" cxnId="{467BF2CC-AC4A-4EFB-BD38-61CC68DB7154}">
      <dgm:prSet/>
      <dgm:spPr/>
      <dgm:t>
        <a:bodyPr/>
        <a:lstStyle/>
        <a:p>
          <a:endParaRPr lang="en-US"/>
        </a:p>
      </dgm:t>
    </dgm:pt>
    <dgm:pt modelId="{7AC9A50D-49B2-4B6C-950B-47A9449BAF0E}">
      <dgm:prSet/>
      <dgm:spPr/>
      <dgm:t>
        <a:bodyPr/>
        <a:lstStyle/>
        <a:p>
          <a:r>
            <a:rPr lang="en-US"/>
            <a:t>Learn from the experience</a:t>
          </a:r>
        </a:p>
      </dgm:t>
    </dgm:pt>
    <dgm:pt modelId="{208EA61E-BCB9-4589-8467-C4619A9F166B}" type="parTrans" cxnId="{7E4C1234-DB09-4ED1-A260-0D5847AE8865}">
      <dgm:prSet/>
      <dgm:spPr/>
      <dgm:t>
        <a:bodyPr/>
        <a:lstStyle/>
        <a:p>
          <a:endParaRPr lang="en-US"/>
        </a:p>
      </dgm:t>
    </dgm:pt>
    <dgm:pt modelId="{FAF28FE1-FCBF-43AD-B286-9B1B687F9E35}" type="sibTrans" cxnId="{7E4C1234-DB09-4ED1-A260-0D5847AE8865}">
      <dgm:prSet/>
      <dgm:spPr/>
      <dgm:t>
        <a:bodyPr/>
        <a:lstStyle/>
        <a:p>
          <a:endParaRPr lang="en-US"/>
        </a:p>
      </dgm:t>
    </dgm:pt>
    <dgm:pt modelId="{591304C0-51E4-4402-B566-2679F0C308DC}">
      <dgm:prSet/>
      <dgm:spPr/>
      <dgm:t>
        <a:bodyPr/>
        <a:lstStyle/>
        <a:p>
          <a:r>
            <a:rPr lang="en-US"/>
            <a:t>Failures are great learning opportunities</a:t>
          </a:r>
        </a:p>
      </dgm:t>
    </dgm:pt>
    <dgm:pt modelId="{C5F40194-C8F2-482D-AC7B-E6883F71AAC9}" type="parTrans" cxnId="{233EB9FA-1858-4E2D-981B-DD72FC6A638D}">
      <dgm:prSet/>
      <dgm:spPr/>
      <dgm:t>
        <a:bodyPr/>
        <a:lstStyle/>
        <a:p>
          <a:endParaRPr lang="en-US"/>
        </a:p>
      </dgm:t>
    </dgm:pt>
    <dgm:pt modelId="{F35129E1-AB90-4930-9F32-33F8802BA730}" type="sibTrans" cxnId="{233EB9FA-1858-4E2D-981B-DD72FC6A638D}">
      <dgm:prSet/>
      <dgm:spPr/>
      <dgm:t>
        <a:bodyPr/>
        <a:lstStyle/>
        <a:p>
          <a:endParaRPr lang="en-US"/>
        </a:p>
      </dgm:t>
    </dgm:pt>
    <dgm:pt modelId="{9969685E-A049-4D8C-9DB5-30C4F515083C}">
      <dgm:prSet/>
      <dgm:spPr/>
      <dgm:t>
        <a:bodyPr/>
        <a:lstStyle/>
        <a:p>
          <a:r>
            <a:rPr lang="en-US"/>
            <a:t>Intended and Unintended consequences</a:t>
          </a:r>
        </a:p>
      </dgm:t>
    </dgm:pt>
    <dgm:pt modelId="{EEBCBFE8-664F-446B-BE8F-5A74D7E09D71}" type="parTrans" cxnId="{932F999F-CCFF-421B-A222-8201B49743AD}">
      <dgm:prSet/>
      <dgm:spPr/>
      <dgm:t>
        <a:bodyPr/>
        <a:lstStyle/>
        <a:p>
          <a:endParaRPr lang="en-US"/>
        </a:p>
      </dgm:t>
    </dgm:pt>
    <dgm:pt modelId="{FB683FBB-F67C-4A74-BDE4-E7F7D7B4A66F}" type="sibTrans" cxnId="{932F999F-CCFF-421B-A222-8201B49743AD}">
      <dgm:prSet/>
      <dgm:spPr/>
      <dgm:t>
        <a:bodyPr/>
        <a:lstStyle/>
        <a:p>
          <a:endParaRPr lang="en-US"/>
        </a:p>
      </dgm:t>
    </dgm:pt>
    <dgm:pt modelId="{7126CE2C-0F6E-4953-A2FB-B6E415EFF0E4}">
      <dgm:prSet/>
      <dgm:spPr/>
      <dgm:t>
        <a:bodyPr/>
        <a:lstStyle/>
        <a:p>
          <a:r>
            <a:rPr lang="en-US"/>
            <a:t>List the stakeholders and technologies that were brought together (creation)</a:t>
          </a:r>
        </a:p>
      </dgm:t>
    </dgm:pt>
    <dgm:pt modelId="{B147E848-0156-4733-9270-72B3FD9AE56E}" type="parTrans" cxnId="{837F8F1C-7F96-414E-ADB7-08F3B85E3209}">
      <dgm:prSet/>
      <dgm:spPr/>
      <dgm:t>
        <a:bodyPr/>
        <a:lstStyle/>
        <a:p>
          <a:endParaRPr lang="en-US"/>
        </a:p>
      </dgm:t>
    </dgm:pt>
    <dgm:pt modelId="{848FCD1F-92A4-4A85-A69F-417B6143C17D}" type="sibTrans" cxnId="{837F8F1C-7F96-414E-ADB7-08F3B85E3209}">
      <dgm:prSet/>
      <dgm:spPr/>
      <dgm:t>
        <a:bodyPr/>
        <a:lstStyle/>
        <a:p>
          <a:endParaRPr lang="en-US"/>
        </a:p>
      </dgm:t>
    </dgm:pt>
    <dgm:pt modelId="{CF9028F3-7224-48B9-808D-B94CC6DE36AB}">
      <dgm:prSet/>
      <dgm:spPr/>
      <dgm:t>
        <a:bodyPr/>
        <a:lstStyle/>
        <a:p>
          <a:r>
            <a:rPr lang="en-US"/>
            <a:t>Compile a list of improvements for the next project</a:t>
          </a:r>
        </a:p>
      </dgm:t>
    </dgm:pt>
    <dgm:pt modelId="{D9D61ED4-8445-491B-9A2D-A447EF4DF2DB}" type="parTrans" cxnId="{11BCC0E2-7383-4693-90C2-A8D1E9B922BF}">
      <dgm:prSet/>
      <dgm:spPr/>
      <dgm:t>
        <a:bodyPr/>
        <a:lstStyle/>
        <a:p>
          <a:endParaRPr lang="en-US"/>
        </a:p>
      </dgm:t>
    </dgm:pt>
    <dgm:pt modelId="{980F58C1-AD04-4852-8346-D6BC8CE24B3C}" type="sibTrans" cxnId="{11BCC0E2-7383-4693-90C2-A8D1E9B922BF}">
      <dgm:prSet/>
      <dgm:spPr/>
      <dgm:t>
        <a:bodyPr/>
        <a:lstStyle/>
        <a:p>
          <a:endParaRPr lang="en-US"/>
        </a:p>
      </dgm:t>
    </dgm:pt>
    <dgm:pt modelId="{5A5414CF-F28E-41E1-B3BB-DAD6E98E5635}" type="pres">
      <dgm:prSet presAssocID="{4660BEDD-0A04-4472-86EA-FD13F15A1107}" presName="linear" presStyleCnt="0">
        <dgm:presLayoutVars>
          <dgm:animLvl val="lvl"/>
          <dgm:resizeHandles val="exact"/>
        </dgm:presLayoutVars>
      </dgm:prSet>
      <dgm:spPr/>
    </dgm:pt>
    <dgm:pt modelId="{A8369B83-656E-4520-98BB-4A9D66486A7D}" type="pres">
      <dgm:prSet presAssocID="{13D671E8-D81B-45E6-BFED-E2096F537347}" presName="parentText" presStyleLbl="node1" presStyleIdx="0" presStyleCnt="6">
        <dgm:presLayoutVars>
          <dgm:chMax val="0"/>
          <dgm:bulletEnabled val="1"/>
        </dgm:presLayoutVars>
      </dgm:prSet>
      <dgm:spPr/>
    </dgm:pt>
    <dgm:pt modelId="{8A2917B9-BCF2-41AA-AD39-91D9A4EA318C}" type="pres">
      <dgm:prSet presAssocID="{CC9F379D-E33E-4492-A554-EC023266276D}" presName="spacer" presStyleCnt="0"/>
      <dgm:spPr/>
    </dgm:pt>
    <dgm:pt modelId="{E9165B6B-D939-4599-AE06-E737652802DB}" type="pres">
      <dgm:prSet presAssocID="{7AC9A50D-49B2-4B6C-950B-47A9449BAF0E}" presName="parentText" presStyleLbl="node1" presStyleIdx="1" presStyleCnt="6">
        <dgm:presLayoutVars>
          <dgm:chMax val="0"/>
          <dgm:bulletEnabled val="1"/>
        </dgm:presLayoutVars>
      </dgm:prSet>
      <dgm:spPr/>
    </dgm:pt>
    <dgm:pt modelId="{029A620C-E94B-4AAA-865F-27F3ED2BDBB5}" type="pres">
      <dgm:prSet presAssocID="{FAF28FE1-FCBF-43AD-B286-9B1B687F9E35}" presName="spacer" presStyleCnt="0"/>
      <dgm:spPr/>
    </dgm:pt>
    <dgm:pt modelId="{E1F1C989-ED64-41D6-8452-D96D22AC5AFD}" type="pres">
      <dgm:prSet presAssocID="{591304C0-51E4-4402-B566-2679F0C308DC}" presName="parentText" presStyleLbl="node1" presStyleIdx="2" presStyleCnt="6">
        <dgm:presLayoutVars>
          <dgm:chMax val="0"/>
          <dgm:bulletEnabled val="1"/>
        </dgm:presLayoutVars>
      </dgm:prSet>
      <dgm:spPr/>
    </dgm:pt>
    <dgm:pt modelId="{2280065A-67A9-4CFD-A41F-F89AE39560E9}" type="pres">
      <dgm:prSet presAssocID="{F35129E1-AB90-4930-9F32-33F8802BA730}" presName="spacer" presStyleCnt="0"/>
      <dgm:spPr/>
    </dgm:pt>
    <dgm:pt modelId="{B6457C33-E028-4ACD-9F22-C58BD118B384}" type="pres">
      <dgm:prSet presAssocID="{9969685E-A049-4D8C-9DB5-30C4F515083C}" presName="parentText" presStyleLbl="node1" presStyleIdx="3" presStyleCnt="6">
        <dgm:presLayoutVars>
          <dgm:chMax val="0"/>
          <dgm:bulletEnabled val="1"/>
        </dgm:presLayoutVars>
      </dgm:prSet>
      <dgm:spPr/>
    </dgm:pt>
    <dgm:pt modelId="{973E2FD0-C1ED-4F4E-8247-6E6F0A131A78}" type="pres">
      <dgm:prSet presAssocID="{FB683FBB-F67C-4A74-BDE4-E7F7D7B4A66F}" presName="spacer" presStyleCnt="0"/>
      <dgm:spPr/>
    </dgm:pt>
    <dgm:pt modelId="{4405CC10-2CED-4920-9ACD-BC60D477D9B5}" type="pres">
      <dgm:prSet presAssocID="{7126CE2C-0F6E-4953-A2FB-B6E415EFF0E4}" presName="parentText" presStyleLbl="node1" presStyleIdx="4" presStyleCnt="6">
        <dgm:presLayoutVars>
          <dgm:chMax val="0"/>
          <dgm:bulletEnabled val="1"/>
        </dgm:presLayoutVars>
      </dgm:prSet>
      <dgm:spPr/>
    </dgm:pt>
    <dgm:pt modelId="{24DDA432-9091-4917-A710-3A1F5C0D3B52}" type="pres">
      <dgm:prSet presAssocID="{848FCD1F-92A4-4A85-A69F-417B6143C17D}" presName="spacer" presStyleCnt="0"/>
      <dgm:spPr/>
    </dgm:pt>
    <dgm:pt modelId="{B1C18685-F9CB-4DA7-B3AF-705A5C18BCEA}" type="pres">
      <dgm:prSet presAssocID="{CF9028F3-7224-48B9-808D-B94CC6DE36AB}" presName="parentText" presStyleLbl="node1" presStyleIdx="5" presStyleCnt="6">
        <dgm:presLayoutVars>
          <dgm:chMax val="0"/>
          <dgm:bulletEnabled val="1"/>
        </dgm:presLayoutVars>
      </dgm:prSet>
      <dgm:spPr/>
    </dgm:pt>
  </dgm:ptLst>
  <dgm:cxnLst>
    <dgm:cxn modelId="{AA082202-3D9B-4551-9B6E-D3FECA275157}" type="presOf" srcId="{13D671E8-D81B-45E6-BFED-E2096F537347}" destId="{A8369B83-656E-4520-98BB-4A9D66486A7D}" srcOrd="0" destOrd="0" presId="urn:microsoft.com/office/officeart/2005/8/layout/vList2"/>
    <dgm:cxn modelId="{837F8F1C-7F96-414E-ADB7-08F3B85E3209}" srcId="{4660BEDD-0A04-4472-86EA-FD13F15A1107}" destId="{7126CE2C-0F6E-4953-A2FB-B6E415EFF0E4}" srcOrd="4" destOrd="0" parTransId="{B147E848-0156-4733-9270-72B3FD9AE56E}" sibTransId="{848FCD1F-92A4-4A85-A69F-417B6143C17D}"/>
    <dgm:cxn modelId="{4BFB612E-EF02-40C2-A88D-6D399965A67A}" type="presOf" srcId="{CF9028F3-7224-48B9-808D-B94CC6DE36AB}" destId="{B1C18685-F9CB-4DA7-B3AF-705A5C18BCEA}" srcOrd="0" destOrd="0" presId="urn:microsoft.com/office/officeart/2005/8/layout/vList2"/>
    <dgm:cxn modelId="{7E4C1234-DB09-4ED1-A260-0D5847AE8865}" srcId="{4660BEDD-0A04-4472-86EA-FD13F15A1107}" destId="{7AC9A50D-49B2-4B6C-950B-47A9449BAF0E}" srcOrd="1" destOrd="0" parTransId="{208EA61E-BCB9-4589-8467-C4619A9F166B}" sibTransId="{FAF28FE1-FCBF-43AD-B286-9B1B687F9E35}"/>
    <dgm:cxn modelId="{10ED8F37-AD0C-458D-8458-EF3B1542ABE7}" type="presOf" srcId="{591304C0-51E4-4402-B566-2679F0C308DC}" destId="{E1F1C989-ED64-41D6-8452-D96D22AC5AFD}" srcOrd="0" destOrd="0" presId="urn:microsoft.com/office/officeart/2005/8/layout/vList2"/>
    <dgm:cxn modelId="{7C911D6C-5DA0-4839-8B11-46A725A95273}" type="presOf" srcId="{4660BEDD-0A04-4472-86EA-FD13F15A1107}" destId="{5A5414CF-F28E-41E1-B3BB-DAD6E98E5635}" srcOrd="0" destOrd="0" presId="urn:microsoft.com/office/officeart/2005/8/layout/vList2"/>
    <dgm:cxn modelId="{5C0FD893-5148-4FDE-A787-0BEE4F355FC4}" type="presOf" srcId="{7AC9A50D-49B2-4B6C-950B-47A9449BAF0E}" destId="{E9165B6B-D939-4599-AE06-E737652802DB}" srcOrd="0" destOrd="0" presId="urn:microsoft.com/office/officeart/2005/8/layout/vList2"/>
    <dgm:cxn modelId="{932F999F-CCFF-421B-A222-8201B49743AD}" srcId="{4660BEDD-0A04-4472-86EA-FD13F15A1107}" destId="{9969685E-A049-4D8C-9DB5-30C4F515083C}" srcOrd="3" destOrd="0" parTransId="{EEBCBFE8-664F-446B-BE8F-5A74D7E09D71}" sibTransId="{FB683FBB-F67C-4A74-BDE4-E7F7D7B4A66F}"/>
    <dgm:cxn modelId="{BF1B8BC5-095A-49EC-9343-87CF192205F4}" type="presOf" srcId="{9969685E-A049-4D8C-9DB5-30C4F515083C}" destId="{B6457C33-E028-4ACD-9F22-C58BD118B384}" srcOrd="0" destOrd="0" presId="urn:microsoft.com/office/officeart/2005/8/layout/vList2"/>
    <dgm:cxn modelId="{467BF2CC-AC4A-4EFB-BD38-61CC68DB7154}" srcId="{4660BEDD-0A04-4472-86EA-FD13F15A1107}" destId="{13D671E8-D81B-45E6-BFED-E2096F537347}" srcOrd="0" destOrd="0" parTransId="{50E267E7-A465-4B97-AF44-3DD6DDDAD50F}" sibTransId="{CC9F379D-E33E-4492-A554-EC023266276D}"/>
    <dgm:cxn modelId="{45D0A8CE-D348-4865-99B3-0BA0D1D7EC31}" type="presOf" srcId="{7126CE2C-0F6E-4953-A2FB-B6E415EFF0E4}" destId="{4405CC10-2CED-4920-9ACD-BC60D477D9B5}" srcOrd="0" destOrd="0" presId="urn:microsoft.com/office/officeart/2005/8/layout/vList2"/>
    <dgm:cxn modelId="{11BCC0E2-7383-4693-90C2-A8D1E9B922BF}" srcId="{4660BEDD-0A04-4472-86EA-FD13F15A1107}" destId="{CF9028F3-7224-48B9-808D-B94CC6DE36AB}" srcOrd="5" destOrd="0" parTransId="{D9D61ED4-8445-491B-9A2D-A447EF4DF2DB}" sibTransId="{980F58C1-AD04-4852-8346-D6BC8CE24B3C}"/>
    <dgm:cxn modelId="{233EB9FA-1858-4E2D-981B-DD72FC6A638D}" srcId="{4660BEDD-0A04-4472-86EA-FD13F15A1107}" destId="{591304C0-51E4-4402-B566-2679F0C308DC}" srcOrd="2" destOrd="0" parTransId="{C5F40194-C8F2-482D-AC7B-E6883F71AAC9}" sibTransId="{F35129E1-AB90-4930-9F32-33F8802BA730}"/>
    <dgm:cxn modelId="{F8AF7B80-C9EF-48CB-9878-05B23FB82C24}" type="presParOf" srcId="{5A5414CF-F28E-41E1-B3BB-DAD6E98E5635}" destId="{A8369B83-656E-4520-98BB-4A9D66486A7D}" srcOrd="0" destOrd="0" presId="urn:microsoft.com/office/officeart/2005/8/layout/vList2"/>
    <dgm:cxn modelId="{A7210246-596F-4B9C-BC87-9620E301ADC2}" type="presParOf" srcId="{5A5414CF-F28E-41E1-B3BB-DAD6E98E5635}" destId="{8A2917B9-BCF2-41AA-AD39-91D9A4EA318C}" srcOrd="1" destOrd="0" presId="urn:microsoft.com/office/officeart/2005/8/layout/vList2"/>
    <dgm:cxn modelId="{C0A86162-61FB-458E-9E80-3566BE64F1BE}" type="presParOf" srcId="{5A5414CF-F28E-41E1-B3BB-DAD6E98E5635}" destId="{E9165B6B-D939-4599-AE06-E737652802DB}" srcOrd="2" destOrd="0" presId="urn:microsoft.com/office/officeart/2005/8/layout/vList2"/>
    <dgm:cxn modelId="{3564BA15-51C4-4EBF-8CDD-EFDCB5C2484F}" type="presParOf" srcId="{5A5414CF-F28E-41E1-B3BB-DAD6E98E5635}" destId="{029A620C-E94B-4AAA-865F-27F3ED2BDBB5}" srcOrd="3" destOrd="0" presId="urn:microsoft.com/office/officeart/2005/8/layout/vList2"/>
    <dgm:cxn modelId="{DD38F9F2-67E2-4942-A9AA-C0CAD12DCA40}" type="presParOf" srcId="{5A5414CF-F28E-41E1-B3BB-DAD6E98E5635}" destId="{E1F1C989-ED64-41D6-8452-D96D22AC5AFD}" srcOrd="4" destOrd="0" presId="urn:microsoft.com/office/officeart/2005/8/layout/vList2"/>
    <dgm:cxn modelId="{83145E87-C9DB-4671-A0F2-2DA6D10888A3}" type="presParOf" srcId="{5A5414CF-F28E-41E1-B3BB-DAD6E98E5635}" destId="{2280065A-67A9-4CFD-A41F-F89AE39560E9}" srcOrd="5" destOrd="0" presId="urn:microsoft.com/office/officeart/2005/8/layout/vList2"/>
    <dgm:cxn modelId="{2542C90A-7DBE-48CF-9595-24AA7FF62BE5}" type="presParOf" srcId="{5A5414CF-F28E-41E1-B3BB-DAD6E98E5635}" destId="{B6457C33-E028-4ACD-9F22-C58BD118B384}" srcOrd="6" destOrd="0" presId="urn:microsoft.com/office/officeart/2005/8/layout/vList2"/>
    <dgm:cxn modelId="{5EC7D313-4EF8-47DC-933A-02831AB75E98}" type="presParOf" srcId="{5A5414CF-F28E-41E1-B3BB-DAD6E98E5635}" destId="{973E2FD0-C1ED-4F4E-8247-6E6F0A131A78}" srcOrd="7" destOrd="0" presId="urn:microsoft.com/office/officeart/2005/8/layout/vList2"/>
    <dgm:cxn modelId="{6D502C02-AB58-422A-A513-B62889CCDC20}" type="presParOf" srcId="{5A5414CF-F28E-41E1-B3BB-DAD6E98E5635}" destId="{4405CC10-2CED-4920-9ACD-BC60D477D9B5}" srcOrd="8" destOrd="0" presId="urn:microsoft.com/office/officeart/2005/8/layout/vList2"/>
    <dgm:cxn modelId="{41EBA2F4-895E-4B71-BF11-8990BE6372B5}" type="presParOf" srcId="{5A5414CF-F28E-41E1-B3BB-DAD6E98E5635}" destId="{24DDA432-9091-4917-A710-3A1F5C0D3B52}" srcOrd="9" destOrd="0" presId="urn:microsoft.com/office/officeart/2005/8/layout/vList2"/>
    <dgm:cxn modelId="{FDBFA3D0-2C58-4085-867B-E51B903CCEB5}" type="presParOf" srcId="{5A5414CF-F28E-41E1-B3BB-DAD6E98E5635}" destId="{B1C18685-F9CB-4DA7-B3AF-705A5C18BCEA}"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173CF3C-2A8C-4184-B7FD-CEAFCBA10A0D}" type="doc">
      <dgm:prSet loTypeId="urn:microsoft.com/office/officeart/2005/8/layout/cycle1" loCatId="cycle" qsTypeId="urn:microsoft.com/office/officeart/2005/8/quickstyle/simple1" qsCatId="simple" csTypeId="urn:microsoft.com/office/officeart/2005/8/colors/colorful5" csCatId="colorful"/>
      <dgm:spPr/>
      <dgm:t>
        <a:bodyPr/>
        <a:lstStyle/>
        <a:p>
          <a:endParaRPr lang="en-US"/>
        </a:p>
      </dgm:t>
    </dgm:pt>
    <dgm:pt modelId="{783173BF-A397-487A-866F-5E16D6F94430}">
      <dgm:prSet/>
      <dgm:spPr/>
      <dgm:t>
        <a:bodyPr/>
        <a:lstStyle/>
        <a:p>
          <a:r>
            <a:rPr lang="en-US"/>
            <a:t>Professional conference poster</a:t>
          </a:r>
        </a:p>
      </dgm:t>
    </dgm:pt>
    <dgm:pt modelId="{03301CC5-084B-436C-BA2A-B6B5BF8335D4}" type="parTrans" cxnId="{3E746B8D-563E-4629-866B-AA799357A89B}">
      <dgm:prSet/>
      <dgm:spPr/>
      <dgm:t>
        <a:bodyPr/>
        <a:lstStyle/>
        <a:p>
          <a:endParaRPr lang="en-US"/>
        </a:p>
      </dgm:t>
    </dgm:pt>
    <dgm:pt modelId="{947BD062-F751-48A3-BB55-25ABA60266EB}" type="sibTrans" cxnId="{3E746B8D-563E-4629-866B-AA799357A89B}">
      <dgm:prSet/>
      <dgm:spPr/>
      <dgm:t>
        <a:bodyPr/>
        <a:lstStyle/>
        <a:p>
          <a:endParaRPr lang="en-US"/>
        </a:p>
      </dgm:t>
    </dgm:pt>
    <dgm:pt modelId="{719586C8-0550-4A45-B101-76266485267B}">
      <dgm:prSet/>
      <dgm:spPr/>
      <dgm:t>
        <a:bodyPr/>
        <a:lstStyle/>
        <a:p>
          <a:r>
            <a:rPr lang="en-US"/>
            <a:t>University Social Media Accounts</a:t>
          </a:r>
        </a:p>
      </dgm:t>
    </dgm:pt>
    <dgm:pt modelId="{4C926633-B995-47AF-8E8C-E3769FD3FDB0}" type="parTrans" cxnId="{6C363AFE-3E3B-4408-8269-2982A3C3B0AF}">
      <dgm:prSet/>
      <dgm:spPr/>
      <dgm:t>
        <a:bodyPr/>
        <a:lstStyle/>
        <a:p>
          <a:endParaRPr lang="en-US"/>
        </a:p>
      </dgm:t>
    </dgm:pt>
    <dgm:pt modelId="{4B478C5C-AF71-4D7F-975D-DFCA58015EEF}" type="sibTrans" cxnId="{6C363AFE-3E3B-4408-8269-2982A3C3B0AF}">
      <dgm:prSet/>
      <dgm:spPr/>
      <dgm:t>
        <a:bodyPr/>
        <a:lstStyle/>
        <a:p>
          <a:endParaRPr lang="en-US"/>
        </a:p>
      </dgm:t>
    </dgm:pt>
    <dgm:pt modelId="{A4FA0F3A-E617-4EC9-8B25-5889886BCE47}">
      <dgm:prSet/>
      <dgm:spPr/>
      <dgm:t>
        <a:bodyPr/>
        <a:lstStyle/>
        <a:p>
          <a:r>
            <a:rPr lang="en-US"/>
            <a:t>Shared with friends and family</a:t>
          </a:r>
        </a:p>
      </dgm:t>
    </dgm:pt>
    <dgm:pt modelId="{D1A52810-5069-4383-AC0F-4671CD03620F}" type="parTrans" cxnId="{CA05F081-930E-4EFC-B4D0-4DF60EE4310A}">
      <dgm:prSet/>
      <dgm:spPr/>
      <dgm:t>
        <a:bodyPr/>
        <a:lstStyle/>
        <a:p>
          <a:endParaRPr lang="en-US"/>
        </a:p>
      </dgm:t>
    </dgm:pt>
    <dgm:pt modelId="{F1819E4B-4AD6-4340-B109-11030893880C}" type="sibTrans" cxnId="{CA05F081-930E-4EFC-B4D0-4DF60EE4310A}">
      <dgm:prSet/>
      <dgm:spPr/>
      <dgm:t>
        <a:bodyPr/>
        <a:lstStyle/>
        <a:p>
          <a:endParaRPr lang="en-US"/>
        </a:p>
      </dgm:t>
    </dgm:pt>
    <dgm:pt modelId="{5EEEC658-94CE-4303-8023-C858A08E4F04}">
      <dgm:prSet/>
      <dgm:spPr/>
      <dgm:t>
        <a:bodyPr/>
        <a:lstStyle/>
        <a:p>
          <a:r>
            <a:rPr lang="en-US"/>
            <a:t>Collaborate with your network to improve your submission</a:t>
          </a:r>
        </a:p>
      </dgm:t>
    </dgm:pt>
    <dgm:pt modelId="{734D5D50-F109-4D41-B2BE-930F05468320}" type="parTrans" cxnId="{BC6E19E6-B380-488E-AF7D-4B76D40BC5DC}">
      <dgm:prSet/>
      <dgm:spPr/>
      <dgm:t>
        <a:bodyPr/>
        <a:lstStyle/>
        <a:p>
          <a:endParaRPr lang="en-US"/>
        </a:p>
      </dgm:t>
    </dgm:pt>
    <dgm:pt modelId="{DE25FDEC-109B-4CEB-958B-E1CDD4E31E7A}" type="sibTrans" cxnId="{BC6E19E6-B380-488E-AF7D-4B76D40BC5DC}">
      <dgm:prSet/>
      <dgm:spPr/>
      <dgm:t>
        <a:bodyPr/>
        <a:lstStyle/>
        <a:p>
          <a:endParaRPr lang="en-US"/>
        </a:p>
      </dgm:t>
    </dgm:pt>
    <dgm:pt modelId="{BF3C857F-A328-4546-93B7-64907E7871E6}">
      <dgm:prSet/>
      <dgm:spPr/>
      <dgm:t>
        <a:bodyPr/>
        <a:lstStyle/>
        <a:p>
          <a:r>
            <a:rPr lang="en-US"/>
            <a:t>Added to CV for Interview discussion</a:t>
          </a:r>
        </a:p>
      </dgm:t>
    </dgm:pt>
    <dgm:pt modelId="{E310C3BC-7B8C-4AC0-A011-2764A6324F58}" type="parTrans" cxnId="{5C7FE1A8-7961-4CDA-A24D-A0D71DC12BC5}">
      <dgm:prSet/>
      <dgm:spPr/>
      <dgm:t>
        <a:bodyPr/>
        <a:lstStyle/>
        <a:p>
          <a:endParaRPr lang="en-US"/>
        </a:p>
      </dgm:t>
    </dgm:pt>
    <dgm:pt modelId="{0B7DE7D0-780D-4385-B9D8-77C4BF810F02}" type="sibTrans" cxnId="{5C7FE1A8-7961-4CDA-A24D-A0D71DC12BC5}">
      <dgm:prSet/>
      <dgm:spPr/>
      <dgm:t>
        <a:bodyPr/>
        <a:lstStyle/>
        <a:p>
          <a:endParaRPr lang="en-US"/>
        </a:p>
      </dgm:t>
    </dgm:pt>
    <dgm:pt modelId="{F4CF3B59-B452-492A-85D3-9D32188EAAF1}" type="pres">
      <dgm:prSet presAssocID="{A173CF3C-2A8C-4184-B7FD-CEAFCBA10A0D}" presName="cycle" presStyleCnt="0">
        <dgm:presLayoutVars>
          <dgm:dir/>
          <dgm:resizeHandles val="exact"/>
        </dgm:presLayoutVars>
      </dgm:prSet>
      <dgm:spPr/>
    </dgm:pt>
    <dgm:pt modelId="{E17C5D01-30D5-44D7-B6A6-7861DAFA7D47}" type="pres">
      <dgm:prSet presAssocID="{783173BF-A397-487A-866F-5E16D6F94430}" presName="dummy" presStyleCnt="0"/>
      <dgm:spPr/>
    </dgm:pt>
    <dgm:pt modelId="{F7473070-2141-45F2-8705-CECA443CFFB1}" type="pres">
      <dgm:prSet presAssocID="{783173BF-A397-487A-866F-5E16D6F94430}" presName="node" presStyleLbl="revTx" presStyleIdx="0" presStyleCnt="5">
        <dgm:presLayoutVars>
          <dgm:bulletEnabled val="1"/>
        </dgm:presLayoutVars>
      </dgm:prSet>
      <dgm:spPr/>
    </dgm:pt>
    <dgm:pt modelId="{957E4292-7FBA-41CA-9215-8066BEE687F5}" type="pres">
      <dgm:prSet presAssocID="{947BD062-F751-48A3-BB55-25ABA60266EB}" presName="sibTrans" presStyleLbl="node1" presStyleIdx="0" presStyleCnt="5"/>
      <dgm:spPr/>
    </dgm:pt>
    <dgm:pt modelId="{49F86650-65B5-488F-A2E3-23A86D3D8EFD}" type="pres">
      <dgm:prSet presAssocID="{719586C8-0550-4A45-B101-76266485267B}" presName="dummy" presStyleCnt="0"/>
      <dgm:spPr/>
    </dgm:pt>
    <dgm:pt modelId="{29E55A2A-2D26-4D3C-B222-EDBA635C9985}" type="pres">
      <dgm:prSet presAssocID="{719586C8-0550-4A45-B101-76266485267B}" presName="node" presStyleLbl="revTx" presStyleIdx="1" presStyleCnt="5">
        <dgm:presLayoutVars>
          <dgm:bulletEnabled val="1"/>
        </dgm:presLayoutVars>
      </dgm:prSet>
      <dgm:spPr/>
    </dgm:pt>
    <dgm:pt modelId="{DDA769D7-EBE1-441E-9723-4F90465145C9}" type="pres">
      <dgm:prSet presAssocID="{4B478C5C-AF71-4D7F-975D-DFCA58015EEF}" presName="sibTrans" presStyleLbl="node1" presStyleIdx="1" presStyleCnt="5"/>
      <dgm:spPr/>
    </dgm:pt>
    <dgm:pt modelId="{81666C92-5880-466A-A399-1A22C389E04A}" type="pres">
      <dgm:prSet presAssocID="{A4FA0F3A-E617-4EC9-8B25-5889886BCE47}" presName="dummy" presStyleCnt="0"/>
      <dgm:spPr/>
    </dgm:pt>
    <dgm:pt modelId="{3AB06CD5-C924-49CD-8A0B-F35D2540817B}" type="pres">
      <dgm:prSet presAssocID="{A4FA0F3A-E617-4EC9-8B25-5889886BCE47}" presName="node" presStyleLbl="revTx" presStyleIdx="2" presStyleCnt="5">
        <dgm:presLayoutVars>
          <dgm:bulletEnabled val="1"/>
        </dgm:presLayoutVars>
      </dgm:prSet>
      <dgm:spPr/>
    </dgm:pt>
    <dgm:pt modelId="{A3E61B1C-9C04-418D-B327-AC98353A68E3}" type="pres">
      <dgm:prSet presAssocID="{F1819E4B-4AD6-4340-B109-11030893880C}" presName="sibTrans" presStyleLbl="node1" presStyleIdx="2" presStyleCnt="5"/>
      <dgm:spPr/>
    </dgm:pt>
    <dgm:pt modelId="{8F8EAD60-A3F7-4F66-9A42-8688DD8641DB}" type="pres">
      <dgm:prSet presAssocID="{5EEEC658-94CE-4303-8023-C858A08E4F04}" presName="dummy" presStyleCnt="0"/>
      <dgm:spPr/>
    </dgm:pt>
    <dgm:pt modelId="{BA7E9D2B-E7F6-4684-9DDE-5A8743823D8A}" type="pres">
      <dgm:prSet presAssocID="{5EEEC658-94CE-4303-8023-C858A08E4F04}" presName="node" presStyleLbl="revTx" presStyleIdx="3" presStyleCnt="5">
        <dgm:presLayoutVars>
          <dgm:bulletEnabled val="1"/>
        </dgm:presLayoutVars>
      </dgm:prSet>
      <dgm:spPr/>
    </dgm:pt>
    <dgm:pt modelId="{33FFDD82-C5F1-4BF5-AD3F-023F13A890E2}" type="pres">
      <dgm:prSet presAssocID="{DE25FDEC-109B-4CEB-958B-E1CDD4E31E7A}" presName="sibTrans" presStyleLbl="node1" presStyleIdx="3" presStyleCnt="5"/>
      <dgm:spPr/>
    </dgm:pt>
    <dgm:pt modelId="{8CF12810-1CB0-45A8-B8D5-967FFD71C76F}" type="pres">
      <dgm:prSet presAssocID="{BF3C857F-A328-4546-93B7-64907E7871E6}" presName="dummy" presStyleCnt="0"/>
      <dgm:spPr/>
    </dgm:pt>
    <dgm:pt modelId="{0AEBFA86-5E17-417C-9B24-A80B0D445D47}" type="pres">
      <dgm:prSet presAssocID="{BF3C857F-A328-4546-93B7-64907E7871E6}" presName="node" presStyleLbl="revTx" presStyleIdx="4" presStyleCnt="5">
        <dgm:presLayoutVars>
          <dgm:bulletEnabled val="1"/>
        </dgm:presLayoutVars>
      </dgm:prSet>
      <dgm:spPr/>
    </dgm:pt>
    <dgm:pt modelId="{D75EB6F0-F139-454A-91E8-384D585ED2EA}" type="pres">
      <dgm:prSet presAssocID="{0B7DE7D0-780D-4385-B9D8-77C4BF810F02}" presName="sibTrans" presStyleLbl="node1" presStyleIdx="4" presStyleCnt="5"/>
      <dgm:spPr/>
    </dgm:pt>
  </dgm:ptLst>
  <dgm:cxnLst>
    <dgm:cxn modelId="{45F65717-242A-464D-A60D-36FA44E0D8F0}" type="presOf" srcId="{5EEEC658-94CE-4303-8023-C858A08E4F04}" destId="{BA7E9D2B-E7F6-4684-9DDE-5A8743823D8A}" srcOrd="0" destOrd="0" presId="urn:microsoft.com/office/officeart/2005/8/layout/cycle1"/>
    <dgm:cxn modelId="{429A2524-7AAA-4F02-8B9C-C5B1FDF93A68}" type="presOf" srcId="{A173CF3C-2A8C-4184-B7FD-CEAFCBA10A0D}" destId="{F4CF3B59-B452-492A-85D3-9D32188EAAF1}" srcOrd="0" destOrd="0" presId="urn:microsoft.com/office/officeart/2005/8/layout/cycle1"/>
    <dgm:cxn modelId="{88628A2D-7839-4E1E-9389-1003C981CEAE}" type="presOf" srcId="{F1819E4B-4AD6-4340-B109-11030893880C}" destId="{A3E61B1C-9C04-418D-B327-AC98353A68E3}" srcOrd="0" destOrd="0" presId="urn:microsoft.com/office/officeart/2005/8/layout/cycle1"/>
    <dgm:cxn modelId="{4DD3E65C-60F4-4D6D-A74A-06709356D2D4}" type="presOf" srcId="{719586C8-0550-4A45-B101-76266485267B}" destId="{29E55A2A-2D26-4D3C-B222-EDBA635C9985}" srcOrd="0" destOrd="0" presId="urn:microsoft.com/office/officeart/2005/8/layout/cycle1"/>
    <dgm:cxn modelId="{FA455C68-3A8E-41D3-A5A5-184DAF6DC506}" type="presOf" srcId="{DE25FDEC-109B-4CEB-958B-E1CDD4E31E7A}" destId="{33FFDD82-C5F1-4BF5-AD3F-023F13A890E2}" srcOrd="0" destOrd="0" presId="urn:microsoft.com/office/officeart/2005/8/layout/cycle1"/>
    <dgm:cxn modelId="{72B33F6C-13FD-4DBD-B263-7A5B611460AF}" type="presOf" srcId="{4B478C5C-AF71-4D7F-975D-DFCA58015EEF}" destId="{DDA769D7-EBE1-441E-9723-4F90465145C9}" srcOrd="0" destOrd="0" presId="urn:microsoft.com/office/officeart/2005/8/layout/cycle1"/>
    <dgm:cxn modelId="{98B1F36F-5389-484F-A7B3-35CDE759FD33}" type="presOf" srcId="{783173BF-A397-487A-866F-5E16D6F94430}" destId="{F7473070-2141-45F2-8705-CECA443CFFB1}" srcOrd="0" destOrd="0" presId="urn:microsoft.com/office/officeart/2005/8/layout/cycle1"/>
    <dgm:cxn modelId="{CA05F081-930E-4EFC-B4D0-4DF60EE4310A}" srcId="{A173CF3C-2A8C-4184-B7FD-CEAFCBA10A0D}" destId="{A4FA0F3A-E617-4EC9-8B25-5889886BCE47}" srcOrd="2" destOrd="0" parTransId="{D1A52810-5069-4383-AC0F-4671CD03620F}" sibTransId="{F1819E4B-4AD6-4340-B109-11030893880C}"/>
    <dgm:cxn modelId="{3E746B8D-563E-4629-866B-AA799357A89B}" srcId="{A173CF3C-2A8C-4184-B7FD-CEAFCBA10A0D}" destId="{783173BF-A397-487A-866F-5E16D6F94430}" srcOrd="0" destOrd="0" parTransId="{03301CC5-084B-436C-BA2A-B6B5BF8335D4}" sibTransId="{947BD062-F751-48A3-BB55-25ABA60266EB}"/>
    <dgm:cxn modelId="{5C7FE1A8-7961-4CDA-A24D-A0D71DC12BC5}" srcId="{A173CF3C-2A8C-4184-B7FD-CEAFCBA10A0D}" destId="{BF3C857F-A328-4546-93B7-64907E7871E6}" srcOrd="4" destOrd="0" parTransId="{E310C3BC-7B8C-4AC0-A011-2764A6324F58}" sibTransId="{0B7DE7D0-780D-4385-B9D8-77C4BF810F02}"/>
    <dgm:cxn modelId="{250A42B2-97AB-4B9A-9A82-72AABFDEBDF0}" type="presOf" srcId="{0B7DE7D0-780D-4385-B9D8-77C4BF810F02}" destId="{D75EB6F0-F139-454A-91E8-384D585ED2EA}" srcOrd="0" destOrd="0" presId="urn:microsoft.com/office/officeart/2005/8/layout/cycle1"/>
    <dgm:cxn modelId="{665460B3-FF72-4238-9A35-E71CC65400BF}" type="presOf" srcId="{BF3C857F-A328-4546-93B7-64907E7871E6}" destId="{0AEBFA86-5E17-417C-9B24-A80B0D445D47}" srcOrd="0" destOrd="0" presId="urn:microsoft.com/office/officeart/2005/8/layout/cycle1"/>
    <dgm:cxn modelId="{D7C01DBA-601C-4084-85C8-BF47C9DF8E9D}" type="presOf" srcId="{947BD062-F751-48A3-BB55-25ABA60266EB}" destId="{957E4292-7FBA-41CA-9215-8066BEE687F5}" srcOrd="0" destOrd="0" presId="urn:microsoft.com/office/officeart/2005/8/layout/cycle1"/>
    <dgm:cxn modelId="{9290E3C0-4B3D-421E-A693-B6B2F227BDA6}" type="presOf" srcId="{A4FA0F3A-E617-4EC9-8B25-5889886BCE47}" destId="{3AB06CD5-C924-49CD-8A0B-F35D2540817B}" srcOrd="0" destOrd="0" presId="urn:microsoft.com/office/officeart/2005/8/layout/cycle1"/>
    <dgm:cxn modelId="{BC6E19E6-B380-488E-AF7D-4B76D40BC5DC}" srcId="{A173CF3C-2A8C-4184-B7FD-CEAFCBA10A0D}" destId="{5EEEC658-94CE-4303-8023-C858A08E4F04}" srcOrd="3" destOrd="0" parTransId="{734D5D50-F109-4D41-B2BE-930F05468320}" sibTransId="{DE25FDEC-109B-4CEB-958B-E1CDD4E31E7A}"/>
    <dgm:cxn modelId="{6C363AFE-3E3B-4408-8269-2982A3C3B0AF}" srcId="{A173CF3C-2A8C-4184-B7FD-CEAFCBA10A0D}" destId="{719586C8-0550-4A45-B101-76266485267B}" srcOrd="1" destOrd="0" parTransId="{4C926633-B995-47AF-8E8C-E3769FD3FDB0}" sibTransId="{4B478C5C-AF71-4D7F-975D-DFCA58015EEF}"/>
    <dgm:cxn modelId="{2DA389DF-3C24-4EF1-BA9D-1AF87D675D8F}" type="presParOf" srcId="{F4CF3B59-B452-492A-85D3-9D32188EAAF1}" destId="{E17C5D01-30D5-44D7-B6A6-7861DAFA7D47}" srcOrd="0" destOrd="0" presId="urn:microsoft.com/office/officeart/2005/8/layout/cycle1"/>
    <dgm:cxn modelId="{1B21C88A-66A2-45AB-9233-3966ADD96326}" type="presParOf" srcId="{F4CF3B59-B452-492A-85D3-9D32188EAAF1}" destId="{F7473070-2141-45F2-8705-CECA443CFFB1}" srcOrd="1" destOrd="0" presId="urn:microsoft.com/office/officeart/2005/8/layout/cycle1"/>
    <dgm:cxn modelId="{C8976E7C-02C7-4826-BC49-5C72678865FC}" type="presParOf" srcId="{F4CF3B59-B452-492A-85D3-9D32188EAAF1}" destId="{957E4292-7FBA-41CA-9215-8066BEE687F5}" srcOrd="2" destOrd="0" presId="urn:microsoft.com/office/officeart/2005/8/layout/cycle1"/>
    <dgm:cxn modelId="{912C8962-936D-475A-9165-15EB6385AF5C}" type="presParOf" srcId="{F4CF3B59-B452-492A-85D3-9D32188EAAF1}" destId="{49F86650-65B5-488F-A2E3-23A86D3D8EFD}" srcOrd="3" destOrd="0" presId="urn:microsoft.com/office/officeart/2005/8/layout/cycle1"/>
    <dgm:cxn modelId="{4968774B-8AA0-453A-BF71-B97492071A2F}" type="presParOf" srcId="{F4CF3B59-B452-492A-85D3-9D32188EAAF1}" destId="{29E55A2A-2D26-4D3C-B222-EDBA635C9985}" srcOrd="4" destOrd="0" presId="urn:microsoft.com/office/officeart/2005/8/layout/cycle1"/>
    <dgm:cxn modelId="{E1B48639-F840-4602-891F-A2B446253ECA}" type="presParOf" srcId="{F4CF3B59-B452-492A-85D3-9D32188EAAF1}" destId="{DDA769D7-EBE1-441E-9723-4F90465145C9}" srcOrd="5" destOrd="0" presId="urn:microsoft.com/office/officeart/2005/8/layout/cycle1"/>
    <dgm:cxn modelId="{54631C2E-643F-4354-9BA5-B15DD31A5430}" type="presParOf" srcId="{F4CF3B59-B452-492A-85D3-9D32188EAAF1}" destId="{81666C92-5880-466A-A399-1A22C389E04A}" srcOrd="6" destOrd="0" presId="urn:microsoft.com/office/officeart/2005/8/layout/cycle1"/>
    <dgm:cxn modelId="{07579EAB-6A51-48ED-9E44-2DF41A154DAA}" type="presParOf" srcId="{F4CF3B59-B452-492A-85D3-9D32188EAAF1}" destId="{3AB06CD5-C924-49CD-8A0B-F35D2540817B}" srcOrd="7" destOrd="0" presId="urn:microsoft.com/office/officeart/2005/8/layout/cycle1"/>
    <dgm:cxn modelId="{3580F178-51C3-4212-845F-A0C7A26B6A56}" type="presParOf" srcId="{F4CF3B59-B452-492A-85D3-9D32188EAAF1}" destId="{A3E61B1C-9C04-418D-B327-AC98353A68E3}" srcOrd="8" destOrd="0" presId="urn:microsoft.com/office/officeart/2005/8/layout/cycle1"/>
    <dgm:cxn modelId="{15943147-8B51-45E5-A3FE-76611FCF1A07}" type="presParOf" srcId="{F4CF3B59-B452-492A-85D3-9D32188EAAF1}" destId="{8F8EAD60-A3F7-4F66-9A42-8688DD8641DB}" srcOrd="9" destOrd="0" presId="urn:microsoft.com/office/officeart/2005/8/layout/cycle1"/>
    <dgm:cxn modelId="{C125EB53-DA5A-4DE9-AC49-D5C2095745BB}" type="presParOf" srcId="{F4CF3B59-B452-492A-85D3-9D32188EAAF1}" destId="{BA7E9D2B-E7F6-4684-9DDE-5A8743823D8A}" srcOrd="10" destOrd="0" presId="urn:microsoft.com/office/officeart/2005/8/layout/cycle1"/>
    <dgm:cxn modelId="{A49139B2-31C7-4473-B661-682EBA286456}" type="presParOf" srcId="{F4CF3B59-B452-492A-85D3-9D32188EAAF1}" destId="{33FFDD82-C5F1-4BF5-AD3F-023F13A890E2}" srcOrd="11" destOrd="0" presId="urn:microsoft.com/office/officeart/2005/8/layout/cycle1"/>
    <dgm:cxn modelId="{D196CC5A-1775-4D1D-A4C0-45B4FE06516D}" type="presParOf" srcId="{F4CF3B59-B452-492A-85D3-9D32188EAAF1}" destId="{8CF12810-1CB0-45A8-B8D5-967FFD71C76F}" srcOrd="12" destOrd="0" presId="urn:microsoft.com/office/officeart/2005/8/layout/cycle1"/>
    <dgm:cxn modelId="{DFF03137-4CB9-4316-A648-723359CE431D}" type="presParOf" srcId="{F4CF3B59-B452-492A-85D3-9D32188EAAF1}" destId="{0AEBFA86-5E17-417C-9B24-A80B0D445D47}" srcOrd="13" destOrd="0" presId="urn:microsoft.com/office/officeart/2005/8/layout/cycle1"/>
    <dgm:cxn modelId="{0AAF0B5C-02A0-4711-96FD-E5D7012E94A1}" type="presParOf" srcId="{F4CF3B59-B452-492A-85D3-9D32188EAAF1}" destId="{D75EB6F0-F139-454A-91E8-384D585ED2EA}" srcOrd="14"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8B801A-A1C1-4608-A47E-50A9CA5A7822}">
      <dsp:nvSpPr>
        <dsp:cNvPr id="0" name=""/>
        <dsp:cNvSpPr/>
      </dsp:nvSpPr>
      <dsp:spPr>
        <a:xfrm>
          <a:off x="0" y="35739"/>
          <a:ext cx="6096000" cy="9594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Confident</a:t>
          </a:r>
        </a:p>
      </dsp:txBody>
      <dsp:txXfrm>
        <a:off x="46834" y="82573"/>
        <a:ext cx="6002332" cy="865732"/>
      </dsp:txXfrm>
    </dsp:sp>
    <dsp:sp modelId="{251683D7-9DC3-469B-889A-B2AA4FA350FD}">
      <dsp:nvSpPr>
        <dsp:cNvPr id="0" name=""/>
        <dsp:cNvSpPr/>
      </dsp:nvSpPr>
      <dsp:spPr>
        <a:xfrm>
          <a:off x="0" y="1110339"/>
          <a:ext cx="6096000" cy="959400"/>
        </a:xfrm>
        <a:prstGeom prst="roundRect">
          <a:avLst/>
        </a:prstGeom>
        <a:solidFill>
          <a:schemeClr val="accent2">
            <a:hueOff val="-374188"/>
            <a:satOff val="-169"/>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Motivated</a:t>
          </a:r>
        </a:p>
      </dsp:txBody>
      <dsp:txXfrm>
        <a:off x="46834" y="1157173"/>
        <a:ext cx="6002332" cy="865732"/>
      </dsp:txXfrm>
    </dsp:sp>
    <dsp:sp modelId="{E9EE3B5B-6639-491C-B9C7-1B213E0CE57A}">
      <dsp:nvSpPr>
        <dsp:cNvPr id="0" name=""/>
        <dsp:cNvSpPr/>
      </dsp:nvSpPr>
      <dsp:spPr>
        <a:xfrm>
          <a:off x="0" y="2184940"/>
          <a:ext cx="6096000" cy="959400"/>
        </a:xfrm>
        <a:prstGeom prst="roundRect">
          <a:avLst/>
        </a:prstGeom>
        <a:solidFill>
          <a:schemeClr val="accent2">
            <a:hueOff val="-748376"/>
            <a:satOff val="-337"/>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Accept Challenges (reward)</a:t>
          </a:r>
        </a:p>
      </dsp:txBody>
      <dsp:txXfrm>
        <a:off x="46834" y="2231774"/>
        <a:ext cx="6002332" cy="865732"/>
      </dsp:txXfrm>
    </dsp:sp>
    <dsp:sp modelId="{B10BA90C-38A3-4C7E-BFE7-ADFED998EEEB}">
      <dsp:nvSpPr>
        <dsp:cNvPr id="0" name=""/>
        <dsp:cNvSpPr/>
      </dsp:nvSpPr>
      <dsp:spPr>
        <a:xfrm>
          <a:off x="0" y="3259540"/>
          <a:ext cx="6096000" cy="959400"/>
        </a:xfrm>
        <a:prstGeom prst="roundRect">
          <a:avLst/>
        </a:prstGeom>
        <a:solidFill>
          <a:schemeClr val="accent2">
            <a:hueOff val="-1122564"/>
            <a:satOff val="-506"/>
            <a:lumOff val="5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They see a future vision</a:t>
          </a:r>
        </a:p>
      </dsp:txBody>
      <dsp:txXfrm>
        <a:off x="46834" y="3306374"/>
        <a:ext cx="6002332" cy="865732"/>
      </dsp:txXfrm>
    </dsp:sp>
    <dsp:sp modelId="{DF511FDC-31E1-46E9-B44B-59FAE51EF105}">
      <dsp:nvSpPr>
        <dsp:cNvPr id="0" name=""/>
        <dsp:cNvSpPr/>
      </dsp:nvSpPr>
      <dsp:spPr>
        <a:xfrm>
          <a:off x="0" y="4334140"/>
          <a:ext cx="6096000" cy="959400"/>
        </a:xfrm>
        <a:prstGeom prst="roundRect">
          <a:avLst/>
        </a:prstGeom>
        <a:solidFill>
          <a:schemeClr val="accent2">
            <a:hueOff val="-1496752"/>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Encouraged to explore</a:t>
          </a:r>
        </a:p>
      </dsp:txBody>
      <dsp:txXfrm>
        <a:off x="46834" y="4380974"/>
        <a:ext cx="6002332" cy="8657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B824BA-EA28-44FD-8C0A-E436F183379E}">
      <dsp:nvSpPr>
        <dsp:cNvPr id="0" name=""/>
        <dsp:cNvSpPr/>
      </dsp:nvSpPr>
      <dsp:spPr>
        <a:xfrm>
          <a:off x="975866" y="467"/>
          <a:ext cx="1973460" cy="118407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What did you set out to do? </a:t>
          </a:r>
        </a:p>
      </dsp:txBody>
      <dsp:txXfrm>
        <a:off x="975866" y="467"/>
        <a:ext cx="1973460" cy="1184076"/>
      </dsp:txXfrm>
    </dsp:sp>
    <dsp:sp modelId="{78D26029-FB37-467A-9C6D-F67D85C9B616}">
      <dsp:nvSpPr>
        <dsp:cNvPr id="0" name=""/>
        <dsp:cNvSpPr/>
      </dsp:nvSpPr>
      <dsp:spPr>
        <a:xfrm>
          <a:off x="3146673" y="467"/>
          <a:ext cx="1973460" cy="118407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Did you do it? Submit prior to deadline?</a:t>
          </a:r>
        </a:p>
      </dsp:txBody>
      <dsp:txXfrm>
        <a:off x="3146673" y="467"/>
        <a:ext cx="1973460" cy="1184076"/>
      </dsp:txXfrm>
    </dsp:sp>
    <dsp:sp modelId="{378E3632-86FC-479D-A0D6-80A35431E4A7}">
      <dsp:nvSpPr>
        <dsp:cNvPr id="0" name=""/>
        <dsp:cNvSpPr/>
      </dsp:nvSpPr>
      <dsp:spPr>
        <a:xfrm>
          <a:off x="975866" y="1381890"/>
          <a:ext cx="1973460" cy="118407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Time allocation appropriate? Were you rushed?</a:t>
          </a:r>
        </a:p>
      </dsp:txBody>
      <dsp:txXfrm>
        <a:off x="975866" y="1381890"/>
        <a:ext cx="1973460" cy="1184076"/>
      </dsp:txXfrm>
    </dsp:sp>
    <dsp:sp modelId="{E5B94EAF-8345-4796-AB40-C822BACD3823}">
      <dsp:nvSpPr>
        <dsp:cNvPr id="0" name=""/>
        <dsp:cNvSpPr/>
      </dsp:nvSpPr>
      <dsp:spPr>
        <a:xfrm>
          <a:off x="3146673" y="1381890"/>
          <a:ext cx="1973460" cy="118407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Resource utilization?</a:t>
          </a:r>
        </a:p>
      </dsp:txBody>
      <dsp:txXfrm>
        <a:off x="3146673" y="1381890"/>
        <a:ext cx="1973460" cy="1184076"/>
      </dsp:txXfrm>
    </dsp:sp>
    <dsp:sp modelId="{60CCDBEF-142F-4F8F-9255-0CCFD739C2F6}">
      <dsp:nvSpPr>
        <dsp:cNvPr id="0" name=""/>
        <dsp:cNvSpPr/>
      </dsp:nvSpPr>
      <dsp:spPr>
        <a:xfrm>
          <a:off x="975866" y="2763313"/>
          <a:ext cx="1973460" cy="1184076"/>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Within budget?</a:t>
          </a:r>
        </a:p>
      </dsp:txBody>
      <dsp:txXfrm>
        <a:off x="975866" y="2763313"/>
        <a:ext cx="1973460" cy="1184076"/>
      </dsp:txXfrm>
    </dsp:sp>
    <dsp:sp modelId="{FF91417B-903B-475C-91C2-58A592054DF1}">
      <dsp:nvSpPr>
        <dsp:cNvPr id="0" name=""/>
        <dsp:cNvSpPr/>
      </dsp:nvSpPr>
      <dsp:spPr>
        <a:xfrm>
          <a:off x="3146673" y="2763313"/>
          <a:ext cx="1973460" cy="118407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Customer / audience satisfaction?</a:t>
          </a:r>
        </a:p>
      </dsp:txBody>
      <dsp:txXfrm>
        <a:off x="3146673" y="2763313"/>
        <a:ext cx="1973460" cy="1184076"/>
      </dsp:txXfrm>
    </dsp:sp>
    <dsp:sp modelId="{7E0582B8-E816-4F3E-BE37-3057DFC136F6}">
      <dsp:nvSpPr>
        <dsp:cNvPr id="0" name=""/>
        <dsp:cNvSpPr/>
      </dsp:nvSpPr>
      <dsp:spPr>
        <a:xfrm>
          <a:off x="2061269" y="4144735"/>
          <a:ext cx="1973460" cy="118407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Are you happy with the results? (Quality, Delivery, Over engineering, Key performance indicators) </a:t>
          </a:r>
        </a:p>
      </dsp:txBody>
      <dsp:txXfrm>
        <a:off x="2061269" y="4144735"/>
        <a:ext cx="1973460" cy="11840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369B83-656E-4520-98BB-4A9D66486A7D}">
      <dsp:nvSpPr>
        <dsp:cNvPr id="0" name=""/>
        <dsp:cNvSpPr/>
      </dsp:nvSpPr>
      <dsp:spPr>
        <a:xfrm>
          <a:off x="0" y="10755"/>
          <a:ext cx="6096000" cy="8342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The end of one project becomes the start of others</a:t>
          </a:r>
        </a:p>
      </dsp:txBody>
      <dsp:txXfrm>
        <a:off x="40724" y="51479"/>
        <a:ext cx="6014552" cy="752780"/>
      </dsp:txXfrm>
    </dsp:sp>
    <dsp:sp modelId="{E9165B6B-D939-4599-AE06-E737652802DB}">
      <dsp:nvSpPr>
        <dsp:cNvPr id="0" name=""/>
        <dsp:cNvSpPr/>
      </dsp:nvSpPr>
      <dsp:spPr>
        <a:xfrm>
          <a:off x="0" y="905463"/>
          <a:ext cx="6096000" cy="834228"/>
        </a:xfrm>
        <a:prstGeom prst="roundRect">
          <a:avLst/>
        </a:prstGeom>
        <a:solidFill>
          <a:schemeClr val="accent2">
            <a:hueOff val="-299350"/>
            <a:satOff val="-135"/>
            <a:lumOff val="141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Learn from the experience</a:t>
          </a:r>
        </a:p>
      </dsp:txBody>
      <dsp:txXfrm>
        <a:off x="40724" y="946187"/>
        <a:ext cx="6014552" cy="752780"/>
      </dsp:txXfrm>
    </dsp:sp>
    <dsp:sp modelId="{E1F1C989-ED64-41D6-8452-D96D22AC5AFD}">
      <dsp:nvSpPr>
        <dsp:cNvPr id="0" name=""/>
        <dsp:cNvSpPr/>
      </dsp:nvSpPr>
      <dsp:spPr>
        <a:xfrm>
          <a:off x="0" y="1800171"/>
          <a:ext cx="6096000" cy="834228"/>
        </a:xfrm>
        <a:prstGeom prst="roundRect">
          <a:avLst/>
        </a:prstGeom>
        <a:solidFill>
          <a:schemeClr val="accent2">
            <a:hueOff val="-598701"/>
            <a:satOff val="-270"/>
            <a:lumOff val="2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Failures are great learning opportunities</a:t>
          </a:r>
        </a:p>
      </dsp:txBody>
      <dsp:txXfrm>
        <a:off x="40724" y="1840895"/>
        <a:ext cx="6014552" cy="752780"/>
      </dsp:txXfrm>
    </dsp:sp>
    <dsp:sp modelId="{B6457C33-E028-4ACD-9F22-C58BD118B384}">
      <dsp:nvSpPr>
        <dsp:cNvPr id="0" name=""/>
        <dsp:cNvSpPr/>
      </dsp:nvSpPr>
      <dsp:spPr>
        <a:xfrm>
          <a:off x="0" y="2694880"/>
          <a:ext cx="6096000" cy="834228"/>
        </a:xfrm>
        <a:prstGeom prst="roundRect">
          <a:avLst/>
        </a:prstGeom>
        <a:solidFill>
          <a:schemeClr val="accent2">
            <a:hueOff val="-898051"/>
            <a:satOff val="-404"/>
            <a:lumOff val="42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Intended and Unintended consequences</a:t>
          </a:r>
        </a:p>
      </dsp:txBody>
      <dsp:txXfrm>
        <a:off x="40724" y="2735604"/>
        <a:ext cx="6014552" cy="752780"/>
      </dsp:txXfrm>
    </dsp:sp>
    <dsp:sp modelId="{4405CC10-2CED-4920-9ACD-BC60D477D9B5}">
      <dsp:nvSpPr>
        <dsp:cNvPr id="0" name=""/>
        <dsp:cNvSpPr/>
      </dsp:nvSpPr>
      <dsp:spPr>
        <a:xfrm>
          <a:off x="0" y="3589588"/>
          <a:ext cx="6096000" cy="834228"/>
        </a:xfrm>
        <a:prstGeom prst="roundRect">
          <a:avLst/>
        </a:prstGeom>
        <a:solidFill>
          <a:schemeClr val="accent2">
            <a:hueOff val="-1197401"/>
            <a:satOff val="-539"/>
            <a:lumOff val="5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List the stakeholders and technologies that were brought together (creation)</a:t>
          </a:r>
        </a:p>
      </dsp:txBody>
      <dsp:txXfrm>
        <a:off x="40724" y="3630312"/>
        <a:ext cx="6014552" cy="752780"/>
      </dsp:txXfrm>
    </dsp:sp>
    <dsp:sp modelId="{B1C18685-F9CB-4DA7-B3AF-705A5C18BCEA}">
      <dsp:nvSpPr>
        <dsp:cNvPr id="0" name=""/>
        <dsp:cNvSpPr/>
      </dsp:nvSpPr>
      <dsp:spPr>
        <a:xfrm>
          <a:off x="0" y="4484296"/>
          <a:ext cx="6096000" cy="834228"/>
        </a:xfrm>
        <a:prstGeom prst="roundRect">
          <a:avLst/>
        </a:prstGeom>
        <a:solidFill>
          <a:schemeClr val="accent2">
            <a:hueOff val="-1496752"/>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Compile a list of improvements for the next project</a:t>
          </a:r>
        </a:p>
      </dsp:txBody>
      <dsp:txXfrm>
        <a:off x="40724" y="4525020"/>
        <a:ext cx="6014552" cy="7527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473070-2141-45F2-8705-CECA443CFFB1}">
      <dsp:nvSpPr>
        <dsp:cNvPr id="0" name=""/>
        <dsp:cNvSpPr/>
      </dsp:nvSpPr>
      <dsp:spPr>
        <a:xfrm>
          <a:off x="3678886" y="38330"/>
          <a:ext cx="1318617" cy="13186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Professional conference poster</a:t>
          </a:r>
        </a:p>
      </dsp:txBody>
      <dsp:txXfrm>
        <a:off x="3678886" y="38330"/>
        <a:ext cx="1318617" cy="1318617"/>
      </dsp:txXfrm>
    </dsp:sp>
    <dsp:sp modelId="{957E4292-7FBA-41CA-9215-8066BEE687F5}">
      <dsp:nvSpPr>
        <dsp:cNvPr id="0" name=""/>
        <dsp:cNvSpPr/>
      </dsp:nvSpPr>
      <dsp:spPr>
        <a:xfrm>
          <a:off x="574431" y="-128"/>
          <a:ext cx="4947137" cy="4947137"/>
        </a:xfrm>
        <a:prstGeom prst="circularArrow">
          <a:avLst>
            <a:gd name="adj1" fmla="val 5198"/>
            <a:gd name="adj2" fmla="val 335724"/>
            <a:gd name="adj3" fmla="val 21294014"/>
            <a:gd name="adj4" fmla="val 19765563"/>
            <a:gd name="adj5" fmla="val 6064"/>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E55A2A-2D26-4D3C-B222-EDBA635C9985}">
      <dsp:nvSpPr>
        <dsp:cNvPr id="0" name=""/>
        <dsp:cNvSpPr/>
      </dsp:nvSpPr>
      <dsp:spPr>
        <a:xfrm>
          <a:off x="4476271" y="2492427"/>
          <a:ext cx="1318617" cy="13186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University Social Media Accounts</a:t>
          </a:r>
        </a:p>
      </dsp:txBody>
      <dsp:txXfrm>
        <a:off x="4476271" y="2492427"/>
        <a:ext cx="1318617" cy="1318617"/>
      </dsp:txXfrm>
    </dsp:sp>
    <dsp:sp modelId="{DDA769D7-EBE1-441E-9723-4F90465145C9}">
      <dsp:nvSpPr>
        <dsp:cNvPr id="0" name=""/>
        <dsp:cNvSpPr/>
      </dsp:nvSpPr>
      <dsp:spPr>
        <a:xfrm>
          <a:off x="574431" y="-128"/>
          <a:ext cx="4947137" cy="4947137"/>
        </a:xfrm>
        <a:prstGeom prst="circularArrow">
          <a:avLst>
            <a:gd name="adj1" fmla="val 5198"/>
            <a:gd name="adj2" fmla="val 335724"/>
            <a:gd name="adj3" fmla="val 4015498"/>
            <a:gd name="adj4" fmla="val 2252698"/>
            <a:gd name="adj5" fmla="val 6064"/>
          </a:avLst>
        </a:prstGeom>
        <a:solidFill>
          <a:schemeClr val="accent5">
            <a:hueOff val="-376306"/>
            <a:satOff val="225"/>
            <a:lumOff val="-26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B06CD5-C924-49CD-8A0B-F35D2540817B}">
      <dsp:nvSpPr>
        <dsp:cNvPr id="0" name=""/>
        <dsp:cNvSpPr/>
      </dsp:nvSpPr>
      <dsp:spPr>
        <a:xfrm>
          <a:off x="2388691" y="4009143"/>
          <a:ext cx="1318617" cy="13186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Shared with friends and family</a:t>
          </a:r>
        </a:p>
      </dsp:txBody>
      <dsp:txXfrm>
        <a:off x="2388691" y="4009143"/>
        <a:ext cx="1318617" cy="1318617"/>
      </dsp:txXfrm>
    </dsp:sp>
    <dsp:sp modelId="{A3E61B1C-9C04-418D-B327-AC98353A68E3}">
      <dsp:nvSpPr>
        <dsp:cNvPr id="0" name=""/>
        <dsp:cNvSpPr/>
      </dsp:nvSpPr>
      <dsp:spPr>
        <a:xfrm>
          <a:off x="574431" y="-128"/>
          <a:ext cx="4947137" cy="4947137"/>
        </a:xfrm>
        <a:prstGeom prst="circularArrow">
          <a:avLst>
            <a:gd name="adj1" fmla="val 5198"/>
            <a:gd name="adj2" fmla="val 335724"/>
            <a:gd name="adj3" fmla="val 8211579"/>
            <a:gd name="adj4" fmla="val 6448778"/>
            <a:gd name="adj5" fmla="val 6064"/>
          </a:avLst>
        </a:prstGeom>
        <a:solidFill>
          <a:schemeClr val="accent5">
            <a:hueOff val="-752613"/>
            <a:satOff val="450"/>
            <a:lumOff val="-5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7E9D2B-E7F6-4684-9DDE-5A8743823D8A}">
      <dsp:nvSpPr>
        <dsp:cNvPr id="0" name=""/>
        <dsp:cNvSpPr/>
      </dsp:nvSpPr>
      <dsp:spPr>
        <a:xfrm>
          <a:off x="301111" y="2492427"/>
          <a:ext cx="1318617" cy="13186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Collaborate with your network to improve your submission</a:t>
          </a:r>
        </a:p>
      </dsp:txBody>
      <dsp:txXfrm>
        <a:off x="301111" y="2492427"/>
        <a:ext cx="1318617" cy="1318617"/>
      </dsp:txXfrm>
    </dsp:sp>
    <dsp:sp modelId="{33FFDD82-C5F1-4BF5-AD3F-023F13A890E2}">
      <dsp:nvSpPr>
        <dsp:cNvPr id="0" name=""/>
        <dsp:cNvSpPr/>
      </dsp:nvSpPr>
      <dsp:spPr>
        <a:xfrm>
          <a:off x="574431" y="-128"/>
          <a:ext cx="4947137" cy="4947137"/>
        </a:xfrm>
        <a:prstGeom prst="circularArrow">
          <a:avLst>
            <a:gd name="adj1" fmla="val 5198"/>
            <a:gd name="adj2" fmla="val 335724"/>
            <a:gd name="adj3" fmla="val 12298714"/>
            <a:gd name="adj4" fmla="val 10770263"/>
            <a:gd name="adj5" fmla="val 6064"/>
          </a:avLst>
        </a:prstGeom>
        <a:solidFill>
          <a:schemeClr val="accent5">
            <a:hueOff val="-1128919"/>
            <a:satOff val="675"/>
            <a:lumOff val="-794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EBFA86-5E17-417C-9B24-A80B0D445D47}">
      <dsp:nvSpPr>
        <dsp:cNvPr id="0" name=""/>
        <dsp:cNvSpPr/>
      </dsp:nvSpPr>
      <dsp:spPr>
        <a:xfrm>
          <a:off x="1098496" y="38330"/>
          <a:ext cx="1318617" cy="13186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Added to CV for Interview discussion</a:t>
          </a:r>
        </a:p>
      </dsp:txBody>
      <dsp:txXfrm>
        <a:off x="1098496" y="38330"/>
        <a:ext cx="1318617" cy="1318617"/>
      </dsp:txXfrm>
    </dsp:sp>
    <dsp:sp modelId="{D75EB6F0-F139-454A-91E8-384D585ED2EA}">
      <dsp:nvSpPr>
        <dsp:cNvPr id="0" name=""/>
        <dsp:cNvSpPr/>
      </dsp:nvSpPr>
      <dsp:spPr>
        <a:xfrm>
          <a:off x="574431" y="-128"/>
          <a:ext cx="4947137" cy="4947137"/>
        </a:xfrm>
        <a:prstGeom prst="circularArrow">
          <a:avLst>
            <a:gd name="adj1" fmla="val 5198"/>
            <a:gd name="adj2" fmla="val 335724"/>
            <a:gd name="adj3" fmla="val 16866484"/>
            <a:gd name="adj4" fmla="val 15197792"/>
            <a:gd name="adj5" fmla="val 6064"/>
          </a:avLst>
        </a:prstGeom>
        <a:solidFill>
          <a:schemeClr val="accent5">
            <a:hueOff val="-1505226"/>
            <a:satOff val="900"/>
            <a:lumOff val="-105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C81A0-FB7A-4357-8B37-1EC930D1E098}"/>
              </a:ext>
            </a:extLst>
          </p:cNvPr>
          <p:cNvSpPr>
            <a:spLocks noGrp="1"/>
          </p:cNvSpPr>
          <p:nvPr>
            <p:ph type="ctrTitle"/>
          </p:nvPr>
        </p:nvSpPr>
        <p:spPr>
          <a:xfrm>
            <a:off x="762000" y="1523999"/>
            <a:ext cx="10668000" cy="1985963"/>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D3C075C-7238-4F43-87E7-63A35BE6900C}"/>
              </a:ext>
            </a:extLst>
          </p:cNvPr>
          <p:cNvSpPr>
            <a:spLocks noGrp="1"/>
          </p:cNvSpPr>
          <p:nvPr>
            <p:ph type="subTitle" idx="1"/>
          </p:nvPr>
        </p:nvSpPr>
        <p:spPr>
          <a:xfrm>
            <a:off x="762000" y="3809999"/>
            <a:ext cx="10667998" cy="1985963"/>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AB67EEB-ABA8-4DA9-803B-0C6CD8A1284C}"/>
              </a:ext>
            </a:extLst>
          </p:cNvPr>
          <p:cNvSpPr>
            <a:spLocks noGrp="1"/>
          </p:cNvSpPr>
          <p:nvPr>
            <p:ph type="dt" sz="half" idx="10"/>
          </p:nvPr>
        </p:nvSpPr>
        <p:spPr/>
        <p:txBody>
          <a:bodyPr anchor="b" anchorCtr="0"/>
          <a:lstStyle/>
          <a:p>
            <a:fld id="{F4D57BDD-E64A-4D27-8978-82FFCA18A12C}" type="datetimeFigureOut">
              <a:rPr lang="en-US" smtClean="0"/>
              <a:t>10/20/2022</a:t>
            </a:fld>
            <a:endParaRPr lang="en-US"/>
          </a:p>
        </p:txBody>
      </p:sp>
      <p:sp>
        <p:nvSpPr>
          <p:cNvPr id="5" name="Footer Placeholder 4">
            <a:extLst>
              <a:ext uri="{FF2B5EF4-FFF2-40B4-BE49-F238E27FC236}">
                <a16:creationId xmlns:a16="http://schemas.microsoft.com/office/drawing/2014/main" id="{0FCFD314-1E75-41B9-A585-4F4A32A347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0CC8E8-C649-4A81-BF53-F078B2A98453}"/>
              </a:ext>
            </a:extLst>
          </p:cNvPr>
          <p:cNvSpPr>
            <a:spLocks noGrp="1"/>
          </p:cNvSpPr>
          <p:nvPr>
            <p:ph type="sldNum" sz="quarter" idx="12"/>
          </p:nvPr>
        </p:nvSpPr>
        <p:spPr/>
        <p:txBody>
          <a:bodyPr/>
          <a:lstStyle/>
          <a:p>
            <a:fld id="{D643A852-0206-46AC-B0EB-645612933129}" type="slidenum">
              <a:rPr lang="en-US" smtClean="0"/>
              <a:t>‹#›</a:t>
            </a:fld>
            <a:endParaRPr lang="en-US" dirty="0"/>
          </a:p>
        </p:txBody>
      </p:sp>
    </p:spTree>
    <p:extLst>
      <p:ext uri="{BB962C8B-B14F-4D97-AF65-F5344CB8AC3E}">
        <p14:creationId xmlns:p14="http://schemas.microsoft.com/office/powerpoint/2010/main" val="4633064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A6A6-C260-4F8B-99DF-249C907BE5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536F8CB-5C97-4437-A672-4E43D0E5AE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90C990-05C1-4ECD-A899-722057AEA630}"/>
              </a:ext>
            </a:extLst>
          </p:cNvPr>
          <p:cNvSpPr>
            <a:spLocks noGrp="1"/>
          </p:cNvSpPr>
          <p:nvPr>
            <p:ph type="dt" sz="half" idx="10"/>
          </p:nvPr>
        </p:nvSpPr>
        <p:spPr/>
        <p:txBody>
          <a:bodyPr/>
          <a:lstStyle/>
          <a:p>
            <a:fld id="{F4D57BDD-E64A-4D27-8978-82FFCA18A12C}" type="datetimeFigureOut">
              <a:rPr lang="en-US" smtClean="0"/>
              <a:t>10/20/2022</a:t>
            </a:fld>
            <a:endParaRPr lang="en-US"/>
          </a:p>
        </p:txBody>
      </p:sp>
      <p:sp>
        <p:nvSpPr>
          <p:cNvPr id="5" name="Footer Placeholder 4">
            <a:extLst>
              <a:ext uri="{FF2B5EF4-FFF2-40B4-BE49-F238E27FC236}">
                <a16:creationId xmlns:a16="http://schemas.microsoft.com/office/drawing/2014/main" id="{C5E9811C-37A0-4DD1-8607-EFD4226E5D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CAB506-9570-4D3E-804F-A184A73DBCE6}"/>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7196267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569B8-DEA4-4F12-9078-ECD731F2AC92}"/>
              </a:ext>
            </a:extLst>
          </p:cNvPr>
          <p:cNvSpPr>
            <a:spLocks noGrp="1"/>
          </p:cNvSpPr>
          <p:nvPr>
            <p:ph type="title"/>
          </p:nvPr>
        </p:nvSpPr>
        <p:spPr>
          <a:xfrm>
            <a:off x="762000" y="1530351"/>
            <a:ext cx="10668000" cy="2279650"/>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0D1F3B-E79C-4822-999D-205B0E76C66F}"/>
              </a:ext>
            </a:extLst>
          </p:cNvPr>
          <p:cNvSpPr>
            <a:spLocks noGrp="1"/>
          </p:cNvSpPr>
          <p:nvPr>
            <p:ph type="body" idx="1"/>
          </p:nvPr>
        </p:nvSpPr>
        <p:spPr>
          <a:xfrm>
            <a:off x="762000" y="4589464"/>
            <a:ext cx="10668000" cy="118318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145166-621E-4C71-A40F-64E514536729}"/>
              </a:ext>
            </a:extLst>
          </p:cNvPr>
          <p:cNvSpPr>
            <a:spLocks noGrp="1"/>
          </p:cNvSpPr>
          <p:nvPr>
            <p:ph type="dt" sz="half" idx="10"/>
          </p:nvPr>
        </p:nvSpPr>
        <p:spPr/>
        <p:txBody>
          <a:bodyPr/>
          <a:lstStyle/>
          <a:p>
            <a:fld id="{F4D57BDD-E64A-4D27-8978-82FFCA18A12C}" type="datetimeFigureOut">
              <a:rPr lang="en-US" smtClean="0"/>
              <a:t>10/20/2022</a:t>
            </a:fld>
            <a:endParaRPr lang="en-US"/>
          </a:p>
        </p:txBody>
      </p:sp>
      <p:sp>
        <p:nvSpPr>
          <p:cNvPr id="5" name="Footer Placeholder 4">
            <a:extLst>
              <a:ext uri="{FF2B5EF4-FFF2-40B4-BE49-F238E27FC236}">
                <a16:creationId xmlns:a16="http://schemas.microsoft.com/office/drawing/2014/main" id="{44B8A175-E39F-477F-997B-99FF8677A5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69115F-5456-4FA3-8484-B1806E7C48C7}"/>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0340621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8BC5C-CCF0-4BA5-B102-213AC6FD5A48}"/>
              </a:ext>
            </a:extLst>
          </p:cNvPr>
          <p:cNvSpPr>
            <a:spLocks noGrp="1"/>
          </p:cNvSpPr>
          <p:nvPr>
            <p:ph type="title"/>
          </p:nvPr>
        </p:nvSpPr>
        <p:spPr>
          <a:xfrm>
            <a:off x="762000" y="1524000"/>
            <a:ext cx="9144000" cy="126364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2237E63-3B4F-4C2F-A87C-9533227EB684}"/>
              </a:ext>
            </a:extLst>
          </p:cNvPr>
          <p:cNvSpPr>
            <a:spLocks noGrp="1"/>
          </p:cNvSpPr>
          <p:nvPr>
            <p:ph sz="half" idx="1"/>
          </p:nvPr>
        </p:nvSpPr>
        <p:spPr>
          <a:xfrm>
            <a:off x="762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78ACE3E-2FED-4289-B138-3EC2826909F5}"/>
              </a:ext>
            </a:extLst>
          </p:cNvPr>
          <p:cNvSpPr>
            <a:spLocks noGrp="1"/>
          </p:cNvSpPr>
          <p:nvPr>
            <p:ph sz="half" idx="2"/>
          </p:nvPr>
        </p:nvSpPr>
        <p:spPr>
          <a:xfrm>
            <a:off x="6858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55DB51-20DA-4BEF-90BA-DDD37DC080CF}"/>
              </a:ext>
            </a:extLst>
          </p:cNvPr>
          <p:cNvSpPr>
            <a:spLocks noGrp="1"/>
          </p:cNvSpPr>
          <p:nvPr>
            <p:ph type="dt" sz="half" idx="10"/>
          </p:nvPr>
        </p:nvSpPr>
        <p:spPr/>
        <p:txBody>
          <a:bodyPr/>
          <a:lstStyle/>
          <a:p>
            <a:fld id="{F4D57BDD-E64A-4D27-8978-82FFCA18A12C}" type="datetimeFigureOut">
              <a:rPr lang="en-US" smtClean="0"/>
              <a:t>10/20/2022</a:t>
            </a:fld>
            <a:endParaRPr lang="en-US"/>
          </a:p>
        </p:txBody>
      </p:sp>
      <p:sp>
        <p:nvSpPr>
          <p:cNvPr id="6" name="Footer Placeholder 5">
            <a:extLst>
              <a:ext uri="{FF2B5EF4-FFF2-40B4-BE49-F238E27FC236}">
                <a16:creationId xmlns:a16="http://schemas.microsoft.com/office/drawing/2014/main" id="{506D22E1-F0DB-4CB7-B2E3-D578EEAA6E5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C29146B-54D6-4291-8EA2-6430024824AE}"/>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2234548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B4AE7-507A-4E14-96E2-5412FF8EA283}"/>
              </a:ext>
            </a:extLst>
          </p:cNvPr>
          <p:cNvSpPr>
            <a:spLocks noGrp="1"/>
          </p:cNvSpPr>
          <p:nvPr>
            <p:ph type="title"/>
          </p:nvPr>
        </p:nvSpPr>
        <p:spPr>
          <a:xfrm>
            <a:off x="762000" y="1527048"/>
            <a:ext cx="10668000" cy="75895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EDEEE83-2945-4C22-9597-57F1F1262841}"/>
              </a:ext>
            </a:extLst>
          </p:cNvPr>
          <p:cNvSpPr>
            <a:spLocks noGrp="1"/>
          </p:cNvSpPr>
          <p:nvPr>
            <p:ph type="body" idx="1"/>
          </p:nvPr>
        </p:nvSpPr>
        <p:spPr>
          <a:xfrm>
            <a:off x="762000" y="2285999"/>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C2494D-AD1D-4CB7-A17C-B69079113D71}"/>
              </a:ext>
            </a:extLst>
          </p:cNvPr>
          <p:cNvSpPr>
            <a:spLocks noGrp="1"/>
          </p:cNvSpPr>
          <p:nvPr>
            <p:ph sz="half" idx="2"/>
          </p:nvPr>
        </p:nvSpPr>
        <p:spPr>
          <a:xfrm>
            <a:off x="762001" y="3059113"/>
            <a:ext cx="4572000"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B23E4950-830D-4EE3-9F51-DD730255E0CD}"/>
              </a:ext>
            </a:extLst>
          </p:cNvPr>
          <p:cNvSpPr>
            <a:spLocks noGrp="1"/>
          </p:cNvSpPr>
          <p:nvPr>
            <p:ph type="body" sz="quarter" idx="3"/>
          </p:nvPr>
        </p:nvSpPr>
        <p:spPr>
          <a:xfrm>
            <a:off x="6857998" y="2286000"/>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F244AA-BDAA-4FDD-B742-449DF905730C}"/>
              </a:ext>
            </a:extLst>
          </p:cNvPr>
          <p:cNvSpPr>
            <a:spLocks noGrp="1"/>
          </p:cNvSpPr>
          <p:nvPr>
            <p:ph sz="quarter" idx="4"/>
          </p:nvPr>
        </p:nvSpPr>
        <p:spPr>
          <a:xfrm>
            <a:off x="6858000" y="3059113"/>
            <a:ext cx="4571998"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6B78494-ECE0-41D2-97E2-CFAC0434A8B8}"/>
              </a:ext>
            </a:extLst>
          </p:cNvPr>
          <p:cNvSpPr>
            <a:spLocks noGrp="1"/>
          </p:cNvSpPr>
          <p:nvPr>
            <p:ph type="dt" sz="half" idx="10"/>
          </p:nvPr>
        </p:nvSpPr>
        <p:spPr/>
        <p:txBody>
          <a:bodyPr/>
          <a:lstStyle/>
          <a:p>
            <a:fld id="{F4D57BDD-E64A-4D27-8978-82FFCA18A12C}" type="datetimeFigureOut">
              <a:rPr lang="en-US" smtClean="0"/>
              <a:t>10/20/2022</a:t>
            </a:fld>
            <a:endParaRPr lang="en-US"/>
          </a:p>
        </p:txBody>
      </p:sp>
      <p:sp>
        <p:nvSpPr>
          <p:cNvPr id="8" name="Footer Placeholder 7">
            <a:extLst>
              <a:ext uri="{FF2B5EF4-FFF2-40B4-BE49-F238E27FC236}">
                <a16:creationId xmlns:a16="http://schemas.microsoft.com/office/drawing/2014/main" id="{185E4C20-6CC5-4259-B554-B19F1A7AA0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B09AB13-CCCC-4074-9B66-CE0B37902E3F}"/>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2542318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FB5FF-4FD1-4CE4-BBC5-E6402FE06F0C}"/>
              </a:ext>
            </a:extLst>
          </p:cNvPr>
          <p:cNvSpPr>
            <a:spLocks noGrp="1"/>
          </p:cNvSpPr>
          <p:nvPr>
            <p:ph type="title"/>
          </p:nvPr>
        </p:nvSpPr>
        <p:spPr>
          <a:xfrm>
            <a:off x="762000" y="1524000"/>
            <a:ext cx="9144000" cy="3810000"/>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E71AAD-C5B9-485B-84DD-60DAFD5F18BC}"/>
              </a:ext>
            </a:extLst>
          </p:cNvPr>
          <p:cNvSpPr>
            <a:spLocks noGrp="1"/>
          </p:cNvSpPr>
          <p:nvPr>
            <p:ph type="dt" sz="half" idx="10"/>
          </p:nvPr>
        </p:nvSpPr>
        <p:spPr/>
        <p:txBody>
          <a:bodyPr/>
          <a:lstStyle/>
          <a:p>
            <a:fld id="{F4D57BDD-E64A-4D27-8978-82FFCA18A12C}" type="datetimeFigureOut">
              <a:rPr lang="en-US" smtClean="0"/>
              <a:t>10/20/2022</a:t>
            </a:fld>
            <a:endParaRPr lang="en-US"/>
          </a:p>
        </p:txBody>
      </p:sp>
      <p:sp>
        <p:nvSpPr>
          <p:cNvPr id="4" name="Footer Placeholder 3">
            <a:extLst>
              <a:ext uri="{FF2B5EF4-FFF2-40B4-BE49-F238E27FC236}">
                <a16:creationId xmlns:a16="http://schemas.microsoft.com/office/drawing/2014/main" id="{9B7CACFF-0406-4EE2-9E8F-F594B952C26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552A47E-1990-4B6B-BCCB-75B6F213A8ED}"/>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2724642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C8FE4C-64F1-4C88-9D30-17F8131ED627}"/>
              </a:ext>
            </a:extLst>
          </p:cNvPr>
          <p:cNvSpPr>
            <a:spLocks noGrp="1"/>
          </p:cNvSpPr>
          <p:nvPr>
            <p:ph type="dt" sz="half" idx="10"/>
          </p:nvPr>
        </p:nvSpPr>
        <p:spPr/>
        <p:txBody>
          <a:bodyPr/>
          <a:lstStyle/>
          <a:p>
            <a:fld id="{F4D57BDD-E64A-4D27-8978-82FFCA18A12C}" type="datetimeFigureOut">
              <a:rPr lang="en-US" smtClean="0"/>
              <a:t>10/20/2022</a:t>
            </a:fld>
            <a:endParaRPr lang="en-US"/>
          </a:p>
        </p:txBody>
      </p:sp>
      <p:sp>
        <p:nvSpPr>
          <p:cNvPr id="3" name="Footer Placeholder 2">
            <a:extLst>
              <a:ext uri="{FF2B5EF4-FFF2-40B4-BE49-F238E27FC236}">
                <a16:creationId xmlns:a16="http://schemas.microsoft.com/office/drawing/2014/main" id="{D25D8FB3-6FA4-40A7-BDBF-76CD0F22FEA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6649F41-A021-4490-BB80-C89DF0293708}"/>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9053892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EF60-874B-45DE-BF65-CF0D08577588}"/>
              </a:ext>
            </a:extLst>
          </p:cNvPr>
          <p:cNvSpPr>
            <a:spLocks noGrp="1"/>
          </p:cNvSpPr>
          <p:nvPr>
            <p:ph type="title"/>
          </p:nvPr>
        </p:nvSpPr>
        <p:spPr>
          <a:xfrm>
            <a:off x="762000" y="1524000"/>
            <a:ext cx="3821113" cy="1524000"/>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CD757B0-722D-425F-8BD4-9CD9093BCBF5}"/>
              </a:ext>
            </a:extLst>
          </p:cNvPr>
          <p:cNvSpPr>
            <a:spLocks noGrp="1"/>
          </p:cNvSpPr>
          <p:nvPr>
            <p:ph idx="1"/>
          </p:nvPr>
        </p:nvSpPr>
        <p:spPr>
          <a:xfrm>
            <a:off x="5334000" y="1524000"/>
            <a:ext cx="6096000" cy="3810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EDB0F60-AADF-41C3-8BFC-B405E0A3F9AC}"/>
              </a:ext>
            </a:extLst>
          </p:cNvPr>
          <p:cNvSpPr>
            <a:spLocks noGrp="1"/>
          </p:cNvSpPr>
          <p:nvPr>
            <p:ph type="body" sz="half" idx="2"/>
          </p:nvPr>
        </p:nvSpPr>
        <p:spPr>
          <a:xfrm>
            <a:off x="762000" y="3048000"/>
            <a:ext cx="3821113"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AB1E11-97B6-42FD-9F45-6EDC3B83FABD}"/>
              </a:ext>
            </a:extLst>
          </p:cNvPr>
          <p:cNvSpPr>
            <a:spLocks noGrp="1"/>
          </p:cNvSpPr>
          <p:nvPr>
            <p:ph type="dt" sz="half" idx="10"/>
          </p:nvPr>
        </p:nvSpPr>
        <p:spPr/>
        <p:txBody>
          <a:bodyPr/>
          <a:lstStyle/>
          <a:p>
            <a:fld id="{F4D57BDD-E64A-4D27-8978-82FFCA18A12C}" type="datetimeFigureOut">
              <a:rPr lang="en-US" smtClean="0"/>
              <a:t>10/20/2022</a:t>
            </a:fld>
            <a:endParaRPr lang="en-US"/>
          </a:p>
        </p:txBody>
      </p:sp>
      <p:sp>
        <p:nvSpPr>
          <p:cNvPr id="6" name="Footer Placeholder 5">
            <a:extLst>
              <a:ext uri="{FF2B5EF4-FFF2-40B4-BE49-F238E27FC236}">
                <a16:creationId xmlns:a16="http://schemas.microsoft.com/office/drawing/2014/main" id="{E14D7DA9-F910-4337-99A2-91F4EA3612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93A2F2-339E-4406-9A90-534A38C5A069}"/>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8963020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71599-6E07-4A55-9B93-4CA5EFE3FD76}"/>
              </a:ext>
            </a:extLst>
          </p:cNvPr>
          <p:cNvSpPr>
            <a:spLocks noGrp="1"/>
          </p:cNvSpPr>
          <p:nvPr>
            <p:ph type="title"/>
          </p:nvPr>
        </p:nvSpPr>
        <p:spPr>
          <a:xfrm>
            <a:off x="762001" y="1524000"/>
            <a:ext cx="3810000" cy="15240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92C2D26-DACA-4941-955E-18F7E236758C}"/>
              </a:ext>
            </a:extLst>
          </p:cNvPr>
          <p:cNvSpPr>
            <a:spLocks noGrp="1"/>
          </p:cNvSpPr>
          <p:nvPr>
            <p:ph type="pic" idx="1"/>
          </p:nvPr>
        </p:nvSpPr>
        <p:spPr>
          <a:xfrm>
            <a:off x="5333999" y="1524000"/>
            <a:ext cx="6095999" cy="3810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7EDB26D-C5B0-41D6-A75F-F89A87BE243A}"/>
              </a:ext>
            </a:extLst>
          </p:cNvPr>
          <p:cNvSpPr>
            <a:spLocks noGrp="1"/>
          </p:cNvSpPr>
          <p:nvPr>
            <p:ph type="body" sz="half" idx="2"/>
          </p:nvPr>
        </p:nvSpPr>
        <p:spPr>
          <a:xfrm>
            <a:off x="762001" y="3048000"/>
            <a:ext cx="3810000"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9304B6-48DF-41FA-A089-8C83BBA63673}"/>
              </a:ext>
            </a:extLst>
          </p:cNvPr>
          <p:cNvSpPr>
            <a:spLocks noGrp="1"/>
          </p:cNvSpPr>
          <p:nvPr>
            <p:ph type="dt" sz="half" idx="10"/>
          </p:nvPr>
        </p:nvSpPr>
        <p:spPr/>
        <p:txBody>
          <a:bodyPr/>
          <a:lstStyle/>
          <a:p>
            <a:fld id="{F4D57BDD-E64A-4D27-8978-82FFCA18A12C}" type="datetimeFigureOut">
              <a:rPr lang="en-US" smtClean="0"/>
              <a:t>10/20/2022</a:t>
            </a:fld>
            <a:endParaRPr lang="en-US"/>
          </a:p>
        </p:txBody>
      </p:sp>
      <p:sp>
        <p:nvSpPr>
          <p:cNvPr id="6" name="Footer Placeholder 5">
            <a:extLst>
              <a:ext uri="{FF2B5EF4-FFF2-40B4-BE49-F238E27FC236}">
                <a16:creationId xmlns:a16="http://schemas.microsoft.com/office/drawing/2014/main" id="{14DFB82F-A17A-4BC7-A522-CD934BC35C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5CC530C-8824-4BE3-884E-2AFF30B572BC}"/>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9854671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CE73F-2F7C-4941-9B13-ACB43A4983EC}"/>
              </a:ext>
            </a:extLst>
          </p:cNvPr>
          <p:cNvSpPr>
            <a:spLocks noGrp="1"/>
          </p:cNvSpPr>
          <p:nvPr>
            <p:ph type="title"/>
          </p:nvPr>
        </p:nvSpPr>
        <p:spPr>
          <a:xfrm>
            <a:off x="762000" y="1524000"/>
            <a:ext cx="9144000" cy="1523999"/>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8BC107E-F2BE-4057-B06B-1E50FD12B561}"/>
              </a:ext>
            </a:extLst>
          </p:cNvPr>
          <p:cNvSpPr>
            <a:spLocks noGrp="1"/>
          </p:cNvSpPr>
          <p:nvPr>
            <p:ph type="body" orient="vert" idx="1"/>
          </p:nvPr>
        </p:nvSpPr>
        <p:spPr>
          <a:xfrm>
            <a:off x="762000" y="3048000"/>
            <a:ext cx="10668000" cy="3048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B9D7D8-1932-4215-A6E0-C16DA0DDB8B8}"/>
              </a:ext>
            </a:extLst>
          </p:cNvPr>
          <p:cNvSpPr>
            <a:spLocks noGrp="1"/>
          </p:cNvSpPr>
          <p:nvPr>
            <p:ph type="dt" sz="half" idx="10"/>
          </p:nvPr>
        </p:nvSpPr>
        <p:spPr/>
        <p:txBody>
          <a:bodyPr/>
          <a:lstStyle/>
          <a:p>
            <a:fld id="{F4D57BDD-E64A-4D27-8978-82FFCA18A12C}" type="datetimeFigureOut">
              <a:rPr lang="en-US" smtClean="0"/>
              <a:t>10/20/2022</a:t>
            </a:fld>
            <a:endParaRPr lang="en-US"/>
          </a:p>
        </p:txBody>
      </p:sp>
      <p:sp>
        <p:nvSpPr>
          <p:cNvPr id="5" name="Footer Placeholder 4">
            <a:extLst>
              <a:ext uri="{FF2B5EF4-FFF2-40B4-BE49-F238E27FC236}">
                <a16:creationId xmlns:a16="http://schemas.microsoft.com/office/drawing/2014/main" id="{4378B662-65E3-47B2-AD95-B041B57F3B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93DBC5-88B5-4F2A-A0E3-752CB421737A}"/>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3749020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6599DF-5B13-4800-ADD7-3A2A2F1C4889}"/>
              </a:ext>
            </a:extLst>
          </p:cNvPr>
          <p:cNvSpPr>
            <a:spLocks noGrp="1"/>
          </p:cNvSpPr>
          <p:nvPr>
            <p:ph type="title" orient="vert"/>
          </p:nvPr>
        </p:nvSpPr>
        <p:spPr>
          <a:xfrm>
            <a:off x="8724900" y="1523999"/>
            <a:ext cx="2705100" cy="4572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B191E12-22D9-4DA9-A336-EA6A8B9B55B8}"/>
              </a:ext>
            </a:extLst>
          </p:cNvPr>
          <p:cNvSpPr>
            <a:spLocks noGrp="1"/>
          </p:cNvSpPr>
          <p:nvPr>
            <p:ph type="body" orient="vert" idx="1"/>
          </p:nvPr>
        </p:nvSpPr>
        <p:spPr>
          <a:xfrm>
            <a:off x="762000" y="1524000"/>
            <a:ext cx="7620000" cy="457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22A1D5-B7EF-43A4-81EF-B5A7EA35616B}"/>
              </a:ext>
            </a:extLst>
          </p:cNvPr>
          <p:cNvSpPr>
            <a:spLocks noGrp="1"/>
          </p:cNvSpPr>
          <p:nvPr>
            <p:ph type="dt" sz="half" idx="10"/>
          </p:nvPr>
        </p:nvSpPr>
        <p:spPr/>
        <p:txBody>
          <a:bodyPr/>
          <a:lstStyle/>
          <a:p>
            <a:fld id="{F4D57BDD-E64A-4D27-8978-82FFCA18A12C}" type="datetimeFigureOut">
              <a:rPr lang="en-US" smtClean="0"/>
              <a:t>10/20/2022</a:t>
            </a:fld>
            <a:endParaRPr lang="en-US"/>
          </a:p>
        </p:txBody>
      </p:sp>
      <p:sp>
        <p:nvSpPr>
          <p:cNvPr id="5" name="Footer Placeholder 4">
            <a:extLst>
              <a:ext uri="{FF2B5EF4-FFF2-40B4-BE49-F238E27FC236}">
                <a16:creationId xmlns:a16="http://schemas.microsoft.com/office/drawing/2014/main" id="{66809DFB-4410-42BF-B886-C984E3A53F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6487E8-E9A0-429E-88E5-34B1BE86BD23}"/>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0439163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1B49B9-8C94-4604-AEEE-CB5051962D27}"/>
              </a:ext>
            </a:extLst>
          </p:cNvPr>
          <p:cNvSpPr>
            <a:spLocks noGrp="1"/>
          </p:cNvSpPr>
          <p:nvPr>
            <p:ph type="title"/>
          </p:nvPr>
        </p:nvSpPr>
        <p:spPr>
          <a:xfrm>
            <a:off x="762000" y="1524000"/>
            <a:ext cx="9144000" cy="1263649"/>
          </a:xfrm>
          <a:prstGeom prst="rect">
            <a:avLst/>
          </a:prstGeom>
        </p:spPr>
        <p:txBody>
          <a:bodyPr vert="horz" lIns="91440" tIns="45720" rIns="91440" bIns="4572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C3204E-CAF5-48A1-928F-757507EC48C4}"/>
              </a:ext>
            </a:extLst>
          </p:cNvPr>
          <p:cNvSpPr>
            <a:spLocks noGrp="1"/>
          </p:cNvSpPr>
          <p:nvPr>
            <p:ph type="body" idx="1"/>
          </p:nvPr>
        </p:nvSpPr>
        <p:spPr>
          <a:xfrm>
            <a:off x="762000" y="3047999"/>
            <a:ext cx="10668000" cy="3048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9540D12-4B42-4790-8677-C9250F3CDDCF}"/>
              </a:ext>
            </a:extLst>
          </p:cNvPr>
          <p:cNvSpPr>
            <a:spLocks noGrp="1"/>
          </p:cNvSpPr>
          <p:nvPr>
            <p:ph type="dt" sz="half" idx="2"/>
          </p:nvPr>
        </p:nvSpPr>
        <p:spPr>
          <a:xfrm>
            <a:off x="762000" y="401594"/>
            <a:ext cx="3048000" cy="365125"/>
          </a:xfrm>
          <a:prstGeom prst="rect">
            <a:avLst/>
          </a:prstGeom>
        </p:spPr>
        <p:txBody>
          <a:bodyPr vert="horz" lIns="91440" tIns="45720" rIns="91440" bIns="45720" rtlCol="0" anchor="b" anchorCtr="0"/>
          <a:lstStyle>
            <a:lvl1pPr algn="l">
              <a:defRPr sz="1000">
                <a:solidFill>
                  <a:schemeClr val="tx1"/>
                </a:solidFill>
              </a:defRPr>
            </a:lvl1pPr>
          </a:lstStyle>
          <a:p>
            <a:fld id="{F4D57BDD-E64A-4D27-8978-82FFCA18A12C}" type="datetimeFigureOut">
              <a:rPr lang="en-US" smtClean="0"/>
              <a:pPr/>
              <a:t>10/20/2022</a:t>
            </a:fld>
            <a:endParaRPr lang="en-US" dirty="0"/>
          </a:p>
        </p:txBody>
      </p:sp>
      <p:sp>
        <p:nvSpPr>
          <p:cNvPr id="5" name="Footer Placeholder 4">
            <a:extLst>
              <a:ext uri="{FF2B5EF4-FFF2-40B4-BE49-F238E27FC236}">
                <a16:creationId xmlns:a16="http://schemas.microsoft.com/office/drawing/2014/main" id="{022B17CD-6C27-4CD1-B20D-EA4B8E54F4FD}"/>
              </a:ext>
            </a:extLst>
          </p:cNvPr>
          <p:cNvSpPr>
            <a:spLocks noGrp="1"/>
          </p:cNvSpPr>
          <p:nvPr>
            <p:ph type="ftr" sz="quarter" idx="3"/>
          </p:nvPr>
        </p:nvSpPr>
        <p:spPr>
          <a:xfrm>
            <a:off x="6858000" y="6096000"/>
            <a:ext cx="4572000" cy="365125"/>
          </a:xfrm>
          <a:prstGeom prst="rect">
            <a:avLst/>
          </a:prstGeom>
        </p:spPr>
        <p:txBody>
          <a:bodyPr vert="horz" lIns="91440" tIns="45720" rIns="91440" bIns="45720" rtlCol="0" anchor="t" anchorCtr="0"/>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C03A934F-C817-4C99-A2CF-C763A3F20627}"/>
              </a:ext>
            </a:extLst>
          </p:cNvPr>
          <p:cNvSpPr>
            <a:spLocks noGrp="1"/>
          </p:cNvSpPr>
          <p:nvPr>
            <p:ph type="sldNum" sz="quarter" idx="4"/>
          </p:nvPr>
        </p:nvSpPr>
        <p:spPr>
          <a:xfrm>
            <a:off x="9144000" y="401594"/>
            <a:ext cx="2286000" cy="762000"/>
          </a:xfrm>
          <a:prstGeom prst="rect">
            <a:avLst/>
          </a:prstGeom>
        </p:spPr>
        <p:txBody>
          <a:bodyPr vert="horz" lIns="91440" tIns="45720" rIns="91440" bIns="45720" rtlCol="0" anchor="t" anchorCtr="0"/>
          <a:lstStyle>
            <a:lvl1pPr algn="r">
              <a:defRPr sz="4000">
                <a:solidFill>
                  <a:schemeClr val="tx1"/>
                </a:solidFill>
                <a:latin typeface="+mj-lt"/>
              </a:defRPr>
            </a:lvl1p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3849819122"/>
      </p:ext>
    </p:extLst>
  </p:cSld>
  <p:clrMap bg1="dk1" tx1="lt1" bg2="dk2" tx2="lt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2.jpeg"/><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hyperlink" Target="https://youtu.be/ZZuucE4R65Q"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19.jpeg"/></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22.jpeg"/><Relationship Id="rId4" Type="http://schemas.openxmlformats.org/officeDocument/2006/relationships/image" Target="../media/image21.jpeg"/></Relationships>
</file>

<file path=ppt/slides/_rels/slide1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xml"/><Relationship Id="rId4" Type="http://schemas.openxmlformats.org/officeDocument/2006/relationships/image" Target="../media/image32.jpeg"/></Relationships>
</file>

<file path=ppt/slides/_rels/slide17.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png"/><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0.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2.xml"/><Relationship Id="rId6" Type="http://schemas.openxmlformats.org/officeDocument/2006/relationships/image" Target="../media/image40.jpeg"/><Relationship Id="rId5" Type="http://schemas.openxmlformats.org/officeDocument/2006/relationships/image" Target="../media/image39.jpeg"/><Relationship Id="rId4" Type="http://schemas.openxmlformats.org/officeDocument/2006/relationships/image" Target="../media/image2.jpeg"/></Relationships>
</file>

<file path=ppt/slides/_rels/slide21.xml.rels><?xml version="1.0" encoding="UTF-8" standalone="yes"?>
<Relationships xmlns="http://schemas.openxmlformats.org/package/2006/relationships"><Relationship Id="rId3" Type="http://schemas.openxmlformats.org/officeDocument/2006/relationships/image" Target="../media/image42.svg"/><Relationship Id="rId2" Type="http://schemas.openxmlformats.org/officeDocument/2006/relationships/image" Target="../media/image41.png"/><Relationship Id="rId1" Type="http://schemas.openxmlformats.org/officeDocument/2006/relationships/slideLayout" Target="../slideLayouts/slideLayout2.xml"/><Relationship Id="rId4" Type="http://schemas.openxmlformats.org/officeDocument/2006/relationships/image" Target="../media/image43.jpeg"/></Relationships>
</file>

<file path=ppt/slides/_rels/slide22.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9.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2.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image" Target="../media/image59.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E055FF-4FE0-4054-A72A-0D484F722CDC}"/>
              </a:ext>
            </a:extLst>
          </p:cNvPr>
          <p:cNvSpPr>
            <a:spLocks noGrp="1"/>
          </p:cNvSpPr>
          <p:nvPr>
            <p:ph type="ctrTitle"/>
          </p:nvPr>
        </p:nvSpPr>
        <p:spPr>
          <a:xfrm>
            <a:off x="5334000" y="1523999"/>
            <a:ext cx="6096000" cy="1985963"/>
          </a:xfrm>
        </p:spPr>
        <p:txBody>
          <a:bodyPr>
            <a:normAutofit fontScale="90000"/>
          </a:bodyPr>
          <a:lstStyle/>
          <a:p>
            <a:pPr algn="r"/>
            <a:br>
              <a:rPr lang="en-US" sz="8000" dirty="0"/>
            </a:br>
            <a:br>
              <a:rPr lang="en-US" sz="8000" dirty="0"/>
            </a:br>
            <a:r>
              <a:rPr lang="en-US" sz="8000" dirty="0"/>
              <a:t>Creativity and </a:t>
            </a:r>
            <a:br>
              <a:rPr lang="en-US" sz="8000" dirty="0"/>
            </a:br>
            <a:r>
              <a:rPr lang="en-US" sz="8000" dirty="0"/>
              <a:t>Value Creation </a:t>
            </a:r>
          </a:p>
        </p:txBody>
      </p:sp>
      <p:sp>
        <p:nvSpPr>
          <p:cNvPr id="3" name="Subtitle 2">
            <a:extLst>
              <a:ext uri="{FF2B5EF4-FFF2-40B4-BE49-F238E27FC236}">
                <a16:creationId xmlns:a16="http://schemas.microsoft.com/office/drawing/2014/main" id="{BB40B9DF-5E31-4E41-8719-1FEB9CBA5139}"/>
              </a:ext>
            </a:extLst>
          </p:cNvPr>
          <p:cNvSpPr>
            <a:spLocks noGrp="1"/>
          </p:cNvSpPr>
          <p:nvPr>
            <p:ph type="subTitle" idx="1"/>
          </p:nvPr>
        </p:nvSpPr>
        <p:spPr>
          <a:xfrm>
            <a:off x="5334000" y="3809999"/>
            <a:ext cx="6096000" cy="1985963"/>
          </a:xfrm>
        </p:spPr>
        <p:txBody>
          <a:bodyPr>
            <a:normAutofit/>
          </a:bodyPr>
          <a:lstStyle/>
          <a:p>
            <a:pPr algn="r"/>
            <a:r>
              <a:rPr lang="en-US" dirty="0"/>
              <a:t>Unit 4 - Review</a:t>
            </a:r>
          </a:p>
        </p:txBody>
      </p:sp>
      <p:pic>
        <p:nvPicPr>
          <p:cNvPr id="4" name="Picture 3">
            <a:extLst>
              <a:ext uri="{FF2B5EF4-FFF2-40B4-BE49-F238E27FC236}">
                <a16:creationId xmlns:a16="http://schemas.microsoft.com/office/drawing/2014/main" id="{AF1426B7-30B8-49F9-B25F-E55AD5911A12}"/>
              </a:ext>
            </a:extLst>
          </p:cNvPr>
          <p:cNvPicPr>
            <a:picLocks noChangeAspect="1"/>
          </p:cNvPicPr>
          <p:nvPr/>
        </p:nvPicPr>
        <p:blipFill rotWithShape="1">
          <a:blip r:embed="rId2"/>
          <a:srcRect l="47200" r="15300"/>
          <a:stretch/>
        </p:blipFill>
        <p:spPr>
          <a:xfrm>
            <a:off x="-2" y="-1"/>
            <a:ext cx="4572002" cy="6858002"/>
          </a:xfrm>
          <a:custGeom>
            <a:avLst/>
            <a:gdLst/>
            <a:ahLst/>
            <a:cxnLst/>
            <a:rect l="l" t="t" r="r" b="b"/>
            <a:pathLst>
              <a:path w="4572002" h="6858002">
                <a:moveTo>
                  <a:pt x="4295315" y="6438981"/>
                </a:moveTo>
                <a:lnTo>
                  <a:pt x="4275384" y="6463840"/>
                </a:lnTo>
                <a:lnTo>
                  <a:pt x="4275382" y="6463849"/>
                </a:lnTo>
                <a:lnTo>
                  <a:pt x="4261586" y="6513012"/>
                </a:lnTo>
                <a:lnTo>
                  <a:pt x="4242781" y="6546194"/>
                </a:lnTo>
                <a:lnTo>
                  <a:pt x="4242781" y="6546195"/>
                </a:lnTo>
                <a:lnTo>
                  <a:pt x="4259119" y="6521804"/>
                </a:lnTo>
                <a:lnTo>
                  <a:pt x="4261586" y="6513012"/>
                </a:lnTo>
                <a:lnTo>
                  <a:pt x="4264397" y="6508052"/>
                </a:lnTo>
                <a:lnTo>
                  <a:pt x="4275382" y="6463849"/>
                </a:lnTo>
                <a:lnTo>
                  <a:pt x="4275384" y="6463841"/>
                </a:lnTo>
                <a:cubicBezTo>
                  <a:pt x="4278336" y="6451650"/>
                  <a:pt x="4285813" y="6444077"/>
                  <a:pt x="4295315" y="6438981"/>
                </a:cubicBezTo>
                <a:close/>
                <a:moveTo>
                  <a:pt x="4211111" y="2836172"/>
                </a:moveTo>
                <a:lnTo>
                  <a:pt x="4202420" y="2848793"/>
                </a:lnTo>
                <a:cubicBezTo>
                  <a:pt x="4192420" y="2881226"/>
                  <a:pt x="4178988" y="2913982"/>
                  <a:pt x="4177881" y="2947862"/>
                </a:cubicBezTo>
                <a:lnTo>
                  <a:pt x="4177881" y="2947863"/>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8"/>
                </a:lnTo>
                <a:lnTo>
                  <a:pt x="4093355" y="3574409"/>
                </a:lnTo>
                <a:cubicBezTo>
                  <a:pt x="4092450" y="3582005"/>
                  <a:pt x="4096499" y="3590054"/>
                  <a:pt x="4105453" y="3606818"/>
                </a:cubicBezTo>
                <a:cubicBezTo>
                  <a:pt x="4109835" y="3614820"/>
                  <a:pt x="4112501" y="3624726"/>
                  <a:pt x="4118979" y="3630633"/>
                </a:cubicBezTo>
                <a:cubicBezTo>
                  <a:pt x="4127218" y="3638158"/>
                  <a:pt x="4132898" y="3646123"/>
                  <a:pt x="4136708" y="3654416"/>
                </a:cubicBezTo>
                <a:lnTo>
                  <a:pt x="4143220" y="3680164"/>
                </a:lnTo>
                <a:lnTo>
                  <a:pt x="4139172" y="3734837"/>
                </a:lnTo>
                <a:lnTo>
                  <a:pt x="4139172" y="3734838"/>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6645" y="3852620"/>
                </a:lnTo>
                <a:cubicBezTo>
                  <a:pt x="4114978" y="3863193"/>
                  <a:pt x="4117265" y="3874195"/>
                  <a:pt x="4126028" y="3885339"/>
                </a:cubicBezTo>
                <a:cubicBezTo>
                  <a:pt x="4135744" y="3897722"/>
                  <a:pt x="4143150" y="3910319"/>
                  <a:pt x="4148409" y="3923125"/>
                </a:cubicBezTo>
                <a:lnTo>
                  <a:pt x="4157913" y="3962160"/>
                </a:lnTo>
                <a:lnTo>
                  <a:pt x="4155523" y="4002410"/>
                </a:lnTo>
                <a:cubicBezTo>
                  <a:pt x="4152853" y="4016025"/>
                  <a:pt x="4148364" y="4029837"/>
                  <a:pt x="4142220" y="4043839"/>
                </a:cubicBezTo>
                <a:cubicBezTo>
                  <a:pt x="4133457" y="4063842"/>
                  <a:pt x="4128075" y="4083702"/>
                  <a:pt x="4127099" y="4103825"/>
                </a:cubicBezTo>
                <a:lnTo>
                  <a:pt x="4127099" y="4103826"/>
                </a:lnTo>
                <a:lnTo>
                  <a:pt x="4127099" y="4103826"/>
                </a:lnTo>
                <a:cubicBezTo>
                  <a:pt x="4126122" y="4123948"/>
                  <a:pt x="4129552" y="4144333"/>
                  <a:pt x="4138410" y="4165384"/>
                </a:cubicBezTo>
                <a:lnTo>
                  <a:pt x="4142315" y="4192388"/>
                </a:lnTo>
                <a:lnTo>
                  <a:pt x="4142220" y="4221391"/>
                </a:lnTo>
                <a:lnTo>
                  <a:pt x="4142220" y="4221391"/>
                </a:ln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3"/>
                </a:lnTo>
                <a:lnTo>
                  <a:pt x="4116716" y="4800484"/>
                </a:lnTo>
                <a:cubicBezTo>
                  <a:pt x="4118597" y="4810581"/>
                  <a:pt x="4123170" y="4819964"/>
                  <a:pt x="4131552" y="4828917"/>
                </a:cubicBezTo>
                <a:cubicBezTo>
                  <a:pt x="4142601" y="4840633"/>
                  <a:pt x="4151364" y="4853636"/>
                  <a:pt x="4156484" y="4867614"/>
                </a:cubicBezTo>
                <a:lnTo>
                  <a:pt x="4161262" y="4889275"/>
                </a:lnTo>
                <a:lnTo>
                  <a:pt x="4159557" y="4912168"/>
                </a:lnTo>
                <a:cubicBezTo>
                  <a:pt x="4157842" y="4919978"/>
                  <a:pt x="4157485" y="4927122"/>
                  <a:pt x="4158155" y="4933804"/>
                </a:cubicBezTo>
                <a:lnTo>
                  <a:pt x="4158155" y="4933805"/>
                </a:lnTo>
                <a:lnTo>
                  <a:pt x="4158155" y="4933805"/>
                </a:lnTo>
                <a:cubicBezTo>
                  <a:pt x="4160163" y="4953853"/>
                  <a:pt x="4171415" y="4969749"/>
                  <a:pt x="4182989" y="4987038"/>
                </a:cubicBezTo>
                <a:cubicBezTo>
                  <a:pt x="4194228" y="5003802"/>
                  <a:pt x="4208326" y="5022853"/>
                  <a:pt x="4209468" y="5041522"/>
                </a:cubicBezTo>
                <a:cubicBezTo>
                  <a:pt x="4210706" y="5062669"/>
                  <a:pt x="4221137" y="5082339"/>
                  <a:pt x="4228472" y="5102461"/>
                </a:cubicBezTo>
                <a:lnTo>
                  <a:pt x="4235616" y="5133225"/>
                </a:lnTo>
                <a:lnTo>
                  <a:pt x="4228901" y="5166113"/>
                </a:lnTo>
                <a:lnTo>
                  <a:pt x="4228901" y="5166114"/>
                </a:lnTo>
                <a:lnTo>
                  <a:pt x="4228901" y="5166114"/>
                </a:lnTo>
                <a:cubicBezTo>
                  <a:pt x="4228139" y="5167638"/>
                  <a:pt x="4228711" y="5169781"/>
                  <a:pt x="4229592" y="5172091"/>
                </a:cubicBezTo>
                <a:lnTo>
                  <a:pt x="4232139" y="5179068"/>
                </a:lnTo>
                <a:lnTo>
                  <a:pt x="4231973" y="5229433"/>
                </a:lnTo>
                <a:cubicBezTo>
                  <a:pt x="4228139" y="5245268"/>
                  <a:pt x="4220423" y="5259937"/>
                  <a:pt x="4208516" y="5272796"/>
                </a:cubicBezTo>
                <a:cubicBezTo>
                  <a:pt x="4185226" y="5298086"/>
                  <a:pt x="4177689" y="5325412"/>
                  <a:pt x="4179637" y="5355014"/>
                </a:cubicBez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6" y="5480638"/>
                </a:cubicBezTo>
                <a:lnTo>
                  <a:pt x="4208850" y="5507668"/>
                </a:lnTo>
                <a:lnTo>
                  <a:pt x="4206630" y="5520422"/>
                </a:lnTo>
                <a:cubicBezTo>
                  <a:pt x="4204993" y="5524467"/>
                  <a:pt x="4202326" y="5528265"/>
                  <a:pt x="4198230" y="5531693"/>
                </a:cubicBezTo>
                <a:cubicBezTo>
                  <a:pt x="4191181" y="5537600"/>
                  <a:pt x="4187989" y="5542649"/>
                  <a:pt x="4188085" y="5547578"/>
                </a:cubicBezTo>
                <a:lnTo>
                  <a:pt x="4188085" y="5547578"/>
                </a:lnTo>
                <a:lnTo>
                  <a:pt x="4188085" y="5547579"/>
                </a:lnTo>
                <a:cubicBezTo>
                  <a:pt x="4188180" y="5552508"/>
                  <a:pt x="4191562" y="5557318"/>
                  <a:pt x="4197658" y="5562747"/>
                </a:cubicBezTo>
                <a:cubicBezTo>
                  <a:pt x="4240331" y="5600468"/>
                  <a:pt x="4267002" y="5646190"/>
                  <a:pt x="4268906" y="5704484"/>
                </a:cubicBezTo>
                <a:cubicBezTo>
                  <a:pt x="4269288" y="5716486"/>
                  <a:pt x="4271954" y="5728679"/>
                  <a:pt x="4274812" y="5740489"/>
                </a:cubicBezTo>
                <a:cubicBezTo>
                  <a:pt x="4276527" y="5747729"/>
                  <a:pt x="4278433" y="5756494"/>
                  <a:pt x="4283577" y="5760874"/>
                </a:cubicBezTo>
                <a:cubicBezTo>
                  <a:pt x="4322820" y="5794975"/>
                  <a:pt x="4350063" y="5837458"/>
                  <a:pt x="4371972" y="5883752"/>
                </a:cubicBezTo>
                <a:cubicBezTo>
                  <a:pt x="4375877" y="5892038"/>
                  <a:pt x="4379782" y="5900611"/>
                  <a:pt x="4382997" y="5909351"/>
                </a:cubicBezTo>
                <a:lnTo>
                  <a:pt x="4389878" y="5935950"/>
                </a:lnTo>
                <a:lnTo>
                  <a:pt x="4389712" y="5964477"/>
                </a:lnTo>
                <a:cubicBezTo>
                  <a:pt x="4388783" y="5974097"/>
                  <a:pt x="4387306" y="5983766"/>
                  <a:pt x="4386258" y="5993291"/>
                </a:cubicBezTo>
                <a:cubicBezTo>
                  <a:pt x="4385116" y="6004531"/>
                  <a:pt x="4385306" y="6017485"/>
                  <a:pt x="4379782" y="6026440"/>
                </a:cubicBezTo>
                <a:cubicBezTo>
                  <a:pt x="4362445" y="6054825"/>
                  <a:pt x="4343777" y="6082258"/>
                  <a:pt x="4323582" y="6108738"/>
                </a:cubicBezTo>
                <a:cubicBezTo>
                  <a:pt x="4314914" y="6120074"/>
                  <a:pt x="4309961" y="6126884"/>
                  <a:pt x="4309890" y="6133314"/>
                </a:cubicBezTo>
                <a:lnTo>
                  <a:pt x="4309890" y="6133315"/>
                </a:lnTo>
                <a:lnTo>
                  <a:pt x="4309890" y="6133315"/>
                </a:lnTo>
                <a:cubicBezTo>
                  <a:pt x="4309818" y="6139745"/>
                  <a:pt x="4314629" y="6145793"/>
                  <a:pt x="4325488" y="6155603"/>
                </a:cubicBezTo>
                <a:cubicBezTo>
                  <a:pt x="4347777" y="6175798"/>
                  <a:pt x="4359397" y="6200945"/>
                  <a:pt x="4364159" y="6228757"/>
                </a:cubicBezTo>
                <a:lnTo>
                  <a:pt x="4381496" y="6361540"/>
                </a:lnTo>
                <a:lnTo>
                  <a:pt x="4381289" y="6365204"/>
                </a:lnTo>
                <a:lnTo>
                  <a:pt x="4380007" y="6387910"/>
                </a:lnTo>
                <a:lnTo>
                  <a:pt x="4378243" y="6391549"/>
                </a:lnTo>
                <a:lnTo>
                  <a:pt x="4370589" y="6407332"/>
                </a:lnTo>
                <a:lnTo>
                  <a:pt x="4370589" y="6407333"/>
                </a:lnTo>
                <a:lnTo>
                  <a:pt x="4378243" y="6391549"/>
                </a:lnTo>
                <a:lnTo>
                  <a:pt x="4380008" y="6387910"/>
                </a:lnTo>
                <a:lnTo>
                  <a:pt x="4381289" y="6365204"/>
                </a:lnTo>
                <a:lnTo>
                  <a:pt x="4381496" y="6361540"/>
                </a:lnTo>
                <a:lnTo>
                  <a:pt x="4381496" y="6361540"/>
                </a:lnTo>
                <a:lnTo>
                  <a:pt x="4381496" y="6361539"/>
                </a:lnTo>
                <a:cubicBezTo>
                  <a:pt x="4377876" y="6317151"/>
                  <a:pt x="4371590" y="6272764"/>
                  <a:pt x="4364159" y="6228756"/>
                </a:cubicBezTo>
                <a:cubicBezTo>
                  <a:pt x="4359397" y="6200944"/>
                  <a:pt x="4347777" y="6175797"/>
                  <a:pt x="4325488" y="6155602"/>
                </a:cubicBezTo>
                <a:cubicBezTo>
                  <a:pt x="4320059" y="6150697"/>
                  <a:pt x="4316141" y="6146732"/>
                  <a:pt x="4313590" y="6143190"/>
                </a:cubicBezTo>
                <a:lnTo>
                  <a:pt x="4309890" y="6133315"/>
                </a:lnTo>
                <a:lnTo>
                  <a:pt x="4323582" y="6108739"/>
                </a:lnTo>
                <a:cubicBezTo>
                  <a:pt x="4343777" y="6082259"/>
                  <a:pt x="4362445" y="6054826"/>
                  <a:pt x="4379782" y="6026441"/>
                </a:cubicBezTo>
                <a:cubicBezTo>
                  <a:pt x="4385306" y="6017486"/>
                  <a:pt x="4385116" y="6004532"/>
                  <a:pt x="4386258" y="5993292"/>
                </a:cubicBezTo>
                <a:cubicBezTo>
                  <a:pt x="4388354" y="5974241"/>
                  <a:pt x="4392164" y="5954618"/>
                  <a:pt x="4389878" y="5935950"/>
                </a:cubicBezTo>
                <a:lnTo>
                  <a:pt x="4389878" y="5935950"/>
                </a:lnTo>
                <a:lnTo>
                  <a:pt x="4389878" y="5935949"/>
                </a:lnTo>
                <a:cubicBezTo>
                  <a:pt x="4387592" y="5918042"/>
                  <a:pt x="4379782" y="5900323"/>
                  <a:pt x="4371972" y="5883751"/>
                </a:cubicBezTo>
                <a:cubicBezTo>
                  <a:pt x="4350063" y="5837457"/>
                  <a:pt x="4322820" y="5794974"/>
                  <a:pt x="4283577" y="5760873"/>
                </a:cubicBezTo>
                <a:cubicBezTo>
                  <a:pt x="4278433" y="5756493"/>
                  <a:pt x="4276527" y="5747728"/>
                  <a:pt x="4274812" y="5740488"/>
                </a:cubicBezTo>
                <a:cubicBezTo>
                  <a:pt x="4271954" y="5728678"/>
                  <a:pt x="4269288" y="5716485"/>
                  <a:pt x="4268906" y="5704483"/>
                </a:cubicBezTo>
                <a:cubicBezTo>
                  <a:pt x="4267002" y="5646189"/>
                  <a:pt x="4240331" y="5600467"/>
                  <a:pt x="4197658" y="5562746"/>
                </a:cubicBezTo>
                <a:lnTo>
                  <a:pt x="4188085" y="5547578"/>
                </a:lnTo>
                <a:lnTo>
                  <a:pt x="4198230" y="5531694"/>
                </a:lnTo>
                <a:cubicBezTo>
                  <a:pt x="4206421" y="5524837"/>
                  <a:pt x="4208898" y="5516503"/>
                  <a:pt x="4208850" y="5507668"/>
                </a:cubicBezTo>
                <a:lnTo>
                  <a:pt x="4208850" y="5507668"/>
                </a:lnTo>
                <a:lnTo>
                  <a:pt x="4208850" y="5507667"/>
                </a:lnTo>
                <a:cubicBezTo>
                  <a:pt x="4208803" y="5498832"/>
                  <a:pt x="4206231" y="5489497"/>
                  <a:pt x="4204326" y="5480637"/>
                </a:cubicBezTo>
                <a:cubicBezTo>
                  <a:pt x="4200516" y="5462351"/>
                  <a:pt x="4196514" y="5443870"/>
                  <a:pt x="4192704" y="5425582"/>
                </a:cubicBezTo>
                <a:cubicBezTo>
                  <a:pt x="4190038" y="5412057"/>
                  <a:pt x="4187752" y="5398721"/>
                  <a:pt x="4184513" y="5385384"/>
                </a:cubicBezTo>
                <a:lnTo>
                  <a:pt x="4179637" y="5355014"/>
                </a:lnTo>
                <a:lnTo>
                  <a:pt x="4181083" y="5326163"/>
                </a:lnTo>
                <a:cubicBezTo>
                  <a:pt x="4184464" y="5307422"/>
                  <a:pt x="4192990" y="5289657"/>
                  <a:pt x="4208516" y="5272797"/>
                </a:cubicBezTo>
                <a:cubicBezTo>
                  <a:pt x="4232329" y="5247079"/>
                  <a:pt x="4239379" y="5214122"/>
                  <a:pt x="4232139" y="5179068"/>
                </a:cubicBezTo>
                <a:lnTo>
                  <a:pt x="4232139" y="5179068"/>
                </a:lnTo>
                <a:lnTo>
                  <a:pt x="4232139" y="5179067"/>
                </a:lnTo>
                <a:cubicBezTo>
                  <a:pt x="4231663" y="5176876"/>
                  <a:pt x="4230473" y="5174400"/>
                  <a:pt x="4229592" y="5172090"/>
                </a:cubicBezTo>
                <a:lnTo>
                  <a:pt x="4228901" y="5166114"/>
                </a:lnTo>
                <a:lnTo>
                  <a:pt x="4235616" y="5133225"/>
                </a:lnTo>
                <a:lnTo>
                  <a:pt x="4235616" y="5133225"/>
                </a:lnTo>
                <a:lnTo>
                  <a:pt x="4235616" y="5133224"/>
                </a:lnTo>
                <a:cubicBezTo>
                  <a:pt x="4233865" y="5101639"/>
                  <a:pt x="4211325" y="5073241"/>
                  <a:pt x="4209468" y="5041521"/>
                </a:cubicBezTo>
                <a:cubicBezTo>
                  <a:pt x="4208326" y="5022852"/>
                  <a:pt x="4194228" y="5003801"/>
                  <a:pt x="4182989" y="4987037"/>
                </a:cubicBezTo>
                <a:cubicBezTo>
                  <a:pt x="4175273" y="4975511"/>
                  <a:pt x="4167700" y="4964604"/>
                  <a:pt x="4162914" y="4952673"/>
                </a:cubicBezTo>
                <a:lnTo>
                  <a:pt x="4158155" y="4933805"/>
                </a:lnTo>
                <a:lnTo>
                  <a:pt x="4159557" y="4912169"/>
                </a:lnTo>
                <a:cubicBezTo>
                  <a:pt x="4161319" y="4904358"/>
                  <a:pt x="4161831" y="4896714"/>
                  <a:pt x="4161262" y="4889276"/>
                </a:cubicBezTo>
                <a:lnTo>
                  <a:pt x="4161262" y="4889275"/>
                </a:lnTo>
                <a:lnTo>
                  <a:pt x="4161262" y="4889275"/>
                </a:lnTo>
                <a:cubicBezTo>
                  <a:pt x="4159556" y="4866958"/>
                  <a:pt x="4148126" y="4846490"/>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8" y="4442762"/>
                  <a:pt x="4197658" y="4403326"/>
                  <a:pt x="4196706" y="4363891"/>
                </a:cubicBezTo>
                <a:lnTo>
                  <a:pt x="4196706" y="4363891"/>
                </a:lnTo>
                <a:lnTo>
                  <a:pt x="4196706" y="4363890"/>
                </a:lnTo>
                <a:cubicBezTo>
                  <a:pt x="4196514" y="4350554"/>
                  <a:pt x="4193466" y="4336457"/>
                  <a:pt x="4187752" y="4324645"/>
                </a:cubicBezTo>
                <a:cubicBezTo>
                  <a:pt x="4175749" y="4300070"/>
                  <a:pt x="4160129" y="4277401"/>
                  <a:pt x="4147936" y="4253014"/>
                </a:cubicBezTo>
                <a:lnTo>
                  <a:pt x="4142220" y="4221391"/>
                </a:lnTo>
                <a:lnTo>
                  <a:pt x="4142315" y="4192388"/>
                </a:lnTo>
                <a:lnTo>
                  <a:pt x="4142315" y="4192388"/>
                </a:lnTo>
                <a:lnTo>
                  <a:pt x="4142315" y="4192387"/>
                </a:lnTo>
                <a:cubicBezTo>
                  <a:pt x="4142411" y="4182767"/>
                  <a:pt x="4141839" y="4173480"/>
                  <a:pt x="4138410" y="4165383"/>
                </a:cubicBezTo>
                <a:cubicBezTo>
                  <a:pt x="4133981" y="4154857"/>
                  <a:pt x="4130909" y="4144498"/>
                  <a:pt x="4129066" y="4134256"/>
                </a:cubicBezTo>
                <a:lnTo>
                  <a:pt x="4127099" y="4103826"/>
                </a:lnTo>
                <a:lnTo>
                  <a:pt x="4142220" y="4043840"/>
                </a:lnTo>
                <a:cubicBezTo>
                  <a:pt x="4154508" y="4015835"/>
                  <a:pt x="4160175" y="3988593"/>
                  <a:pt x="4157913" y="3962160"/>
                </a:cubicBezTo>
                <a:lnTo>
                  <a:pt x="4157913" y="3962160"/>
                </a:lnTo>
                <a:lnTo>
                  <a:pt x="4157913" y="3962159"/>
                </a:lnTo>
                <a:cubicBezTo>
                  <a:pt x="4155651" y="3935727"/>
                  <a:pt x="4145460" y="3910104"/>
                  <a:pt x="4126028" y="3885338"/>
                </a:cubicBezTo>
                <a:cubicBezTo>
                  <a:pt x="4121646" y="3879766"/>
                  <a:pt x="4118884" y="3874229"/>
                  <a:pt x="4117425" y="3868764"/>
                </a:cubicBezTo>
                <a:lnTo>
                  <a:pt x="4116645" y="3852620"/>
                </a:lnTo>
                <a:lnTo>
                  <a:pt x="4130980" y="3822473"/>
                </a:lnTo>
                <a:cubicBezTo>
                  <a:pt x="4139172" y="3811614"/>
                  <a:pt x="4144316" y="3800897"/>
                  <a:pt x="4145911" y="3789777"/>
                </a:cubicBezTo>
                <a:lnTo>
                  <a:pt x="4145911" y="3789776"/>
                </a:lnTo>
                <a:lnTo>
                  <a:pt x="4145911" y="3789776"/>
                </a:lnTo>
                <a:cubicBezTo>
                  <a:pt x="4147507" y="3778655"/>
                  <a:pt x="4145554" y="3767130"/>
                  <a:pt x="4139554" y="3754652"/>
                </a:cubicBezTo>
                <a:lnTo>
                  <a:pt x="4139172" y="3734838"/>
                </a:lnTo>
                <a:lnTo>
                  <a:pt x="4143220" y="3680164"/>
                </a:lnTo>
                <a:lnTo>
                  <a:pt x="4143220" y="3680164"/>
                </a:lnTo>
                <a:lnTo>
                  <a:pt x="4143220" y="3680163"/>
                </a:lnTo>
                <a:cubicBezTo>
                  <a:pt x="4141696" y="3662494"/>
                  <a:pt x="4135458" y="3645682"/>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2"/>
                </a:lnTo>
                <a:lnTo>
                  <a:pt x="4193158" y="3077401"/>
                </a:lnTo>
                <a:cubicBezTo>
                  <a:pt x="4193372" y="3045777"/>
                  <a:pt x="4189562" y="3014153"/>
                  <a:pt x="4181465" y="2982148"/>
                </a:cubicBezTo>
                <a:lnTo>
                  <a:pt x="4177881" y="2947863"/>
                </a:lnTo>
                <a:lnTo>
                  <a:pt x="4182513" y="2914328"/>
                </a:lnTo>
                <a:cubicBezTo>
                  <a:pt x="4187561" y="2892181"/>
                  <a:pt x="4195753" y="2870416"/>
                  <a:pt x="4202420" y="2848794"/>
                </a:cubicBezTo>
                <a:cubicBezTo>
                  <a:pt x="4203753" y="2844317"/>
                  <a:pt x="4207039"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32419" y="2490551"/>
                </a:lnTo>
                <a:cubicBezTo>
                  <a:pt x="4130791" y="2499773"/>
                  <a:pt x="4128410" y="2509024"/>
                  <a:pt x="4125838" y="2518264"/>
                </a:cubicBezTo>
                <a:cubicBezTo>
                  <a:pt x="4123171" y="2527790"/>
                  <a:pt x="4122027" y="2536457"/>
                  <a:pt x="4122194" y="2545006"/>
                </a:cubicBezTo>
                <a:lnTo>
                  <a:pt x="4122194" y="2545007"/>
                </a:lnTo>
                <a:lnTo>
                  <a:pt x="4122194" y="2545007"/>
                </a:lnTo>
                <a:cubicBezTo>
                  <a:pt x="4122360" y="2553556"/>
                  <a:pt x="4123837" y="2561986"/>
                  <a:pt x="4126408" y="2571035"/>
                </a:cubicBezTo>
                <a:cubicBezTo>
                  <a:pt x="4138410" y="2612946"/>
                  <a:pt x="4170987" y="2640951"/>
                  <a:pt x="4199562" y="2668002"/>
                </a:cubicBezTo>
                <a:cubicBezTo>
                  <a:pt x="4223947" y="2691055"/>
                  <a:pt x="4237663" y="2716964"/>
                  <a:pt x="4247952" y="2745349"/>
                </a:cubicBezTo>
                <a:lnTo>
                  <a:pt x="4247953" y="2745352"/>
                </a:lnTo>
                <a:lnTo>
                  <a:pt x="4253873" y="2778006"/>
                </a:lnTo>
                <a:lnTo>
                  <a:pt x="4253453" y="2785440"/>
                </a:lnTo>
                <a:lnTo>
                  <a:pt x="4243374" y="2811780"/>
                </a:lnTo>
                <a:lnTo>
                  <a:pt x="4243370" y="2811787"/>
                </a:lnTo>
                <a:lnTo>
                  <a:pt x="4243371" y="2811787"/>
                </a:lnTo>
                <a:lnTo>
                  <a:pt x="4243374" y="2811780"/>
                </a:lnTo>
                <a:lnTo>
                  <a:pt x="4253024" y="2793023"/>
                </a:lnTo>
                <a:lnTo>
                  <a:pt x="4253453" y="2785440"/>
                </a:lnTo>
                <a:lnTo>
                  <a:pt x="4254653" y="2782305"/>
                </a:lnTo>
                <a:lnTo>
                  <a:pt x="4253873" y="2778006"/>
                </a:lnTo>
                <a:lnTo>
                  <a:pt x="4254283" y="2770758"/>
                </a:lnTo>
                <a:lnTo>
                  <a:pt x="4247953" y="2745352"/>
                </a:lnTo>
                <a:lnTo>
                  <a:pt x="4247952" y="2745348"/>
                </a:lnTo>
                <a:cubicBezTo>
                  <a:pt x="4237663" y="2716963"/>
                  <a:pt x="4223947" y="2691054"/>
                  <a:pt x="4199562" y="2668001"/>
                </a:cubicBezTo>
                <a:cubicBezTo>
                  <a:pt x="4170987" y="2640950"/>
                  <a:pt x="4138410" y="2612945"/>
                  <a:pt x="4126408" y="2571034"/>
                </a:cubicBezTo>
                <a:lnTo>
                  <a:pt x="4122194" y="2545007"/>
                </a:lnTo>
                <a:lnTo>
                  <a:pt x="4125838" y="2518265"/>
                </a:lnTo>
                <a:cubicBezTo>
                  <a:pt x="4130981" y="2499786"/>
                  <a:pt x="4135363" y="2481259"/>
                  <a:pt x="4134481" y="2463018"/>
                </a:cubicBez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51027" y="1453958"/>
                </a:moveTo>
                <a:lnTo>
                  <a:pt x="3745230" y="1459073"/>
                </a:lnTo>
                <a:lnTo>
                  <a:pt x="3745230" y="1459073"/>
                </a:lnTo>
                <a:lnTo>
                  <a:pt x="3745229" y="1459074"/>
                </a:lnTo>
                <a:lnTo>
                  <a:pt x="3736012" y="1481572"/>
                </a:lnTo>
                <a:lnTo>
                  <a:pt x="3745230" y="1459073"/>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cubicBezTo>
                  <a:pt x="3760922" y="348396"/>
                  <a:pt x="3763447" y="357874"/>
                  <a:pt x="3765590" y="367328"/>
                </a:cubicBezTo>
                <a:lnTo>
                  <a:pt x="3769400" y="395640"/>
                </a:lnTo>
                <a:cubicBezTo>
                  <a:pt x="3769590" y="376781"/>
                  <a:pt x="3762352" y="357921"/>
                  <a:pt x="3759494" y="338870"/>
                </a:cubicBez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5402" y="228949"/>
                </a:lnTo>
                <a:lnTo>
                  <a:pt x="3785402" y="228948"/>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1" y="21486"/>
                  <a:pt x="4218423" y="43012"/>
                  <a:pt x="4215374" y="63587"/>
                </a:cubicBezTo>
                <a:cubicBezTo>
                  <a:pt x="4209850" y="101308"/>
                  <a:pt x="4206420" y="139219"/>
                  <a:pt x="4201468" y="176939"/>
                </a:cubicBezTo>
                <a:cubicBezTo>
                  <a:pt x="4200324" y="184941"/>
                  <a:pt x="4198230"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4" y="1489720"/>
                </a:cubicBezTo>
                <a:cubicBezTo>
                  <a:pt x="4198992" y="1505724"/>
                  <a:pt x="4192324" y="1523059"/>
                  <a:pt x="4196324" y="1537537"/>
                </a:cubicBezTo>
                <a:cubicBezTo>
                  <a:pt x="4207374" y="1576019"/>
                  <a:pt x="4220709" y="1614120"/>
                  <a:pt x="4237473" y="1650317"/>
                </a:cubicBezTo>
                <a:cubicBezTo>
                  <a:pt x="4254428" y="1687086"/>
                  <a:pt x="4268716" y="1721185"/>
                  <a:pt x="4251572" y="1763287"/>
                </a:cubicBezTo>
                <a:cubicBezTo>
                  <a:pt x="4244331" y="1781194"/>
                  <a:pt x="4249476" y="1804816"/>
                  <a:pt x="4251380" y="1825393"/>
                </a:cubicBezTo>
                <a:cubicBezTo>
                  <a:pt x="4252904" y="1840441"/>
                  <a:pt x="4261478" y="1854920"/>
                  <a:pt x="4261478" y="1869780"/>
                </a:cubicBezTo>
                <a:cubicBezTo>
                  <a:pt x="4261478" y="1909408"/>
                  <a:pt x="4271574" y="1944649"/>
                  <a:pt x="4292149" y="1978940"/>
                </a:cubicBezTo>
                <a:cubicBezTo>
                  <a:pt x="4300149" y="1992279"/>
                  <a:pt x="4294815" y="2013043"/>
                  <a:pt x="4296911" y="2030378"/>
                </a:cubicBezTo>
                <a:cubicBezTo>
                  <a:pt x="4299387" y="2048668"/>
                  <a:pt x="4301673" y="2067525"/>
                  <a:pt x="4307200" y="2085054"/>
                </a:cubicBezTo>
                <a:cubicBezTo>
                  <a:pt x="4321678" y="2130393"/>
                  <a:pt x="4338061" y="2175163"/>
                  <a:pt x="4353301" y="2220312"/>
                </a:cubicBezTo>
                <a:cubicBezTo>
                  <a:pt x="4365876" y="2257459"/>
                  <a:pt x="4355969" y="2294039"/>
                  <a:pt x="4350635" y="2330806"/>
                </a:cubicBezTo>
                <a:cubicBezTo>
                  <a:pt x="4347205" y="2353859"/>
                  <a:pt x="4339013" y="2375383"/>
                  <a:pt x="4351205" y="2401292"/>
                </a:cubicBezTo>
                <a:cubicBezTo>
                  <a:pt x="4362827" y="2426059"/>
                  <a:pt x="4360159" y="2457492"/>
                  <a:pt x="4366446" y="2485307"/>
                </a:cubicBezTo>
                <a:cubicBezTo>
                  <a:pt x="4371780" y="2508742"/>
                  <a:pt x="4380354" y="2531409"/>
                  <a:pt x="4388736" y="2554079"/>
                </a:cubicBezTo>
                <a:cubicBezTo>
                  <a:pt x="4400167" y="2584942"/>
                  <a:pt x="4412167" y="2615421"/>
                  <a:pt x="4406453" y="2649143"/>
                </a:cubicBezTo>
                <a:cubicBezTo>
                  <a:pt x="4399975" y="2687436"/>
                  <a:pt x="4424359" y="2713723"/>
                  <a:pt x="4440554" y="2743826"/>
                </a:cubicBezTo>
                <a:cubicBezTo>
                  <a:pt x="4451602" y="2764590"/>
                  <a:pt x="4459795" y="2787259"/>
                  <a:pt x="4466653" y="2809930"/>
                </a:cubicBezTo>
                <a:cubicBezTo>
                  <a:pt x="4475607" y="2840219"/>
                  <a:pt x="4480941" y="2871462"/>
                  <a:pt x="4489704" y="2901943"/>
                </a:cubicBezTo>
                <a:cubicBezTo>
                  <a:pt x="4502848" y="2948047"/>
                  <a:pt x="4513136" y="2994722"/>
                  <a:pt x="4505896" y="3042728"/>
                </a:cubicBezTo>
                <a:cubicBezTo>
                  <a:pt x="4502658" y="3064827"/>
                  <a:pt x="4502848" y="3085403"/>
                  <a:pt x="4507612" y="3107500"/>
                </a:cubicBezTo>
                <a:cubicBezTo>
                  <a:pt x="4515422" y="3143695"/>
                  <a:pt x="4516375" y="3180844"/>
                  <a:pt x="4545521" y="3209993"/>
                </a:cubicBezTo>
                <a:cubicBezTo>
                  <a:pt x="4555810" y="3220280"/>
                  <a:pt x="4558476" y="3238758"/>
                  <a:pt x="4563810" y="3253809"/>
                </a:cubicBezTo>
                <a:cubicBezTo>
                  <a:pt x="4570098" y="3271145"/>
                  <a:pt x="4566858" y="3283908"/>
                  <a:pt x="4548570" y="3293244"/>
                </a:cubicBezTo>
                <a:cubicBezTo>
                  <a:pt x="4540379" y="3297434"/>
                  <a:pt x="4532377" y="3309437"/>
                  <a:pt x="4531043" y="3318771"/>
                </a:cubicBezTo>
                <a:cubicBezTo>
                  <a:pt x="4527043" y="3346776"/>
                  <a:pt x="4532949" y="3372495"/>
                  <a:pt x="4545904" y="3399546"/>
                </a:cubicBezTo>
                <a:cubicBezTo>
                  <a:pt x="4558096" y="3424883"/>
                  <a:pt x="4556762" y="3456508"/>
                  <a:pt x="4561524" y="3485275"/>
                </a:cubicBezTo>
                <a:cubicBezTo>
                  <a:pt x="4564954" y="3505657"/>
                  <a:pt x="4572002" y="3526042"/>
                  <a:pt x="4572002" y="3546617"/>
                </a:cubicBezTo>
                <a:cubicBezTo>
                  <a:pt x="4572002" y="3572146"/>
                  <a:pt x="4565906" y="3597482"/>
                  <a:pt x="4563620" y="3623201"/>
                </a:cubicBezTo>
                <a:cubicBezTo>
                  <a:pt x="4561716" y="3643204"/>
                  <a:pt x="4562478" y="3663589"/>
                  <a:pt x="4560192" y="3683591"/>
                </a:cubicBezTo>
                <a:cubicBezTo>
                  <a:pt x="4558476" y="3699976"/>
                  <a:pt x="4554096" y="3716168"/>
                  <a:pt x="4550476" y="3732361"/>
                </a:cubicBezTo>
                <a:cubicBezTo>
                  <a:pt x="4549142" y="3738267"/>
                  <a:pt x="4543997" y="3744173"/>
                  <a:pt x="4544759" y="3749506"/>
                </a:cubicBezTo>
                <a:cubicBezTo>
                  <a:pt x="4552952" y="3802467"/>
                  <a:pt x="4516375" y="3840569"/>
                  <a:pt x="4500182" y="3885338"/>
                </a:cubicBezTo>
                <a:cubicBezTo>
                  <a:pt x="4483035" y="3932394"/>
                  <a:pt x="4456747" y="3977925"/>
                  <a:pt x="4464557" y="4030503"/>
                </a:cubicBezTo>
                <a:cubicBezTo>
                  <a:pt x="4469319" y="4062318"/>
                  <a:pt x="4480369" y="4092989"/>
                  <a:pt x="4487038" y="4124614"/>
                </a:cubicBezTo>
                <a:cubicBezTo>
                  <a:pt x="4489324" y="4135854"/>
                  <a:pt x="4488942" y="4148427"/>
                  <a:pt x="4486656" y="4159667"/>
                </a:cubicBezTo>
                <a:cubicBezTo>
                  <a:pt x="4476177" y="4213961"/>
                  <a:pt x="4474653" y="4267493"/>
                  <a:pt x="4491800" y="4320837"/>
                </a:cubicBezTo>
                <a:cubicBezTo>
                  <a:pt x="4494658" y="4329979"/>
                  <a:pt x="4497324" y="4339695"/>
                  <a:pt x="4497324" y="4349222"/>
                </a:cubicBezTo>
                <a:cubicBezTo>
                  <a:pt x="4497324" y="4401419"/>
                  <a:pt x="4493324" y="4452665"/>
                  <a:pt x="4474653" y="4502579"/>
                </a:cubicBezTo>
                <a:cubicBezTo>
                  <a:pt x="4468367" y="4519343"/>
                  <a:pt x="4472367" y="4539728"/>
                  <a:pt x="4470843" y="4558207"/>
                </a:cubicBezTo>
                <a:cubicBezTo>
                  <a:pt x="4469511" y="4575351"/>
                  <a:pt x="4468939" y="4592878"/>
                  <a:pt x="4464557" y="4609452"/>
                </a:cubicBezTo>
                <a:cubicBezTo>
                  <a:pt x="4458081" y="4633647"/>
                  <a:pt x="4457319" y="4656126"/>
                  <a:pt x="4463033" y="4681083"/>
                </a:cubicBezTo>
                <a:cubicBezTo>
                  <a:pt x="4468367" y="4704895"/>
                  <a:pt x="4465701" y="4730614"/>
                  <a:pt x="4465891" y="4755381"/>
                </a:cubicBezTo>
                <a:cubicBezTo>
                  <a:pt x="4466081" y="4783004"/>
                  <a:pt x="4466271" y="4810627"/>
                  <a:pt x="4465319" y="4838250"/>
                </a:cubicBezTo>
                <a:cubicBezTo>
                  <a:pt x="4464939" y="4849300"/>
                  <a:pt x="4457319" y="4861873"/>
                  <a:pt x="4460367" y="4871019"/>
                </a:cubicBezTo>
                <a:cubicBezTo>
                  <a:pt x="4470653" y="4900546"/>
                  <a:pt x="4458271" y="4930075"/>
                  <a:pt x="4463795" y="4959602"/>
                </a:cubicBezTo>
                <a:cubicBezTo>
                  <a:pt x="4466653" y="4974082"/>
                  <a:pt x="4458843" y="4990465"/>
                  <a:pt x="4458081" y="5006086"/>
                </a:cubicBezTo>
                <a:cubicBezTo>
                  <a:pt x="4456747" y="5031614"/>
                  <a:pt x="4457319" y="5057141"/>
                  <a:pt x="4456937" y="5082670"/>
                </a:cubicBezTo>
                <a:cubicBezTo>
                  <a:pt x="4456747" y="5091052"/>
                  <a:pt x="4455985" y="5099245"/>
                  <a:pt x="4455602" y="5107627"/>
                </a:cubicBezTo>
                <a:cubicBezTo>
                  <a:pt x="4455222" y="5115057"/>
                  <a:pt x="4453508" y="5122867"/>
                  <a:pt x="4454840" y="5129916"/>
                </a:cubicBezTo>
                <a:cubicBezTo>
                  <a:pt x="4459605" y="5155445"/>
                  <a:pt x="4467415" y="5180591"/>
                  <a:pt x="4470463" y="5206308"/>
                </a:cubicBezTo>
                <a:cubicBezTo>
                  <a:pt x="4473129" y="5228597"/>
                  <a:pt x="4469511" y="5251650"/>
                  <a:pt x="4471415" y="5274129"/>
                </a:cubicBezTo>
                <a:cubicBezTo>
                  <a:pt x="4474653" y="5313754"/>
                  <a:pt x="4480369" y="5353379"/>
                  <a:pt x="4483989" y="5393005"/>
                </a:cubicBezTo>
                <a:cubicBezTo>
                  <a:pt x="4484751" y="5401579"/>
                  <a:pt x="4479987" y="5410531"/>
                  <a:pt x="4479607" y="5419295"/>
                </a:cubicBezTo>
                <a:cubicBezTo>
                  <a:pt x="4478655" y="5446728"/>
                  <a:pt x="4478463" y="5474161"/>
                  <a:pt x="4477893" y="5501594"/>
                </a:cubicBezTo>
                <a:cubicBezTo>
                  <a:pt x="4477701" y="5517215"/>
                  <a:pt x="4478273" y="5533027"/>
                  <a:pt x="4476559" y="5548460"/>
                </a:cubicBezTo>
                <a:cubicBezTo>
                  <a:pt x="4474273" y="5568842"/>
                  <a:pt x="4470843" y="5587321"/>
                  <a:pt x="4485703" y="5606372"/>
                </a:cubicBezTo>
                <a:cubicBezTo>
                  <a:pt x="4508754" y="5635711"/>
                  <a:pt x="4499800" y="5673050"/>
                  <a:pt x="4505134" y="5706959"/>
                </a:cubicBezTo>
                <a:cubicBezTo>
                  <a:pt x="4506468" y="5715723"/>
                  <a:pt x="4506658" y="5724678"/>
                  <a:pt x="4508182" y="5733440"/>
                </a:cubicBezTo>
                <a:cubicBezTo>
                  <a:pt x="4511040" y="5749634"/>
                  <a:pt x="4514278" y="5765635"/>
                  <a:pt x="4517519" y="5781830"/>
                </a:cubicBezTo>
                <a:cubicBezTo>
                  <a:pt x="4518089" y="5784686"/>
                  <a:pt x="4518281" y="5787924"/>
                  <a:pt x="4519233" y="5790592"/>
                </a:cubicBezTo>
                <a:cubicBezTo>
                  <a:pt x="4527233" y="5815169"/>
                  <a:pt x="4536377" y="5839361"/>
                  <a:pt x="4542855" y="5864318"/>
                </a:cubicBezTo>
                <a:cubicBezTo>
                  <a:pt x="4546094" y="5876511"/>
                  <a:pt x="4546476" y="5890037"/>
                  <a:pt x="4544759" y="5902610"/>
                </a:cubicBezTo>
                <a:cubicBezTo>
                  <a:pt x="4539807" y="5939377"/>
                  <a:pt x="4537711" y="5975764"/>
                  <a:pt x="4544951" y="6012723"/>
                </a:cubicBezTo>
                <a:cubicBezTo>
                  <a:pt x="4547808" y="6027392"/>
                  <a:pt x="4543045" y="6043776"/>
                  <a:pt x="4541331" y="6059397"/>
                </a:cubicBezTo>
                <a:cubicBezTo>
                  <a:pt x="4536759" y="6096736"/>
                  <a:pt x="4531805" y="6134075"/>
                  <a:pt x="4527425" y="6171605"/>
                </a:cubicBezTo>
                <a:cubicBezTo>
                  <a:pt x="4524757" y="6195037"/>
                  <a:pt x="4523233" y="6218660"/>
                  <a:pt x="4520567" y="6242093"/>
                </a:cubicBezTo>
                <a:cubicBezTo>
                  <a:pt x="4517327" y="6269144"/>
                  <a:pt x="4512374" y="6296005"/>
                  <a:pt x="4509706" y="6323058"/>
                </a:cubicBezTo>
                <a:cubicBezTo>
                  <a:pt x="4506658" y="6353919"/>
                  <a:pt x="4506088" y="6384972"/>
                  <a:pt x="4502848" y="6415833"/>
                </a:cubicBezTo>
                <a:cubicBezTo>
                  <a:pt x="4496562" y="6472225"/>
                  <a:pt x="4489132" y="6528424"/>
                  <a:pt x="4482083" y="6584812"/>
                </a:cubicBezTo>
                <a:cubicBezTo>
                  <a:pt x="4475225" y="6639488"/>
                  <a:pt x="4469129" y="6694164"/>
                  <a:pt x="4460557" y="6748458"/>
                </a:cubicBezTo>
                <a:cubicBezTo>
                  <a:pt x="4456937" y="6771319"/>
                  <a:pt x="4447030" y="6793035"/>
                  <a:pt x="4441506" y="6815516"/>
                </a:cubicBezTo>
                <a:lnTo>
                  <a:pt x="4431806" y="6858001"/>
                </a:lnTo>
                <a:lnTo>
                  <a:pt x="4259553" y="6858001"/>
                </a:lnTo>
                <a:lnTo>
                  <a:pt x="4265716" y="6812064"/>
                </a:lnTo>
                <a:lnTo>
                  <a:pt x="4265716" y="6812064"/>
                </a:lnTo>
                <a:lnTo>
                  <a:pt x="4265716" y="6812063"/>
                </a:lnTo>
                <a:cubicBezTo>
                  <a:pt x="4265240" y="6788417"/>
                  <a:pt x="4259954" y="6764841"/>
                  <a:pt x="4246238" y="6742552"/>
                </a:cubicBezTo>
                <a:lnTo>
                  <a:pt x="4232402" y="6702976"/>
                </a:lnTo>
                <a:lnTo>
                  <a:pt x="4235549" y="6683027"/>
                </a:lnTo>
                <a:cubicBezTo>
                  <a:pt x="4237915" y="6676306"/>
                  <a:pt x="4241666" y="6669496"/>
                  <a:pt x="4247000" y="6662542"/>
                </a:cubicBezTo>
                <a:cubicBezTo>
                  <a:pt x="4254334" y="6653111"/>
                  <a:pt x="4256191" y="6639108"/>
                  <a:pt x="4254095" y="6625225"/>
                </a:cubicBezTo>
                <a:lnTo>
                  <a:pt x="4254095" y="6625225"/>
                </a:lnTo>
                <a:lnTo>
                  <a:pt x="4254095" y="6625224"/>
                </a:lnTo>
                <a:cubicBezTo>
                  <a:pt x="4251999" y="6611341"/>
                  <a:pt x="4245951" y="6597578"/>
                  <a:pt x="4237473" y="6588625"/>
                </a:cubicBezTo>
                <a:lnTo>
                  <a:pt x="4214994" y="6564620"/>
                </a:lnTo>
                <a:lnTo>
                  <a:pt x="4214994" y="6564621"/>
                </a:lnTo>
                <a:cubicBezTo>
                  <a:pt x="4225281" y="6575479"/>
                  <a:pt x="4231377" y="6582147"/>
                  <a:pt x="4237473" y="6588626"/>
                </a:cubicBezTo>
                <a:lnTo>
                  <a:pt x="4254095" y="6625225"/>
                </a:lnTo>
                <a:lnTo>
                  <a:pt x="4254084" y="6645552"/>
                </a:lnTo>
                <a:cubicBezTo>
                  <a:pt x="4252965" y="6651967"/>
                  <a:pt x="4250667" y="6657826"/>
                  <a:pt x="4247000" y="6662541"/>
                </a:cubicBezTo>
                <a:cubicBezTo>
                  <a:pt x="4236332" y="6676448"/>
                  <a:pt x="4231997" y="6689783"/>
                  <a:pt x="4232402" y="6702976"/>
                </a:cubicBezTo>
                <a:lnTo>
                  <a:pt x="4232402" y="6702976"/>
                </a:lnTo>
                <a:lnTo>
                  <a:pt x="4232402" y="6702977"/>
                </a:lnTo>
                <a:cubicBezTo>
                  <a:pt x="4232807" y="6716169"/>
                  <a:pt x="4237951" y="6729219"/>
                  <a:pt x="4246238" y="6742553"/>
                </a:cubicBezTo>
                <a:cubicBezTo>
                  <a:pt x="4253096" y="6753698"/>
                  <a:pt x="4257847" y="6765164"/>
                  <a:pt x="4260942" y="6776800"/>
                </a:cubicBezTo>
                <a:lnTo>
                  <a:pt x="4265716" y="6812064"/>
                </a:lnTo>
                <a:lnTo>
                  <a:pt x="4259553" y="6858001"/>
                </a:lnTo>
                <a:lnTo>
                  <a:pt x="4259553" y="6858001"/>
                </a:lnTo>
                <a:lnTo>
                  <a:pt x="4259553" y="6858002"/>
                </a:lnTo>
                <a:lnTo>
                  <a:pt x="0" y="6858002"/>
                </a:lnTo>
                <a:lnTo>
                  <a:pt x="0" y="2"/>
                </a:lnTo>
                <a:lnTo>
                  <a:pt x="3766492" y="1"/>
                </a:lnTo>
                <a:lnTo>
                  <a:pt x="3769210" y="21486"/>
                </a:lnTo>
                <a:close/>
              </a:path>
            </a:pathLst>
          </a:custGeom>
        </p:spPr>
      </p:pic>
      <p:grpSp>
        <p:nvGrpSpPr>
          <p:cNvPr id="11" name="Group 10">
            <a:extLst>
              <a:ext uri="{FF2B5EF4-FFF2-40B4-BE49-F238E27FC236}">
                <a16:creationId xmlns:a16="http://schemas.microsoft.com/office/drawing/2014/main" id="{A7900967-84CA-47B4-9F1C-E787BAC149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effectLst>
            <a:outerShdw blurRad="381000" dist="152400" algn="l" rotWithShape="0">
              <a:prstClr val="black">
                <a:alpha val="10000"/>
              </a:prstClr>
            </a:outerShdw>
          </a:effectLst>
        </p:grpSpPr>
        <p:sp>
          <p:nvSpPr>
            <p:cNvPr id="12" name="Freeform: Shape 11">
              <a:extLst>
                <a:ext uri="{FF2B5EF4-FFF2-40B4-BE49-F238E27FC236}">
                  <a16:creationId xmlns:a16="http://schemas.microsoft.com/office/drawing/2014/main" id="{CAB3C749-6482-440B-9386-94091006D6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3C5C6B36-2238-4BBF-87F8-B1B3F5DD56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4098" name="Picture 2" descr="Space Tourism May Mean One Giant Leap for Researchers - The New York Times">
            <a:extLst>
              <a:ext uri="{FF2B5EF4-FFF2-40B4-BE49-F238E27FC236}">
                <a16:creationId xmlns:a16="http://schemas.microsoft.com/office/drawing/2014/main" id="{480FC4BD-EACE-4C82-80BA-31D42B3025C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45069" y="4488656"/>
            <a:ext cx="2486025" cy="1838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94274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60DB02BD-FF61-4042-BC21-4EFF543EC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B74022-AB48-47B6-8284-F8B97DEB9783}"/>
              </a:ext>
            </a:extLst>
          </p:cNvPr>
          <p:cNvSpPr>
            <a:spLocks noGrp="1"/>
          </p:cNvSpPr>
          <p:nvPr>
            <p:ph type="title"/>
          </p:nvPr>
        </p:nvSpPr>
        <p:spPr>
          <a:xfrm>
            <a:off x="6857997" y="2344020"/>
            <a:ext cx="4572001" cy="1263649"/>
          </a:xfrm>
        </p:spPr>
        <p:txBody>
          <a:bodyPr>
            <a:normAutofit/>
          </a:bodyPr>
          <a:lstStyle/>
          <a:p>
            <a:r>
              <a:rPr lang="en-US" dirty="0"/>
              <a:t>What is success</a:t>
            </a:r>
          </a:p>
        </p:txBody>
      </p:sp>
      <p:pic>
        <p:nvPicPr>
          <p:cNvPr id="4102" name="Picture 6" descr="Unfortunate definition of success in society – Coppell Student Media">
            <a:extLst>
              <a:ext uri="{FF2B5EF4-FFF2-40B4-BE49-F238E27FC236}">
                <a16:creationId xmlns:a16="http://schemas.microsoft.com/office/drawing/2014/main" id="{9E44D60A-DEF4-4F62-B21A-FB136EF4A83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62000" y="773428"/>
            <a:ext cx="4572000" cy="2548889"/>
          </a:xfrm>
          <a:custGeom>
            <a:avLst/>
            <a:gdLst/>
            <a:ahLst/>
            <a:cxnLst/>
            <a:rect l="l" t="t" r="r" b="b"/>
            <a:pathLst>
              <a:path w="2190749" h="2571745">
                <a:moveTo>
                  <a:pt x="0" y="0"/>
                </a:moveTo>
                <a:lnTo>
                  <a:pt x="2190749" y="0"/>
                </a:lnTo>
                <a:lnTo>
                  <a:pt x="2190749" y="2571745"/>
                </a:lnTo>
                <a:lnTo>
                  <a:pt x="0" y="2571745"/>
                </a:lnTo>
                <a:close/>
              </a:path>
            </a:pathLst>
          </a:custGeom>
          <a:noFill/>
          <a:extLst>
            <a:ext uri="{909E8E84-426E-40DD-AFC4-6F175D3DCCD1}">
              <a14:hiddenFill xmlns:a14="http://schemas.microsoft.com/office/drawing/2010/main">
                <a:solidFill>
                  <a:srgbClr val="FFFFFF"/>
                </a:solidFill>
              </a14:hiddenFill>
            </a:ext>
          </a:extLst>
        </p:spPr>
      </p:pic>
      <p:pic>
        <p:nvPicPr>
          <p:cNvPr id="4098" name="Picture 2" descr="66 Social Skills for Kids' Social Success - Very Special Tales">
            <a:extLst>
              <a:ext uri="{FF2B5EF4-FFF2-40B4-BE49-F238E27FC236}">
                <a16:creationId xmlns:a16="http://schemas.microsoft.com/office/drawing/2014/main" id="{E67DC249-D30B-4D1B-A7D9-A9C4B095D84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62000" y="3714753"/>
            <a:ext cx="2190749" cy="2190749"/>
          </a:xfrm>
          <a:custGeom>
            <a:avLst/>
            <a:gdLst/>
            <a:ahLst/>
            <a:cxnLst/>
            <a:rect l="l" t="t" r="r" b="b"/>
            <a:pathLst>
              <a:path w="2190749" h="2571745">
                <a:moveTo>
                  <a:pt x="0" y="0"/>
                </a:moveTo>
                <a:lnTo>
                  <a:pt x="2190749" y="0"/>
                </a:lnTo>
                <a:lnTo>
                  <a:pt x="2190749" y="2571745"/>
                </a:lnTo>
                <a:lnTo>
                  <a:pt x="0" y="2571745"/>
                </a:lnTo>
                <a:close/>
              </a:path>
            </a:pathLst>
          </a:custGeom>
          <a:noFill/>
          <a:extLst>
            <a:ext uri="{909E8E84-426E-40DD-AFC4-6F175D3DCCD1}">
              <a14:hiddenFill xmlns:a14="http://schemas.microsoft.com/office/drawing/2010/main">
                <a:solidFill>
                  <a:srgbClr val="FFFFFF"/>
                </a:solidFill>
              </a14:hiddenFill>
            </a:ext>
          </a:extLst>
        </p:spPr>
      </p:pic>
      <p:pic>
        <p:nvPicPr>
          <p:cNvPr id="4100" name="Picture 4" descr="The 4 Kingdom Keys To Personal Success &amp; Prosperity (Part 2) - Dr Myle... |  Success pictures, Personal success, Success coach">
            <a:extLst>
              <a:ext uri="{FF2B5EF4-FFF2-40B4-BE49-F238E27FC236}">
                <a16:creationId xmlns:a16="http://schemas.microsoft.com/office/drawing/2014/main" id="{6AD2E388-4694-4E2F-9691-805674AE69A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047999" y="3642479"/>
            <a:ext cx="2515392" cy="2548889"/>
          </a:xfrm>
          <a:custGeom>
            <a:avLst/>
            <a:gdLst/>
            <a:ahLst/>
            <a:cxnLst/>
            <a:rect l="l" t="t" r="r" b="b"/>
            <a:pathLst>
              <a:path w="2190749" h="2571745">
                <a:moveTo>
                  <a:pt x="0" y="0"/>
                </a:moveTo>
                <a:lnTo>
                  <a:pt x="2190749" y="0"/>
                </a:lnTo>
                <a:lnTo>
                  <a:pt x="2190749" y="2571745"/>
                </a:lnTo>
                <a:lnTo>
                  <a:pt x="0" y="2571745"/>
                </a:lnTo>
                <a:close/>
              </a:path>
            </a:pathLst>
          </a:custGeom>
          <a:noFill/>
          <a:extLst>
            <a:ext uri="{909E8E84-426E-40DD-AFC4-6F175D3DCCD1}">
              <a14:hiddenFill xmlns:a14="http://schemas.microsoft.com/office/drawing/2010/main">
                <a:solidFill>
                  <a:srgbClr val="FFFFFF"/>
                </a:solidFill>
              </a14:hiddenFill>
            </a:ext>
          </a:extLst>
        </p:spPr>
      </p:pic>
      <p:sp>
        <p:nvSpPr>
          <p:cNvPr id="77" name="Freeform: Shape 76">
            <a:extLst>
              <a:ext uri="{FF2B5EF4-FFF2-40B4-BE49-F238E27FC236}">
                <a16:creationId xmlns:a16="http://schemas.microsoft.com/office/drawing/2014/main" id="{06EE00CB-BDE3-434E-81A3-3A5045FA6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658642" y="0"/>
            <a:ext cx="874715" cy="6858001"/>
          </a:xfrm>
          <a:custGeom>
            <a:avLst/>
            <a:gdLst>
              <a:gd name="connsiteX0" fmla="*/ 669467 w 874715"/>
              <a:gd name="connsiteY0" fmla="*/ 3720275 h 6858001"/>
              <a:gd name="connsiteX1" fmla="*/ 710453 w 874715"/>
              <a:gd name="connsiteY1" fmla="*/ 3726292 h 6858001"/>
              <a:gd name="connsiteX2" fmla="*/ 710455 w 874715"/>
              <a:gd name="connsiteY2" fmla="*/ 3726292 h 6858001"/>
              <a:gd name="connsiteX3" fmla="*/ 669465 w 874715"/>
              <a:gd name="connsiteY3" fmla="*/ 3720275 h 6858001"/>
              <a:gd name="connsiteX4" fmla="*/ 834223 w 874715"/>
              <a:gd name="connsiteY4" fmla="*/ 3333751 h 6858001"/>
              <a:gd name="connsiteX5" fmla="*/ 446757 w 874715"/>
              <a:gd name="connsiteY5" fmla="*/ 3333751 h 6858001"/>
              <a:gd name="connsiteX6" fmla="*/ 441229 w 874715"/>
              <a:gd name="connsiteY6" fmla="*/ 3376550 h 6858001"/>
              <a:gd name="connsiteX7" fmla="*/ 437178 w 874715"/>
              <a:gd name="connsiteY7" fmla="*/ 3407910 h 6858001"/>
              <a:gd name="connsiteX8" fmla="*/ 435790 w 874715"/>
              <a:gd name="connsiteY8" fmla="*/ 3491262 h 6858001"/>
              <a:gd name="connsiteX9" fmla="*/ 429384 w 874715"/>
              <a:gd name="connsiteY9" fmla="*/ 3520658 h 6858001"/>
              <a:gd name="connsiteX10" fmla="*/ 427332 w 874715"/>
              <a:gd name="connsiteY10" fmla="*/ 3524252 h 6858001"/>
              <a:gd name="connsiteX11" fmla="*/ 427331 w 874715"/>
              <a:gd name="connsiteY11" fmla="*/ 3524252 h 6858001"/>
              <a:gd name="connsiteX12" fmla="*/ 413690 w 874715"/>
              <a:gd name="connsiteY12" fmla="*/ 3548145 h 6858001"/>
              <a:gd name="connsiteX13" fmla="*/ 408166 w 874715"/>
              <a:gd name="connsiteY13" fmla="*/ 3612089 h 6858001"/>
              <a:gd name="connsiteX14" fmla="*/ 421692 w 874715"/>
              <a:gd name="connsiteY14" fmla="*/ 3636610 h 6858001"/>
              <a:gd name="connsiteX15" fmla="*/ 445933 w 874715"/>
              <a:gd name="connsiteY15" fmla="*/ 3687609 h 6858001"/>
              <a:gd name="connsiteX16" fmla="*/ 443241 w 874715"/>
              <a:gd name="connsiteY16" fmla="*/ 3725049 h 6858001"/>
              <a:gd name="connsiteX17" fmla="*/ 455589 w 874715"/>
              <a:gd name="connsiteY17" fmla="*/ 3723372 h 6858001"/>
              <a:gd name="connsiteX18" fmla="*/ 544787 w 874715"/>
              <a:gd name="connsiteY18" fmla="*/ 3712739 h 6858001"/>
              <a:gd name="connsiteX19" fmla="*/ 544802 w 874715"/>
              <a:gd name="connsiteY19" fmla="*/ 3712740 h 6858001"/>
              <a:gd name="connsiteX20" fmla="*/ 544786 w 874715"/>
              <a:gd name="connsiteY20" fmla="*/ 3712740 h 6858001"/>
              <a:gd name="connsiteX21" fmla="*/ 455588 w 874715"/>
              <a:gd name="connsiteY21" fmla="*/ 3723373 h 6858001"/>
              <a:gd name="connsiteX22" fmla="*/ 443240 w 874715"/>
              <a:gd name="connsiteY22" fmla="*/ 3725050 h 6858001"/>
              <a:gd name="connsiteX23" fmla="*/ 441884 w 874715"/>
              <a:gd name="connsiteY23" fmla="*/ 3743904 h 6858001"/>
              <a:gd name="connsiteX24" fmla="*/ 442266 w 874715"/>
              <a:gd name="connsiteY24" fmla="*/ 3764306 h 6858001"/>
              <a:gd name="connsiteX25" fmla="*/ 433692 w 874715"/>
              <a:gd name="connsiteY25" fmla="*/ 3834135 h 6858001"/>
              <a:gd name="connsiteX26" fmla="*/ 428740 w 874715"/>
              <a:gd name="connsiteY26" fmla="*/ 3898864 h 6858001"/>
              <a:gd name="connsiteX27" fmla="*/ 444932 w 874715"/>
              <a:gd name="connsiteY27" fmla="*/ 4062061 h 6858001"/>
              <a:gd name="connsiteX28" fmla="*/ 441122 w 874715"/>
              <a:gd name="connsiteY28" fmla="*/ 4187207 h 6858001"/>
              <a:gd name="connsiteX29" fmla="*/ 444932 w 874715"/>
              <a:gd name="connsiteY29" fmla="*/ 4244874 h 6858001"/>
              <a:gd name="connsiteX30" fmla="*/ 450648 w 874715"/>
              <a:gd name="connsiteY30" fmla="*/ 4277434 h 6858001"/>
              <a:gd name="connsiteX31" fmla="*/ 490464 w 874715"/>
              <a:gd name="connsiteY31" fmla="*/ 4351188 h 6858001"/>
              <a:gd name="connsiteX32" fmla="*/ 499418 w 874715"/>
              <a:gd name="connsiteY32" fmla="*/ 4391596 h 6858001"/>
              <a:gd name="connsiteX33" fmla="*/ 498656 w 874715"/>
              <a:gd name="connsiteY33" fmla="*/ 4513209 h 6858001"/>
              <a:gd name="connsiteX34" fmla="*/ 438646 w 874715"/>
              <a:gd name="connsiteY34" fmla="*/ 4695629 h 6858001"/>
              <a:gd name="connsiteX35" fmla="*/ 430644 w 874715"/>
              <a:gd name="connsiteY35" fmla="*/ 4714658 h 6858001"/>
              <a:gd name="connsiteX36" fmla="*/ 420737 w 874715"/>
              <a:gd name="connsiteY36" fmla="*/ 4807436 h 6858001"/>
              <a:gd name="connsiteX37" fmla="*/ 434264 w 874715"/>
              <a:gd name="connsiteY37" fmla="*/ 4870400 h 6858001"/>
              <a:gd name="connsiteX38" fmla="*/ 462269 w 874715"/>
              <a:gd name="connsiteY38" fmla="*/ 4956119 h 6858001"/>
              <a:gd name="connsiteX39" fmla="*/ 485701 w 874715"/>
              <a:gd name="connsiteY39" fmla="*/ 5033207 h 6858001"/>
              <a:gd name="connsiteX40" fmla="*/ 512180 w 874715"/>
              <a:gd name="connsiteY40" fmla="*/ 5089305 h 6858001"/>
              <a:gd name="connsiteX41" fmla="*/ 531613 w 874715"/>
              <a:gd name="connsiteY41" fmla="*/ 5217589 h 6858001"/>
              <a:gd name="connsiteX42" fmla="*/ 534851 w 874715"/>
              <a:gd name="connsiteY42" fmla="*/ 5230926 h 6858001"/>
              <a:gd name="connsiteX43" fmla="*/ 511228 w 874715"/>
              <a:gd name="connsiteY43" fmla="*/ 5327433 h 6858001"/>
              <a:gd name="connsiteX44" fmla="*/ 487225 w 874715"/>
              <a:gd name="connsiteY44" fmla="*/ 5443357 h 6858001"/>
              <a:gd name="connsiteX45" fmla="*/ 495416 w 874715"/>
              <a:gd name="connsiteY45" fmla="*/ 5484746 h 6858001"/>
              <a:gd name="connsiteX46" fmla="*/ 507038 w 874715"/>
              <a:gd name="connsiteY46" fmla="*/ 5541432 h 6858001"/>
              <a:gd name="connsiteX47" fmla="*/ 500942 w 874715"/>
              <a:gd name="connsiteY47" fmla="*/ 5594001 h 6858001"/>
              <a:gd name="connsiteX48" fmla="*/ 500370 w 874715"/>
              <a:gd name="connsiteY48" fmla="*/ 5625974 h 6858001"/>
              <a:gd name="connsiteX49" fmla="*/ 571618 w 874715"/>
              <a:gd name="connsiteY49" fmla="*/ 5771911 h 6858001"/>
              <a:gd name="connsiteX50" fmla="*/ 577524 w 874715"/>
              <a:gd name="connsiteY50" fmla="*/ 5808982 h 6858001"/>
              <a:gd name="connsiteX51" fmla="*/ 586289 w 874715"/>
              <a:gd name="connsiteY51" fmla="*/ 5829971 h 6858001"/>
              <a:gd name="connsiteX52" fmla="*/ 674684 w 874715"/>
              <a:gd name="connsiteY52" fmla="*/ 5956490 h 6858001"/>
              <a:gd name="connsiteX53" fmla="*/ 692590 w 874715"/>
              <a:gd name="connsiteY53" fmla="*/ 6010235 h 6858001"/>
              <a:gd name="connsiteX54" fmla="*/ 688970 w 874715"/>
              <a:gd name="connsiteY54" fmla="*/ 6069276 h 6858001"/>
              <a:gd name="connsiteX55" fmla="*/ 682494 w 874715"/>
              <a:gd name="connsiteY55" fmla="*/ 6103407 h 6858001"/>
              <a:gd name="connsiteX56" fmla="*/ 626294 w 874715"/>
              <a:gd name="connsiteY56" fmla="*/ 6188144 h 6858001"/>
              <a:gd name="connsiteX57" fmla="*/ 628200 w 874715"/>
              <a:gd name="connsiteY57" fmla="*/ 6236396 h 6858001"/>
              <a:gd name="connsiteX58" fmla="*/ 666871 w 874715"/>
              <a:gd name="connsiteY58" fmla="*/ 6311718 h 6858001"/>
              <a:gd name="connsiteX59" fmla="*/ 684208 w 874715"/>
              <a:gd name="connsiteY59" fmla="*/ 6448435 h 6858001"/>
              <a:gd name="connsiteX60" fmla="*/ 630104 w 874715"/>
              <a:gd name="connsiteY60" fmla="*/ 6517873 h 6858001"/>
              <a:gd name="connsiteX61" fmla="*/ 578096 w 874715"/>
              <a:gd name="connsiteY61" fmla="*/ 6553767 h 6858001"/>
              <a:gd name="connsiteX62" fmla="*/ 517706 w 874715"/>
              <a:gd name="connsiteY62" fmla="*/ 6657533 h 6858001"/>
              <a:gd name="connsiteX63" fmla="*/ 540185 w 874715"/>
              <a:gd name="connsiteY63" fmla="*/ 6682250 h 6858001"/>
              <a:gd name="connsiteX64" fmla="*/ 549712 w 874715"/>
              <a:gd name="connsiteY64" fmla="*/ 6758356 h 6858001"/>
              <a:gd name="connsiteX65" fmla="*/ 548950 w 874715"/>
              <a:gd name="connsiteY65" fmla="*/ 6840738 h 6858001"/>
              <a:gd name="connsiteX66" fmla="*/ 556149 w 874715"/>
              <a:gd name="connsiteY66" fmla="*/ 6858001 h 6858001"/>
              <a:gd name="connsiteX67" fmla="*/ 760427 w 874715"/>
              <a:gd name="connsiteY67" fmla="*/ 6858001 h 6858001"/>
              <a:gd name="connsiteX68" fmla="*/ 763269 w 874715"/>
              <a:gd name="connsiteY68" fmla="*/ 6846819 h 6858001"/>
              <a:gd name="connsiteX69" fmla="*/ 784795 w 874715"/>
              <a:gd name="connsiteY69" fmla="*/ 6678324 h 6858001"/>
              <a:gd name="connsiteX70" fmla="*/ 805560 w 874715"/>
              <a:gd name="connsiteY70" fmla="*/ 6504338 h 6858001"/>
              <a:gd name="connsiteX71" fmla="*/ 812418 w 874715"/>
              <a:gd name="connsiteY71" fmla="*/ 6408814 h 6858001"/>
              <a:gd name="connsiteX72" fmla="*/ 823279 w 874715"/>
              <a:gd name="connsiteY72" fmla="*/ 6325450 h 6858001"/>
              <a:gd name="connsiteX73" fmla="*/ 830137 w 874715"/>
              <a:gd name="connsiteY73" fmla="*/ 6252873 h 6858001"/>
              <a:gd name="connsiteX74" fmla="*/ 844043 w 874715"/>
              <a:gd name="connsiteY74" fmla="*/ 6137341 h 6858001"/>
              <a:gd name="connsiteX75" fmla="*/ 847663 w 874715"/>
              <a:gd name="connsiteY75" fmla="*/ 6089284 h 6858001"/>
              <a:gd name="connsiteX76" fmla="*/ 847471 w 874715"/>
              <a:gd name="connsiteY76" fmla="*/ 5975908 h 6858001"/>
              <a:gd name="connsiteX77" fmla="*/ 845567 w 874715"/>
              <a:gd name="connsiteY77" fmla="*/ 5936481 h 6858001"/>
              <a:gd name="connsiteX78" fmla="*/ 821945 w 874715"/>
              <a:gd name="connsiteY78" fmla="*/ 5860571 h 6858001"/>
              <a:gd name="connsiteX79" fmla="*/ 820231 w 874715"/>
              <a:gd name="connsiteY79" fmla="*/ 5851549 h 6858001"/>
              <a:gd name="connsiteX80" fmla="*/ 810894 w 874715"/>
              <a:gd name="connsiteY80" fmla="*/ 5801726 h 6858001"/>
              <a:gd name="connsiteX81" fmla="*/ 807846 w 874715"/>
              <a:gd name="connsiteY81" fmla="*/ 5774460 h 6858001"/>
              <a:gd name="connsiteX82" fmla="*/ 788415 w 874715"/>
              <a:gd name="connsiteY82" fmla="*/ 5670892 h 6858001"/>
              <a:gd name="connsiteX83" fmla="*/ 779271 w 874715"/>
              <a:gd name="connsiteY83" fmla="*/ 5611265 h 6858001"/>
              <a:gd name="connsiteX84" fmla="*/ 780605 w 874715"/>
              <a:gd name="connsiteY84" fmla="*/ 5563010 h 6858001"/>
              <a:gd name="connsiteX85" fmla="*/ 782319 w 874715"/>
              <a:gd name="connsiteY85" fmla="*/ 5478272 h 6858001"/>
              <a:gd name="connsiteX86" fmla="*/ 786701 w 874715"/>
              <a:gd name="connsiteY86" fmla="*/ 5451203 h 6858001"/>
              <a:gd name="connsiteX87" fmla="*/ 774127 w 874715"/>
              <a:gd name="connsiteY87" fmla="*/ 5328805 h 6858001"/>
              <a:gd name="connsiteX88" fmla="*/ 773175 w 874715"/>
              <a:gd name="connsiteY88" fmla="*/ 5258975 h 6858001"/>
              <a:gd name="connsiteX89" fmla="*/ 757552 w 874715"/>
              <a:gd name="connsiteY89" fmla="*/ 5180319 h 6858001"/>
              <a:gd name="connsiteX90" fmla="*/ 758314 w 874715"/>
              <a:gd name="connsiteY90" fmla="*/ 5157370 h 6858001"/>
              <a:gd name="connsiteX91" fmla="*/ 759649 w 874715"/>
              <a:gd name="connsiteY91" fmla="*/ 5131673 h 6858001"/>
              <a:gd name="connsiteX92" fmla="*/ 760793 w 874715"/>
              <a:gd name="connsiteY92" fmla="*/ 5052820 h 6858001"/>
              <a:gd name="connsiteX93" fmla="*/ 766507 w 874715"/>
              <a:gd name="connsiteY93" fmla="*/ 5004959 h 6858001"/>
              <a:gd name="connsiteX94" fmla="*/ 763079 w 874715"/>
              <a:gd name="connsiteY94" fmla="*/ 4913751 h 6858001"/>
              <a:gd name="connsiteX95" fmla="*/ 768031 w 874715"/>
              <a:gd name="connsiteY95" fmla="*/ 4880011 h 6858001"/>
              <a:gd name="connsiteX96" fmla="*/ 768603 w 874715"/>
              <a:gd name="connsiteY96" fmla="*/ 4794687 h 6858001"/>
              <a:gd name="connsiteX97" fmla="*/ 765745 w 874715"/>
              <a:gd name="connsiteY97" fmla="*/ 4718187 h 6858001"/>
              <a:gd name="connsiteX98" fmla="*/ 767269 w 874715"/>
              <a:gd name="connsiteY98" fmla="*/ 4644434 h 6858001"/>
              <a:gd name="connsiteX99" fmla="*/ 773555 w 874715"/>
              <a:gd name="connsiteY99" fmla="*/ 4591670 h 6858001"/>
              <a:gd name="connsiteX100" fmla="*/ 777365 w 874715"/>
              <a:gd name="connsiteY100" fmla="*/ 4534394 h 6858001"/>
              <a:gd name="connsiteX101" fmla="*/ 800036 w 874715"/>
              <a:gd name="connsiteY101" fmla="*/ 4376493 h 6858001"/>
              <a:gd name="connsiteX102" fmla="*/ 794512 w 874715"/>
              <a:gd name="connsiteY102" fmla="*/ 4347267 h 6858001"/>
              <a:gd name="connsiteX103" fmla="*/ 789368 w 874715"/>
              <a:gd name="connsiteY103" fmla="*/ 4181322 h 6858001"/>
              <a:gd name="connsiteX104" fmla="*/ 789750 w 874715"/>
              <a:gd name="connsiteY104" fmla="*/ 4145230 h 6858001"/>
              <a:gd name="connsiteX105" fmla="*/ 767269 w 874715"/>
              <a:gd name="connsiteY105" fmla="*/ 4048330 h 6858001"/>
              <a:gd name="connsiteX106" fmla="*/ 802894 w 874715"/>
              <a:gd name="connsiteY106" fmla="*/ 3898864 h 6858001"/>
              <a:gd name="connsiteX107" fmla="*/ 847471 w 874715"/>
              <a:gd name="connsiteY107" fmla="*/ 3759007 h 6858001"/>
              <a:gd name="connsiteX108" fmla="*/ 848163 w 874715"/>
              <a:gd name="connsiteY108" fmla="*/ 3756136 h 6858001"/>
              <a:gd name="connsiteX109" fmla="*/ 819543 w 874715"/>
              <a:gd name="connsiteY109" fmla="*/ 3748731 h 6858001"/>
              <a:gd name="connsiteX110" fmla="*/ 819313 w 874715"/>
              <a:gd name="connsiteY110" fmla="*/ 3748682 h 6858001"/>
              <a:gd name="connsiteX111" fmla="*/ 819544 w 874715"/>
              <a:gd name="connsiteY111" fmla="*/ 3748730 h 6858001"/>
              <a:gd name="connsiteX112" fmla="*/ 848164 w 874715"/>
              <a:gd name="connsiteY112" fmla="*/ 3756135 h 6858001"/>
              <a:gd name="connsiteX113" fmla="*/ 849545 w 874715"/>
              <a:gd name="connsiteY113" fmla="*/ 3750401 h 6858001"/>
              <a:gd name="connsiteX114" fmla="*/ 853189 w 874715"/>
              <a:gd name="connsiteY114" fmla="*/ 3741353 h 6858001"/>
              <a:gd name="connsiteX115" fmla="*/ 862905 w 874715"/>
              <a:gd name="connsiteY115" fmla="*/ 3691138 h 6858001"/>
              <a:gd name="connsiteX116" fmla="*/ 866333 w 874715"/>
              <a:gd name="connsiteY116" fmla="*/ 3628959 h 6858001"/>
              <a:gd name="connsiteX117" fmla="*/ 874715 w 874715"/>
              <a:gd name="connsiteY117" fmla="*/ 3550106 h 6858001"/>
              <a:gd name="connsiteX118" fmla="*/ 871487 w 874715"/>
              <a:gd name="connsiteY118" fmla="*/ 3524252 h 6858001"/>
              <a:gd name="connsiteX119" fmla="*/ 871488 w 874715"/>
              <a:gd name="connsiteY119" fmla="*/ 3524252 h 6858001"/>
              <a:gd name="connsiteX120" fmla="*/ 870763 w 874715"/>
              <a:gd name="connsiteY120" fmla="*/ 3518451 h 6858001"/>
              <a:gd name="connsiteX121" fmla="*/ 864238 w 874715"/>
              <a:gd name="connsiteY121" fmla="*/ 3486946 h 6858001"/>
              <a:gd name="connsiteX122" fmla="*/ 848618 w 874715"/>
              <a:gd name="connsiteY122" fmla="*/ 3398677 h 6858001"/>
              <a:gd name="connsiteX123" fmla="*/ 837595 w 874715"/>
              <a:gd name="connsiteY123" fmla="*/ 3365728 h 6858001"/>
              <a:gd name="connsiteX124" fmla="*/ 834829 w 874715"/>
              <a:gd name="connsiteY124" fmla="*/ 3357461 h 6858001"/>
              <a:gd name="connsiteX125" fmla="*/ 513783 w 874715"/>
              <a:gd name="connsiteY125" fmla="*/ 0 h 6858001"/>
              <a:gd name="connsiteX126" fmla="*/ 72334 w 874715"/>
              <a:gd name="connsiteY126" fmla="*/ 0 h 6858001"/>
              <a:gd name="connsiteX127" fmla="*/ 75447 w 874715"/>
              <a:gd name="connsiteY127" fmla="*/ 27991 h 6858001"/>
              <a:gd name="connsiteX128" fmla="*/ 88115 w 874715"/>
              <a:gd name="connsiteY128" fmla="*/ 134133 h 6858001"/>
              <a:gd name="connsiteX129" fmla="*/ 62778 w 874715"/>
              <a:gd name="connsiteY129" fmla="*/ 221224 h 6858001"/>
              <a:gd name="connsiteX130" fmla="*/ 62206 w 874715"/>
              <a:gd name="connsiteY130" fmla="*/ 247312 h 6858001"/>
              <a:gd name="connsiteX131" fmla="*/ 72113 w 874715"/>
              <a:gd name="connsiteY131" fmla="*/ 305764 h 6858001"/>
              <a:gd name="connsiteX132" fmla="*/ 65445 w 874715"/>
              <a:gd name="connsiteY132" fmla="*/ 426397 h 6858001"/>
              <a:gd name="connsiteX133" fmla="*/ 55348 w 874715"/>
              <a:gd name="connsiteY133" fmla="*/ 470924 h 6858001"/>
              <a:gd name="connsiteX134" fmla="*/ 48870 w 874715"/>
              <a:gd name="connsiteY134" fmla="*/ 495638 h 6858001"/>
              <a:gd name="connsiteX135" fmla="*/ 30963 w 874715"/>
              <a:gd name="connsiteY135" fmla="*/ 622548 h 6858001"/>
              <a:gd name="connsiteX136" fmla="*/ 11723 w 874715"/>
              <a:gd name="connsiteY136" fmla="*/ 679040 h 6858001"/>
              <a:gd name="connsiteX137" fmla="*/ 8865 w 874715"/>
              <a:gd name="connsiteY137" fmla="*/ 694341 h 6858001"/>
              <a:gd name="connsiteX138" fmla="*/ 16865 w 874715"/>
              <a:gd name="connsiteY138" fmla="*/ 778095 h 6858001"/>
              <a:gd name="connsiteX139" fmla="*/ 47918 w 874715"/>
              <a:gd name="connsiteY139" fmla="*/ 840866 h 6858001"/>
              <a:gd name="connsiteX140" fmla="*/ 58396 w 874715"/>
              <a:gd name="connsiteY140" fmla="*/ 853028 h 6858001"/>
              <a:gd name="connsiteX141" fmla="*/ 54776 w 874715"/>
              <a:gd name="connsiteY141" fmla="*/ 1027995 h 6858001"/>
              <a:gd name="connsiteX142" fmla="*/ 50394 w 874715"/>
              <a:gd name="connsiteY142" fmla="*/ 1054866 h 6858001"/>
              <a:gd name="connsiteX143" fmla="*/ 68683 w 874715"/>
              <a:gd name="connsiteY143" fmla="*/ 1184720 h 6858001"/>
              <a:gd name="connsiteX144" fmla="*/ 72303 w 874715"/>
              <a:gd name="connsiteY144" fmla="*/ 1222576 h 6858001"/>
              <a:gd name="connsiteX145" fmla="*/ 88687 w 874715"/>
              <a:gd name="connsiteY145" fmla="*/ 1358313 h 6858001"/>
              <a:gd name="connsiteX146" fmla="*/ 73447 w 874715"/>
              <a:gd name="connsiteY146" fmla="*/ 1377535 h 6858001"/>
              <a:gd name="connsiteX147" fmla="*/ 35153 w 874715"/>
              <a:gd name="connsiteY147" fmla="*/ 1432851 h 6858001"/>
              <a:gd name="connsiteX148" fmla="*/ 1244 w 874715"/>
              <a:gd name="connsiteY148" fmla="*/ 1541910 h 6858001"/>
              <a:gd name="connsiteX149" fmla="*/ 3149 w 874715"/>
              <a:gd name="connsiteY149" fmla="*/ 1571529 h 6858001"/>
              <a:gd name="connsiteX150" fmla="*/ 59730 w 874715"/>
              <a:gd name="connsiteY150" fmla="*/ 1646459 h 6858001"/>
              <a:gd name="connsiteX151" fmla="*/ 82399 w 874715"/>
              <a:gd name="connsiteY151" fmla="*/ 1682944 h 6858001"/>
              <a:gd name="connsiteX152" fmla="*/ 124120 w 874715"/>
              <a:gd name="connsiteY152" fmla="*/ 1786511 h 6858001"/>
              <a:gd name="connsiteX153" fmla="*/ 131741 w 874715"/>
              <a:gd name="connsiteY153" fmla="*/ 1795142 h 6858001"/>
              <a:gd name="connsiteX154" fmla="*/ 222232 w 874715"/>
              <a:gd name="connsiteY154" fmla="*/ 1871640 h 6858001"/>
              <a:gd name="connsiteX155" fmla="*/ 237662 w 874715"/>
              <a:gd name="connsiteY155" fmla="*/ 1888901 h 6858001"/>
              <a:gd name="connsiteX156" fmla="*/ 261667 w 874715"/>
              <a:gd name="connsiteY156" fmla="*/ 1909694 h 6858001"/>
              <a:gd name="connsiteX157" fmla="*/ 308150 w 874715"/>
              <a:gd name="connsiteY157" fmla="*/ 1974618 h 6858001"/>
              <a:gd name="connsiteX158" fmla="*/ 323009 w 874715"/>
              <a:gd name="connsiteY158" fmla="*/ 2055042 h 6858001"/>
              <a:gd name="connsiteX159" fmla="*/ 345680 w 874715"/>
              <a:gd name="connsiteY159" fmla="*/ 2152137 h 6858001"/>
              <a:gd name="connsiteX160" fmla="*/ 360920 w 874715"/>
              <a:gd name="connsiteY160" fmla="*/ 2192740 h 6858001"/>
              <a:gd name="connsiteX161" fmla="*/ 389877 w 874715"/>
              <a:gd name="connsiteY161" fmla="*/ 2301603 h 6858001"/>
              <a:gd name="connsiteX162" fmla="*/ 414262 w 874715"/>
              <a:gd name="connsiteY162" fmla="*/ 2379279 h 6858001"/>
              <a:gd name="connsiteX163" fmla="*/ 428551 w 874715"/>
              <a:gd name="connsiteY163" fmla="*/ 2491281 h 6858001"/>
              <a:gd name="connsiteX164" fmla="*/ 429121 w 874715"/>
              <a:gd name="connsiteY164" fmla="*/ 2545615 h 6858001"/>
              <a:gd name="connsiteX165" fmla="*/ 502275 w 874715"/>
              <a:gd name="connsiteY165" fmla="*/ 2645455 h 6858001"/>
              <a:gd name="connsiteX166" fmla="*/ 550665 w 874715"/>
              <a:gd name="connsiteY166" fmla="*/ 2725094 h 6858001"/>
              <a:gd name="connsiteX167" fmla="*/ 527232 w 874715"/>
              <a:gd name="connsiteY167" fmla="*/ 2808850 h 6858001"/>
              <a:gd name="connsiteX168" fmla="*/ 505133 w 874715"/>
              <a:gd name="connsiteY168" fmla="*/ 2831604 h 6858001"/>
              <a:gd name="connsiteX169" fmla="*/ 484178 w 874715"/>
              <a:gd name="connsiteY169" fmla="*/ 2968910 h 6858001"/>
              <a:gd name="connsiteX170" fmla="*/ 483416 w 874715"/>
              <a:gd name="connsiteY170" fmla="*/ 3165061 h 6858001"/>
              <a:gd name="connsiteX171" fmla="*/ 447744 w 874715"/>
              <a:gd name="connsiteY171" fmla="*/ 3326101 h 6858001"/>
              <a:gd name="connsiteX172" fmla="*/ 446756 w 874715"/>
              <a:gd name="connsiteY172" fmla="*/ 3333750 h 6858001"/>
              <a:gd name="connsiteX173" fmla="*/ 834222 w 874715"/>
              <a:gd name="connsiteY173" fmla="*/ 3333750 h 6858001"/>
              <a:gd name="connsiteX174" fmla="*/ 833756 w 874715"/>
              <a:gd name="connsiteY174" fmla="*/ 3315508 h 6858001"/>
              <a:gd name="connsiteX175" fmla="*/ 851283 w 874715"/>
              <a:gd name="connsiteY175" fmla="*/ 3289224 h 6858001"/>
              <a:gd name="connsiteX176" fmla="*/ 866523 w 874715"/>
              <a:gd name="connsiteY176" fmla="*/ 3248621 h 6858001"/>
              <a:gd name="connsiteX177" fmla="*/ 848234 w 874715"/>
              <a:gd name="connsiteY177" fmla="*/ 3203506 h 6858001"/>
              <a:gd name="connsiteX178" fmla="*/ 810325 w 874715"/>
              <a:gd name="connsiteY178" fmla="*/ 3097977 h 6858001"/>
              <a:gd name="connsiteX179" fmla="*/ 808609 w 874715"/>
              <a:gd name="connsiteY179" fmla="*/ 3031285 h 6858001"/>
              <a:gd name="connsiteX180" fmla="*/ 792417 w 874715"/>
              <a:gd name="connsiteY180" fmla="*/ 2886329 h 6858001"/>
              <a:gd name="connsiteX181" fmla="*/ 769366 w 874715"/>
              <a:gd name="connsiteY181" fmla="*/ 2791590 h 6858001"/>
              <a:gd name="connsiteX182" fmla="*/ 743267 w 874715"/>
              <a:gd name="connsiteY182" fmla="*/ 2723527 h 6858001"/>
              <a:gd name="connsiteX183" fmla="*/ 709166 w 874715"/>
              <a:gd name="connsiteY183" fmla="*/ 2626038 h 6858001"/>
              <a:gd name="connsiteX184" fmla="*/ 691449 w 874715"/>
              <a:gd name="connsiteY184" fmla="*/ 2528158 h 6858001"/>
              <a:gd name="connsiteX185" fmla="*/ 669159 w 874715"/>
              <a:gd name="connsiteY185" fmla="*/ 2457348 h 6858001"/>
              <a:gd name="connsiteX186" fmla="*/ 653918 w 874715"/>
              <a:gd name="connsiteY186" fmla="*/ 2370844 h 6858001"/>
              <a:gd name="connsiteX187" fmla="*/ 653348 w 874715"/>
              <a:gd name="connsiteY187" fmla="*/ 2298269 h 6858001"/>
              <a:gd name="connsiteX188" fmla="*/ 656014 w 874715"/>
              <a:gd name="connsiteY188" fmla="*/ 2184501 h 6858001"/>
              <a:gd name="connsiteX189" fmla="*/ 609913 w 874715"/>
              <a:gd name="connsiteY189" fmla="*/ 2045235 h 6858001"/>
              <a:gd name="connsiteX190" fmla="*/ 599624 w 874715"/>
              <a:gd name="connsiteY190" fmla="*/ 1988939 h 6858001"/>
              <a:gd name="connsiteX191" fmla="*/ 594862 w 874715"/>
              <a:gd name="connsiteY191" fmla="*/ 1935977 h 6858001"/>
              <a:gd name="connsiteX192" fmla="*/ 564191 w 874715"/>
              <a:gd name="connsiteY192" fmla="*/ 1823583 h 6858001"/>
              <a:gd name="connsiteX193" fmla="*/ 554093 w 874715"/>
              <a:gd name="connsiteY193" fmla="*/ 1777881 h 6858001"/>
              <a:gd name="connsiteX194" fmla="*/ 554285 w 874715"/>
              <a:gd name="connsiteY194" fmla="*/ 1713934 h 6858001"/>
              <a:gd name="connsiteX195" fmla="*/ 540186 w 874715"/>
              <a:gd name="connsiteY195" fmla="*/ 1597617 h 6858001"/>
              <a:gd name="connsiteX196" fmla="*/ 499037 w 874715"/>
              <a:gd name="connsiteY196" fmla="*/ 1481495 h 6858001"/>
              <a:gd name="connsiteX197" fmla="*/ 503037 w 874715"/>
              <a:gd name="connsiteY197" fmla="*/ 1432262 h 6858001"/>
              <a:gd name="connsiteX198" fmla="*/ 502085 w 874715"/>
              <a:gd name="connsiteY198" fmla="*/ 1414609 h 6858001"/>
              <a:gd name="connsiteX199" fmla="*/ 479414 w 874715"/>
              <a:gd name="connsiteY199" fmla="*/ 1255923 h 6858001"/>
              <a:gd name="connsiteX200" fmla="*/ 476938 w 874715"/>
              <a:gd name="connsiteY200" fmla="*/ 1240034 h 6858001"/>
              <a:gd name="connsiteX201" fmla="*/ 456745 w 874715"/>
              <a:gd name="connsiteY201" fmla="*/ 1165498 h 6858001"/>
              <a:gd name="connsiteX202" fmla="*/ 444171 w 874715"/>
              <a:gd name="connsiteY202" fmla="*/ 977582 h 6858001"/>
              <a:gd name="connsiteX203" fmla="*/ 442647 w 874715"/>
              <a:gd name="connsiteY203" fmla="*/ 966011 h 6858001"/>
              <a:gd name="connsiteX204" fmla="*/ 452743 w 874715"/>
              <a:gd name="connsiteY204" fmla="*/ 903045 h 6858001"/>
              <a:gd name="connsiteX205" fmla="*/ 467032 w 874715"/>
              <a:gd name="connsiteY205" fmla="*/ 871859 h 6858001"/>
              <a:gd name="connsiteX206" fmla="*/ 481892 w 874715"/>
              <a:gd name="connsiteY206" fmla="*/ 823213 h 6858001"/>
              <a:gd name="connsiteX207" fmla="*/ 487416 w 874715"/>
              <a:gd name="connsiteY207" fmla="*/ 773781 h 6858001"/>
              <a:gd name="connsiteX208" fmla="*/ 464936 w 874715"/>
              <a:gd name="connsiteY208" fmla="*/ 690809 h 6858001"/>
              <a:gd name="connsiteX209" fmla="*/ 462650 w 874715"/>
              <a:gd name="connsiteY209" fmla="*/ 660603 h 6858001"/>
              <a:gd name="connsiteX210" fmla="*/ 451791 w 874715"/>
              <a:gd name="connsiteY210" fmla="*/ 593322 h 6858001"/>
              <a:gd name="connsiteX211" fmla="*/ 452553 w 874715"/>
              <a:gd name="connsiteY211" fmla="*/ 534478 h 6858001"/>
              <a:gd name="connsiteX212" fmla="*/ 469890 w 874715"/>
              <a:gd name="connsiteY212" fmla="*/ 487205 h 6858001"/>
              <a:gd name="connsiteX213" fmla="*/ 473318 w 874715"/>
              <a:gd name="connsiteY213" fmla="*/ 418552 h 6858001"/>
              <a:gd name="connsiteX214" fmla="*/ 460746 w 874715"/>
              <a:gd name="connsiteY214" fmla="*/ 374220 h 6858001"/>
              <a:gd name="connsiteX215" fmla="*/ 459032 w 874715"/>
              <a:gd name="connsiteY215" fmla="*/ 365198 h 6858001"/>
              <a:gd name="connsiteX216" fmla="*/ 458267 w 874715"/>
              <a:gd name="connsiteY216" fmla="*/ 249272 h 6858001"/>
              <a:gd name="connsiteX217" fmla="*/ 496179 w 874715"/>
              <a:gd name="connsiteY217" fmla="*/ 104514 h 6858001"/>
              <a:gd name="connsiteX218" fmla="*/ 504181 w 874715"/>
              <a:gd name="connsiteY218" fmla="*/ 80583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Lst>
            <a:rect l="l" t="t" r="r" b="b"/>
            <a:pathLst>
              <a:path w="874715" h="6858001">
                <a:moveTo>
                  <a:pt x="669467" y="3720275"/>
                </a:moveTo>
                <a:lnTo>
                  <a:pt x="710453" y="3726292"/>
                </a:lnTo>
                <a:lnTo>
                  <a:pt x="710455" y="3726292"/>
                </a:lnTo>
                <a:lnTo>
                  <a:pt x="669465" y="3720275"/>
                </a:lnTo>
                <a:close/>
                <a:moveTo>
                  <a:pt x="834223" y="3333751"/>
                </a:moveTo>
                <a:lnTo>
                  <a:pt x="446757" y="3333751"/>
                </a:lnTo>
                <a:lnTo>
                  <a:pt x="441229" y="3376550"/>
                </a:lnTo>
                <a:lnTo>
                  <a:pt x="437178" y="3407910"/>
                </a:lnTo>
                <a:cubicBezTo>
                  <a:pt x="435005" y="3435408"/>
                  <a:pt x="434362" y="3463164"/>
                  <a:pt x="435790" y="3491262"/>
                </a:cubicBezTo>
                <a:cubicBezTo>
                  <a:pt x="436266" y="3500578"/>
                  <a:pt x="433599" y="3510777"/>
                  <a:pt x="429384" y="3520658"/>
                </a:cubicBezTo>
                <a:lnTo>
                  <a:pt x="427332" y="3524252"/>
                </a:lnTo>
                <a:lnTo>
                  <a:pt x="427331" y="3524252"/>
                </a:lnTo>
                <a:lnTo>
                  <a:pt x="413690" y="3548145"/>
                </a:lnTo>
                <a:cubicBezTo>
                  <a:pt x="391973" y="3578940"/>
                  <a:pt x="390257" y="3577567"/>
                  <a:pt x="408166" y="3612089"/>
                </a:cubicBezTo>
                <a:cubicBezTo>
                  <a:pt x="412548" y="3620328"/>
                  <a:pt x="415214" y="3630528"/>
                  <a:pt x="421692" y="3636610"/>
                </a:cubicBezTo>
                <a:cubicBezTo>
                  <a:pt x="438171" y="3652106"/>
                  <a:pt x="444409" y="3669416"/>
                  <a:pt x="445933" y="3687609"/>
                </a:cubicBezTo>
                <a:lnTo>
                  <a:pt x="443241" y="3725049"/>
                </a:lnTo>
                <a:lnTo>
                  <a:pt x="455589" y="3723372"/>
                </a:lnTo>
                <a:cubicBezTo>
                  <a:pt x="485111" y="3719138"/>
                  <a:pt x="514678" y="3715144"/>
                  <a:pt x="544787" y="3712739"/>
                </a:cubicBezTo>
                <a:lnTo>
                  <a:pt x="544802" y="3712740"/>
                </a:lnTo>
                <a:lnTo>
                  <a:pt x="544786" y="3712740"/>
                </a:lnTo>
                <a:cubicBezTo>
                  <a:pt x="514677" y="3715145"/>
                  <a:pt x="485110" y="3719139"/>
                  <a:pt x="455588" y="3723373"/>
                </a:cubicBezTo>
                <a:lnTo>
                  <a:pt x="443240" y="3725050"/>
                </a:lnTo>
                <a:lnTo>
                  <a:pt x="441884" y="3743904"/>
                </a:lnTo>
                <a:cubicBezTo>
                  <a:pt x="440932" y="3750574"/>
                  <a:pt x="439598" y="3758615"/>
                  <a:pt x="442266" y="3764306"/>
                </a:cubicBezTo>
                <a:cubicBezTo>
                  <a:pt x="454266" y="3790000"/>
                  <a:pt x="450076" y="3811773"/>
                  <a:pt x="433692" y="3834135"/>
                </a:cubicBezTo>
                <a:cubicBezTo>
                  <a:pt x="419595" y="3853553"/>
                  <a:pt x="411213" y="3875915"/>
                  <a:pt x="428740" y="3898864"/>
                </a:cubicBezTo>
                <a:cubicBezTo>
                  <a:pt x="467603" y="3949864"/>
                  <a:pt x="469507" y="4004392"/>
                  <a:pt x="444932" y="4062061"/>
                </a:cubicBezTo>
                <a:cubicBezTo>
                  <a:pt x="427405" y="4103253"/>
                  <a:pt x="423405" y="4143856"/>
                  <a:pt x="441122" y="4187207"/>
                </a:cubicBezTo>
                <a:cubicBezTo>
                  <a:pt x="447980" y="4203880"/>
                  <a:pt x="443408" y="4225456"/>
                  <a:pt x="444932" y="4244874"/>
                </a:cubicBezTo>
                <a:cubicBezTo>
                  <a:pt x="445694" y="4255860"/>
                  <a:pt x="445884" y="4268022"/>
                  <a:pt x="450648" y="4277434"/>
                </a:cubicBezTo>
                <a:cubicBezTo>
                  <a:pt x="462841" y="4302544"/>
                  <a:pt x="478461" y="4325885"/>
                  <a:pt x="490464" y="4351188"/>
                </a:cubicBezTo>
                <a:cubicBezTo>
                  <a:pt x="496178" y="4363350"/>
                  <a:pt x="499226" y="4377865"/>
                  <a:pt x="499418" y="4391596"/>
                </a:cubicBezTo>
                <a:cubicBezTo>
                  <a:pt x="500370" y="4432199"/>
                  <a:pt x="500370" y="4472804"/>
                  <a:pt x="498656" y="4513209"/>
                </a:cubicBezTo>
                <a:cubicBezTo>
                  <a:pt x="495988" y="4579901"/>
                  <a:pt x="495416" y="4647572"/>
                  <a:pt x="438646" y="4695629"/>
                </a:cubicBezTo>
                <a:cubicBezTo>
                  <a:pt x="434074" y="4699554"/>
                  <a:pt x="431406" y="4707987"/>
                  <a:pt x="430644" y="4714658"/>
                </a:cubicBezTo>
                <a:cubicBezTo>
                  <a:pt x="427025" y="4745453"/>
                  <a:pt x="426643" y="4777033"/>
                  <a:pt x="420737" y="4807436"/>
                </a:cubicBezTo>
                <a:cubicBezTo>
                  <a:pt x="415975" y="4831758"/>
                  <a:pt x="417499" y="4851963"/>
                  <a:pt x="434264" y="4870400"/>
                </a:cubicBezTo>
                <a:cubicBezTo>
                  <a:pt x="456362" y="4894527"/>
                  <a:pt x="469317" y="4923950"/>
                  <a:pt x="462269" y="4956119"/>
                </a:cubicBezTo>
                <a:cubicBezTo>
                  <a:pt x="455410" y="4988286"/>
                  <a:pt x="470269" y="5009470"/>
                  <a:pt x="485701" y="5033207"/>
                </a:cubicBezTo>
                <a:cubicBezTo>
                  <a:pt x="496940" y="5050467"/>
                  <a:pt x="511038" y="5070083"/>
                  <a:pt x="512180" y="5089305"/>
                </a:cubicBezTo>
                <a:cubicBezTo>
                  <a:pt x="514656" y="5132851"/>
                  <a:pt x="553902" y="5170316"/>
                  <a:pt x="531613" y="5217589"/>
                </a:cubicBezTo>
                <a:cubicBezTo>
                  <a:pt x="530089" y="5220727"/>
                  <a:pt x="533899" y="5226415"/>
                  <a:pt x="534851" y="5230926"/>
                </a:cubicBezTo>
                <a:cubicBezTo>
                  <a:pt x="542091" y="5267019"/>
                  <a:pt x="535041" y="5300953"/>
                  <a:pt x="511228" y="5327433"/>
                </a:cubicBezTo>
                <a:cubicBezTo>
                  <a:pt x="480175" y="5362152"/>
                  <a:pt x="477127" y="5400597"/>
                  <a:pt x="487225" y="5443357"/>
                </a:cubicBezTo>
                <a:cubicBezTo>
                  <a:pt x="490464" y="5457089"/>
                  <a:pt x="492750" y="5470820"/>
                  <a:pt x="495416" y="5484746"/>
                </a:cubicBezTo>
                <a:cubicBezTo>
                  <a:pt x="499226" y="5503576"/>
                  <a:pt x="503228" y="5522604"/>
                  <a:pt x="507038" y="5541432"/>
                </a:cubicBezTo>
                <a:cubicBezTo>
                  <a:pt x="510848" y="5559676"/>
                  <a:pt x="517324" y="5579880"/>
                  <a:pt x="500942" y="5594001"/>
                </a:cubicBezTo>
                <a:cubicBezTo>
                  <a:pt x="486843" y="5606164"/>
                  <a:pt x="488177" y="5614794"/>
                  <a:pt x="500370" y="5625974"/>
                </a:cubicBezTo>
                <a:cubicBezTo>
                  <a:pt x="543043" y="5664813"/>
                  <a:pt x="569714" y="5711889"/>
                  <a:pt x="571618" y="5771911"/>
                </a:cubicBezTo>
                <a:cubicBezTo>
                  <a:pt x="572000" y="5784268"/>
                  <a:pt x="574666" y="5796822"/>
                  <a:pt x="577524" y="5808982"/>
                </a:cubicBezTo>
                <a:cubicBezTo>
                  <a:pt x="579239" y="5816437"/>
                  <a:pt x="581145" y="5825462"/>
                  <a:pt x="586289" y="5829971"/>
                </a:cubicBezTo>
                <a:cubicBezTo>
                  <a:pt x="625532" y="5865083"/>
                  <a:pt x="652775" y="5908825"/>
                  <a:pt x="674684" y="5956490"/>
                </a:cubicBezTo>
                <a:cubicBezTo>
                  <a:pt x="682494" y="5973553"/>
                  <a:pt x="690304" y="5991797"/>
                  <a:pt x="692590" y="6010235"/>
                </a:cubicBezTo>
                <a:cubicBezTo>
                  <a:pt x="694876" y="6029456"/>
                  <a:pt x="691066" y="6049660"/>
                  <a:pt x="688970" y="6069276"/>
                </a:cubicBezTo>
                <a:cubicBezTo>
                  <a:pt x="687828" y="6080849"/>
                  <a:pt x="688018" y="6094187"/>
                  <a:pt x="682494" y="6103407"/>
                </a:cubicBezTo>
                <a:cubicBezTo>
                  <a:pt x="665157" y="6132633"/>
                  <a:pt x="646489" y="6160879"/>
                  <a:pt x="626294" y="6188144"/>
                </a:cubicBezTo>
                <a:cubicBezTo>
                  <a:pt x="608958" y="6211486"/>
                  <a:pt x="606481" y="6216194"/>
                  <a:pt x="628200" y="6236396"/>
                </a:cubicBezTo>
                <a:cubicBezTo>
                  <a:pt x="650489" y="6257190"/>
                  <a:pt x="662109" y="6283082"/>
                  <a:pt x="666871" y="6311718"/>
                </a:cubicBezTo>
                <a:cubicBezTo>
                  <a:pt x="674302" y="6357030"/>
                  <a:pt x="680588" y="6402732"/>
                  <a:pt x="684208" y="6448435"/>
                </a:cubicBezTo>
                <a:cubicBezTo>
                  <a:pt x="687446" y="6489823"/>
                  <a:pt x="669920" y="6509634"/>
                  <a:pt x="630104" y="6517873"/>
                </a:cubicBezTo>
                <a:cubicBezTo>
                  <a:pt x="608005" y="6522581"/>
                  <a:pt x="584001" y="6528663"/>
                  <a:pt x="578096" y="6553767"/>
                </a:cubicBezTo>
                <a:cubicBezTo>
                  <a:pt x="568570" y="6594765"/>
                  <a:pt x="564380" y="6637329"/>
                  <a:pt x="517706" y="6657533"/>
                </a:cubicBezTo>
                <a:cubicBezTo>
                  <a:pt x="527993" y="6668713"/>
                  <a:pt x="534089" y="6675579"/>
                  <a:pt x="540185" y="6682250"/>
                </a:cubicBezTo>
                <a:cubicBezTo>
                  <a:pt x="557140" y="6700686"/>
                  <a:pt x="564380" y="6738934"/>
                  <a:pt x="549712" y="6758356"/>
                </a:cubicBezTo>
                <a:cubicBezTo>
                  <a:pt x="528375" y="6786993"/>
                  <a:pt x="532375" y="6813278"/>
                  <a:pt x="548950" y="6840738"/>
                </a:cubicBezTo>
                <a:lnTo>
                  <a:pt x="556149" y="6858001"/>
                </a:lnTo>
                <a:lnTo>
                  <a:pt x="760427" y="6858001"/>
                </a:lnTo>
                <a:lnTo>
                  <a:pt x="763269" y="6846819"/>
                </a:lnTo>
                <a:cubicBezTo>
                  <a:pt x="771841" y="6790916"/>
                  <a:pt x="777937" y="6734620"/>
                  <a:pt x="784795" y="6678324"/>
                </a:cubicBezTo>
                <a:cubicBezTo>
                  <a:pt x="791844" y="6620265"/>
                  <a:pt x="799274" y="6562401"/>
                  <a:pt x="805560" y="6504338"/>
                </a:cubicBezTo>
                <a:cubicBezTo>
                  <a:pt x="808800" y="6472562"/>
                  <a:pt x="809370" y="6440589"/>
                  <a:pt x="812418" y="6408814"/>
                </a:cubicBezTo>
                <a:cubicBezTo>
                  <a:pt x="815086" y="6380959"/>
                  <a:pt x="820039" y="6353302"/>
                  <a:pt x="823279" y="6325450"/>
                </a:cubicBezTo>
                <a:cubicBezTo>
                  <a:pt x="825945" y="6301323"/>
                  <a:pt x="827469" y="6277000"/>
                  <a:pt x="830137" y="6252873"/>
                </a:cubicBezTo>
                <a:cubicBezTo>
                  <a:pt x="834517" y="6214231"/>
                  <a:pt x="839471" y="6175786"/>
                  <a:pt x="844043" y="6137341"/>
                </a:cubicBezTo>
                <a:cubicBezTo>
                  <a:pt x="845757" y="6121257"/>
                  <a:pt x="850520" y="6104387"/>
                  <a:pt x="847663" y="6089284"/>
                </a:cubicBezTo>
                <a:cubicBezTo>
                  <a:pt x="840423" y="6051230"/>
                  <a:pt x="842519" y="6013764"/>
                  <a:pt x="847471" y="5975908"/>
                </a:cubicBezTo>
                <a:cubicBezTo>
                  <a:pt x="849188" y="5962962"/>
                  <a:pt x="848806" y="5949036"/>
                  <a:pt x="845567" y="5936481"/>
                </a:cubicBezTo>
                <a:cubicBezTo>
                  <a:pt x="839089" y="5910785"/>
                  <a:pt x="829945" y="5885876"/>
                  <a:pt x="821945" y="5860571"/>
                </a:cubicBezTo>
                <a:cubicBezTo>
                  <a:pt x="820993" y="5857824"/>
                  <a:pt x="820801" y="5854490"/>
                  <a:pt x="820231" y="5851549"/>
                </a:cubicBezTo>
                <a:cubicBezTo>
                  <a:pt x="816990" y="5834874"/>
                  <a:pt x="813752" y="5818399"/>
                  <a:pt x="810894" y="5801726"/>
                </a:cubicBezTo>
                <a:cubicBezTo>
                  <a:pt x="809370" y="5792704"/>
                  <a:pt x="809180" y="5783484"/>
                  <a:pt x="807846" y="5774460"/>
                </a:cubicBezTo>
                <a:cubicBezTo>
                  <a:pt x="802512" y="5739546"/>
                  <a:pt x="811466" y="5701101"/>
                  <a:pt x="788415" y="5670892"/>
                </a:cubicBezTo>
                <a:cubicBezTo>
                  <a:pt x="773555" y="5651277"/>
                  <a:pt x="776985" y="5632250"/>
                  <a:pt x="779271" y="5611265"/>
                </a:cubicBezTo>
                <a:cubicBezTo>
                  <a:pt x="780985" y="5595374"/>
                  <a:pt x="780413" y="5579094"/>
                  <a:pt x="780605" y="5563010"/>
                </a:cubicBezTo>
                <a:cubicBezTo>
                  <a:pt x="781175" y="5534764"/>
                  <a:pt x="781367" y="5506518"/>
                  <a:pt x="782319" y="5478272"/>
                </a:cubicBezTo>
                <a:cubicBezTo>
                  <a:pt x="782699" y="5469249"/>
                  <a:pt x="787463" y="5460031"/>
                  <a:pt x="786701" y="5451203"/>
                </a:cubicBezTo>
                <a:cubicBezTo>
                  <a:pt x="783081" y="5410403"/>
                  <a:pt x="777365" y="5369604"/>
                  <a:pt x="774127" y="5328805"/>
                </a:cubicBezTo>
                <a:cubicBezTo>
                  <a:pt x="772223" y="5305660"/>
                  <a:pt x="775841" y="5281924"/>
                  <a:pt x="773175" y="5258975"/>
                </a:cubicBezTo>
                <a:cubicBezTo>
                  <a:pt x="770127" y="5232496"/>
                  <a:pt x="762317" y="5206604"/>
                  <a:pt x="757552" y="5180319"/>
                </a:cubicBezTo>
                <a:cubicBezTo>
                  <a:pt x="756220" y="5173061"/>
                  <a:pt x="757934" y="5165020"/>
                  <a:pt x="758314" y="5157370"/>
                </a:cubicBezTo>
                <a:cubicBezTo>
                  <a:pt x="758697" y="5148739"/>
                  <a:pt x="759459" y="5140304"/>
                  <a:pt x="759649" y="5131673"/>
                </a:cubicBezTo>
                <a:cubicBezTo>
                  <a:pt x="760031" y="5105388"/>
                  <a:pt x="759459" y="5079104"/>
                  <a:pt x="760793" y="5052820"/>
                </a:cubicBezTo>
                <a:cubicBezTo>
                  <a:pt x="761555" y="5036736"/>
                  <a:pt x="769365" y="5019868"/>
                  <a:pt x="766507" y="5004959"/>
                </a:cubicBezTo>
                <a:cubicBezTo>
                  <a:pt x="760983" y="4974557"/>
                  <a:pt x="773365" y="4944153"/>
                  <a:pt x="763079" y="4913751"/>
                </a:cubicBezTo>
                <a:cubicBezTo>
                  <a:pt x="760031" y="4904334"/>
                  <a:pt x="767651" y="4891388"/>
                  <a:pt x="768031" y="4880011"/>
                </a:cubicBezTo>
                <a:cubicBezTo>
                  <a:pt x="768983" y="4851570"/>
                  <a:pt x="768793" y="4823128"/>
                  <a:pt x="768603" y="4794687"/>
                </a:cubicBezTo>
                <a:cubicBezTo>
                  <a:pt x="768413" y="4769186"/>
                  <a:pt x="771079" y="4742705"/>
                  <a:pt x="765745" y="4718187"/>
                </a:cubicBezTo>
                <a:cubicBezTo>
                  <a:pt x="760031" y="4692491"/>
                  <a:pt x="760793" y="4669346"/>
                  <a:pt x="767269" y="4644434"/>
                </a:cubicBezTo>
                <a:cubicBezTo>
                  <a:pt x="771651" y="4627369"/>
                  <a:pt x="772223" y="4609322"/>
                  <a:pt x="773555" y="4591670"/>
                </a:cubicBezTo>
                <a:cubicBezTo>
                  <a:pt x="775079" y="4572644"/>
                  <a:pt x="771079" y="4551655"/>
                  <a:pt x="777365" y="4534394"/>
                </a:cubicBezTo>
                <a:cubicBezTo>
                  <a:pt x="796036" y="4483001"/>
                  <a:pt x="800036" y="4430237"/>
                  <a:pt x="800036" y="4376493"/>
                </a:cubicBezTo>
                <a:cubicBezTo>
                  <a:pt x="800036" y="4366684"/>
                  <a:pt x="797370" y="4356680"/>
                  <a:pt x="794512" y="4347267"/>
                </a:cubicBezTo>
                <a:cubicBezTo>
                  <a:pt x="777365" y="4292342"/>
                  <a:pt x="778889" y="4237224"/>
                  <a:pt x="789368" y="4181322"/>
                </a:cubicBezTo>
                <a:cubicBezTo>
                  <a:pt x="791654" y="4169748"/>
                  <a:pt x="792036" y="4156803"/>
                  <a:pt x="789750" y="4145230"/>
                </a:cubicBezTo>
                <a:cubicBezTo>
                  <a:pt x="783081" y="4112668"/>
                  <a:pt x="772031" y="4081088"/>
                  <a:pt x="767269" y="4048330"/>
                </a:cubicBezTo>
                <a:cubicBezTo>
                  <a:pt x="759459" y="3994194"/>
                  <a:pt x="785747" y="3947314"/>
                  <a:pt x="802894" y="3898864"/>
                </a:cubicBezTo>
                <a:cubicBezTo>
                  <a:pt x="819087" y="3852768"/>
                  <a:pt x="855664" y="3813538"/>
                  <a:pt x="847471" y="3759007"/>
                </a:cubicBezTo>
                <a:lnTo>
                  <a:pt x="848163" y="3756136"/>
                </a:lnTo>
                <a:lnTo>
                  <a:pt x="819543" y="3748731"/>
                </a:lnTo>
                <a:lnTo>
                  <a:pt x="819313" y="3748682"/>
                </a:lnTo>
                <a:lnTo>
                  <a:pt x="819544" y="3748730"/>
                </a:lnTo>
                <a:lnTo>
                  <a:pt x="848164" y="3756135"/>
                </a:lnTo>
                <a:lnTo>
                  <a:pt x="849545" y="3750401"/>
                </a:lnTo>
                <a:cubicBezTo>
                  <a:pt x="850902" y="3747434"/>
                  <a:pt x="852522" y="3744394"/>
                  <a:pt x="853189" y="3741353"/>
                </a:cubicBezTo>
                <a:cubicBezTo>
                  <a:pt x="856809" y="3724680"/>
                  <a:pt x="861189" y="3708009"/>
                  <a:pt x="862905" y="3691138"/>
                </a:cubicBezTo>
                <a:cubicBezTo>
                  <a:pt x="865191" y="3670544"/>
                  <a:pt x="864429" y="3649555"/>
                  <a:pt x="866333" y="3628959"/>
                </a:cubicBezTo>
                <a:cubicBezTo>
                  <a:pt x="868619" y="3602478"/>
                  <a:pt x="874715" y="3576391"/>
                  <a:pt x="874715" y="3550106"/>
                </a:cubicBezTo>
                <a:lnTo>
                  <a:pt x="871487" y="3524252"/>
                </a:lnTo>
                <a:lnTo>
                  <a:pt x="871488" y="3524252"/>
                </a:lnTo>
                <a:lnTo>
                  <a:pt x="870763" y="3518451"/>
                </a:lnTo>
                <a:cubicBezTo>
                  <a:pt x="868573" y="3507933"/>
                  <a:pt x="865953" y="3497439"/>
                  <a:pt x="864238" y="3486946"/>
                </a:cubicBezTo>
                <a:cubicBezTo>
                  <a:pt x="859476" y="3457327"/>
                  <a:pt x="860810" y="3424765"/>
                  <a:pt x="848618" y="3398677"/>
                </a:cubicBezTo>
                <a:lnTo>
                  <a:pt x="837595" y="3365728"/>
                </a:lnTo>
                <a:lnTo>
                  <a:pt x="834829" y="3357461"/>
                </a:lnTo>
                <a:close/>
                <a:moveTo>
                  <a:pt x="513783" y="0"/>
                </a:moveTo>
                <a:lnTo>
                  <a:pt x="72334" y="0"/>
                </a:lnTo>
                <a:lnTo>
                  <a:pt x="75447" y="27991"/>
                </a:lnTo>
                <a:cubicBezTo>
                  <a:pt x="80828" y="63323"/>
                  <a:pt x="87734" y="98434"/>
                  <a:pt x="88115" y="134133"/>
                </a:cubicBezTo>
                <a:cubicBezTo>
                  <a:pt x="88495" y="166498"/>
                  <a:pt x="94591" y="198471"/>
                  <a:pt x="62778" y="221224"/>
                </a:cubicBezTo>
                <a:cubicBezTo>
                  <a:pt x="58586" y="224165"/>
                  <a:pt x="60872" y="238486"/>
                  <a:pt x="62206" y="247312"/>
                </a:cubicBezTo>
                <a:cubicBezTo>
                  <a:pt x="65065" y="266927"/>
                  <a:pt x="72303" y="286346"/>
                  <a:pt x="72113" y="305764"/>
                </a:cubicBezTo>
                <a:cubicBezTo>
                  <a:pt x="71923" y="345976"/>
                  <a:pt x="68875" y="386383"/>
                  <a:pt x="65445" y="426397"/>
                </a:cubicBezTo>
                <a:cubicBezTo>
                  <a:pt x="64111" y="441500"/>
                  <a:pt x="58968" y="456017"/>
                  <a:pt x="55348" y="470924"/>
                </a:cubicBezTo>
                <a:cubicBezTo>
                  <a:pt x="53252" y="479162"/>
                  <a:pt x="47728" y="487990"/>
                  <a:pt x="48870" y="495638"/>
                </a:cubicBezTo>
                <a:cubicBezTo>
                  <a:pt x="55538" y="539970"/>
                  <a:pt x="39156" y="580573"/>
                  <a:pt x="30963" y="622548"/>
                </a:cubicBezTo>
                <a:cubicBezTo>
                  <a:pt x="27153" y="641968"/>
                  <a:pt x="18009" y="660210"/>
                  <a:pt x="11723" y="679040"/>
                </a:cubicBezTo>
                <a:cubicBezTo>
                  <a:pt x="10007" y="683943"/>
                  <a:pt x="8483" y="689436"/>
                  <a:pt x="8865" y="694341"/>
                </a:cubicBezTo>
                <a:cubicBezTo>
                  <a:pt x="11151" y="722389"/>
                  <a:pt x="14389" y="750244"/>
                  <a:pt x="16865" y="778095"/>
                </a:cubicBezTo>
                <a:cubicBezTo>
                  <a:pt x="19151" y="803401"/>
                  <a:pt x="19913" y="828900"/>
                  <a:pt x="47918" y="840866"/>
                </a:cubicBezTo>
                <a:cubicBezTo>
                  <a:pt x="52300" y="842633"/>
                  <a:pt x="55538" y="848516"/>
                  <a:pt x="58396" y="853028"/>
                </a:cubicBezTo>
                <a:cubicBezTo>
                  <a:pt x="102404" y="922662"/>
                  <a:pt x="101260" y="959929"/>
                  <a:pt x="54776" y="1027995"/>
                </a:cubicBezTo>
                <a:cubicBezTo>
                  <a:pt x="50014" y="1035056"/>
                  <a:pt x="46584" y="1050159"/>
                  <a:pt x="50394" y="1054866"/>
                </a:cubicBezTo>
                <a:cubicBezTo>
                  <a:pt x="82019" y="1094882"/>
                  <a:pt x="78589" y="1138623"/>
                  <a:pt x="68683" y="1184720"/>
                </a:cubicBezTo>
                <a:cubicBezTo>
                  <a:pt x="66017" y="1196684"/>
                  <a:pt x="66017" y="1213555"/>
                  <a:pt x="72303" y="1222576"/>
                </a:cubicBezTo>
                <a:cubicBezTo>
                  <a:pt x="101450" y="1265534"/>
                  <a:pt x="97260" y="1311630"/>
                  <a:pt x="88687" y="1358313"/>
                </a:cubicBezTo>
                <a:cubicBezTo>
                  <a:pt x="87353" y="1365570"/>
                  <a:pt x="80113" y="1374398"/>
                  <a:pt x="73447" y="1377535"/>
                </a:cubicBezTo>
                <a:cubicBezTo>
                  <a:pt x="49824" y="1388716"/>
                  <a:pt x="41822" y="1409705"/>
                  <a:pt x="35153" y="1432851"/>
                </a:cubicBezTo>
                <a:cubicBezTo>
                  <a:pt x="24295" y="1469335"/>
                  <a:pt x="11531" y="1505229"/>
                  <a:pt x="1244" y="1541910"/>
                </a:cubicBezTo>
                <a:cubicBezTo>
                  <a:pt x="-1232" y="1550935"/>
                  <a:pt x="292" y="1562114"/>
                  <a:pt x="3149" y="1571529"/>
                </a:cubicBezTo>
                <a:cubicBezTo>
                  <a:pt x="12865" y="1603698"/>
                  <a:pt x="37250" y="1624098"/>
                  <a:pt x="59730" y="1646459"/>
                </a:cubicBezTo>
                <a:cubicBezTo>
                  <a:pt x="69637" y="1656267"/>
                  <a:pt x="76685" y="1669800"/>
                  <a:pt x="82399" y="1682944"/>
                </a:cubicBezTo>
                <a:cubicBezTo>
                  <a:pt x="97070" y="1717073"/>
                  <a:pt x="110214" y="1751988"/>
                  <a:pt x="124120" y="1786511"/>
                </a:cubicBezTo>
                <a:cubicBezTo>
                  <a:pt x="125454" y="1789845"/>
                  <a:pt x="128883" y="1792590"/>
                  <a:pt x="131741" y="1795142"/>
                </a:cubicBezTo>
                <a:cubicBezTo>
                  <a:pt x="161842" y="1820640"/>
                  <a:pt x="192131" y="1845943"/>
                  <a:pt x="222232" y="1871640"/>
                </a:cubicBezTo>
                <a:cubicBezTo>
                  <a:pt x="227946" y="1876543"/>
                  <a:pt x="232138" y="1883606"/>
                  <a:pt x="237662" y="1888901"/>
                </a:cubicBezTo>
                <a:cubicBezTo>
                  <a:pt x="245282" y="1896356"/>
                  <a:pt x="252523" y="1905771"/>
                  <a:pt x="261667" y="1909694"/>
                </a:cubicBezTo>
                <a:cubicBezTo>
                  <a:pt x="290432" y="1921855"/>
                  <a:pt x="302816" y="1945197"/>
                  <a:pt x="308150" y="1974618"/>
                </a:cubicBezTo>
                <a:cubicBezTo>
                  <a:pt x="313103" y="2001493"/>
                  <a:pt x="317295" y="2028365"/>
                  <a:pt x="323009" y="2055042"/>
                </a:cubicBezTo>
                <a:cubicBezTo>
                  <a:pt x="329867" y="2087602"/>
                  <a:pt x="337297" y="2119968"/>
                  <a:pt x="345680" y="2152137"/>
                </a:cubicBezTo>
                <a:cubicBezTo>
                  <a:pt x="349300" y="2166063"/>
                  <a:pt x="353490" y="2180774"/>
                  <a:pt x="360920" y="2192740"/>
                </a:cubicBezTo>
                <a:cubicBezTo>
                  <a:pt x="381495" y="2226281"/>
                  <a:pt x="395401" y="2262177"/>
                  <a:pt x="389877" y="2301603"/>
                </a:cubicBezTo>
                <a:cubicBezTo>
                  <a:pt x="385495" y="2333183"/>
                  <a:pt x="396735" y="2359664"/>
                  <a:pt x="414262" y="2379279"/>
                </a:cubicBezTo>
                <a:cubicBezTo>
                  <a:pt x="446077" y="2414980"/>
                  <a:pt x="438837" y="2453227"/>
                  <a:pt x="428551" y="2491281"/>
                </a:cubicBezTo>
                <a:cubicBezTo>
                  <a:pt x="423216" y="2510897"/>
                  <a:pt x="423978" y="2526980"/>
                  <a:pt x="429121" y="2545615"/>
                </a:cubicBezTo>
                <a:cubicBezTo>
                  <a:pt x="441123" y="2588768"/>
                  <a:pt x="473700" y="2617603"/>
                  <a:pt x="502275" y="2645455"/>
                </a:cubicBezTo>
                <a:cubicBezTo>
                  <a:pt x="526660" y="2669191"/>
                  <a:pt x="540376" y="2695868"/>
                  <a:pt x="550665" y="2725094"/>
                </a:cubicBezTo>
                <a:cubicBezTo>
                  <a:pt x="563809" y="2761970"/>
                  <a:pt x="558857" y="2791196"/>
                  <a:pt x="527232" y="2808850"/>
                </a:cubicBezTo>
                <a:cubicBezTo>
                  <a:pt x="518277" y="2813754"/>
                  <a:pt x="507799" y="2822385"/>
                  <a:pt x="505133" y="2831604"/>
                </a:cubicBezTo>
                <a:cubicBezTo>
                  <a:pt x="491799" y="2876129"/>
                  <a:pt x="472366" y="2921245"/>
                  <a:pt x="484178" y="2968910"/>
                </a:cubicBezTo>
                <a:cubicBezTo>
                  <a:pt x="500371" y="3034817"/>
                  <a:pt x="499419" y="3099154"/>
                  <a:pt x="483416" y="3165061"/>
                </a:cubicBezTo>
                <a:cubicBezTo>
                  <a:pt x="470462" y="3218512"/>
                  <a:pt x="457126" y="3271963"/>
                  <a:pt x="447744" y="3326101"/>
                </a:cubicBezTo>
                <a:lnTo>
                  <a:pt x="446756" y="3333750"/>
                </a:lnTo>
                <a:lnTo>
                  <a:pt x="834222" y="3333750"/>
                </a:lnTo>
                <a:lnTo>
                  <a:pt x="833756" y="3315508"/>
                </a:lnTo>
                <a:cubicBezTo>
                  <a:pt x="835090" y="3305897"/>
                  <a:pt x="843092" y="3293538"/>
                  <a:pt x="851283" y="3289224"/>
                </a:cubicBezTo>
                <a:cubicBezTo>
                  <a:pt x="869571" y="3279612"/>
                  <a:pt x="872811" y="3266470"/>
                  <a:pt x="866523" y="3248621"/>
                </a:cubicBezTo>
                <a:cubicBezTo>
                  <a:pt x="861189" y="3233124"/>
                  <a:pt x="858523" y="3214098"/>
                  <a:pt x="848234" y="3203506"/>
                </a:cubicBezTo>
                <a:cubicBezTo>
                  <a:pt x="819088" y="3173494"/>
                  <a:pt x="818135" y="3135244"/>
                  <a:pt x="810325" y="3097977"/>
                </a:cubicBezTo>
                <a:cubicBezTo>
                  <a:pt x="805561" y="3075225"/>
                  <a:pt x="805371" y="3054039"/>
                  <a:pt x="808609" y="3031285"/>
                </a:cubicBezTo>
                <a:cubicBezTo>
                  <a:pt x="815849" y="2981857"/>
                  <a:pt x="805561" y="2933799"/>
                  <a:pt x="792417" y="2886329"/>
                </a:cubicBezTo>
                <a:cubicBezTo>
                  <a:pt x="783654" y="2854945"/>
                  <a:pt x="778320" y="2822776"/>
                  <a:pt x="769366" y="2791590"/>
                </a:cubicBezTo>
                <a:cubicBezTo>
                  <a:pt x="762508" y="2768247"/>
                  <a:pt x="754315" y="2744906"/>
                  <a:pt x="743267" y="2723527"/>
                </a:cubicBezTo>
                <a:cubicBezTo>
                  <a:pt x="727072" y="2692532"/>
                  <a:pt x="702688" y="2665466"/>
                  <a:pt x="709166" y="2626038"/>
                </a:cubicBezTo>
                <a:cubicBezTo>
                  <a:pt x="714880" y="2591317"/>
                  <a:pt x="702880" y="2559935"/>
                  <a:pt x="691449" y="2528158"/>
                </a:cubicBezTo>
                <a:cubicBezTo>
                  <a:pt x="683067" y="2504816"/>
                  <a:pt x="674493" y="2481477"/>
                  <a:pt x="669159" y="2457348"/>
                </a:cubicBezTo>
                <a:cubicBezTo>
                  <a:pt x="662872" y="2428709"/>
                  <a:pt x="665540" y="2396344"/>
                  <a:pt x="653918" y="2370844"/>
                </a:cubicBezTo>
                <a:cubicBezTo>
                  <a:pt x="641726" y="2344167"/>
                  <a:pt x="649918" y="2322005"/>
                  <a:pt x="653348" y="2298269"/>
                </a:cubicBezTo>
                <a:cubicBezTo>
                  <a:pt x="658682" y="2260413"/>
                  <a:pt x="668589" y="2222749"/>
                  <a:pt x="656014" y="2184501"/>
                </a:cubicBezTo>
                <a:cubicBezTo>
                  <a:pt x="640774" y="2138014"/>
                  <a:pt x="624391" y="2091918"/>
                  <a:pt x="609913" y="2045235"/>
                </a:cubicBezTo>
                <a:cubicBezTo>
                  <a:pt x="604386" y="2027187"/>
                  <a:pt x="602100" y="2007771"/>
                  <a:pt x="599624" y="1988939"/>
                </a:cubicBezTo>
                <a:cubicBezTo>
                  <a:pt x="597528" y="1971091"/>
                  <a:pt x="602862" y="1949711"/>
                  <a:pt x="594862" y="1935977"/>
                </a:cubicBezTo>
                <a:cubicBezTo>
                  <a:pt x="574287" y="1900670"/>
                  <a:pt x="564191" y="1864385"/>
                  <a:pt x="564191" y="1823583"/>
                </a:cubicBezTo>
                <a:cubicBezTo>
                  <a:pt x="564191" y="1808282"/>
                  <a:pt x="555617" y="1793374"/>
                  <a:pt x="554093" y="1777881"/>
                </a:cubicBezTo>
                <a:cubicBezTo>
                  <a:pt x="552189" y="1756694"/>
                  <a:pt x="547044" y="1732372"/>
                  <a:pt x="554285" y="1713934"/>
                </a:cubicBezTo>
                <a:cubicBezTo>
                  <a:pt x="571429" y="1670585"/>
                  <a:pt x="557141" y="1635476"/>
                  <a:pt x="540186" y="1597617"/>
                </a:cubicBezTo>
                <a:cubicBezTo>
                  <a:pt x="523422" y="1560348"/>
                  <a:pt x="510087" y="1521118"/>
                  <a:pt x="499037" y="1481495"/>
                </a:cubicBezTo>
                <a:cubicBezTo>
                  <a:pt x="495037" y="1466588"/>
                  <a:pt x="501705" y="1448740"/>
                  <a:pt x="503037" y="1432262"/>
                </a:cubicBezTo>
                <a:cubicBezTo>
                  <a:pt x="503419" y="1426376"/>
                  <a:pt x="503991" y="1419903"/>
                  <a:pt x="502085" y="1414609"/>
                </a:cubicBezTo>
                <a:cubicBezTo>
                  <a:pt x="483796" y="1363414"/>
                  <a:pt x="469890" y="1311432"/>
                  <a:pt x="479414" y="1255923"/>
                </a:cubicBezTo>
                <a:cubicBezTo>
                  <a:pt x="480368" y="1250824"/>
                  <a:pt x="478272" y="1245135"/>
                  <a:pt x="476938" y="1240034"/>
                </a:cubicBezTo>
                <a:cubicBezTo>
                  <a:pt x="470080" y="1215122"/>
                  <a:pt x="459222" y="1190799"/>
                  <a:pt x="456745" y="1165498"/>
                </a:cubicBezTo>
                <a:cubicBezTo>
                  <a:pt x="450649" y="1103121"/>
                  <a:pt x="448171" y="1040355"/>
                  <a:pt x="444171" y="977582"/>
                </a:cubicBezTo>
                <a:cubicBezTo>
                  <a:pt x="443981" y="973659"/>
                  <a:pt x="443981" y="969541"/>
                  <a:pt x="442647" y="966011"/>
                </a:cubicBezTo>
                <a:cubicBezTo>
                  <a:pt x="434455" y="942864"/>
                  <a:pt x="437123" y="922662"/>
                  <a:pt x="452743" y="903045"/>
                </a:cubicBezTo>
                <a:cubicBezTo>
                  <a:pt x="459602" y="894414"/>
                  <a:pt x="463222" y="882645"/>
                  <a:pt x="467032" y="871859"/>
                </a:cubicBezTo>
                <a:cubicBezTo>
                  <a:pt x="472748" y="855968"/>
                  <a:pt x="478272" y="839689"/>
                  <a:pt x="481892" y="823213"/>
                </a:cubicBezTo>
                <a:cubicBezTo>
                  <a:pt x="485320" y="806930"/>
                  <a:pt x="490083" y="789474"/>
                  <a:pt x="487416" y="773781"/>
                </a:cubicBezTo>
                <a:cubicBezTo>
                  <a:pt x="482654" y="745535"/>
                  <a:pt x="471986" y="718661"/>
                  <a:pt x="464936" y="690809"/>
                </a:cubicBezTo>
                <a:cubicBezTo>
                  <a:pt x="462460" y="681198"/>
                  <a:pt x="462842" y="670605"/>
                  <a:pt x="462650" y="660603"/>
                </a:cubicBezTo>
                <a:cubicBezTo>
                  <a:pt x="462080" y="637652"/>
                  <a:pt x="467604" y="614113"/>
                  <a:pt x="451791" y="593322"/>
                </a:cubicBezTo>
                <a:cubicBezTo>
                  <a:pt x="436933" y="574101"/>
                  <a:pt x="441313" y="554679"/>
                  <a:pt x="452553" y="534478"/>
                </a:cubicBezTo>
                <a:cubicBezTo>
                  <a:pt x="460556" y="519961"/>
                  <a:pt x="466842" y="503486"/>
                  <a:pt x="469890" y="487205"/>
                </a:cubicBezTo>
                <a:cubicBezTo>
                  <a:pt x="474080" y="464843"/>
                  <a:pt x="475796" y="442679"/>
                  <a:pt x="473318" y="418552"/>
                </a:cubicBezTo>
                <a:cubicBezTo>
                  <a:pt x="471604" y="401485"/>
                  <a:pt x="470842" y="387559"/>
                  <a:pt x="460746" y="374220"/>
                </a:cubicBezTo>
                <a:cubicBezTo>
                  <a:pt x="459222" y="372064"/>
                  <a:pt x="458840" y="368141"/>
                  <a:pt x="459032" y="365198"/>
                </a:cubicBezTo>
                <a:cubicBezTo>
                  <a:pt x="462270" y="326557"/>
                  <a:pt x="460556" y="288308"/>
                  <a:pt x="458267" y="249272"/>
                </a:cubicBezTo>
                <a:cubicBezTo>
                  <a:pt x="455221" y="199649"/>
                  <a:pt x="464174" y="147470"/>
                  <a:pt x="496179" y="104514"/>
                </a:cubicBezTo>
                <a:cubicBezTo>
                  <a:pt x="500943" y="98237"/>
                  <a:pt x="503037" y="88822"/>
                  <a:pt x="504181" y="80583"/>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Shape 78">
            <a:extLst>
              <a:ext uri="{FF2B5EF4-FFF2-40B4-BE49-F238E27FC236}">
                <a16:creationId xmlns:a16="http://schemas.microsoft.com/office/drawing/2014/main" id="{A5A46730-76F8-4230-A44E-BC7ED89623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658642" y="0"/>
            <a:ext cx="874715" cy="6858001"/>
          </a:xfrm>
          <a:custGeom>
            <a:avLst/>
            <a:gdLst>
              <a:gd name="connsiteX0" fmla="*/ 669467 w 874715"/>
              <a:gd name="connsiteY0" fmla="*/ 3720275 h 6858001"/>
              <a:gd name="connsiteX1" fmla="*/ 710453 w 874715"/>
              <a:gd name="connsiteY1" fmla="*/ 3726292 h 6858001"/>
              <a:gd name="connsiteX2" fmla="*/ 710455 w 874715"/>
              <a:gd name="connsiteY2" fmla="*/ 3726292 h 6858001"/>
              <a:gd name="connsiteX3" fmla="*/ 669465 w 874715"/>
              <a:gd name="connsiteY3" fmla="*/ 3720275 h 6858001"/>
              <a:gd name="connsiteX4" fmla="*/ 834223 w 874715"/>
              <a:gd name="connsiteY4" fmla="*/ 3333751 h 6858001"/>
              <a:gd name="connsiteX5" fmla="*/ 446757 w 874715"/>
              <a:gd name="connsiteY5" fmla="*/ 3333751 h 6858001"/>
              <a:gd name="connsiteX6" fmla="*/ 441229 w 874715"/>
              <a:gd name="connsiteY6" fmla="*/ 3376550 h 6858001"/>
              <a:gd name="connsiteX7" fmla="*/ 437178 w 874715"/>
              <a:gd name="connsiteY7" fmla="*/ 3407910 h 6858001"/>
              <a:gd name="connsiteX8" fmla="*/ 435790 w 874715"/>
              <a:gd name="connsiteY8" fmla="*/ 3491262 h 6858001"/>
              <a:gd name="connsiteX9" fmla="*/ 429384 w 874715"/>
              <a:gd name="connsiteY9" fmla="*/ 3520658 h 6858001"/>
              <a:gd name="connsiteX10" fmla="*/ 427332 w 874715"/>
              <a:gd name="connsiteY10" fmla="*/ 3524252 h 6858001"/>
              <a:gd name="connsiteX11" fmla="*/ 427331 w 874715"/>
              <a:gd name="connsiteY11" fmla="*/ 3524252 h 6858001"/>
              <a:gd name="connsiteX12" fmla="*/ 413690 w 874715"/>
              <a:gd name="connsiteY12" fmla="*/ 3548145 h 6858001"/>
              <a:gd name="connsiteX13" fmla="*/ 408166 w 874715"/>
              <a:gd name="connsiteY13" fmla="*/ 3612089 h 6858001"/>
              <a:gd name="connsiteX14" fmla="*/ 421692 w 874715"/>
              <a:gd name="connsiteY14" fmla="*/ 3636610 h 6858001"/>
              <a:gd name="connsiteX15" fmla="*/ 445933 w 874715"/>
              <a:gd name="connsiteY15" fmla="*/ 3687609 h 6858001"/>
              <a:gd name="connsiteX16" fmla="*/ 443241 w 874715"/>
              <a:gd name="connsiteY16" fmla="*/ 3725049 h 6858001"/>
              <a:gd name="connsiteX17" fmla="*/ 455589 w 874715"/>
              <a:gd name="connsiteY17" fmla="*/ 3723372 h 6858001"/>
              <a:gd name="connsiteX18" fmla="*/ 544787 w 874715"/>
              <a:gd name="connsiteY18" fmla="*/ 3712739 h 6858001"/>
              <a:gd name="connsiteX19" fmla="*/ 544802 w 874715"/>
              <a:gd name="connsiteY19" fmla="*/ 3712740 h 6858001"/>
              <a:gd name="connsiteX20" fmla="*/ 544786 w 874715"/>
              <a:gd name="connsiteY20" fmla="*/ 3712740 h 6858001"/>
              <a:gd name="connsiteX21" fmla="*/ 455588 w 874715"/>
              <a:gd name="connsiteY21" fmla="*/ 3723373 h 6858001"/>
              <a:gd name="connsiteX22" fmla="*/ 443240 w 874715"/>
              <a:gd name="connsiteY22" fmla="*/ 3725050 h 6858001"/>
              <a:gd name="connsiteX23" fmla="*/ 441884 w 874715"/>
              <a:gd name="connsiteY23" fmla="*/ 3743904 h 6858001"/>
              <a:gd name="connsiteX24" fmla="*/ 442266 w 874715"/>
              <a:gd name="connsiteY24" fmla="*/ 3764306 h 6858001"/>
              <a:gd name="connsiteX25" fmla="*/ 433692 w 874715"/>
              <a:gd name="connsiteY25" fmla="*/ 3834135 h 6858001"/>
              <a:gd name="connsiteX26" fmla="*/ 428740 w 874715"/>
              <a:gd name="connsiteY26" fmla="*/ 3898864 h 6858001"/>
              <a:gd name="connsiteX27" fmla="*/ 444932 w 874715"/>
              <a:gd name="connsiteY27" fmla="*/ 4062061 h 6858001"/>
              <a:gd name="connsiteX28" fmla="*/ 441122 w 874715"/>
              <a:gd name="connsiteY28" fmla="*/ 4187207 h 6858001"/>
              <a:gd name="connsiteX29" fmla="*/ 444932 w 874715"/>
              <a:gd name="connsiteY29" fmla="*/ 4244874 h 6858001"/>
              <a:gd name="connsiteX30" fmla="*/ 450648 w 874715"/>
              <a:gd name="connsiteY30" fmla="*/ 4277434 h 6858001"/>
              <a:gd name="connsiteX31" fmla="*/ 490464 w 874715"/>
              <a:gd name="connsiteY31" fmla="*/ 4351188 h 6858001"/>
              <a:gd name="connsiteX32" fmla="*/ 499418 w 874715"/>
              <a:gd name="connsiteY32" fmla="*/ 4391596 h 6858001"/>
              <a:gd name="connsiteX33" fmla="*/ 498656 w 874715"/>
              <a:gd name="connsiteY33" fmla="*/ 4513209 h 6858001"/>
              <a:gd name="connsiteX34" fmla="*/ 438646 w 874715"/>
              <a:gd name="connsiteY34" fmla="*/ 4695629 h 6858001"/>
              <a:gd name="connsiteX35" fmla="*/ 430644 w 874715"/>
              <a:gd name="connsiteY35" fmla="*/ 4714658 h 6858001"/>
              <a:gd name="connsiteX36" fmla="*/ 420737 w 874715"/>
              <a:gd name="connsiteY36" fmla="*/ 4807436 h 6858001"/>
              <a:gd name="connsiteX37" fmla="*/ 434264 w 874715"/>
              <a:gd name="connsiteY37" fmla="*/ 4870400 h 6858001"/>
              <a:gd name="connsiteX38" fmla="*/ 462269 w 874715"/>
              <a:gd name="connsiteY38" fmla="*/ 4956119 h 6858001"/>
              <a:gd name="connsiteX39" fmla="*/ 485701 w 874715"/>
              <a:gd name="connsiteY39" fmla="*/ 5033207 h 6858001"/>
              <a:gd name="connsiteX40" fmla="*/ 512180 w 874715"/>
              <a:gd name="connsiteY40" fmla="*/ 5089305 h 6858001"/>
              <a:gd name="connsiteX41" fmla="*/ 531613 w 874715"/>
              <a:gd name="connsiteY41" fmla="*/ 5217589 h 6858001"/>
              <a:gd name="connsiteX42" fmla="*/ 534851 w 874715"/>
              <a:gd name="connsiteY42" fmla="*/ 5230926 h 6858001"/>
              <a:gd name="connsiteX43" fmla="*/ 511228 w 874715"/>
              <a:gd name="connsiteY43" fmla="*/ 5327433 h 6858001"/>
              <a:gd name="connsiteX44" fmla="*/ 487225 w 874715"/>
              <a:gd name="connsiteY44" fmla="*/ 5443357 h 6858001"/>
              <a:gd name="connsiteX45" fmla="*/ 495416 w 874715"/>
              <a:gd name="connsiteY45" fmla="*/ 5484746 h 6858001"/>
              <a:gd name="connsiteX46" fmla="*/ 507038 w 874715"/>
              <a:gd name="connsiteY46" fmla="*/ 5541432 h 6858001"/>
              <a:gd name="connsiteX47" fmla="*/ 500942 w 874715"/>
              <a:gd name="connsiteY47" fmla="*/ 5594001 h 6858001"/>
              <a:gd name="connsiteX48" fmla="*/ 500370 w 874715"/>
              <a:gd name="connsiteY48" fmla="*/ 5625974 h 6858001"/>
              <a:gd name="connsiteX49" fmla="*/ 571618 w 874715"/>
              <a:gd name="connsiteY49" fmla="*/ 5771911 h 6858001"/>
              <a:gd name="connsiteX50" fmla="*/ 577524 w 874715"/>
              <a:gd name="connsiteY50" fmla="*/ 5808982 h 6858001"/>
              <a:gd name="connsiteX51" fmla="*/ 586289 w 874715"/>
              <a:gd name="connsiteY51" fmla="*/ 5829971 h 6858001"/>
              <a:gd name="connsiteX52" fmla="*/ 674684 w 874715"/>
              <a:gd name="connsiteY52" fmla="*/ 5956490 h 6858001"/>
              <a:gd name="connsiteX53" fmla="*/ 692590 w 874715"/>
              <a:gd name="connsiteY53" fmla="*/ 6010235 h 6858001"/>
              <a:gd name="connsiteX54" fmla="*/ 688970 w 874715"/>
              <a:gd name="connsiteY54" fmla="*/ 6069276 h 6858001"/>
              <a:gd name="connsiteX55" fmla="*/ 682494 w 874715"/>
              <a:gd name="connsiteY55" fmla="*/ 6103407 h 6858001"/>
              <a:gd name="connsiteX56" fmla="*/ 626294 w 874715"/>
              <a:gd name="connsiteY56" fmla="*/ 6188144 h 6858001"/>
              <a:gd name="connsiteX57" fmla="*/ 628200 w 874715"/>
              <a:gd name="connsiteY57" fmla="*/ 6236396 h 6858001"/>
              <a:gd name="connsiteX58" fmla="*/ 666871 w 874715"/>
              <a:gd name="connsiteY58" fmla="*/ 6311718 h 6858001"/>
              <a:gd name="connsiteX59" fmla="*/ 684208 w 874715"/>
              <a:gd name="connsiteY59" fmla="*/ 6448435 h 6858001"/>
              <a:gd name="connsiteX60" fmla="*/ 630104 w 874715"/>
              <a:gd name="connsiteY60" fmla="*/ 6517873 h 6858001"/>
              <a:gd name="connsiteX61" fmla="*/ 578096 w 874715"/>
              <a:gd name="connsiteY61" fmla="*/ 6553767 h 6858001"/>
              <a:gd name="connsiteX62" fmla="*/ 517706 w 874715"/>
              <a:gd name="connsiteY62" fmla="*/ 6657533 h 6858001"/>
              <a:gd name="connsiteX63" fmla="*/ 540185 w 874715"/>
              <a:gd name="connsiteY63" fmla="*/ 6682250 h 6858001"/>
              <a:gd name="connsiteX64" fmla="*/ 549712 w 874715"/>
              <a:gd name="connsiteY64" fmla="*/ 6758356 h 6858001"/>
              <a:gd name="connsiteX65" fmla="*/ 548950 w 874715"/>
              <a:gd name="connsiteY65" fmla="*/ 6840738 h 6858001"/>
              <a:gd name="connsiteX66" fmla="*/ 556149 w 874715"/>
              <a:gd name="connsiteY66" fmla="*/ 6858001 h 6858001"/>
              <a:gd name="connsiteX67" fmla="*/ 760427 w 874715"/>
              <a:gd name="connsiteY67" fmla="*/ 6858001 h 6858001"/>
              <a:gd name="connsiteX68" fmla="*/ 763269 w 874715"/>
              <a:gd name="connsiteY68" fmla="*/ 6846819 h 6858001"/>
              <a:gd name="connsiteX69" fmla="*/ 784795 w 874715"/>
              <a:gd name="connsiteY69" fmla="*/ 6678324 h 6858001"/>
              <a:gd name="connsiteX70" fmla="*/ 805560 w 874715"/>
              <a:gd name="connsiteY70" fmla="*/ 6504338 h 6858001"/>
              <a:gd name="connsiteX71" fmla="*/ 812418 w 874715"/>
              <a:gd name="connsiteY71" fmla="*/ 6408814 h 6858001"/>
              <a:gd name="connsiteX72" fmla="*/ 823279 w 874715"/>
              <a:gd name="connsiteY72" fmla="*/ 6325450 h 6858001"/>
              <a:gd name="connsiteX73" fmla="*/ 830137 w 874715"/>
              <a:gd name="connsiteY73" fmla="*/ 6252873 h 6858001"/>
              <a:gd name="connsiteX74" fmla="*/ 844043 w 874715"/>
              <a:gd name="connsiteY74" fmla="*/ 6137341 h 6858001"/>
              <a:gd name="connsiteX75" fmla="*/ 847663 w 874715"/>
              <a:gd name="connsiteY75" fmla="*/ 6089284 h 6858001"/>
              <a:gd name="connsiteX76" fmla="*/ 847471 w 874715"/>
              <a:gd name="connsiteY76" fmla="*/ 5975908 h 6858001"/>
              <a:gd name="connsiteX77" fmla="*/ 845567 w 874715"/>
              <a:gd name="connsiteY77" fmla="*/ 5936481 h 6858001"/>
              <a:gd name="connsiteX78" fmla="*/ 821945 w 874715"/>
              <a:gd name="connsiteY78" fmla="*/ 5860571 h 6858001"/>
              <a:gd name="connsiteX79" fmla="*/ 820231 w 874715"/>
              <a:gd name="connsiteY79" fmla="*/ 5851549 h 6858001"/>
              <a:gd name="connsiteX80" fmla="*/ 810894 w 874715"/>
              <a:gd name="connsiteY80" fmla="*/ 5801726 h 6858001"/>
              <a:gd name="connsiteX81" fmla="*/ 807846 w 874715"/>
              <a:gd name="connsiteY81" fmla="*/ 5774460 h 6858001"/>
              <a:gd name="connsiteX82" fmla="*/ 788415 w 874715"/>
              <a:gd name="connsiteY82" fmla="*/ 5670892 h 6858001"/>
              <a:gd name="connsiteX83" fmla="*/ 779271 w 874715"/>
              <a:gd name="connsiteY83" fmla="*/ 5611265 h 6858001"/>
              <a:gd name="connsiteX84" fmla="*/ 780605 w 874715"/>
              <a:gd name="connsiteY84" fmla="*/ 5563010 h 6858001"/>
              <a:gd name="connsiteX85" fmla="*/ 782319 w 874715"/>
              <a:gd name="connsiteY85" fmla="*/ 5478272 h 6858001"/>
              <a:gd name="connsiteX86" fmla="*/ 786701 w 874715"/>
              <a:gd name="connsiteY86" fmla="*/ 5451203 h 6858001"/>
              <a:gd name="connsiteX87" fmla="*/ 774127 w 874715"/>
              <a:gd name="connsiteY87" fmla="*/ 5328805 h 6858001"/>
              <a:gd name="connsiteX88" fmla="*/ 773175 w 874715"/>
              <a:gd name="connsiteY88" fmla="*/ 5258975 h 6858001"/>
              <a:gd name="connsiteX89" fmla="*/ 757552 w 874715"/>
              <a:gd name="connsiteY89" fmla="*/ 5180319 h 6858001"/>
              <a:gd name="connsiteX90" fmla="*/ 758314 w 874715"/>
              <a:gd name="connsiteY90" fmla="*/ 5157370 h 6858001"/>
              <a:gd name="connsiteX91" fmla="*/ 759649 w 874715"/>
              <a:gd name="connsiteY91" fmla="*/ 5131673 h 6858001"/>
              <a:gd name="connsiteX92" fmla="*/ 760793 w 874715"/>
              <a:gd name="connsiteY92" fmla="*/ 5052820 h 6858001"/>
              <a:gd name="connsiteX93" fmla="*/ 766507 w 874715"/>
              <a:gd name="connsiteY93" fmla="*/ 5004959 h 6858001"/>
              <a:gd name="connsiteX94" fmla="*/ 763079 w 874715"/>
              <a:gd name="connsiteY94" fmla="*/ 4913751 h 6858001"/>
              <a:gd name="connsiteX95" fmla="*/ 768031 w 874715"/>
              <a:gd name="connsiteY95" fmla="*/ 4880011 h 6858001"/>
              <a:gd name="connsiteX96" fmla="*/ 768603 w 874715"/>
              <a:gd name="connsiteY96" fmla="*/ 4794687 h 6858001"/>
              <a:gd name="connsiteX97" fmla="*/ 765745 w 874715"/>
              <a:gd name="connsiteY97" fmla="*/ 4718187 h 6858001"/>
              <a:gd name="connsiteX98" fmla="*/ 767269 w 874715"/>
              <a:gd name="connsiteY98" fmla="*/ 4644434 h 6858001"/>
              <a:gd name="connsiteX99" fmla="*/ 773555 w 874715"/>
              <a:gd name="connsiteY99" fmla="*/ 4591670 h 6858001"/>
              <a:gd name="connsiteX100" fmla="*/ 777365 w 874715"/>
              <a:gd name="connsiteY100" fmla="*/ 4534394 h 6858001"/>
              <a:gd name="connsiteX101" fmla="*/ 800036 w 874715"/>
              <a:gd name="connsiteY101" fmla="*/ 4376493 h 6858001"/>
              <a:gd name="connsiteX102" fmla="*/ 794512 w 874715"/>
              <a:gd name="connsiteY102" fmla="*/ 4347267 h 6858001"/>
              <a:gd name="connsiteX103" fmla="*/ 789368 w 874715"/>
              <a:gd name="connsiteY103" fmla="*/ 4181322 h 6858001"/>
              <a:gd name="connsiteX104" fmla="*/ 789750 w 874715"/>
              <a:gd name="connsiteY104" fmla="*/ 4145230 h 6858001"/>
              <a:gd name="connsiteX105" fmla="*/ 767269 w 874715"/>
              <a:gd name="connsiteY105" fmla="*/ 4048330 h 6858001"/>
              <a:gd name="connsiteX106" fmla="*/ 802894 w 874715"/>
              <a:gd name="connsiteY106" fmla="*/ 3898864 h 6858001"/>
              <a:gd name="connsiteX107" fmla="*/ 847471 w 874715"/>
              <a:gd name="connsiteY107" fmla="*/ 3759007 h 6858001"/>
              <a:gd name="connsiteX108" fmla="*/ 848163 w 874715"/>
              <a:gd name="connsiteY108" fmla="*/ 3756136 h 6858001"/>
              <a:gd name="connsiteX109" fmla="*/ 819543 w 874715"/>
              <a:gd name="connsiteY109" fmla="*/ 3748731 h 6858001"/>
              <a:gd name="connsiteX110" fmla="*/ 819313 w 874715"/>
              <a:gd name="connsiteY110" fmla="*/ 3748682 h 6858001"/>
              <a:gd name="connsiteX111" fmla="*/ 819544 w 874715"/>
              <a:gd name="connsiteY111" fmla="*/ 3748730 h 6858001"/>
              <a:gd name="connsiteX112" fmla="*/ 848164 w 874715"/>
              <a:gd name="connsiteY112" fmla="*/ 3756135 h 6858001"/>
              <a:gd name="connsiteX113" fmla="*/ 849545 w 874715"/>
              <a:gd name="connsiteY113" fmla="*/ 3750401 h 6858001"/>
              <a:gd name="connsiteX114" fmla="*/ 853189 w 874715"/>
              <a:gd name="connsiteY114" fmla="*/ 3741353 h 6858001"/>
              <a:gd name="connsiteX115" fmla="*/ 862905 w 874715"/>
              <a:gd name="connsiteY115" fmla="*/ 3691138 h 6858001"/>
              <a:gd name="connsiteX116" fmla="*/ 866333 w 874715"/>
              <a:gd name="connsiteY116" fmla="*/ 3628959 h 6858001"/>
              <a:gd name="connsiteX117" fmla="*/ 874715 w 874715"/>
              <a:gd name="connsiteY117" fmla="*/ 3550106 h 6858001"/>
              <a:gd name="connsiteX118" fmla="*/ 871487 w 874715"/>
              <a:gd name="connsiteY118" fmla="*/ 3524252 h 6858001"/>
              <a:gd name="connsiteX119" fmla="*/ 871488 w 874715"/>
              <a:gd name="connsiteY119" fmla="*/ 3524252 h 6858001"/>
              <a:gd name="connsiteX120" fmla="*/ 870763 w 874715"/>
              <a:gd name="connsiteY120" fmla="*/ 3518451 h 6858001"/>
              <a:gd name="connsiteX121" fmla="*/ 864238 w 874715"/>
              <a:gd name="connsiteY121" fmla="*/ 3486946 h 6858001"/>
              <a:gd name="connsiteX122" fmla="*/ 848618 w 874715"/>
              <a:gd name="connsiteY122" fmla="*/ 3398677 h 6858001"/>
              <a:gd name="connsiteX123" fmla="*/ 837595 w 874715"/>
              <a:gd name="connsiteY123" fmla="*/ 3365728 h 6858001"/>
              <a:gd name="connsiteX124" fmla="*/ 834829 w 874715"/>
              <a:gd name="connsiteY124" fmla="*/ 3357461 h 6858001"/>
              <a:gd name="connsiteX125" fmla="*/ 513783 w 874715"/>
              <a:gd name="connsiteY125" fmla="*/ 0 h 6858001"/>
              <a:gd name="connsiteX126" fmla="*/ 72334 w 874715"/>
              <a:gd name="connsiteY126" fmla="*/ 0 h 6858001"/>
              <a:gd name="connsiteX127" fmla="*/ 75447 w 874715"/>
              <a:gd name="connsiteY127" fmla="*/ 27991 h 6858001"/>
              <a:gd name="connsiteX128" fmla="*/ 88115 w 874715"/>
              <a:gd name="connsiteY128" fmla="*/ 134133 h 6858001"/>
              <a:gd name="connsiteX129" fmla="*/ 62778 w 874715"/>
              <a:gd name="connsiteY129" fmla="*/ 221224 h 6858001"/>
              <a:gd name="connsiteX130" fmla="*/ 62206 w 874715"/>
              <a:gd name="connsiteY130" fmla="*/ 247312 h 6858001"/>
              <a:gd name="connsiteX131" fmla="*/ 72113 w 874715"/>
              <a:gd name="connsiteY131" fmla="*/ 305764 h 6858001"/>
              <a:gd name="connsiteX132" fmla="*/ 65445 w 874715"/>
              <a:gd name="connsiteY132" fmla="*/ 426397 h 6858001"/>
              <a:gd name="connsiteX133" fmla="*/ 55348 w 874715"/>
              <a:gd name="connsiteY133" fmla="*/ 470924 h 6858001"/>
              <a:gd name="connsiteX134" fmla="*/ 48870 w 874715"/>
              <a:gd name="connsiteY134" fmla="*/ 495638 h 6858001"/>
              <a:gd name="connsiteX135" fmla="*/ 30963 w 874715"/>
              <a:gd name="connsiteY135" fmla="*/ 622548 h 6858001"/>
              <a:gd name="connsiteX136" fmla="*/ 11723 w 874715"/>
              <a:gd name="connsiteY136" fmla="*/ 679040 h 6858001"/>
              <a:gd name="connsiteX137" fmla="*/ 8865 w 874715"/>
              <a:gd name="connsiteY137" fmla="*/ 694341 h 6858001"/>
              <a:gd name="connsiteX138" fmla="*/ 16865 w 874715"/>
              <a:gd name="connsiteY138" fmla="*/ 778095 h 6858001"/>
              <a:gd name="connsiteX139" fmla="*/ 47918 w 874715"/>
              <a:gd name="connsiteY139" fmla="*/ 840866 h 6858001"/>
              <a:gd name="connsiteX140" fmla="*/ 58396 w 874715"/>
              <a:gd name="connsiteY140" fmla="*/ 853028 h 6858001"/>
              <a:gd name="connsiteX141" fmla="*/ 54776 w 874715"/>
              <a:gd name="connsiteY141" fmla="*/ 1027995 h 6858001"/>
              <a:gd name="connsiteX142" fmla="*/ 50394 w 874715"/>
              <a:gd name="connsiteY142" fmla="*/ 1054866 h 6858001"/>
              <a:gd name="connsiteX143" fmla="*/ 68683 w 874715"/>
              <a:gd name="connsiteY143" fmla="*/ 1184720 h 6858001"/>
              <a:gd name="connsiteX144" fmla="*/ 72303 w 874715"/>
              <a:gd name="connsiteY144" fmla="*/ 1222576 h 6858001"/>
              <a:gd name="connsiteX145" fmla="*/ 88687 w 874715"/>
              <a:gd name="connsiteY145" fmla="*/ 1358313 h 6858001"/>
              <a:gd name="connsiteX146" fmla="*/ 73447 w 874715"/>
              <a:gd name="connsiteY146" fmla="*/ 1377535 h 6858001"/>
              <a:gd name="connsiteX147" fmla="*/ 35153 w 874715"/>
              <a:gd name="connsiteY147" fmla="*/ 1432851 h 6858001"/>
              <a:gd name="connsiteX148" fmla="*/ 1244 w 874715"/>
              <a:gd name="connsiteY148" fmla="*/ 1541910 h 6858001"/>
              <a:gd name="connsiteX149" fmla="*/ 3149 w 874715"/>
              <a:gd name="connsiteY149" fmla="*/ 1571529 h 6858001"/>
              <a:gd name="connsiteX150" fmla="*/ 59730 w 874715"/>
              <a:gd name="connsiteY150" fmla="*/ 1646459 h 6858001"/>
              <a:gd name="connsiteX151" fmla="*/ 82399 w 874715"/>
              <a:gd name="connsiteY151" fmla="*/ 1682944 h 6858001"/>
              <a:gd name="connsiteX152" fmla="*/ 124120 w 874715"/>
              <a:gd name="connsiteY152" fmla="*/ 1786511 h 6858001"/>
              <a:gd name="connsiteX153" fmla="*/ 131741 w 874715"/>
              <a:gd name="connsiteY153" fmla="*/ 1795142 h 6858001"/>
              <a:gd name="connsiteX154" fmla="*/ 222232 w 874715"/>
              <a:gd name="connsiteY154" fmla="*/ 1871640 h 6858001"/>
              <a:gd name="connsiteX155" fmla="*/ 237662 w 874715"/>
              <a:gd name="connsiteY155" fmla="*/ 1888901 h 6858001"/>
              <a:gd name="connsiteX156" fmla="*/ 261667 w 874715"/>
              <a:gd name="connsiteY156" fmla="*/ 1909694 h 6858001"/>
              <a:gd name="connsiteX157" fmla="*/ 308150 w 874715"/>
              <a:gd name="connsiteY157" fmla="*/ 1974618 h 6858001"/>
              <a:gd name="connsiteX158" fmla="*/ 323009 w 874715"/>
              <a:gd name="connsiteY158" fmla="*/ 2055042 h 6858001"/>
              <a:gd name="connsiteX159" fmla="*/ 345680 w 874715"/>
              <a:gd name="connsiteY159" fmla="*/ 2152137 h 6858001"/>
              <a:gd name="connsiteX160" fmla="*/ 360920 w 874715"/>
              <a:gd name="connsiteY160" fmla="*/ 2192740 h 6858001"/>
              <a:gd name="connsiteX161" fmla="*/ 389877 w 874715"/>
              <a:gd name="connsiteY161" fmla="*/ 2301603 h 6858001"/>
              <a:gd name="connsiteX162" fmla="*/ 414262 w 874715"/>
              <a:gd name="connsiteY162" fmla="*/ 2379279 h 6858001"/>
              <a:gd name="connsiteX163" fmla="*/ 428551 w 874715"/>
              <a:gd name="connsiteY163" fmla="*/ 2491281 h 6858001"/>
              <a:gd name="connsiteX164" fmla="*/ 429121 w 874715"/>
              <a:gd name="connsiteY164" fmla="*/ 2545615 h 6858001"/>
              <a:gd name="connsiteX165" fmla="*/ 502275 w 874715"/>
              <a:gd name="connsiteY165" fmla="*/ 2645455 h 6858001"/>
              <a:gd name="connsiteX166" fmla="*/ 550665 w 874715"/>
              <a:gd name="connsiteY166" fmla="*/ 2725094 h 6858001"/>
              <a:gd name="connsiteX167" fmla="*/ 527232 w 874715"/>
              <a:gd name="connsiteY167" fmla="*/ 2808850 h 6858001"/>
              <a:gd name="connsiteX168" fmla="*/ 505133 w 874715"/>
              <a:gd name="connsiteY168" fmla="*/ 2831604 h 6858001"/>
              <a:gd name="connsiteX169" fmla="*/ 484178 w 874715"/>
              <a:gd name="connsiteY169" fmla="*/ 2968910 h 6858001"/>
              <a:gd name="connsiteX170" fmla="*/ 483416 w 874715"/>
              <a:gd name="connsiteY170" fmla="*/ 3165061 h 6858001"/>
              <a:gd name="connsiteX171" fmla="*/ 447744 w 874715"/>
              <a:gd name="connsiteY171" fmla="*/ 3326101 h 6858001"/>
              <a:gd name="connsiteX172" fmla="*/ 446756 w 874715"/>
              <a:gd name="connsiteY172" fmla="*/ 3333750 h 6858001"/>
              <a:gd name="connsiteX173" fmla="*/ 834222 w 874715"/>
              <a:gd name="connsiteY173" fmla="*/ 3333750 h 6858001"/>
              <a:gd name="connsiteX174" fmla="*/ 833756 w 874715"/>
              <a:gd name="connsiteY174" fmla="*/ 3315508 h 6858001"/>
              <a:gd name="connsiteX175" fmla="*/ 851283 w 874715"/>
              <a:gd name="connsiteY175" fmla="*/ 3289224 h 6858001"/>
              <a:gd name="connsiteX176" fmla="*/ 866523 w 874715"/>
              <a:gd name="connsiteY176" fmla="*/ 3248621 h 6858001"/>
              <a:gd name="connsiteX177" fmla="*/ 848234 w 874715"/>
              <a:gd name="connsiteY177" fmla="*/ 3203506 h 6858001"/>
              <a:gd name="connsiteX178" fmla="*/ 810325 w 874715"/>
              <a:gd name="connsiteY178" fmla="*/ 3097977 h 6858001"/>
              <a:gd name="connsiteX179" fmla="*/ 808609 w 874715"/>
              <a:gd name="connsiteY179" fmla="*/ 3031285 h 6858001"/>
              <a:gd name="connsiteX180" fmla="*/ 792417 w 874715"/>
              <a:gd name="connsiteY180" fmla="*/ 2886329 h 6858001"/>
              <a:gd name="connsiteX181" fmla="*/ 769366 w 874715"/>
              <a:gd name="connsiteY181" fmla="*/ 2791590 h 6858001"/>
              <a:gd name="connsiteX182" fmla="*/ 743267 w 874715"/>
              <a:gd name="connsiteY182" fmla="*/ 2723527 h 6858001"/>
              <a:gd name="connsiteX183" fmla="*/ 709166 w 874715"/>
              <a:gd name="connsiteY183" fmla="*/ 2626038 h 6858001"/>
              <a:gd name="connsiteX184" fmla="*/ 691449 w 874715"/>
              <a:gd name="connsiteY184" fmla="*/ 2528158 h 6858001"/>
              <a:gd name="connsiteX185" fmla="*/ 669159 w 874715"/>
              <a:gd name="connsiteY185" fmla="*/ 2457348 h 6858001"/>
              <a:gd name="connsiteX186" fmla="*/ 653918 w 874715"/>
              <a:gd name="connsiteY186" fmla="*/ 2370844 h 6858001"/>
              <a:gd name="connsiteX187" fmla="*/ 653348 w 874715"/>
              <a:gd name="connsiteY187" fmla="*/ 2298269 h 6858001"/>
              <a:gd name="connsiteX188" fmla="*/ 656014 w 874715"/>
              <a:gd name="connsiteY188" fmla="*/ 2184501 h 6858001"/>
              <a:gd name="connsiteX189" fmla="*/ 609913 w 874715"/>
              <a:gd name="connsiteY189" fmla="*/ 2045235 h 6858001"/>
              <a:gd name="connsiteX190" fmla="*/ 599624 w 874715"/>
              <a:gd name="connsiteY190" fmla="*/ 1988939 h 6858001"/>
              <a:gd name="connsiteX191" fmla="*/ 594862 w 874715"/>
              <a:gd name="connsiteY191" fmla="*/ 1935977 h 6858001"/>
              <a:gd name="connsiteX192" fmla="*/ 564191 w 874715"/>
              <a:gd name="connsiteY192" fmla="*/ 1823583 h 6858001"/>
              <a:gd name="connsiteX193" fmla="*/ 554093 w 874715"/>
              <a:gd name="connsiteY193" fmla="*/ 1777881 h 6858001"/>
              <a:gd name="connsiteX194" fmla="*/ 554285 w 874715"/>
              <a:gd name="connsiteY194" fmla="*/ 1713934 h 6858001"/>
              <a:gd name="connsiteX195" fmla="*/ 540186 w 874715"/>
              <a:gd name="connsiteY195" fmla="*/ 1597617 h 6858001"/>
              <a:gd name="connsiteX196" fmla="*/ 499037 w 874715"/>
              <a:gd name="connsiteY196" fmla="*/ 1481495 h 6858001"/>
              <a:gd name="connsiteX197" fmla="*/ 503037 w 874715"/>
              <a:gd name="connsiteY197" fmla="*/ 1432262 h 6858001"/>
              <a:gd name="connsiteX198" fmla="*/ 502085 w 874715"/>
              <a:gd name="connsiteY198" fmla="*/ 1414609 h 6858001"/>
              <a:gd name="connsiteX199" fmla="*/ 479414 w 874715"/>
              <a:gd name="connsiteY199" fmla="*/ 1255923 h 6858001"/>
              <a:gd name="connsiteX200" fmla="*/ 476938 w 874715"/>
              <a:gd name="connsiteY200" fmla="*/ 1240034 h 6858001"/>
              <a:gd name="connsiteX201" fmla="*/ 456745 w 874715"/>
              <a:gd name="connsiteY201" fmla="*/ 1165498 h 6858001"/>
              <a:gd name="connsiteX202" fmla="*/ 444171 w 874715"/>
              <a:gd name="connsiteY202" fmla="*/ 977582 h 6858001"/>
              <a:gd name="connsiteX203" fmla="*/ 442647 w 874715"/>
              <a:gd name="connsiteY203" fmla="*/ 966011 h 6858001"/>
              <a:gd name="connsiteX204" fmla="*/ 452743 w 874715"/>
              <a:gd name="connsiteY204" fmla="*/ 903045 h 6858001"/>
              <a:gd name="connsiteX205" fmla="*/ 467032 w 874715"/>
              <a:gd name="connsiteY205" fmla="*/ 871859 h 6858001"/>
              <a:gd name="connsiteX206" fmla="*/ 481892 w 874715"/>
              <a:gd name="connsiteY206" fmla="*/ 823213 h 6858001"/>
              <a:gd name="connsiteX207" fmla="*/ 487416 w 874715"/>
              <a:gd name="connsiteY207" fmla="*/ 773781 h 6858001"/>
              <a:gd name="connsiteX208" fmla="*/ 464936 w 874715"/>
              <a:gd name="connsiteY208" fmla="*/ 690809 h 6858001"/>
              <a:gd name="connsiteX209" fmla="*/ 462650 w 874715"/>
              <a:gd name="connsiteY209" fmla="*/ 660603 h 6858001"/>
              <a:gd name="connsiteX210" fmla="*/ 451791 w 874715"/>
              <a:gd name="connsiteY210" fmla="*/ 593322 h 6858001"/>
              <a:gd name="connsiteX211" fmla="*/ 452553 w 874715"/>
              <a:gd name="connsiteY211" fmla="*/ 534478 h 6858001"/>
              <a:gd name="connsiteX212" fmla="*/ 469890 w 874715"/>
              <a:gd name="connsiteY212" fmla="*/ 487205 h 6858001"/>
              <a:gd name="connsiteX213" fmla="*/ 473318 w 874715"/>
              <a:gd name="connsiteY213" fmla="*/ 418552 h 6858001"/>
              <a:gd name="connsiteX214" fmla="*/ 460746 w 874715"/>
              <a:gd name="connsiteY214" fmla="*/ 374220 h 6858001"/>
              <a:gd name="connsiteX215" fmla="*/ 459032 w 874715"/>
              <a:gd name="connsiteY215" fmla="*/ 365198 h 6858001"/>
              <a:gd name="connsiteX216" fmla="*/ 458267 w 874715"/>
              <a:gd name="connsiteY216" fmla="*/ 249272 h 6858001"/>
              <a:gd name="connsiteX217" fmla="*/ 496179 w 874715"/>
              <a:gd name="connsiteY217" fmla="*/ 104514 h 6858001"/>
              <a:gd name="connsiteX218" fmla="*/ 504181 w 874715"/>
              <a:gd name="connsiteY218" fmla="*/ 80583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Lst>
            <a:rect l="l" t="t" r="r" b="b"/>
            <a:pathLst>
              <a:path w="874715" h="6858001">
                <a:moveTo>
                  <a:pt x="669467" y="3720275"/>
                </a:moveTo>
                <a:lnTo>
                  <a:pt x="710453" y="3726292"/>
                </a:lnTo>
                <a:lnTo>
                  <a:pt x="710455" y="3726292"/>
                </a:lnTo>
                <a:lnTo>
                  <a:pt x="669465" y="3720275"/>
                </a:lnTo>
                <a:close/>
                <a:moveTo>
                  <a:pt x="834223" y="3333751"/>
                </a:moveTo>
                <a:lnTo>
                  <a:pt x="446757" y="3333751"/>
                </a:lnTo>
                <a:lnTo>
                  <a:pt x="441229" y="3376550"/>
                </a:lnTo>
                <a:lnTo>
                  <a:pt x="437178" y="3407910"/>
                </a:lnTo>
                <a:cubicBezTo>
                  <a:pt x="435005" y="3435408"/>
                  <a:pt x="434362" y="3463164"/>
                  <a:pt x="435790" y="3491262"/>
                </a:cubicBezTo>
                <a:cubicBezTo>
                  <a:pt x="436266" y="3500578"/>
                  <a:pt x="433599" y="3510777"/>
                  <a:pt x="429384" y="3520658"/>
                </a:cubicBezTo>
                <a:lnTo>
                  <a:pt x="427332" y="3524252"/>
                </a:lnTo>
                <a:lnTo>
                  <a:pt x="427331" y="3524252"/>
                </a:lnTo>
                <a:lnTo>
                  <a:pt x="413690" y="3548145"/>
                </a:lnTo>
                <a:cubicBezTo>
                  <a:pt x="391973" y="3578940"/>
                  <a:pt x="390257" y="3577567"/>
                  <a:pt x="408166" y="3612089"/>
                </a:cubicBezTo>
                <a:cubicBezTo>
                  <a:pt x="412548" y="3620328"/>
                  <a:pt x="415214" y="3630528"/>
                  <a:pt x="421692" y="3636610"/>
                </a:cubicBezTo>
                <a:cubicBezTo>
                  <a:pt x="438171" y="3652106"/>
                  <a:pt x="444409" y="3669416"/>
                  <a:pt x="445933" y="3687609"/>
                </a:cubicBezTo>
                <a:lnTo>
                  <a:pt x="443241" y="3725049"/>
                </a:lnTo>
                <a:lnTo>
                  <a:pt x="455589" y="3723372"/>
                </a:lnTo>
                <a:cubicBezTo>
                  <a:pt x="485111" y="3719138"/>
                  <a:pt x="514678" y="3715144"/>
                  <a:pt x="544787" y="3712739"/>
                </a:cubicBezTo>
                <a:lnTo>
                  <a:pt x="544802" y="3712740"/>
                </a:lnTo>
                <a:lnTo>
                  <a:pt x="544786" y="3712740"/>
                </a:lnTo>
                <a:cubicBezTo>
                  <a:pt x="514677" y="3715145"/>
                  <a:pt x="485110" y="3719139"/>
                  <a:pt x="455588" y="3723373"/>
                </a:cubicBezTo>
                <a:lnTo>
                  <a:pt x="443240" y="3725050"/>
                </a:lnTo>
                <a:lnTo>
                  <a:pt x="441884" y="3743904"/>
                </a:lnTo>
                <a:cubicBezTo>
                  <a:pt x="440932" y="3750574"/>
                  <a:pt x="439598" y="3758615"/>
                  <a:pt x="442266" y="3764306"/>
                </a:cubicBezTo>
                <a:cubicBezTo>
                  <a:pt x="454266" y="3790000"/>
                  <a:pt x="450076" y="3811773"/>
                  <a:pt x="433692" y="3834135"/>
                </a:cubicBezTo>
                <a:cubicBezTo>
                  <a:pt x="419595" y="3853553"/>
                  <a:pt x="411213" y="3875915"/>
                  <a:pt x="428740" y="3898864"/>
                </a:cubicBezTo>
                <a:cubicBezTo>
                  <a:pt x="467603" y="3949864"/>
                  <a:pt x="469507" y="4004392"/>
                  <a:pt x="444932" y="4062061"/>
                </a:cubicBezTo>
                <a:cubicBezTo>
                  <a:pt x="427405" y="4103253"/>
                  <a:pt x="423405" y="4143856"/>
                  <a:pt x="441122" y="4187207"/>
                </a:cubicBezTo>
                <a:cubicBezTo>
                  <a:pt x="447980" y="4203880"/>
                  <a:pt x="443408" y="4225456"/>
                  <a:pt x="444932" y="4244874"/>
                </a:cubicBezTo>
                <a:cubicBezTo>
                  <a:pt x="445694" y="4255860"/>
                  <a:pt x="445884" y="4268022"/>
                  <a:pt x="450648" y="4277434"/>
                </a:cubicBezTo>
                <a:cubicBezTo>
                  <a:pt x="462841" y="4302544"/>
                  <a:pt x="478461" y="4325885"/>
                  <a:pt x="490464" y="4351188"/>
                </a:cubicBezTo>
                <a:cubicBezTo>
                  <a:pt x="496178" y="4363350"/>
                  <a:pt x="499226" y="4377865"/>
                  <a:pt x="499418" y="4391596"/>
                </a:cubicBezTo>
                <a:cubicBezTo>
                  <a:pt x="500370" y="4432199"/>
                  <a:pt x="500370" y="4472804"/>
                  <a:pt x="498656" y="4513209"/>
                </a:cubicBezTo>
                <a:cubicBezTo>
                  <a:pt x="495988" y="4579901"/>
                  <a:pt x="495416" y="4647572"/>
                  <a:pt x="438646" y="4695629"/>
                </a:cubicBezTo>
                <a:cubicBezTo>
                  <a:pt x="434074" y="4699554"/>
                  <a:pt x="431406" y="4707987"/>
                  <a:pt x="430644" y="4714658"/>
                </a:cubicBezTo>
                <a:cubicBezTo>
                  <a:pt x="427025" y="4745453"/>
                  <a:pt x="426643" y="4777033"/>
                  <a:pt x="420737" y="4807436"/>
                </a:cubicBezTo>
                <a:cubicBezTo>
                  <a:pt x="415975" y="4831758"/>
                  <a:pt x="417499" y="4851963"/>
                  <a:pt x="434264" y="4870400"/>
                </a:cubicBezTo>
                <a:cubicBezTo>
                  <a:pt x="456362" y="4894527"/>
                  <a:pt x="469317" y="4923950"/>
                  <a:pt x="462269" y="4956119"/>
                </a:cubicBezTo>
                <a:cubicBezTo>
                  <a:pt x="455410" y="4988286"/>
                  <a:pt x="470269" y="5009470"/>
                  <a:pt x="485701" y="5033207"/>
                </a:cubicBezTo>
                <a:cubicBezTo>
                  <a:pt x="496940" y="5050467"/>
                  <a:pt x="511038" y="5070083"/>
                  <a:pt x="512180" y="5089305"/>
                </a:cubicBezTo>
                <a:cubicBezTo>
                  <a:pt x="514656" y="5132851"/>
                  <a:pt x="553902" y="5170316"/>
                  <a:pt x="531613" y="5217589"/>
                </a:cubicBezTo>
                <a:cubicBezTo>
                  <a:pt x="530089" y="5220727"/>
                  <a:pt x="533899" y="5226415"/>
                  <a:pt x="534851" y="5230926"/>
                </a:cubicBezTo>
                <a:cubicBezTo>
                  <a:pt x="542091" y="5267019"/>
                  <a:pt x="535041" y="5300953"/>
                  <a:pt x="511228" y="5327433"/>
                </a:cubicBezTo>
                <a:cubicBezTo>
                  <a:pt x="480175" y="5362152"/>
                  <a:pt x="477127" y="5400597"/>
                  <a:pt x="487225" y="5443357"/>
                </a:cubicBezTo>
                <a:cubicBezTo>
                  <a:pt x="490464" y="5457089"/>
                  <a:pt x="492750" y="5470820"/>
                  <a:pt x="495416" y="5484746"/>
                </a:cubicBezTo>
                <a:cubicBezTo>
                  <a:pt x="499226" y="5503576"/>
                  <a:pt x="503228" y="5522604"/>
                  <a:pt x="507038" y="5541432"/>
                </a:cubicBezTo>
                <a:cubicBezTo>
                  <a:pt x="510848" y="5559676"/>
                  <a:pt x="517324" y="5579880"/>
                  <a:pt x="500942" y="5594001"/>
                </a:cubicBezTo>
                <a:cubicBezTo>
                  <a:pt x="486843" y="5606164"/>
                  <a:pt x="488177" y="5614794"/>
                  <a:pt x="500370" y="5625974"/>
                </a:cubicBezTo>
                <a:cubicBezTo>
                  <a:pt x="543043" y="5664813"/>
                  <a:pt x="569714" y="5711889"/>
                  <a:pt x="571618" y="5771911"/>
                </a:cubicBezTo>
                <a:cubicBezTo>
                  <a:pt x="572000" y="5784268"/>
                  <a:pt x="574666" y="5796822"/>
                  <a:pt x="577524" y="5808982"/>
                </a:cubicBezTo>
                <a:cubicBezTo>
                  <a:pt x="579239" y="5816437"/>
                  <a:pt x="581145" y="5825462"/>
                  <a:pt x="586289" y="5829971"/>
                </a:cubicBezTo>
                <a:cubicBezTo>
                  <a:pt x="625532" y="5865083"/>
                  <a:pt x="652775" y="5908825"/>
                  <a:pt x="674684" y="5956490"/>
                </a:cubicBezTo>
                <a:cubicBezTo>
                  <a:pt x="682494" y="5973553"/>
                  <a:pt x="690304" y="5991797"/>
                  <a:pt x="692590" y="6010235"/>
                </a:cubicBezTo>
                <a:cubicBezTo>
                  <a:pt x="694876" y="6029456"/>
                  <a:pt x="691066" y="6049660"/>
                  <a:pt x="688970" y="6069276"/>
                </a:cubicBezTo>
                <a:cubicBezTo>
                  <a:pt x="687828" y="6080849"/>
                  <a:pt x="688018" y="6094187"/>
                  <a:pt x="682494" y="6103407"/>
                </a:cubicBezTo>
                <a:cubicBezTo>
                  <a:pt x="665157" y="6132633"/>
                  <a:pt x="646489" y="6160879"/>
                  <a:pt x="626294" y="6188144"/>
                </a:cubicBezTo>
                <a:cubicBezTo>
                  <a:pt x="608958" y="6211486"/>
                  <a:pt x="606481" y="6216194"/>
                  <a:pt x="628200" y="6236396"/>
                </a:cubicBezTo>
                <a:cubicBezTo>
                  <a:pt x="650489" y="6257190"/>
                  <a:pt x="662109" y="6283082"/>
                  <a:pt x="666871" y="6311718"/>
                </a:cubicBezTo>
                <a:cubicBezTo>
                  <a:pt x="674302" y="6357030"/>
                  <a:pt x="680588" y="6402732"/>
                  <a:pt x="684208" y="6448435"/>
                </a:cubicBezTo>
                <a:cubicBezTo>
                  <a:pt x="687446" y="6489823"/>
                  <a:pt x="669920" y="6509634"/>
                  <a:pt x="630104" y="6517873"/>
                </a:cubicBezTo>
                <a:cubicBezTo>
                  <a:pt x="608005" y="6522581"/>
                  <a:pt x="584001" y="6528663"/>
                  <a:pt x="578096" y="6553767"/>
                </a:cubicBezTo>
                <a:cubicBezTo>
                  <a:pt x="568570" y="6594765"/>
                  <a:pt x="564380" y="6637329"/>
                  <a:pt x="517706" y="6657533"/>
                </a:cubicBezTo>
                <a:cubicBezTo>
                  <a:pt x="527993" y="6668713"/>
                  <a:pt x="534089" y="6675579"/>
                  <a:pt x="540185" y="6682250"/>
                </a:cubicBezTo>
                <a:cubicBezTo>
                  <a:pt x="557140" y="6700686"/>
                  <a:pt x="564380" y="6738934"/>
                  <a:pt x="549712" y="6758356"/>
                </a:cubicBezTo>
                <a:cubicBezTo>
                  <a:pt x="528375" y="6786993"/>
                  <a:pt x="532375" y="6813278"/>
                  <a:pt x="548950" y="6840738"/>
                </a:cubicBezTo>
                <a:lnTo>
                  <a:pt x="556149" y="6858001"/>
                </a:lnTo>
                <a:lnTo>
                  <a:pt x="760427" y="6858001"/>
                </a:lnTo>
                <a:lnTo>
                  <a:pt x="763269" y="6846819"/>
                </a:lnTo>
                <a:cubicBezTo>
                  <a:pt x="771841" y="6790916"/>
                  <a:pt x="777937" y="6734620"/>
                  <a:pt x="784795" y="6678324"/>
                </a:cubicBezTo>
                <a:cubicBezTo>
                  <a:pt x="791844" y="6620265"/>
                  <a:pt x="799274" y="6562401"/>
                  <a:pt x="805560" y="6504338"/>
                </a:cubicBezTo>
                <a:cubicBezTo>
                  <a:pt x="808800" y="6472562"/>
                  <a:pt x="809370" y="6440589"/>
                  <a:pt x="812418" y="6408814"/>
                </a:cubicBezTo>
                <a:cubicBezTo>
                  <a:pt x="815086" y="6380959"/>
                  <a:pt x="820039" y="6353302"/>
                  <a:pt x="823279" y="6325450"/>
                </a:cubicBezTo>
                <a:cubicBezTo>
                  <a:pt x="825945" y="6301323"/>
                  <a:pt x="827469" y="6277000"/>
                  <a:pt x="830137" y="6252873"/>
                </a:cubicBezTo>
                <a:cubicBezTo>
                  <a:pt x="834517" y="6214231"/>
                  <a:pt x="839471" y="6175786"/>
                  <a:pt x="844043" y="6137341"/>
                </a:cubicBezTo>
                <a:cubicBezTo>
                  <a:pt x="845757" y="6121257"/>
                  <a:pt x="850520" y="6104387"/>
                  <a:pt x="847663" y="6089284"/>
                </a:cubicBezTo>
                <a:cubicBezTo>
                  <a:pt x="840423" y="6051230"/>
                  <a:pt x="842519" y="6013764"/>
                  <a:pt x="847471" y="5975908"/>
                </a:cubicBezTo>
                <a:cubicBezTo>
                  <a:pt x="849188" y="5962962"/>
                  <a:pt x="848806" y="5949036"/>
                  <a:pt x="845567" y="5936481"/>
                </a:cubicBezTo>
                <a:cubicBezTo>
                  <a:pt x="839089" y="5910785"/>
                  <a:pt x="829945" y="5885876"/>
                  <a:pt x="821945" y="5860571"/>
                </a:cubicBezTo>
                <a:cubicBezTo>
                  <a:pt x="820993" y="5857824"/>
                  <a:pt x="820801" y="5854490"/>
                  <a:pt x="820231" y="5851549"/>
                </a:cubicBezTo>
                <a:cubicBezTo>
                  <a:pt x="816990" y="5834874"/>
                  <a:pt x="813752" y="5818399"/>
                  <a:pt x="810894" y="5801726"/>
                </a:cubicBezTo>
                <a:cubicBezTo>
                  <a:pt x="809370" y="5792704"/>
                  <a:pt x="809180" y="5783484"/>
                  <a:pt x="807846" y="5774460"/>
                </a:cubicBezTo>
                <a:cubicBezTo>
                  <a:pt x="802512" y="5739546"/>
                  <a:pt x="811466" y="5701101"/>
                  <a:pt x="788415" y="5670892"/>
                </a:cubicBezTo>
                <a:cubicBezTo>
                  <a:pt x="773555" y="5651277"/>
                  <a:pt x="776985" y="5632250"/>
                  <a:pt x="779271" y="5611265"/>
                </a:cubicBezTo>
                <a:cubicBezTo>
                  <a:pt x="780985" y="5595374"/>
                  <a:pt x="780413" y="5579094"/>
                  <a:pt x="780605" y="5563010"/>
                </a:cubicBezTo>
                <a:cubicBezTo>
                  <a:pt x="781175" y="5534764"/>
                  <a:pt x="781367" y="5506518"/>
                  <a:pt x="782319" y="5478272"/>
                </a:cubicBezTo>
                <a:cubicBezTo>
                  <a:pt x="782699" y="5469249"/>
                  <a:pt x="787463" y="5460031"/>
                  <a:pt x="786701" y="5451203"/>
                </a:cubicBezTo>
                <a:cubicBezTo>
                  <a:pt x="783081" y="5410403"/>
                  <a:pt x="777365" y="5369604"/>
                  <a:pt x="774127" y="5328805"/>
                </a:cubicBezTo>
                <a:cubicBezTo>
                  <a:pt x="772223" y="5305660"/>
                  <a:pt x="775841" y="5281924"/>
                  <a:pt x="773175" y="5258975"/>
                </a:cubicBezTo>
                <a:cubicBezTo>
                  <a:pt x="770127" y="5232496"/>
                  <a:pt x="762317" y="5206604"/>
                  <a:pt x="757552" y="5180319"/>
                </a:cubicBezTo>
                <a:cubicBezTo>
                  <a:pt x="756220" y="5173061"/>
                  <a:pt x="757934" y="5165020"/>
                  <a:pt x="758314" y="5157370"/>
                </a:cubicBezTo>
                <a:cubicBezTo>
                  <a:pt x="758697" y="5148739"/>
                  <a:pt x="759459" y="5140304"/>
                  <a:pt x="759649" y="5131673"/>
                </a:cubicBezTo>
                <a:cubicBezTo>
                  <a:pt x="760031" y="5105388"/>
                  <a:pt x="759459" y="5079104"/>
                  <a:pt x="760793" y="5052820"/>
                </a:cubicBezTo>
                <a:cubicBezTo>
                  <a:pt x="761555" y="5036736"/>
                  <a:pt x="769365" y="5019868"/>
                  <a:pt x="766507" y="5004959"/>
                </a:cubicBezTo>
                <a:cubicBezTo>
                  <a:pt x="760983" y="4974557"/>
                  <a:pt x="773365" y="4944153"/>
                  <a:pt x="763079" y="4913751"/>
                </a:cubicBezTo>
                <a:cubicBezTo>
                  <a:pt x="760031" y="4904334"/>
                  <a:pt x="767651" y="4891388"/>
                  <a:pt x="768031" y="4880011"/>
                </a:cubicBezTo>
                <a:cubicBezTo>
                  <a:pt x="768983" y="4851570"/>
                  <a:pt x="768793" y="4823128"/>
                  <a:pt x="768603" y="4794687"/>
                </a:cubicBezTo>
                <a:cubicBezTo>
                  <a:pt x="768413" y="4769186"/>
                  <a:pt x="771079" y="4742705"/>
                  <a:pt x="765745" y="4718187"/>
                </a:cubicBezTo>
                <a:cubicBezTo>
                  <a:pt x="760031" y="4692491"/>
                  <a:pt x="760793" y="4669346"/>
                  <a:pt x="767269" y="4644434"/>
                </a:cubicBezTo>
                <a:cubicBezTo>
                  <a:pt x="771651" y="4627369"/>
                  <a:pt x="772223" y="4609322"/>
                  <a:pt x="773555" y="4591670"/>
                </a:cubicBezTo>
                <a:cubicBezTo>
                  <a:pt x="775079" y="4572644"/>
                  <a:pt x="771079" y="4551655"/>
                  <a:pt x="777365" y="4534394"/>
                </a:cubicBezTo>
                <a:cubicBezTo>
                  <a:pt x="796036" y="4483001"/>
                  <a:pt x="800036" y="4430237"/>
                  <a:pt x="800036" y="4376493"/>
                </a:cubicBezTo>
                <a:cubicBezTo>
                  <a:pt x="800036" y="4366684"/>
                  <a:pt x="797370" y="4356680"/>
                  <a:pt x="794512" y="4347267"/>
                </a:cubicBezTo>
                <a:cubicBezTo>
                  <a:pt x="777365" y="4292342"/>
                  <a:pt x="778889" y="4237224"/>
                  <a:pt x="789368" y="4181322"/>
                </a:cubicBezTo>
                <a:cubicBezTo>
                  <a:pt x="791654" y="4169748"/>
                  <a:pt x="792036" y="4156803"/>
                  <a:pt x="789750" y="4145230"/>
                </a:cubicBezTo>
                <a:cubicBezTo>
                  <a:pt x="783081" y="4112668"/>
                  <a:pt x="772031" y="4081088"/>
                  <a:pt x="767269" y="4048330"/>
                </a:cubicBezTo>
                <a:cubicBezTo>
                  <a:pt x="759459" y="3994194"/>
                  <a:pt x="785747" y="3947314"/>
                  <a:pt x="802894" y="3898864"/>
                </a:cubicBezTo>
                <a:cubicBezTo>
                  <a:pt x="819087" y="3852768"/>
                  <a:pt x="855664" y="3813538"/>
                  <a:pt x="847471" y="3759007"/>
                </a:cubicBezTo>
                <a:lnTo>
                  <a:pt x="848163" y="3756136"/>
                </a:lnTo>
                <a:lnTo>
                  <a:pt x="819543" y="3748731"/>
                </a:lnTo>
                <a:lnTo>
                  <a:pt x="819313" y="3748682"/>
                </a:lnTo>
                <a:lnTo>
                  <a:pt x="819544" y="3748730"/>
                </a:lnTo>
                <a:lnTo>
                  <a:pt x="848164" y="3756135"/>
                </a:lnTo>
                <a:lnTo>
                  <a:pt x="849545" y="3750401"/>
                </a:lnTo>
                <a:cubicBezTo>
                  <a:pt x="850902" y="3747434"/>
                  <a:pt x="852522" y="3744394"/>
                  <a:pt x="853189" y="3741353"/>
                </a:cubicBezTo>
                <a:cubicBezTo>
                  <a:pt x="856809" y="3724680"/>
                  <a:pt x="861189" y="3708009"/>
                  <a:pt x="862905" y="3691138"/>
                </a:cubicBezTo>
                <a:cubicBezTo>
                  <a:pt x="865191" y="3670544"/>
                  <a:pt x="864429" y="3649555"/>
                  <a:pt x="866333" y="3628959"/>
                </a:cubicBezTo>
                <a:cubicBezTo>
                  <a:pt x="868619" y="3602478"/>
                  <a:pt x="874715" y="3576391"/>
                  <a:pt x="874715" y="3550106"/>
                </a:cubicBezTo>
                <a:lnTo>
                  <a:pt x="871487" y="3524252"/>
                </a:lnTo>
                <a:lnTo>
                  <a:pt x="871488" y="3524252"/>
                </a:lnTo>
                <a:lnTo>
                  <a:pt x="870763" y="3518451"/>
                </a:lnTo>
                <a:cubicBezTo>
                  <a:pt x="868573" y="3507933"/>
                  <a:pt x="865953" y="3497439"/>
                  <a:pt x="864238" y="3486946"/>
                </a:cubicBezTo>
                <a:cubicBezTo>
                  <a:pt x="859476" y="3457327"/>
                  <a:pt x="860810" y="3424765"/>
                  <a:pt x="848618" y="3398677"/>
                </a:cubicBezTo>
                <a:lnTo>
                  <a:pt x="837595" y="3365728"/>
                </a:lnTo>
                <a:lnTo>
                  <a:pt x="834829" y="3357461"/>
                </a:lnTo>
                <a:close/>
                <a:moveTo>
                  <a:pt x="513783" y="0"/>
                </a:moveTo>
                <a:lnTo>
                  <a:pt x="72334" y="0"/>
                </a:lnTo>
                <a:lnTo>
                  <a:pt x="75447" y="27991"/>
                </a:lnTo>
                <a:cubicBezTo>
                  <a:pt x="80828" y="63323"/>
                  <a:pt x="87734" y="98434"/>
                  <a:pt x="88115" y="134133"/>
                </a:cubicBezTo>
                <a:cubicBezTo>
                  <a:pt x="88495" y="166498"/>
                  <a:pt x="94591" y="198471"/>
                  <a:pt x="62778" y="221224"/>
                </a:cubicBezTo>
                <a:cubicBezTo>
                  <a:pt x="58586" y="224165"/>
                  <a:pt x="60872" y="238486"/>
                  <a:pt x="62206" y="247312"/>
                </a:cubicBezTo>
                <a:cubicBezTo>
                  <a:pt x="65065" y="266927"/>
                  <a:pt x="72303" y="286346"/>
                  <a:pt x="72113" y="305764"/>
                </a:cubicBezTo>
                <a:cubicBezTo>
                  <a:pt x="71923" y="345976"/>
                  <a:pt x="68875" y="386383"/>
                  <a:pt x="65445" y="426397"/>
                </a:cubicBezTo>
                <a:cubicBezTo>
                  <a:pt x="64111" y="441500"/>
                  <a:pt x="58968" y="456017"/>
                  <a:pt x="55348" y="470924"/>
                </a:cubicBezTo>
                <a:cubicBezTo>
                  <a:pt x="53252" y="479162"/>
                  <a:pt x="47728" y="487990"/>
                  <a:pt x="48870" y="495638"/>
                </a:cubicBezTo>
                <a:cubicBezTo>
                  <a:pt x="55538" y="539970"/>
                  <a:pt x="39156" y="580573"/>
                  <a:pt x="30963" y="622548"/>
                </a:cubicBezTo>
                <a:cubicBezTo>
                  <a:pt x="27153" y="641968"/>
                  <a:pt x="18009" y="660210"/>
                  <a:pt x="11723" y="679040"/>
                </a:cubicBezTo>
                <a:cubicBezTo>
                  <a:pt x="10007" y="683943"/>
                  <a:pt x="8483" y="689436"/>
                  <a:pt x="8865" y="694341"/>
                </a:cubicBezTo>
                <a:cubicBezTo>
                  <a:pt x="11151" y="722389"/>
                  <a:pt x="14389" y="750244"/>
                  <a:pt x="16865" y="778095"/>
                </a:cubicBezTo>
                <a:cubicBezTo>
                  <a:pt x="19151" y="803401"/>
                  <a:pt x="19913" y="828900"/>
                  <a:pt x="47918" y="840866"/>
                </a:cubicBezTo>
                <a:cubicBezTo>
                  <a:pt x="52300" y="842633"/>
                  <a:pt x="55538" y="848516"/>
                  <a:pt x="58396" y="853028"/>
                </a:cubicBezTo>
                <a:cubicBezTo>
                  <a:pt x="102404" y="922662"/>
                  <a:pt x="101260" y="959929"/>
                  <a:pt x="54776" y="1027995"/>
                </a:cubicBezTo>
                <a:cubicBezTo>
                  <a:pt x="50014" y="1035056"/>
                  <a:pt x="46584" y="1050159"/>
                  <a:pt x="50394" y="1054866"/>
                </a:cubicBezTo>
                <a:cubicBezTo>
                  <a:pt x="82019" y="1094882"/>
                  <a:pt x="78589" y="1138623"/>
                  <a:pt x="68683" y="1184720"/>
                </a:cubicBezTo>
                <a:cubicBezTo>
                  <a:pt x="66017" y="1196684"/>
                  <a:pt x="66017" y="1213555"/>
                  <a:pt x="72303" y="1222576"/>
                </a:cubicBezTo>
                <a:cubicBezTo>
                  <a:pt x="101450" y="1265534"/>
                  <a:pt x="97260" y="1311630"/>
                  <a:pt x="88687" y="1358313"/>
                </a:cubicBezTo>
                <a:cubicBezTo>
                  <a:pt x="87353" y="1365570"/>
                  <a:pt x="80113" y="1374398"/>
                  <a:pt x="73447" y="1377535"/>
                </a:cubicBezTo>
                <a:cubicBezTo>
                  <a:pt x="49824" y="1388716"/>
                  <a:pt x="41822" y="1409705"/>
                  <a:pt x="35153" y="1432851"/>
                </a:cubicBezTo>
                <a:cubicBezTo>
                  <a:pt x="24295" y="1469335"/>
                  <a:pt x="11531" y="1505229"/>
                  <a:pt x="1244" y="1541910"/>
                </a:cubicBezTo>
                <a:cubicBezTo>
                  <a:pt x="-1232" y="1550935"/>
                  <a:pt x="292" y="1562114"/>
                  <a:pt x="3149" y="1571529"/>
                </a:cubicBezTo>
                <a:cubicBezTo>
                  <a:pt x="12865" y="1603698"/>
                  <a:pt x="37250" y="1624098"/>
                  <a:pt x="59730" y="1646459"/>
                </a:cubicBezTo>
                <a:cubicBezTo>
                  <a:pt x="69637" y="1656267"/>
                  <a:pt x="76685" y="1669800"/>
                  <a:pt x="82399" y="1682944"/>
                </a:cubicBezTo>
                <a:cubicBezTo>
                  <a:pt x="97070" y="1717073"/>
                  <a:pt x="110214" y="1751988"/>
                  <a:pt x="124120" y="1786511"/>
                </a:cubicBezTo>
                <a:cubicBezTo>
                  <a:pt x="125454" y="1789845"/>
                  <a:pt x="128883" y="1792590"/>
                  <a:pt x="131741" y="1795142"/>
                </a:cubicBezTo>
                <a:cubicBezTo>
                  <a:pt x="161842" y="1820640"/>
                  <a:pt x="192131" y="1845943"/>
                  <a:pt x="222232" y="1871640"/>
                </a:cubicBezTo>
                <a:cubicBezTo>
                  <a:pt x="227946" y="1876543"/>
                  <a:pt x="232138" y="1883606"/>
                  <a:pt x="237662" y="1888901"/>
                </a:cubicBezTo>
                <a:cubicBezTo>
                  <a:pt x="245282" y="1896356"/>
                  <a:pt x="252523" y="1905771"/>
                  <a:pt x="261667" y="1909694"/>
                </a:cubicBezTo>
                <a:cubicBezTo>
                  <a:pt x="290432" y="1921855"/>
                  <a:pt x="302816" y="1945197"/>
                  <a:pt x="308150" y="1974618"/>
                </a:cubicBezTo>
                <a:cubicBezTo>
                  <a:pt x="313103" y="2001493"/>
                  <a:pt x="317295" y="2028365"/>
                  <a:pt x="323009" y="2055042"/>
                </a:cubicBezTo>
                <a:cubicBezTo>
                  <a:pt x="329867" y="2087602"/>
                  <a:pt x="337297" y="2119968"/>
                  <a:pt x="345680" y="2152137"/>
                </a:cubicBezTo>
                <a:cubicBezTo>
                  <a:pt x="349300" y="2166063"/>
                  <a:pt x="353490" y="2180774"/>
                  <a:pt x="360920" y="2192740"/>
                </a:cubicBezTo>
                <a:cubicBezTo>
                  <a:pt x="381495" y="2226281"/>
                  <a:pt x="395401" y="2262177"/>
                  <a:pt x="389877" y="2301603"/>
                </a:cubicBezTo>
                <a:cubicBezTo>
                  <a:pt x="385495" y="2333183"/>
                  <a:pt x="396735" y="2359664"/>
                  <a:pt x="414262" y="2379279"/>
                </a:cubicBezTo>
                <a:cubicBezTo>
                  <a:pt x="446077" y="2414980"/>
                  <a:pt x="438837" y="2453227"/>
                  <a:pt x="428551" y="2491281"/>
                </a:cubicBezTo>
                <a:cubicBezTo>
                  <a:pt x="423216" y="2510897"/>
                  <a:pt x="423978" y="2526980"/>
                  <a:pt x="429121" y="2545615"/>
                </a:cubicBezTo>
                <a:cubicBezTo>
                  <a:pt x="441123" y="2588768"/>
                  <a:pt x="473700" y="2617603"/>
                  <a:pt x="502275" y="2645455"/>
                </a:cubicBezTo>
                <a:cubicBezTo>
                  <a:pt x="526660" y="2669191"/>
                  <a:pt x="540376" y="2695868"/>
                  <a:pt x="550665" y="2725094"/>
                </a:cubicBezTo>
                <a:cubicBezTo>
                  <a:pt x="563809" y="2761970"/>
                  <a:pt x="558857" y="2791196"/>
                  <a:pt x="527232" y="2808850"/>
                </a:cubicBezTo>
                <a:cubicBezTo>
                  <a:pt x="518277" y="2813754"/>
                  <a:pt x="507799" y="2822385"/>
                  <a:pt x="505133" y="2831604"/>
                </a:cubicBezTo>
                <a:cubicBezTo>
                  <a:pt x="491799" y="2876129"/>
                  <a:pt x="472366" y="2921245"/>
                  <a:pt x="484178" y="2968910"/>
                </a:cubicBezTo>
                <a:cubicBezTo>
                  <a:pt x="500371" y="3034817"/>
                  <a:pt x="499419" y="3099154"/>
                  <a:pt x="483416" y="3165061"/>
                </a:cubicBezTo>
                <a:cubicBezTo>
                  <a:pt x="470462" y="3218512"/>
                  <a:pt x="457126" y="3271963"/>
                  <a:pt x="447744" y="3326101"/>
                </a:cubicBezTo>
                <a:lnTo>
                  <a:pt x="446756" y="3333750"/>
                </a:lnTo>
                <a:lnTo>
                  <a:pt x="834222" y="3333750"/>
                </a:lnTo>
                <a:lnTo>
                  <a:pt x="833756" y="3315508"/>
                </a:lnTo>
                <a:cubicBezTo>
                  <a:pt x="835090" y="3305897"/>
                  <a:pt x="843092" y="3293538"/>
                  <a:pt x="851283" y="3289224"/>
                </a:cubicBezTo>
                <a:cubicBezTo>
                  <a:pt x="869571" y="3279612"/>
                  <a:pt x="872811" y="3266470"/>
                  <a:pt x="866523" y="3248621"/>
                </a:cubicBezTo>
                <a:cubicBezTo>
                  <a:pt x="861189" y="3233124"/>
                  <a:pt x="858523" y="3214098"/>
                  <a:pt x="848234" y="3203506"/>
                </a:cubicBezTo>
                <a:cubicBezTo>
                  <a:pt x="819088" y="3173494"/>
                  <a:pt x="818135" y="3135244"/>
                  <a:pt x="810325" y="3097977"/>
                </a:cubicBezTo>
                <a:cubicBezTo>
                  <a:pt x="805561" y="3075225"/>
                  <a:pt x="805371" y="3054039"/>
                  <a:pt x="808609" y="3031285"/>
                </a:cubicBezTo>
                <a:cubicBezTo>
                  <a:pt x="815849" y="2981857"/>
                  <a:pt x="805561" y="2933799"/>
                  <a:pt x="792417" y="2886329"/>
                </a:cubicBezTo>
                <a:cubicBezTo>
                  <a:pt x="783654" y="2854945"/>
                  <a:pt x="778320" y="2822776"/>
                  <a:pt x="769366" y="2791590"/>
                </a:cubicBezTo>
                <a:cubicBezTo>
                  <a:pt x="762508" y="2768247"/>
                  <a:pt x="754315" y="2744906"/>
                  <a:pt x="743267" y="2723527"/>
                </a:cubicBezTo>
                <a:cubicBezTo>
                  <a:pt x="727072" y="2692532"/>
                  <a:pt x="702688" y="2665466"/>
                  <a:pt x="709166" y="2626038"/>
                </a:cubicBezTo>
                <a:cubicBezTo>
                  <a:pt x="714880" y="2591317"/>
                  <a:pt x="702880" y="2559935"/>
                  <a:pt x="691449" y="2528158"/>
                </a:cubicBezTo>
                <a:cubicBezTo>
                  <a:pt x="683067" y="2504816"/>
                  <a:pt x="674493" y="2481477"/>
                  <a:pt x="669159" y="2457348"/>
                </a:cubicBezTo>
                <a:cubicBezTo>
                  <a:pt x="662872" y="2428709"/>
                  <a:pt x="665540" y="2396344"/>
                  <a:pt x="653918" y="2370844"/>
                </a:cubicBezTo>
                <a:cubicBezTo>
                  <a:pt x="641726" y="2344167"/>
                  <a:pt x="649918" y="2322005"/>
                  <a:pt x="653348" y="2298269"/>
                </a:cubicBezTo>
                <a:cubicBezTo>
                  <a:pt x="658682" y="2260413"/>
                  <a:pt x="668589" y="2222749"/>
                  <a:pt x="656014" y="2184501"/>
                </a:cubicBezTo>
                <a:cubicBezTo>
                  <a:pt x="640774" y="2138014"/>
                  <a:pt x="624391" y="2091918"/>
                  <a:pt x="609913" y="2045235"/>
                </a:cubicBezTo>
                <a:cubicBezTo>
                  <a:pt x="604386" y="2027187"/>
                  <a:pt x="602100" y="2007771"/>
                  <a:pt x="599624" y="1988939"/>
                </a:cubicBezTo>
                <a:cubicBezTo>
                  <a:pt x="597528" y="1971091"/>
                  <a:pt x="602862" y="1949711"/>
                  <a:pt x="594862" y="1935977"/>
                </a:cubicBezTo>
                <a:cubicBezTo>
                  <a:pt x="574287" y="1900670"/>
                  <a:pt x="564191" y="1864385"/>
                  <a:pt x="564191" y="1823583"/>
                </a:cubicBezTo>
                <a:cubicBezTo>
                  <a:pt x="564191" y="1808282"/>
                  <a:pt x="555617" y="1793374"/>
                  <a:pt x="554093" y="1777881"/>
                </a:cubicBezTo>
                <a:cubicBezTo>
                  <a:pt x="552189" y="1756694"/>
                  <a:pt x="547044" y="1732372"/>
                  <a:pt x="554285" y="1713934"/>
                </a:cubicBezTo>
                <a:cubicBezTo>
                  <a:pt x="571429" y="1670585"/>
                  <a:pt x="557141" y="1635476"/>
                  <a:pt x="540186" y="1597617"/>
                </a:cubicBezTo>
                <a:cubicBezTo>
                  <a:pt x="523422" y="1560348"/>
                  <a:pt x="510087" y="1521118"/>
                  <a:pt x="499037" y="1481495"/>
                </a:cubicBezTo>
                <a:cubicBezTo>
                  <a:pt x="495037" y="1466588"/>
                  <a:pt x="501705" y="1448740"/>
                  <a:pt x="503037" y="1432262"/>
                </a:cubicBezTo>
                <a:cubicBezTo>
                  <a:pt x="503419" y="1426376"/>
                  <a:pt x="503991" y="1419903"/>
                  <a:pt x="502085" y="1414609"/>
                </a:cubicBezTo>
                <a:cubicBezTo>
                  <a:pt x="483796" y="1363414"/>
                  <a:pt x="469890" y="1311432"/>
                  <a:pt x="479414" y="1255923"/>
                </a:cubicBezTo>
                <a:cubicBezTo>
                  <a:pt x="480368" y="1250824"/>
                  <a:pt x="478272" y="1245135"/>
                  <a:pt x="476938" y="1240034"/>
                </a:cubicBezTo>
                <a:cubicBezTo>
                  <a:pt x="470080" y="1215122"/>
                  <a:pt x="459222" y="1190799"/>
                  <a:pt x="456745" y="1165498"/>
                </a:cubicBezTo>
                <a:cubicBezTo>
                  <a:pt x="450649" y="1103121"/>
                  <a:pt x="448171" y="1040355"/>
                  <a:pt x="444171" y="977582"/>
                </a:cubicBezTo>
                <a:cubicBezTo>
                  <a:pt x="443981" y="973659"/>
                  <a:pt x="443981" y="969541"/>
                  <a:pt x="442647" y="966011"/>
                </a:cubicBezTo>
                <a:cubicBezTo>
                  <a:pt x="434455" y="942864"/>
                  <a:pt x="437123" y="922662"/>
                  <a:pt x="452743" y="903045"/>
                </a:cubicBezTo>
                <a:cubicBezTo>
                  <a:pt x="459602" y="894414"/>
                  <a:pt x="463222" y="882645"/>
                  <a:pt x="467032" y="871859"/>
                </a:cubicBezTo>
                <a:cubicBezTo>
                  <a:pt x="472748" y="855968"/>
                  <a:pt x="478272" y="839689"/>
                  <a:pt x="481892" y="823213"/>
                </a:cubicBezTo>
                <a:cubicBezTo>
                  <a:pt x="485320" y="806930"/>
                  <a:pt x="490083" y="789474"/>
                  <a:pt x="487416" y="773781"/>
                </a:cubicBezTo>
                <a:cubicBezTo>
                  <a:pt x="482654" y="745535"/>
                  <a:pt x="471986" y="718661"/>
                  <a:pt x="464936" y="690809"/>
                </a:cubicBezTo>
                <a:cubicBezTo>
                  <a:pt x="462460" y="681198"/>
                  <a:pt x="462842" y="670605"/>
                  <a:pt x="462650" y="660603"/>
                </a:cubicBezTo>
                <a:cubicBezTo>
                  <a:pt x="462080" y="637652"/>
                  <a:pt x="467604" y="614113"/>
                  <a:pt x="451791" y="593322"/>
                </a:cubicBezTo>
                <a:cubicBezTo>
                  <a:pt x="436933" y="574101"/>
                  <a:pt x="441313" y="554679"/>
                  <a:pt x="452553" y="534478"/>
                </a:cubicBezTo>
                <a:cubicBezTo>
                  <a:pt x="460556" y="519961"/>
                  <a:pt x="466842" y="503486"/>
                  <a:pt x="469890" y="487205"/>
                </a:cubicBezTo>
                <a:cubicBezTo>
                  <a:pt x="474080" y="464843"/>
                  <a:pt x="475796" y="442679"/>
                  <a:pt x="473318" y="418552"/>
                </a:cubicBezTo>
                <a:cubicBezTo>
                  <a:pt x="471604" y="401485"/>
                  <a:pt x="470842" y="387559"/>
                  <a:pt x="460746" y="374220"/>
                </a:cubicBezTo>
                <a:cubicBezTo>
                  <a:pt x="459222" y="372064"/>
                  <a:pt x="458840" y="368141"/>
                  <a:pt x="459032" y="365198"/>
                </a:cubicBezTo>
                <a:cubicBezTo>
                  <a:pt x="462270" y="326557"/>
                  <a:pt x="460556" y="288308"/>
                  <a:pt x="458267" y="249272"/>
                </a:cubicBezTo>
                <a:cubicBezTo>
                  <a:pt x="455221" y="199649"/>
                  <a:pt x="464174" y="147470"/>
                  <a:pt x="496179" y="104514"/>
                </a:cubicBezTo>
                <a:cubicBezTo>
                  <a:pt x="500943" y="98237"/>
                  <a:pt x="503037" y="88822"/>
                  <a:pt x="504181" y="80583"/>
                </a:cubicBezTo>
                <a:close/>
              </a:path>
            </a:pathLst>
          </a:custGeom>
          <a:blipFill dpi="0" rotWithShape="1">
            <a:blip r:embed="rId5">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13BD3D9-16DE-40E5-BF28-469CF293665D}"/>
              </a:ext>
            </a:extLst>
          </p:cNvPr>
          <p:cNvSpPr>
            <a:spLocks noGrp="1"/>
          </p:cNvSpPr>
          <p:nvPr>
            <p:ph idx="1"/>
          </p:nvPr>
        </p:nvSpPr>
        <p:spPr>
          <a:xfrm>
            <a:off x="6857997" y="3392922"/>
            <a:ext cx="4572001" cy="3048001"/>
          </a:xfrm>
        </p:spPr>
        <p:txBody>
          <a:bodyPr>
            <a:normAutofit/>
          </a:bodyPr>
          <a:lstStyle/>
          <a:p>
            <a:r>
              <a:rPr lang="en-US" dirty="0"/>
              <a:t>Social Success</a:t>
            </a:r>
          </a:p>
          <a:p>
            <a:endParaRPr lang="en-US" dirty="0"/>
          </a:p>
          <a:p>
            <a:r>
              <a:rPr lang="en-US" dirty="0"/>
              <a:t>Personal Success</a:t>
            </a:r>
          </a:p>
          <a:p>
            <a:endParaRPr lang="en-US" dirty="0"/>
          </a:p>
          <a:p>
            <a:r>
              <a:rPr lang="en-US" dirty="0"/>
              <a:t>Societies version of Success</a:t>
            </a:r>
          </a:p>
        </p:txBody>
      </p:sp>
      <p:sp>
        <p:nvSpPr>
          <p:cNvPr id="81" name="Freeform: Shape 80">
            <a:extLst>
              <a:ext uri="{FF2B5EF4-FFF2-40B4-BE49-F238E27FC236}">
                <a16:creationId xmlns:a16="http://schemas.microsoft.com/office/drawing/2014/main" id="{182681E8-C2DA-455B-A23E-04AC1EA4EA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2192001" y="3333751"/>
            <a:ext cx="90487" cy="190501"/>
          </a:xfrm>
          <a:custGeom>
            <a:avLst/>
            <a:gdLst>
              <a:gd name="connsiteX0" fmla="*/ 90487 w 90487"/>
              <a:gd name="connsiteY0" fmla="*/ 0 h 190501"/>
              <a:gd name="connsiteX1" fmla="*/ 0 w 90487"/>
              <a:gd name="connsiteY1" fmla="*/ 0 h 190501"/>
              <a:gd name="connsiteX2" fmla="*/ 0 w 90487"/>
              <a:gd name="connsiteY2" fmla="*/ 190501 h 190501"/>
              <a:gd name="connsiteX3" fmla="*/ 90487 w 90487"/>
              <a:gd name="connsiteY3" fmla="*/ 190501 h 190501"/>
              <a:gd name="connsiteX4" fmla="*/ 90487 w 90487"/>
              <a:gd name="connsiteY4" fmla="*/ 0 h 1905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487" h="190501">
                <a:moveTo>
                  <a:pt x="90487" y="0"/>
                </a:moveTo>
                <a:lnTo>
                  <a:pt x="0" y="0"/>
                </a:lnTo>
                <a:lnTo>
                  <a:pt x="0" y="190501"/>
                </a:lnTo>
                <a:lnTo>
                  <a:pt x="90487" y="190501"/>
                </a:lnTo>
                <a:lnTo>
                  <a:pt x="90487" y="0"/>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pic>
        <p:nvPicPr>
          <p:cNvPr id="5122" name="Picture 2" descr="Virgin Galactic prepares for space tourism, Aussie missions in the future">
            <a:extLst>
              <a:ext uri="{FF2B5EF4-FFF2-40B4-BE49-F238E27FC236}">
                <a16:creationId xmlns:a16="http://schemas.microsoft.com/office/drawing/2014/main" id="{800AE489-27D7-44DE-8584-ACEB536BB0A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49761" y="254196"/>
            <a:ext cx="3702957" cy="15617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11014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A04E4-16C5-4A58-BCC7-E529A209BDEA}"/>
              </a:ext>
            </a:extLst>
          </p:cNvPr>
          <p:cNvSpPr>
            <a:spLocks noGrp="1"/>
          </p:cNvSpPr>
          <p:nvPr>
            <p:ph type="title"/>
          </p:nvPr>
        </p:nvSpPr>
        <p:spPr>
          <a:xfrm>
            <a:off x="3673151" y="2083837"/>
            <a:ext cx="9144000" cy="1263649"/>
          </a:xfrm>
        </p:spPr>
        <p:txBody>
          <a:bodyPr/>
          <a:lstStyle/>
          <a:p>
            <a:r>
              <a:rPr lang="en-US" dirty="0"/>
              <a:t>Measuring Success</a:t>
            </a:r>
          </a:p>
        </p:txBody>
      </p:sp>
      <p:pic>
        <p:nvPicPr>
          <p:cNvPr id="5122" name="Picture 2" descr="How to measure the success of your content | Credible Content Writing &amp; SEO  Copywriting Blog">
            <a:extLst>
              <a:ext uri="{FF2B5EF4-FFF2-40B4-BE49-F238E27FC236}">
                <a16:creationId xmlns:a16="http://schemas.microsoft.com/office/drawing/2014/main" id="{2BD28139-1BD7-442A-BBA4-1834A811684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158683" y="3048000"/>
            <a:ext cx="7874633" cy="304800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Virgin Atlantic secures £1.2bn rescue package to keep flying | Financial  Times">
            <a:extLst>
              <a:ext uri="{FF2B5EF4-FFF2-40B4-BE49-F238E27FC236}">
                <a16:creationId xmlns:a16="http://schemas.microsoft.com/office/drawing/2014/main" id="{CCFDA317-0CAF-4FAA-A77B-52BBD3EC00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64177" y="90974"/>
            <a:ext cx="2857500" cy="1600200"/>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Exclusive, behind-the-scenes tour of SoFi Stadium, new home of LA Rams and  Chargers">
            <a:extLst>
              <a:ext uri="{FF2B5EF4-FFF2-40B4-BE49-F238E27FC236}">
                <a16:creationId xmlns:a16="http://schemas.microsoft.com/office/drawing/2014/main" id="{5A429A26-081C-4CFD-A4A1-3A1F1F489CD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48508" y="90974"/>
            <a:ext cx="2857500" cy="1600200"/>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descr="Men who self-identify as women are 'routinely' put on NHS hospital wards  for females | Daily Mail Online">
            <a:extLst>
              <a:ext uri="{FF2B5EF4-FFF2-40B4-BE49-F238E27FC236}">
                <a16:creationId xmlns:a16="http://schemas.microsoft.com/office/drawing/2014/main" id="{C7B1A50E-585E-4F4E-BE67-5A032752A7E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28834" y="90974"/>
            <a:ext cx="2724928" cy="1600200"/>
          </a:xfrm>
          <a:prstGeom prst="rect">
            <a:avLst/>
          </a:prstGeom>
          <a:noFill/>
          <a:extLst>
            <a:ext uri="{909E8E84-426E-40DD-AFC4-6F175D3DCCD1}">
              <a14:hiddenFill xmlns:a14="http://schemas.microsoft.com/office/drawing/2010/main">
                <a:solidFill>
                  <a:srgbClr val="FFFFFF"/>
                </a:solidFill>
              </a14:hiddenFill>
            </a:ext>
          </a:extLst>
        </p:spPr>
      </p:pic>
      <p:pic>
        <p:nvPicPr>
          <p:cNvPr id="5130" name="Picture 10" descr="London music guide - What's On - visitlondon.com">
            <a:extLst>
              <a:ext uri="{FF2B5EF4-FFF2-40B4-BE49-F238E27FC236}">
                <a16:creationId xmlns:a16="http://schemas.microsoft.com/office/drawing/2014/main" id="{541B5A51-C72C-4323-A69D-C404AD45614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6589" y="107952"/>
            <a:ext cx="2857500" cy="15832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99038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490AC-4191-4006-A119-81A053B34C87}"/>
              </a:ext>
            </a:extLst>
          </p:cNvPr>
          <p:cNvSpPr>
            <a:spLocks noGrp="1"/>
          </p:cNvSpPr>
          <p:nvPr>
            <p:ph type="title"/>
          </p:nvPr>
        </p:nvSpPr>
        <p:spPr/>
        <p:txBody>
          <a:bodyPr/>
          <a:lstStyle/>
          <a:p>
            <a:r>
              <a:rPr lang="en-US" dirty="0"/>
              <a:t>The Pygmalion Effect</a:t>
            </a:r>
          </a:p>
        </p:txBody>
      </p:sp>
      <p:sp>
        <p:nvSpPr>
          <p:cNvPr id="3" name="Content Placeholder 2">
            <a:extLst>
              <a:ext uri="{FF2B5EF4-FFF2-40B4-BE49-F238E27FC236}">
                <a16:creationId xmlns:a16="http://schemas.microsoft.com/office/drawing/2014/main" id="{93C94426-B330-4A2D-A6B6-F5C4CE3AA40F}"/>
              </a:ext>
            </a:extLst>
          </p:cNvPr>
          <p:cNvSpPr>
            <a:spLocks noGrp="1"/>
          </p:cNvSpPr>
          <p:nvPr>
            <p:ph idx="1"/>
          </p:nvPr>
        </p:nvSpPr>
        <p:spPr/>
        <p:txBody>
          <a:bodyPr/>
          <a:lstStyle/>
          <a:p>
            <a:r>
              <a:rPr lang="en-US" dirty="0"/>
              <a:t>Standard IQ test San Francisco School.</a:t>
            </a:r>
          </a:p>
          <a:p>
            <a:r>
              <a:rPr lang="en-US" dirty="0"/>
              <a:t>Randomized group of 20% (5 per class).</a:t>
            </a:r>
          </a:p>
          <a:p>
            <a:r>
              <a:rPr lang="en-US" dirty="0"/>
              <a:t>Informed teachers test scores were high.</a:t>
            </a:r>
          </a:p>
          <a:p>
            <a:r>
              <a:rPr lang="en-US" dirty="0"/>
              <a:t>Identified pupils as likely to make significant gains.</a:t>
            </a:r>
          </a:p>
          <a:p>
            <a:r>
              <a:rPr lang="en-US" dirty="0"/>
              <a:t>Significant re-test IQ gains over other children.</a:t>
            </a:r>
          </a:p>
          <a:p>
            <a:r>
              <a:rPr lang="en-US" dirty="0"/>
              <a:t>Gains linked to teacher selection and expectations.</a:t>
            </a:r>
          </a:p>
          <a:p>
            <a:endParaRPr lang="en-US" dirty="0"/>
          </a:p>
          <a:p>
            <a:endParaRPr lang="en-US" dirty="0"/>
          </a:p>
        </p:txBody>
      </p:sp>
      <p:pic>
        <p:nvPicPr>
          <p:cNvPr id="4" name="Picture 3">
            <a:extLst>
              <a:ext uri="{FF2B5EF4-FFF2-40B4-BE49-F238E27FC236}">
                <a16:creationId xmlns:a16="http://schemas.microsoft.com/office/drawing/2014/main" id="{B8DFE17B-86B8-4C85-88EA-25728E0FD500}"/>
              </a:ext>
            </a:extLst>
          </p:cNvPr>
          <p:cNvPicPr>
            <a:picLocks noChangeAspect="1"/>
          </p:cNvPicPr>
          <p:nvPr/>
        </p:nvPicPr>
        <p:blipFill>
          <a:blip r:embed="rId2"/>
          <a:stretch>
            <a:fillRect/>
          </a:stretch>
        </p:blipFill>
        <p:spPr>
          <a:xfrm>
            <a:off x="8578818" y="4625230"/>
            <a:ext cx="3381374" cy="2033587"/>
          </a:xfrm>
          <a:prstGeom prst="rect">
            <a:avLst/>
          </a:prstGeom>
        </p:spPr>
      </p:pic>
      <p:pic>
        <p:nvPicPr>
          <p:cNvPr id="1026" name="Picture 2" descr="Have you heard about the Pygmalion effect?">
            <a:extLst>
              <a:ext uri="{FF2B5EF4-FFF2-40B4-BE49-F238E27FC236}">
                <a16:creationId xmlns:a16="http://schemas.microsoft.com/office/drawing/2014/main" id="{C30773F1-D4AA-4C48-8FB7-538F669B8A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51807" y="199183"/>
            <a:ext cx="4108385" cy="24097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70299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E4503500-3244-4B92-A98A-352EA1810FCD}"/>
              </a:ext>
            </a:extLst>
          </p:cNvPr>
          <p:cNvPicPr>
            <a:picLocks noGrp="1" noChangeAspect="1"/>
          </p:cNvPicPr>
          <p:nvPr>
            <p:ph idx="1"/>
          </p:nvPr>
        </p:nvPicPr>
        <p:blipFill>
          <a:blip r:embed="rId2"/>
          <a:stretch>
            <a:fillRect/>
          </a:stretch>
        </p:blipFill>
        <p:spPr>
          <a:xfrm>
            <a:off x="1024812" y="144980"/>
            <a:ext cx="10142376" cy="6568039"/>
          </a:xfrm>
          <a:prstGeom prst="rect">
            <a:avLst/>
          </a:prstGeom>
        </p:spPr>
      </p:pic>
    </p:spTree>
    <p:extLst>
      <p:ext uri="{BB962C8B-B14F-4D97-AF65-F5344CB8AC3E}">
        <p14:creationId xmlns:p14="http://schemas.microsoft.com/office/powerpoint/2010/main" val="19596757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07AFF-D1F9-4A5F-8A98-5BF60A75AD0F}"/>
              </a:ext>
            </a:extLst>
          </p:cNvPr>
          <p:cNvSpPr>
            <a:spLocks noGrp="1"/>
          </p:cNvSpPr>
          <p:nvPr>
            <p:ph type="title"/>
          </p:nvPr>
        </p:nvSpPr>
        <p:spPr/>
        <p:txBody>
          <a:bodyPr/>
          <a:lstStyle/>
          <a:p>
            <a:r>
              <a:rPr lang="en-US" dirty="0"/>
              <a:t>Impact of Pygmalion Effect</a:t>
            </a:r>
          </a:p>
        </p:txBody>
      </p:sp>
      <p:sp>
        <p:nvSpPr>
          <p:cNvPr id="3" name="Content Placeholder 2">
            <a:extLst>
              <a:ext uri="{FF2B5EF4-FFF2-40B4-BE49-F238E27FC236}">
                <a16:creationId xmlns:a16="http://schemas.microsoft.com/office/drawing/2014/main" id="{A80BF8F9-BC6B-4C4F-B45D-247AA496942C}"/>
              </a:ext>
            </a:extLst>
          </p:cNvPr>
          <p:cNvSpPr>
            <a:spLocks noGrp="1"/>
          </p:cNvSpPr>
          <p:nvPr>
            <p:ph idx="1"/>
          </p:nvPr>
        </p:nvSpPr>
        <p:spPr/>
        <p:txBody>
          <a:bodyPr>
            <a:normAutofit fontScale="92500" lnSpcReduction="20000"/>
          </a:bodyPr>
          <a:lstStyle/>
          <a:p>
            <a:r>
              <a:rPr lang="en-US" dirty="0"/>
              <a:t>Did you have that special teacher in School?</a:t>
            </a:r>
          </a:p>
          <a:p>
            <a:endParaRPr lang="en-US" dirty="0"/>
          </a:p>
          <a:p>
            <a:r>
              <a:rPr lang="en-US" dirty="0"/>
              <a:t>A great Manager in work?</a:t>
            </a:r>
          </a:p>
          <a:p>
            <a:endParaRPr lang="en-US" dirty="0"/>
          </a:p>
          <a:p>
            <a:r>
              <a:rPr lang="en-US" dirty="0"/>
              <a:t>A Leader on the Sports Team?</a:t>
            </a:r>
          </a:p>
          <a:p>
            <a:endParaRPr lang="en-US" dirty="0"/>
          </a:p>
          <a:p>
            <a:r>
              <a:rPr lang="en-US" dirty="0"/>
              <a:t>A friend that had an advantage?</a:t>
            </a:r>
          </a:p>
        </p:txBody>
      </p:sp>
      <p:pic>
        <p:nvPicPr>
          <p:cNvPr id="2050" name="Picture 2" descr="Ms. Nickel's AVID Blog 2: How can positive expectations impact your life?  (Day 1) Daily Plans: Monday, 9 March">
            <a:extLst>
              <a:ext uri="{FF2B5EF4-FFF2-40B4-BE49-F238E27FC236}">
                <a16:creationId xmlns:a16="http://schemas.microsoft.com/office/drawing/2014/main" id="{760DA623-F184-473F-BE00-58451976B6F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05665" y="682173"/>
            <a:ext cx="3506366" cy="19869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581402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C0ADF-5E25-469F-90B0-A11F2146BF6B}"/>
              </a:ext>
            </a:extLst>
          </p:cNvPr>
          <p:cNvSpPr>
            <a:spLocks noGrp="1"/>
          </p:cNvSpPr>
          <p:nvPr>
            <p:ph type="title"/>
          </p:nvPr>
        </p:nvSpPr>
        <p:spPr>
          <a:xfrm>
            <a:off x="762000" y="1524000"/>
            <a:ext cx="10947918" cy="1263649"/>
          </a:xfrm>
        </p:spPr>
        <p:txBody>
          <a:bodyPr>
            <a:normAutofit fontScale="90000"/>
          </a:bodyPr>
          <a:lstStyle/>
          <a:p>
            <a:r>
              <a:rPr lang="en-US" dirty="0"/>
              <a:t>Video of Privilege / Opportunity – Sports Race $100</a:t>
            </a:r>
          </a:p>
        </p:txBody>
      </p:sp>
      <p:sp>
        <p:nvSpPr>
          <p:cNvPr id="3" name="Content Placeholder 2">
            <a:extLst>
              <a:ext uri="{FF2B5EF4-FFF2-40B4-BE49-F238E27FC236}">
                <a16:creationId xmlns:a16="http://schemas.microsoft.com/office/drawing/2014/main" id="{9FF1F53D-B218-428C-91E2-68FC9D075F4A}"/>
              </a:ext>
            </a:extLst>
          </p:cNvPr>
          <p:cNvSpPr>
            <a:spLocks noGrp="1"/>
          </p:cNvSpPr>
          <p:nvPr>
            <p:ph idx="1"/>
          </p:nvPr>
        </p:nvSpPr>
        <p:spPr/>
        <p:txBody>
          <a:bodyPr/>
          <a:lstStyle/>
          <a:p>
            <a:endParaRPr lang="en-US" dirty="0"/>
          </a:p>
          <a:p>
            <a:r>
              <a:rPr lang="en-US" dirty="0">
                <a:hlinkClick r:id="rId2"/>
              </a:rPr>
              <a:t>https://youtu.be/ZZuucE4R65Q</a:t>
            </a:r>
            <a:endParaRPr lang="en-US" dirty="0"/>
          </a:p>
          <a:p>
            <a:endParaRPr lang="en-US" dirty="0"/>
          </a:p>
          <a:p>
            <a:endParaRPr lang="en-US" dirty="0"/>
          </a:p>
          <a:p>
            <a:endParaRPr lang="en-US" dirty="0"/>
          </a:p>
          <a:p>
            <a:r>
              <a:rPr lang="en-US" dirty="0"/>
              <a:t>Don’t let the past dictate Your FUTURE Life</a:t>
            </a:r>
          </a:p>
        </p:txBody>
      </p:sp>
      <p:pic>
        <p:nvPicPr>
          <p:cNvPr id="6146" name="Picture 2" descr="Police: Customer tries to use fake $100 bill at Dundee McDonald's">
            <a:extLst>
              <a:ext uri="{FF2B5EF4-FFF2-40B4-BE49-F238E27FC236}">
                <a16:creationId xmlns:a16="http://schemas.microsoft.com/office/drawing/2014/main" id="{1E9886C3-C2B0-4042-9774-41FF78C92D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25257" y="2869161"/>
            <a:ext cx="3523973" cy="1973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64363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DB02BD-FF61-4042-BC21-4EFF543EC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559245-3914-4D7B-B406-BDF58579F447}"/>
              </a:ext>
            </a:extLst>
          </p:cNvPr>
          <p:cNvSpPr>
            <a:spLocks noGrp="1"/>
          </p:cNvSpPr>
          <p:nvPr>
            <p:ph type="title"/>
          </p:nvPr>
        </p:nvSpPr>
        <p:spPr>
          <a:xfrm>
            <a:off x="762000" y="2114162"/>
            <a:ext cx="3047999" cy="2629676"/>
          </a:xfrm>
        </p:spPr>
        <p:txBody>
          <a:bodyPr>
            <a:normAutofit/>
          </a:bodyPr>
          <a:lstStyle/>
          <a:p>
            <a:r>
              <a:rPr lang="en-US" dirty="0"/>
              <a:t>The Power of Praise and Expectation</a:t>
            </a:r>
          </a:p>
        </p:txBody>
      </p:sp>
      <p:sp>
        <p:nvSpPr>
          <p:cNvPr id="11" name="Freeform: Shape 10">
            <a:extLst>
              <a:ext uri="{FF2B5EF4-FFF2-40B4-BE49-F238E27FC236}">
                <a16:creationId xmlns:a16="http://schemas.microsoft.com/office/drawing/2014/main" id="{5811A85E-38EA-465A-84F9-6230CF743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78285" y="0"/>
            <a:ext cx="874715" cy="6858001"/>
          </a:xfrm>
          <a:custGeom>
            <a:avLst/>
            <a:gdLst>
              <a:gd name="connsiteX0" fmla="*/ 669467 w 874715"/>
              <a:gd name="connsiteY0" fmla="*/ 3720275 h 6858001"/>
              <a:gd name="connsiteX1" fmla="*/ 710453 w 874715"/>
              <a:gd name="connsiteY1" fmla="*/ 3726292 h 6858001"/>
              <a:gd name="connsiteX2" fmla="*/ 710455 w 874715"/>
              <a:gd name="connsiteY2" fmla="*/ 3726292 h 6858001"/>
              <a:gd name="connsiteX3" fmla="*/ 669465 w 874715"/>
              <a:gd name="connsiteY3" fmla="*/ 3720275 h 6858001"/>
              <a:gd name="connsiteX4" fmla="*/ 834223 w 874715"/>
              <a:gd name="connsiteY4" fmla="*/ 3333751 h 6858001"/>
              <a:gd name="connsiteX5" fmla="*/ 446757 w 874715"/>
              <a:gd name="connsiteY5" fmla="*/ 3333751 h 6858001"/>
              <a:gd name="connsiteX6" fmla="*/ 441229 w 874715"/>
              <a:gd name="connsiteY6" fmla="*/ 3376550 h 6858001"/>
              <a:gd name="connsiteX7" fmla="*/ 437178 w 874715"/>
              <a:gd name="connsiteY7" fmla="*/ 3407910 h 6858001"/>
              <a:gd name="connsiteX8" fmla="*/ 435790 w 874715"/>
              <a:gd name="connsiteY8" fmla="*/ 3491262 h 6858001"/>
              <a:gd name="connsiteX9" fmla="*/ 429384 w 874715"/>
              <a:gd name="connsiteY9" fmla="*/ 3520658 h 6858001"/>
              <a:gd name="connsiteX10" fmla="*/ 427332 w 874715"/>
              <a:gd name="connsiteY10" fmla="*/ 3524252 h 6858001"/>
              <a:gd name="connsiteX11" fmla="*/ 427331 w 874715"/>
              <a:gd name="connsiteY11" fmla="*/ 3524252 h 6858001"/>
              <a:gd name="connsiteX12" fmla="*/ 413690 w 874715"/>
              <a:gd name="connsiteY12" fmla="*/ 3548145 h 6858001"/>
              <a:gd name="connsiteX13" fmla="*/ 408166 w 874715"/>
              <a:gd name="connsiteY13" fmla="*/ 3612089 h 6858001"/>
              <a:gd name="connsiteX14" fmla="*/ 421692 w 874715"/>
              <a:gd name="connsiteY14" fmla="*/ 3636610 h 6858001"/>
              <a:gd name="connsiteX15" fmla="*/ 445933 w 874715"/>
              <a:gd name="connsiteY15" fmla="*/ 3687609 h 6858001"/>
              <a:gd name="connsiteX16" fmla="*/ 443241 w 874715"/>
              <a:gd name="connsiteY16" fmla="*/ 3725049 h 6858001"/>
              <a:gd name="connsiteX17" fmla="*/ 455589 w 874715"/>
              <a:gd name="connsiteY17" fmla="*/ 3723372 h 6858001"/>
              <a:gd name="connsiteX18" fmla="*/ 544787 w 874715"/>
              <a:gd name="connsiteY18" fmla="*/ 3712739 h 6858001"/>
              <a:gd name="connsiteX19" fmla="*/ 544802 w 874715"/>
              <a:gd name="connsiteY19" fmla="*/ 3712740 h 6858001"/>
              <a:gd name="connsiteX20" fmla="*/ 544786 w 874715"/>
              <a:gd name="connsiteY20" fmla="*/ 3712740 h 6858001"/>
              <a:gd name="connsiteX21" fmla="*/ 455588 w 874715"/>
              <a:gd name="connsiteY21" fmla="*/ 3723373 h 6858001"/>
              <a:gd name="connsiteX22" fmla="*/ 443240 w 874715"/>
              <a:gd name="connsiteY22" fmla="*/ 3725050 h 6858001"/>
              <a:gd name="connsiteX23" fmla="*/ 441884 w 874715"/>
              <a:gd name="connsiteY23" fmla="*/ 3743904 h 6858001"/>
              <a:gd name="connsiteX24" fmla="*/ 442266 w 874715"/>
              <a:gd name="connsiteY24" fmla="*/ 3764306 h 6858001"/>
              <a:gd name="connsiteX25" fmla="*/ 433692 w 874715"/>
              <a:gd name="connsiteY25" fmla="*/ 3834135 h 6858001"/>
              <a:gd name="connsiteX26" fmla="*/ 428740 w 874715"/>
              <a:gd name="connsiteY26" fmla="*/ 3898864 h 6858001"/>
              <a:gd name="connsiteX27" fmla="*/ 444932 w 874715"/>
              <a:gd name="connsiteY27" fmla="*/ 4062061 h 6858001"/>
              <a:gd name="connsiteX28" fmla="*/ 441122 w 874715"/>
              <a:gd name="connsiteY28" fmla="*/ 4187207 h 6858001"/>
              <a:gd name="connsiteX29" fmla="*/ 444932 w 874715"/>
              <a:gd name="connsiteY29" fmla="*/ 4244874 h 6858001"/>
              <a:gd name="connsiteX30" fmla="*/ 450648 w 874715"/>
              <a:gd name="connsiteY30" fmla="*/ 4277434 h 6858001"/>
              <a:gd name="connsiteX31" fmla="*/ 490464 w 874715"/>
              <a:gd name="connsiteY31" fmla="*/ 4351188 h 6858001"/>
              <a:gd name="connsiteX32" fmla="*/ 499418 w 874715"/>
              <a:gd name="connsiteY32" fmla="*/ 4391596 h 6858001"/>
              <a:gd name="connsiteX33" fmla="*/ 498656 w 874715"/>
              <a:gd name="connsiteY33" fmla="*/ 4513209 h 6858001"/>
              <a:gd name="connsiteX34" fmla="*/ 438646 w 874715"/>
              <a:gd name="connsiteY34" fmla="*/ 4695629 h 6858001"/>
              <a:gd name="connsiteX35" fmla="*/ 430644 w 874715"/>
              <a:gd name="connsiteY35" fmla="*/ 4714658 h 6858001"/>
              <a:gd name="connsiteX36" fmla="*/ 420737 w 874715"/>
              <a:gd name="connsiteY36" fmla="*/ 4807436 h 6858001"/>
              <a:gd name="connsiteX37" fmla="*/ 434264 w 874715"/>
              <a:gd name="connsiteY37" fmla="*/ 4870400 h 6858001"/>
              <a:gd name="connsiteX38" fmla="*/ 462269 w 874715"/>
              <a:gd name="connsiteY38" fmla="*/ 4956119 h 6858001"/>
              <a:gd name="connsiteX39" fmla="*/ 485701 w 874715"/>
              <a:gd name="connsiteY39" fmla="*/ 5033207 h 6858001"/>
              <a:gd name="connsiteX40" fmla="*/ 512180 w 874715"/>
              <a:gd name="connsiteY40" fmla="*/ 5089305 h 6858001"/>
              <a:gd name="connsiteX41" fmla="*/ 531613 w 874715"/>
              <a:gd name="connsiteY41" fmla="*/ 5217589 h 6858001"/>
              <a:gd name="connsiteX42" fmla="*/ 534851 w 874715"/>
              <a:gd name="connsiteY42" fmla="*/ 5230926 h 6858001"/>
              <a:gd name="connsiteX43" fmla="*/ 511228 w 874715"/>
              <a:gd name="connsiteY43" fmla="*/ 5327433 h 6858001"/>
              <a:gd name="connsiteX44" fmla="*/ 487225 w 874715"/>
              <a:gd name="connsiteY44" fmla="*/ 5443357 h 6858001"/>
              <a:gd name="connsiteX45" fmla="*/ 495416 w 874715"/>
              <a:gd name="connsiteY45" fmla="*/ 5484746 h 6858001"/>
              <a:gd name="connsiteX46" fmla="*/ 507038 w 874715"/>
              <a:gd name="connsiteY46" fmla="*/ 5541432 h 6858001"/>
              <a:gd name="connsiteX47" fmla="*/ 500942 w 874715"/>
              <a:gd name="connsiteY47" fmla="*/ 5594001 h 6858001"/>
              <a:gd name="connsiteX48" fmla="*/ 500370 w 874715"/>
              <a:gd name="connsiteY48" fmla="*/ 5625974 h 6858001"/>
              <a:gd name="connsiteX49" fmla="*/ 571618 w 874715"/>
              <a:gd name="connsiteY49" fmla="*/ 5771911 h 6858001"/>
              <a:gd name="connsiteX50" fmla="*/ 577524 w 874715"/>
              <a:gd name="connsiteY50" fmla="*/ 5808982 h 6858001"/>
              <a:gd name="connsiteX51" fmla="*/ 586289 w 874715"/>
              <a:gd name="connsiteY51" fmla="*/ 5829971 h 6858001"/>
              <a:gd name="connsiteX52" fmla="*/ 674684 w 874715"/>
              <a:gd name="connsiteY52" fmla="*/ 5956490 h 6858001"/>
              <a:gd name="connsiteX53" fmla="*/ 692590 w 874715"/>
              <a:gd name="connsiteY53" fmla="*/ 6010235 h 6858001"/>
              <a:gd name="connsiteX54" fmla="*/ 688970 w 874715"/>
              <a:gd name="connsiteY54" fmla="*/ 6069276 h 6858001"/>
              <a:gd name="connsiteX55" fmla="*/ 682494 w 874715"/>
              <a:gd name="connsiteY55" fmla="*/ 6103407 h 6858001"/>
              <a:gd name="connsiteX56" fmla="*/ 626294 w 874715"/>
              <a:gd name="connsiteY56" fmla="*/ 6188144 h 6858001"/>
              <a:gd name="connsiteX57" fmla="*/ 628200 w 874715"/>
              <a:gd name="connsiteY57" fmla="*/ 6236396 h 6858001"/>
              <a:gd name="connsiteX58" fmla="*/ 666871 w 874715"/>
              <a:gd name="connsiteY58" fmla="*/ 6311718 h 6858001"/>
              <a:gd name="connsiteX59" fmla="*/ 684208 w 874715"/>
              <a:gd name="connsiteY59" fmla="*/ 6448435 h 6858001"/>
              <a:gd name="connsiteX60" fmla="*/ 630104 w 874715"/>
              <a:gd name="connsiteY60" fmla="*/ 6517873 h 6858001"/>
              <a:gd name="connsiteX61" fmla="*/ 578096 w 874715"/>
              <a:gd name="connsiteY61" fmla="*/ 6553767 h 6858001"/>
              <a:gd name="connsiteX62" fmla="*/ 517706 w 874715"/>
              <a:gd name="connsiteY62" fmla="*/ 6657533 h 6858001"/>
              <a:gd name="connsiteX63" fmla="*/ 540185 w 874715"/>
              <a:gd name="connsiteY63" fmla="*/ 6682250 h 6858001"/>
              <a:gd name="connsiteX64" fmla="*/ 549712 w 874715"/>
              <a:gd name="connsiteY64" fmla="*/ 6758356 h 6858001"/>
              <a:gd name="connsiteX65" fmla="*/ 548950 w 874715"/>
              <a:gd name="connsiteY65" fmla="*/ 6840738 h 6858001"/>
              <a:gd name="connsiteX66" fmla="*/ 556149 w 874715"/>
              <a:gd name="connsiteY66" fmla="*/ 6858001 h 6858001"/>
              <a:gd name="connsiteX67" fmla="*/ 760427 w 874715"/>
              <a:gd name="connsiteY67" fmla="*/ 6858001 h 6858001"/>
              <a:gd name="connsiteX68" fmla="*/ 763269 w 874715"/>
              <a:gd name="connsiteY68" fmla="*/ 6846819 h 6858001"/>
              <a:gd name="connsiteX69" fmla="*/ 784795 w 874715"/>
              <a:gd name="connsiteY69" fmla="*/ 6678324 h 6858001"/>
              <a:gd name="connsiteX70" fmla="*/ 805560 w 874715"/>
              <a:gd name="connsiteY70" fmla="*/ 6504338 h 6858001"/>
              <a:gd name="connsiteX71" fmla="*/ 812418 w 874715"/>
              <a:gd name="connsiteY71" fmla="*/ 6408814 h 6858001"/>
              <a:gd name="connsiteX72" fmla="*/ 823279 w 874715"/>
              <a:gd name="connsiteY72" fmla="*/ 6325450 h 6858001"/>
              <a:gd name="connsiteX73" fmla="*/ 830137 w 874715"/>
              <a:gd name="connsiteY73" fmla="*/ 6252873 h 6858001"/>
              <a:gd name="connsiteX74" fmla="*/ 844043 w 874715"/>
              <a:gd name="connsiteY74" fmla="*/ 6137341 h 6858001"/>
              <a:gd name="connsiteX75" fmla="*/ 847663 w 874715"/>
              <a:gd name="connsiteY75" fmla="*/ 6089284 h 6858001"/>
              <a:gd name="connsiteX76" fmla="*/ 847471 w 874715"/>
              <a:gd name="connsiteY76" fmla="*/ 5975908 h 6858001"/>
              <a:gd name="connsiteX77" fmla="*/ 845567 w 874715"/>
              <a:gd name="connsiteY77" fmla="*/ 5936481 h 6858001"/>
              <a:gd name="connsiteX78" fmla="*/ 821945 w 874715"/>
              <a:gd name="connsiteY78" fmla="*/ 5860571 h 6858001"/>
              <a:gd name="connsiteX79" fmla="*/ 820231 w 874715"/>
              <a:gd name="connsiteY79" fmla="*/ 5851549 h 6858001"/>
              <a:gd name="connsiteX80" fmla="*/ 810894 w 874715"/>
              <a:gd name="connsiteY80" fmla="*/ 5801726 h 6858001"/>
              <a:gd name="connsiteX81" fmla="*/ 807846 w 874715"/>
              <a:gd name="connsiteY81" fmla="*/ 5774460 h 6858001"/>
              <a:gd name="connsiteX82" fmla="*/ 788415 w 874715"/>
              <a:gd name="connsiteY82" fmla="*/ 5670892 h 6858001"/>
              <a:gd name="connsiteX83" fmla="*/ 779271 w 874715"/>
              <a:gd name="connsiteY83" fmla="*/ 5611265 h 6858001"/>
              <a:gd name="connsiteX84" fmla="*/ 780605 w 874715"/>
              <a:gd name="connsiteY84" fmla="*/ 5563010 h 6858001"/>
              <a:gd name="connsiteX85" fmla="*/ 782319 w 874715"/>
              <a:gd name="connsiteY85" fmla="*/ 5478272 h 6858001"/>
              <a:gd name="connsiteX86" fmla="*/ 786701 w 874715"/>
              <a:gd name="connsiteY86" fmla="*/ 5451203 h 6858001"/>
              <a:gd name="connsiteX87" fmla="*/ 774127 w 874715"/>
              <a:gd name="connsiteY87" fmla="*/ 5328805 h 6858001"/>
              <a:gd name="connsiteX88" fmla="*/ 773175 w 874715"/>
              <a:gd name="connsiteY88" fmla="*/ 5258975 h 6858001"/>
              <a:gd name="connsiteX89" fmla="*/ 757552 w 874715"/>
              <a:gd name="connsiteY89" fmla="*/ 5180319 h 6858001"/>
              <a:gd name="connsiteX90" fmla="*/ 758314 w 874715"/>
              <a:gd name="connsiteY90" fmla="*/ 5157370 h 6858001"/>
              <a:gd name="connsiteX91" fmla="*/ 759649 w 874715"/>
              <a:gd name="connsiteY91" fmla="*/ 5131673 h 6858001"/>
              <a:gd name="connsiteX92" fmla="*/ 760793 w 874715"/>
              <a:gd name="connsiteY92" fmla="*/ 5052820 h 6858001"/>
              <a:gd name="connsiteX93" fmla="*/ 766507 w 874715"/>
              <a:gd name="connsiteY93" fmla="*/ 5004959 h 6858001"/>
              <a:gd name="connsiteX94" fmla="*/ 763079 w 874715"/>
              <a:gd name="connsiteY94" fmla="*/ 4913751 h 6858001"/>
              <a:gd name="connsiteX95" fmla="*/ 768031 w 874715"/>
              <a:gd name="connsiteY95" fmla="*/ 4880011 h 6858001"/>
              <a:gd name="connsiteX96" fmla="*/ 768603 w 874715"/>
              <a:gd name="connsiteY96" fmla="*/ 4794687 h 6858001"/>
              <a:gd name="connsiteX97" fmla="*/ 765745 w 874715"/>
              <a:gd name="connsiteY97" fmla="*/ 4718187 h 6858001"/>
              <a:gd name="connsiteX98" fmla="*/ 767269 w 874715"/>
              <a:gd name="connsiteY98" fmla="*/ 4644434 h 6858001"/>
              <a:gd name="connsiteX99" fmla="*/ 773555 w 874715"/>
              <a:gd name="connsiteY99" fmla="*/ 4591670 h 6858001"/>
              <a:gd name="connsiteX100" fmla="*/ 777365 w 874715"/>
              <a:gd name="connsiteY100" fmla="*/ 4534394 h 6858001"/>
              <a:gd name="connsiteX101" fmla="*/ 800036 w 874715"/>
              <a:gd name="connsiteY101" fmla="*/ 4376493 h 6858001"/>
              <a:gd name="connsiteX102" fmla="*/ 794512 w 874715"/>
              <a:gd name="connsiteY102" fmla="*/ 4347267 h 6858001"/>
              <a:gd name="connsiteX103" fmla="*/ 789368 w 874715"/>
              <a:gd name="connsiteY103" fmla="*/ 4181322 h 6858001"/>
              <a:gd name="connsiteX104" fmla="*/ 789750 w 874715"/>
              <a:gd name="connsiteY104" fmla="*/ 4145230 h 6858001"/>
              <a:gd name="connsiteX105" fmla="*/ 767269 w 874715"/>
              <a:gd name="connsiteY105" fmla="*/ 4048330 h 6858001"/>
              <a:gd name="connsiteX106" fmla="*/ 802894 w 874715"/>
              <a:gd name="connsiteY106" fmla="*/ 3898864 h 6858001"/>
              <a:gd name="connsiteX107" fmla="*/ 847471 w 874715"/>
              <a:gd name="connsiteY107" fmla="*/ 3759007 h 6858001"/>
              <a:gd name="connsiteX108" fmla="*/ 848163 w 874715"/>
              <a:gd name="connsiteY108" fmla="*/ 3756136 h 6858001"/>
              <a:gd name="connsiteX109" fmla="*/ 819543 w 874715"/>
              <a:gd name="connsiteY109" fmla="*/ 3748731 h 6858001"/>
              <a:gd name="connsiteX110" fmla="*/ 819313 w 874715"/>
              <a:gd name="connsiteY110" fmla="*/ 3748682 h 6858001"/>
              <a:gd name="connsiteX111" fmla="*/ 819544 w 874715"/>
              <a:gd name="connsiteY111" fmla="*/ 3748730 h 6858001"/>
              <a:gd name="connsiteX112" fmla="*/ 848164 w 874715"/>
              <a:gd name="connsiteY112" fmla="*/ 3756135 h 6858001"/>
              <a:gd name="connsiteX113" fmla="*/ 849545 w 874715"/>
              <a:gd name="connsiteY113" fmla="*/ 3750401 h 6858001"/>
              <a:gd name="connsiteX114" fmla="*/ 853189 w 874715"/>
              <a:gd name="connsiteY114" fmla="*/ 3741353 h 6858001"/>
              <a:gd name="connsiteX115" fmla="*/ 862905 w 874715"/>
              <a:gd name="connsiteY115" fmla="*/ 3691138 h 6858001"/>
              <a:gd name="connsiteX116" fmla="*/ 866333 w 874715"/>
              <a:gd name="connsiteY116" fmla="*/ 3628959 h 6858001"/>
              <a:gd name="connsiteX117" fmla="*/ 874715 w 874715"/>
              <a:gd name="connsiteY117" fmla="*/ 3550106 h 6858001"/>
              <a:gd name="connsiteX118" fmla="*/ 871487 w 874715"/>
              <a:gd name="connsiteY118" fmla="*/ 3524252 h 6858001"/>
              <a:gd name="connsiteX119" fmla="*/ 871488 w 874715"/>
              <a:gd name="connsiteY119" fmla="*/ 3524252 h 6858001"/>
              <a:gd name="connsiteX120" fmla="*/ 870763 w 874715"/>
              <a:gd name="connsiteY120" fmla="*/ 3518451 h 6858001"/>
              <a:gd name="connsiteX121" fmla="*/ 864238 w 874715"/>
              <a:gd name="connsiteY121" fmla="*/ 3486946 h 6858001"/>
              <a:gd name="connsiteX122" fmla="*/ 848618 w 874715"/>
              <a:gd name="connsiteY122" fmla="*/ 3398677 h 6858001"/>
              <a:gd name="connsiteX123" fmla="*/ 837595 w 874715"/>
              <a:gd name="connsiteY123" fmla="*/ 3365728 h 6858001"/>
              <a:gd name="connsiteX124" fmla="*/ 834829 w 874715"/>
              <a:gd name="connsiteY124" fmla="*/ 3357461 h 6858001"/>
              <a:gd name="connsiteX125" fmla="*/ 513783 w 874715"/>
              <a:gd name="connsiteY125" fmla="*/ 0 h 6858001"/>
              <a:gd name="connsiteX126" fmla="*/ 72334 w 874715"/>
              <a:gd name="connsiteY126" fmla="*/ 0 h 6858001"/>
              <a:gd name="connsiteX127" fmla="*/ 75447 w 874715"/>
              <a:gd name="connsiteY127" fmla="*/ 27991 h 6858001"/>
              <a:gd name="connsiteX128" fmla="*/ 88115 w 874715"/>
              <a:gd name="connsiteY128" fmla="*/ 134133 h 6858001"/>
              <a:gd name="connsiteX129" fmla="*/ 62778 w 874715"/>
              <a:gd name="connsiteY129" fmla="*/ 221224 h 6858001"/>
              <a:gd name="connsiteX130" fmla="*/ 62206 w 874715"/>
              <a:gd name="connsiteY130" fmla="*/ 247312 h 6858001"/>
              <a:gd name="connsiteX131" fmla="*/ 72113 w 874715"/>
              <a:gd name="connsiteY131" fmla="*/ 305764 h 6858001"/>
              <a:gd name="connsiteX132" fmla="*/ 65445 w 874715"/>
              <a:gd name="connsiteY132" fmla="*/ 426397 h 6858001"/>
              <a:gd name="connsiteX133" fmla="*/ 55348 w 874715"/>
              <a:gd name="connsiteY133" fmla="*/ 470924 h 6858001"/>
              <a:gd name="connsiteX134" fmla="*/ 48870 w 874715"/>
              <a:gd name="connsiteY134" fmla="*/ 495638 h 6858001"/>
              <a:gd name="connsiteX135" fmla="*/ 30963 w 874715"/>
              <a:gd name="connsiteY135" fmla="*/ 622548 h 6858001"/>
              <a:gd name="connsiteX136" fmla="*/ 11723 w 874715"/>
              <a:gd name="connsiteY136" fmla="*/ 679040 h 6858001"/>
              <a:gd name="connsiteX137" fmla="*/ 8865 w 874715"/>
              <a:gd name="connsiteY137" fmla="*/ 694341 h 6858001"/>
              <a:gd name="connsiteX138" fmla="*/ 16865 w 874715"/>
              <a:gd name="connsiteY138" fmla="*/ 778095 h 6858001"/>
              <a:gd name="connsiteX139" fmla="*/ 47918 w 874715"/>
              <a:gd name="connsiteY139" fmla="*/ 840866 h 6858001"/>
              <a:gd name="connsiteX140" fmla="*/ 58396 w 874715"/>
              <a:gd name="connsiteY140" fmla="*/ 853028 h 6858001"/>
              <a:gd name="connsiteX141" fmla="*/ 54776 w 874715"/>
              <a:gd name="connsiteY141" fmla="*/ 1027995 h 6858001"/>
              <a:gd name="connsiteX142" fmla="*/ 50394 w 874715"/>
              <a:gd name="connsiteY142" fmla="*/ 1054866 h 6858001"/>
              <a:gd name="connsiteX143" fmla="*/ 68683 w 874715"/>
              <a:gd name="connsiteY143" fmla="*/ 1184720 h 6858001"/>
              <a:gd name="connsiteX144" fmla="*/ 72303 w 874715"/>
              <a:gd name="connsiteY144" fmla="*/ 1222576 h 6858001"/>
              <a:gd name="connsiteX145" fmla="*/ 88687 w 874715"/>
              <a:gd name="connsiteY145" fmla="*/ 1358313 h 6858001"/>
              <a:gd name="connsiteX146" fmla="*/ 73447 w 874715"/>
              <a:gd name="connsiteY146" fmla="*/ 1377535 h 6858001"/>
              <a:gd name="connsiteX147" fmla="*/ 35153 w 874715"/>
              <a:gd name="connsiteY147" fmla="*/ 1432851 h 6858001"/>
              <a:gd name="connsiteX148" fmla="*/ 1244 w 874715"/>
              <a:gd name="connsiteY148" fmla="*/ 1541910 h 6858001"/>
              <a:gd name="connsiteX149" fmla="*/ 3149 w 874715"/>
              <a:gd name="connsiteY149" fmla="*/ 1571529 h 6858001"/>
              <a:gd name="connsiteX150" fmla="*/ 59730 w 874715"/>
              <a:gd name="connsiteY150" fmla="*/ 1646459 h 6858001"/>
              <a:gd name="connsiteX151" fmla="*/ 82399 w 874715"/>
              <a:gd name="connsiteY151" fmla="*/ 1682944 h 6858001"/>
              <a:gd name="connsiteX152" fmla="*/ 124120 w 874715"/>
              <a:gd name="connsiteY152" fmla="*/ 1786511 h 6858001"/>
              <a:gd name="connsiteX153" fmla="*/ 131741 w 874715"/>
              <a:gd name="connsiteY153" fmla="*/ 1795142 h 6858001"/>
              <a:gd name="connsiteX154" fmla="*/ 222232 w 874715"/>
              <a:gd name="connsiteY154" fmla="*/ 1871640 h 6858001"/>
              <a:gd name="connsiteX155" fmla="*/ 237662 w 874715"/>
              <a:gd name="connsiteY155" fmla="*/ 1888901 h 6858001"/>
              <a:gd name="connsiteX156" fmla="*/ 261667 w 874715"/>
              <a:gd name="connsiteY156" fmla="*/ 1909694 h 6858001"/>
              <a:gd name="connsiteX157" fmla="*/ 308150 w 874715"/>
              <a:gd name="connsiteY157" fmla="*/ 1974618 h 6858001"/>
              <a:gd name="connsiteX158" fmla="*/ 323009 w 874715"/>
              <a:gd name="connsiteY158" fmla="*/ 2055042 h 6858001"/>
              <a:gd name="connsiteX159" fmla="*/ 345680 w 874715"/>
              <a:gd name="connsiteY159" fmla="*/ 2152137 h 6858001"/>
              <a:gd name="connsiteX160" fmla="*/ 360920 w 874715"/>
              <a:gd name="connsiteY160" fmla="*/ 2192740 h 6858001"/>
              <a:gd name="connsiteX161" fmla="*/ 389877 w 874715"/>
              <a:gd name="connsiteY161" fmla="*/ 2301603 h 6858001"/>
              <a:gd name="connsiteX162" fmla="*/ 414262 w 874715"/>
              <a:gd name="connsiteY162" fmla="*/ 2379279 h 6858001"/>
              <a:gd name="connsiteX163" fmla="*/ 428551 w 874715"/>
              <a:gd name="connsiteY163" fmla="*/ 2491281 h 6858001"/>
              <a:gd name="connsiteX164" fmla="*/ 429121 w 874715"/>
              <a:gd name="connsiteY164" fmla="*/ 2545615 h 6858001"/>
              <a:gd name="connsiteX165" fmla="*/ 502275 w 874715"/>
              <a:gd name="connsiteY165" fmla="*/ 2645455 h 6858001"/>
              <a:gd name="connsiteX166" fmla="*/ 550665 w 874715"/>
              <a:gd name="connsiteY166" fmla="*/ 2725094 h 6858001"/>
              <a:gd name="connsiteX167" fmla="*/ 527232 w 874715"/>
              <a:gd name="connsiteY167" fmla="*/ 2808850 h 6858001"/>
              <a:gd name="connsiteX168" fmla="*/ 505133 w 874715"/>
              <a:gd name="connsiteY168" fmla="*/ 2831604 h 6858001"/>
              <a:gd name="connsiteX169" fmla="*/ 484178 w 874715"/>
              <a:gd name="connsiteY169" fmla="*/ 2968910 h 6858001"/>
              <a:gd name="connsiteX170" fmla="*/ 483416 w 874715"/>
              <a:gd name="connsiteY170" fmla="*/ 3165061 h 6858001"/>
              <a:gd name="connsiteX171" fmla="*/ 447744 w 874715"/>
              <a:gd name="connsiteY171" fmla="*/ 3326101 h 6858001"/>
              <a:gd name="connsiteX172" fmla="*/ 446756 w 874715"/>
              <a:gd name="connsiteY172" fmla="*/ 3333750 h 6858001"/>
              <a:gd name="connsiteX173" fmla="*/ 834222 w 874715"/>
              <a:gd name="connsiteY173" fmla="*/ 3333750 h 6858001"/>
              <a:gd name="connsiteX174" fmla="*/ 833756 w 874715"/>
              <a:gd name="connsiteY174" fmla="*/ 3315508 h 6858001"/>
              <a:gd name="connsiteX175" fmla="*/ 851283 w 874715"/>
              <a:gd name="connsiteY175" fmla="*/ 3289224 h 6858001"/>
              <a:gd name="connsiteX176" fmla="*/ 866523 w 874715"/>
              <a:gd name="connsiteY176" fmla="*/ 3248621 h 6858001"/>
              <a:gd name="connsiteX177" fmla="*/ 848234 w 874715"/>
              <a:gd name="connsiteY177" fmla="*/ 3203506 h 6858001"/>
              <a:gd name="connsiteX178" fmla="*/ 810325 w 874715"/>
              <a:gd name="connsiteY178" fmla="*/ 3097977 h 6858001"/>
              <a:gd name="connsiteX179" fmla="*/ 808609 w 874715"/>
              <a:gd name="connsiteY179" fmla="*/ 3031285 h 6858001"/>
              <a:gd name="connsiteX180" fmla="*/ 792417 w 874715"/>
              <a:gd name="connsiteY180" fmla="*/ 2886329 h 6858001"/>
              <a:gd name="connsiteX181" fmla="*/ 769366 w 874715"/>
              <a:gd name="connsiteY181" fmla="*/ 2791590 h 6858001"/>
              <a:gd name="connsiteX182" fmla="*/ 743267 w 874715"/>
              <a:gd name="connsiteY182" fmla="*/ 2723527 h 6858001"/>
              <a:gd name="connsiteX183" fmla="*/ 709166 w 874715"/>
              <a:gd name="connsiteY183" fmla="*/ 2626038 h 6858001"/>
              <a:gd name="connsiteX184" fmla="*/ 691449 w 874715"/>
              <a:gd name="connsiteY184" fmla="*/ 2528158 h 6858001"/>
              <a:gd name="connsiteX185" fmla="*/ 669159 w 874715"/>
              <a:gd name="connsiteY185" fmla="*/ 2457348 h 6858001"/>
              <a:gd name="connsiteX186" fmla="*/ 653918 w 874715"/>
              <a:gd name="connsiteY186" fmla="*/ 2370844 h 6858001"/>
              <a:gd name="connsiteX187" fmla="*/ 653348 w 874715"/>
              <a:gd name="connsiteY187" fmla="*/ 2298269 h 6858001"/>
              <a:gd name="connsiteX188" fmla="*/ 656014 w 874715"/>
              <a:gd name="connsiteY188" fmla="*/ 2184501 h 6858001"/>
              <a:gd name="connsiteX189" fmla="*/ 609913 w 874715"/>
              <a:gd name="connsiteY189" fmla="*/ 2045235 h 6858001"/>
              <a:gd name="connsiteX190" fmla="*/ 599624 w 874715"/>
              <a:gd name="connsiteY190" fmla="*/ 1988939 h 6858001"/>
              <a:gd name="connsiteX191" fmla="*/ 594862 w 874715"/>
              <a:gd name="connsiteY191" fmla="*/ 1935977 h 6858001"/>
              <a:gd name="connsiteX192" fmla="*/ 564191 w 874715"/>
              <a:gd name="connsiteY192" fmla="*/ 1823583 h 6858001"/>
              <a:gd name="connsiteX193" fmla="*/ 554093 w 874715"/>
              <a:gd name="connsiteY193" fmla="*/ 1777881 h 6858001"/>
              <a:gd name="connsiteX194" fmla="*/ 554285 w 874715"/>
              <a:gd name="connsiteY194" fmla="*/ 1713934 h 6858001"/>
              <a:gd name="connsiteX195" fmla="*/ 540186 w 874715"/>
              <a:gd name="connsiteY195" fmla="*/ 1597617 h 6858001"/>
              <a:gd name="connsiteX196" fmla="*/ 499037 w 874715"/>
              <a:gd name="connsiteY196" fmla="*/ 1481495 h 6858001"/>
              <a:gd name="connsiteX197" fmla="*/ 503037 w 874715"/>
              <a:gd name="connsiteY197" fmla="*/ 1432262 h 6858001"/>
              <a:gd name="connsiteX198" fmla="*/ 502085 w 874715"/>
              <a:gd name="connsiteY198" fmla="*/ 1414609 h 6858001"/>
              <a:gd name="connsiteX199" fmla="*/ 479414 w 874715"/>
              <a:gd name="connsiteY199" fmla="*/ 1255923 h 6858001"/>
              <a:gd name="connsiteX200" fmla="*/ 476938 w 874715"/>
              <a:gd name="connsiteY200" fmla="*/ 1240034 h 6858001"/>
              <a:gd name="connsiteX201" fmla="*/ 456745 w 874715"/>
              <a:gd name="connsiteY201" fmla="*/ 1165498 h 6858001"/>
              <a:gd name="connsiteX202" fmla="*/ 444171 w 874715"/>
              <a:gd name="connsiteY202" fmla="*/ 977582 h 6858001"/>
              <a:gd name="connsiteX203" fmla="*/ 442647 w 874715"/>
              <a:gd name="connsiteY203" fmla="*/ 966011 h 6858001"/>
              <a:gd name="connsiteX204" fmla="*/ 452743 w 874715"/>
              <a:gd name="connsiteY204" fmla="*/ 903045 h 6858001"/>
              <a:gd name="connsiteX205" fmla="*/ 467032 w 874715"/>
              <a:gd name="connsiteY205" fmla="*/ 871859 h 6858001"/>
              <a:gd name="connsiteX206" fmla="*/ 481892 w 874715"/>
              <a:gd name="connsiteY206" fmla="*/ 823213 h 6858001"/>
              <a:gd name="connsiteX207" fmla="*/ 487416 w 874715"/>
              <a:gd name="connsiteY207" fmla="*/ 773781 h 6858001"/>
              <a:gd name="connsiteX208" fmla="*/ 464936 w 874715"/>
              <a:gd name="connsiteY208" fmla="*/ 690809 h 6858001"/>
              <a:gd name="connsiteX209" fmla="*/ 462650 w 874715"/>
              <a:gd name="connsiteY209" fmla="*/ 660603 h 6858001"/>
              <a:gd name="connsiteX210" fmla="*/ 451791 w 874715"/>
              <a:gd name="connsiteY210" fmla="*/ 593322 h 6858001"/>
              <a:gd name="connsiteX211" fmla="*/ 452553 w 874715"/>
              <a:gd name="connsiteY211" fmla="*/ 534478 h 6858001"/>
              <a:gd name="connsiteX212" fmla="*/ 469890 w 874715"/>
              <a:gd name="connsiteY212" fmla="*/ 487205 h 6858001"/>
              <a:gd name="connsiteX213" fmla="*/ 473318 w 874715"/>
              <a:gd name="connsiteY213" fmla="*/ 418552 h 6858001"/>
              <a:gd name="connsiteX214" fmla="*/ 460746 w 874715"/>
              <a:gd name="connsiteY214" fmla="*/ 374220 h 6858001"/>
              <a:gd name="connsiteX215" fmla="*/ 459032 w 874715"/>
              <a:gd name="connsiteY215" fmla="*/ 365198 h 6858001"/>
              <a:gd name="connsiteX216" fmla="*/ 458267 w 874715"/>
              <a:gd name="connsiteY216" fmla="*/ 249272 h 6858001"/>
              <a:gd name="connsiteX217" fmla="*/ 496179 w 874715"/>
              <a:gd name="connsiteY217" fmla="*/ 104514 h 6858001"/>
              <a:gd name="connsiteX218" fmla="*/ 504181 w 874715"/>
              <a:gd name="connsiteY218" fmla="*/ 80583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Lst>
            <a:rect l="l" t="t" r="r" b="b"/>
            <a:pathLst>
              <a:path w="874715" h="6858001">
                <a:moveTo>
                  <a:pt x="669467" y="3720275"/>
                </a:moveTo>
                <a:lnTo>
                  <a:pt x="710453" y="3726292"/>
                </a:lnTo>
                <a:lnTo>
                  <a:pt x="710455" y="3726292"/>
                </a:lnTo>
                <a:lnTo>
                  <a:pt x="669465" y="3720275"/>
                </a:lnTo>
                <a:close/>
                <a:moveTo>
                  <a:pt x="834223" y="3333751"/>
                </a:moveTo>
                <a:lnTo>
                  <a:pt x="446757" y="3333751"/>
                </a:lnTo>
                <a:lnTo>
                  <a:pt x="441229" y="3376550"/>
                </a:lnTo>
                <a:lnTo>
                  <a:pt x="437178" y="3407910"/>
                </a:lnTo>
                <a:cubicBezTo>
                  <a:pt x="435005" y="3435408"/>
                  <a:pt x="434362" y="3463164"/>
                  <a:pt x="435790" y="3491262"/>
                </a:cubicBezTo>
                <a:cubicBezTo>
                  <a:pt x="436266" y="3500578"/>
                  <a:pt x="433599" y="3510777"/>
                  <a:pt x="429384" y="3520658"/>
                </a:cubicBezTo>
                <a:lnTo>
                  <a:pt x="427332" y="3524252"/>
                </a:lnTo>
                <a:lnTo>
                  <a:pt x="427331" y="3524252"/>
                </a:lnTo>
                <a:lnTo>
                  <a:pt x="413690" y="3548145"/>
                </a:lnTo>
                <a:cubicBezTo>
                  <a:pt x="391973" y="3578940"/>
                  <a:pt x="390257" y="3577567"/>
                  <a:pt x="408166" y="3612089"/>
                </a:cubicBezTo>
                <a:cubicBezTo>
                  <a:pt x="412548" y="3620328"/>
                  <a:pt x="415214" y="3630528"/>
                  <a:pt x="421692" y="3636610"/>
                </a:cubicBezTo>
                <a:cubicBezTo>
                  <a:pt x="438171" y="3652106"/>
                  <a:pt x="444409" y="3669416"/>
                  <a:pt x="445933" y="3687609"/>
                </a:cubicBezTo>
                <a:lnTo>
                  <a:pt x="443241" y="3725049"/>
                </a:lnTo>
                <a:lnTo>
                  <a:pt x="455589" y="3723372"/>
                </a:lnTo>
                <a:cubicBezTo>
                  <a:pt x="485111" y="3719138"/>
                  <a:pt x="514678" y="3715144"/>
                  <a:pt x="544787" y="3712739"/>
                </a:cubicBezTo>
                <a:lnTo>
                  <a:pt x="544802" y="3712740"/>
                </a:lnTo>
                <a:lnTo>
                  <a:pt x="544786" y="3712740"/>
                </a:lnTo>
                <a:cubicBezTo>
                  <a:pt x="514677" y="3715145"/>
                  <a:pt x="485110" y="3719139"/>
                  <a:pt x="455588" y="3723373"/>
                </a:cubicBezTo>
                <a:lnTo>
                  <a:pt x="443240" y="3725050"/>
                </a:lnTo>
                <a:lnTo>
                  <a:pt x="441884" y="3743904"/>
                </a:lnTo>
                <a:cubicBezTo>
                  <a:pt x="440932" y="3750574"/>
                  <a:pt x="439598" y="3758615"/>
                  <a:pt x="442266" y="3764306"/>
                </a:cubicBezTo>
                <a:cubicBezTo>
                  <a:pt x="454266" y="3790000"/>
                  <a:pt x="450076" y="3811773"/>
                  <a:pt x="433692" y="3834135"/>
                </a:cubicBezTo>
                <a:cubicBezTo>
                  <a:pt x="419595" y="3853553"/>
                  <a:pt x="411213" y="3875915"/>
                  <a:pt x="428740" y="3898864"/>
                </a:cubicBezTo>
                <a:cubicBezTo>
                  <a:pt x="467603" y="3949864"/>
                  <a:pt x="469507" y="4004392"/>
                  <a:pt x="444932" y="4062061"/>
                </a:cubicBezTo>
                <a:cubicBezTo>
                  <a:pt x="427405" y="4103253"/>
                  <a:pt x="423405" y="4143856"/>
                  <a:pt x="441122" y="4187207"/>
                </a:cubicBezTo>
                <a:cubicBezTo>
                  <a:pt x="447980" y="4203880"/>
                  <a:pt x="443408" y="4225456"/>
                  <a:pt x="444932" y="4244874"/>
                </a:cubicBezTo>
                <a:cubicBezTo>
                  <a:pt x="445694" y="4255860"/>
                  <a:pt x="445884" y="4268022"/>
                  <a:pt x="450648" y="4277434"/>
                </a:cubicBezTo>
                <a:cubicBezTo>
                  <a:pt x="462841" y="4302544"/>
                  <a:pt x="478461" y="4325885"/>
                  <a:pt x="490464" y="4351188"/>
                </a:cubicBezTo>
                <a:cubicBezTo>
                  <a:pt x="496178" y="4363350"/>
                  <a:pt x="499226" y="4377865"/>
                  <a:pt x="499418" y="4391596"/>
                </a:cubicBezTo>
                <a:cubicBezTo>
                  <a:pt x="500370" y="4432199"/>
                  <a:pt x="500370" y="4472804"/>
                  <a:pt x="498656" y="4513209"/>
                </a:cubicBezTo>
                <a:cubicBezTo>
                  <a:pt x="495988" y="4579901"/>
                  <a:pt x="495416" y="4647572"/>
                  <a:pt x="438646" y="4695629"/>
                </a:cubicBezTo>
                <a:cubicBezTo>
                  <a:pt x="434074" y="4699554"/>
                  <a:pt x="431406" y="4707987"/>
                  <a:pt x="430644" y="4714658"/>
                </a:cubicBezTo>
                <a:cubicBezTo>
                  <a:pt x="427025" y="4745453"/>
                  <a:pt x="426643" y="4777033"/>
                  <a:pt x="420737" y="4807436"/>
                </a:cubicBezTo>
                <a:cubicBezTo>
                  <a:pt x="415975" y="4831758"/>
                  <a:pt x="417499" y="4851963"/>
                  <a:pt x="434264" y="4870400"/>
                </a:cubicBezTo>
                <a:cubicBezTo>
                  <a:pt x="456362" y="4894527"/>
                  <a:pt x="469317" y="4923950"/>
                  <a:pt x="462269" y="4956119"/>
                </a:cubicBezTo>
                <a:cubicBezTo>
                  <a:pt x="455410" y="4988286"/>
                  <a:pt x="470269" y="5009470"/>
                  <a:pt x="485701" y="5033207"/>
                </a:cubicBezTo>
                <a:cubicBezTo>
                  <a:pt x="496940" y="5050467"/>
                  <a:pt x="511038" y="5070083"/>
                  <a:pt x="512180" y="5089305"/>
                </a:cubicBezTo>
                <a:cubicBezTo>
                  <a:pt x="514656" y="5132851"/>
                  <a:pt x="553902" y="5170316"/>
                  <a:pt x="531613" y="5217589"/>
                </a:cubicBezTo>
                <a:cubicBezTo>
                  <a:pt x="530089" y="5220727"/>
                  <a:pt x="533899" y="5226415"/>
                  <a:pt x="534851" y="5230926"/>
                </a:cubicBezTo>
                <a:cubicBezTo>
                  <a:pt x="542091" y="5267019"/>
                  <a:pt x="535041" y="5300953"/>
                  <a:pt x="511228" y="5327433"/>
                </a:cubicBezTo>
                <a:cubicBezTo>
                  <a:pt x="480175" y="5362152"/>
                  <a:pt x="477127" y="5400597"/>
                  <a:pt x="487225" y="5443357"/>
                </a:cubicBezTo>
                <a:cubicBezTo>
                  <a:pt x="490464" y="5457089"/>
                  <a:pt x="492750" y="5470820"/>
                  <a:pt x="495416" y="5484746"/>
                </a:cubicBezTo>
                <a:cubicBezTo>
                  <a:pt x="499226" y="5503576"/>
                  <a:pt x="503228" y="5522604"/>
                  <a:pt x="507038" y="5541432"/>
                </a:cubicBezTo>
                <a:cubicBezTo>
                  <a:pt x="510848" y="5559676"/>
                  <a:pt x="517324" y="5579880"/>
                  <a:pt x="500942" y="5594001"/>
                </a:cubicBezTo>
                <a:cubicBezTo>
                  <a:pt x="486843" y="5606164"/>
                  <a:pt x="488177" y="5614794"/>
                  <a:pt x="500370" y="5625974"/>
                </a:cubicBezTo>
                <a:cubicBezTo>
                  <a:pt x="543043" y="5664813"/>
                  <a:pt x="569714" y="5711889"/>
                  <a:pt x="571618" y="5771911"/>
                </a:cubicBezTo>
                <a:cubicBezTo>
                  <a:pt x="572000" y="5784268"/>
                  <a:pt x="574666" y="5796822"/>
                  <a:pt x="577524" y="5808982"/>
                </a:cubicBezTo>
                <a:cubicBezTo>
                  <a:pt x="579239" y="5816437"/>
                  <a:pt x="581145" y="5825462"/>
                  <a:pt x="586289" y="5829971"/>
                </a:cubicBezTo>
                <a:cubicBezTo>
                  <a:pt x="625532" y="5865083"/>
                  <a:pt x="652775" y="5908825"/>
                  <a:pt x="674684" y="5956490"/>
                </a:cubicBezTo>
                <a:cubicBezTo>
                  <a:pt x="682494" y="5973553"/>
                  <a:pt x="690304" y="5991797"/>
                  <a:pt x="692590" y="6010235"/>
                </a:cubicBezTo>
                <a:cubicBezTo>
                  <a:pt x="694876" y="6029456"/>
                  <a:pt x="691066" y="6049660"/>
                  <a:pt x="688970" y="6069276"/>
                </a:cubicBezTo>
                <a:cubicBezTo>
                  <a:pt x="687828" y="6080849"/>
                  <a:pt x="688018" y="6094187"/>
                  <a:pt x="682494" y="6103407"/>
                </a:cubicBezTo>
                <a:cubicBezTo>
                  <a:pt x="665157" y="6132633"/>
                  <a:pt x="646489" y="6160879"/>
                  <a:pt x="626294" y="6188144"/>
                </a:cubicBezTo>
                <a:cubicBezTo>
                  <a:pt x="608958" y="6211486"/>
                  <a:pt x="606481" y="6216194"/>
                  <a:pt x="628200" y="6236396"/>
                </a:cubicBezTo>
                <a:cubicBezTo>
                  <a:pt x="650489" y="6257190"/>
                  <a:pt x="662109" y="6283082"/>
                  <a:pt x="666871" y="6311718"/>
                </a:cubicBezTo>
                <a:cubicBezTo>
                  <a:pt x="674302" y="6357030"/>
                  <a:pt x="680588" y="6402732"/>
                  <a:pt x="684208" y="6448435"/>
                </a:cubicBezTo>
                <a:cubicBezTo>
                  <a:pt x="687446" y="6489823"/>
                  <a:pt x="669920" y="6509634"/>
                  <a:pt x="630104" y="6517873"/>
                </a:cubicBezTo>
                <a:cubicBezTo>
                  <a:pt x="608005" y="6522581"/>
                  <a:pt x="584001" y="6528663"/>
                  <a:pt x="578096" y="6553767"/>
                </a:cubicBezTo>
                <a:cubicBezTo>
                  <a:pt x="568570" y="6594765"/>
                  <a:pt x="564380" y="6637329"/>
                  <a:pt x="517706" y="6657533"/>
                </a:cubicBezTo>
                <a:cubicBezTo>
                  <a:pt x="527993" y="6668713"/>
                  <a:pt x="534089" y="6675579"/>
                  <a:pt x="540185" y="6682250"/>
                </a:cubicBezTo>
                <a:cubicBezTo>
                  <a:pt x="557140" y="6700686"/>
                  <a:pt x="564380" y="6738934"/>
                  <a:pt x="549712" y="6758356"/>
                </a:cubicBezTo>
                <a:cubicBezTo>
                  <a:pt x="528375" y="6786993"/>
                  <a:pt x="532375" y="6813278"/>
                  <a:pt x="548950" y="6840738"/>
                </a:cubicBezTo>
                <a:lnTo>
                  <a:pt x="556149" y="6858001"/>
                </a:lnTo>
                <a:lnTo>
                  <a:pt x="760427" y="6858001"/>
                </a:lnTo>
                <a:lnTo>
                  <a:pt x="763269" y="6846819"/>
                </a:lnTo>
                <a:cubicBezTo>
                  <a:pt x="771841" y="6790916"/>
                  <a:pt x="777937" y="6734620"/>
                  <a:pt x="784795" y="6678324"/>
                </a:cubicBezTo>
                <a:cubicBezTo>
                  <a:pt x="791844" y="6620265"/>
                  <a:pt x="799274" y="6562401"/>
                  <a:pt x="805560" y="6504338"/>
                </a:cubicBezTo>
                <a:cubicBezTo>
                  <a:pt x="808800" y="6472562"/>
                  <a:pt x="809370" y="6440589"/>
                  <a:pt x="812418" y="6408814"/>
                </a:cubicBezTo>
                <a:cubicBezTo>
                  <a:pt x="815086" y="6380959"/>
                  <a:pt x="820039" y="6353302"/>
                  <a:pt x="823279" y="6325450"/>
                </a:cubicBezTo>
                <a:cubicBezTo>
                  <a:pt x="825945" y="6301323"/>
                  <a:pt x="827469" y="6277000"/>
                  <a:pt x="830137" y="6252873"/>
                </a:cubicBezTo>
                <a:cubicBezTo>
                  <a:pt x="834517" y="6214231"/>
                  <a:pt x="839471" y="6175786"/>
                  <a:pt x="844043" y="6137341"/>
                </a:cubicBezTo>
                <a:cubicBezTo>
                  <a:pt x="845757" y="6121257"/>
                  <a:pt x="850520" y="6104387"/>
                  <a:pt x="847663" y="6089284"/>
                </a:cubicBezTo>
                <a:cubicBezTo>
                  <a:pt x="840423" y="6051230"/>
                  <a:pt x="842519" y="6013764"/>
                  <a:pt x="847471" y="5975908"/>
                </a:cubicBezTo>
                <a:cubicBezTo>
                  <a:pt x="849188" y="5962962"/>
                  <a:pt x="848806" y="5949036"/>
                  <a:pt x="845567" y="5936481"/>
                </a:cubicBezTo>
                <a:cubicBezTo>
                  <a:pt x="839089" y="5910785"/>
                  <a:pt x="829945" y="5885876"/>
                  <a:pt x="821945" y="5860571"/>
                </a:cubicBezTo>
                <a:cubicBezTo>
                  <a:pt x="820993" y="5857824"/>
                  <a:pt x="820801" y="5854490"/>
                  <a:pt x="820231" y="5851549"/>
                </a:cubicBezTo>
                <a:cubicBezTo>
                  <a:pt x="816990" y="5834874"/>
                  <a:pt x="813752" y="5818399"/>
                  <a:pt x="810894" y="5801726"/>
                </a:cubicBezTo>
                <a:cubicBezTo>
                  <a:pt x="809370" y="5792704"/>
                  <a:pt x="809180" y="5783484"/>
                  <a:pt x="807846" y="5774460"/>
                </a:cubicBezTo>
                <a:cubicBezTo>
                  <a:pt x="802512" y="5739546"/>
                  <a:pt x="811466" y="5701101"/>
                  <a:pt x="788415" y="5670892"/>
                </a:cubicBezTo>
                <a:cubicBezTo>
                  <a:pt x="773555" y="5651277"/>
                  <a:pt x="776985" y="5632250"/>
                  <a:pt x="779271" y="5611265"/>
                </a:cubicBezTo>
                <a:cubicBezTo>
                  <a:pt x="780985" y="5595374"/>
                  <a:pt x="780413" y="5579094"/>
                  <a:pt x="780605" y="5563010"/>
                </a:cubicBezTo>
                <a:cubicBezTo>
                  <a:pt x="781175" y="5534764"/>
                  <a:pt x="781367" y="5506518"/>
                  <a:pt x="782319" y="5478272"/>
                </a:cubicBezTo>
                <a:cubicBezTo>
                  <a:pt x="782699" y="5469249"/>
                  <a:pt x="787463" y="5460031"/>
                  <a:pt x="786701" y="5451203"/>
                </a:cubicBezTo>
                <a:cubicBezTo>
                  <a:pt x="783081" y="5410403"/>
                  <a:pt x="777365" y="5369604"/>
                  <a:pt x="774127" y="5328805"/>
                </a:cubicBezTo>
                <a:cubicBezTo>
                  <a:pt x="772223" y="5305660"/>
                  <a:pt x="775841" y="5281924"/>
                  <a:pt x="773175" y="5258975"/>
                </a:cubicBezTo>
                <a:cubicBezTo>
                  <a:pt x="770127" y="5232496"/>
                  <a:pt x="762317" y="5206604"/>
                  <a:pt x="757552" y="5180319"/>
                </a:cubicBezTo>
                <a:cubicBezTo>
                  <a:pt x="756220" y="5173061"/>
                  <a:pt x="757934" y="5165020"/>
                  <a:pt x="758314" y="5157370"/>
                </a:cubicBezTo>
                <a:cubicBezTo>
                  <a:pt x="758697" y="5148739"/>
                  <a:pt x="759459" y="5140304"/>
                  <a:pt x="759649" y="5131673"/>
                </a:cubicBezTo>
                <a:cubicBezTo>
                  <a:pt x="760031" y="5105388"/>
                  <a:pt x="759459" y="5079104"/>
                  <a:pt x="760793" y="5052820"/>
                </a:cubicBezTo>
                <a:cubicBezTo>
                  <a:pt x="761555" y="5036736"/>
                  <a:pt x="769365" y="5019868"/>
                  <a:pt x="766507" y="5004959"/>
                </a:cubicBezTo>
                <a:cubicBezTo>
                  <a:pt x="760983" y="4974557"/>
                  <a:pt x="773365" y="4944153"/>
                  <a:pt x="763079" y="4913751"/>
                </a:cubicBezTo>
                <a:cubicBezTo>
                  <a:pt x="760031" y="4904334"/>
                  <a:pt x="767651" y="4891388"/>
                  <a:pt x="768031" y="4880011"/>
                </a:cubicBezTo>
                <a:cubicBezTo>
                  <a:pt x="768983" y="4851570"/>
                  <a:pt x="768793" y="4823128"/>
                  <a:pt x="768603" y="4794687"/>
                </a:cubicBezTo>
                <a:cubicBezTo>
                  <a:pt x="768413" y="4769186"/>
                  <a:pt x="771079" y="4742705"/>
                  <a:pt x="765745" y="4718187"/>
                </a:cubicBezTo>
                <a:cubicBezTo>
                  <a:pt x="760031" y="4692491"/>
                  <a:pt x="760793" y="4669346"/>
                  <a:pt x="767269" y="4644434"/>
                </a:cubicBezTo>
                <a:cubicBezTo>
                  <a:pt x="771651" y="4627369"/>
                  <a:pt x="772223" y="4609322"/>
                  <a:pt x="773555" y="4591670"/>
                </a:cubicBezTo>
                <a:cubicBezTo>
                  <a:pt x="775079" y="4572644"/>
                  <a:pt x="771079" y="4551655"/>
                  <a:pt x="777365" y="4534394"/>
                </a:cubicBezTo>
                <a:cubicBezTo>
                  <a:pt x="796036" y="4483001"/>
                  <a:pt x="800036" y="4430237"/>
                  <a:pt x="800036" y="4376493"/>
                </a:cubicBezTo>
                <a:cubicBezTo>
                  <a:pt x="800036" y="4366684"/>
                  <a:pt x="797370" y="4356680"/>
                  <a:pt x="794512" y="4347267"/>
                </a:cubicBezTo>
                <a:cubicBezTo>
                  <a:pt x="777365" y="4292342"/>
                  <a:pt x="778889" y="4237224"/>
                  <a:pt x="789368" y="4181322"/>
                </a:cubicBezTo>
                <a:cubicBezTo>
                  <a:pt x="791654" y="4169748"/>
                  <a:pt x="792036" y="4156803"/>
                  <a:pt x="789750" y="4145230"/>
                </a:cubicBezTo>
                <a:cubicBezTo>
                  <a:pt x="783081" y="4112668"/>
                  <a:pt x="772031" y="4081088"/>
                  <a:pt x="767269" y="4048330"/>
                </a:cubicBezTo>
                <a:cubicBezTo>
                  <a:pt x="759459" y="3994194"/>
                  <a:pt x="785747" y="3947314"/>
                  <a:pt x="802894" y="3898864"/>
                </a:cubicBezTo>
                <a:cubicBezTo>
                  <a:pt x="819087" y="3852768"/>
                  <a:pt x="855664" y="3813538"/>
                  <a:pt x="847471" y="3759007"/>
                </a:cubicBezTo>
                <a:lnTo>
                  <a:pt x="848163" y="3756136"/>
                </a:lnTo>
                <a:lnTo>
                  <a:pt x="819543" y="3748731"/>
                </a:lnTo>
                <a:lnTo>
                  <a:pt x="819313" y="3748682"/>
                </a:lnTo>
                <a:lnTo>
                  <a:pt x="819544" y="3748730"/>
                </a:lnTo>
                <a:lnTo>
                  <a:pt x="848164" y="3756135"/>
                </a:lnTo>
                <a:lnTo>
                  <a:pt x="849545" y="3750401"/>
                </a:lnTo>
                <a:cubicBezTo>
                  <a:pt x="850902" y="3747434"/>
                  <a:pt x="852522" y="3744394"/>
                  <a:pt x="853189" y="3741353"/>
                </a:cubicBezTo>
                <a:cubicBezTo>
                  <a:pt x="856809" y="3724680"/>
                  <a:pt x="861189" y="3708009"/>
                  <a:pt x="862905" y="3691138"/>
                </a:cubicBezTo>
                <a:cubicBezTo>
                  <a:pt x="865191" y="3670544"/>
                  <a:pt x="864429" y="3649555"/>
                  <a:pt x="866333" y="3628959"/>
                </a:cubicBezTo>
                <a:cubicBezTo>
                  <a:pt x="868619" y="3602478"/>
                  <a:pt x="874715" y="3576391"/>
                  <a:pt x="874715" y="3550106"/>
                </a:cubicBezTo>
                <a:lnTo>
                  <a:pt x="871487" y="3524252"/>
                </a:lnTo>
                <a:lnTo>
                  <a:pt x="871488" y="3524252"/>
                </a:lnTo>
                <a:lnTo>
                  <a:pt x="870763" y="3518451"/>
                </a:lnTo>
                <a:cubicBezTo>
                  <a:pt x="868573" y="3507933"/>
                  <a:pt x="865953" y="3497439"/>
                  <a:pt x="864238" y="3486946"/>
                </a:cubicBezTo>
                <a:cubicBezTo>
                  <a:pt x="859476" y="3457327"/>
                  <a:pt x="860810" y="3424765"/>
                  <a:pt x="848618" y="3398677"/>
                </a:cubicBezTo>
                <a:lnTo>
                  <a:pt x="837595" y="3365728"/>
                </a:lnTo>
                <a:lnTo>
                  <a:pt x="834829" y="3357461"/>
                </a:lnTo>
                <a:close/>
                <a:moveTo>
                  <a:pt x="513783" y="0"/>
                </a:moveTo>
                <a:lnTo>
                  <a:pt x="72334" y="0"/>
                </a:lnTo>
                <a:lnTo>
                  <a:pt x="75447" y="27991"/>
                </a:lnTo>
                <a:cubicBezTo>
                  <a:pt x="80828" y="63323"/>
                  <a:pt x="87734" y="98434"/>
                  <a:pt x="88115" y="134133"/>
                </a:cubicBezTo>
                <a:cubicBezTo>
                  <a:pt x="88495" y="166498"/>
                  <a:pt x="94591" y="198471"/>
                  <a:pt x="62778" y="221224"/>
                </a:cubicBezTo>
                <a:cubicBezTo>
                  <a:pt x="58586" y="224165"/>
                  <a:pt x="60872" y="238486"/>
                  <a:pt x="62206" y="247312"/>
                </a:cubicBezTo>
                <a:cubicBezTo>
                  <a:pt x="65065" y="266927"/>
                  <a:pt x="72303" y="286346"/>
                  <a:pt x="72113" y="305764"/>
                </a:cubicBezTo>
                <a:cubicBezTo>
                  <a:pt x="71923" y="345976"/>
                  <a:pt x="68875" y="386383"/>
                  <a:pt x="65445" y="426397"/>
                </a:cubicBezTo>
                <a:cubicBezTo>
                  <a:pt x="64111" y="441500"/>
                  <a:pt x="58968" y="456017"/>
                  <a:pt x="55348" y="470924"/>
                </a:cubicBezTo>
                <a:cubicBezTo>
                  <a:pt x="53252" y="479162"/>
                  <a:pt x="47728" y="487990"/>
                  <a:pt x="48870" y="495638"/>
                </a:cubicBezTo>
                <a:cubicBezTo>
                  <a:pt x="55538" y="539970"/>
                  <a:pt x="39156" y="580573"/>
                  <a:pt x="30963" y="622548"/>
                </a:cubicBezTo>
                <a:cubicBezTo>
                  <a:pt x="27153" y="641968"/>
                  <a:pt x="18009" y="660210"/>
                  <a:pt x="11723" y="679040"/>
                </a:cubicBezTo>
                <a:cubicBezTo>
                  <a:pt x="10007" y="683943"/>
                  <a:pt x="8483" y="689436"/>
                  <a:pt x="8865" y="694341"/>
                </a:cubicBezTo>
                <a:cubicBezTo>
                  <a:pt x="11151" y="722389"/>
                  <a:pt x="14389" y="750244"/>
                  <a:pt x="16865" y="778095"/>
                </a:cubicBezTo>
                <a:cubicBezTo>
                  <a:pt x="19151" y="803401"/>
                  <a:pt x="19913" y="828900"/>
                  <a:pt x="47918" y="840866"/>
                </a:cubicBezTo>
                <a:cubicBezTo>
                  <a:pt x="52300" y="842633"/>
                  <a:pt x="55538" y="848516"/>
                  <a:pt x="58396" y="853028"/>
                </a:cubicBezTo>
                <a:cubicBezTo>
                  <a:pt x="102404" y="922662"/>
                  <a:pt x="101260" y="959929"/>
                  <a:pt x="54776" y="1027995"/>
                </a:cubicBezTo>
                <a:cubicBezTo>
                  <a:pt x="50014" y="1035056"/>
                  <a:pt x="46584" y="1050159"/>
                  <a:pt x="50394" y="1054866"/>
                </a:cubicBezTo>
                <a:cubicBezTo>
                  <a:pt x="82019" y="1094882"/>
                  <a:pt x="78589" y="1138623"/>
                  <a:pt x="68683" y="1184720"/>
                </a:cubicBezTo>
                <a:cubicBezTo>
                  <a:pt x="66017" y="1196684"/>
                  <a:pt x="66017" y="1213555"/>
                  <a:pt x="72303" y="1222576"/>
                </a:cubicBezTo>
                <a:cubicBezTo>
                  <a:pt x="101450" y="1265534"/>
                  <a:pt x="97260" y="1311630"/>
                  <a:pt x="88687" y="1358313"/>
                </a:cubicBezTo>
                <a:cubicBezTo>
                  <a:pt x="87353" y="1365570"/>
                  <a:pt x="80113" y="1374398"/>
                  <a:pt x="73447" y="1377535"/>
                </a:cubicBezTo>
                <a:cubicBezTo>
                  <a:pt x="49824" y="1388716"/>
                  <a:pt x="41822" y="1409705"/>
                  <a:pt x="35153" y="1432851"/>
                </a:cubicBezTo>
                <a:cubicBezTo>
                  <a:pt x="24295" y="1469335"/>
                  <a:pt x="11531" y="1505229"/>
                  <a:pt x="1244" y="1541910"/>
                </a:cubicBezTo>
                <a:cubicBezTo>
                  <a:pt x="-1232" y="1550935"/>
                  <a:pt x="292" y="1562114"/>
                  <a:pt x="3149" y="1571529"/>
                </a:cubicBezTo>
                <a:cubicBezTo>
                  <a:pt x="12865" y="1603698"/>
                  <a:pt x="37250" y="1624098"/>
                  <a:pt x="59730" y="1646459"/>
                </a:cubicBezTo>
                <a:cubicBezTo>
                  <a:pt x="69637" y="1656267"/>
                  <a:pt x="76685" y="1669800"/>
                  <a:pt x="82399" y="1682944"/>
                </a:cubicBezTo>
                <a:cubicBezTo>
                  <a:pt x="97070" y="1717073"/>
                  <a:pt x="110214" y="1751988"/>
                  <a:pt x="124120" y="1786511"/>
                </a:cubicBezTo>
                <a:cubicBezTo>
                  <a:pt x="125454" y="1789845"/>
                  <a:pt x="128883" y="1792590"/>
                  <a:pt x="131741" y="1795142"/>
                </a:cubicBezTo>
                <a:cubicBezTo>
                  <a:pt x="161842" y="1820640"/>
                  <a:pt x="192131" y="1845943"/>
                  <a:pt x="222232" y="1871640"/>
                </a:cubicBezTo>
                <a:cubicBezTo>
                  <a:pt x="227946" y="1876543"/>
                  <a:pt x="232138" y="1883606"/>
                  <a:pt x="237662" y="1888901"/>
                </a:cubicBezTo>
                <a:cubicBezTo>
                  <a:pt x="245282" y="1896356"/>
                  <a:pt x="252523" y="1905771"/>
                  <a:pt x="261667" y="1909694"/>
                </a:cubicBezTo>
                <a:cubicBezTo>
                  <a:pt x="290432" y="1921855"/>
                  <a:pt x="302816" y="1945197"/>
                  <a:pt x="308150" y="1974618"/>
                </a:cubicBezTo>
                <a:cubicBezTo>
                  <a:pt x="313103" y="2001493"/>
                  <a:pt x="317295" y="2028365"/>
                  <a:pt x="323009" y="2055042"/>
                </a:cubicBezTo>
                <a:cubicBezTo>
                  <a:pt x="329867" y="2087602"/>
                  <a:pt x="337297" y="2119968"/>
                  <a:pt x="345680" y="2152137"/>
                </a:cubicBezTo>
                <a:cubicBezTo>
                  <a:pt x="349300" y="2166063"/>
                  <a:pt x="353490" y="2180774"/>
                  <a:pt x="360920" y="2192740"/>
                </a:cubicBezTo>
                <a:cubicBezTo>
                  <a:pt x="381495" y="2226281"/>
                  <a:pt x="395401" y="2262177"/>
                  <a:pt x="389877" y="2301603"/>
                </a:cubicBezTo>
                <a:cubicBezTo>
                  <a:pt x="385495" y="2333183"/>
                  <a:pt x="396735" y="2359664"/>
                  <a:pt x="414262" y="2379279"/>
                </a:cubicBezTo>
                <a:cubicBezTo>
                  <a:pt x="446077" y="2414980"/>
                  <a:pt x="438837" y="2453227"/>
                  <a:pt x="428551" y="2491281"/>
                </a:cubicBezTo>
                <a:cubicBezTo>
                  <a:pt x="423216" y="2510897"/>
                  <a:pt x="423978" y="2526980"/>
                  <a:pt x="429121" y="2545615"/>
                </a:cubicBezTo>
                <a:cubicBezTo>
                  <a:pt x="441123" y="2588768"/>
                  <a:pt x="473700" y="2617603"/>
                  <a:pt x="502275" y="2645455"/>
                </a:cubicBezTo>
                <a:cubicBezTo>
                  <a:pt x="526660" y="2669191"/>
                  <a:pt x="540376" y="2695868"/>
                  <a:pt x="550665" y="2725094"/>
                </a:cubicBezTo>
                <a:cubicBezTo>
                  <a:pt x="563809" y="2761970"/>
                  <a:pt x="558857" y="2791196"/>
                  <a:pt x="527232" y="2808850"/>
                </a:cubicBezTo>
                <a:cubicBezTo>
                  <a:pt x="518277" y="2813754"/>
                  <a:pt x="507799" y="2822385"/>
                  <a:pt x="505133" y="2831604"/>
                </a:cubicBezTo>
                <a:cubicBezTo>
                  <a:pt x="491799" y="2876129"/>
                  <a:pt x="472366" y="2921245"/>
                  <a:pt x="484178" y="2968910"/>
                </a:cubicBezTo>
                <a:cubicBezTo>
                  <a:pt x="500371" y="3034817"/>
                  <a:pt x="499419" y="3099154"/>
                  <a:pt x="483416" y="3165061"/>
                </a:cubicBezTo>
                <a:cubicBezTo>
                  <a:pt x="470462" y="3218512"/>
                  <a:pt x="457126" y="3271963"/>
                  <a:pt x="447744" y="3326101"/>
                </a:cubicBezTo>
                <a:lnTo>
                  <a:pt x="446756" y="3333750"/>
                </a:lnTo>
                <a:lnTo>
                  <a:pt x="834222" y="3333750"/>
                </a:lnTo>
                <a:lnTo>
                  <a:pt x="833756" y="3315508"/>
                </a:lnTo>
                <a:cubicBezTo>
                  <a:pt x="835090" y="3305897"/>
                  <a:pt x="843092" y="3293538"/>
                  <a:pt x="851283" y="3289224"/>
                </a:cubicBezTo>
                <a:cubicBezTo>
                  <a:pt x="869571" y="3279612"/>
                  <a:pt x="872811" y="3266470"/>
                  <a:pt x="866523" y="3248621"/>
                </a:cubicBezTo>
                <a:cubicBezTo>
                  <a:pt x="861189" y="3233124"/>
                  <a:pt x="858523" y="3214098"/>
                  <a:pt x="848234" y="3203506"/>
                </a:cubicBezTo>
                <a:cubicBezTo>
                  <a:pt x="819088" y="3173494"/>
                  <a:pt x="818135" y="3135244"/>
                  <a:pt x="810325" y="3097977"/>
                </a:cubicBezTo>
                <a:cubicBezTo>
                  <a:pt x="805561" y="3075225"/>
                  <a:pt x="805371" y="3054039"/>
                  <a:pt x="808609" y="3031285"/>
                </a:cubicBezTo>
                <a:cubicBezTo>
                  <a:pt x="815849" y="2981857"/>
                  <a:pt x="805561" y="2933799"/>
                  <a:pt x="792417" y="2886329"/>
                </a:cubicBezTo>
                <a:cubicBezTo>
                  <a:pt x="783654" y="2854945"/>
                  <a:pt x="778320" y="2822776"/>
                  <a:pt x="769366" y="2791590"/>
                </a:cubicBezTo>
                <a:cubicBezTo>
                  <a:pt x="762508" y="2768247"/>
                  <a:pt x="754315" y="2744906"/>
                  <a:pt x="743267" y="2723527"/>
                </a:cubicBezTo>
                <a:cubicBezTo>
                  <a:pt x="727072" y="2692532"/>
                  <a:pt x="702688" y="2665466"/>
                  <a:pt x="709166" y="2626038"/>
                </a:cubicBezTo>
                <a:cubicBezTo>
                  <a:pt x="714880" y="2591317"/>
                  <a:pt x="702880" y="2559935"/>
                  <a:pt x="691449" y="2528158"/>
                </a:cubicBezTo>
                <a:cubicBezTo>
                  <a:pt x="683067" y="2504816"/>
                  <a:pt x="674493" y="2481477"/>
                  <a:pt x="669159" y="2457348"/>
                </a:cubicBezTo>
                <a:cubicBezTo>
                  <a:pt x="662872" y="2428709"/>
                  <a:pt x="665540" y="2396344"/>
                  <a:pt x="653918" y="2370844"/>
                </a:cubicBezTo>
                <a:cubicBezTo>
                  <a:pt x="641726" y="2344167"/>
                  <a:pt x="649918" y="2322005"/>
                  <a:pt x="653348" y="2298269"/>
                </a:cubicBezTo>
                <a:cubicBezTo>
                  <a:pt x="658682" y="2260413"/>
                  <a:pt x="668589" y="2222749"/>
                  <a:pt x="656014" y="2184501"/>
                </a:cubicBezTo>
                <a:cubicBezTo>
                  <a:pt x="640774" y="2138014"/>
                  <a:pt x="624391" y="2091918"/>
                  <a:pt x="609913" y="2045235"/>
                </a:cubicBezTo>
                <a:cubicBezTo>
                  <a:pt x="604386" y="2027187"/>
                  <a:pt x="602100" y="2007771"/>
                  <a:pt x="599624" y="1988939"/>
                </a:cubicBezTo>
                <a:cubicBezTo>
                  <a:pt x="597528" y="1971091"/>
                  <a:pt x="602862" y="1949711"/>
                  <a:pt x="594862" y="1935977"/>
                </a:cubicBezTo>
                <a:cubicBezTo>
                  <a:pt x="574287" y="1900670"/>
                  <a:pt x="564191" y="1864385"/>
                  <a:pt x="564191" y="1823583"/>
                </a:cubicBezTo>
                <a:cubicBezTo>
                  <a:pt x="564191" y="1808282"/>
                  <a:pt x="555617" y="1793374"/>
                  <a:pt x="554093" y="1777881"/>
                </a:cubicBezTo>
                <a:cubicBezTo>
                  <a:pt x="552189" y="1756694"/>
                  <a:pt x="547044" y="1732372"/>
                  <a:pt x="554285" y="1713934"/>
                </a:cubicBezTo>
                <a:cubicBezTo>
                  <a:pt x="571429" y="1670585"/>
                  <a:pt x="557141" y="1635476"/>
                  <a:pt x="540186" y="1597617"/>
                </a:cubicBezTo>
                <a:cubicBezTo>
                  <a:pt x="523422" y="1560348"/>
                  <a:pt x="510087" y="1521118"/>
                  <a:pt x="499037" y="1481495"/>
                </a:cubicBezTo>
                <a:cubicBezTo>
                  <a:pt x="495037" y="1466588"/>
                  <a:pt x="501705" y="1448740"/>
                  <a:pt x="503037" y="1432262"/>
                </a:cubicBezTo>
                <a:cubicBezTo>
                  <a:pt x="503419" y="1426376"/>
                  <a:pt x="503991" y="1419903"/>
                  <a:pt x="502085" y="1414609"/>
                </a:cubicBezTo>
                <a:cubicBezTo>
                  <a:pt x="483796" y="1363414"/>
                  <a:pt x="469890" y="1311432"/>
                  <a:pt x="479414" y="1255923"/>
                </a:cubicBezTo>
                <a:cubicBezTo>
                  <a:pt x="480368" y="1250824"/>
                  <a:pt x="478272" y="1245135"/>
                  <a:pt x="476938" y="1240034"/>
                </a:cubicBezTo>
                <a:cubicBezTo>
                  <a:pt x="470080" y="1215122"/>
                  <a:pt x="459222" y="1190799"/>
                  <a:pt x="456745" y="1165498"/>
                </a:cubicBezTo>
                <a:cubicBezTo>
                  <a:pt x="450649" y="1103121"/>
                  <a:pt x="448171" y="1040355"/>
                  <a:pt x="444171" y="977582"/>
                </a:cubicBezTo>
                <a:cubicBezTo>
                  <a:pt x="443981" y="973659"/>
                  <a:pt x="443981" y="969541"/>
                  <a:pt x="442647" y="966011"/>
                </a:cubicBezTo>
                <a:cubicBezTo>
                  <a:pt x="434455" y="942864"/>
                  <a:pt x="437123" y="922662"/>
                  <a:pt x="452743" y="903045"/>
                </a:cubicBezTo>
                <a:cubicBezTo>
                  <a:pt x="459602" y="894414"/>
                  <a:pt x="463222" y="882645"/>
                  <a:pt x="467032" y="871859"/>
                </a:cubicBezTo>
                <a:cubicBezTo>
                  <a:pt x="472748" y="855968"/>
                  <a:pt x="478272" y="839689"/>
                  <a:pt x="481892" y="823213"/>
                </a:cubicBezTo>
                <a:cubicBezTo>
                  <a:pt x="485320" y="806930"/>
                  <a:pt x="490083" y="789474"/>
                  <a:pt x="487416" y="773781"/>
                </a:cubicBezTo>
                <a:cubicBezTo>
                  <a:pt x="482654" y="745535"/>
                  <a:pt x="471986" y="718661"/>
                  <a:pt x="464936" y="690809"/>
                </a:cubicBezTo>
                <a:cubicBezTo>
                  <a:pt x="462460" y="681198"/>
                  <a:pt x="462842" y="670605"/>
                  <a:pt x="462650" y="660603"/>
                </a:cubicBezTo>
                <a:cubicBezTo>
                  <a:pt x="462080" y="637652"/>
                  <a:pt x="467604" y="614113"/>
                  <a:pt x="451791" y="593322"/>
                </a:cubicBezTo>
                <a:cubicBezTo>
                  <a:pt x="436933" y="574101"/>
                  <a:pt x="441313" y="554679"/>
                  <a:pt x="452553" y="534478"/>
                </a:cubicBezTo>
                <a:cubicBezTo>
                  <a:pt x="460556" y="519961"/>
                  <a:pt x="466842" y="503486"/>
                  <a:pt x="469890" y="487205"/>
                </a:cubicBezTo>
                <a:cubicBezTo>
                  <a:pt x="474080" y="464843"/>
                  <a:pt x="475796" y="442679"/>
                  <a:pt x="473318" y="418552"/>
                </a:cubicBezTo>
                <a:cubicBezTo>
                  <a:pt x="471604" y="401485"/>
                  <a:pt x="470842" y="387559"/>
                  <a:pt x="460746" y="374220"/>
                </a:cubicBezTo>
                <a:cubicBezTo>
                  <a:pt x="459222" y="372064"/>
                  <a:pt x="458840" y="368141"/>
                  <a:pt x="459032" y="365198"/>
                </a:cubicBezTo>
                <a:cubicBezTo>
                  <a:pt x="462270" y="326557"/>
                  <a:pt x="460556" y="288308"/>
                  <a:pt x="458267" y="249272"/>
                </a:cubicBezTo>
                <a:cubicBezTo>
                  <a:pt x="455221" y="199649"/>
                  <a:pt x="464174" y="147470"/>
                  <a:pt x="496179" y="104514"/>
                </a:cubicBezTo>
                <a:cubicBezTo>
                  <a:pt x="500943" y="98237"/>
                  <a:pt x="503037" y="88822"/>
                  <a:pt x="504181" y="80583"/>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866290A3-7E80-441D-AA1E-5263326B1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78285" y="0"/>
            <a:ext cx="874715" cy="6858001"/>
          </a:xfrm>
          <a:custGeom>
            <a:avLst/>
            <a:gdLst>
              <a:gd name="connsiteX0" fmla="*/ 669467 w 874715"/>
              <a:gd name="connsiteY0" fmla="*/ 3720275 h 6858001"/>
              <a:gd name="connsiteX1" fmla="*/ 710453 w 874715"/>
              <a:gd name="connsiteY1" fmla="*/ 3726292 h 6858001"/>
              <a:gd name="connsiteX2" fmla="*/ 710455 w 874715"/>
              <a:gd name="connsiteY2" fmla="*/ 3726292 h 6858001"/>
              <a:gd name="connsiteX3" fmla="*/ 669465 w 874715"/>
              <a:gd name="connsiteY3" fmla="*/ 3720275 h 6858001"/>
              <a:gd name="connsiteX4" fmla="*/ 834223 w 874715"/>
              <a:gd name="connsiteY4" fmla="*/ 3333751 h 6858001"/>
              <a:gd name="connsiteX5" fmla="*/ 446757 w 874715"/>
              <a:gd name="connsiteY5" fmla="*/ 3333751 h 6858001"/>
              <a:gd name="connsiteX6" fmla="*/ 441229 w 874715"/>
              <a:gd name="connsiteY6" fmla="*/ 3376550 h 6858001"/>
              <a:gd name="connsiteX7" fmla="*/ 437178 w 874715"/>
              <a:gd name="connsiteY7" fmla="*/ 3407910 h 6858001"/>
              <a:gd name="connsiteX8" fmla="*/ 435790 w 874715"/>
              <a:gd name="connsiteY8" fmla="*/ 3491262 h 6858001"/>
              <a:gd name="connsiteX9" fmla="*/ 429384 w 874715"/>
              <a:gd name="connsiteY9" fmla="*/ 3520658 h 6858001"/>
              <a:gd name="connsiteX10" fmla="*/ 427332 w 874715"/>
              <a:gd name="connsiteY10" fmla="*/ 3524252 h 6858001"/>
              <a:gd name="connsiteX11" fmla="*/ 427331 w 874715"/>
              <a:gd name="connsiteY11" fmla="*/ 3524252 h 6858001"/>
              <a:gd name="connsiteX12" fmla="*/ 413690 w 874715"/>
              <a:gd name="connsiteY12" fmla="*/ 3548145 h 6858001"/>
              <a:gd name="connsiteX13" fmla="*/ 408166 w 874715"/>
              <a:gd name="connsiteY13" fmla="*/ 3612089 h 6858001"/>
              <a:gd name="connsiteX14" fmla="*/ 421692 w 874715"/>
              <a:gd name="connsiteY14" fmla="*/ 3636610 h 6858001"/>
              <a:gd name="connsiteX15" fmla="*/ 445933 w 874715"/>
              <a:gd name="connsiteY15" fmla="*/ 3687609 h 6858001"/>
              <a:gd name="connsiteX16" fmla="*/ 443241 w 874715"/>
              <a:gd name="connsiteY16" fmla="*/ 3725049 h 6858001"/>
              <a:gd name="connsiteX17" fmla="*/ 455589 w 874715"/>
              <a:gd name="connsiteY17" fmla="*/ 3723372 h 6858001"/>
              <a:gd name="connsiteX18" fmla="*/ 544787 w 874715"/>
              <a:gd name="connsiteY18" fmla="*/ 3712739 h 6858001"/>
              <a:gd name="connsiteX19" fmla="*/ 544802 w 874715"/>
              <a:gd name="connsiteY19" fmla="*/ 3712740 h 6858001"/>
              <a:gd name="connsiteX20" fmla="*/ 544786 w 874715"/>
              <a:gd name="connsiteY20" fmla="*/ 3712740 h 6858001"/>
              <a:gd name="connsiteX21" fmla="*/ 455588 w 874715"/>
              <a:gd name="connsiteY21" fmla="*/ 3723373 h 6858001"/>
              <a:gd name="connsiteX22" fmla="*/ 443240 w 874715"/>
              <a:gd name="connsiteY22" fmla="*/ 3725050 h 6858001"/>
              <a:gd name="connsiteX23" fmla="*/ 441884 w 874715"/>
              <a:gd name="connsiteY23" fmla="*/ 3743904 h 6858001"/>
              <a:gd name="connsiteX24" fmla="*/ 442266 w 874715"/>
              <a:gd name="connsiteY24" fmla="*/ 3764306 h 6858001"/>
              <a:gd name="connsiteX25" fmla="*/ 433692 w 874715"/>
              <a:gd name="connsiteY25" fmla="*/ 3834135 h 6858001"/>
              <a:gd name="connsiteX26" fmla="*/ 428740 w 874715"/>
              <a:gd name="connsiteY26" fmla="*/ 3898864 h 6858001"/>
              <a:gd name="connsiteX27" fmla="*/ 444932 w 874715"/>
              <a:gd name="connsiteY27" fmla="*/ 4062061 h 6858001"/>
              <a:gd name="connsiteX28" fmla="*/ 441122 w 874715"/>
              <a:gd name="connsiteY28" fmla="*/ 4187207 h 6858001"/>
              <a:gd name="connsiteX29" fmla="*/ 444932 w 874715"/>
              <a:gd name="connsiteY29" fmla="*/ 4244874 h 6858001"/>
              <a:gd name="connsiteX30" fmla="*/ 450648 w 874715"/>
              <a:gd name="connsiteY30" fmla="*/ 4277434 h 6858001"/>
              <a:gd name="connsiteX31" fmla="*/ 490464 w 874715"/>
              <a:gd name="connsiteY31" fmla="*/ 4351188 h 6858001"/>
              <a:gd name="connsiteX32" fmla="*/ 499418 w 874715"/>
              <a:gd name="connsiteY32" fmla="*/ 4391596 h 6858001"/>
              <a:gd name="connsiteX33" fmla="*/ 498656 w 874715"/>
              <a:gd name="connsiteY33" fmla="*/ 4513209 h 6858001"/>
              <a:gd name="connsiteX34" fmla="*/ 438646 w 874715"/>
              <a:gd name="connsiteY34" fmla="*/ 4695629 h 6858001"/>
              <a:gd name="connsiteX35" fmla="*/ 430644 w 874715"/>
              <a:gd name="connsiteY35" fmla="*/ 4714658 h 6858001"/>
              <a:gd name="connsiteX36" fmla="*/ 420737 w 874715"/>
              <a:gd name="connsiteY36" fmla="*/ 4807436 h 6858001"/>
              <a:gd name="connsiteX37" fmla="*/ 434264 w 874715"/>
              <a:gd name="connsiteY37" fmla="*/ 4870400 h 6858001"/>
              <a:gd name="connsiteX38" fmla="*/ 462269 w 874715"/>
              <a:gd name="connsiteY38" fmla="*/ 4956119 h 6858001"/>
              <a:gd name="connsiteX39" fmla="*/ 485701 w 874715"/>
              <a:gd name="connsiteY39" fmla="*/ 5033207 h 6858001"/>
              <a:gd name="connsiteX40" fmla="*/ 512180 w 874715"/>
              <a:gd name="connsiteY40" fmla="*/ 5089305 h 6858001"/>
              <a:gd name="connsiteX41" fmla="*/ 531613 w 874715"/>
              <a:gd name="connsiteY41" fmla="*/ 5217589 h 6858001"/>
              <a:gd name="connsiteX42" fmla="*/ 534851 w 874715"/>
              <a:gd name="connsiteY42" fmla="*/ 5230926 h 6858001"/>
              <a:gd name="connsiteX43" fmla="*/ 511228 w 874715"/>
              <a:gd name="connsiteY43" fmla="*/ 5327433 h 6858001"/>
              <a:gd name="connsiteX44" fmla="*/ 487225 w 874715"/>
              <a:gd name="connsiteY44" fmla="*/ 5443357 h 6858001"/>
              <a:gd name="connsiteX45" fmla="*/ 495416 w 874715"/>
              <a:gd name="connsiteY45" fmla="*/ 5484746 h 6858001"/>
              <a:gd name="connsiteX46" fmla="*/ 507038 w 874715"/>
              <a:gd name="connsiteY46" fmla="*/ 5541432 h 6858001"/>
              <a:gd name="connsiteX47" fmla="*/ 500942 w 874715"/>
              <a:gd name="connsiteY47" fmla="*/ 5594001 h 6858001"/>
              <a:gd name="connsiteX48" fmla="*/ 500370 w 874715"/>
              <a:gd name="connsiteY48" fmla="*/ 5625974 h 6858001"/>
              <a:gd name="connsiteX49" fmla="*/ 571618 w 874715"/>
              <a:gd name="connsiteY49" fmla="*/ 5771911 h 6858001"/>
              <a:gd name="connsiteX50" fmla="*/ 577524 w 874715"/>
              <a:gd name="connsiteY50" fmla="*/ 5808982 h 6858001"/>
              <a:gd name="connsiteX51" fmla="*/ 586289 w 874715"/>
              <a:gd name="connsiteY51" fmla="*/ 5829971 h 6858001"/>
              <a:gd name="connsiteX52" fmla="*/ 674684 w 874715"/>
              <a:gd name="connsiteY52" fmla="*/ 5956490 h 6858001"/>
              <a:gd name="connsiteX53" fmla="*/ 692590 w 874715"/>
              <a:gd name="connsiteY53" fmla="*/ 6010235 h 6858001"/>
              <a:gd name="connsiteX54" fmla="*/ 688970 w 874715"/>
              <a:gd name="connsiteY54" fmla="*/ 6069276 h 6858001"/>
              <a:gd name="connsiteX55" fmla="*/ 682494 w 874715"/>
              <a:gd name="connsiteY55" fmla="*/ 6103407 h 6858001"/>
              <a:gd name="connsiteX56" fmla="*/ 626294 w 874715"/>
              <a:gd name="connsiteY56" fmla="*/ 6188144 h 6858001"/>
              <a:gd name="connsiteX57" fmla="*/ 628200 w 874715"/>
              <a:gd name="connsiteY57" fmla="*/ 6236396 h 6858001"/>
              <a:gd name="connsiteX58" fmla="*/ 666871 w 874715"/>
              <a:gd name="connsiteY58" fmla="*/ 6311718 h 6858001"/>
              <a:gd name="connsiteX59" fmla="*/ 684208 w 874715"/>
              <a:gd name="connsiteY59" fmla="*/ 6448435 h 6858001"/>
              <a:gd name="connsiteX60" fmla="*/ 630104 w 874715"/>
              <a:gd name="connsiteY60" fmla="*/ 6517873 h 6858001"/>
              <a:gd name="connsiteX61" fmla="*/ 578096 w 874715"/>
              <a:gd name="connsiteY61" fmla="*/ 6553767 h 6858001"/>
              <a:gd name="connsiteX62" fmla="*/ 517706 w 874715"/>
              <a:gd name="connsiteY62" fmla="*/ 6657533 h 6858001"/>
              <a:gd name="connsiteX63" fmla="*/ 540185 w 874715"/>
              <a:gd name="connsiteY63" fmla="*/ 6682250 h 6858001"/>
              <a:gd name="connsiteX64" fmla="*/ 549712 w 874715"/>
              <a:gd name="connsiteY64" fmla="*/ 6758356 h 6858001"/>
              <a:gd name="connsiteX65" fmla="*/ 548950 w 874715"/>
              <a:gd name="connsiteY65" fmla="*/ 6840738 h 6858001"/>
              <a:gd name="connsiteX66" fmla="*/ 556149 w 874715"/>
              <a:gd name="connsiteY66" fmla="*/ 6858001 h 6858001"/>
              <a:gd name="connsiteX67" fmla="*/ 760427 w 874715"/>
              <a:gd name="connsiteY67" fmla="*/ 6858001 h 6858001"/>
              <a:gd name="connsiteX68" fmla="*/ 763269 w 874715"/>
              <a:gd name="connsiteY68" fmla="*/ 6846819 h 6858001"/>
              <a:gd name="connsiteX69" fmla="*/ 784795 w 874715"/>
              <a:gd name="connsiteY69" fmla="*/ 6678324 h 6858001"/>
              <a:gd name="connsiteX70" fmla="*/ 805560 w 874715"/>
              <a:gd name="connsiteY70" fmla="*/ 6504338 h 6858001"/>
              <a:gd name="connsiteX71" fmla="*/ 812418 w 874715"/>
              <a:gd name="connsiteY71" fmla="*/ 6408814 h 6858001"/>
              <a:gd name="connsiteX72" fmla="*/ 823279 w 874715"/>
              <a:gd name="connsiteY72" fmla="*/ 6325450 h 6858001"/>
              <a:gd name="connsiteX73" fmla="*/ 830137 w 874715"/>
              <a:gd name="connsiteY73" fmla="*/ 6252873 h 6858001"/>
              <a:gd name="connsiteX74" fmla="*/ 844043 w 874715"/>
              <a:gd name="connsiteY74" fmla="*/ 6137341 h 6858001"/>
              <a:gd name="connsiteX75" fmla="*/ 847663 w 874715"/>
              <a:gd name="connsiteY75" fmla="*/ 6089284 h 6858001"/>
              <a:gd name="connsiteX76" fmla="*/ 847471 w 874715"/>
              <a:gd name="connsiteY76" fmla="*/ 5975908 h 6858001"/>
              <a:gd name="connsiteX77" fmla="*/ 845567 w 874715"/>
              <a:gd name="connsiteY77" fmla="*/ 5936481 h 6858001"/>
              <a:gd name="connsiteX78" fmla="*/ 821945 w 874715"/>
              <a:gd name="connsiteY78" fmla="*/ 5860571 h 6858001"/>
              <a:gd name="connsiteX79" fmla="*/ 820231 w 874715"/>
              <a:gd name="connsiteY79" fmla="*/ 5851549 h 6858001"/>
              <a:gd name="connsiteX80" fmla="*/ 810894 w 874715"/>
              <a:gd name="connsiteY80" fmla="*/ 5801726 h 6858001"/>
              <a:gd name="connsiteX81" fmla="*/ 807846 w 874715"/>
              <a:gd name="connsiteY81" fmla="*/ 5774460 h 6858001"/>
              <a:gd name="connsiteX82" fmla="*/ 788415 w 874715"/>
              <a:gd name="connsiteY82" fmla="*/ 5670892 h 6858001"/>
              <a:gd name="connsiteX83" fmla="*/ 779271 w 874715"/>
              <a:gd name="connsiteY83" fmla="*/ 5611265 h 6858001"/>
              <a:gd name="connsiteX84" fmla="*/ 780605 w 874715"/>
              <a:gd name="connsiteY84" fmla="*/ 5563010 h 6858001"/>
              <a:gd name="connsiteX85" fmla="*/ 782319 w 874715"/>
              <a:gd name="connsiteY85" fmla="*/ 5478272 h 6858001"/>
              <a:gd name="connsiteX86" fmla="*/ 786701 w 874715"/>
              <a:gd name="connsiteY86" fmla="*/ 5451203 h 6858001"/>
              <a:gd name="connsiteX87" fmla="*/ 774127 w 874715"/>
              <a:gd name="connsiteY87" fmla="*/ 5328805 h 6858001"/>
              <a:gd name="connsiteX88" fmla="*/ 773175 w 874715"/>
              <a:gd name="connsiteY88" fmla="*/ 5258975 h 6858001"/>
              <a:gd name="connsiteX89" fmla="*/ 757552 w 874715"/>
              <a:gd name="connsiteY89" fmla="*/ 5180319 h 6858001"/>
              <a:gd name="connsiteX90" fmla="*/ 758314 w 874715"/>
              <a:gd name="connsiteY90" fmla="*/ 5157370 h 6858001"/>
              <a:gd name="connsiteX91" fmla="*/ 759649 w 874715"/>
              <a:gd name="connsiteY91" fmla="*/ 5131673 h 6858001"/>
              <a:gd name="connsiteX92" fmla="*/ 760793 w 874715"/>
              <a:gd name="connsiteY92" fmla="*/ 5052820 h 6858001"/>
              <a:gd name="connsiteX93" fmla="*/ 766507 w 874715"/>
              <a:gd name="connsiteY93" fmla="*/ 5004959 h 6858001"/>
              <a:gd name="connsiteX94" fmla="*/ 763079 w 874715"/>
              <a:gd name="connsiteY94" fmla="*/ 4913751 h 6858001"/>
              <a:gd name="connsiteX95" fmla="*/ 768031 w 874715"/>
              <a:gd name="connsiteY95" fmla="*/ 4880011 h 6858001"/>
              <a:gd name="connsiteX96" fmla="*/ 768603 w 874715"/>
              <a:gd name="connsiteY96" fmla="*/ 4794687 h 6858001"/>
              <a:gd name="connsiteX97" fmla="*/ 765745 w 874715"/>
              <a:gd name="connsiteY97" fmla="*/ 4718187 h 6858001"/>
              <a:gd name="connsiteX98" fmla="*/ 767269 w 874715"/>
              <a:gd name="connsiteY98" fmla="*/ 4644434 h 6858001"/>
              <a:gd name="connsiteX99" fmla="*/ 773555 w 874715"/>
              <a:gd name="connsiteY99" fmla="*/ 4591670 h 6858001"/>
              <a:gd name="connsiteX100" fmla="*/ 777365 w 874715"/>
              <a:gd name="connsiteY100" fmla="*/ 4534394 h 6858001"/>
              <a:gd name="connsiteX101" fmla="*/ 800036 w 874715"/>
              <a:gd name="connsiteY101" fmla="*/ 4376493 h 6858001"/>
              <a:gd name="connsiteX102" fmla="*/ 794512 w 874715"/>
              <a:gd name="connsiteY102" fmla="*/ 4347267 h 6858001"/>
              <a:gd name="connsiteX103" fmla="*/ 789368 w 874715"/>
              <a:gd name="connsiteY103" fmla="*/ 4181322 h 6858001"/>
              <a:gd name="connsiteX104" fmla="*/ 789750 w 874715"/>
              <a:gd name="connsiteY104" fmla="*/ 4145230 h 6858001"/>
              <a:gd name="connsiteX105" fmla="*/ 767269 w 874715"/>
              <a:gd name="connsiteY105" fmla="*/ 4048330 h 6858001"/>
              <a:gd name="connsiteX106" fmla="*/ 802894 w 874715"/>
              <a:gd name="connsiteY106" fmla="*/ 3898864 h 6858001"/>
              <a:gd name="connsiteX107" fmla="*/ 847471 w 874715"/>
              <a:gd name="connsiteY107" fmla="*/ 3759007 h 6858001"/>
              <a:gd name="connsiteX108" fmla="*/ 848163 w 874715"/>
              <a:gd name="connsiteY108" fmla="*/ 3756136 h 6858001"/>
              <a:gd name="connsiteX109" fmla="*/ 819543 w 874715"/>
              <a:gd name="connsiteY109" fmla="*/ 3748731 h 6858001"/>
              <a:gd name="connsiteX110" fmla="*/ 819313 w 874715"/>
              <a:gd name="connsiteY110" fmla="*/ 3748682 h 6858001"/>
              <a:gd name="connsiteX111" fmla="*/ 819544 w 874715"/>
              <a:gd name="connsiteY111" fmla="*/ 3748730 h 6858001"/>
              <a:gd name="connsiteX112" fmla="*/ 848164 w 874715"/>
              <a:gd name="connsiteY112" fmla="*/ 3756135 h 6858001"/>
              <a:gd name="connsiteX113" fmla="*/ 849545 w 874715"/>
              <a:gd name="connsiteY113" fmla="*/ 3750401 h 6858001"/>
              <a:gd name="connsiteX114" fmla="*/ 853189 w 874715"/>
              <a:gd name="connsiteY114" fmla="*/ 3741353 h 6858001"/>
              <a:gd name="connsiteX115" fmla="*/ 862905 w 874715"/>
              <a:gd name="connsiteY115" fmla="*/ 3691138 h 6858001"/>
              <a:gd name="connsiteX116" fmla="*/ 866333 w 874715"/>
              <a:gd name="connsiteY116" fmla="*/ 3628959 h 6858001"/>
              <a:gd name="connsiteX117" fmla="*/ 874715 w 874715"/>
              <a:gd name="connsiteY117" fmla="*/ 3550106 h 6858001"/>
              <a:gd name="connsiteX118" fmla="*/ 871487 w 874715"/>
              <a:gd name="connsiteY118" fmla="*/ 3524252 h 6858001"/>
              <a:gd name="connsiteX119" fmla="*/ 871488 w 874715"/>
              <a:gd name="connsiteY119" fmla="*/ 3524252 h 6858001"/>
              <a:gd name="connsiteX120" fmla="*/ 870763 w 874715"/>
              <a:gd name="connsiteY120" fmla="*/ 3518451 h 6858001"/>
              <a:gd name="connsiteX121" fmla="*/ 864238 w 874715"/>
              <a:gd name="connsiteY121" fmla="*/ 3486946 h 6858001"/>
              <a:gd name="connsiteX122" fmla="*/ 848618 w 874715"/>
              <a:gd name="connsiteY122" fmla="*/ 3398677 h 6858001"/>
              <a:gd name="connsiteX123" fmla="*/ 837595 w 874715"/>
              <a:gd name="connsiteY123" fmla="*/ 3365728 h 6858001"/>
              <a:gd name="connsiteX124" fmla="*/ 834829 w 874715"/>
              <a:gd name="connsiteY124" fmla="*/ 3357461 h 6858001"/>
              <a:gd name="connsiteX125" fmla="*/ 513783 w 874715"/>
              <a:gd name="connsiteY125" fmla="*/ 0 h 6858001"/>
              <a:gd name="connsiteX126" fmla="*/ 72334 w 874715"/>
              <a:gd name="connsiteY126" fmla="*/ 0 h 6858001"/>
              <a:gd name="connsiteX127" fmla="*/ 75447 w 874715"/>
              <a:gd name="connsiteY127" fmla="*/ 27991 h 6858001"/>
              <a:gd name="connsiteX128" fmla="*/ 88115 w 874715"/>
              <a:gd name="connsiteY128" fmla="*/ 134133 h 6858001"/>
              <a:gd name="connsiteX129" fmla="*/ 62778 w 874715"/>
              <a:gd name="connsiteY129" fmla="*/ 221224 h 6858001"/>
              <a:gd name="connsiteX130" fmla="*/ 62206 w 874715"/>
              <a:gd name="connsiteY130" fmla="*/ 247312 h 6858001"/>
              <a:gd name="connsiteX131" fmla="*/ 72113 w 874715"/>
              <a:gd name="connsiteY131" fmla="*/ 305764 h 6858001"/>
              <a:gd name="connsiteX132" fmla="*/ 65445 w 874715"/>
              <a:gd name="connsiteY132" fmla="*/ 426397 h 6858001"/>
              <a:gd name="connsiteX133" fmla="*/ 55348 w 874715"/>
              <a:gd name="connsiteY133" fmla="*/ 470924 h 6858001"/>
              <a:gd name="connsiteX134" fmla="*/ 48870 w 874715"/>
              <a:gd name="connsiteY134" fmla="*/ 495638 h 6858001"/>
              <a:gd name="connsiteX135" fmla="*/ 30963 w 874715"/>
              <a:gd name="connsiteY135" fmla="*/ 622548 h 6858001"/>
              <a:gd name="connsiteX136" fmla="*/ 11723 w 874715"/>
              <a:gd name="connsiteY136" fmla="*/ 679040 h 6858001"/>
              <a:gd name="connsiteX137" fmla="*/ 8865 w 874715"/>
              <a:gd name="connsiteY137" fmla="*/ 694341 h 6858001"/>
              <a:gd name="connsiteX138" fmla="*/ 16865 w 874715"/>
              <a:gd name="connsiteY138" fmla="*/ 778095 h 6858001"/>
              <a:gd name="connsiteX139" fmla="*/ 47918 w 874715"/>
              <a:gd name="connsiteY139" fmla="*/ 840866 h 6858001"/>
              <a:gd name="connsiteX140" fmla="*/ 58396 w 874715"/>
              <a:gd name="connsiteY140" fmla="*/ 853028 h 6858001"/>
              <a:gd name="connsiteX141" fmla="*/ 54776 w 874715"/>
              <a:gd name="connsiteY141" fmla="*/ 1027995 h 6858001"/>
              <a:gd name="connsiteX142" fmla="*/ 50394 w 874715"/>
              <a:gd name="connsiteY142" fmla="*/ 1054866 h 6858001"/>
              <a:gd name="connsiteX143" fmla="*/ 68683 w 874715"/>
              <a:gd name="connsiteY143" fmla="*/ 1184720 h 6858001"/>
              <a:gd name="connsiteX144" fmla="*/ 72303 w 874715"/>
              <a:gd name="connsiteY144" fmla="*/ 1222576 h 6858001"/>
              <a:gd name="connsiteX145" fmla="*/ 88687 w 874715"/>
              <a:gd name="connsiteY145" fmla="*/ 1358313 h 6858001"/>
              <a:gd name="connsiteX146" fmla="*/ 73447 w 874715"/>
              <a:gd name="connsiteY146" fmla="*/ 1377535 h 6858001"/>
              <a:gd name="connsiteX147" fmla="*/ 35153 w 874715"/>
              <a:gd name="connsiteY147" fmla="*/ 1432851 h 6858001"/>
              <a:gd name="connsiteX148" fmla="*/ 1244 w 874715"/>
              <a:gd name="connsiteY148" fmla="*/ 1541910 h 6858001"/>
              <a:gd name="connsiteX149" fmla="*/ 3149 w 874715"/>
              <a:gd name="connsiteY149" fmla="*/ 1571529 h 6858001"/>
              <a:gd name="connsiteX150" fmla="*/ 59730 w 874715"/>
              <a:gd name="connsiteY150" fmla="*/ 1646459 h 6858001"/>
              <a:gd name="connsiteX151" fmla="*/ 82399 w 874715"/>
              <a:gd name="connsiteY151" fmla="*/ 1682944 h 6858001"/>
              <a:gd name="connsiteX152" fmla="*/ 124120 w 874715"/>
              <a:gd name="connsiteY152" fmla="*/ 1786511 h 6858001"/>
              <a:gd name="connsiteX153" fmla="*/ 131741 w 874715"/>
              <a:gd name="connsiteY153" fmla="*/ 1795142 h 6858001"/>
              <a:gd name="connsiteX154" fmla="*/ 222232 w 874715"/>
              <a:gd name="connsiteY154" fmla="*/ 1871640 h 6858001"/>
              <a:gd name="connsiteX155" fmla="*/ 237662 w 874715"/>
              <a:gd name="connsiteY155" fmla="*/ 1888901 h 6858001"/>
              <a:gd name="connsiteX156" fmla="*/ 261667 w 874715"/>
              <a:gd name="connsiteY156" fmla="*/ 1909694 h 6858001"/>
              <a:gd name="connsiteX157" fmla="*/ 308150 w 874715"/>
              <a:gd name="connsiteY157" fmla="*/ 1974618 h 6858001"/>
              <a:gd name="connsiteX158" fmla="*/ 323009 w 874715"/>
              <a:gd name="connsiteY158" fmla="*/ 2055042 h 6858001"/>
              <a:gd name="connsiteX159" fmla="*/ 345680 w 874715"/>
              <a:gd name="connsiteY159" fmla="*/ 2152137 h 6858001"/>
              <a:gd name="connsiteX160" fmla="*/ 360920 w 874715"/>
              <a:gd name="connsiteY160" fmla="*/ 2192740 h 6858001"/>
              <a:gd name="connsiteX161" fmla="*/ 389877 w 874715"/>
              <a:gd name="connsiteY161" fmla="*/ 2301603 h 6858001"/>
              <a:gd name="connsiteX162" fmla="*/ 414262 w 874715"/>
              <a:gd name="connsiteY162" fmla="*/ 2379279 h 6858001"/>
              <a:gd name="connsiteX163" fmla="*/ 428551 w 874715"/>
              <a:gd name="connsiteY163" fmla="*/ 2491281 h 6858001"/>
              <a:gd name="connsiteX164" fmla="*/ 429121 w 874715"/>
              <a:gd name="connsiteY164" fmla="*/ 2545615 h 6858001"/>
              <a:gd name="connsiteX165" fmla="*/ 502275 w 874715"/>
              <a:gd name="connsiteY165" fmla="*/ 2645455 h 6858001"/>
              <a:gd name="connsiteX166" fmla="*/ 550665 w 874715"/>
              <a:gd name="connsiteY166" fmla="*/ 2725094 h 6858001"/>
              <a:gd name="connsiteX167" fmla="*/ 527232 w 874715"/>
              <a:gd name="connsiteY167" fmla="*/ 2808850 h 6858001"/>
              <a:gd name="connsiteX168" fmla="*/ 505133 w 874715"/>
              <a:gd name="connsiteY168" fmla="*/ 2831604 h 6858001"/>
              <a:gd name="connsiteX169" fmla="*/ 484178 w 874715"/>
              <a:gd name="connsiteY169" fmla="*/ 2968910 h 6858001"/>
              <a:gd name="connsiteX170" fmla="*/ 483416 w 874715"/>
              <a:gd name="connsiteY170" fmla="*/ 3165061 h 6858001"/>
              <a:gd name="connsiteX171" fmla="*/ 447744 w 874715"/>
              <a:gd name="connsiteY171" fmla="*/ 3326101 h 6858001"/>
              <a:gd name="connsiteX172" fmla="*/ 446756 w 874715"/>
              <a:gd name="connsiteY172" fmla="*/ 3333750 h 6858001"/>
              <a:gd name="connsiteX173" fmla="*/ 834222 w 874715"/>
              <a:gd name="connsiteY173" fmla="*/ 3333750 h 6858001"/>
              <a:gd name="connsiteX174" fmla="*/ 833756 w 874715"/>
              <a:gd name="connsiteY174" fmla="*/ 3315508 h 6858001"/>
              <a:gd name="connsiteX175" fmla="*/ 851283 w 874715"/>
              <a:gd name="connsiteY175" fmla="*/ 3289224 h 6858001"/>
              <a:gd name="connsiteX176" fmla="*/ 866523 w 874715"/>
              <a:gd name="connsiteY176" fmla="*/ 3248621 h 6858001"/>
              <a:gd name="connsiteX177" fmla="*/ 848234 w 874715"/>
              <a:gd name="connsiteY177" fmla="*/ 3203506 h 6858001"/>
              <a:gd name="connsiteX178" fmla="*/ 810325 w 874715"/>
              <a:gd name="connsiteY178" fmla="*/ 3097977 h 6858001"/>
              <a:gd name="connsiteX179" fmla="*/ 808609 w 874715"/>
              <a:gd name="connsiteY179" fmla="*/ 3031285 h 6858001"/>
              <a:gd name="connsiteX180" fmla="*/ 792417 w 874715"/>
              <a:gd name="connsiteY180" fmla="*/ 2886329 h 6858001"/>
              <a:gd name="connsiteX181" fmla="*/ 769366 w 874715"/>
              <a:gd name="connsiteY181" fmla="*/ 2791590 h 6858001"/>
              <a:gd name="connsiteX182" fmla="*/ 743267 w 874715"/>
              <a:gd name="connsiteY182" fmla="*/ 2723527 h 6858001"/>
              <a:gd name="connsiteX183" fmla="*/ 709166 w 874715"/>
              <a:gd name="connsiteY183" fmla="*/ 2626038 h 6858001"/>
              <a:gd name="connsiteX184" fmla="*/ 691449 w 874715"/>
              <a:gd name="connsiteY184" fmla="*/ 2528158 h 6858001"/>
              <a:gd name="connsiteX185" fmla="*/ 669159 w 874715"/>
              <a:gd name="connsiteY185" fmla="*/ 2457348 h 6858001"/>
              <a:gd name="connsiteX186" fmla="*/ 653918 w 874715"/>
              <a:gd name="connsiteY186" fmla="*/ 2370844 h 6858001"/>
              <a:gd name="connsiteX187" fmla="*/ 653348 w 874715"/>
              <a:gd name="connsiteY187" fmla="*/ 2298269 h 6858001"/>
              <a:gd name="connsiteX188" fmla="*/ 656014 w 874715"/>
              <a:gd name="connsiteY188" fmla="*/ 2184501 h 6858001"/>
              <a:gd name="connsiteX189" fmla="*/ 609913 w 874715"/>
              <a:gd name="connsiteY189" fmla="*/ 2045235 h 6858001"/>
              <a:gd name="connsiteX190" fmla="*/ 599624 w 874715"/>
              <a:gd name="connsiteY190" fmla="*/ 1988939 h 6858001"/>
              <a:gd name="connsiteX191" fmla="*/ 594862 w 874715"/>
              <a:gd name="connsiteY191" fmla="*/ 1935977 h 6858001"/>
              <a:gd name="connsiteX192" fmla="*/ 564191 w 874715"/>
              <a:gd name="connsiteY192" fmla="*/ 1823583 h 6858001"/>
              <a:gd name="connsiteX193" fmla="*/ 554093 w 874715"/>
              <a:gd name="connsiteY193" fmla="*/ 1777881 h 6858001"/>
              <a:gd name="connsiteX194" fmla="*/ 554285 w 874715"/>
              <a:gd name="connsiteY194" fmla="*/ 1713934 h 6858001"/>
              <a:gd name="connsiteX195" fmla="*/ 540186 w 874715"/>
              <a:gd name="connsiteY195" fmla="*/ 1597617 h 6858001"/>
              <a:gd name="connsiteX196" fmla="*/ 499037 w 874715"/>
              <a:gd name="connsiteY196" fmla="*/ 1481495 h 6858001"/>
              <a:gd name="connsiteX197" fmla="*/ 503037 w 874715"/>
              <a:gd name="connsiteY197" fmla="*/ 1432262 h 6858001"/>
              <a:gd name="connsiteX198" fmla="*/ 502085 w 874715"/>
              <a:gd name="connsiteY198" fmla="*/ 1414609 h 6858001"/>
              <a:gd name="connsiteX199" fmla="*/ 479414 w 874715"/>
              <a:gd name="connsiteY199" fmla="*/ 1255923 h 6858001"/>
              <a:gd name="connsiteX200" fmla="*/ 476938 w 874715"/>
              <a:gd name="connsiteY200" fmla="*/ 1240034 h 6858001"/>
              <a:gd name="connsiteX201" fmla="*/ 456745 w 874715"/>
              <a:gd name="connsiteY201" fmla="*/ 1165498 h 6858001"/>
              <a:gd name="connsiteX202" fmla="*/ 444171 w 874715"/>
              <a:gd name="connsiteY202" fmla="*/ 977582 h 6858001"/>
              <a:gd name="connsiteX203" fmla="*/ 442647 w 874715"/>
              <a:gd name="connsiteY203" fmla="*/ 966011 h 6858001"/>
              <a:gd name="connsiteX204" fmla="*/ 452743 w 874715"/>
              <a:gd name="connsiteY204" fmla="*/ 903045 h 6858001"/>
              <a:gd name="connsiteX205" fmla="*/ 467032 w 874715"/>
              <a:gd name="connsiteY205" fmla="*/ 871859 h 6858001"/>
              <a:gd name="connsiteX206" fmla="*/ 481892 w 874715"/>
              <a:gd name="connsiteY206" fmla="*/ 823213 h 6858001"/>
              <a:gd name="connsiteX207" fmla="*/ 487416 w 874715"/>
              <a:gd name="connsiteY207" fmla="*/ 773781 h 6858001"/>
              <a:gd name="connsiteX208" fmla="*/ 464936 w 874715"/>
              <a:gd name="connsiteY208" fmla="*/ 690809 h 6858001"/>
              <a:gd name="connsiteX209" fmla="*/ 462650 w 874715"/>
              <a:gd name="connsiteY209" fmla="*/ 660603 h 6858001"/>
              <a:gd name="connsiteX210" fmla="*/ 451791 w 874715"/>
              <a:gd name="connsiteY210" fmla="*/ 593322 h 6858001"/>
              <a:gd name="connsiteX211" fmla="*/ 452553 w 874715"/>
              <a:gd name="connsiteY211" fmla="*/ 534478 h 6858001"/>
              <a:gd name="connsiteX212" fmla="*/ 469890 w 874715"/>
              <a:gd name="connsiteY212" fmla="*/ 487205 h 6858001"/>
              <a:gd name="connsiteX213" fmla="*/ 473318 w 874715"/>
              <a:gd name="connsiteY213" fmla="*/ 418552 h 6858001"/>
              <a:gd name="connsiteX214" fmla="*/ 460746 w 874715"/>
              <a:gd name="connsiteY214" fmla="*/ 374220 h 6858001"/>
              <a:gd name="connsiteX215" fmla="*/ 459032 w 874715"/>
              <a:gd name="connsiteY215" fmla="*/ 365198 h 6858001"/>
              <a:gd name="connsiteX216" fmla="*/ 458267 w 874715"/>
              <a:gd name="connsiteY216" fmla="*/ 249272 h 6858001"/>
              <a:gd name="connsiteX217" fmla="*/ 496179 w 874715"/>
              <a:gd name="connsiteY217" fmla="*/ 104514 h 6858001"/>
              <a:gd name="connsiteX218" fmla="*/ 504181 w 874715"/>
              <a:gd name="connsiteY218" fmla="*/ 80583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Lst>
            <a:rect l="l" t="t" r="r" b="b"/>
            <a:pathLst>
              <a:path w="874715" h="6858001">
                <a:moveTo>
                  <a:pt x="669467" y="3720275"/>
                </a:moveTo>
                <a:lnTo>
                  <a:pt x="710453" y="3726292"/>
                </a:lnTo>
                <a:lnTo>
                  <a:pt x="710455" y="3726292"/>
                </a:lnTo>
                <a:lnTo>
                  <a:pt x="669465" y="3720275"/>
                </a:lnTo>
                <a:close/>
                <a:moveTo>
                  <a:pt x="834223" y="3333751"/>
                </a:moveTo>
                <a:lnTo>
                  <a:pt x="446757" y="3333751"/>
                </a:lnTo>
                <a:lnTo>
                  <a:pt x="441229" y="3376550"/>
                </a:lnTo>
                <a:lnTo>
                  <a:pt x="437178" y="3407910"/>
                </a:lnTo>
                <a:cubicBezTo>
                  <a:pt x="435005" y="3435408"/>
                  <a:pt x="434362" y="3463164"/>
                  <a:pt x="435790" y="3491262"/>
                </a:cubicBezTo>
                <a:cubicBezTo>
                  <a:pt x="436266" y="3500578"/>
                  <a:pt x="433599" y="3510777"/>
                  <a:pt x="429384" y="3520658"/>
                </a:cubicBezTo>
                <a:lnTo>
                  <a:pt x="427332" y="3524252"/>
                </a:lnTo>
                <a:lnTo>
                  <a:pt x="427331" y="3524252"/>
                </a:lnTo>
                <a:lnTo>
                  <a:pt x="413690" y="3548145"/>
                </a:lnTo>
                <a:cubicBezTo>
                  <a:pt x="391973" y="3578940"/>
                  <a:pt x="390257" y="3577567"/>
                  <a:pt x="408166" y="3612089"/>
                </a:cubicBezTo>
                <a:cubicBezTo>
                  <a:pt x="412548" y="3620328"/>
                  <a:pt x="415214" y="3630528"/>
                  <a:pt x="421692" y="3636610"/>
                </a:cubicBezTo>
                <a:cubicBezTo>
                  <a:pt x="438171" y="3652106"/>
                  <a:pt x="444409" y="3669416"/>
                  <a:pt x="445933" y="3687609"/>
                </a:cubicBezTo>
                <a:lnTo>
                  <a:pt x="443241" y="3725049"/>
                </a:lnTo>
                <a:lnTo>
                  <a:pt x="455589" y="3723372"/>
                </a:lnTo>
                <a:cubicBezTo>
                  <a:pt x="485111" y="3719138"/>
                  <a:pt x="514678" y="3715144"/>
                  <a:pt x="544787" y="3712739"/>
                </a:cubicBezTo>
                <a:lnTo>
                  <a:pt x="544802" y="3712740"/>
                </a:lnTo>
                <a:lnTo>
                  <a:pt x="544786" y="3712740"/>
                </a:lnTo>
                <a:cubicBezTo>
                  <a:pt x="514677" y="3715145"/>
                  <a:pt x="485110" y="3719139"/>
                  <a:pt x="455588" y="3723373"/>
                </a:cubicBezTo>
                <a:lnTo>
                  <a:pt x="443240" y="3725050"/>
                </a:lnTo>
                <a:lnTo>
                  <a:pt x="441884" y="3743904"/>
                </a:lnTo>
                <a:cubicBezTo>
                  <a:pt x="440932" y="3750574"/>
                  <a:pt x="439598" y="3758615"/>
                  <a:pt x="442266" y="3764306"/>
                </a:cubicBezTo>
                <a:cubicBezTo>
                  <a:pt x="454266" y="3790000"/>
                  <a:pt x="450076" y="3811773"/>
                  <a:pt x="433692" y="3834135"/>
                </a:cubicBezTo>
                <a:cubicBezTo>
                  <a:pt x="419595" y="3853553"/>
                  <a:pt x="411213" y="3875915"/>
                  <a:pt x="428740" y="3898864"/>
                </a:cubicBezTo>
                <a:cubicBezTo>
                  <a:pt x="467603" y="3949864"/>
                  <a:pt x="469507" y="4004392"/>
                  <a:pt x="444932" y="4062061"/>
                </a:cubicBezTo>
                <a:cubicBezTo>
                  <a:pt x="427405" y="4103253"/>
                  <a:pt x="423405" y="4143856"/>
                  <a:pt x="441122" y="4187207"/>
                </a:cubicBezTo>
                <a:cubicBezTo>
                  <a:pt x="447980" y="4203880"/>
                  <a:pt x="443408" y="4225456"/>
                  <a:pt x="444932" y="4244874"/>
                </a:cubicBezTo>
                <a:cubicBezTo>
                  <a:pt x="445694" y="4255860"/>
                  <a:pt x="445884" y="4268022"/>
                  <a:pt x="450648" y="4277434"/>
                </a:cubicBezTo>
                <a:cubicBezTo>
                  <a:pt x="462841" y="4302544"/>
                  <a:pt x="478461" y="4325885"/>
                  <a:pt x="490464" y="4351188"/>
                </a:cubicBezTo>
                <a:cubicBezTo>
                  <a:pt x="496178" y="4363350"/>
                  <a:pt x="499226" y="4377865"/>
                  <a:pt x="499418" y="4391596"/>
                </a:cubicBezTo>
                <a:cubicBezTo>
                  <a:pt x="500370" y="4432199"/>
                  <a:pt x="500370" y="4472804"/>
                  <a:pt x="498656" y="4513209"/>
                </a:cubicBezTo>
                <a:cubicBezTo>
                  <a:pt x="495988" y="4579901"/>
                  <a:pt x="495416" y="4647572"/>
                  <a:pt x="438646" y="4695629"/>
                </a:cubicBezTo>
                <a:cubicBezTo>
                  <a:pt x="434074" y="4699554"/>
                  <a:pt x="431406" y="4707987"/>
                  <a:pt x="430644" y="4714658"/>
                </a:cubicBezTo>
                <a:cubicBezTo>
                  <a:pt x="427025" y="4745453"/>
                  <a:pt x="426643" y="4777033"/>
                  <a:pt x="420737" y="4807436"/>
                </a:cubicBezTo>
                <a:cubicBezTo>
                  <a:pt x="415975" y="4831758"/>
                  <a:pt x="417499" y="4851963"/>
                  <a:pt x="434264" y="4870400"/>
                </a:cubicBezTo>
                <a:cubicBezTo>
                  <a:pt x="456362" y="4894527"/>
                  <a:pt x="469317" y="4923950"/>
                  <a:pt x="462269" y="4956119"/>
                </a:cubicBezTo>
                <a:cubicBezTo>
                  <a:pt x="455410" y="4988286"/>
                  <a:pt x="470269" y="5009470"/>
                  <a:pt x="485701" y="5033207"/>
                </a:cubicBezTo>
                <a:cubicBezTo>
                  <a:pt x="496940" y="5050467"/>
                  <a:pt x="511038" y="5070083"/>
                  <a:pt x="512180" y="5089305"/>
                </a:cubicBezTo>
                <a:cubicBezTo>
                  <a:pt x="514656" y="5132851"/>
                  <a:pt x="553902" y="5170316"/>
                  <a:pt x="531613" y="5217589"/>
                </a:cubicBezTo>
                <a:cubicBezTo>
                  <a:pt x="530089" y="5220727"/>
                  <a:pt x="533899" y="5226415"/>
                  <a:pt x="534851" y="5230926"/>
                </a:cubicBezTo>
                <a:cubicBezTo>
                  <a:pt x="542091" y="5267019"/>
                  <a:pt x="535041" y="5300953"/>
                  <a:pt x="511228" y="5327433"/>
                </a:cubicBezTo>
                <a:cubicBezTo>
                  <a:pt x="480175" y="5362152"/>
                  <a:pt x="477127" y="5400597"/>
                  <a:pt x="487225" y="5443357"/>
                </a:cubicBezTo>
                <a:cubicBezTo>
                  <a:pt x="490464" y="5457089"/>
                  <a:pt x="492750" y="5470820"/>
                  <a:pt x="495416" y="5484746"/>
                </a:cubicBezTo>
                <a:cubicBezTo>
                  <a:pt x="499226" y="5503576"/>
                  <a:pt x="503228" y="5522604"/>
                  <a:pt x="507038" y="5541432"/>
                </a:cubicBezTo>
                <a:cubicBezTo>
                  <a:pt x="510848" y="5559676"/>
                  <a:pt x="517324" y="5579880"/>
                  <a:pt x="500942" y="5594001"/>
                </a:cubicBezTo>
                <a:cubicBezTo>
                  <a:pt x="486843" y="5606164"/>
                  <a:pt x="488177" y="5614794"/>
                  <a:pt x="500370" y="5625974"/>
                </a:cubicBezTo>
                <a:cubicBezTo>
                  <a:pt x="543043" y="5664813"/>
                  <a:pt x="569714" y="5711889"/>
                  <a:pt x="571618" y="5771911"/>
                </a:cubicBezTo>
                <a:cubicBezTo>
                  <a:pt x="572000" y="5784268"/>
                  <a:pt x="574666" y="5796822"/>
                  <a:pt x="577524" y="5808982"/>
                </a:cubicBezTo>
                <a:cubicBezTo>
                  <a:pt x="579239" y="5816437"/>
                  <a:pt x="581145" y="5825462"/>
                  <a:pt x="586289" y="5829971"/>
                </a:cubicBezTo>
                <a:cubicBezTo>
                  <a:pt x="625532" y="5865083"/>
                  <a:pt x="652775" y="5908825"/>
                  <a:pt x="674684" y="5956490"/>
                </a:cubicBezTo>
                <a:cubicBezTo>
                  <a:pt x="682494" y="5973553"/>
                  <a:pt x="690304" y="5991797"/>
                  <a:pt x="692590" y="6010235"/>
                </a:cubicBezTo>
                <a:cubicBezTo>
                  <a:pt x="694876" y="6029456"/>
                  <a:pt x="691066" y="6049660"/>
                  <a:pt x="688970" y="6069276"/>
                </a:cubicBezTo>
                <a:cubicBezTo>
                  <a:pt x="687828" y="6080849"/>
                  <a:pt x="688018" y="6094187"/>
                  <a:pt x="682494" y="6103407"/>
                </a:cubicBezTo>
                <a:cubicBezTo>
                  <a:pt x="665157" y="6132633"/>
                  <a:pt x="646489" y="6160879"/>
                  <a:pt x="626294" y="6188144"/>
                </a:cubicBezTo>
                <a:cubicBezTo>
                  <a:pt x="608958" y="6211486"/>
                  <a:pt x="606481" y="6216194"/>
                  <a:pt x="628200" y="6236396"/>
                </a:cubicBezTo>
                <a:cubicBezTo>
                  <a:pt x="650489" y="6257190"/>
                  <a:pt x="662109" y="6283082"/>
                  <a:pt x="666871" y="6311718"/>
                </a:cubicBezTo>
                <a:cubicBezTo>
                  <a:pt x="674302" y="6357030"/>
                  <a:pt x="680588" y="6402732"/>
                  <a:pt x="684208" y="6448435"/>
                </a:cubicBezTo>
                <a:cubicBezTo>
                  <a:pt x="687446" y="6489823"/>
                  <a:pt x="669920" y="6509634"/>
                  <a:pt x="630104" y="6517873"/>
                </a:cubicBezTo>
                <a:cubicBezTo>
                  <a:pt x="608005" y="6522581"/>
                  <a:pt x="584001" y="6528663"/>
                  <a:pt x="578096" y="6553767"/>
                </a:cubicBezTo>
                <a:cubicBezTo>
                  <a:pt x="568570" y="6594765"/>
                  <a:pt x="564380" y="6637329"/>
                  <a:pt x="517706" y="6657533"/>
                </a:cubicBezTo>
                <a:cubicBezTo>
                  <a:pt x="527993" y="6668713"/>
                  <a:pt x="534089" y="6675579"/>
                  <a:pt x="540185" y="6682250"/>
                </a:cubicBezTo>
                <a:cubicBezTo>
                  <a:pt x="557140" y="6700686"/>
                  <a:pt x="564380" y="6738934"/>
                  <a:pt x="549712" y="6758356"/>
                </a:cubicBezTo>
                <a:cubicBezTo>
                  <a:pt x="528375" y="6786993"/>
                  <a:pt x="532375" y="6813278"/>
                  <a:pt x="548950" y="6840738"/>
                </a:cubicBezTo>
                <a:lnTo>
                  <a:pt x="556149" y="6858001"/>
                </a:lnTo>
                <a:lnTo>
                  <a:pt x="760427" y="6858001"/>
                </a:lnTo>
                <a:lnTo>
                  <a:pt x="763269" y="6846819"/>
                </a:lnTo>
                <a:cubicBezTo>
                  <a:pt x="771841" y="6790916"/>
                  <a:pt x="777937" y="6734620"/>
                  <a:pt x="784795" y="6678324"/>
                </a:cubicBezTo>
                <a:cubicBezTo>
                  <a:pt x="791844" y="6620265"/>
                  <a:pt x="799274" y="6562401"/>
                  <a:pt x="805560" y="6504338"/>
                </a:cubicBezTo>
                <a:cubicBezTo>
                  <a:pt x="808800" y="6472562"/>
                  <a:pt x="809370" y="6440589"/>
                  <a:pt x="812418" y="6408814"/>
                </a:cubicBezTo>
                <a:cubicBezTo>
                  <a:pt x="815086" y="6380959"/>
                  <a:pt x="820039" y="6353302"/>
                  <a:pt x="823279" y="6325450"/>
                </a:cubicBezTo>
                <a:cubicBezTo>
                  <a:pt x="825945" y="6301323"/>
                  <a:pt x="827469" y="6277000"/>
                  <a:pt x="830137" y="6252873"/>
                </a:cubicBezTo>
                <a:cubicBezTo>
                  <a:pt x="834517" y="6214231"/>
                  <a:pt x="839471" y="6175786"/>
                  <a:pt x="844043" y="6137341"/>
                </a:cubicBezTo>
                <a:cubicBezTo>
                  <a:pt x="845757" y="6121257"/>
                  <a:pt x="850520" y="6104387"/>
                  <a:pt x="847663" y="6089284"/>
                </a:cubicBezTo>
                <a:cubicBezTo>
                  <a:pt x="840423" y="6051230"/>
                  <a:pt x="842519" y="6013764"/>
                  <a:pt x="847471" y="5975908"/>
                </a:cubicBezTo>
                <a:cubicBezTo>
                  <a:pt x="849188" y="5962962"/>
                  <a:pt x="848806" y="5949036"/>
                  <a:pt x="845567" y="5936481"/>
                </a:cubicBezTo>
                <a:cubicBezTo>
                  <a:pt x="839089" y="5910785"/>
                  <a:pt x="829945" y="5885876"/>
                  <a:pt x="821945" y="5860571"/>
                </a:cubicBezTo>
                <a:cubicBezTo>
                  <a:pt x="820993" y="5857824"/>
                  <a:pt x="820801" y="5854490"/>
                  <a:pt x="820231" y="5851549"/>
                </a:cubicBezTo>
                <a:cubicBezTo>
                  <a:pt x="816990" y="5834874"/>
                  <a:pt x="813752" y="5818399"/>
                  <a:pt x="810894" y="5801726"/>
                </a:cubicBezTo>
                <a:cubicBezTo>
                  <a:pt x="809370" y="5792704"/>
                  <a:pt x="809180" y="5783484"/>
                  <a:pt x="807846" y="5774460"/>
                </a:cubicBezTo>
                <a:cubicBezTo>
                  <a:pt x="802512" y="5739546"/>
                  <a:pt x="811466" y="5701101"/>
                  <a:pt x="788415" y="5670892"/>
                </a:cubicBezTo>
                <a:cubicBezTo>
                  <a:pt x="773555" y="5651277"/>
                  <a:pt x="776985" y="5632250"/>
                  <a:pt x="779271" y="5611265"/>
                </a:cubicBezTo>
                <a:cubicBezTo>
                  <a:pt x="780985" y="5595374"/>
                  <a:pt x="780413" y="5579094"/>
                  <a:pt x="780605" y="5563010"/>
                </a:cubicBezTo>
                <a:cubicBezTo>
                  <a:pt x="781175" y="5534764"/>
                  <a:pt x="781367" y="5506518"/>
                  <a:pt x="782319" y="5478272"/>
                </a:cubicBezTo>
                <a:cubicBezTo>
                  <a:pt x="782699" y="5469249"/>
                  <a:pt x="787463" y="5460031"/>
                  <a:pt x="786701" y="5451203"/>
                </a:cubicBezTo>
                <a:cubicBezTo>
                  <a:pt x="783081" y="5410403"/>
                  <a:pt x="777365" y="5369604"/>
                  <a:pt x="774127" y="5328805"/>
                </a:cubicBezTo>
                <a:cubicBezTo>
                  <a:pt x="772223" y="5305660"/>
                  <a:pt x="775841" y="5281924"/>
                  <a:pt x="773175" y="5258975"/>
                </a:cubicBezTo>
                <a:cubicBezTo>
                  <a:pt x="770127" y="5232496"/>
                  <a:pt x="762317" y="5206604"/>
                  <a:pt x="757552" y="5180319"/>
                </a:cubicBezTo>
                <a:cubicBezTo>
                  <a:pt x="756220" y="5173061"/>
                  <a:pt x="757934" y="5165020"/>
                  <a:pt x="758314" y="5157370"/>
                </a:cubicBezTo>
                <a:cubicBezTo>
                  <a:pt x="758697" y="5148739"/>
                  <a:pt x="759459" y="5140304"/>
                  <a:pt x="759649" y="5131673"/>
                </a:cubicBezTo>
                <a:cubicBezTo>
                  <a:pt x="760031" y="5105388"/>
                  <a:pt x="759459" y="5079104"/>
                  <a:pt x="760793" y="5052820"/>
                </a:cubicBezTo>
                <a:cubicBezTo>
                  <a:pt x="761555" y="5036736"/>
                  <a:pt x="769365" y="5019868"/>
                  <a:pt x="766507" y="5004959"/>
                </a:cubicBezTo>
                <a:cubicBezTo>
                  <a:pt x="760983" y="4974557"/>
                  <a:pt x="773365" y="4944153"/>
                  <a:pt x="763079" y="4913751"/>
                </a:cubicBezTo>
                <a:cubicBezTo>
                  <a:pt x="760031" y="4904334"/>
                  <a:pt x="767651" y="4891388"/>
                  <a:pt x="768031" y="4880011"/>
                </a:cubicBezTo>
                <a:cubicBezTo>
                  <a:pt x="768983" y="4851570"/>
                  <a:pt x="768793" y="4823128"/>
                  <a:pt x="768603" y="4794687"/>
                </a:cubicBezTo>
                <a:cubicBezTo>
                  <a:pt x="768413" y="4769186"/>
                  <a:pt x="771079" y="4742705"/>
                  <a:pt x="765745" y="4718187"/>
                </a:cubicBezTo>
                <a:cubicBezTo>
                  <a:pt x="760031" y="4692491"/>
                  <a:pt x="760793" y="4669346"/>
                  <a:pt x="767269" y="4644434"/>
                </a:cubicBezTo>
                <a:cubicBezTo>
                  <a:pt x="771651" y="4627369"/>
                  <a:pt x="772223" y="4609322"/>
                  <a:pt x="773555" y="4591670"/>
                </a:cubicBezTo>
                <a:cubicBezTo>
                  <a:pt x="775079" y="4572644"/>
                  <a:pt x="771079" y="4551655"/>
                  <a:pt x="777365" y="4534394"/>
                </a:cubicBezTo>
                <a:cubicBezTo>
                  <a:pt x="796036" y="4483001"/>
                  <a:pt x="800036" y="4430237"/>
                  <a:pt x="800036" y="4376493"/>
                </a:cubicBezTo>
                <a:cubicBezTo>
                  <a:pt x="800036" y="4366684"/>
                  <a:pt x="797370" y="4356680"/>
                  <a:pt x="794512" y="4347267"/>
                </a:cubicBezTo>
                <a:cubicBezTo>
                  <a:pt x="777365" y="4292342"/>
                  <a:pt x="778889" y="4237224"/>
                  <a:pt x="789368" y="4181322"/>
                </a:cubicBezTo>
                <a:cubicBezTo>
                  <a:pt x="791654" y="4169748"/>
                  <a:pt x="792036" y="4156803"/>
                  <a:pt x="789750" y="4145230"/>
                </a:cubicBezTo>
                <a:cubicBezTo>
                  <a:pt x="783081" y="4112668"/>
                  <a:pt x="772031" y="4081088"/>
                  <a:pt x="767269" y="4048330"/>
                </a:cubicBezTo>
                <a:cubicBezTo>
                  <a:pt x="759459" y="3994194"/>
                  <a:pt x="785747" y="3947314"/>
                  <a:pt x="802894" y="3898864"/>
                </a:cubicBezTo>
                <a:cubicBezTo>
                  <a:pt x="819087" y="3852768"/>
                  <a:pt x="855664" y="3813538"/>
                  <a:pt x="847471" y="3759007"/>
                </a:cubicBezTo>
                <a:lnTo>
                  <a:pt x="848163" y="3756136"/>
                </a:lnTo>
                <a:lnTo>
                  <a:pt x="819543" y="3748731"/>
                </a:lnTo>
                <a:lnTo>
                  <a:pt x="819313" y="3748682"/>
                </a:lnTo>
                <a:lnTo>
                  <a:pt x="819544" y="3748730"/>
                </a:lnTo>
                <a:lnTo>
                  <a:pt x="848164" y="3756135"/>
                </a:lnTo>
                <a:lnTo>
                  <a:pt x="849545" y="3750401"/>
                </a:lnTo>
                <a:cubicBezTo>
                  <a:pt x="850902" y="3747434"/>
                  <a:pt x="852522" y="3744394"/>
                  <a:pt x="853189" y="3741353"/>
                </a:cubicBezTo>
                <a:cubicBezTo>
                  <a:pt x="856809" y="3724680"/>
                  <a:pt x="861189" y="3708009"/>
                  <a:pt x="862905" y="3691138"/>
                </a:cubicBezTo>
                <a:cubicBezTo>
                  <a:pt x="865191" y="3670544"/>
                  <a:pt x="864429" y="3649555"/>
                  <a:pt x="866333" y="3628959"/>
                </a:cubicBezTo>
                <a:cubicBezTo>
                  <a:pt x="868619" y="3602478"/>
                  <a:pt x="874715" y="3576391"/>
                  <a:pt x="874715" y="3550106"/>
                </a:cubicBezTo>
                <a:lnTo>
                  <a:pt x="871487" y="3524252"/>
                </a:lnTo>
                <a:lnTo>
                  <a:pt x="871488" y="3524252"/>
                </a:lnTo>
                <a:lnTo>
                  <a:pt x="870763" y="3518451"/>
                </a:lnTo>
                <a:cubicBezTo>
                  <a:pt x="868573" y="3507933"/>
                  <a:pt x="865953" y="3497439"/>
                  <a:pt x="864238" y="3486946"/>
                </a:cubicBezTo>
                <a:cubicBezTo>
                  <a:pt x="859476" y="3457327"/>
                  <a:pt x="860810" y="3424765"/>
                  <a:pt x="848618" y="3398677"/>
                </a:cubicBezTo>
                <a:lnTo>
                  <a:pt x="837595" y="3365728"/>
                </a:lnTo>
                <a:lnTo>
                  <a:pt x="834829" y="3357461"/>
                </a:lnTo>
                <a:close/>
                <a:moveTo>
                  <a:pt x="513783" y="0"/>
                </a:moveTo>
                <a:lnTo>
                  <a:pt x="72334" y="0"/>
                </a:lnTo>
                <a:lnTo>
                  <a:pt x="75447" y="27991"/>
                </a:lnTo>
                <a:cubicBezTo>
                  <a:pt x="80828" y="63323"/>
                  <a:pt x="87734" y="98434"/>
                  <a:pt x="88115" y="134133"/>
                </a:cubicBezTo>
                <a:cubicBezTo>
                  <a:pt x="88495" y="166498"/>
                  <a:pt x="94591" y="198471"/>
                  <a:pt x="62778" y="221224"/>
                </a:cubicBezTo>
                <a:cubicBezTo>
                  <a:pt x="58586" y="224165"/>
                  <a:pt x="60872" y="238486"/>
                  <a:pt x="62206" y="247312"/>
                </a:cubicBezTo>
                <a:cubicBezTo>
                  <a:pt x="65065" y="266927"/>
                  <a:pt x="72303" y="286346"/>
                  <a:pt x="72113" y="305764"/>
                </a:cubicBezTo>
                <a:cubicBezTo>
                  <a:pt x="71923" y="345976"/>
                  <a:pt x="68875" y="386383"/>
                  <a:pt x="65445" y="426397"/>
                </a:cubicBezTo>
                <a:cubicBezTo>
                  <a:pt x="64111" y="441500"/>
                  <a:pt x="58968" y="456017"/>
                  <a:pt x="55348" y="470924"/>
                </a:cubicBezTo>
                <a:cubicBezTo>
                  <a:pt x="53252" y="479162"/>
                  <a:pt x="47728" y="487990"/>
                  <a:pt x="48870" y="495638"/>
                </a:cubicBezTo>
                <a:cubicBezTo>
                  <a:pt x="55538" y="539970"/>
                  <a:pt x="39156" y="580573"/>
                  <a:pt x="30963" y="622548"/>
                </a:cubicBezTo>
                <a:cubicBezTo>
                  <a:pt x="27153" y="641968"/>
                  <a:pt x="18009" y="660210"/>
                  <a:pt x="11723" y="679040"/>
                </a:cubicBezTo>
                <a:cubicBezTo>
                  <a:pt x="10007" y="683943"/>
                  <a:pt x="8483" y="689436"/>
                  <a:pt x="8865" y="694341"/>
                </a:cubicBezTo>
                <a:cubicBezTo>
                  <a:pt x="11151" y="722389"/>
                  <a:pt x="14389" y="750244"/>
                  <a:pt x="16865" y="778095"/>
                </a:cubicBezTo>
                <a:cubicBezTo>
                  <a:pt x="19151" y="803401"/>
                  <a:pt x="19913" y="828900"/>
                  <a:pt x="47918" y="840866"/>
                </a:cubicBezTo>
                <a:cubicBezTo>
                  <a:pt x="52300" y="842633"/>
                  <a:pt x="55538" y="848516"/>
                  <a:pt x="58396" y="853028"/>
                </a:cubicBezTo>
                <a:cubicBezTo>
                  <a:pt x="102404" y="922662"/>
                  <a:pt x="101260" y="959929"/>
                  <a:pt x="54776" y="1027995"/>
                </a:cubicBezTo>
                <a:cubicBezTo>
                  <a:pt x="50014" y="1035056"/>
                  <a:pt x="46584" y="1050159"/>
                  <a:pt x="50394" y="1054866"/>
                </a:cubicBezTo>
                <a:cubicBezTo>
                  <a:pt x="82019" y="1094882"/>
                  <a:pt x="78589" y="1138623"/>
                  <a:pt x="68683" y="1184720"/>
                </a:cubicBezTo>
                <a:cubicBezTo>
                  <a:pt x="66017" y="1196684"/>
                  <a:pt x="66017" y="1213555"/>
                  <a:pt x="72303" y="1222576"/>
                </a:cubicBezTo>
                <a:cubicBezTo>
                  <a:pt x="101450" y="1265534"/>
                  <a:pt x="97260" y="1311630"/>
                  <a:pt x="88687" y="1358313"/>
                </a:cubicBezTo>
                <a:cubicBezTo>
                  <a:pt x="87353" y="1365570"/>
                  <a:pt x="80113" y="1374398"/>
                  <a:pt x="73447" y="1377535"/>
                </a:cubicBezTo>
                <a:cubicBezTo>
                  <a:pt x="49824" y="1388716"/>
                  <a:pt x="41822" y="1409705"/>
                  <a:pt x="35153" y="1432851"/>
                </a:cubicBezTo>
                <a:cubicBezTo>
                  <a:pt x="24295" y="1469335"/>
                  <a:pt x="11531" y="1505229"/>
                  <a:pt x="1244" y="1541910"/>
                </a:cubicBezTo>
                <a:cubicBezTo>
                  <a:pt x="-1232" y="1550935"/>
                  <a:pt x="292" y="1562114"/>
                  <a:pt x="3149" y="1571529"/>
                </a:cubicBezTo>
                <a:cubicBezTo>
                  <a:pt x="12865" y="1603698"/>
                  <a:pt x="37250" y="1624098"/>
                  <a:pt x="59730" y="1646459"/>
                </a:cubicBezTo>
                <a:cubicBezTo>
                  <a:pt x="69637" y="1656267"/>
                  <a:pt x="76685" y="1669800"/>
                  <a:pt x="82399" y="1682944"/>
                </a:cubicBezTo>
                <a:cubicBezTo>
                  <a:pt x="97070" y="1717073"/>
                  <a:pt x="110214" y="1751988"/>
                  <a:pt x="124120" y="1786511"/>
                </a:cubicBezTo>
                <a:cubicBezTo>
                  <a:pt x="125454" y="1789845"/>
                  <a:pt x="128883" y="1792590"/>
                  <a:pt x="131741" y="1795142"/>
                </a:cubicBezTo>
                <a:cubicBezTo>
                  <a:pt x="161842" y="1820640"/>
                  <a:pt x="192131" y="1845943"/>
                  <a:pt x="222232" y="1871640"/>
                </a:cubicBezTo>
                <a:cubicBezTo>
                  <a:pt x="227946" y="1876543"/>
                  <a:pt x="232138" y="1883606"/>
                  <a:pt x="237662" y="1888901"/>
                </a:cubicBezTo>
                <a:cubicBezTo>
                  <a:pt x="245282" y="1896356"/>
                  <a:pt x="252523" y="1905771"/>
                  <a:pt x="261667" y="1909694"/>
                </a:cubicBezTo>
                <a:cubicBezTo>
                  <a:pt x="290432" y="1921855"/>
                  <a:pt x="302816" y="1945197"/>
                  <a:pt x="308150" y="1974618"/>
                </a:cubicBezTo>
                <a:cubicBezTo>
                  <a:pt x="313103" y="2001493"/>
                  <a:pt x="317295" y="2028365"/>
                  <a:pt x="323009" y="2055042"/>
                </a:cubicBezTo>
                <a:cubicBezTo>
                  <a:pt x="329867" y="2087602"/>
                  <a:pt x="337297" y="2119968"/>
                  <a:pt x="345680" y="2152137"/>
                </a:cubicBezTo>
                <a:cubicBezTo>
                  <a:pt x="349300" y="2166063"/>
                  <a:pt x="353490" y="2180774"/>
                  <a:pt x="360920" y="2192740"/>
                </a:cubicBezTo>
                <a:cubicBezTo>
                  <a:pt x="381495" y="2226281"/>
                  <a:pt x="395401" y="2262177"/>
                  <a:pt x="389877" y="2301603"/>
                </a:cubicBezTo>
                <a:cubicBezTo>
                  <a:pt x="385495" y="2333183"/>
                  <a:pt x="396735" y="2359664"/>
                  <a:pt x="414262" y="2379279"/>
                </a:cubicBezTo>
                <a:cubicBezTo>
                  <a:pt x="446077" y="2414980"/>
                  <a:pt x="438837" y="2453227"/>
                  <a:pt x="428551" y="2491281"/>
                </a:cubicBezTo>
                <a:cubicBezTo>
                  <a:pt x="423216" y="2510897"/>
                  <a:pt x="423978" y="2526980"/>
                  <a:pt x="429121" y="2545615"/>
                </a:cubicBezTo>
                <a:cubicBezTo>
                  <a:pt x="441123" y="2588768"/>
                  <a:pt x="473700" y="2617603"/>
                  <a:pt x="502275" y="2645455"/>
                </a:cubicBezTo>
                <a:cubicBezTo>
                  <a:pt x="526660" y="2669191"/>
                  <a:pt x="540376" y="2695868"/>
                  <a:pt x="550665" y="2725094"/>
                </a:cubicBezTo>
                <a:cubicBezTo>
                  <a:pt x="563809" y="2761970"/>
                  <a:pt x="558857" y="2791196"/>
                  <a:pt x="527232" y="2808850"/>
                </a:cubicBezTo>
                <a:cubicBezTo>
                  <a:pt x="518277" y="2813754"/>
                  <a:pt x="507799" y="2822385"/>
                  <a:pt x="505133" y="2831604"/>
                </a:cubicBezTo>
                <a:cubicBezTo>
                  <a:pt x="491799" y="2876129"/>
                  <a:pt x="472366" y="2921245"/>
                  <a:pt x="484178" y="2968910"/>
                </a:cubicBezTo>
                <a:cubicBezTo>
                  <a:pt x="500371" y="3034817"/>
                  <a:pt x="499419" y="3099154"/>
                  <a:pt x="483416" y="3165061"/>
                </a:cubicBezTo>
                <a:cubicBezTo>
                  <a:pt x="470462" y="3218512"/>
                  <a:pt x="457126" y="3271963"/>
                  <a:pt x="447744" y="3326101"/>
                </a:cubicBezTo>
                <a:lnTo>
                  <a:pt x="446756" y="3333750"/>
                </a:lnTo>
                <a:lnTo>
                  <a:pt x="834222" y="3333750"/>
                </a:lnTo>
                <a:lnTo>
                  <a:pt x="833756" y="3315508"/>
                </a:lnTo>
                <a:cubicBezTo>
                  <a:pt x="835090" y="3305897"/>
                  <a:pt x="843092" y="3293538"/>
                  <a:pt x="851283" y="3289224"/>
                </a:cubicBezTo>
                <a:cubicBezTo>
                  <a:pt x="869571" y="3279612"/>
                  <a:pt x="872811" y="3266470"/>
                  <a:pt x="866523" y="3248621"/>
                </a:cubicBezTo>
                <a:cubicBezTo>
                  <a:pt x="861189" y="3233124"/>
                  <a:pt x="858523" y="3214098"/>
                  <a:pt x="848234" y="3203506"/>
                </a:cubicBezTo>
                <a:cubicBezTo>
                  <a:pt x="819088" y="3173494"/>
                  <a:pt x="818135" y="3135244"/>
                  <a:pt x="810325" y="3097977"/>
                </a:cubicBezTo>
                <a:cubicBezTo>
                  <a:pt x="805561" y="3075225"/>
                  <a:pt x="805371" y="3054039"/>
                  <a:pt x="808609" y="3031285"/>
                </a:cubicBezTo>
                <a:cubicBezTo>
                  <a:pt x="815849" y="2981857"/>
                  <a:pt x="805561" y="2933799"/>
                  <a:pt x="792417" y="2886329"/>
                </a:cubicBezTo>
                <a:cubicBezTo>
                  <a:pt x="783654" y="2854945"/>
                  <a:pt x="778320" y="2822776"/>
                  <a:pt x="769366" y="2791590"/>
                </a:cubicBezTo>
                <a:cubicBezTo>
                  <a:pt x="762508" y="2768247"/>
                  <a:pt x="754315" y="2744906"/>
                  <a:pt x="743267" y="2723527"/>
                </a:cubicBezTo>
                <a:cubicBezTo>
                  <a:pt x="727072" y="2692532"/>
                  <a:pt x="702688" y="2665466"/>
                  <a:pt x="709166" y="2626038"/>
                </a:cubicBezTo>
                <a:cubicBezTo>
                  <a:pt x="714880" y="2591317"/>
                  <a:pt x="702880" y="2559935"/>
                  <a:pt x="691449" y="2528158"/>
                </a:cubicBezTo>
                <a:cubicBezTo>
                  <a:pt x="683067" y="2504816"/>
                  <a:pt x="674493" y="2481477"/>
                  <a:pt x="669159" y="2457348"/>
                </a:cubicBezTo>
                <a:cubicBezTo>
                  <a:pt x="662872" y="2428709"/>
                  <a:pt x="665540" y="2396344"/>
                  <a:pt x="653918" y="2370844"/>
                </a:cubicBezTo>
                <a:cubicBezTo>
                  <a:pt x="641726" y="2344167"/>
                  <a:pt x="649918" y="2322005"/>
                  <a:pt x="653348" y="2298269"/>
                </a:cubicBezTo>
                <a:cubicBezTo>
                  <a:pt x="658682" y="2260413"/>
                  <a:pt x="668589" y="2222749"/>
                  <a:pt x="656014" y="2184501"/>
                </a:cubicBezTo>
                <a:cubicBezTo>
                  <a:pt x="640774" y="2138014"/>
                  <a:pt x="624391" y="2091918"/>
                  <a:pt x="609913" y="2045235"/>
                </a:cubicBezTo>
                <a:cubicBezTo>
                  <a:pt x="604386" y="2027187"/>
                  <a:pt x="602100" y="2007771"/>
                  <a:pt x="599624" y="1988939"/>
                </a:cubicBezTo>
                <a:cubicBezTo>
                  <a:pt x="597528" y="1971091"/>
                  <a:pt x="602862" y="1949711"/>
                  <a:pt x="594862" y="1935977"/>
                </a:cubicBezTo>
                <a:cubicBezTo>
                  <a:pt x="574287" y="1900670"/>
                  <a:pt x="564191" y="1864385"/>
                  <a:pt x="564191" y="1823583"/>
                </a:cubicBezTo>
                <a:cubicBezTo>
                  <a:pt x="564191" y="1808282"/>
                  <a:pt x="555617" y="1793374"/>
                  <a:pt x="554093" y="1777881"/>
                </a:cubicBezTo>
                <a:cubicBezTo>
                  <a:pt x="552189" y="1756694"/>
                  <a:pt x="547044" y="1732372"/>
                  <a:pt x="554285" y="1713934"/>
                </a:cubicBezTo>
                <a:cubicBezTo>
                  <a:pt x="571429" y="1670585"/>
                  <a:pt x="557141" y="1635476"/>
                  <a:pt x="540186" y="1597617"/>
                </a:cubicBezTo>
                <a:cubicBezTo>
                  <a:pt x="523422" y="1560348"/>
                  <a:pt x="510087" y="1521118"/>
                  <a:pt x="499037" y="1481495"/>
                </a:cubicBezTo>
                <a:cubicBezTo>
                  <a:pt x="495037" y="1466588"/>
                  <a:pt x="501705" y="1448740"/>
                  <a:pt x="503037" y="1432262"/>
                </a:cubicBezTo>
                <a:cubicBezTo>
                  <a:pt x="503419" y="1426376"/>
                  <a:pt x="503991" y="1419903"/>
                  <a:pt x="502085" y="1414609"/>
                </a:cubicBezTo>
                <a:cubicBezTo>
                  <a:pt x="483796" y="1363414"/>
                  <a:pt x="469890" y="1311432"/>
                  <a:pt x="479414" y="1255923"/>
                </a:cubicBezTo>
                <a:cubicBezTo>
                  <a:pt x="480368" y="1250824"/>
                  <a:pt x="478272" y="1245135"/>
                  <a:pt x="476938" y="1240034"/>
                </a:cubicBezTo>
                <a:cubicBezTo>
                  <a:pt x="470080" y="1215122"/>
                  <a:pt x="459222" y="1190799"/>
                  <a:pt x="456745" y="1165498"/>
                </a:cubicBezTo>
                <a:cubicBezTo>
                  <a:pt x="450649" y="1103121"/>
                  <a:pt x="448171" y="1040355"/>
                  <a:pt x="444171" y="977582"/>
                </a:cubicBezTo>
                <a:cubicBezTo>
                  <a:pt x="443981" y="973659"/>
                  <a:pt x="443981" y="969541"/>
                  <a:pt x="442647" y="966011"/>
                </a:cubicBezTo>
                <a:cubicBezTo>
                  <a:pt x="434455" y="942864"/>
                  <a:pt x="437123" y="922662"/>
                  <a:pt x="452743" y="903045"/>
                </a:cubicBezTo>
                <a:cubicBezTo>
                  <a:pt x="459602" y="894414"/>
                  <a:pt x="463222" y="882645"/>
                  <a:pt x="467032" y="871859"/>
                </a:cubicBezTo>
                <a:cubicBezTo>
                  <a:pt x="472748" y="855968"/>
                  <a:pt x="478272" y="839689"/>
                  <a:pt x="481892" y="823213"/>
                </a:cubicBezTo>
                <a:cubicBezTo>
                  <a:pt x="485320" y="806930"/>
                  <a:pt x="490083" y="789474"/>
                  <a:pt x="487416" y="773781"/>
                </a:cubicBezTo>
                <a:cubicBezTo>
                  <a:pt x="482654" y="745535"/>
                  <a:pt x="471986" y="718661"/>
                  <a:pt x="464936" y="690809"/>
                </a:cubicBezTo>
                <a:cubicBezTo>
                  <a:pt x="462460" y="681198"/>
                  <a:pt x="462842" y="670605"/>
                  <a:pt x="462650" y="660603"/>
                </a:cubicBezTo>
                <a:cubicBezTo>
                  <a:pt x="462080" y="637652"/>
                  <a:pt x="467604" y="614113"/>
                  <a:pt x="451791" y="593322"/>
                </a:cubicBezTo>
                <a:cubicBezTo>
                  <a:pt x="436933" y="574101"/>
                  <a:pt x="441313" y="554679"/>
                  <a:pt x="452553" y="534478"/>
                </a:cubicBezTo>
                <a:cubicBezTo>
                  <a:pt x="460556" y="519961"/>
                  <a:pt x="466842" y="503486"/>
                  <a:pt x="469890" y="487205"/>
                </a:cubicBezTo>
                <a:cubicBezTo>
                  <a:pt x="474080" y="464843"/>
                  <a:pt x="475796" y="442679"/>
                  <a:pt x="473318" y="418552"/>
                </a:cubicBezTo>
                <a:cubicBezTo>
                  <a:pt x="471604" y="401485"/>
                  <a:pt x="470842" y="387559"/>
                  <a:pt x="460746" y="374220"/>
                </a:cubicBezTo>
                <a:cubicBezTo>
                  <a:pt x="459222" y="372064"/>
                  <a:pt x="458840" y="368141"/>
                  <a:pt x="459032" y="365198"/>
                </a:cubicBezTo>
                <a:cubicBezTo>
                  <a:pt x="462270" y="326557"/>
                  <a:pt x="460556" y="288308"/>
                  <a:pt x="458267" y="249272"/>
                </a:cubicBezTo>
                <a:cubicBezTo>
                  <a:pt x="455221" y="199649"/>
                  <a:pt x="464174" y="147470"/>
                  <a:pt x="496179" y="104514"/>
                </a:cubicBezTo>
                <a:cubicBezTo>
                  <a:pt x="500943" y="98237"/>
                  <a:pt x="503037" y="88822"/>
                  <a:pt x="504181" y="80583"/>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83EAA46C-DAE9-4E1A-834B-137510DD11FB}"/>
              </a:ext>
            </a:extLst>
          </p:cNvPr>
          <p:cNvGraphicFramePr>
            <a:graphicFrameLocks noGrp="1"/>
          </p:cNvGraphicFramePr>
          <p:nvPr>
            <p:ph idx="1"/>
            <p:extLst>
              <p:ext uri="{D42A27DB-BD31-4B8C-83A1-F6EECF244321}">
                <p14:modId xmlns:p14="http://schemas.microsoft.com/office/powerpoint/2010/main" val="1227891150"/>
              </p:ext>
            </p:extLst>
          </p:nvPr>
        </p:nvGraphicFramePr>
        <p:xfrm>
          <a:off x="5334000" y="766719"/>
          <a:ext cx="6096000" cy="53292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a:extLst>
              <a:ext uri="{FF2B5EF4-FFF2-40B4-BE49-F238E27FC236}">
                <a16:creationId xmlns:a16="http://schemas.microsoft.com/office/drawing/2014/main" id="{ABAE469F-12F9-41F0-B7FD-E0903E60D6E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2000" y="4924619"/>
            <a:ext cx="2781300" cy="16383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Exploring equality and equity in education - OpenLearn - Open University -  EE814_1">
            <a:extLst>
              <a:ext uri="{FF2B5EF4-FFF2-40B4-BE49-F238E27FC236}">
                <a16:creationId xmlns:a16="http://schemas.microsoft.com/office/drawing/2014/main" id="{B18B10C3-A267-4637-B028-4701132D335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09624" y="180781"/>
            <a:ext cx="2726678" cy="1524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62939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6B0479F5-59EA-43F3-BAFC-2606376EB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FFF23E-18FD-426C-85CF-9801FBF733EE}"/>
              </a:ext>
            </a:extLst>
          </p:cNvPr>
          <p:cNvSpPr>
            <a:spLocks noGrp="1"/>
          </p:cNvSpPr>
          <p:nvPr>
            <p:ph type="title"/>
          </p:nvPr>
        </p:nvSpPr>
        <p:spPr>
          <a:xfrm>
            <a:off x="762001" y="1824037"/>
            <a:ext cx="4210593" cy="1985963"/>
          </a:xfrm>
        </p:spPr>
        <p:txBody>
          <a:bodyPr vert="horz" lIns="91440" tIns="45720" rIns="91440" bIns="45720" rtlCol="0" anchor="b" anchorCtr="0">
            <a:normAutofit/>
          </a:bodyPr>
          <a:lstStyle/>
          <a:p>
            <a:pPr algn="ctr"/>
            <a:r>
              <a:rPr lang="en-US" sz="5600"/>
              <a:t>What is an Elevator Pitch</a:t>
            </a:r>
          </a:p>
        </p:txBody>
      </p:sp>
      <p:sp>
        <p:nvSpPr>
          <p:cNvPr id="73" name="Freeform: Shape 72">
            <a:extLst>
              <a:ext uri="{FF2B5EF4-FFF2-40B4-BE49-F238E27FC236}">
                <a16:creationId xmlns:a16="http://schemas.microsoft.com/office/drawing/2014/main" id="{90079F9F-0458-4E1F-8C66-3DC92F318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658642" y="0"/>
            <a:ext cx="874715" cy="6858001"/>
          </a:xfrm>
          <a:custGeom>
            <a:avLst/>
            <a:gdLst>
              <a:gd name="connsiteX0" fmla="*/ 669467 w 874715"/>
              <a:gd name="connsiteY0" fmla="*/ 3720275 h 6858001"/>
              <a:gd name="connsiteX1" fmla="*/ 710453 w 874715"/>
              <a:gd name="connsiteY1" fmla="*/ 3726292 h 6858001"/>
              <a:gd name="connsiteX2" fmla="*/ 710455 w 874715"/>
              <a:gd name="connsiteY2" fmla="*/ 3726292 h 6858001"/>
              <a:gd name="connsiteX3" fmla="*/ 669465 w 874715"/>
              <a:gd name="connsiteY3" fmla="*/ 3720275 h 6858001"/>
              <a:gd name="connsiteX4" fmla="*/ 834223 w 874715"/>
              <a:gd name="connsiteY4" fmla="*/ 3333751 h 6858001"/>
              <a:gd name="connsiteX5" fmla="*/ 446757 w 874715"/>
              <a:gd name="connsiteY5" fmla="*/ 3333751 h 6858001"/>
              <a:gd name="connsiteX6" fmla="*/ 441229 w 874715"/>
              <a:gd name="connsiteY6" fmla="*/ 3376550 h 6858001"/>
              <a:gd name="connsiteX7" fmla="*/ 437178 w 874715"/>
              <a:gd name="connsiteY7" fmla="*/ 3407910 h 6858001"/>
              <a:gd name="connsiteX8" fmla="*/ 435790 w 874715"/>
              <a:gd name="connsiteY8" fmla="*/ 3491262 h 6858001"/>
              <a:gd name="connsiteX9" fmla="*/ 429384 w 874715"/>
              <a:gd name="connsiteY9" fmla="*/ 3520658 h 6858001"/>
              <a:gd name="connsiteX10" fmla="*/ 427332 w 874715"/>
              <a:gd name="connsiteY10" fmla="*/ 3524252 h 6858001"/>
              <a:gd name="connsiteX11" fmla="*/ 427331 w 874715"/>
              <a:gd name="connsiteY11" fmla="*/ 3524252 h 6858001"/>
              <a:gd name="connsiteX12" fmla="*/ 413690 w 874715"/>
              <a:gd name="connsiteY12" fmla="*/ 3548145 h 6858001"/>
              <a:gd name="connsiteX13" fmla="*/ 408166 w 874715"/>
              <a:gd name="connsiteY13" fmla="*/ 3612089 h 6858001"/>
              <a:gd name="connsiteX14" fmla="*/ 421692 w 874715"/>
              <a:gd name="connsiteY14" fmla="*/ 3636610 h 6858001"/>
              <a:gd name="connsiteX15" fmla="*/ 445933 w 874715"/>
              <a:gd name="connsiteY15" fmla="*/ 3687609 h 6858001"/>
              <a:gd name="connsiteX16" fmla="*/ 443241 w 874715"/>
              <a:gd name="connsiteY16" fmla="*/ 3725049 h 6858001"/>
              <a:gd name="connsiteX17" fmla="*/ 455589 w 874715"/>
              <a:gd name="connsiteY17" fmla="*/ 3723372 h 6858001"/>
              <a:gd name="connsiteX18" fmla="*/ 544787 w 874715"/>
              <a:gd name="connsiteY18" fmla="*/ 3712739 h 6858001"/>
              <a:gd name="connsiteX19" fmla="*/ 544802 w 874715"/>
              <a:gd name="connsiteY19" fmla="*/ 3712740 h 6858001"/>
              <a:gd name="connsiteX20" fmla="*/ 544786 w 874715"/>
              <a:gd name="connsiteY20" fmla="*/ 3712740 h 6858001"/>
              <a:gd name="connsiteX21" fmla="*/ 455588 w 874715"/>
              <a:gd name="connsiteY21" fmla="*/ 3723373 h 6858001"/>
              <a:gd name="connsiteX22" fmla="*/ 443240 w 874715"/>
              <a:gd name="connsiteY22" fmla="*/ 3725050 h 6858001"/>
              <a:gd name="connsiteX23" fmla="*/ 441884 w 874715"/>
              <a:gd name="connsiteY23" fmla="*/ 3743904 h 6858001"/>
              <a:gd name="connsiteX24" fmla="*/ 442266 w 874715"/>
              <a:gd name="connsiteY24" fmla="*/ 3764306 h 6858001"/>
              <a:gd name="connsiteX25" fmla="*/ 433692 w 874715"/>
              <a:gd name="connsiteY25" fmla="*/ 3834135 h 6858001"/>
              <a:gd name="connsiteX26" fmla="*/ 428740 w 874715"/>
              <a:gd name="connsiteY26" fmla="*/ 3898864 h 6858001"/>
              <a:gd name="connsiteX27" fmla="*/ 444932 w 874715"/>
              <a:gd name="connsiteY27" fmla="*/ 4062061 h 6858001"/>
              <a:gd name="connsiteX28" fmla="*/ 441122 w 874715"/>
              <a:gd name="connsiteY28" fmla="*/ 4187207 h 6858001"/>
              <a:gd name="connsiteX29" fmla="*/ 444932 w 874715"/>
              <a:gd name="connsiteY29" fmla="*/ 4244874 h 6858001"/>
              <a:gd name="connsiteX30" fmla="*/ 450648 w 874715"/>
              <a:gd name="connsiteY30" fmla="*/ 4277434 h 6858001"/>
              <a:gd name="connsiteX31" fmla="*/ 490464 w 874715"/>
              <a:gd name="connsiteY31" fmla="*/ 4351188 h 6858001"/>
              <a:gd name="connsiteX32" fmla="*/ 499418 w 874715"/>
              <a:gd name="connsiteY32" fmla="*/ 4391596 h 6858001"/>
              <a:gd name="connsiteX33" fmla="*/ 498656 w 874715"/>
              <a:gd name="connsiteY33" fmla="*/ 4513209 h 6858001"/>
              <a:gd name="connsiteX34" fmla="*/ 438646 w 874715"/>
              <a:gd name="connsiteY34" fmla="*/ 4695629 h 6858001"/>
              <a:gd name="connsiteX35" fmla="*/ 430644 w 874715"/>
              <a:gd name="connsiteY35" fmla="*/ 4714658 h 6858001"/>
              <a:gd name="connsiteX36" fmla="*/ 420737 w 874715"/>
              <a:gd name="connsiteY36" fmla="*/ 4807436 h 6858001"/>
              <a:gd name="connsiteX37" fmla="*/ 434264 w 874715"/>
              <a:gd name="connsiteY37" fmla="*/ 4870400 h 6858001"/>
              <a:gd name="connsiteX38" fmla="*/ 462269 w 874715"/>
              <a:gd name="connsiteY38" fmla="*/ 4956119 h 6858001"/>
              <a:gd name="connsiteX39" fmla="*/ 485701 w 874715"/>
              <a:gd name="connsiteY39" fmla="*/ 5033207 h 6858001"/>
              <a:gd name="connsiteX40" fmla="*/ 512180 w 874715"/>
              <a:gd name="connsiteY40" fmla="*/ 5089305 h 6858001"/>
              <a:gd name="connsiteX41" fmla="*/ 531613 w 874715"/>
              <a:gd name="connsiteY41" fmla="*/ 5217589 h 6858001"/>
              <a:gd name="connsiteX42" fmla="*/ 534851 w 874715"/>
              <a:gd name="connsiteY42" fmla="*/ 5230926 h 6858001"/>
              <a:gd name="connsiteX43" fmla="*/ 511228 w 874715"/>
              <a:gd name="connsiteY43" fmla="*/ 5327433 h 6858001"/>
              <a:gd name="connsiteX44" fmla="*/ 487225 w 874715"/>
              <a:gd name="connsiteY44" fmla="*/ 5443357 h 6858001"/>
              <a:gd name="connsiteX45" fmla="*/ 495416 w 874715"/>
              <a:gd name="connsiteY45" fmla="*/ 5484746 h 6858001"/>
              <a:gd name="connsiteX46" fmla="*/ 507038 w 874715"/>
              <a:gd name="connsiteY46" fmla="*/ 5541432 h 6858001"/>
              <a:gd name="connsiteX47" fmla="*/ 500942 w 874715"/>
              <a:gd name="connsiteY47" fmla="*/ 5594001 h 6858001"/>
              <a:gd name="connsiteX48" fmla="*/ 500370 w 874715"/>
              <a:gd name="connsiteY48" fmla="*/ 5625974 h 6858001"/>
              <a:gd name="connsiteX49" fmla="*/ 571618 w 874715"/>
              <a:gd name="connsiteY49" fmla="*/ 5771911 h 6858001"/>
              <a:gd name="connsiteX50" fmla="*/ 577524 w 874715"/>
              <a:gd name="connsiteY50" fmla="*/ 5808982 h 6858001"/>
              <a:gd name="connsiteX51" fmla="*/ 586289 w 874715"/>
              <a:gd name="connsiteY51" fmla="*/ 5829971 h 6858001"/>
              <a:gd name="connsiteX52" fmla="*/ 674684 w 874715"/>
              <a:gd name="connsiteY52" fmla="*/ 5956490 h 6858001"/>
              <a:gd name="connsiteX53" fmla="*/ 692590 w 874715"/>
              <a:gd name="connsiteY53" fmla="*/ 6010235 h 6858001"/>
              <a:gd name="connsiteX54" fmla="*/ 688970 w 874715"/>
              <a:gd name="connsiteY54" fmla="*/ 6069276 h 6858001"/>
              <a:gd name="connsiteX55" fmla="*/ 682494 w 874715"/>
              <a:gd name="connsiteY55" fmla="*/ 6103407 h 6858001"/>
              <a:gd name="connsiteX56" fmla="*/ 626294 w 874715"/>
              <a:gd name="connsiteY56" fmla="*/ 6188144 h 6858001"/>
              <a:gd name="connsiteX57" fmla="*/ 628200 w 874715"/>
              <a:gd name="connsiteY57" fmla="*/ 6236396 h 6858001"/>
              <a:gd name="connsiteX58" fmla="*/ 666871 w 874715"/>
              <a:gd name="connsiteY58" fmla="*/ 6311718 h 6858001"/>
              <a:gd name="connsiteX59" fmla="*/ 684208 w 874715"/>
              <a:gd name="connsiteY59" fmla="*/ 6448435 h 6858001"/>
              <a:gd name="connsiteX60" fmla="*/ 630104 w 874715"/>
              <a:gd name="connsiteY60" fmla="*/ 6517873 h 6858001"/>
              <a:gd name="connsiteX61" fmla="*/ 578096 w 874715"/>
              <a:gd name="connsiteY61" fmla="*/ 6553767 h 6858001"/>
              <a:gd name="connsiteX62" fmla="*/ 517706 w 874715"/>
              <a:gd name="connsiteY62" fmla="*/ 6657533 h 6858001"/>
              <a:gd name="connsiteX63" fmla="*/ 540185 w 874715"/>
              <a:gd name="connsiteY63" fmla="*/ 6682250 h 6858001"/>
              <a:gd name="connsiteX64" fmla="*/ 549712 w 874715"/>
              <a:gd name="connsiteY64" fmla="*/ 6758356 h 6858001"/>
              <a:gd name="connsiteX65" fmla="*/ 548950 w 874715"/>
              <a:gd name="connsiteY65" fmla="*/ 6840738 h 6858001"/>
              <a:gd name="connsiteX66" fmla="*/ 556149 w 874715"/>
              <a:gd name="connsiteY66" fmla="*/ 6858001 h 6858001"/>
              <a:gd name="connsiteX67" fmla="*/ 760427 w 874715"/>
              <a:gd name="connsiteY67" fmla="*/ 6858001 h 6858001"/>
              <a:gd name="connsiteX68" fmla="*/ 763269 w 874715"/>
              <a:gd name="connsiteY68" fmla="*/ 6846819 h 6858001"/>
              <a:gd name="connsiteX69" fmla="*/ 784795 w 874715"/>
              <a:gd name="connsiteY69" fmla="*/ 6678324 h 6858001"/>
              <a:gd name="connsiteX70" fmla="*/ 805560 w 874715"/>
              <a:gd name="connsiteY70" fmla="*/ 6504338 h 6858001"/>
              <a:gd name="connsiteX71" fmla="*/ 812418 w 874715"/>
              <a:gd name="connsiteY71" fmla="*/ 6408814 h 6858001"/>
              <a:gd name="connsiteX72" fmla="*/ 823279 w 874715"/>
              <a:gd name="connsiteY72" fmla="*/ 6325450 h 6858001"/>
              <a:gd name="connsiteX73" fmla="*/ 830137 w 874715"/>
              <a:gd name="connsiteY73" fmla="*/ 6252873 h 6858001"/>
              <a:gd name="connsiteX74" fmla="*/ 844043 w 874715"/>
              <a:gd name="connsiteY74" fmla="*/ 6137341 h 6858001"/>
              <a:gd name="connsiteX75" fmla="*/ 847663 w 874715"/>
              <a:gd name="connsiteY75" fmla="*/ 6089284 h 6858001"/>
              <a:gd name="connsiteX76" fmla="*/ 847471 w 874715"/>
              <a:gd name="connsiteY76" fmla="*/ 5975908 h 6858001"/>
              <a:gd name="connsiteX77" fmla="*/ 845567 w 874715"/>
              <a:gd name="connsiteY77" fmla="*/ 5936481 h 6858001"/>
              <a:gd name="connsiteX78" fmla="*/ 821945 w 874715"/>
              <a:gd name="connsiteY78" fmla="*/ 5860571 h 6858001"/>
              <a:gd name="connsiteX79" fmla="*/ 820231 w 874715"/>
              <a:gd name="connsiteY79" fmla="*/ 5851549 h 6858001"/>
              <a:gd name="connsiteX80" fmla="*/ 810894 w 874715"/>
              <a:gd name="connsiteY80" fmla="*/ 5801726 h 6858001"/>
              <a:gd name="connsiteX81" fmla="*/ 807846 w 874715"/>
              <a:gd name="connsiteY81" fmla="*/ 5774460 h 6858001"/>
              <a:gd name="connsiteX82" fmla="*/ 788415 w 874715"/>
              <a:gd name="connsiteY82" fmla="*/ 5670892 h 6858001"/>
              <a:gd name="connsiteX83" fmla="*/ 779271 w 874715"/>
              <a:gd name="connsiteY83" fmla="*/ 5611265 h 6858001"/>
              <a:gd name="connsiteX84" fmla="*/ 780605 w 874715"/>
              <a:gd name="connsiteY84" fmla="*/ 5563010 h 6858001"/>
              <a:gd name="connsiteX85" fmla="*/ 782319 w 874715"/>
              <a:gd name="connsiteY85" fmla="*/ 5478272 h 6858001"/>
              <a:gd name="connsiteX86" fmla="*/ 786701 w 874715"/>
              <a:gd name="connsiteY86" fmla="*/ 5451203 h 6858001"/>
              <a:gd name="connsiteX87" fmla="*/ 774127 w 874715"/>
              <a:gd name="connsiteY87" fmla="*/ 5328805 h 6858001"/>
              <a:gd name="connsiteX88" fmla="*/ 773175 w 874715"/>
              <a:gd name="connsiteY88" fmla="*/ 5258975 h 6858001"/>
              <a:gd name="connsiteX89" fmla="*/ 757552 w 874715"/>
              <a:gd name="connsiteY89" fmla="*/ 5180319 h 6858001"/>
              <a:gd name="connsiteX90" fmla="*/ 758314 w 874715"/>
              <a:gd name="connsiteY90" fmla="*/ 5157370 h 6858001"/>
              <a:gd name="connsiteX91" fmla="*/ 759649 w 874715"/>
              <a:gd name="connsiteY91" fmla="*/ 5131673 h 6858001"/>
              <a:gd name="connsiteX92" fmla="*/ 760793 w 874715"/>
              <a:gd name="connsiteY92" fmla="*/ 5052820 h 6858001"/>
              <a:gd name="connsiteX93" fmla="*/ 766507 w 874715"/>
              <a:gd name="connsiteY93" fmla="*/ 5004959 h 6858001"/>
              <a:gd name="connsiteX94" fmla="*/ 763079 w 874715"/>
              <a:gd name="connsiteY94" fmla="*/ 4913751 h 6858001"/>
              <a:gd name="connsiteX95" fmla="*/ 768031 w 874715"/>
              <a:gd name="connsiteY95" fmla="*/ 4880011 h 6858001"/>
              <a:gd name="connsiteX96" fmla="*/ 768603 w 874715"/>
              <a:gd name="connsiteY96" fmla="*/ 4794687 h 6858001"/>
              <a:gd name="connsiteX97" fmla="*/ 765745 w 874715"/>
              <a:gd name="connsiteY97" fmla="*/ 4718187 h 6858001"/>
              <a:gd name="connsiteX98" fmla="*/ 767269 w 874715"/>
              <a:gd name="connsiteY98" fmla="*/ 4644434 h 6858001"/>
              <a:gd name="connsiteX99" fmla="*/ 773555 w 874715"/>
              <a:gd name="connsiteY99" fmla="*/ 4591670 h 6858001"/>
              <a:gd name="connsiteX100" fmla="*/ 777365 w 874715"/>
              <a:gd name="connsiteY100" fmla="*/ 4534394 h 6858001"/>
              <a:gd name="connsiteX101" fmla="*/ 800036 w 874715"/>
              <a:gd name="connsiteY101" fmla="*/ 4376493 h 6858001"/>
              <a:gd name="connsiteX102" fmla="*/ 794512 w 874715"/>
              <a:gd name="connsiteY102" fmla="*/ 4347267 h 6858001"/>
              <a:gd name="connsiteX103" fmla="*/ 789368 w 874715"/>
              <a:gd name="connsiteY103" fmla="*/ 4181322 h 6858001"/>
              <a:gd name="connsiteX104" fmla="*/ 789750 w 874715"/>
              <a:gd name="connsiteY104" fmla="*/ 4145230 h 6858001"/>
              <a:gd name="connsiteX105" fmla="*/ 767269 w 874715"/>
              <a:gd name="connsiteY105" fmla="*/ 4048330 h 6858001"/>
              <a:gd name="connsiteX106" fmla="*/ 802894 w 874715"/>
              <a:gd name="connsiteY106" fmla="*/ 3898864 h 6858001"/>
              <a:gd name="connsiteX107" fmla="*/ 847471 w 874715"/>
              <a:gd name="connsiteY107" fmla="*/ 3759007 h 6858001"/>
              <a:gd name="connsiteX108" fmla="*/ 848163 w 874715"/>
              <a:gd name="connsiteY108" fmla="*/ 3756136 h 6858001"/>
              <a:gd name="connsiteX109" fmla="*/ 819543 w 874715"/>
              <a:gd name="connsiteY109" fmla="*/ 3748731 h 6858001"/>
              <a:gd name="connsiteX110" fmla="*/ 819313 w 874715"/>
              <a:gd name="connsiteY110" fmla="*/ 3748682 h 6858001"/>
              <a:gd name="connsiteX111" fmla="*/ 819544 w 874715"/>
              <a:gd name="connsiteY111" fmla="*/ 3748730 h 6858001"/>
              <a:gd name="connsiteX112" fmla="*/ 848164 w 874715"/>
              <a:gd name="connsiteY112" fmla="*/ 3756135 h 6858001"/>
              <a:gd name="connsiteX113" fmla="*/ 849545 w 874715"/>
              <a:gd name="connsiteY113" fmla="*/ 3750401 h 6858001"/>
              <a:gd name="connsiteX114" fmla="*/ 853189 w 874715"/>
              <a:gd name="connsiteY114" fmla="*/ 3741353 h 6858001"/>
              <a:gd name="connsiteX115" fmla="*/ 862905 w 874715"/>
              <a:gd name="connsiteY115" fmla="*/ 3691138 h 6858001"/>
              <a:gd name="connsiteX116" fmla="*/ 866333 w 874715"/>
              <a:gd name="connsiteY116" fmla="*/ 3628959 h 6858001"/>
              <a:gd name="connsiteX117" fmla="*/ 874715 w 874715"/>
              <a:gd name="connsiteY117" fmla="*/ 3550106 h 6858001"/>
              <a:gd name="connsiteX118" fmla="*/ 871487 w 874715"/>
              <a:gd name="connsiteY118" fmla="*/ 3524252 h 6858001"/>
              <a:gd name="connsiteX119" fmla="*/ 871488 w 874715"/>
              <a:gd name="connsiteY119" fmla="*/ 3524252 h 6858001"/>
              <a:gd name="connsiteX120" fmla="*/ 870763 w 874715"/>
              <a:gd name="connsiteY120" fmla="*/ 3518451 h 6858001"/>
              <a:gd name="connsiteX121" fmla="*/ 864238 w 874715"/>
              <a:gd name="connsiteY121" fmla="*/ 3486946 h 6858001"/>
              <a:gd name="connsiteX122" fmla="*/ 848618 w 874715"/>
              <a:gd name="connsiteY122" fmla="*/ 3398677 h 6858001"/>
              <a:gd name="connsiteX123" fmla="*/ 837595 w 874715"/>
              <a:gd name="connsiteY123" fmla="*/ 3365728 h 6858001"/>
              <a:gd name="connsiteX124" fmla="*/ 834829 w 874715"/>
              <a:gd name="connsiteY124" fmla="*/ 3357461 h 6858001"/>
              <a:gd name="connsiteX125" fmla="*/ 513783 w 874715"/>
              <a:gd name="connsiteY125" fmla="*/ 0 h 6858001"/>
              <a:gd name="connsiteX126" fmla="*/ 72334 w 874715"/>
              <a:gd name="connsiteY126" fmla="*/ 0 h 6858001"/>
              <a:gd name="connsiteX127" fmla="*/ 75447 w 874715"/>
              <a:gd name="connsiteY127" fmla="*/ 27991 h 6858001"/>
              <a:gd name="connsiteX128" fmla="*/ 88115 w 874715"/>
              <a:gd name="connsiteY128" fmla="*/ 134133 h 6858001"/>
              <a:gd name="connsiteX129" fmla="*/ 62778 w 874715"/>
              <a:gd name="connsiteY129" fmla="*/ 221224 h 6858001"/>
              <a:gd name="connsiteX130" fmla="*/ 62206 w 874715"/>
              <a:gd name="connsiteY130" fmla="*/ 247312 h 6858001"/>
              <a:gd name="connsiteX131" fmla="*/ 72113 w 874715"/>
              <a:gd name="connsiteY131" fmla="*/ 305764 h 6858001"/>
              <a:gd name="connsiteX132" fmla="*/ 65445 w 874715"/>
              <a:gd name="connsiteY132" fmla="*/ 426397 h 6858001"/>
              <a:gd name="connsiteX133" fmla="*/ 55348 w 874715"/>
              <a:gd name="connsiteY133" fmla="*/ 470924 h 6858001"/>
              <a:gd name="connsiteX134" fmla="*/ 48870 w 874715"/>
              <a:gd name="connsiteY134" fmla="*/ 495638 h 6858001"/>
              <a:gd name="connsiteX135" fmla="*/ 30963 w 874715"/>
              <a:gd name="connsiteY135" fmla="*/ 622548 h 6858001"/>
              <a:gd name="connsiteX136" fmla="*/ 11723 w 874715"/>
              <a:gd name="connsiteY136" fmla="*/ 679040 h 6858001"/>
              <a:gd name="connsiteX137" fmla="*/ 8865 w 874715"/>
              <a:gd name="connsiteY137" fmla="*/ 694341 h 6858001"/>
              <a:gd name="connsiteX138" fmla="*/ 16865 w 874715"/>
              <a:gd name="connsiteY138" fmla="*/ 778095 h 6858001"/>
              <a:gd name="connsiteX139" fmla="*/ 47918 w 874715"/>
              <a:gd name="connsiteY139" fmla="*/ 840866 h 6858001"/>
              <a:gd name="connsiteX140" fmla="*/ 58396 w 874715"/>
              <a:gd name="connsiteY140" fmla="*/ 853028 h 6858001"/>
              <a:gd name="connsiteX141" fmla="*/ 54776 w 874715"/>
              <a:gd name="connsiteY141" fmla="*/ 1027995 h 6858001"/>
              <a:gd name="connsiteX142" fmla="*/ 50394 w 874715"/>
              <a:gd name="connsiteY142" fmla="*/ 1054866 h 6858001"/>
              <a:gd name="connsiteX143" fmla="*/ 68683 w 874715"/>
              <a:gd name="connsiteY143" fmla="*/ 1184720 h 6858001"/>
              <a:gd name="connsiteX144" fmla="*/ 72303 w 874715"/>
              <a:gd name="connsiteY144" fmla="*/ 1222576 h 6858001"/>
              <a:gd name="connsiteX145" fmla="*/ 88687 w 874715"/>
              <a:gd name="connsiteY145" fmla="*/ 1358313 h 6858001"/>
              <a:gd name="connsiteX146" fmla="*/ 73447 w 874715"/>
              <a:gd name="connsiteY146" fmla="*/ 1377535 h 6858001"/>
              <a:gd name="connsiteX147" fmla="*/ 35153 w 874715"/>
              <a:gd name="connsiteY147" fmla="*/ 1432851 h 6858001"/>
              <a:gd name="connsiteX148" fmla="*/ 1244 w 874715"/>
              <a:gd name="connsiteY148" fmla="*/ 1541910 h 6858001"/>
              <a:gd name="connsiteX149" fmla="*/ 3149 w 874715"/>
              <a:gd name="connsiteY149" fmla="*/ 1571529 h 6858001"/>
              <a:gd name="connsiteX150" fmla="*/ 59730 w 874715"/>
              <a:gd name="connsiteY150" fmla="*/ 1646459 h 6858001"/>
              <a:gd name="connsiteX151" fmla="*/ 82399 w 874715"/>
              <a:gd name="connsiteY151" fmla="*/ 1682944 h 6858001"/>
              <a:gd name="connsiteX152" fmla="*/ 124120 w 874715"/>
              <a:gd name="connsiteY152" fmla="*/ 1786511 h 6858001"/>
              <a:gd name="connsiteX153" fmla="*/ 131741 w 874715"/>
              <a:gd name="connsiteY153" fmla="*/ 1795142 h 6858001"/>
              <a:gd name="connsiteX154" fmla="*/ 222232 w 874715"/>
              <a:gd name="connsiteY154" fmla="*/ 1871640 h 6858001"/>
              <a:gd name="connsiteX155" fmla="*/ 237662 w 874715"/>
              <a:gd name="connsiteY155" fmla="*/ 1888901 h 6858001"/>
              <a:gd name="connsiteX156" fmla="*/ 261667 w 874715"/>
              <a:gd name="connsiteY156" fmla="*/ 1909694 h 6858001"/>
              <a:gd name="connsiteX157" fmla="*/ 308150 w 874715"/>
              <a:gd name="connsiteY157" fmla="*/ 1974618 h 6858001"/>
              <a:gd name="connsiteX158" fmla="*/ 323009 w 874715"/>
              <a:gd name="connsiteY158" fmla="*/ 2055042 h 6858001"/>
              <a:gd name="connsiteX159" fmla="*/ 345680 w 874715"/>
              <a:gd name="connsiteY159" fmla="*/ 2152137 h 6858001"/>
              <a:gd name="connsiteX160" fmla="*/ 360920 w 874715"/>
              <a:gd name="connsiteY160" fmla="*/ 2192740 h 6858001"/>
              <a:gd name="connsiteX161" fmla="*/ 389877 w 874715"/>
              <a:gd name="connsiteY161" fmla="*/ 2301603 h 6858001"/>
              <a:gd name="connsiteX162" fmla="*/ 414262 w 874715"/>
              <a:gd name="connsiteY162" fmla="*/ 2379279 h 6858001"/>
              <a:gd name="connsiteX163" fmla="*/ 428551 w 874715"/>
              <a:gd name="connsiteY163" fmla="*/ 2491281 h 6858001"/>
              <a:gd name="connsiteX164" fmla="*/ 429121 w 874715"/>
              <a:gd name="connsiteY164" fmla="*/ 2545615 h 6858001"/>
              <a:gd name="connsiteX165" fmla="*/ 502275 w 874715"/>
              <a:gd name="connsiteY165" fmla="*/ 2645455 h 6858001"/>
              <a:gd name="connsiteX166" fmla="*/ 550665 w 874715"/>
              <a:gd name="connsiteY166" fmla="*/ 2725094 h 6858001"/>
              <a:gd name="connsiteX167" fmla="*/ 527232 w 874715"/>
              <a:gd name="connsiteY167" fmla="*/ 2808850 h 6858001"/>
              <a:gd name="connsiteX168" fmla="*/ 505133 w 874715"/>
              <a:gd name="connsiteY168" fmla="*/ 2831604 h 6858001"/>
              <a:gd name="connsiteX169" fmla="*/ 484178 w 874715"/>
              <a:gd name="connsiteY169" fmla="*/ 2968910 h 6858001"/>
              <a:gd name="connsiteX170" fmla="*/ 483416 w 874715"/>
              <a:gd name="connsiteY170" fmla="*/ 3165061 h 6858001"/>
              <a:gd name="connsiteX171" fmla="*/ 447744 w 874715"/>
              <a:gd name="connsiteY171" fmla="*/ 3326101 h 6858001"/>
              <a:gd name="connsiteX172" fmla="*/ 446756 w 874715"/>
              <a:gd name="connsiteY172" fmla="*/ 3333750 h 6858001"/>
              <a:gd name="connsiteX173" fmla="*/ 834222 w 874715"/>
              <a:gd name="connsiteY173" fmla="*/ 3333750 h 6858001"/>
              <a:gd name="connsiteX174" fmla="*/ 833756 w 874715"/>
              <a:gd name="connsiteY174" fmla="*/ 3315508 h 6858001"/>
              <a:gd name="connsiteX175" fmla="*/ 851283 w 874715"/>
              <a:gd name="connsiteY175" fmla="*/ 3289224 h 6858001"/>
              <a:gd name="connsiteX176" fmla="*/ 866523 w 874715"/>
              <a:gd name="connsiteY176" fmla="*/ 3248621 h 6858001"/>
              <a:gd name="connsiteX177" fmla="*/ 848234 w 874715"/>
              <a:gd name="connsiteY177" fmla="*/ 3203506 h 6858001"/>
              <a:gd name="connsiteX178" fmla="*/ 810325 w 874715"/>
              <a:gd name="connsiteY178" fmla="*/ 3097977 h 6858001"/>
              <a:gd name="connsiteX179" fmla="*/ 808609 w 874715"/>
              <a:gd name="connsiteY179" fmla="*/ 3031285 h 6858001"/>
              <a:gd name="connsiteX180" fmla="*/ 792417 w 874715"/>
              <a:gd name="connsiteY180" fmla="*/ 2886329 h 6858001"/>
              <a:gd name="connsiteX181" fmla="*/ 769366 w 874715"/>
              <a:gd name="connsiteY181" fmla="*/ 2791590 h 6858001"/>
              <a:gd name="connsiteX182" fmla="*/ 743267 w 874715"/>
              <a:gd name="connsiteY182" fmla="*/ 2723527 h 6858001"/>
              <a:gd name="connsiteX183" fmla="*/ 709166 w 874715"/>
              <a:gd name="connsiteY183" fmla="*/ 2626038 h 6858001"/>
              <a:gd name="connsiteX184" fmla="*/ 691449 w 874715"/>
              <a:gd name="connsiteY184" fmla="*/ 2528158 h 6858001"/>
              <a:gd name="connsiteX185" fmla="*/ 669159 w 874715"/>
              <a:gd name="connsiteY185" fmla="*/ 2457348 h 6858001"/>
              <a:gd name="connsiteX186" fmla="*/ 653918 w 874715"/>
              <a:gd name="connsiteY186" fmla="*/ 2370844 h 6858001"/>
              <a:gd name="connsiteX187" fmla="*/ 653348 w 874715"/>
              <a:gd name="connsiteY187" fmla="*/ 2298269 h 6858001"/>
              <a:gd name="connsiteX188" fmla="*/ 656014 w 874715"/>
              <a:gd name="connsiteY188" fmla="*/ 2184501 h 6858001"/>
              <a:gd name="connsiteX189" fmla="*/ 609913 w 874715"/>
              <a:gd name="connsiteY189" fmla="*/ 2045235 h 6858001"/>
              <a:gd name="connsiteX190" fmla="*/ 599624 w 874715"/>
              <a:gd name="connsiteY190" fmla="*/ 1988939 h 6858001"/>
              <a:gd name="connsiteX191" fmla="*/ 594862 w 874715"/>
              <a:gd name="connsiteY191" fmla="*/ 1935977 h 6858001"/>
              <a:gd name="connsiteX192" fmla="*/ 564191 w 874715"/>
              <a:gd name="connsiteY192" fmla="*/ 1823583 h 6858001"/>
              <a:gd name="connsiteX193" fmla="*/ 554093 w 874715"/>
              <a:gd name="connsiteY193" fmla="*/ 1777881 h 6858001"/>
              <a:gd name="connsiteX194" fmla="*/ 554285 w 874715"/>
              <a:gd name="connsiteY194" fmla="*/ 1713934 h 6858001"/>
              <a:gd name="connsiteX195" fmla="*/ 540186 w 874715"/>
              <a:gd name="connsiteY195" fmla="*/ 1597617 h 6858001"/>
              <a:gd name="connsiteX196" fmla="*/ 499037 w 874715"/>
              <a:gd name="connsiteY196" fmla="*/ 1481495 h 6858001"/>
              <a:gd name="connsiteX197" fmla="*/ 503037 w 874715"/>
              <a:gd name="connsiteY197" fmla="*/ 1432262 h 6858001"/>
              <a:gd name="connsiteX198" fmla="*/ 502085 w 874715"/>
              <a:gd name="connsiteY198" fmla="*/ 1414609 h 6858001"/>
              <a:gd name="connsiteX199" fmla="*/ 479414 w 874715"/>
              <a:gd name="connsiteY199" fmla="*/ 1255923 h 6858001"/>
              <a:gd name="connsiteX200" fmla="*/ 476938 w 874715"/>
              <a:gd name="connsiteY200" fmla="*/ 1240034 h 6858001"/>
              <a:gd name="connsiteX201" fmla="*/ 456745 w 874715"/>
              <a:gd name="connsiteY201" fmla="*/ 1165498 h 6858001"/>
              <a:gd name="connsiteX202" fmla="*/ 444171 w 874715"/>
              <a:gd name="connsiteY202" fmla="*/ 977582 h 6858001"/>
              <a:gd name="connsiteX203" fmla="*/ 442647 w 874715"/>
              <a:gd name="connsiteY203" fmla="*/ 966011 h 6858001"/>
              <a:gd name="connsiteX204" fmla="*/ 452743 w 874715"/>
              <a:gd name="connsiteY204" fmla="*/ 903045 h 6858001"/>
              <a:gd name="connsiteX205" fmla="*/ 467032 w 874715"/>
              <a:gd name="connsiteY205" fmla="*/ 871859 h 6858001"/>
              <a:gd name="connsiteX206" fmla="*/ 481892 w 874715"/>
              <a:gd name="connsiteY206" fmla="*/ 823213 h 6858001"/>
              <a:gd name="connsiteX207" fmla="*/ 487416 w 874715"/>
              <a:gd name="connsiteY207" fmla="*/ 773781 h 6858001"/>
              <a:gd name="connsiteX208" fmla="*/ 464936 w 874715"/>
              <a:gd name="connsiteY208" fmla="*/ 690809 h 6858001"/>
              <a:gd name="connsiteX209" fmla="*/ 462650 w 874715"/>
              <a:gd name="connsiteY209" fmla="*/ 660603 h 6858001"/>
              <a:gd name="connsiteX210" fmla="*/ 451791 w 874715"/>
              <a:gd name="connsiteY210" fmla="*/ 593322 h 6858001"/>
              <a:gd name="connsiteX211" fmla="*/ 452553 w 874715"/>
              <a:gd name="connsiteY211" fmla="*/ 534478 h 6858001"/>
              <a:gd name="connsiteX212" fmla="*/ 469890 w 874715"/>
              <a:gd name="connsiteY212" fmla="*/ 487205 h 6858001"/>
              <a:gd name="connsiteX213" fmla="*/ 473318 w 874715"/>
              <a:gd name="connsiteY213" fmla="*/ 418552 h 6858001"/>
              <a:gd name="connsiteX214" fmla="*/ 460746 w 874715"/>
              <a:gd name="connsiteY214" fmla="*/ 374220 h 6858001"/>
              <a:gd name="connsiteX215" fmla="*/ 459032 w 874715"/>
              <a:gd name="connsiteY215" fmla="*/ 365198 h 6858001"/>
              <a:gd name="connsiteX216" fmla="*/ 458267 w 874715"/>
              <a:gd name="connsiteY216" fmla="*/ 249272 h 6858001"/>
              <a:gd name="connsiteX217" fmla="*/ 496179 w 874715"/>
              <a:gd name="connsiteY217" fmla="*/ 104514 h 6858001"/>
              <a:gd name="connsiteX218" fmla="*/ 504181 w 874715"/>
              <a:gd name="connsiteY218" fmla="*/ 80583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Lst>
            <a:rect l="l" t="t" r="r" b="b"/>
            <a:pathLst>
              <a:path w="874715" h="6858001">
                <a:moveTo>
                  <a:pt x="669467" y="3720275"/>
                </a:moveTo>
                <a:lnTo>
                  <a:pt x="710453" y="3726292"/>
                </a:lnTo>
                <a:lnTo>
                  <a:pt x="710455" y="3726292"/>
                </a:lnTo>
                <a:lnTo>
                  <a:pt x="669465" y="3720275"/>
                </a:lnTo>
                <a:close/>
                <a:moveTo>
                  <a:pt x="834223" y="3333751"/>
                </a:moveTo>
                <a:lnTo>
                  <a:pt x="446757" y="3333751"/>
                </a:lnTo>
                <a:lnTo>
                  <a:pt x="441229" y="3376550"/>
                </a:lnTo>
                <a:lnTo>
                  <a:pt x="437178" y="3407910"/>
                </a:lnTo>
                <a:cubicBezTo>
                  <a:pt x="435005" y="3435408"/>
                  <a:pt x="434362" y="3463164"/>
                  <a:pt x="435790" y="3491262"/>
                </a:cubicBezTo>
                <a:cubicBezTo>
                  <a:pt x="436266" y="3500578"/>
                  <a:pt x="433599" y="3510777"/>
                  <a:pt x="429384" y="3520658"/>
                </a:cubicBezTo>
                <a:lnTo>
                  <a:pt x="427332" y="3524252"/>
                </a:lnTo>
                <a:lnTo>
                  <a:pt x="427331" y="3524252"/>
                </a:lnTo>
                <a:lnTo>
                  <a:pt x="413690" y="3548145"/>
                </a:lnTo>
                <a:cubicBezTo>
                  <a:pt x="391973" y="3578940"/>
                  <a:pt x="390257" y="3577567"/>
                  <a:pt x="408166" y="3612089"/>
                </a:cubicBezTo>
                <a:cubicBezTo>
                  <a:pt x="412548" y="3620328"/>
                  <a:pt x="415214" y="3630528"/>
                  <a:pt x="421692" y="3636610"/>
                </a:cubicBezTo>
                <a:cubicBezTo>
                  <a:pt x="438171" y="3652106"/>
                  <a:pt x="444409" y="3669416"/>
                  <a:pt x="445933" y="3687609"/>
                </a:cubicBezTo>
                <a:lnTo>
                  <a:pt x="443241" y="3725049"/>
                </a:lnTo>
                <a:lnTo>
                  <a:pt x="455589" y="3723372"/>
                </a:lnTo>
                <a:cubicBezTo>
                  <a:pt x="485111" y="3719138"/>
                  <a:pt x="514678" y="3715144"/>
                  <a:pt x="544787" y="3712739"/>
                </a:cubicBezTo>
                <a:lnTo>
                  <a:pt x="544802" y="3712740"/>
                </a:lnTo>
                <a:lnTo>
                  <a:pt x="544786" y="3712740"/>
                </a:lnTo>
                <a:cubicBezTo>
                  <a:pt x="514677" y="3715145"/>
                  <a:pt x="485110" y="3719139"/>
                  <a:pt x="455588" y="3723373"/>
                </a:cubicBezTo>
                <a:lnTo>
                  <a:pt x="443240" y="3725050"/>
                </a:lnTo>
                <a:lnTo>
                  <a:pt x="441884" y="3743904"/>
                </a:lnTo>
                <a:cubicBezTo>
                  <a:pt x="440932" y="3750574"/>
                  <a:pt x="439598" y="3758615"/>
                  <a:pt x="442266" y="3764306"/>
                </a:cubicBezTo>
                <a:cubicBezTo>
                  <a:pt x="454266" y="3790000"/>
                  <a:pt x="450076" y="3811773"/>
                  <a:pt x="433692" y="3834135"/>
                </a:cubicBezTo>
                <a:cubicBezTo>
                  <a:pt x="419595" y="3853553"/>
                  <a:pt x="411213" y="3875915"/>
                  <a:pt x="428740" y="3898864"/>
                </a:cubicBezTo>
                <a:cubicBezTo>
                  <a:pt x="467603" y="3949864"/>
                  <a:pt x="469507" y="4004392"/>
                  <a:pt x="444932" y="4062061"/>
                </a:cubicBezTo>
                <a:cubicBezTo>
                  <a:pt x="427405" y="4103253"/>
                  <a:pt x="423405" y="4143856"/>
                  <a:pt x="441122" y="4187207"/>
                </a:cubicBezTo>
                <a:cubicBezTo>
                  <a:pt x="447980" y="4203880"/>
                  <a:pt x="443408" y="4225456"/>
                  <a:pt x="444932" y="4244874"/>
                </a:cubicBezTo>
                <a:cubicBezTo>
                  <a:pt x="445694" y="4255860"/>
                  <a:pt x="445884" y="4268022"/>
                  <a:pt x="450648" y="4277434"/>
                </a:cubicBezTo>
                <a:cubicBezTo>
                  <a:pt x="462841" y="4302544"/>
                  <a:pt x="478461" y="4325885"/>
                  <a:pt x="490464" y="4351188"/>
                </a:cubicBezTo>
                <a:cubicBezTo>
                  <a:pt x="496178" y="4363350"/>
                  <a:pt x="499226" y="4377865"/>
                  <a:pt x="499418" y="4391596"/>
                </a:cubicBezTo>
                <a:cubicBezTo>
                  <a:pt x="500370" y="4432199"/>
                  <a:pt x="500370" y="4472804"/>
                  <a:pt x="498656" y="4513209"/>
                </a:cubicBezTo>
                <a:cubicBezTo>
                  <a:pt x="495988" y="4579901"/>
                  <a:pt x="495416" y="4647572"/>
                  <a:pt x="438646" y="4695629"/>
                </a:cubicBezTo>
                <a:cubicBezTo>
                  <a:pt x="434074" y="4699554"/>
                  <a:pt x="431406" y="4707987"/>
                  <a:pt x="430644" y="4714658"/>
                </a:cubicBezTo>
                <a:cubicBezTo>
                  <a:pt x="427025" y="4745453"/>
                  <a:pt x="426643" y="4777033"/>
                  <a:pt x="420737" y="4807436"/>
                </a:cubicBezTo>
                <a:cubicBezTo>
                  <a:pt x="415975" y="4831758"/>
                  <a:pt x="417499" y="4851963"/>
                  <a:pt x="434264" y="4870400"/>
                </a:cubicBezTo>
                <a:cubicBezTo>
                  <a:pt x="456362" y="4894527"/>
                  <a:pt x="469317" y="4923950"/>
                  <a:pt x="462269" y="4956119"/>
                </a:cubicBezTo>
                <a:cubicBezTo>
                  <a:pt x="455410" y="4988286"/>
                  <a:pt x="470269" y="5009470"/>
                  <a:pt x="485701" y="5033207"/>
                </a:cubicBezTo>
                <a:cubicBezTo>
                  <a:pt x="496940" y="5050467"/>
                  <a:pt x="511038" y="5070083"/>
                  <a:pt x="512180" y="5089305"/>
                </a:cubicBezTo>
                <a:cubicBezTo>
                  <a:pt x="514656" y="5132851"/>
                  <a:pt x="553902" y="5170316"/>
                  <a:pt x="531613" y="5217589"/>
                </a:cubicBezTo>
                <a:cubicBezTo>
                  <a:pt x="530089" y="5220727"/>
                  <a:pt x="533899" y="5226415"/>
                  <a:pt x="534851" y="5230926"/>
                </a:cubicBezTo>
                <a:cubicBezTo>
                  <a:pt x="542091" y="5267019"/>
                  <a:pt x="535041" y="5300953"/>
                  <a:pt x="511228" y="5327433"/>
                </a:cubicBezTo>
                <a:cubicBezTo>
                  <a:pt x="480175" y="5362152"/>
                  <a:pt x="477127" y="5400597"/>
                  <a:pt x="487225" y="5443357"/>
                </a:cubicBezTo>
                <a:cubicBezTo>
                  <a:pt x="490464" y="5457089"/>
                  <a:pt x="492750" y="5470820"/>
                  <a:pt x="495416" y="5484746"/>
                </a:cubicBezTo>
                <a:cubicBezTo>
                  <a:pt x="499226" y="5503576"/>
                  <a:pt x="503228" y="5522604"/>
                  <a:pt x="507038" y="5541432"/>
                </a:cubicBezTo>
                <a:cubicBezTo>
                  <a:pt x="510848" y="5559676"/>
                  <a:pt x="517324" y="5579880"/>
                  <a:pt x="500942" y="5594001"/>
                </a:cubicBezTo>
                <a:cubicBezTo>
                  <a:pt x="486843" y="5606164"/>
                  <a:pt x="488177" y="5614794"/>
                  <a:pt x="500370" y="5625974"/>
                </a:cubicBezTo>
                <a:cubicBezTo>
                  <a:pt x="543043" y="5664813"/>
                  <a:pt x="569714" y="5711889"/>
                  <a:pt x="571618" y="5771911"/>
                </a:cubicBezTo>
                <a:cubicBezTo>
                  <a:pt x="572000" y="5784268"/>
                  <a:pt x="574666" y="5796822"/>
                  <a:pt x="577524" y="5808982"/>
                </a:cubicBezTo>
                <a:cubicBezTo>
                  <a:pt x="579239" y="5816437"/>
                  <a:pt x="581145" y="5825462"/>
                  <a:pt x="586289" y="5829971"/>
                </a:cubicBezTo>
                <a:cubicBezTo>
                  <a:pt x="625532" y="5865083"/>
                  <a:pt x="652775" y="5908825"/>
                  <a:pt x="674684" y="5956490"/>
                </a:cubicBezTo>
                <a:cubicBezTo>
                  <a:pt x="682494" y="5973553"/>
                  <a:pt x="690304" y="5991797"/>
                  <a:pt x="692590" y="6010235"/>
                </a:cubicBezTo>
                <a:cubicBezTo>
                  <a:pt x="694876" y="6029456"/>
                  <a:pt x="691066" y="6049660"/>
                  <a:pt x="688970" y="6069276"/>
                </a:cubicBezTo>
                <a:cubicBezTo>
                  <a:pt x="687828" y="6080849"/>
                  <a:pt x="688018" y="6094187"/>
                  <a:pt x="682494" y="6103407"/>
                </a:cubicBezTo>
                <a:cubicBezTo>
                  <a:pt x="665157" y="6132633"/>
                  <a:pt x="646489" y="6160879"/>
                  <a:pt x="626294" y="6188144"/>
                </a:cubicBezTo>
                <a:cubicBezTo>
                  <a:pt x="608958" y="6211486"/>
                  <a:pt x="606481" y="6216194"/>
                  <a:pt x="628200" y="6236396"/>
                </a:cubicBezTo>
                <a:cubicBezTo>
                  <a:pt x="650489" y="6257190"/>
                  <a:pt x="662109" y="6283082"/>
                  <a:pt x="666871" y="6311718"/>
                </a:cubicBezTo>
                <a:cubicBezTo>
                  <a:pt x="674302" y="6357030"/>
                  <a:pt x="680588" y="6402732"/>
                  <a:pt x="684208" y="6448435"/>
                </a:cubicBezTo>
                <a:cubicBezTo>
                  <a:pt x="687446" y="6489823"/>
                  <a:pt x="669920" y="6509634"/>
                  <a:pt x="630104" y="6517873"/>
                </a:cubicBezTo>
                <a:cubicBezTo>
                  <a:pt x="608005" y="6522581"/>
                  <a:pt x="584001" y="6528663"/>
                  <a:pt x="578096" y="6553767"/>
                </a:cubicBezTo>
                <a:cubicBezTo>
                  <a:pt x="568570" y="6594765"/>
                  <a:pt x="564380" y="6637329"/>
                  <a:pt x="517706" y="6657533"/>
                </a:cubicBezTo>
                <a:cubicBezTo>
                  <a:pt x="527993" y="6668713"/>
                  <a:pt x="534089" y="6675579"/>
                  <a:pt x="540185" y="6682250"/>
                </a:cubicBezTo>
                <a:cubicBezTo>
                  <a:pt x="557140" y="6700686"/>
                  <a:pt x="564380" y="6738934"/>
                  <a:pt x="549712" y="6758356"/>
                </a:cubicBezTo>
                <a:cubicBezTo>
                  <a:pt x="528375" y="6786993"/>
                  <a:pt x="532375" y="6813278"/>
                  <a:pt x="548950" y="6840738"/>
                </a:cubicBezTo>
                <a:lnTo>
                  <a:pt x="556149" y="6858001"/>
                </a:lnTo>
                <a:lnTo>
                  <a:pt x="760427" y="6858001"/>
                </a:lnTo>
                <a:lnTo>
                  <a:pt x="763269" y="6846819"/>
                </a:lnTo>
                <a:cubicBezTo>
                  <a:pt x="771841" y="6790916"/>
                  <a:pt x="777937" y="6734620"/>
                  <a:pt x="784795" y="6678324"/>
                </a:cubicBezTo>
                <a:cubicBezTo>
                  <a:pt x="791844" y="6620265"/>
                  <a:pt x="799274" y="6562401"/>
                  <a:pt x="805560" y="6504338"/>
                </a:cubicBezTo>
                <a:cubicBezTo>
                  <a:pt x="808800" y="6472562"/>
                  <a:pt x="809370" y="6440589"/>
                  <a:pt x="812418" y="6408814"/>
                </a:cubicBezTo>
                <a:cubicBezTo>
                  <a:pt x="815086" y="6380959"/>
                  <a:pt x="820039" y="6353302"/>
                  <a:pt x="823279" y="6325450"/>
                </a:cubicBezTo>
                <a:cubicBezTo>
                  <a:pt x="825945" y="6301323"/>
                  <a:pt x="827469" y="6277000"/>
                  <a:pt x="830137" y="6252873"/>
                </a:cubicBezTo>
                <a:cubicBezTo>
                  <a:pt x="834517" y="6214231"/>
                  <a:pt x="839471" y="6175786"/>
                  <a:pt x="844043" y="6137341"/>
                </a:cubicBezTo>
                <a:cubicBezTo>
                  <a:pt x="845757" y="6121257"/>
                  <a:pt x="850520" y="6104387"/>
                  <a:pt x="847663" y="6089284"/>
                </a:cubicBezTo>
                <a:cubicBezTo>
                  <a:pt x="840423" y="6051230"/>
                  <a:pt x="842519" y="6013764"/>
                  <a:pt x="847471" y="5975908"/>
                </a:cubicBezTo>
                <a:cubicBezTo>
                  <a:pt x="849188" y="5962962"/>
                  <a:pt x="848806" y="5949036"/>
                  <a:pt x="845567" y="5936481"/>
                </a:cubicBezTo>
                <a:cubicBezTo>
                  <a:pt x="839089" y="5910785"/>
                  <a:pt x="829945" y="5885876"/>
                  <a:pt x="821945" y="5860571"/>
                </a:cubicBezTo>
                <a:cubicBezTo>
                  <a:pt x="820993" y="5857824"/>
                  <a:pt x="820801" y="5854490"/>
                  <a:pt x="820231" y="5851549"/>
                </a:cubicBezTo>
                <a:cubicBezTo>
                  <a:pt x="816990" y="5834874"/>
                  <a:pt x="813752" y="5818399"/>
                  <a:pt x="810894" y="5801726"/>
                </a:cubicBezTo>
                <a:cubicBezTo>
                  <a:pt x="809370" y="5792704"/>
                  <a:pt x="809180" y="5783484"/>
                  <a:pt x="807846" y="5774460"/>
                </a:cubicBezTo>
                <a:cubicBezTo>
                  <a:pt x="802512" y="5739546"/>
                  <a:pt x="811466" y="5701101"/>
                  <a:pt x="788415" y="5670892"/>
                </a:cubicBezTo>
                <a:cubicBezTo>
                  <a:pt x="773555" y="5651277"/>
                  <a:pt x="776985" y="5632250"/>
                  <a:pt x="779271" y="5611265"/>
                </a:cubicBezTo>
                <a:cubicBezTo>
                  <a:pt x="780985" y="5595374"/>
                  <a:pt x="780413" y="5579094"/>
                  <a:pt x="780605" y="5563010"/>
                </a:cubicBezTo>
                <a:cubicBezTo>
                  <a:pt x="781175" y="5534764"/>
                  <a:pt x="781367" y="5506518"/>
                  <a:pt x="782319" y="5478272"/>
                </a:cubicBezTo>
                <a:cubicBezTo>
                  <a:pt x="782699" y="5469249"/>
                  <a:pt x="787463" y="5460031"/>
                  <a:pt x="786701" y="5451203"/>
                </a:cubicBezTo>
                <a:cubicBezTo>
                  <a:pt x="783081" y="5410403"/>
                  <a:pt x="777365" y="5369604"/>
                  <a:pt x="774127" y="5328805"/>
                </a:cubicBezTo>
                <a:cubicBezTo>
                  <a:pt x="772223" y="5305660"/>
                  <a:pt x="775841" y="5281924"/>
                  <a:pt x="773175" y="5258975"/>
                </a:cubicBezTo>
                <a:cubicBezTo>
                  <a:pt x="770127" y="5232496"/>
                  <a:pt x="762317" y="5206604"/>
                  <a:pt x="757552" y="5180319"/>
                </a:cubicBezTo>
                <a:cubicBezTo>
                  <a:pt x="756220" y="5173061"/>
                  <a:pt x="757934" y="5165020"/>
                  <a:pt x="758314" y="5157370"/>
                </a:cubicBezTo>
                <a:cubicBezTo>
                  <a:pt x="758697" y="5148739"/>
                  <a:pt x="759459" y="5140304"/>
                  <a:pt x="759649" y="5131673"/>
                </a:cubicBezTo>
                <a:cubicBezTo>
                  <a:pt x="760031" y="5105388"/>
                  <a:pt x="759459" y="5079104"/>
                  <a:pt x="760793" y="5052820"/>
                </a:cubicBezTo>
                <a:cubicBezTo>
                  <a:pt x="761555" y="5036736"/>
                  <a:pt x="769365" y="5019868"/>
                  <a:pt x="766507" y="5004959"/>
                </a:cubicBezTo>
                <a:cubicBezTo>
                  <a:pt x="760983" y="4974557"/>
                  <a:pt x="773365" y="4944153"/>
                  <a:pt x="763079" y="4913751"/>
                </a:cubicBezTo>
                <a:cubicBezTo>
                  <a:pt x="760031" y="4904334"/>
                  <a:pt x="767651" y="4891388"/>
                  <a:pt x="768031" y="4880011"/>
                </a:cubicBezTo>
                <a:cubicBezTo>
                  <a:pt x="768983" y="4851570"/>
                  <a:pt x="768793" y="4823128"/>
                  <a:pt x="768603" y="4794687"/>
                </a:cubicBezTo>
                <a:cubicBezTo>
                  <a:pt x="768413" y="4769186"/>
                  <a:pt x="771079" y="4742705"/>
                  <a:pt x="765745" y="4718187"/>
                </a:cubicBezTo>
                <a:cubicBezTo>
                  <a:pt x="760031" y="4692491"/>
                  <a:pt x="760793" y="4669346"/>
                  <a:pt x="767269" y="4644434"/>
                </a:cubicBezTo>
                <a:cubicBezTo>
                  <a:pt x="771651" y="4627369"/>
                  <a:pt x="772223" y="4609322"/>
                  <a:pt x="773555" y="4591670"/>
                </a:cubicBezTo>
                <a:cubicBezTo>
                  <a:pt x="775079" y="4572644"/>
                  <a:pt x="771079" y="4551655"/>
                  <a:pt x="777365" y="4534394"/>
                </a:cubicBezTo>
                <a:cubicBezTo>
                  <a:pt x="796036" y="4483001"/>
                  <a:pt x="800036" y="4430237"/>
                  <a:pt x="800036" y="4376493"/>
                </a:cubicBezTo>
                <a:cubicBezTo>
                  <a:pt x="800036" y="4366684"/>
                  <a:pt x="797370" y="4356680"/>
                  <a:pt x="794512" y="4347267"/>
                </a:cubicBezTo>
                <a:cubicBezTo>
                  <a:pt x="777365" y="4292342"/>
                  <a:pt x="778889" y="4237224"/>
                  <a:pt x="789368" y="4181322"/>
                </a:cubicBezTo>
                <a:cubicBezTo>
                  <a:pt x="791654" y="4169748"/>
                  <a:pt x="792036" y="4156803"/>
                  <a:pt x="789750" y="4145230"/>
                </a:cubicBezTo>
                <a:cubicBezTo>
                  <a:pt x="783081" y="4112668"/>
                  <a:pt x="772031" y="4081088"/>
                  <a:pt x="767269" y="4048330"/>
                </a:cubicBezTo>
                <a:cubicBezTo>
                  <a:pt x="759459" y="3994194"/>
                  <a:pt x="785747" y="3947314"/>
                  <a:pt x="802894" y="3898864"/>
                </a:cubicBezTo>
                <a:cubicBezTo>
                  <a:pt x="819087" y="3852768"/>
                  <a:pt x="855664" y="3813538"/>
                  <a:pt x="847471" y="3759007"/>
                </a:cubicBezTo>
                <a:lnTo>
                  <a:pt x="848163" y="3756136"/>
                </a:lnTo>
                <a:lnTo>
                  <a:pt x="819543" y="3748731"/>
                </a:lnTo>
                <a:lnTo>
                  <a:pt x="819313" y="3748682"/>
                </a:lnTo>
                <a:lnTo>
                  <a:pt x="819544" y="3748730"/>
                </a:lnTo>
                <a:lnTo>
                  <a:pt x="848164" y="3756135"/>
                </a:lnTo>
                <a:lnTo>
                  <a:pt x="849545" y="3750401"/>
                </a:lnTo>
                <a:cubicBezTo>
                  <a:pt x="850902" y="3747434"/>
                  <a:pt x="852522" y="3744394"/>
                  <a:pt x="853189" y="3741353"/>
                </a:cubicBezTo>
                <a:cubicBezTo>
                  <a:pt x="856809" y="3724680"/>
                  <a:pt x="861189" y="3708009"/>
                  <a:pt x="862905" y="3691138"/>
                </a:cubicBezTo>
                <a:cubicBezTo>
                  <a:pt x="865191" y="3670544"/>
                  <a:pt x="864429" y="3649555"/>
                  <a:pt x="866333" y="3628959"/>
                </a:cubicBezTo>
                <a:cubicBezTo>
                  <a:pt x="868619" y="3602478"/>
                  <a:pt x="874715" y="3576391"/>
                  <a:pt x="874715" y="3550106"/>
                </a:cubicBezTo>
                <a:lnTo>
                  <a:pt x="871487" y="3524252"/>
                </a:lnTo>
                <a:lnTo>
                  <a:pt x="871488" y="3524252"/>
                </a:lnTo>
                <a:lnTo>
                  <a:pt x="870763" y="3518451"/>
                </a:lnTo>
                <a:cubicBezTo>
                  <a:pt x="868573" y="3507933"/>
                  <a:pt x="865953" y="3497439"/>
                  <a:pt x="864238" y="3486946"/>
                </a:cubicBezTo>
                <a:cubicBezTo>
                  <a:pt x="859476" y="3457327"/>
                  <a:pt x="860810" y="3424765"/>
                  <a:pt x="848618" y="3398677"/>
                </a:cubicBezTo>
                <a:lnTo>
                  <a:pt x="837595" y="3365728"/>
                </a:lnTo>
                <a:lnTo>
                  <a:pt x="834829" y="3357461"/>
                </a:lnTo>
                <a:close/>
                <a:moveTo>
                  <a:pt x="513783" y="0"/>
                </a:moveTo>
                <a:lnTo>
                  <a:pt x="72334" y="0"/>
                </a:lnTo>
                <a:lnTo>
                  <a:pt x="75447" y="27991"/>
                </a:lnTo>
                <a:cubicBezTo>
                  <a:pt x="80828" y="63323"/>
                  <a:pt x="87734" y="98434"/>
                  <a:pt x="88115" y="134133"/>
                </a:cubicBezTo>
                <a:cubicBezTo>
                  <a:pt x="88495" y="166498"/>
                  <a:pt x="94591" y="198471"/>
                  <a:pt x="62778" y="221224"/>
                </a:cubicBezTo>
                <a:cubicBezTo>
                  <a:pt x="58586" y="224165"/>
                  <a:pt x="60872" y="238486"/>
                  <a:pt x="62206" y="247312"/>
                </a:cubicBezTo>
                <a:cubicBezTo>
                  <a:pt x="65065" y="266927"/>
                  <a:pt x="72303" y="286346"/>
                  <a:pt x="72113" y="305764"/>
                </a:cubicBezTo>
                <a:cubicBezTo>
                  <a:pt x="71923" y="345976"/>
                  <a:pt x="68875" y="386383"/>
                  <a:pt x="65445" y="426397"/>
                </a:cubicBezTo>
                <a:cubicBezTo>
                  <a:pt x="64111" y="441500"/>
                  <a:pt x="58968" y="456017"/>
                  <a:pt x="55348" y="470924"/>
                </a:cubicBezTo>
                <a:cubicBezTo>
                  <a:pt x="53252" y="479162"/>
                  <a:pt x="47728" y="487990"/>
                  <a:pt x="48870" y="495638"/>
                </a:cubicBezTo>
                <a:cubicBezTo>
                  <a:pt x="55538" y="539970"/>
                  <a:pt x="39156" y="580573"/>
                  <a:pt x="30963" y="622548"/>
                </a:cubicBezTo>
                <a:cubicBezTo>
                  <a:pt x="27153" y="641968"/>
                  <a:pt x="18009" y="660210"/>
                  <a:pt x="11723" y="679040"/>
                </a:cubicBezTo>
                <a:cubicBezTo>
                  <a:pt x="10007" y="683943"/>
                  <a:pt x="8483" y="689436"/>
                  <a:pt x="8865" y="694341"/>
                </a:cubicBezTo>
                <a:cubicBezTo>
                  <a:pt x="11151" y="722389"/>
                  <a:pt x="14389" y="750244"/>
                  <a:pt x="16865" y="778095"/>
                </a:cubicBezTo>
                <a:cubicBezTo>
                  <a:pt x="19151" y="803401"/>
                  <a:pt x="19913" y="828900"/>
                  <a:pt x="47918" y="840866"/>
                </a:cubicBezTo>
                <a:cubicBezTo>
                  <a:pt x="52300" y="842633"/>
                  <a:pt x="55538" y="848516"/>
                  <a:pt x="58396" y="853028"/>
                </a:cubicBezTo>
                <a:cubicBezTo>
                  <a:pt x="102404" y="922662"/>
                  <a:pt x="101260" y="959929"/>
                  <a:pt x="54776" y="1027995"/>
                </a:cubicBezTo>
                <a:cubicBezTo>
                  <a:pt x="50014" y="1035056"/>
                  <a:pt x="46584" y="1050159"/>
                  <a:pt x="50394" y="1054866"/>
                </a:cubicBezTo>
                <a:cubicBezTo>
                  <a:pt x="82019" y="1094882"/>
                  <a:pt x="78589" y="1138623"/>
                  <a:pt x="68683" y="1184720"/>
                </a:cubicBezTo>
                <a:cubicBezTo>
                  <a:pt x="66017" y="1196684"/>
                  <a:pt x="66017" y="1213555"/>
                  <a:pt x="72303" y="1222576"/>
                </a:cubicBezTo>
                <a:cubicBezTo>
                  <a:pt x="101450" y="1265534"/>
                  <a:pt x="97260" y="1311630"/>
                  <a:pt x="88687" y="1358313"/>
                </a:cubicBezTo>
                <a:cubicBezTo>
                  <a:pt x="87353" y="1365570"/>
                  <a:pt x="80113" y="1374398"/>
                  <a:pt x="73447" y="1377535"/>
                </a:cubicBezTo>
                <a:cubicBezTo>
                  <a:pt x="49824" y="1388716"/>
                  <a:pt x="41822" y="1409705"/>
                  <a:pt x="35153" y="1432851"/>
                </a:cubicBezTo>
                <a:cubicBezTo>
                  <a:pt x="24295" y="1469335"/>
                  <a:pt x="11531" y="1505229"/>
                  <a:pt x="1244" y="1541910"/>
                </a:cubicBezTo>
                <a:cubicBezTo>
                  <a:pt x="-1232" y="1550935"/>
                  <a:pt x="292" y="1562114"/>
                  <a:pt x="3149" y="1571529"/>
                </a:cubicBezTo>
                <a:cubicBezTo>
                  <a:pt x="12865" y="1603698"/>
                  <a:pt x="37250" y="1624098"/>
                  <a:pt x="59730" y="1646459"/>
                </a:cubicBezTo>
                <a:cubicBezTo>
                  <a:pt x="69637" y="1656267"/>
                  <a:pt x="76685" y="1669800"/>
                  <a:pt x="82399" y="1682944"/>
                </a:cubicBezTo>
                <a:cubicBezTo>
                  <a:pt x="97070" y="1717073"/>
                  <a:pt x="110214" y="1751988"/>
                  <a:pt x="124120" y="1786511"/>
                </a:cubicBezTo>
                <a:cubicBezTo>
                  <a:pt x="125454" y="1789845"/>
                  <a:pt x="128883" y="1792590"/>
                  <a:pt x="131741" y="1795142"/>
                </a:cubicBezTo>
                <a:cubicBezTo>
                  <a:pt x="161842" y="1820640"/>
                  <a:pt x="192131" y="1845943"/>
                  <a:pt x="222232" y="1871640"/>
                </a:cubicBezTo>
                <a:cubicBezTo>
                  <a:pt x="227946" y="1876543"/>
                  <a:pt x="232138" y="1883606"/>
                  <a:pt x="237662" y="1888901"/>
                </a:cubicBezTo>
                <a:cubicBezTo>
                  <a:pt x="245282" y="1896356"/>
                  <a:pt x="252523" y="1905771"/>
                  <a:pt x="261667" y="1909694"/>
                </a:cubicBezTo>
                <a:cubicBezTo>
                  <a:pt x="290432" y="1921855"/>
                  <a:pt x="302816" y="1945197"/>
                  <a:pt x="308150" y="1974618"/>
                </a:cubicBezTo>
                <a:cubicBezTo>
                  <a:pt x="313103" y="2001493"/>
                  <a:pt x="317295" y="2028365"/>
                  <a:pt x="323009" y="2055042"/>
                </a:cubicBezTo>
                <a:cubicBezTo>
                  <a:pt x="329867" y="2087602"/>
                  <a:pt x="337297" y="2119968"/>
                  <a:pt x="345680" y="2152137"/>
                </a:cubicBezTo>
                <a:cubicBezTo>
                  <a:pt x="349300" y="2166063"/>
                  <a:pt x="353490" y="2180774"/>
                  <a:pt x="360920" y="2192740"/>
                </a:cubicBezTo>
                <a:cubicBezTo>
                  <a:pt x="381495" y="2226281"/>
                  <a:pt x="395401" y="2262177"/>
                  <a:pt x="389877" y="2301603"/>
                </a:cubicBezTo>
                <a:cubicBezTo>
                  <a:pt x="385495" y="2333183"/>
                  <a:pt x="396735" y="2359664"/>
                  <a:pt x="414262" y="2379279"/>
                </a:cubicBezTo>
                <a:cubicBezTo>
                  <a:pt x="446077" y="2414980"/>
                  <a:pt x="438837" y="2453227"/>
                  <a:pt x="428551" y="2491281"/>
                </a:cubicBezTo>
                <a:cubicBezTo>
                  <a:pt x="423216" y="2510897"/>
                  <a:pt x="423978" y="2526980"/>
                  <a:pt x="429121" y="2545615"/>
                </a:cubicBezTo>
                <a:cubicBezTo>
                  <a:pt x="441123" y="2588768"/>
                  <a:pt x="473700" y="2617603"/>
                  <a:pt x="502275" y="2645455"/>
                </a:cubicBezTo>
                <a:cubicBezTo>
                  <a:pt x="526660" y="2669191"/>
                  <a:pt x="540376" y="2695868"/>
                  <a:pt x="550665" y="2725094"/>
                </a:cubicBezTo>
                <a:cubicBezTo>
                  <a:pt x="563809" y="2761970"/>
                  <a:pt x="558857" y="2791196"/>
                  <a:pt x="527232" y="2808850"/>
                </a:cubicBezTo>
                <a:cubicBezTo>
                  <a:pt x="518277" y="2813754"/>
                  <a:pt x="507799" y="2822385"/>
                  <a:pt x="505133" y="2831604"/>
                </a:cubicBezTo>
                <a:cubicBezTo>
                  <a:pt x="491799" y="2876129"/>
                  <a:pt x="472366" y="2921245"/>
                  <a:pt x="484178" y="2968910"/>
                </a:cubicBezTo>
                <a:cubicBezTo>
                  <a:pt x="500371" y="3034817"/>
                  <a:pt x="499419" y="3099154"/>
                  <a:pt x="483416" y="3165061"/>
                </a:cubicBezTo>
                <a:cubicBezTo>
                  <a:pt x="470462" y="3218512"/>
                  <a:pt x="457126" y="3271963"/>
                  <a:pt x="447744" y="3326101"/>
                </a:cubicBezTo>
                <a:lnTo>
                  <a:pt x="446756" y="3333750"/>
                </a:lnTo>
                <a:lnTo>
                  <a:pt x="834222" y="3333750"/>
                </a:lnTo>
                <a:lnTo>
                  <a:pt x="833756" y="3315508"/>
                </a:lnTo>
                <a:cubicBezTo>
                  <a:pt x="835090" y="3305897"/>
                  <a:pt x="843092" y="3293538"/>
                  <a:pt x="851283" y="3289224"/>
                </a:cubicBezTo>
                <a:cubicBezTo>
                  <a:pt x="869571" y="3279612"/>
                  <a:pt x="872811" y="3266470"/>
                  <a:pt x="866523" y="3248621"/>
                </a:cubicBezTo>
                <a:cubicBezTo>
                  <a:pt x="861189" y="3233124"/>
                  <a:pt x="858523" y="3214098"/>
                  <a:pt x="848234" y="3203506"/>
                </a:cubicBezTo>
                <a:cubicBezTo>
                  <a:pt x="819088" y="3173494"/>
                  <a:pt x="818135" y="3135244"/>
                  <a:pt x="810325" y="3097977"/>
                </a:cubicBezTo>
                <a:cubicBezTo>
                  <a:pt x="805561" y="3075225"/>
                  <a:pt x="805371" y="3054039"/>
                  <a:pt x="808609" y="3031285"/>
                </a:cubicBezTo>
                <a:cubicBezTo>
                  <a:pt x="815849" y="2981857"/>
                  <a:pt x="805561" y="2933799"/>
                  <a:pt x="792417" y="2886329"/>
                </a:cubicBezTo>
                <a:cubicBezTo>
                  <a:pt x="783654" y="2854945"/>
                  <a:pt x="778320" y="2822776"/>
                  <a:pt x="769366" y="2791590"/>
                </a:cubicBezTo>
                <a:cubicBezTo>
                  <a:pt x="762508" y="2768247"/>
                  <a:pt x="754315" y="2744906"/>
                  <a:pt x="743267" y="2723527"/>
                </a:cubicBezTo>
                <a:cubicBezTo>
                  <a:pt x="727072" y="2692532"/>
                  <a:pt x="702688" y="2665466"/>
                  <a:pt x="709166" y="2626038"/>
                </a:cubicBezTo>
                <a:cubicBezTo>
                  <a:pt x="714880" y="2591317"/>
                  <a:pt x="702880" y="2559935"/>
                  <a:pt x="691449" y="2528158"/>
                </a:cubicBezTo>
                <a:cubicBezTo>
                  <a:pt x="683067" y="2504816"/>
                  <a:pt x="674493" y="2481477"/>
                  <a:pt x="669159" y="2457348"/>
                </a:cubicBezTo>
                <a:cubicBezTo>
                  <a:pt x="662872" y="2428709"/>
                  <a:pt x="665540" y="2396344"/>
                  <a:pt x="653918" y="2370844"/>
                </a:cubicBezTo>
                <a:cubicBezTo>
                  <a:pt x="641726" y="2344167"/>
                  <a:pt x="649918" y="2322005"/>
                  <a:pt x="653348" y="2298269"/>
                </a:cubicBezTo>
                <a:cubicBezTo>
                  <a:pt x="658682" y="2260413"/>
                  <a:pt x="668589" y="2222749"/>
                  <a:pt x="656014" y="2184501"/>
                </a:cubicBezTo>
                <a:cubicBezTo>
                  <a:pt x="640774" y="2138014"/>
                  <a:pt x="624391" y="2091918"/>
                  <a:pt x="609913" y="2045235"/>
                </a:cubicBezTo>
                <a:cubicBezTo>
                  <a:pt x="604386" y="2027187"/>
                  <a:pt x="602100" y="2007771"/>
                  <a:pt x="599624" y="1988939"/>
                </a:cubicBezTo>
                <a:cubicBezTo>
                  <a:pt x="597528" y="1971091"/>
                  <a:pt x="602862" y="1949711"/>
                  <a:pt x="594862" y="1935977"/>
                </a:cubicBezTo>
                <a:cubicBezTo>
                  <a:pt x="574287" y="1900670"/>
                  <a:pt x="564191" y="1864385"/>
                  <a:pt x="564191" y="1823583"/>
                </a:cubicBezTo>
                <a:cubicBezTo>
                  <a:pt x="564191" y="1808282"/>
                  <a:pt x="555617" y="1793374"/>
                  <a:pt x="554093" y="1777881"/>
                </a:cubicBezTo>
                <a:cubicBezTo>
                  <a:pt x="552189" y="1756694"/>
                  <a:pt x="547044" y="1732372"/>
                  <a:pt x="554285" y="1713934"/>
                </a:cubicBezTo>
                <a:cubicBezTo>
                  <a:pt x="571429" y="1670585"/>
                  <a:pt x="557141" y="1635476"/>
                  <a:pt x="540186" y="1597617"/>
                </a:cubicBezTo>
                <a:cubicBezTo>
                  <a:pt x="523422" y="1560348"/>
                  <a:pt x="510087" y="1521118"/>
                  <a:pt x="499037" y="1481495"/>
                </a:cubicBezTo>
                <a:cubicBezTo>
                  <a:pt x="495037" y="1466588"/>
                  <a:pt x="501705" y="1448740"/>
                  <a:pt x="503037" y="1432262"/>
                </a:cubicBezTo>
                <a:cubicBezTo>
                  <a:pt x="503419" y="1426376"/>
                  <a:pt x="503991" y="1419903"/>
                  <a:pt x="502085" y="1414609"/>
                </a:cubicBezTo>
                <a:cubicBezTo>
                  <a:pt x="483796" y="1363414"/>
                  <a:pt x="469890" y="1311432"/>
                  <a:pt x="479414" y="1255923"/>
                </a:cubicBezTo>
                <a:cubicBezTo>
                  <a:pt x="480368" y="1250824"/>
                  <a:pt x="478272" y="1245135"/>
                  <a:pt x="476938" y="1240034"/>
                </a:cubicBezTo>
                <a:cubicBezTo>
                  <a:pt x="470080" y="1215122"/>
                  <a:pt x="459222" y="1190799"/>
                  <a:pt x="456745" y="1165498"/>
                </a:cubicBezTo>
                <a:cubicBezTo>
                  <a:pt x="450649" y="1103121"/>
                  <a:pt x="448171" y="1040355"/>
                  <a:pt x="444171" y="977582"/>
                </a:cubicBezTo>
                <a:cubicBezTo>
                  <a:pt x="443981" y="973659"/>
                  <a:pt x="443981" y="969541"/>
                  <a:pt x="442647" y="966011"/>
                </a:cubicBezTo>
                <a:cubicBezTo>
                  <a:pt x="434455" y="942864"/>
                  <a:pt x="437123" y="922662"/>
                  <a:pt x="452743" y="903045"/>
                </a:cubicBezTo>
                <a:cubicBezTo>
                  <a:pt x="459602" y="894414"/>
                  <a:pt x="463222" y="882645"/>
                  <a:pt x="467032" y="871859"/>
                </a:cubicBezTo>
                <a:cubicBezTo>
                  <a:pt x="472748" y="855968"/>
                  <a:pt x="478272" y="839689"/>
                  <a:pt x="481892" y="823213"/>
                </a:cubicBezTo>
                <a:cubicBezTo>
                  <a:pt x="485320" y="806930"/>
                  <a:pt x="490083" y="789474"/>
                  <a:pt x="487416" y="773781"/>
                </a:cubicBezTo>
                <a:cubicBezTo>
                  <a:pt x="482654" y="745535"/>
                  <a:pt x="471986" y="718661"/>
                  <a:pt x="464936" y="690809"/>
                </a:cubicBezTo>
                <a:cubicBezTo>
                  <a:pt x="462460" y="681198"/>
                  <a:pt x="462842" y="670605"/>
                  <a:pt x="462650" y="660603"/>
                </a:cubicBezTo>
                <a:cubicBezTo>
                  <a:pt x="462080" y="637652"/>
                  <a:pt x="467604" y="614113"/>
                  <a:pt x="451791" y="593322"/>
                </a:cubicBezTo>
                <a:cubicBezTo>
                  <a:pt x="436933" y="574101"/>
                  <a:pt x="441313" y="554679"/>
                  <a:pt x="452553" y="534478"/>
                </a:cubicBezTo>
                <a:cubicBezTo>
                  <a:pt x="460556" y="519961"/>
                  <a:pt x="466842" y="503486"/>
                  <a:pt x="469890" y="487205"/>
                </a:cubicBezTo>
                <a:cubicBezTo>
                  <a:pt x="474080" y="464843"/>
                  <a:pt x="475796" y="442679"/>
                  <a:pt x="473318" y="418552"/>
                </a:cubicBezTo>
                <a:cubicBezTo>
                  <a:pt x="471604" y="401485"/>
                  <a:pt x="470842" y="387559"/>
                  <a:pt x="460746" y="374220"/>
                </a:cubicBezTo>
                <a:cubicBezTo>
                  <a:pt x="459222" y="372064"/>
                  <a:pt x="458840" y="368141"/>
                  <a:pt x="459032" y="365198"/>
                </a:cubicBezTo>
                <a:cubicBezTo>
                  <a:pt x="462270" y="326557"/>
                  <a:pt x="460556" y="288308"/>
                  <a:pt x="458267" y="249272"/>
                </a:cubicBezTo>
                <a:cubicBezTo>
                  <a:pt x="455221" y="199649"/>
                  <a:pt x="464174" y="147470"/>
                  <a:pt x="496179" y="104514"/>
                </a:cubicBezTo>
                <a:cubicBezTo>
                  <a:pt x="500943" y="98237"/>
                  <a:pt x="503037" y="88822"/>
                  <a:pt x="504181" y="80583"/>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Shape 74">
            <a:extLst>
              <a:ext uri="{FF2B5EF4-FFF2-40B4-BE49-F238E27FC236}">
                <a16:creationId xmlns:a16="http://schemas.microsoft.com/office/drawing/2014/main" id="{35BFB1BD-917C-4E12-A662-6CD1860F27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658642" y="0"/>
            <a:ext cx="874715" cy="6858001"/>
          </a:xfrm>
          <a:custGeom>
            <a:avLst/>
            <a:gdLst>
              <a:gd name="connsiteX0" fmla="*/ 669467 w 874715"/>
              <a:gd name="connsiteY0" fmla="*/ 3720275 h 6858001"/>
              <a:gd name="connsiteX1" fmla="*/ 710453 w 874715"/>
              <a:gd name="connsiteY1" fmla="*/ 3726292 h 6858001"/>
              <a:gd name="connsiteX2" fmla="*/ 710455 w 874715"/>
              <a:gd name="connsiteY2" fmla="*/ 3726292 h 6858001"/>
              <a:gd name="connsiteX3" fmla="*/ 669465 w 874715"/>
              <a:gd name="connsiteY3" fmla="*/ 3720275 h 6858001"/>
              <a:gd name="connsiteX4" fmla="*/ 834223 w 874715"/>
              <a:gd name="connsiteY4" fmla="*/ 3333751 h 6858001"/>
              <a:gd name="connsiteX5" fmla="*/ 446757 w 874715"/>
              <a:gd name="connsiteY5" fmla="*/ 3333751 h 6858001"/>
              <a:gd name="connsiteX6" fmla="*/ 441229 w 874715"/>
              <a:gd name="connsiteY6" fmla="*/ 3376550 h 6858001"/>
              <a:gd name="connsiteX7" fmla="*/ 437178 w 874715"/>
              <a:gd name="connsiteY7" fmla="*/ 3407910 h 6858001"/>
              <a:gd name="connsiteX8" fmla="*/ 435790 w 874715"/>
              <a:gd name="connsiteY8" fmla="*/ 3491262 h 6858001"/>
              <a:gd name="connsiteX9" fmla="*/ 429384 w 874715"/>
              <a:gd name="connsiteY9" fmla="*/ 3520658 h 6858001"/>
              <a:gd name="connsiteX10" fmla="*/ 427332 w 874715"/>
              <a:gd name="connsiteY10" fmla="*/ 3524252 h 6858001"/>
              <a:gd name="connsiteX11" fmla="*/ 427331 w 874715"/>
              <a:gd name="connsiteY11" fmla="*/ 3524252 h 6858001"/>
              <a:gd name="connsiteX12" fmla="*/ 413690 w 874715"/>
              <a:gd name="connsiteY12" fmla="*/ 3548145 h 6858001"/>
              <a:gd name="connsiteX13" fmla="*/ 408166 w 874715"/>
              <a:gd name="connsiteY13" fmla="*/ 3612089 h 6858001"/>
              <a:gd name="connsiteX14" fmla="*/ 421692 w 874715"/>
              <a:gd name="connsiteY14" fmla="*/ 3636610 h 6858001"/>
              <a:gd name="connsiteX15" fmla="*/ 445933 w 874715"/>
              <a:gd name="connsiteY15" fmla="*/ 3687609 h 6858001"/>
              <a:gd name="connsiteX16" fmla="*/ 443241 w 874715"/>
              <a:gd name="connsiteY16" fmla="*/ 3725049 h 6858001"/>
              <a:gd name="connsiteX17" fmla="*/ 455589 w 874715"/>
              <a:gd name="connsiteY17" fmla="*/ 3723372 h 6858001"/>
              <a:gd name="connsiteX18" fmla="*/ 544787 w 874715"/>
              <a:gd name="connsiteY18" fmla="*/ 3712739 h 6858001"/>
              <a:gd name="connsiteX19" fmla="*/ 544802 w 874715"/>
              <a:gd name="connsiteY19" fmla="*/ 3712740 h 6858001"/>
              <a:gd name="connsiteX20" fmla="*/ 544786 w 874715"/>
              <a:gd name="connsiteY20" fmla="*/ 3712740 h 6858001"/>
              <a:gd name="connsiteX21" fmla="*/ 455588 w 874715"/>
              <a:gd name="connsiteY21" fmla="*/ 3723373 h 6858001"/>
              <a:gd name="connsiteX22" fmla="*/ 443240 w 874715"/>
              <a:gd name="connsiteY22" fmla="*/ 3725050 h 6858001"/>
              <a:gd name="connsiteX23" fmla="*/ 441884 w 874715"/>
              <a:gd name="connsiteY23" fmla="*/ 3743904 h 6858001"/>
              <a:gd name="connsiteX24" fmla="*/ 442266 w 874715"/>
              <a:gd name="connsiteY24" fmla="*/ 3764306 h 6858001"/>
              <a:gd name="connsiteX25" fmla="*/ 433692 w 874715"/>
              <a:gd name="connsiteY25" fmla="*/ 3834135 h 6858001"/>
              <a:gd name="connsiteX26" fmla="*/ 428740 w 874715"/>
              <a:gd name="connsiteY26" fmla="*/ 3898864 h 6858001"/>
              <a:gd name="connsiteX27" fmla="*/ 444932 w 874715"/>
              <a:gd name="connsiteY27" fmla="*/ 4062061 h 6858001"/>
              <a:gd name="connsiteX28" fmla="*/ 441122 w 874715"/>
              <a:gd name="connsiteY28" fmla="*/ 4187207 h 6858001"/>
              <a:gd name="connsiteX29" fmla="*/ 444932 w 874715"/>
              <a:gd name="connsiteY29" fmla="*/ 4244874 h 6858001"/>
              <a:gd name="connsiteX30" fmla="*/ 450648 w 874715"/>
              <a:gd name="connsiteY30" fmla="*/ 4277434 h 6858001"/>
              <a:gd name="connsiteX31" fmla="*/ 490464 w 874715"/>
              <a:gd name="connsiteY31" fmla="*/ 4351188 h 6858001"/>
              <a:gd name="connsiteX32" fmla="*/ 499418 w 874715"/>
              <a:gd name="connsiteY32" fmla="*/ 4391596 h 6858001"/>
              <a:gd name="connsiteX33" fmla="*/ 498656 w 874715"/>
              <a:gd name="connsiteY33" fmla="*/ 4513209 h 6858001"/>
              <a:gd name="connsiteX34" fmla="*/ 438646 w 874715"/>
              <a:gd name="connsiteY34" fmla="*/ 4695629 h 6858001"/>
              <a:gd name="connsiteX35" fmla="*/ 430644 w 874715"/>
              <a:gd name="connsiteY35" fmla="*/ 4714658 h 6858001"/>
              <a:gd name="connsiteX36" fmla="*/ 420737 w 874715"/>
              <a:gd name="connsiteY36" fmla="*/ 4807436 h 6858001"/>
              <a:gd name="connsiteX37" fmla="*/ 434264 w 874715"/>
              <a:gd name="connsiteY37" fmla="*/ 4870400 h 6858001"/>
              <a:gd name="connsiteX38" fmla="*/ 462269 w 874715"/>
              <a:gd name="connsiteY38" fmla="*/ 4956119 h 6858001"/>
              <a:gd name="connsiteX39" fmla="*/ 485701 w 874715"/>
              <a:gd name="connsiteY39" fmla="*/ 5033207 h 6858001"/>
              <a:gd name="connsiteX40" fmla="*/ 512180 w 874715"/>
              <a:gd name="connsiteY40" fmla="*/ 5089305 h 6858001"/>
              <a:gd name="connsiteX41" fmla="*/ 531613 w 874715"/>
              <a:gd name="connsiteY41" fmla="*/ 5217589 h 6858001"/>
              <a:gd name="connsiteX42" fmla="*/ 534851 w 874715"/>
              <a:gd name="connsiteY42" fmla="*/ 5230926 h 6858001"/>
              <a:gd name="connsiteX43" fmla="*/ 511228 w 874715"/>
              <a:gd name="connsiteY43" fmla="*/ 5327433 h 6858001"/>
              <a:gd name="connsiteX44" fmla="*/ 487225 w 874715"/>
              <a:gd name="connsiteY44" fmla="*/ 5443357 h 6858001"/>
              <a:gd name="connsiteX45" fmla="*/ 495416 w 874715"/>
              <a:gd name="connsiteY45" fmla="*/ 5484746 h 6858001"/>
              <a:gd name="connsiteX46" fmla="*/ 507038 w 874715"/>
              <a:gd name="connsiteY46" fmla="*/ 5541432 h 6858001"/>
              <a:gd name="connsiteX47" fmla="*/ 500942 w 874715"/>
              <a:gd name="connsiteY47" fmla="*/ 5594001 h 6858001"/>
              <a:gd name="connsiteX48" fmla="*/ 500370 w 874715"/>
              <a:gd name="connsiteY48" fmla="*/ 5625974 h 6858001"/>
              <a:gd name="connsiteX49" fmla="*/ 571618 w 874715"/>
              <a:gd name="connsiteY49" fmla="*/ 5771911 h 6858001"/>
              <a:gd name="connsiteX50" fmla="*/ 577524 w 874715"/>
              <a:gd name="connsiteY50" fmla="*/ 5808982 h 6858001"/>
              <a:gd name="connsiteX51" fmla="*/ 586289 w 874715"/>
              <a:gd name="connsiteY51" fmla="*/ 5829971 h 6858001"/>
              <a:gd name="connsiteX52" fmla="*/ 674684 w 874715"/>
              <a:gd name="connsiteY52" fmla="*/ 5956490 h 6858001"/>
              <a:gd name="connsiteX53" fmla="*/ 692590 w 874715"/>
              <a:gd name="connsiteY53" fmla="*/ 6010235 h 6858001"/>
              <a:gd name="connsiteX54" fmla="*/ 688970 w 874715"/>
              <a:gd name="connsiteY54" fmla="*/ 6069276 h 6858001"/>
              <a:gd name="connsiteX55" fmla="*/ 682494 w 874715"/>
              <a:gd name="connsiteY55" fmla="*/ 6103407 h 6858001"/>
              <a:gd name="connsiteX56" fmla="*/ 626294 w 874715"/>
              <a:gd name="connsiteY56" fmla="*/ 6188144 h 6858001"/>
              <a:gd name="connsiteX57" fmla="*/ 628200 w 874715"/>
              <a:gd name="connsiteY57" fmla="*/ 6236396 h 6858001"/>
              <a:gd name="connsiteX58" fmla="*/ 666871 w 874715"/>
              <a:gd name="connsiteY58" fmla="*/ 6311718 h 6858001"/>
              <a:gd name="connsiteX59" fmla="*/ 684208 w 874715"/>
              <a:gd name="connsiteY59" fmla="*/ 6448435 h 6858001"/>
              <a:gd name="connsiteX60" fmla="*/ 630104 w 874715"/>
              <a:gd name="connsiteY60" fmla="*/ 6517873 h 6858001"/>
              <a:gd name="connsiteX61" fmla="*/ 578096 w 874715"/>
              <a:gd name="connsiteY61" fmla="*/ 6553767 h 6858001"/>
              <a:gd name="connsiteX62" fmla="*/ 517706 w 874715"/>
              <a:gd name="connsiteY62" fmla="*/ 6657533 h 6858001"/>
              <a:gd name="connsiteX63" fmla="*/ 540185 w 874715"/>
              <a:gd name="connsiteY63" fmla="*/ 6682250 h 6858001"/>
              <a:gd name="connsiteX64" fmla="*/ 549712 w 874715"/>
              <a:gd name="connsiteY64" fmla="*/ 6758356 h 6858001"/>
              <a:gd name="connsiteX65" fmla="*/ 548950 w 874715"/>
              <a:gd name="connsiteY65" fmla="*/ 6840738 h 6858001"/>
              <a:gd name="connsiteX66" fmla="*/ 556149 w 874715"/>
              <a:gd name="connsiteY66" fmla="*/ 6858001 h 6858001"/>
              <a:gd name="connsiteX67" fmla="*/ 760427 w 874715"/>
              <a:gd name="connsiteY67" fmla="*/ 6858001 h 6858001"/>
              <a:gd name="connsiteX68" fmla="*/ 763269 w 874715"/>
              <a:gd name="connsiteY68" fmla="*/ 6846819 h 6858001"/>
              <a:gd name="connsiteX69" fmla="*/ 784795 w 874715"/>
              <a:gd name="connsiteY69" fmla="*/ 6678324 h 6858001"/>
              <a:gd name="connsiteX70" fmla="*/ 805560 w 874715"/>
              <a:gd name="connsiteY70" fmla="*/ 6504338 h 6858001"/>
              <a:gd name="connsiteX71" fmla="*/ 812418 w 874715"/>
              <a:gd name="connsiteY71" fmla="*/ 6408814 h 6858001"/>
              <a:gd name="connsiteX72" fmla="*/ 823279 w 874715"/>
              <a:gd name="connsiteY72" fmla="*/ 6325450 h 6858001"/>
              <a:gd name="connsiteX73" fmla="*/ 830137 w 874715"/>
              <a:gd name="connsiteY73" fmla="*/ 6252873 h 6858001"/>
              <a:gd name="connsiteX74" fmla="*/ 844043 w 874715"/>
              <a:gd name="connsiteY74" fmla="*/ 6137341 h 6858001"/>
              <a:gd name="connsiteX75" fmla="*/ 847663 w 874715"/>
              <a:gd name="connsiteY75" fmla="*/ 6089284 h 6858001"/>
              <a:gd name="connsiteX76" fmla="*/ 847471 w 874715"/>
              <a:gd name="connsiteY76" fmla="*/ 5975908 h 6858001"/>
              <a:gd name="connsiteX77" fmla="*/ 845567 w 874715"/>
              <a:gd name="connsiteY77" fmla="*/ 5936481 h 6858001"/>
              <a:gd name="connsiteX78" fmla="*/ 821945 w 874715"/>
              <a:gd name="connsiteY78" fmla="*/ 5860571 h 6858001"/>
              <a:gd name="connsiteX79" fmla="*/ 820231 w 874715"/>
              <a:gd name="connsiteY79" fmla="*/ 5851549 h 6858001"/>
              <a:gd name="connsiteX80" fmla="*/ 810894 w 874715"/>
              <a:gd name="connsiteY80" fmla="*/ 5801726 h 6858001"/>
              <a:gd name="connsiteX81" fmla="*/ 807846 w 874715"/>
              <a:gd name="connsiteY81" fmla="*/ 5774460 h 6858001"/>
              <a:gd name="connsiteX82" fmla="*/ 788415 w 874715"/>
              <a:gd name="connsiteY82" fmla="*/ 5670892 h 6858001"/>
              <a:gd name="connsiteX83" fmla="*/ 779271 w 874715"/>
              <a:gd name="connsiteY83" fmla="*/ 5611265 h 6858001"/>
              <a:gd name="connsiteX84" fmla="*/ 780605 w 874715"/>
              <a:gd name="connsiteY84" fmla="*/ 5563010 h 6858001"/>
              <a:gd name="connsiteX85" fmla="*/ 782319 w 874715"/>
              <a:gd name="connsiteY85" fmla="*/ 5478272 h 6858001"/>
              <a:gd name="connsiteX86" fmla="*/ 786701 w 874715"/>
              <a:gd name="connsiteY86" fmla="*/ 5451203 h 6858001"/>
              <a:gd name="connsiteX87" fmla="*/ 774127 w 874715"/>
              <a:gd name="connsiteY87" fmla="*/ 5328805 h 6858001"/>
              <a:gd name="connsiteX88" fmla="*/ 773175 w 874715"/>
              <a:gd name="connsiteY88" fmla="*/ 5258975 h 6858001"/>
              <a:gd name="connsiteX89" fmla="*/ 757552 w 874715"/>
              <a:gd name="connsiteY89" fmla="*/ 5180319 h 6858001"/>
              <a:gd name="connsiteX90" fmla="*/ 758314 w 874715"/>
              <a:gd name="connsiteY90" fmla="*/ 5157370 h 6858001"/>
              <a:gd name="connsiteX91" fmla="*/ 759649 w 874715"/>
              <a:gd name="connsiteY91" fmla="*/ 5131673 h 6858001"/>
              <a:gd name="connsiteX92" fmla="*/ 760793 w 874715"/>
              <a:gd name="connsiteY92" fmla="*/ 5052820 h 6858001"/>
              <a:gd name="connsiteX93" fmla="*/ 766507 w 874715"/>
              <a:gd name="connsiteY93" fmla="*/ 5004959 h 6858001"/>
              <a:gd name="connsiteX94" fmla="*/ 763079 w 874715"/>
              <a:gd name="connsiteY94" fmla="*/ 4913751 h 6858001"/>
              <a:gd name="connsiteX95" fmla="*/ 768031 w 874715"/>
              <a:gd name="connsiteY95" fmla="*/ 4880011 h 6858001"/>
              <a:gd name="connsiteX96" fmla="*/ 768603 w 874715"/>
              <a:gd name="connsiteY96" fmla="*/ 4794687 h 6858001"/>
              <a:gd name="connsiteX97" fmla="*/ 765745 w 874715"/>
              <a:gd name="connsiteY97" fmla="*/ 4718187 h 6858001"/>
              <a:gd name="connsiteX98" fmla="*/ 767269 w 874715"/>
              <a:gd name="connsiteY98" fmla="*/ 4644434 h 6858001"/>
              <a:gd name="connsiteX99" fmla="*/ 773555 w 874715"/>
              <a:gd name="connsiteY99" fmla="*/ 4591670 h 6858001"/>
              <a:gd name="connsiteX100" fmla="*/ 777365 w 874715"/>
              <a:gd name="connsiteY100" fmla="*/ 4534394 h 6858001"/>
              <a:gd name="connsiteX101" fmla="*/ 800036 w 874715"/>
              <a:gd name="connsiteY101" fmla="*/ 4376493 h 6858001"/>
              <a:gd name="connsiteX102" fmla="*/ 794512 w 874715"/>
              <a:gd name="connsiteY102" fmla="*/ 4347267 h 6858001"/>
              <a:gd name="connsiteX103" fmla="*/ 789368 w 874715"/>
              <a:gd name="connsiteY103" fmla="*/ 4181322 h 6858001"/>
              <a:gd name="connsiteX104" fmla="*/ 789750 w 874715"/>
              <a:gd name="connsiteY104" fmla="*/ 4145230 h 6858001"/>
              <a:gd name="connsiteX105" fmla="*/ 767269 w 874715"/>
              <a:gd name="connsiteY105" fmla="*/ 4048330 h 6858001"/>
              <a:gd name="connsiteX106" fmla="*/ 802894 w 874715"/>
              <a:gd name="connsiteY106" fmla="*/ 3898864 h 6858001"/>
              <a:gd name="connsiteX107" fmla="*/ 847471 w 874715"/>
              <a:gd name="connsiteY107" fmla="*/ 3759007 h 6858001"/>
              <a:gd name="connsiteX108" fmla="*/ 848163 w 874715"/>
              <a:gd name="connsiteY108" fmla="*/ 3756136 h 6858001"/>
              <a:gd name="connsiteX109" fmla="*/ 819543 w 874715"/>
              <a:gd name="connsiteY109" fmla="*/ 3748731 h 6858001"/>
              <a:gd name="connsiteX110" fmla="*/ 819313 w 874715"/>
              <a:gd name="connsiteY110" fmla="*/ 3748682 h 6858001"/>
              <a:gd name="connsiteX111" fmla="*/ 819544 w 874715"/>
              <a:gd name="connsiteY111" fmla="*/ 3748730 h 6858001"/>
              <a:gd name="connsiteX112" fmla="*/ 848164 w 874715"/>
              <a:gd name="connsiteY112" fmla="*/ 3756135 h 6858001"/>
              <a:gd name="connsiteX113" fmla="*/ 849545 w 874715"/>
              <a:gd name="connsiteY113" fmla="*/ 3750401 h 6858001"/>
              <a:gd name="connsiteX114" fmla="*/ 853189 w 874715"/>
              <a:gd name="connsiteY114" fmla="*/ 3741353 h 6858001"/>
              <a:gd name="connsiteX115" fmla="*/ 862905 w 874715"/>
              <a:gd name="connsiteY115" fmla="*/ 3691138 h 6858001"/>
              <a:gd name="connsiteX116" fmla="*/ 866333 w 874715"/>
              <a:gd name="connsiteY116" fmla="*/ 3628959 h 6858001"/>
              <a:gd name="connsiteX117" fmla="*/ 874715 w 874715"/>
              <a:gd name="connsiteY117" fmla="*/ 3550106 h 6858001"/>
              <a:gd name="connsiteX118" fmla="*/ 871487 w 874715"/>
              <a:gd name="connsiteY118" fmla="*/ 3524252 h 6858001"/>
              <a:gd name="connsiteX119" fmla="*/ 871488 w 874715"/>
              <a:gd name="connsiteY119" fmla="*/ 3524252 h 6858001"/>
              <a:gd name="connsiteX120" fmla="*/ 870763 w 874715"/>
              <a:gd name="connsiteY120" fmla="*/ 3518451 h 6858001"/>
              <a:gd name="connsiteX121" fmla="*/ 864238 w 874715"/>
              <a:gd name="connsiteY121" fmla="*/ 3486946 h 6858001"/>
              <a:gd name="connsiteX122" fmla="*/ 848618 w 874715"/>
              <a:gd name="connsiteY122" fmla="*/ 3398677 h 6858001"/>
              <a:gd name="connsiteX123" fmla="*/ 837595 w 874715"/>
              <a:gd name="connsiteY123" fmla="*/ 3365728 h 6858001"/>
              <a:gd name="connsiteX124" fmla="*/ 834829 w 874715"/>
              <a:gd name="connsiteY124" fmla="*/ 3357461 h 6858001"/>
              <a:gd name="connsiteX125" fmla="*/ 513783 w 874715"/>
              <a:gd name="connsiteY125" fmla="*/ 0 h 6858001"/>
              <a:gd name="connsiteX126" fmla="*/ 72334 w 874715"/>
              <a:gd name="connsiteY126" fmla="*/ 0 h 6858001"/>
              <a:gd name="connsiteX127" fmla="*/ 75447 w 874715"/>
              <a:gd name="connsiteY127" fmla="*/ 27991 h 6858001"/>
              <a:gd name="connsiteX128" fmla="*/ 88115 w 874715"/>
              <a:gd name="connsiteY128" fmla="*/ 134133 h 6858001"/>
              <a:gd name="connsiteX129" fmla="*/ 62778 w 874715"/>
              <a:gd name="connsiteY129" fmla="*/ 221224 h 6858001"/>
              <a:gd name="connsiteX130" fmla="*/ 62206 w 874715"/>
              <a:gd name="connsiteY130" fmla="*/ 247312 h 6858001"/>
              <a:gd name="connsiteX131" fmla="*/ 72113 w 874715"/>
              <a:gd name="connsiteY131" fmla="*/ 305764 h 6858001"/>
              <a:gd name="connsiteX132" fmla="*/ 65445 w 874715"/>
              <a:gd name="connsiteY132" fmla="*/ 426397 h 6858001"/>
              <a:gd name="connsiteX133" fmla="*/ 55348 w 874715"/>
              <a:gd name="connsiteY133" fmla="*/ 470924 h 6858001"/>
              <a:gd name="connsiteX134" fmla="*/ 48870 w 874715"/>
              <a:gd name="connsiteY134" fmla="*/ 495638 h 6858001"/>
              <a:gd name="connsiteX135" fmla="*/ 30963 w 874715"/>
              <a:gd name="connsiteY135" fmla="*/ 622548 h 6858001"/>
              <a:gd name="connsiteX136" fmla="*/ 11723 w 874715"/>
              <a:gd name="connsiteY136" fmla="*/ 679040 h 6858001"/>
              <a:gd name="connsiteX137" fmla="*/ 8865 w 874715"/>
              <a:gd name="connsiteY137" fmla="*/ 694341 h 6858001"/>
              <a:gd name="connsiteX138" fmla="*/ 16865 w 874715"/>
              <a:gd name="connsiteY138" fmla="*/ 778095 h 6858001"/>
              <a:gd name="connsiteX139" fmla="*/ 47918 w 874715"/>
              <a:gd name="connsiteY139" fmla="*/ 840866 h 6858001"/>
              <a:gd name="connsiteX140" fmla="*/ 58396 w 874715"/>
              <a:gd name="connsiteY140" fmla="*/ 853028 h 6858001"/>
              <a:gd name="connsiteX141" fmla="*/ 54776 w 874715"/>
              <a:gd name="connsiteY141" fmla="*/ 1027995 h 6858001"/>
              <a:gd name="connsiteX142" fmla="*/ 50394 w 874715"/>
              <a:gd name="connsiteY142" fmla="*/ 1054866 h 6858001"/>
              <a:gd name="connsiteX143" fmla="*/ 68683 w 874715"/>
              <a:gd name="connsiteY143" fmla="*/ 1184720 h 6858001"/>
              <a:gd name="connsiteX144" fmla="*/ 72303 w 874715"/>
              <a:gd name="connsiteY144" fmla="*/ 1222576 h 6858001"/>
              <a:gd name="connsiteX145" fmla="*/ 88687 w 874715"/>
              <a:gd name="connsiteY145" fmla="*/ 1358313 h 6858001"/>
              <a:gd name="connsiteX146" fmla="*/ 73447 w 874715"/>
              <a:gd name="connsiteY146" fmla="*/ 1377535 h 6858001"/>
              <a:gd name="connsiteX147" fmla="*/ 35153 w 874715"/>
              <a:gd name="connsiteY147" fmla="*/ 1432851 h 6858001"/>
              <a:gd name="connsiteX148" fmla="*/ 1244 w 874715"/>
              <a:gd name="connsiteY148" fmla="*/ 1541910 h 6858001"/>
              <a:gd name="connsiteX149" fmla="*/ 3149 w 874715"/>
              <a:gd name="connsiteY149" fmla="*/ 1571529 h 6858001"/>
              <a:gd name="connsiteX150" fmla="*/ 59730 w 874715"/>
              <a:gd name="connsiteY150" fmla="*/ 1646459 h 6858001"/>
              <a:gd name="connsiteX151" fmla="*/ 82399 w 874715"/>
              <a:gd name="connsiteY151" fmla="*/ 1682944 h 6858001"/>
              <a:gd name="connsiteX152" fmla="*/ 124120 w 874715"/>
              <a:gd name="connsiteY152" fmla="*/ 1786511 h 6858001"/>
              <a:gd name="connsiteX153" fmla="*/ 131741 w 874715"/>
              <a:gd name="connsiteY153" fmla="*/ 1795142 h 6858001"/>
              <a:gd name="connsiteX154" fmla="*/ 222232 w 874715"/>
              <a:gd name="connsiteY154" fmla="*/ 1871640 h 6858001"/>
              <a:gd name="connsiteX155" fmla="*/ 237662 w 874715"/>
              <a:gd name="connsiteY155" fmla="*/ 1888901 h 6858001"/>
              <a:gd name="connsiteX156" fmla="*/ 261667 w 874715"/>
              <a:gd name="connsiteY156" fmla="*/ 1909694 h 6858001"/>
              <a:gd name="connsiteX157" fmla="*/ 308150 w 874715"/>
              <a:gd name="connsiteY157" fmla="*/ 1974618 h 6858001"/>
              <a:gd name="connsiteX158" fmla="*/ 323009 w 874715"/>
              <a:gd name="connsiteY158" fmla="*/ 2055042 h 6858001"/>
              <a:gd name="connsiteX159" fmla="*/ 345680 w 874715"/>
              <a:gd name="connsiteY159" fmla="*/ 2152137 h 6858001"/>
              <a:gd name="connsiteX160" fmla="*/ 360920 w 874715"/>
              <a:gd name="connsiteY160" fmla="*/ 2192740 h 6858001"/>
              <a:gd name="connsiteX161" fmla="*/ 389877 w 874715"/>
              <a:gd name="connsiteY161" fmla="*/ 2301603 h 6858001"/>
              <a:gd name="connsiteX162" fmla="*/ 414262 w 874715"/>
              <a:gd name="connsiteY162" fmla="*/ 2379279 h 6858001"/>
              <a:gd name="connsiteX163" fmla="*/ 428551 w 874715"/>
              <a:gd name="connsiteY163" fmla="*/ 2491281 h 6858001"/>
              <a:gd name="connsiteX164" fmla="*/ 429121 w 874715"/>
              <a:gd name="connsiteY164" fmla="*/ 2545615 h 6858001"/>
              <a:gd name="connsiteX165" fmla="*/ 502275 w 874715"/>
              <a:gd name="connsiteY165" fmla="*/ 2645455 h 6858001"/>
              <a:gd name="connsiteX166" fmla="*/ 550665 w 874715"/>
              <a:gd name="connsiteY166" fmla="*/ 2725094 h 6858001"/>
              <a:gd name="connsiteX167" fmla="*/ 527232 w 874715"/>
              <a:gd name="connsiteY167" fmla="*/ 2808850 h 6858001"/>
              <a:gd name="connsiteX168" fmla="*/ 505133 w 874715"/>
              <a:gd name="connsiteY168" fmla="*/ 2831604 h 6858001"/>
              <a:gd name="connsiteX169" fmla="*/ 484178 w 874715"/>
              <a:gd name="connsiteY169" fmla="*/ 2968910 h 6858001"/>
              <a:gd name="connsiteX170" fmla="*/ 483416 w 874715"/>
              <a:gd name="connsiteY170" fmla="*/ 3165061 h 6858001"/>
              <a:gd name="connsiteX171" fmla="*/ 447744 w 874715"/>
              <a:gd name="connsiteY171" fmla="*/ 3326101 h 6858001"/>
              <a:gd name="connsiteX172" fmla="*/ 446756 w 874715"/>
              <a:gd name="connsiteY172" fmla="*/ 3333750 h 6858001"/>
              <a:gd name="connsiteX173" fmla="*/ 834222 w 874715"/>
              <a:gd name="connsiteY173" fmla="*/ 3333750 h 6858001"/>
              <a:gd name="connsiteX174" fmla="*/ 833756 w 874715"/>
              <a:gd name="connsiteY174" fmla="*/ 3315508 h 6858001"/>
              <a:gd name="connsiteX175" fmla="*/ 851283 w 874715"/>
              <a:gd name="connsiteY175" fmla="*/ 3289224 h 6858001"/>
              <a:gd name="connsiteX176" fmla="*/ 866523 w 874715"/>
              <a:gd name="connsiteY176" fmla="*/ 3248621 h 6858001"/>
              <a:gd name="connsiteX177" fmla="*/ 848234 w 874715"/>
              <a:gd name="connsiteY177" fmla="*/ 3203506 h 6858001"/>
              <a:gd name="connsiteX178" fmla="*/ 810325 w 874715"/>
              <a:gd name="connsiteY178" fmla="*/ 3097977 h 6858001"/>
              <a:gd name="connsiteX179" fmla="*/ 808609 w 874715"/>
              <a:gd name="connsiteY179" fmla="*/ 3031285 h 6858001"/>
              <a:gd name="connsiteX180" fmla="*/ 792417 w 874715"/>
              <a:gd name="connsiteY180" fmla="*/ 2886329 h 6858001"/>
              <a:gd name="connsiteX181" fmla="*/ 769366 w 874715"/>
              <a:gd name="connsiteY181" fmla="*/ 2791590 h 6858001"/>
              <a:gd name="connsiteX182" fmla="*/ 743267 w 874715"/>
              <a:gd name="connsiteY182" fmla="*/ 2723527 h 6858001"/>
              <a:gd name="connsiteX183" fmla="*/ 709166 w 874715"/>
              <a:gd name="connsiteY183" fmla="*/ 2626038 h 6858001"/>
              <a:gd name="connsiteX184" fmla="*/ 691449 w 874715"/>
              <a:gd name="connsiteY184" fmla="*/ 2528158 h 6858001"/>
              <a:gd name="connsiteX185" fmla="*/ 669159 w 874715"/>
              <a:gd name="connsiteY185" fmla="*/ 2457348 h 6858001"/>
              <a:gd name="connsiteX186" fmla="*/ 653918 w 874715"/>
              <a:gd name="connsiteY186" fmla="*/ 2370844 h 6858001"/>
              <a:gd name="connsiteX187" fmla="*/ 653348 w 874715"/>
              <a:gd name="connsiteY187" fmla="*/ 2298269 h 6858001"/>
              <a:gd name="connsiteX188" fmla="*/ 656014 w 874715"/>
              <a:gd name="connsiteY188" fmla="*/ 2184501 h 6858001"/>
              <a:gd name="connsiteX189" fmla="*/ 609913 w 874715"/>
              <a:gd name="connsiteY189" fmla="*/ 2045235 h 6858001"/>
              <a:gd name="connsiteX190" fmla="*/ 599624 w 874715"/>
              <a:gd name="connsiteY190" fmla="*/ 1988939 h 6858001"/>
              <a:gd name="connsiteX191" fmla="*/ 594862 w 874715"/>
              <a:gd name="connsiteY191" fmla="*/ 1935977 h 6858001"/>
              <a:gd name="connsiteX192" fmla="*/ 564191 w 874715"/>
              <a:gd name="connsiteY192" fmla="*/ 1823583 h 6858001"/>
              <a:gd name="connsiteX193" fmla="*/ 554093 w 874715"/>
              <a:gd name="connsiteY193" fmla="*/ 1777881 h 6858001"/>
              <a:gd name="connsiteX194" fmla="*/ 554285 w 874715"/>
              <a:gd name="connsiteY194" fmla="*/ 1713934 h 6858001"/>
              <a:gd name="connsiteX195" fmla="*/ 540186 w 874715"/>
              <a:gd name="connsiteY195" fmla="*/ 1597617 h 6858001"/>
              <a:gd name="connsiteX196" fmla="*/ 499037 w 874715"/>
              <a:gd name="connsiteY196" fmla="*/ 1481495 h 6858001"/>
              <a:gd name="connsiteX197" fmla="*/ 503037 w 874715"/>
              <a:gd name="connsiteY197" fmla="*/ 1432262 h 6858001"/>
              <a:gd name="connsiteX198" fmla="*/ 502085 w 874715"/>
              <a:gd name="connsiteY198" fmla="*/ 1414609 h 6858001"/>
              <a:gd name="connsiteX199" fmla="*/ 479414 w 874715"/>
              <a:gd name="connsiteY199" fmla="*/ 1255923 h 6858001"/>
              <a:gd name="connsiteX200" fmla="*/ 476938 w 874715"/>
              <a:gd name="connsiteY200" fmla="*/ 1240034 h 6858001"/>
              <a:gd name="connsiteX201" fmla="*/ 456745 w 874715"/>
              <a:gd name="connsiteY201" fmla="*/ 1165498 h 6858001"/>
              <a:gd name="connsiteX202" fmla="*/ 444171 w 874715"/>
              <a:gd name="connsiteY202" fmla="*/ 977582 h 6858001"/>
              <a:gd name="connsiteX203" fmla="*/ 442647 w 874715"/>
              <a:gd name="connsiteY203" fmla="*/ 966011 h 6858001"/>
              <a:gd name="connsiteX204" fmla="*/ 452743 w 874715"/>
              <a:gd name="connsiteY204" fmla="*/ 903045 h 6858001"/>
              <a:gd name="connsiteX205" fmla="*/ 467032 w 874715"/>
              <a:gd name="connsiteY205" fmla="*/ 871859 h 6858001"/>
              <a:gd name="connsiteX206" fmla="*/ 481892 w 874715"/>
              <a:gd name="connsiteY206" fmla="*/ 823213 h 6858001"/>
              <a:gd name="connsiteX207" fmla="*/ 487416 w 874715"/>
              <a:gd name="connsiteY207" fmla="*/ 773781 h 6858001"/>
              <a:gd name="connsiteX208" fmla="*/ 464936 w 874715"/>
              <a:gd name="connsiteY208" fmla="*/ 690809 h 6858001"/>
              <a:gd name="connsiteX209" fmla="*/ 462650 w 874715"/>
              <a:gd name="connsiteY209" fmla="*/ 660603 h 6858001"/>
              <a:gd name="connsiteX210" fmla="*/ 451791 w 874715"/>
              <a:gd name="connsiteY210" fmla="*/ 593322 h 6858001"/>
              <a:gd name="connsiteX211" fmla="*/ 452553 w 874715"/>
              <a:gd name="connsiteY211" fmla="*/ 534478 h 6858001"/>
              <a:gd name="connsiteX212" fmla="*/ 469890 w 874715"/>
              <a:gd name="connsiteY212" fmla="*/ 487205 h 6858001"/>
              <a:gd name="connsiteX213" fmla="*/ 473318 w 874715"/>
              <a:gd name="connsiteY213" fmla="*/ 418552 h 6858001"/>
              <a:gd name="connsiteX214" fmla="*/ 460746 w 874715"/>
              <a:gd name="connsiteY214" fmla="*/ 374220 h 6858001"/>
              <a:gd name="connsiteX215" fmla="*/ 459032 w 874715"/>
              <a:gd name="connsiteY215" fmla="*/ 365198 h 6858001"/>
              <a:gd name="connsiteX216" fmla="*/ 458267 w 874715"/>
              <a:gd name="connsiteY216" fmla="*/ 249272 h 6858001"/>
              <a:gd name="connsiteX217" fmla="*/ 496179 w 874715"/>
              <a:gd name="connsiteY217" fmla="*/ 104514 h 6858001"/>
              <a:gd name="connsiteX218" fmla="*/ 504181 w 874715"/>
              <a:gd name="connsiteY218" fmla="*/ 80583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Lst>
            <a:rect l="l" t="t" r="r" b="b"/>
            <a:pathLst>
              <a:path w="874715" h="6858001">
                <a:moveTo>
                  <a:pt x="669467" y="3720275"/>
                </a:moveTo>
                <a:lnTo>
                  <a:pt x="710453" y="3726292"/>
                </a:lnTo>
                <a:lnTo>
                  <a:pt x="710455" y="3726292"/>
                </a:lnTo>
                <a:lnTo>
                  <a:pt x="669465" y="3720275"/>
                </a:lnTo>
                <a:close/>
                <a:moveTo>
                  <a:pt x="834223" y="3333751"/>
                </a:moveTo>
                <a:lnTo>
                  <a:pt x="446757" y="3333751"/>
                </a:lnTo>
                <a:lnTo>
                  <a:pt x="441229" y="3376550"/>
                </a:lnTo>
                <a:lnTo>
                  <a:pt x="437178" y="3407910"/>
                </a:lnTo>
                <a:cubicBezTo>
                  <a:pt x="435005" y="3435408"/>
                  <a:pt x="434362" y="3463164"/>
                  <a:pt x="435790" y="3491262"/>
                </a:cubicBezTo>
                <a:cubicBezTo>
                  <a:pt x="436266" y="3500578"/>
                  <a:pt x="433599" y="3510777"/>
                  <a:pt x="429384" y="3520658"/>
                </a:cubicBezTo>
                <a:lnTo>
                  <a:pt x="427332" y="3524252"/>
                </a:lnTo>
                <a:lnTo>
                  <a:pt x="427331" y="3524252"/>
                </a:lnTo>
                <a:lnTo>
                  <a:pt x="413690" y="3548145"/>
                </a:lnTo>
                <a:cubicBezTo>
                  <a:pt x="391973" y="3578940"/>
                  <a:pt x="390257" y="3577567"/>
                  <a:pt x="408166" y="3612089"/>
                </a:cubicBezTo>
                <a:cubicBezTo>
                  <a:pt x="412548" y="3620328"/>
                  <a:pt x="415214" y="3630528"/>
                  <a:pt x="421692" y="3636610"/>
                </a:cubicBezTo>
                <a:cubicBezTo>
                  <a:pt x="438171" y="3652106"/>
                  <a:pt x="444409" y="3669416"/>
                  <a:pt x="445933" y="3687609"/>
                </a:cubicBezTo>
                <a:lnTo>
                  <a:pt x="443241" y="3725049"/>
                </a:lnTo>
                <a:lnTo>
                  <a:pt x="455589" y="3723372"/>
                </a:lnTo>
                <a:cubicBezTo>
                  <a:pt x="485111" y="3719138"/>
                  <a:pt x="514678" y="3715144"/>
                  <a:pt x="544787" y="3712739"/>
                </a:cubicBezTo>
                <a:lnTo>
                  <a:pt x="544802" y="3712740"/>
                </a:lnTo>
                <a:lnTo>
                  <a:pt x="544786" y="3712740"/>
                </a:lnTo>
                <a:cubicBezTo>
                  <a:pt x="514677" y="3715145"/>
                  <a:pt x="485110" y="3719139"/>
                  <a:pt x="455588" y="3723373"/>
                </a:cubicBezTo>
                <a:lnTo>
                  <a:pt x="443240" y="3725050"/>
                </a:lnTo>
                <a:lnTo>
                  <a:pt x="441884" y="3743904"/>
                </a:lnTo>
                <a:cubicBezTo>
                  <a:pt x="440932" y="3750574"/>
                  <a:pt x="439598" y="3758615"/>
                  <a:pt x="442266" y="3764306"/>
                </a:cubicBezTo>
                <a:cubicBezTo>
                  <a:pt x="454266" y="3790000"/>
                  <a:pt x="450076" y="3811773"/>
                  <a:pt x="433692" y="3834135"/>
                </a:cubicBezTo>
                <a:cubicBezTo>
                  <a:pt x="419595" y="3853553"/>
                  <a:pt x="411213" y="3875915"/>
                  <a:pt x="428740" y="3898864"/>
                </a:cubicBezTo>
                <a:cubicBezTo>
                  <a:pt x="467603" y="3949864"/>
                  <a:pt x="469507" y="4004392"/>
                  <a:pt x="444932" y="4062061"/>
                </a:cubicBezTo>
                <a:cubicBezTo>
                  <a:pt x="427405" y="4103253"/>
                  <a:pt x="423405" y="4143856"/>
                  <a:pt x="441122" y="4187207"/>
                </a:cubicBezTo>
                <a:cubicBezTo>
                  <a:pt x="447980" y="4203880"/>
                  <a:pt x="443408" y="4225456"/>
                  <a:pt x="444932" y="4244874"/>
                </a:cubicBezTo>
                <a:cubicBezTo>
                  <a:pt x="445694" y="4255860"/>
                  <a:pt x="445884" y="4268022"/>
                  <a:pt x="450648" y="4277434"/>
                </a:cubicBezTo>
                <a:cubicBezTo>
                  <a:pt x="462841" y="4302544"/>
                  <a:pt x="478461" y="4325885"/>
                  <a:pt x="490464" y="4351188"/>
                </a:cubicBezTo>
                <a:cubicBezTo>
                  <a:pt x="496178" y="4363350"/>
                  <a:pt x="499226" y="4377865"/>
                  <a:pt x="499418" y="4391596"/>
                </a:cubicBezTo>
                <a:cubicBezTo>
                  <a:pt x="500370" y="4432199"/>
                  <a:pt x="500370" y="4472804"/>
                  <a:pt x="498656" y="4513209"/>
                </a:cubicBezTo>
                <a:cubicBezTo>
                  <a:pt x="495988" y="4579901"/>
                  <a:pt x="495416" y="4647572"/>
                  <a:pt x="438646" y="4695629"/>
                </a:cubicBezTo>
                <a:cubicBezTo>
                  <a:pt x="434074" y="4699554"/>
                  <a:pt x="431406" y="4707987"/>
                  <a:pt x="430644" y="4714658"/>
                </a:cubicBezTo>
                <a:cubicBezTo>
                  <a:pt x="427025" y="4745453"/>
                  <a:pt x="426643" y="4777033"/>
                  <a:pt x="420737" y="4807436"/>
                </a:cubicBezTo>
                <a:cubicBezTo>
                  <a:pt x="415975" y="4831758"/>
                  <a:pt x="417499" y="4851963"/>
                  <a:pt x="434264" y="4870400"/>
                </a:cubicBezTo>
                <a:cubicBezTo>
                  <a:pt x="456362" y="4894527"/>
                  <a:pt x="469317" y="4923950"/>
                  <a:pt x="462269" y="4956119"/>
                </a:cubicBezTo>
                <a:cubicBezTo>
                  <a:pt x="455410" y="4988286"/>
                  <a:pt x="470269" y="5009470"/>
                  <a:pt x="485701" y="5033207"/>
                </a:cubicBezTo>
                <a:cubicBezTo>
                  <a:pt x="496940" y="5050467"/>
                  <a:pt x="511038" y="5070083"/>
                  <a:pt x="512180" y="5089305"/>
                </a:cubicBezTo>
                <a:cubicBezTo>
                  <a:pt x="514656" y="5132851"/>
                  <a:pt x="553902" y="5170316"/>
                  <a:pt x="531613" y="5217589"/>
                </a:cubicBezTo>
                <a:cubicBezTo>
                  <a:pt x="530089" y="5220727"/>
                  <a:pt x="533899" y="5226415"/>
                  <a:pt x="534851" y="5230926"/>
                </a:cubicBezTo>
                <a:cubicBezTo>
                  <a:pt x="542091" y="5267019"/>
                  <a:pt x="535041" y="5300953"/>
                  <a:pt x="511228" y="5327433"/>
                </a:cubicBezTo>
                <a:cubicBezTo>
                  <a:pt x="480175" y="5362152"/>
                  <a:pt x="477127" y="5400597"/>
                  <a:pt x="487225" y="5443357"/>
                </a:cubicBezTo>
                <a:cubicBezTo>
                  <a:pt x="490464" y="5457089"/>
                  <a:pt x="492750" y="5470820"/>
                  <a:pt x="495416" y="5484746"/>
                </a:cubicBezTo>
                <a:cubicBezTo>
                  <a:pt x="499226" y="5503576"/>
                  <a:pt x="503228" y="5522604"/>
                  <a:pt x="507038" y="5541432"/>
                </a:cubicBezTo>
                <a:cubicBezTo>
                  <a:pt x="510848" y="5559676"/>
                  <a:pt x="517324" y="5579880"/>
                  <a:pt x="500942" y="5594001"/>
                </a:cubicBezTo>
                <a:cubicBezTo>
                  <a:pt x="486843" y="5606164"/>
                  <a:pt x="488177" y="5614794"/>
                  <a:pt x="500370" y="5625974"/>
                </a:cubicBezTo>
                <a:cubicBezTo>
                  <a:pt x="543043" y="5664813"/>
                  <a:pt x="569714" y="5711889"/>
                  <a:pt x="571618" y="5771911"/>
                </a:cubicBezTo>
                <a:cubicBezTo>
                  <a:pt x="572000" y="5784268"/>
                  <a:pt x="574666" y="5796822"/>
                  <a:pt x="577524" y="5808982"/>
                </a:cubicBezTo>
                <a:cubicBezTo>
                  <a:pt x="579239" y="5816437"/>
                  <a:pt x="581145" y="5825462"/>
                  <a:pt x="586289" y="5829971"/>
                </a:cubicBezTo>
                <a:cubicBezTo>
                  <a:pt x="625532" y="5865083"/>
                  <a:pt x="652775" y="5908825"/>
                  <a:pt x="674684" y="5956490"/>
                </a:cubicBezTo>
                <a:cubicBezTo>
                  <a:pt x="682494" y="5973553"/>
                  <a:pt x="690304" y="5991797"/>
                  <a:pt x="692590" y="6010235"/>
                </a:cubicBezTo>
                <a:cubicBezTo>
                  <a:pt x="694876" y="6029456"/>
                  <a:pt x="691066" y="6049660"/>
                  <a:pt x="688970" y="6069276"/>
                </a:cubicBezTo>
                <a:cubicBezTo>
                  <a:pt x="687828" y="6080849"/>
                  <a:pt x="688018" y="6094187"/>
                  <a:pt x="682494" y="6103407"/>
                </a:cubicBezTo>
                <a:cubicBezTo>
                  <a:pt x="665157" y="6132633"/>
                  <a:pt x="646489" y="6160879"/>
                  <a:pt x="626294" y="6188144"/>
                </a:cubicBezTo>
                <a:cubicBezTo>
                  <a:pt x="608958" y="6211486"/>
                  <a:pt x="606481" y="6216194"/>
                  <a:pt x="628200" y="6236396"/>
                </a:cubicBezTo>
                <a:cubicBezTo>
                  <a:pt x="650489" y="6257190"/>
                  <a:pt x="662109" y="6283082"/>
                  <a:pt x="666871" y="6311718"/>
                </a:cubicBezTo>
                <a:cubicBezTo>
                  <a:pt x="674302" y="6357030"/>
                  <a:pt x="680588" y="6402732"/>
                  <a:pt x="684208" y="6448435"/>
                </a:cubicBezTo>
                <a:cubicBezTo>
                  <a:pt x="687446" y="6489823"/>
                  <a:pt x="669920" y="6509634"/>
                  <a:pt x="630104" y="6517873"/>
                </a:cubicBezTo>
                <a:cubicBezTo>
                  <a:pt x="608005" y="6522581"/>
                  <a:pt x="584001" y="6528663"/>
                  <a:pt x="578096" y="6553767"/>
                </a:cubicBezTo>
                <a:cubicBezTo>
                  <a:pt x="568570" y="6594765"/>
                  <a:pt x="564380" y="6637329"/>
                  <a:pt x="517706" y="6657533"/>
                </a:cubicBezTo>
                <a:cubicBezTo>
                  <a:pt x="527993" y="6668713"/>
                  <a:pt x="534089" y="6675579"/>
                  <a:pt x="540185" y="6682250"/>
                </a:cubicBezTo>
                <a:cubicBezTo>
                  <a:pt x="557140" y="6700686"/>
                  <a:pt x="564380" y="6738934"/>
                  <a:pt x="549712" y="6758356"/>
                </a:cubicBezTo>
                <a:cubicBezTo>
                  <a:pt x="528375" y="6786993"/>
                  <a:pt x="532375" y="6813278"/>
                  <a:pt x="548950" y="6840738"/>
                </a:cubicBezTo>
                <a:lnTo>
                  <a:pt x="556149" y="6858001"/>
                </a:lnTo>
                <a:lnTo>
                  <a:pt x="760427" y="6858001"/>
                </a:lnTo>
                <a:lnTo>
                  <a:pt x="763269" y="6846819"/>
                </a:lnTo>
                <a:cubicBezTo>
                  <a:pt x="771841" y="6790916"/>
                  <a:pt x="777937" y="6734620"/>
                  <a:pt x="784795" y="6678324"/>
                </a:cubicBezTo>
                <a:cubicBezTo>
                  <a:pt x="791844" y="6620265"/>
                  <a:pt x="799274" y="6562401"/>
                  <a:pt x="805560" y="6504338"/>
                </a:cubicBezTo>
                <a:cubicBezTo>
                  <a:pt x="808800" y="6472562"/>
                  <a:pt x="809370" y="6440589"/>
                  <a:pt x="812418" y="6408814"/>
                </a:cubicBezTo>
                <a:cubicBezTo>
                  <a:pt x="815086" y="6380959"/>
                  <a:pt x="820039" y="6353302"/>
                  <a:pt x="823279" y="6325450"/>
                </a:cubicBezTo>
                <a:cubicBezTo>
                  <a:pt x="825945" y="6301323"/>
                  <a:pt x="827469" y="6277000"/>
                  <a:pt x="830137" y="6252873"/>
                </a:cubicBezTo>
                <a:cubicBezTo>
                  <a:pt x="834517" y="6214231"/>
                  <a:pt x="839471" y="6175786"/>
                  <a:pt x="844043" y="6137341"/>
                </a:cubicBezTo>
                <a:cubicBezTo>
                  <a:pt x="845757" y="6121257"/>
                  <a:pt x="850520" y="6104387"/>
                  <a:pt x="847663" y="6089284"/>
                </a:cubicBezTo>
                <a:cubicBezTo>
                  <a:pt x="840423" y="6051230"/>
                  <a:pt x="842519" y="6013764"/>
                  <a:pt x="847471" y="5975908"/>
                </a:cubicBezTo>
                <a:cubicBezTo>
                  <a:pt x="849188" y="5962962"/>
                  <a:pt x="848806" y="5949036"/>
                  <a:pt x="845567" y="5936481"/>
                </a:cubicBezTo>
                <a:cubicBezTo>
                  <a:pt x="839089" y="5910785"/>
                  <a:pt x="829945" y="5885876"/>
                  <a:pt x="821945" y="5860571"/>
                </a:cubicBezTo>
                <a:cubicBezTo>
                  <a:pt x="820993" y="5857824"/>
                  <a:pt x="820801" y="5854490"/>
                  <a:pt x="820231" y="5851549"/>
                </a:cubicBezTo>
                <a:cubicBezTo>
                  <a:pt x="816990" y="5834874"/>
                  <a:pt x="813752" y="5818399"/>
                  <a:pt x="810894" y="5801726"/>
                </a:cubicBezTo>
                <a:cubicBezTo>
                  <a:pt x="809370" y="5792704"/>
                  <a:pt x="809180" y="5783484"/>
                  <a:pt x="807846" y="5774460"/>
                </a:cubicBezTo>
                <a:cubicBezTo>
                  <a:pt x="802512" y="5739546"/>
                  <a:pt x="811466" y="5701101"/>
                  <a:pt x="788415" y="5670892"/>
                </a:cubicBezTo>
                <a:cubicBezTo>
                  <a:pt x="773555" y="5651277"/>
                  <a:pt x="776985" y="5632250"/>
                  <a:pt x="779271" y="5611265"/>
                </a:cubicBezTo>
                <a:cubicBezTo>
                  <a:pt x="780985" y="5595374"/>
                  <a:pt x="780413" y="5579094"/>
                  <a:pt x="780605" y="5563010"/>
                </a:cubicBezTo>
                <a:cubicBezTo>
                  <a:pt x="781175" y="5534764"/>
                  <a:pt x="781367" y="5506518"/>
                  <a:pt x="782319" y="5478272"/>
                </a:cubicBezTo>
                <a:cubicBezTo>
                  <a:pt x="782699" y="5469249"/>
                  <a:pt x="787463" y="5460031"/>
                  <a:pt x="786701" y="5451203"/>
                </a:cubicBezTo>
                <a:cubicBezTo>
                  <a:pt x="783081" y="5410403"/>
                  <a:pt x="777365" y="5369604"/>
                  <a:pt x="774127" y="5328805"/>
                </a:cubicBezTo>
                <a:cubicBezTo>
                  <a:pt x="772223" y="5305660"/>
                  <a:pt x="775841" y="5281924"/>
                  <a:pt x="773175" y="5258975"/>
                </a:cubicBezTo>
                <a:cubicBezTo>
                  <a:pt x="770127" y="5232496"/>
                  <a:pt x="762317" y="5206604"/>
                  <a:pt x="757552" y="5180319"/>
                </a:cubicBezTo>
                <a:cubicBezTo>
                  <a:pt x="756220" y="5173061"/>
                  <a:pt x="757934" y="5165020"/>
                  <a:pt x="758314" y="5157370"/>
                </a:cubicBezTo>
                <a:cubicBezTo>
                  <a:pt x="758697" y="5148739"/>
                  <a:pt x="759459" y="5140304"/>
                  <a:pt x="759649" y="5131673"/>
                </a:cubicBezTo>
                <a:cubicBezTo>
                  <a:pt x="760031" y="5105388"/>
                  <a:pt x="759459" y="5079104"/>
                  <a:pt x="760793" y="5052820"/>
                </a:cubicBezTo>
                <a:cubicBezTo>
                  <a:pt x="761555" y="5036736"/>
                  <a:pt x="769365" y="5019868"/>
                  <a:pt x="766507" y="5004959"/>
                </a:cubicBezTo>
                <a:cubicBezTo>
                  <a:pt x="760983" y="4974557"/>
                  <a:pt x="773365" y="4944153"/>
                  <a:pt x="763079" y="4913751"/>
                </a:cubicBezTo>
                <a:cubicBezTo>
                  <a:pt x="760031" y="4904334"/>
                  <a:pt x="767651" y="4891388"/>
                  <a:pt x="768031" y="4880011"/>
                </a:cubicBezTo>
                <a:cubicBezTo>
                  <a:pt x="768983" y="4851570"/>
                  <a:pt x="768793" y="4823128"/>
                  <a:pt x="768603" y="4794687"/>
                </a:cubicBezTo>
                <a:cubicBezTo>
                  <a:pt x="768413" y="4769186"/>
                  <a:pt x="771079" y="4742705"/>
                  <a:pt x="765745" y="4718187"/>
                </a:cubicBezTo>
                <a:cubicBezTo>
                  <a:pt x="760031" y="4692491"/>
                  <a:pt x="760793" y="4669346"/>
                  <a:pt x="767269" y="4644434"/>
                </a:cubicBezTo>
                <a:cubicBezTo>
                  <a:pt x="771651" y="4627369"/>
                  <a:pt x="772223" y="4609322"/>
                  <a:pt x="773555" y="4591670"/>
                </a:cubicBezTo>
                <a:cubicBezTo>
                  <a:pt x="775079" y="4572644"/>
                  <a:pt x="771079" y="4551655"/>
                  <a:pt x="777365" y="4534394"/>
                </a:cubicBezTo>
                <a:cubicBezTo>
                  <a:pt x="796036" y="4483001"/>
                  <a:pt x="800036" y="4430237"/>
                  <a:pt x="800036" y="4376493"/>
                </a:cubicBezTo>
                <a:cubicBezTo>
                  <a:pt x="800036" y="4366684"/>
                  <a:pt x="797370" y="4356680"/>
                  <a:pt x="794512" y="4347267"/>
                </a:cubicBezTo>
                <a:cubicBezTo>
                  <a:pt x="777365" y="4292342"/>
                  <a:pt x="778889" y="4237224"/>
                  <a:pt x="789368" y="4181322"/>
                </a:cubicBezTo>
                <a:cubicBezTo>
                  <a:pt x="791654" y="4169748"/>
                  <a:pt x="792036" y="4156803"/>
                  <a:pt x="789750" y="4145230"/>
                </a:cubicBezTo>
                <a:cubicBezTo>
                  <a:pt x="783081" y="4112668"/>
                  <a:pt x="772031" y="4081088"/>
                  <a:pt x="767269" y="4048330"/>
                </a:cubicBezTo>
                <a:cubicBezTo>
                  <a:pt x="759459" y="3994194"/>
                  <a:pt x="785747" y="3947314"/>
                  <a:pt x="802894" y="3898864"/>
                </a:cubicBezTo>
                <a:cubicBezTo>
                  <a:pt x="819087" y="3852768"/>
                  <a:pt x="855664" y="3813538"/>
                  <a:pt x="847471" y="3759007"/>
                </a:cubicBezTo>
                <a:lnTo>
                  <a:pt x="848163" y="3756136"/>
                </a:lnTo>
                <a:lnTo>
                  <a:pt x="819543" y="3748731"/>
                </a:lnTo>
                <a:lnTo>
                  <a:pt x="819313" y="3748682"/>
                </a:lnTo>
                <a:lnTo>
                  <a:pt x="819544" y="3748730"/>
                </a:lnTo>
                <a:lnTo>
                  <a:pt x="848164" y="3756135"/>
                </a:lnTo>
                <a:lnTo>
                  <a:pt x="849545" y="3750401"/>
                </a:lnTo>
                <a:cubicBezTo>
                  <a:pt x="850902" y="3747434"/>
                  <a:pt x="852522" y="3744394"/>
                  <a:pt x="853189" y="3741353"/>
                </a:cubicBezTo>
                <a:cubicBezTo>
                  <a:pt x="856809" y="3724680"/>
                  <a:pt x="861189" y="3708009"/>
                  <a:pt x="862905" y="3691138"/>
                </a:cubicBezTo>
                <a:cubicBezTo>
                  <a:pt x="865191" y="3670544"/>
                  <a:pt x="864429" y="3649555"/>
                  <a:pt x="866333" y="3628959"/>
                </a:cubicBezTo>
                <a:cubicBezTo>
                  <a:pt x="868619" y="3602478"/>
                  <a:pt x="874715" y="3576391"/>
                  <a:pt x="874715" y="3550106"/>
                </a:cubicBezTo>
                <a:lnTo>
                  <a:pt x="871487" y="3524252"/>
                </a:lnTo>
                <a:lnTo>
                  <a:pt x="871488" y="3524252"/>
                </a:lnTo>
                <a:lnTo>
                  <a:pt x="870763" y="3518451"/>
                </a:lnTo>
                <a:cubicBezTo>
                  <a:pt x="868573" y="3507933"/>
                  <a:pt x="865953" y="3497439"/>
                  <a:pt x="864238" y="3486946"/>
                </a:cubicBezTo>
                <a:cubicBezTo>
                  <a:pt x="859476" y="3457327"/>
                  <a:pt x="860810" y="3424765"/>
                  <a:pt x="848618" y="3398677"/>
                </a:cubicBezTo>
                <a:lnTo>
                  <a:pt x="837595" y="3365728"/>
                </a:lnTo>
                <a:lnTo>
                  <a:pt x="834829" y="3357461"/>
                </a:lnTo>
                <a:close/>
                <a:moveTo>
                  <a:pt x="513783" y="0"/>
                </a:moveTo>
                <a:lnTo>
                  <a:pt x="72334" y="0"/>
                </a:lnTo>
                <a:lnTo>
                  <a:pt x="75447" y="27991"/>
                </a:lnTo>
                <a:cubicBezTo>
                  <a:pt x="80828" y="63323"/>
                  <a:pt x="87734" y="98434"/>
                  <a:pt x="88115" y="134133"/>
                </a:cubicBezTo>
                <a:cubicBezTo>
                  <a:pt x="88495" y="166498"/>
                  <a:pt x="94591" y="198471"/>
                  <a:pt x="62778" y="221224"/>
                </a:cubicBezTo>
                <a:cubicBezTo>
                  <a:pt x="58586" y="224165"/>
                  <a:pt x="60872" y="238486"/>
                  <a:pt x="62206" y="247312"/>
                </a:cubicBezTo>
                <a:cubicBezTo>
                  <a:pt x="65065" y="266927"/>
                  <a:pt x="72303" y="286346"/>
                  <a:pt x="72113" y="305764"/>
                </a:cubicBezTo>
                <a:cubicBezTo>
                  <a:pt x="71923" y="345976"/>
                  <a:pt x="68875" y="386383"/>
                  <a:pt x="65445" y="426397"/>
                </a:cubicBezTo>
                <a:cubicBezTo>
                  <a:pt x="64111" y="441500"/>
                  <a:pt x="58968" y="456017"/>
                  <a:pt x="55348" y="470924"/>
                </a:cubicBezTo>
                <a:cubicBezTo>
                  <a:pt x="53252" y="479162"/>
                  <a:pt x="47728" y="487990"/>
                  <a:pt x="48870" y="495638"/>
                </a:cubicBezTo>
                <a:cubicBezTo>
                  <a:pt x="55538" y="539970"/>
                  <a:pt x="39156" y="580573"/>
                  <a:pt x="30963" y="622548"/>
                </a:cubicBezTo>
                <a:cubicBezTo>
                  <a:pt x="27153" y="641968"/>
                  <a:pt x="18009" y="660210"/>
                  <a:pt x="11723" y="679040"/>
                </a:cubicBezTo>
                <a:cubicBezTo>
                  <a:pt x="10007" y="683943"/>
                  <a:pt x="8483" y="689436"/>
                  <a:pt x="8865" y="694341"/>
                </a:cubicBezTo>
                <a:cubicBezTo>
                  <a:pt x="11151" y="722389"/>
                  <a:pt x="14389" y="750244"/>
                  <a:pt x="16865" y="778095"/>
                </a:cubicBezTo>
                <a:cubicBezTo>
                  <a:pt x="19151" y="803401"/>
                  <a:pt x="19913" y="828900"/>
                  <a:pt x="47918" y="840866"/>
                </a:cubicBezTo>
                <a:cubicBezTo>
                  <a:pt x="52300" y="842633"/>
                  <a:pt x="55538" y="848516"/>
                  <a:pt x="58396" y="853028"/>
                </a:cubicBezTo>
                <a:cubicBezTo>
                  <a:pt x="102404" y="922662"/>
                  <a:pt x="101260" y="959929"/>
                  <a:pt x="54776" y="1027995"/>
                </a:cubicBezTo>
                <a:cubicBezTo>
                  <a:pt x="50014" y="1035056"/>
                  <a:pt x="46584" y="1050159"/>
                  <a:pt x="50394" y="1054866"/>
                </a:cubicBezTo>
                <a:cubicBezTo>
                  <a:pt x="82019" y="1094882"/>
                  <a:pt x="78589" y="1138623"/>
                  <a:pt x="68683" y="1184720"/>
                </a:cubicBezTo>
                <a:cubicBezTo>
                  <a:pt x="66017" y="1196684"/>
                  <a:pt x="66017" y="1213555"/>
                  <a:pt x="72303" y="1222576"/>
                </a:cubicBezTo>
                <a:cubicBezTo>
                  <a:pt x="101450" y="1265534"/>
                  <a:pt x="97260" y="1311630"/>
                  <a:pt x="88687" y="1358313"/>
                </a:cubicBezTo>
                <a:cubicBezTo>
                  <a:pt x="87353" y="1365570"/>
                  <a:pt x="80113" y="1374398"/>
                  <a:pt x="73447" y="1377535"/>
                </a:cubicBezTo>
                <a:cubicBezTo>
                  <a:pt x="49824" y="1388716"/>
                  <a:pt x="41822" y="1409705"/>
                  <a:pt x="35153" y="1432851"/>
                </a:cubicBezTo>
                <a:cubicBezTo>
                  <a:pt x="24295" y="1469335"/>
                  <a:pt x="11531" y="1505229"/>
                  <a:pt x="1244" y="1541910"/>
                </a:cubicBezTo>
                <a:cubicBezTo>
                  <a:pt x="-1232" y="1550935"/>
                  <a:pt x="292" y="1562114"/>
                  <a:pt x="3149" y="1571529"/>
                </a:cubicBezTo>
                <a:cubicBezTo>
                  <a:pt x="12865" y="1603698"/>
                  <a:pt x="37250" y="1624098"/>
                  <a:pt x="59730" y="1646459"/>
                </a:cubicBezTo>
                <a:cubicBezTo>
                  <a:pt x="69637" y="1656267"/>
                  <a:pt x="76685" y="1669800"/>
                  <a:pt x="82399" y="1682944"/>
                </a:cubicBezTo>
                <a:cubicBezTo>
                  <a:pt x="97070" y="1717073"/>
                  <a:pt x="110214" y="1751988"/>
                  <a:pt x="124120" y="1786511"/>
                </a:cubicBezTo>
                <a:cubicBezTo>
                  <a:pt x="125454" y="1789845"/>
                  <a:pt x="128883" y="1792590"/>
                  <a:pt x="131741" y="1795142"/>
                </a:cubicBezTo>
                <a:cubicBezTo>
                  <a:pt x="161842" y="1820640"/>
                  <a:pt x="192131" y="1845943"/>
                  <a:pt x="222232" y="1871640"/>
                </a:cubicBezTo>
                <a:cubicBezTo>
                  <a:pt x="227946" y="1876543"/>
                  <a:pt x="232138" y="1883606"/>
                  <a:pt x="237662" y="1888901"/>
                </a:cubicBezTo>
                <a:cubicBezTo>
                  <a:pt x="245282" y="1896356"/>
                  <a:pt x="252523" y="1905771"/>
                  <a:pt x="261667" y="1909694"/>
                </a:cubicBezTo>
                <a:cubicBezTo>
                  <a:pt x="290432" y="1921855"/>
                  <a:pt x="302816" y="1945197"/>
                  <a:pt x="308150" y="1974618"/>
                </a:cubicBezTo>
                <a:cubicBezTo>
                  <a:pt x="313103" y="2001493"/>
                  <a:pt x="317295" y="2028365"/>
                  <a:pt x="323009" y="2055042"/>
                </a:cubicBezTo>
                <a:cubicBezTo>
                  <a:pt x="329867" y="2087602"/>
                  <a:pt x="337297" y="2119968"/>
                  <a:pt x="345680" y="2152137"/>
                </a:cubicBezTo>
                <a:cubicBezTo>
                  <a:pt x="349300" y="2166063"/>
                  <a:pt x="353490" y="2180774"/>
                  <a:pt x="360920" y="2192740"/>
                </a:cubicBezTo>
                <a:cubicBezTo>
                  <a:pt x="381495" y="2226281"/>
                  <a:pt x="395401" y="2262177"/>
                  <a:pt x="389877" y="2301603"/>
                </a:cubicBezTo>
                <a:cubicBezTo>
                  <a:pt x="385495" y="2333183"/>
                  <a:pt x="396735" y="2359664"/>
                  <a:pt x="414262" y="2379279"/>
                </a:cubicBezTo>
                <a:cubicBezTo>
                  <a:pt x="446077" y="2414980"/>
                  <a:pt x="438837" y="2453227"/>
                  <a:pt x="428551" y="2491281"/>
                </a:cubicBezTo>
                <a:cubicBezTo>
                  <a:pt x="423216" y="2510897"/>
                  <a:pt x="423978" y="2526980"/>
                  <a:pt x="429121" y="2545615"/>
                </a:cubicBezTo>
                <a:cubicBezTo>
                  <a:pt x="441123" y="2588768"/>
                  <a:pt x="473700" y="2617603"/>
                  <a:pt x="502275" y="2645455"/>
                </a:cubicBezTo>
                <a:cubicBezTo>
                  <a:pt x="526660" y="2669191"/>
                  <a:pt x="540376" y="2695868"/>
                  <a:pt x="550665" y="2725094"/>
                </a:cubicBezTo>
                <a:cubicBezTo>
                  <a:pt x="563809" y="2761970"/>
                  <a:pt x="558857" y="2791196"/>
                  <a:pt x="527232" y="2808850"/>
                </a:cubicBezTo>
                <a:cubicBezTo>
                  <a:pt x="518277" y="2813754"/>
                  <a:pt x="507799" y="2822385"/>
                  <a:pt x="505133" y="2831604"/>
                </a:cubicBezTo>
                <a:cubicBezTo>
                  <a:pt x="491799" y="2876129"/>
                  <a:pt x="472366" y="2921245"/>
                  <a:pt x="484178" y="2968910"/>
                </a:cubicBezTo>
                <a:cubicBezTo>
                  <a:pt x="500371" y="3034817"/>
                  <a:pt x="499419" y="3099154"/>
                  <a:pt x="483416" y="3165061"/>
                </a:cubicBezTo>
                <a:cubicBezTo>
                  <a:pt x="470462" y="3218512"/>
                  <a:pt x="457126" y="3271963"/>
                  <a:pt x="447744" y="3326101"/>
                </a:cubicBezTo>
                <a:lnTo>
                  <a:pt x="446756" y="3333750"/>
                </a:lnTo>
                <a:lnTo>
                  <a:pt x="834222" y="3333750"/>
                </a:lnTo>
                <a:lnTo>
                  <a:pt x="833756" y="3315508"/>
                </a:lnTo>
                <a:cubicBezTo>
                  <a:pt x="835090" y="3305897"/>
                  <a:pt x="843092" y="3293538"/>
                  <a:pt x="851283" y="3289224"/>
                </a:cubicBezTo>
                <a:cubicBezTo>
                  <a:pt x="869571" y="3279612"/>
                  <a:pt x="872811" y="3266470"/>
                  <a:pt x="866523" y="3248621"/>
                </a:cubicBezTo>
                <a:cubicBezTo>
                  <a:pt x="861189" y="3233124"/>
                  <a:pt x="858523" y="3214098"/>
                  <a:pt x="848234" y="3203506"/>
                </a:cubicBezTo>
                <a:cubicBezTo>
                  <a:pt x="819088" y="3173494"/>
                  <a:pt x="818135" y="3135244"/>
                  <a:pt x="810325" y="3097977"/>
                </a:cubicBezTo>
                <a:cubicBezTo>
                  <a:pt x="805561" y="3075225"/>
                  <a:pt x="805371" y="3054039"/>
                  <a:pt x="808609" y="3031285"/>
                </a:cubicBezTo>
                <a:cubicBezTo>
                  <a:pt x="815849" y="2981857"/>
                  <a:pt x="805561" y="2933799"/>
                  <a:pt x="792417" y="2886329"/>
                </a:cubicBezTo>
                <a:cubicBezTo>
                  <a:pt x="783654" y="2854945"/>
                  <a:pt x="778320" y="2822776"/>
                  <a:pt x="769366" y="2791590"/>
                </a:cubicBezTo>
                <a:cubicBezTo>
                  <a:pt x="762508" y="2768247"/>
                  <a:pt x="754315" y="2744906"/>
                  <a:pt x="743267" y="2723527"/>
                </a:cubicBezTo>
                <a:cubicBezTo>
                  <a:pt x="727072" y="2692532"/>
                  <a:pt x="702688" y="2665466"/>
                  <a:pt x="709166" y="2626038"/>
                </a:cubicBezTo>
                <a:cubicBezTo>
                  <a:pt x="714880" y="2591317"/>
                  <a:pt x="702880" y="2559935"/>
                  <a:pt x="691449" y="2528158"/>
                </a:cubicBezTo>
                <a:cubicBezTo>
                  <a:pt x="683067" y="2504816"/>
                  <a:pt x="674493" y="2481477"/>
                  <a:pt x="669159" y="2457348"/>
                </a:cubicBezTo>
                <a:cubicBezTo>
                  <a:pt x="662872" y="2428709"/>
                  <a:pt x="665540" y="2396344"/>
                  <a:pt x="653918" y="2370844"/>
                </a:cubicBezTo>
                <a:cubicBezTo>
                  <a:pt x="641726" y="2344167"/>
                  <a:pt x="649918" y="2322005"/>
                  <a:pt x="653348" y="2298269"/>
                </a:cubicBezTo>
                <a:cubicBezTo>
                  <a:pt x="658682" y="2260413"/>
                  <a:pt x="668589" y="2222749"/>
                  <a:pt x="656014" y="2184501"/>
                </a:cubicBezTo>
                <a:cubicBezTo>
                  <a:pt x="640774" y="2138014"/>
                  <a:pt x="624391" y="2091918"/>
                  <a:pt x="609913" y="2045235"/>
                </a:cubicBezTo>
                <a:cubicBezTo>
                  <a:pt x="604386" y="2027187"/>
                  <a:pt x="602100" y="2007771"/>
                  <a:pt x="599624" y="1988939"/>
                </a:cubicBezTo>
                <a:cubicBezTo>
                  <a:pt x="597528" y="1971091"/>
                  <a:pt x="602862" y="1949711"/>
                  <a:pt x="594862" y="1935977"/>
                </a:cubicBezTo>
                <a:cubicBezTo>
                  <a:pt x="574287" y="1900670"/>
                  <a:pt x="564191" y="1864385"/>
                  <a:pt x="564191" y="1823583"/>
                </a:cubicBezTo>
                <a:cubicBezTo>
                  <a:pt x="564191" y="1808282"/>
                  <a:pt x="555617" y="1793374"/>
                  <a:pt x="554093" y="1777881"/>
                </a:cubicBezTo>
                <a:cubicBezTo>
                  <a:pt x="552189" y="1756694"/>
                  <a:pt x="547044" y="1732372"/>
                  <a:pt x="554285" y="1713934"/>
                </a:cubicBezTo>
                <a:cubicBezTo>
                  <a:pt x="571429" y="1670585"/>
                  <a:pt x="557141" y="1635476"/>
                  <a:pt x="540186" y="1597617"/>
                </a:cubicBezTo>
                <a:cubicBezTo>
                  <a:pt x="523422" y="1560348"/>
                  <a:pt x="510087" y="1521118"/>
                  <a:pt x="499037" y="1481495"/>
                </a:cubicBezTo>
                <a:cubicBezTo>
                  <a:pt x="495037" y="1466588"/>
                  <a:pt x="501705" y="1448740"/>
                  <a:pt x="503037" y="1432262"/>
                </a:cubicBezTo>
                <a:cubicBezTo>
                  <a:pt x="503419" y="1426376"/>
                  <a:pt x="503991" y="1419903"/>
                  <a:pt x="502085" y="1414609"/>
                </a:cubicBezTo>
                <a:cubicBezTo>
                  <a:pt x="483796" y="1363414"/>
                  <a:pt x="469890" y="1311432"/>
                  <a:pt x="479414" y="1255923"/>
                </a:cubicBezTo>
                <a:cubicBezTo>
                  <a:pt x="480368" y="1250824"/>
                  <a:pt x="478272" y="1245135"/>
                  <a:pt x="476938" y="1240034"/>
                </a:cubicBezTo>
                <a:cubicBezTo>
                  <a:pt x="470080" y="1215122"/>
                  <a:pt x="459222" y="1190799"/>
                  <a:pt x="456745" y="1165498"/>
                </a:cubicBezTo>
                <a:cubicBezTo>
                  <a:pt x="450649" y="1103121"/>
                  <a:pt x="448171" y="1040355"/>
                  <a:pt x="444171" y="977582"/>
                </a:cubicBezTo>
                <a:cubicBezTo>
                  <a:pt x="443981" y="973659"/>
                  <a:pt x="443981" y="969541"/>
                  <a:pt x="442647" y="966011"/>
                </a:cubicBezTo>
                <a:cubicBezTo>
                  <a:pt x="434455" y="942864"/>
                  <a:pt x="437123" y="922662"/>
                  <a:pt x="452743" y="903045"/>
                </a:cubicBezTo>
                <a:cubicBezTo>
                  <a:pt x="459602" y="894414"/>
                  <a:pt x="463222" y="882645"/>
                  <a:pt x="467032" y="871859"/>
                </a:cubicBezTo>
                <a:cubicBezTo>
                  <a:pt x="472748" y="855968"/>
                  <a:pt x="478272" y="839689"/>
                  <a:pt x="481892" y="823213"/>
                </a:cubicBezTo>
                <a:cubicBezTo>
                  <a:pt x="485320" y="806930"/>
                  <a:pt x="490083" y="789474"/>
                  <a:pt x="487416" y="773781"/>
                </a:cubicBezTo>
                <a:cubicBezTo>
                  <a:pt x="482654" y="745535"/>
                  <a:pt x="471986" y="718661"/>
                  <a:pt x="464936" y="690809"/>
                </a:cubicBezTo>
                <a:cubicBezTo>
                  <a:pt x="462460" y="681198"/>
                  <a:pt x="462842" y="670605"/>
                  <a:pt x="462650" y="660603"/>
                </a:cubicBezTo>
                <a:cubicBezTo>
                  <a:pt x="462080" y="637652"/>
                  <a:pt x="467604" y="614113"/>
                  <a:pt x="451791" y="593322"/>
                </a:cubicBezTo>
                <a:cubicBezTo>
                  <a:pt x="436933" y="574101"/>
                  <a:pt x="441313" y="554679"/>
                  <a:pt x="452553" y="534478"/>
                </a:cubicBezTo>
                <a:cubicBezTo>
                  <a:pt x="460556" y="519961"/>
                  <a:pt x="466842" y="503486"/>
                  <a:pt x="469890" y="487205"/>
                </a:cubicBezTo>
                <a:cubicBezTo>
                  <a:pt x="474080" y="464843"/>
                  <a:pt x="475796" y="442679"/>
                  <a:pt x="473318" y="418552"/>
                </a:cubicBezTo>
                <a:cubicBezTo>
                  <a:pt x="471604" y="401485"/>
                  <a:pt x="470842" y="387559"/>
                  <a:pt x="460746" y="374220"/>
                </a:cubicBezTo>
                <a:cubicBezTo>
                  <a:pt x="459222" y="372064"/>
                  <a:pt x="458840" y="368141"/>
                  <a:pt x="459032" y="365198"/>
                </a:cubicBezTo>
                <a:cubicBezTo>
                  <a:pt x="462270" y="326557"/>
                  <a:pt x="460556" y="288308"/>
                  <a:pt x="458267" y="249272"/>
                </a:cubicBezTo>
                <a:cubicBezTo>
                  <a:pt x="455221" y="199649"/>
                  <a:pt x="464174" y="147470"/>
                  <a:pt x="496179" y="104514"/>
                </a:cubicBezTo>
                <a:cubicBezTo>
                  <a:pt x="500943" y="98237"/>
                  <a:pt x="503037" y="88822"/>
                  <a:pt x="504181" y="80583"/>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a:extLst>
              <a:ext uri="{FF2B5EF4-FFF2-40B4-BE49-F238E27FC236}">
                <a16:creationId xmlns:a16="http://schemas.microsoft.com/office/drawing/2014/main" id="{1AB52EF1-BEAF-4CBD-B142-C7CD773B0D97}"/>
              </a:ext>
            </a:extLst>
          </p:cNvPr>
          <p:cNvPicPr>
            <a:picLocks noGrp="1" noChangeAspect="1"/>
          </p:cNvPicPr>
          <p:nvPr>
            <p:ph idx="1"/>
          </p:nvPr>
        </p:nvPicPr>
        <p:blipFill>
          <a:blip r:embed="rId3"/>
          <a:stretch>
            <a:fillRect/>
          </a:stretch>
        </p:blipFill>
        <p:spPr>
          <a:xfrm>
            <a:off x="6858000" y="789442"/>
            <a:ext cx="4572000" cy="2537459"/>
          </a:xfrm>
          <a:prstGeom prst="rect">
            <a:avLst/>
          </a:prstGeom>
        </p:spPr>
      </p:pic>
      <p:pic>
        <p:nvPicPr>
          <p:cNvPr id="3074" name="Picture 2" descr="How to Create a Perfect Elevator Pitch">
            <a:extLst>
              <a:ext uri="{FF2B5EF4-FFF2-40B4-BE49-F238E27FC236}">
                <a16:creationId xmlns:a16="http://schemas.microsoft.com/office/drawing/2014/main" id="{92746B6B-274B-450A-B535-DCBE2EAADAF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858000" y="3529966"/>
            <a:ext cx="4572000" cy="2560320"/>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Elevator World Tour to Hold Next Start-Up Pitch Event in Paris' Eiffel  Tower - Cantech Letter">
            <a:extLst>
              <a:ext uri="{FF2B5EF4-FFF2-40B4-BE49-F238E27FC236}">
                <a16:creationId xmlns:a16="http://schemas.microsoft.com/office/drawing/2014/main" id="{4A0C507B-629B-4A1B-BF3B-EF3CDF5A86E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44165" y="4242436"/>
            <a:ext cx="2466975" cy="1847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24220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Emotional Wellbeing">
            <a:extLst>
              <a:ext uri="{FF2B5EF4-FFF2-40B4-BE49-F238E27FC236}">
                <a16:creationId xmlns:a16="http://schemas.microsoft.com/office/drawing/2014/main" id="{73DB6DA1-0D26-40BD-98AB-6AF0DF6F90F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51975" y="768527"/>
            <a:ext cx="10688049" cy="53209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79720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What Is Employee Wellbeing? | Guide To Wellbeing | Overbury">
            <a:extLst>
              <a:ext uri="{FF2B5EF4-FFF2-40B4-BE49-F238E27FC236}">
                <a16:creationId xmlns:a16="http://schemas.microsoft.com/office/drawing/2014/main" id="{C3B46D53-ED09-4E99-B288-F714F492720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3139" y="640604"/>
            <a:ext cx="11465721" cy="55735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94665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892840-CA48-4403-A1B6-D1D902B5EE0E}"/>
              </a:ext>
            </a:extLst>
          </p:cNvPr>
          <p:cNvSpPr>
            <a:spLocks noGrp="1"/>
          </p:cNvSpPr>
          <p:nvPr>
            <p:ph type="title"/>
          </p:nvPr>
        </p:nvSpPr>
        <p:spPr>
          <a:xfrm>
            <a:off x="7619523" y="1524000"/>
            <a:ext cx="3810001" cy="1263649"/>
          </a:xfrm>
        </p:spPr>
        <p:txBody>
          <a:bodyPr>
            <a:normAutofit/>
          </a:bodyPr>
          <a:lstStyle/>
          <a:p>
            <a:r>
              <a:rPr lang="en-US" sz="3100" dirty="0"/>
              <a:t>Elements of Wellbeing – Gallup’s 5</a:t>
            </a:r>
          </a:p>
        </p:txBody>
      </p:sp>
      <p:pic>
        <p:nvPicPr>
          <p:cNvPr id="9218" name="Picture 2" descr="Help employees improve well-being and performance - Gallup">
            <a:extLst>
              <a:ext uri="{FF2B5EF4-FFF2-40B4-BE49-F238E27FC236}">
                <a16:creationId xmlns:a16="http://schemas.microsoft.com/office/drawing/2014/main" id="{B3A1B824-7521-40E7-8167-EB9EEED2780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42523" y="762000"/>
            <a:ext cx="5334000" cy="5334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E6A8F74-A4E1-4A42-B8B3-4ABE2E6AF407}"/>
              </a:ext>
            </a:extLst>
          </p:cNvPr>
          <p:cNvSpPr>
            <a:spLocks noGrp="1"/>
          </p:cNvSpPr>
          <p:nvPr>
            <p:ph idx="1"/>
          </p:nvPr>
        </p:nvSpPr>
        <p:spPr>
          <a:xfrm>
            <a:off x="7315200" y="2631233"/>
            <a:ext cx="4273420" cy="3638938"/>
          </a:xfrm>
        </p:spPr>
        <p:txBody>
          <a:bodyPr>
            <a:normAutofit/>
          </a:bodyPr>
          <a:lstStyle/>
          <a:p>
            <a:r>
              <a:rPr lang="en-US" sz="1600" dirty="0"/>
              <a:t>When striving to improve our lives, we're quick to buy into programs that promise to help us make money, lose weight, or strengthen our relationships. </a:t>
            </a:r>
          </a:p>
          <a:p>
            <a:r>
              <a:rPr lang="en-US" sz="1600" dirty="0"/>
              <a:t>While it might be easier to treat these critical areas in our lives as if they are independent, they're not. Gallup's comprehensive study of people in more than 150 countries revealed five universal, interconnected elements that shape our lives: </a:t>
            </a:r>
          </a:p>
          <a:p>
            <a:r>
              <a:rPr lang="en-US" sz="1600" dirty="0"/>
              <a:t>Career Wellbeing, Social Wellbeing, Financial Wellbeing, Physical Wellbeing, and Community Wellbeing.</a:t>
            </a:r>
          </a:p>
        </p:txBody>
      </p:sp>
    </p:spTree>
    <p:extLst>
      <p:ext uri="{BB962C8B-B14F-4D97-AF65-F5344CB8AC3E}">
        <p14:creationId xmlns:p14="http://schemas.microsoft.com/office/powerpoint/2010/main" val="4585538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6DAC95-4C85-4625-BE2B-990CF0C3D23A}"/>
              </a:ext>
            </a:extLst>
          </p:cNvPr>
          <p:cNvSpPr>
            <a:spLocks noGrp="1"/>
          </p:cNvSpPr>
          <p:nvPr>
            <p:ph type="title"/>
          </p:nvPr>
        </p:nvSpPr>
        <p:spPr>
          <a:xfrm>
            <a:off x="7619523" y="1524000"/>
            <a:ext cx="3810001" cy="1263649"/>
          </a:xfrm>
        </p:spPr>
        <p:txBody>
          <a:bodyPr>
            <a:normAutofit/>
          </a:bodyPr>
          <a:lstStyle/>
          <a:p>
            <a:r>
              <a:rPr lang="en-US" dirty="0"/>
              <a:t>Wellbeing Map</a:t>
            </a:r>
          </a:p>
        </p:txBody>
      </p:sp>
      <p:pic>
        <p:nvPicPr>
          <p:cNvPr id="10242" name="Picture 2" descr="Health &amp; Wellbeing Map | Mind Your Way">
            <a:extLst>
              <a:ext uri="{FF2B5EF4-FFF2-40B4-BE49-F238E27FC236}">
                <a16:creationId xmlns:a16="http://schemas.microsoft.com/office/drawing/2014/main" id="{B9CAD199-3F79-409A-81EB-A4B16195F77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62000" y="1274176"/>
            <a:ext cx="6095047" cy="430964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449E56C-2023-45EF-B307-AADD9B385A0D}"/>
              </a:ext>
            </a:extLst>
          </p:cNvPr>
          <p:cNvSpPr>
            <a:spLocks noGrp="1"/>
          </p:cNvSpPr>
          <p:nvPr>
            <p:ph idx="1"/>
          </p:nvPr>
        </p:nvSpPr>
        <p:spPr>
          <a:xfrm>
            <a:off x="7955902" y="2485958"/>
            <a:ext cx="4236098" cy="3651381"/>
          </a:xfrm>
        </p:spPr>
        <p:txBody>
          <a:bodyPr>
            <a:normAutofit fontScale="85000" lnSpcReduction="20000"/>
          </a:bodyPr>
          <a:lstStyle/>
          <a:p>
            <a:r>
              <a:rPr lang="en-US" dirty="0"/>
              <a:t>My Triggers</a:t>
            </a:r>
          </a:p>
          <a:p>
            <a:r>
              <a:rPr lang="en-US" dirty="0"/>
              <a:t>Things I Worry About</a:t>
            </a:r>
          </a:p>
          <a:p>
            <a:r>
              <a:rPr lang="en-US" dirty="0"/>
              <a:t>My Dreams</a:t>
            </a:r>
          </a:p>
          <a:p>
            <a:r>
              <a:rPr lang="en-US" dirty="0"/>
              <a:t>My Health</a:t>
            </a:r>
          </a:p>
          <a:p>
            <a:r>
              <a:rPr lang="en-US" dirty="0"/>
              <a:t>Support Network</a:t>
            </a:r>
          </a:p>
          <a:p>
            <a:r>
              <a:rPr lang="en-US" dirty="0"/>
              <a:t>People in my Life</a:t>
            </a:r>
          </a:p>
          <a:p>
            <a:r>
              <a:rPr lang="en-US" dirty="0"/>
              <a:t>My Progress</a:t>
            </a:r>
          </a:p>
          <a:p>
            <a:r>
              <a:rPr lang="en-US" dirty="0"/>
              <a:t>My Journey</a:t>
            </a:r>
          </a:p>
          <a:p>
            <a:r>
              <a:rPr lang="en-US" dirty="0"/>
              <a:t>My Future</a:t>
            </a:r>
          </a:p>
        </p:txBody>
      </p:sp>
    </p:spTree>
    <p:extLst>
      <p:ext uri="{BB962C8B-B14F-4D97-AF65-F5344CB8AC3E}">
        <p14:creationId xmlns:p14="http://schemas.microsoft.com/office/powerpoint/2010/main" val="24414102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1D9C55-7856-4757-9648-A182211A7CBE}"/>
              </a:ext>
            </a:extLst>
          </p:cNvPr>
          <p:cNvSpPr>
            <a:spLocks noGrp="1"/>
          </p:cNvSpPr>
          <p:nvPr>
            <p:ph type="title"/>
          </p:nvPr>
        </p:nvSpPr>
        <p:spPr>
          <a:xfrm>
            <a:off x="321898" y="1789022"/>
            <a:ext cx="4210699" cy="1263649"/>
          </a:xfrm>
        </p:spPr>
        <p:txBody>
          <a:bodyPr>
            <a:normAutofit fontScale="90000"/>
          </a:bodyPr>
          <a:lstStyle/>
          <a:p>
            <a:r>
              <a:rPr lang="en-US" sz="3400" dirty="0"/>
              <a:t>Wellbeing </a:t>
            </a:r>
            <a:br>
              <a:rPr lang="en-US" sz="3400" dirty="0"/>
            </a:br>
            <a:r>
              <a:rPr lang="en-US" sz="3400" dirty="0"/>
              <a:t>Culture in the Workplace</a:t>
            </a:r>
          </a:p>
        </p:txBody>
      </p:sp>
      <p:pic>
        <p:nvPicPr>
          <p:cNvPr id="11266" name="Picture 2" descr="How to Create a Culture of Organizational Well-being">
            <a:extLst>
              <a:ext uri="{FF2B5EF4-FFF2-40B4-BE49-F238E27FC236}">
                <a16:creationId xmlns:a16="http://schemas.microsoft.com/office/drawing/2014/main" id="{1B80AA4C-B540-4F1E-9F99-E929D366C6C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854497" y="998375"/>
            <a:ext cx="7099559" cy="4655975"/>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Sustainability &amp; Space Industry">
            <a:extLst>
              <a:ext uri="{FF2B5EF4-FFF2-40B4-BE49-F238E27FC236}">
                <a16:creationId xmlns:a16="http://schemas.microsoft.com/office/drawing/2014/main" id="{4E30985C-018F-4452-8144-8C8BB9B992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4699" y="3326362"/>
            <a:ext cx="2705100" cy="1695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24009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4B750F13-0346-48CD-94C2-F15A649845C5}"/>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5726" r="1" b="1"/>
          <a:stretch/>
        </p:blipFill>
        <p:spPr bwMode="auto">
          <a:xfrm>
            <a:off x="20" y="10"/>
            <a:ext cx="12191435" cy="6857989"/>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70B1A9B2-C051-494A-A1E0-2E4EF693C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24000"/>
            <a:ext cx="12192001" cy="4571998"/>
          </a:xfrm>
          <a:prstGeom prst="rect">
            <a:avLst/>
          </a:prstGeom>
          <a:gradFill flip="none" rotWithShape="1">
            <a:gsLst>
              <a:gs pos="41000">
                <a:srgbClr val="000000">
                  <a:alpha val="30000"/>
                </a:srgbClr>
              </a:gs>
              <a:gs pos="75000">
                <a:srgbClr val="000000">
                  <a:alpha val="30000"/>
                </a:srgbClr>
              </a:gs>
              <a:gs pos="0">
                <a:schemeClr val="bg1">
                  <a:alpha val="0"/>
                </a:schemeClr>
              </a:gs>
              <a:gs pos="100000">
                <a:schemeClr val="bg1">
                  <a:alpha val="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920F83-9B81-4B0A-B566-10EAF04FFBD0}"/>
              </a:ext>
            </a:extLst>
          </p:cNvPr>
          <p:cNvSpPr>
            <a:spLocks noGrp="1"/>
          </p:cNvSpPr>
          <p:nvPr>
            <p:ph type="title"/>
          </p:nvPr>
        </p:nvSpPr>
        <p:spPr>
          <a:xfrm>
            <a:off x="202163" y="3648269"/>
            <a:ext cx="5334000" cy="1009358"/>
          </a:xfrm>
        </p:spPr>
        <p:txBody>
          <a:bodyPr vert="horz" lIns="91440" tIns="45720" rIns="91440" bIns="45720" rtlCol="0" anchor="b" anchorCtr="0">
            <a:normAutofit/>
          </a:bodyPr>
          <a:lstStyle/>
          <a:p>
            <a:r>
              <a:rPr lang="en-US" sz="3200" dirty="0">
                <a:solidFill>
                  <a:srgbClr val="FFFFFF"/>
                </a:solidFill>
              </a:rPr>
              <a:t>Wellness in the Workplace – Dedicated Relaxation Rooms</a:t>
            </a:r>
          </a:p>
        </p:txBody>
      </p:sp>
    </p:spTree>
    <p:extLst>
      <p:ext uri="{BB962C8B-B14F-4D97-AF65-F5344CB8AC3E}">
        <p14:creationId xmlns:p14="http://schemas.microsoft.com/office/powerpoint/2010/main" val="40068689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18B68D-C6B5-4C5C-B92E-DBAE93986CE5}"/>
              </a:ext>
            </a:extLst>
          </p:cNvPr>
          <p:cNvSpPr>
            <a:spLocks noGrp="1"/>
          </p:cNvSpPr>
          <p:nvPr>
            <p:ph type="title"/>
          </p:nvPr>
        </p:nvSpPr>
        <p:spPr>
          <a:xfrm>
            <a:off x="7619999" y="3151737"/>
            <a:ext cx="4332515" cy="1263649"/>
          </a:xfrm>
        </p:spPr>
        <p:txBody>
          <a:bodyPr>
            <a:normAutofit/>
          </a:bodyPr>
          <a:lstStyle/>
          <a:p>
            <a:pPr algn="ctr"/>
            <a:r>
              <a:rPr lang="en-US" sz="2800" dirty="0"/>
              <a:t>Wellness in the Workplace – </a:t>
            </a:r>
            <a:br>
              <a:rPr lang="en-US" sz="2800" dirty="0"/>
            </a:br>
            <a:r>
              <a:rPr lang="en-US" sz="2800" dirty="0"/>
              <a:t>Timetable</a:t>
            </a:r>
          </a:p>
        </p:txBody>
      </p:sp>
      <p:pic>
        <p:nvPicPr>
          <p:cNvPr id="6146" name="Picture 2" descr="Events Schedule">
            <a:extLst>
              <a:ext uri="{FF2B5EF4-FFF2-40B4-BE49-F238E27FC236}">
                <a16:creationId xmlns:a16="http://schemas.microsoft.com/office/drawing/2014/main" id="{A7B9C092-1CEA-4032-A12E-E8D1B5F0BEC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62000" y="945268"/>
            <a:ext cx="6095047" cy="4967463"/>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Dealing with Stress: Know the Hidden Symptoms | Cedars-Sinai">
            <a:extLst>
              <a:ext uri="{FF2B5EF4-FFF2-40B4-BE49-F238E27FC236}">
                <a16:creationId xmlns:a16="http://schemas.microsoft.com/office/drawing/2014/main" id="{0F702C66-C2B5-4045-8AD4-FC82AD29C1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01050" y="945268"/>
            <a:ext cx="2705100" cy="1685925"/>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Stress and Heart Health | American Heart Association">
            <a:extLst>
              <a:ext uri="{FF2B5EF4-FFF2-40B4-BE49-F238E27FC236}">
                <a16:creationId xmlns:a16="http://schemas.microsoft.com/office/drawing/2014/main" id="{67505EC7-FF4F-48E8-BBA8-3828D8F631D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01050" y="4606990"/>
            <a:ext cx="27051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79492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a:extLst>
              <a:ext uri="{FF2B5EF4-FFF2-40B4-BE49-F238E27FC236}">
                <a16:creationId xmlns:a16="http://schemas.microsoft.com/office/drawing/2014/main" id="{70F62422-C79A-496B-A3FD-195D65C4CFDA}"/>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1004" r="1" b="4723"/>
          <a:stretch/>
        </p:blipFill>
        <p:spPr bwMode="auto">
          <a:xfrm>
            <a:off x="565" y="11"/>
            <a:ext cx="12191435" cy="6857989"/>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F0F395FD-89E0-4B7B-95B1-C6DC06DE9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62074"/>
            <a:ext cx="12192001" cy="4733924"/>
          </a:xfrm>
          <a:prstGeom prst="rect">
            <a:avLst/>
          </a:prstGeom>
          <a:gradFill flip="none" rotWithShape="1">
            <a:gsLst>
              <a:gs pos="41000">
                <a:srgbClr val="000000">
                  <a:alpha val="30000"/>
                </a:srgbClr>
              </a:gs>
              <a:gs pos="60000">
                <a:srgbClr val="000000">
                  <a:alpha val="30000"/>
                </a:srgbClr>
              </a:gs>
              <a:gs pos="0">
                <a:schemeClr val="bg1">
                  <a:alpha val="0"/>
                </a:schemeClr>
              </a:gs>
              <a:gs pos="100000">
                <a:schemeClr val="bg1">
                  <a:alpha val="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3CDA97-E9F8-49F3-A692-E8E4DFA3F147}"/>
              </a:ext>
            </a:extLst>
          </p:cNvPr>
          <p:cNvSpPr>
            <a:spLocks noGrp="1"/>
          </p:cNvSpPr>
          <p:nvPr>
            <p:ph type="title"/>
          </p:nvPr>
        </p:nvSpPr>
        <p:spPr>
          <a:xfrm>
            <a:off x="1816359" y="2018522"/>
            <a:ext cx="5334000" cy="1480458"/>
          </a:xfrm>
        </p:spPr>
        <p:txBody>
          <a:bodyPr vert="horz" lIns="91440" tIns="45720" rIns="91440" bIns="45720" rtlCol="0" anchor="ctr" anchorCtr="0">
            <a:normAutofit/>
          </a:bodyPr>
          <a:lstStyle/>
          <a:p>
            <a:r>
              <a:rPr lang="en-US" sz="3600" dirty="0">
                <a:solidFill>
                  <a:srgbClr val="FFFFFF"/>
                </a:solidFill>
              </a:rPr>
              <a:t>Wellness in the Workplace – Life Coaching Sessions</a:t>
            </a:r>
          </a:p>
        </p:txBody>
      </p:sp>
    </p:spTree>
    <p:extLst>
      <p:ext uri="{BB962C8B-B14F-4D97-AF65-F5344CB8AC3E}">
        <p14:creationId xmlns:p14="http://schemas.microsoft.com/office/powerpoint/2010/main" val="23384300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6" name="Picture 4">
            <a:extLst>
              <a:ext uri="{FF2B5EF4-FFF2-40B4-BE49-F238E27FC236}">
                <a16:creationId xmlns:a16="http://schemas.microsoft.com/office/drawing/2014/main" id="{5337C759-E375-480C-A8A8-41E4F58B671F}"/>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22610" r="1" b="1116"/>
          <a:stretch/>
        </p:blipFill>
        <p:spPr bwMode="auto">
          <a:xfrm>
            <a:off x="20" y="10"/>
            <a:ext cx="12191435" cy="6857989"/>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797EB57D-64BE-402B-87FC-93B8EC829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62074"/>
            <a:ext cx="12192001" cy="4733924"/>
          </a:xfrm>
          <a:prstGeom prst="rect">
            <a:avLst/>
          </a:prstGeom>
          <a:gradFill flip="none" rotWithShape="1">
            <a:gsLst>
              <a:gs pos="41000">
                <a:srgbClr val="000000">
                  <a:alpha val="30000"/>
                </a:srgbClr>
              </a:gs>
              <a:gs pos="60000">
                <a:srgbClr val="000000">
                  <a:alpha val="30000"/>
                </a:srgbClr>
              </a:gs>
              <a:gs pos="0">
                <a:schemeClr val="bg1">
                  <a:alpha val="0"/>
                </a:schemeClr>
              </a:gs>
              <a:gs pos="100000">
                <a:schemeClr val="bg1">
                  <a:alpha val="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94BAB4-55CC-4CAC-BFE2-5711BF807789}"/>
              </a:ext>
            </a:extLst>
          </p:cNvPr>
          <p:cNvSpPr>
            <a:spLocks noGrp="1"/>
          </p:cNvSpPr>
          <p:nvPr>
            <p:ph type="title"/>
          </p:nvPr>
        </p:nvSpPr>
        <p:spPr>
          <a:xfrm>
            <a:off x="301689" y="5402153"/>
            <a:ext cx="5334000" cy="1074846"/>
          </a:xfrm>
        </p:spPr>
        <p:txBody>
          <a:bodyPr vert="horz" lIns="91440" tIns="45720" rIns="91440" bIns="45720" rtlCol="0" anchor="ctr" anchorCtr="0">
            <a:normAutofit fontScale="90000"/>
          </a:bodyPr>
          <a:lstStyle/>
          <a:p>
            <a:pPr algn="r"/>
            <a:r>
              <a:rPr lang="en-US" sz="3600" dirty="0">
                <a:solidFill>
                  <a:srgbClr val="FFFFFF"/>
                </a:solidFill>
              </a:rPr>
              <a:t>Wellness in the Workplace – Support Stands</a:t>
            </a:r>
          </a:p>
        </p:txBody>
      </p:sp>
    </p:spTree>
    <p:extLst>
      <p:ext uri="{BB962C8B-B14F-4D97-AF65-F5344CB8AC3E}">
        <p14:creationId xmlns:p14="http://schemas.microsoft.com/office/powerpoint/2010/main" val="12248375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6B0479F5-59EA-43F3-BAFC-2606376EB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9338EE-3262-4D2C-A9AB-C0ED8CE347BD}"/>
              </a:ext>
            </a:extLst>
          </p:cNvPr>
          <p:cNvSpPr>
            <a:spLocks noGrp="1"/>
          </p:cNvSpPr>
          <p:nvPr>
            <p:ph type="title"/>
          </p:nvPr>
        </p:nvSpPr>
        <p:spPr>
          <a:xfrm>
            <a:off x="1800809" y="4945894"/>
            <a:ext cx="9601201" cy="1524000"/>
          </a:xfrm>
        </p:spPr>
        <p:txBody>
          <a:bodyPr>
            <a:normAutofit/>
          </a:bodyPr>
          <a:lstStyle/>
          <a:p>
            <a:r>
              <a:rPr lang="en-US" sz="3400" dirty="0"/>
              <a:t>Wellness in the Workplace – Mobile Free Zones</a:t>
            </a:r>
          </a:p>
        </p:txBody>
      </p:sp>
      <p:pic>
        <p:nvPicPr>
          <p:cNvPr id="4100" name="Picture 4" descr="mobile-free-zone-woman-txt-no-smartphone-technology-illustration-by-frits-ahlefeldt  – Hiking.org – Hiking philosophy">
            <a:extLst>
              <a:ext uri="{FF2B5EF4-FFF2-40B4-BE49-F238E27FC236}">
                <a16:creationId xmlns:a16="http://schemas.microsoft.com/office/drawing/2014/main" id="{9B4EB6AC-F285-4F41-9E83-EAD6EC21B99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509669" y="762000"/>
            <a:ext cx="1743409" cy="2286001"/>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No Phone Zone Stock Illustrations – 688 No Phone Zone Stock Illustrations,  Vectors &amp; Clipart - Dreamstime">
            <a:extLst>
              <a:ext uri="{FF2B5EF4-FFF2-40B4-BE49-F238E27FC236}">
                <a16:creationId xmlns:a16="http://schemas.microsoft.com/office/drawing/2014/main" id="{F851E883-B2B8-465E-B9CA-EE578422316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741924" y="761999"/>
            <a:ext cx="2137410" cy="2286001"/>
          </a:xfrm>
          <a:prstGeom prst="rect">
            <a:avLst/>
          </a:prstGeom>
          <a:noFill/>
          <a:extLst>
            <a:ext uri="{909E8E84-426E-40DD-AFC4-6F175D3DCCD1}">
              <a14:hiddenFill xmlns:a14="http://schemas.microsoft.com/office/drawing/2010/main">
                <a:solidFill>
                  <a:srgbClr val="FFFFFF"/>
                </a:solidFill>
              </a14:hiddenFill>
            </a:ext>
          </a:extLst>
        </p:spPr>
      </p:pic>
      <p:sp>
        <p:nvSpPr>
          <p:cNvPr id="77" name="Freeform: Shape 76">
            <a:extLst>
              <a:ext uri="{FF2B5EF4-FFF2-40B4-BE49-F238E27FC236}">
                <a16:creationId xmlns:a16="http://schemas.microsoft.com/office/drawing/2014/main" id="{71811820-403F-4D93-B710-D7F182DECC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14035"/>
            <a:ext cx="12192000" cy="1203824"/>
          </a:xfrm>
          <a:custGeom>
            <a:avLst/>
            <a:gdLst>
              <a:gd name="connsiteX0" fmla="*/ 12192000 w 12192000"/>
              <a:gd name="connsiteY0" fmla="*/ 0 h 1203824"/>
              <a:gd name="connsiteX1" fmla="*/ 12192000 w 12192000"/>
              <a:gd name="connsiteY1" fmla="*/ 463429 h 1203824"/>
              <a:gd name="connsiteX2" fmla="*/ 12190876 w 12192000"/>
              <a:gd name="connsiteY2" fmla="*/ 463512 h 1203824"/>
              <a:gd name="connsiteX3" fmla="*/ 12077245 w 12192000"/>
              <a:gd name="connsiteY3" fmla="*/ 476327 h 1203824"/>
              <a:gd name="connsiteX4" fmla="*/ 11984517 w 12192000"/>
              <a:gd name="connsiteY4" fmla="*/ 479927 h 1203824"/>
              <a:gd name="connsiteX5" fmla="*/ 11951600 w 12192000"/>
              <a:gd name="connsiteY5" fmla="*/ 478957 h 1203824"/>
              <a:gd name="connsiteX6" fmla="*/ 11690904 w 12192000"/>
              <a:gd name="connsiteY6" fmla="*/ 471970 h 1203824"/>
              <a:gd name="connsiteX7" fmla="*/ 11413965 w 12192000"/>
              <a:gd name="connsiteY7" fmla="*/ 476172 h 1203824"/>
              <a:gd name="connsiteX8" fmla="*/ 11240739 w 12192000"/>
              <a:gd name="connsiteY8" fmla="*/ 523169 h 1203824"/>
              <a:gd name="connsiteX9" fmla="*/ 11175005 w 12192000"/>
              <a:gd name="connsiteY9" fmla="*/ 532169 h 1203824"/>
              <a:gd name="connsiteX10" fmla="*/ 10873726 w 12192000"/>
              <a:gd name="connsiteY10" fmla="*/ 580253 h 1203824"/>
              <a:gd name="connsiteX11" fmla="*/ 10821306 w 12192000"/>
              <a:gd name="connsiteY11" fmla="*/ 593207 h 1203824"/>
              <a:gd name="connsiteX12" fmla="*/ 10530811 w 12192000"/>
              <a:gd name="connsiteY12" fmla="*/ 612184 h 1203824"/>
              <a:gd name="connsiteX13" fmla="*/ 10426049 w 12192000"/>
              <a:gd name="connsiteY13" fmla="*/ 623354 h 1203824"/>
              <a:gd name="connsiteX14" fmla="*/ 10329156 w 12192000"/>
              <a:gd name="connsiteY14" fmla="*/ 630948 h 1203824"/>
              <a:gd name="connsiteX15" fmla="*/ 10194727 w 12192000"/>
              <a:gd name="connsiteY15" fmla="*/ 648617 h 1203824"/>
              <a:gd name="connsiteX16" fmla="*/ 10055906 w 12192000"/>
              <a:gd name="connsiteY16" fmla="*/ 671256 h 1203824"/>
              <a:gd name="connsiteX17" fmla="*/ 9900551 w 12192000"/>
              <a:gd name="connsiteY17" fmla="*/ 692855 h 1203824"/>
              <a:gd name="connsiteX18" fmla="*/ 9838464 w 12192000"/>
              <a:gd name="connsiteY18" fmla="*/ 696804 h 1203824"/>
              <a:gd name="connsiteX19" fmla="*/ 9672957 w 12192000"/>
              <a:gd name="connsiteY19" fmla="*/ 723816 h 1203824"/>
              <a:gd name="connsiteX20" fmla="*/ 9585066 w 12192000"/>
              <a:gd name="connsiteY20" fmla="*/ 730692 h 1203824"/>
              <a:gd name="connsiteX21" fmla="*/ 9441407 w 12192000"/>
              <a:gd name="connsiteY21" fmla="*/ 750055 h 1203824"/>
              <a:gd name="connsiteX22" fmla="*/ 9394459 w 12192000"/>
              <a:gd name="connsiteY22" fmla="*/ 755431 h 1203824"/>
              <a:gd name="connsiteX23" fmla="*/ 9352590 w 12192000"/>
              <a:gd name="connsiteY23" fmla="*/ 760650 h 1203824"/>
              <a:gd name="connsiteX24" fmla="*/ 9211614 w 12192000"/>
              <a:gd name="connsiteY24" fmla="*/ 796248 h 1203824"/>
              <a:gd name="connsiteX25" fmla="*/ 9084667 w 12192000"/>
              <a:gd name="connsiteY25" fmla="*/ 815303 h 1203824"/>
              <a:gd name="connsiteX26" fmla="*/ 8863666 w 12192000"/>
              <a:gd name="connsiteY26" fmla="*/ 859298 h 1203824"/>
              <a:gd name="connsiteX27" fmla="*/ 8813796 w 12192000"/>
              <a:gd name="connsiteY27" fmla="*/ 862070 h 1203824"/>
              <a:gd name="connsiteX28" fmla="*/ 8659351 w 12192000"/>
              <a:gd name="connsiteY28" fmla="*/ 882406 h 1203824"/>
              <a:gd name="connsiteX29" fmla="*/ 8571352 w 12192000"/>
              <a:gd name="connsiteY29" fmla="*/ 893639 h 1203824"/>
              <a:gd name="connsiteX30" fmla="*/ 8464106 w 12192000"/>
              <a:gd name="connsiteY30" fmla="*/ 918004 h 1203824"/>
              <a:gd name="connsiteX31" fmla="*/ 8278324 w 12192000"/>
              <a:gd name="connsiteY31" fmla="*/ 963769 h 1203824"/>
              <a:gd name="connsiteX32" fmla="*/ 8229128 w 12192000"/>
              <a:gd name="connsiteY32" fmla="*/ 973810 h 1203824"/>
              <a:gd name="connsiteX33" fmla="*/ 8139751 w 12192000"/>
              <a:gd name="connsiteY33" fmla="*/ 995815 h 1203824"/>
              <a:gd name="connsiteX34" fmla="*/ 8123571 w 12192000"/>
              <a:gd name="connsiteY34" fmla="*/ 999822 h 1203824"/>
              <a:gd name="connsiteX35" fmla="*/ 7988699 w 12192000"/>
              <a:gd name="connsiteY35" fmla="*/ 1042479 h 1203824"/>
              <a:gd name="connsiteX36" fmla="*/ 7917214 w 12192000"/>
              <a:gd name="connsiteY36" fmla="*/ 1054565 h 1203824"/>
              <a:gd name="connsiteX37" fmla="*/ 7710915 w 12192000"/>
              <a:gd name="connsiteY37" fmla="*/ 1084190 h 1203824"/>
              <a:gd name="connsiteX38" fmla="*/ 7622959 w 12192000"/>
              <a:gd name="connsiteY38" fmla="*/ 1093150 h 1203824"/>
              <a:gd name="connsiteX39" fmla="*/ 7410782 w 12192000"/>
              <a:gd name="connsiteY39" fmla="*/ 1109640 h 1203824"/>
              <a:gd name="connsiteX40" fmla="*/ 7277754 w 12192000"/>
              <a:gd name="connsiteY40" fmla="*/ 1121822 h 1203824"/>
              <a:gd name="connsiteX41" fmla="*/ 7124540 w 12192000"/>
              <a:gd name="connsiteY41" fmla="*/ 1132918 h 1203824"/>
              <a:gd name="connsiteX42" fmla="*/ 6949752 w 12192000"/>
              <a:gd name="connsiteY42" fmla="*/ 1151058 h 1203824"/>
              <a:gd name="connsiteX43" fmla="*/ 6630249 w 12192000"/>
              <a:gd name="connsiteY43" fmla="*/ 1176063 h 1203824"/>
              <a:gd name="connsiteX44" fmla="*/ 6320634 w 12192000"/>
              <a:gd name="connsiteY44" fmla="*/ 1198901 h 1203824"/>
              <a:gd name="connsiteX45" fmla="*/ 6192343 w 12192000"/>
              <a:gd name="connsiteY45" fmla="*/ 1198323 h 1203824"/>
              <a:gd name="connsiteX46" fmla="*/ 5966562 w 12192000"/>
              <a:gd name="connsiteY46" fmla="*/ 1203723 h 1203824"/>
              <a:gd name="connsiteX47" fmla="*/ 5867227 w 12192000"/>
              <a:gd name="connsiteY47" fmla="*/ 1201847 h 1203824"/>
              <a:gd name="connsiteX48" fmla="*/ 5630172 w 12192000"/>
              <a:gd name="connsiteY48" fmla="*/ 1202248 h 1203824"/>
              <a:gd name="connsiteX49" fmla="*/ 5348949 w 12192000"/>
              <a:gd name="connsiteY49" fmla="*/ 1191768 h 1203824"/>
              <a:gd name="connsiteX50" fmla="*/ 5241228 w 12192000"/>
              <a:gd name="connsiteY50" fmla="*/ 1192408 h 1203824"/>
              <a:gd name="connsiteX51" fmla="*/ 4971133 w 12192000"/>
              <a:gd name="connsiteY51" fmla="*/ 1193559 h 1203824"/>
              <a:gd name="connsiteX52" fmla="*/ 4869416 w 12192000"/>
              <a:gd name="connsiteY52" fmla="*/ 1200519 h 1203824"/>
              <a:gd name="connsiteX53" fmla="*/ 4753274 w 12192000"/>
              <a:gd name="connsiteY53" fmla="*/ 1200850 h 1203824"/>
              <a:gd name="connsiteX54" fmla="*/ 4611883 w 12192000"/>
              <a:gd name="connsiteY54" fmla="*/ 1192701 h 1203824"/>
              <a:gd name="connsiteX55" fmla="*/ 4376825 w 12192000"/>
              <a:gd name="connsiteY55" fmla="*/ 1184131 h 1203824"/>
              <a:gd name="connsiteX56" fmla="*/ 4285471 w 12192000"/>
              <a:gd name="connsiteY56" fmla="*/ 1187158 h 1203824"/>
              <a:gd name="connsiteX57" fmla="*/ 3866543 w 12192000"/>
              <a:gd name="connsiteY57" fmla="*/ 1181596 h 1203824"/>
              <a:gd name="connsiteX58" fmla="*/ 3651342 w 12192000"/>
              <a:gd name="connsiteY58" fmla="*/ 1174348 h 1203824"/>
              <a:gd name="connsiteX59" fmla="*/ 3518453 w 12192000"/>
              <a:gd name="connsiteY59" fmla="*/ 1177258 h 1203824"/>
              <a:gd name="connsiteX60" fmla="*/ 3400818 w 12192000"/>
              <a:gd name="connsiteY60" fmla="*/ 1169685 h 1203824"/>
              <a:gd name="connsiteX61" fmla="*/ 3037154 w 12192000"/>
              <a:gd name="connsiteY61" fmla="*/ 1153217 h 1203824"/>
              <a:gd name="connsiteX62" fmla="*/ 2866260 w 12192000"/>
              <a:gd name="connsiteY62" fmla="*/ 1132283 h 1203824"/>
              <a:gd name="connsiteX63" fmla="*/ 2582173 w 12192000"/>
              <a:gd name="connsiteY63" fmla="*/ 1088979 h 1203824"/>
              <a:gd name="connsiteX64" fmla="*/ 2395406 w 12192000"/>
              <a:gd name="connsiteY64" fmla="*/ 1035945 h 1203824"/>
              <a:gd name="connsiteX65" fmla="*/ 2294751 w 12192000"/>
              <a:gd name="connsiteY65" fmla="*/ 1014618 h 1203824"/>
              <a:gd name="connsiteX66" fmla="*/ 2122944 w 12192000"/>
              <a:gd name="connsiteY66" fmla="*/ 984751 h 1203824"/>
              <a:gd name="connsiteX67" fmla="*/ 1905504 w 12192000"/>
              <a:gd name="connsiteY67" fmla="*/ 941380 h 1203824"/>
              <a:gd name="connsiteX68" fmla="*/ 1671045 w 12192000"/>
              <a:gd name="connsiteY68" fmla="*/ 924228 h 1203824"/>
              <a:gd name="connsiteX69" fmla="*/ 1543856 w 12192000"/>
              <a:gd name="connsiteY69" fmla="*/ 898190 h 1203824"/>
              <a:gd name="connsiteX70" fmla="*/ 1419784 w 12192000"/>
              <a:gd name="connsiteY70" fmla="*/ 868500 h 1203824"/>
              <a:gd name="connsiteX71" fmla="*/ 1355116 w 12192000"/>
              <a:gd name="connsiteY71" fmla="*/ 849214 h 1203824"/>
              <a:gd name="connsiteX72" fmla="*/ 1223713 w 12192000"/>
              <a:gd name="connsiteY72" fmla="*/ 821702 h 1203824"/>
              <a:gd name="connsiteX73" fmla="*/ 1094193 w 12192000"/>
              <a:gd name="connsiteY73" fmla="*/ 804872 h 1203824"/>
              <a:gd name="connsiteX74" fmla="*/ 1001115 w 12192000"/>
              <a:gd name="connsiteY74" fmla="*/ 783030 h 1203824"/>
              <a:gd name="connsiteX75" fmla="*/ 879548 w 12192000"/>
              <a:gd name="connsiteY75" fmla="*/ 747884 h 1203824"/>
              <a:gd name="connsiteX76" fmla="*/ 711163 w 12192000"/>
              <a:gd name="connsiteY76" fmla="*/ 719039 h 1203824"/>
              <a:gd name="connsiteX77" fmla="*/ 557941 w 12192000"/>
              <a:gd name="connsiteY77" fmla="*/ 707101 h 1203824"/>
              <a:gd name="connsiteX78" fmla="*/ 480347 w 12192000"/>
              <a:gd name="connsiteY78" fmla="*/ 668702 h 1203824"/>
              <a:gd name="connsiteX79" fmla="*/ 296224 w 12192000"/>
              <a:gd name="connsiteY79" fmla="*/ 603583 h 1203824"/>
              <a:gd name="connsiteX80" fmla="*/ 72689 w 12192000"/>
              <a:gd name="connsiteY80" fmla="*/ 560892 h 1203824"/>
              <a:gd name="connsiteX81" fmla="*/ 0 w 12192000"/>
              <a:gd name="connsiteY81" fmla="*/ 543486 h 1203824"/>
              <a:gd name="connsiteX82" fmla="*/ 0 w 12192000"/>
              <a:gd name="connsiteY82" fmla="*/ 384357 h 1203824"/>
              <a:gd name="connsiteX83" fmla="*/ 51784 w 12192000"/>
              <a:gd name="connsiteY83" fmla="*/ 393937 h 1203824"/>
              <a:gd name="connsiteX84" fmla="*/ 205561 w 12192000"/>
              <a:gd name="connsiteY84" fmla="*/ 414859 h 1203824"/>
              <a:gd name="connsiteX85" fmla="*/ 354391 w 12192000"/>
              <a:gd name="connsiteY85" fmla="*/ 426667 h 1203824"/>
              <a:gd name="connsiteX86" fmla="*/ 448281 w 12192000"/>
              <a:gd name="connsiteY86" fmla="*/ 436308 h 1203824"/>
              <a:gd name="connsiteX87" fmla="*/ 611518 w 12192000"/>
              <a:gd name="connsiteY87" fmla="*/ 434166 h 1203824"/>
              <a:gd name="connsiteX88" fmla="*/ 746076 w 12192000"/>
              <a:gd name="connsiteY88" fmla="*/ 422520 h 1203824"/>
              <a:gd name="connsiteX89" fmla="*/ 902724 w 12192000"/>
              <a:gd name="connsiteY89" fmla="*/ 409989 h 1203824"/>
              <a:gd name="connsiteX90" fmla="*/ 1113854 w 12192000"/>
              <a:gd name="connsiteY90" fmla="*/ 414230 h 1203824"/>
              <a:gd name="connsiteX91" fmla="*/ 1333449 w 12192000"/>
              <a:gd name="connsiteY91" fmla="*/ 459938 h 1203824"/>
              <a:gd name="connsiteX92" fmla="*/ 1408608 w 12192000"/>
              <a:gd name="connsiteY92" fmla="*/ 458278 h 1203824"/>
              <a:gd name="connsiteX93" fmla="*/ 1630191 w 12192000"/>
              <a:gd name="connsiteY93" fmla="*/ 403061 h 1203824"/>
              <a:gd name="connsiteX94" fmla="*/ 1956289 w 12192000"/>
              <a:gd name="connsiteY94" fmla="*/ 332366 h 1203824"/>
              <a:gd name="connsiteX95" fmla="*/ 2042814 w 12192000"/>
              <a:gd name="connsiteY95" fmla="*/ 344002 h 1203824"/>
              <a:gd name="connsiteX96" fmla="*/ 2183420 w 12192000"/>
              <a:gd name="connsiteY96" fmla="*/ 369635 h 1203824"/>
              <a:gd name="connsiteX97" fmla="*/ 2269566 w 12192000"/>
              <a:gd name="connsiteY97" fmla="*/ 439859 h 1203824"/>
              <a:gd name="connsiteX98" fmla="*/ 2331129 w 12192000"/>
              <a:gd name="connsiteY98" fmla="*/ 524163 h 1203824"/>
              <a:gd name="connsiteX99" fmla="*/ 2385112 w 12192000"/>
              <a:gd name="connsiteY99" fmla="*/ 555357 h 1203824"/>
              <a:gd name="connsiteX100" fmla="*/ 2444033 w 12192000"/>
              <a:gd name="connsiteY100" fmla="*/ 572629 h 1203824"/>
              <a:gd name="connsiteX101" fmla="*/ 2525979 w 12192000"/>
              <a:gd name="connsiteY101" fmla="*/ 603233 h 1203824"/>
              <a:gd name="connsiteX102" fmla="*/ 2603911 w 12192000"/>
              <a:gd name="connsiteY102" fmla="*/ 684825 h 1203824"/>
              <a:gd name="connsiteX103" fmla="*/ 2678828 w 12192000"/>
              <a:gd name="connsiteY103" fmla="*/ 706990 h 1203824"/>
              <a:gd name="connsiteX104" fmla="*/ 2738094 w 12192000"/>
              <a:gd name="connsiteY104" fmla="*/ 711376 h 1203824"/>
              <a:gd name="connsiteX105" fmla="*/ 2983806 w 12192000"/>
              <a:gd name="connsiteY105" fmla="*/ 728243 h 1203824"/>
              <a:gd name="connsiteX106" fmla="*/ 3013997 w 12192000"/>
              <a:gd name="connsiteY106" fmla="*/ 725446 h 1203824"/>
              <a:gd name="connsiteX107" fmla="*/ 3364419 w 12192000"/>
              <a:gd name="connsiteY107" fmla="*/ 720577 h 1203824"/>
              <a:gd name="connsiteX108" fmla="*/ 3460521 w 12192000"/>
              <a:gd name="connsiteY108" fmla="*/ 717628 h 1203824"/>
              <a:gd name="connsiteX109" fmla="*/ 3710982 w 12192000"/>
              <a:gd name="connsiteY109" fmla="*/ 714182 h 1203824"/>
              <a:gd name="connsiteX110" fmla="*/ 3850961 w 12192000"/>
              <a:gd name="connsiteY110" fmla="*/ 778802 h 1203824"/>
              <a:gd name="connsiteX111" fmla="*/ 3946286 w 12192000"/>
              <a:gd name="connsiteY111" fmla="*/ 816372 h 1203824"/>
              <a:gd name="connsiteX112" fmla="*/ 4065132 w 12192000"/>
              <a:gd name="connsiteY112" fmla="*/ 832459 h 1203824"/>
              <a:gd name="connsiteX113" fmla="*/ 4132173 w 12192000"/>
              <a:gd name="connsiteY113" fmla="*/ 835167 h 1203824"/>
              <a:gd name="connsiteX114" fmla="*/ 4305858 w 12192000"/>
              <a:gd name="connsiteY114" fmla="*/ 804156 h 1203824"/>
              <a:gd name="connsiteX115" fmla="*/ 4382131 w 12192000"/>
              <a:gd name="connsiteY115" fmla="*/ 769481 h 1203824"/>
              <a:gd name="connsiteX116" fmla="*/ 4453289 w 12192000"/>
              <a:gd name="connsiteY116" fmla="*/ 752531 h 1203824"/>
              <a:gd name="connsiteX117" fmla="*/ 4657971 w 12192000"/>
              <a:gd name="connsiteY117" fmla="*/ 795835 h 1203824"/>
              <a:gd name="connsiteX118" fmla="*/ 4682399 w 12192000"/>
              <a:gd name="connsiteY118" fmla="*/ 813876 h 1203824"/>
              <a:gd name="connsiteX119" fmla="*/ 4771814 w 12192000"/>
              <a:gd name="connsiteY119" fmla="*/ 907046 h 1203824"/>
              <a:gd name="connsiteX120" fmla="*/ 4827520 w 12192000"/>
              <a:gd name="connsiteY120" fmla="*/ 929876 h 1203824"/>
              <a:gd name="connsiteX121" fmla="*/ 4849942 w 12192000"/>
              <a:gd name="connsiteY121" fmla="*/ 933851 h 1203824"/>
              <a:gd name="connsiteX122" fmla="*/ 5009626 w 12192000"/>
              <a:gd name="connsiteY122" fmla="*/ 957896 h 1203824"/>
              <a:gd name="connsiteX123" fmla="*/ 5158711 w 12192000"/>
              <a:gd name="connsiteY123" fmla="*/ 963814 h 1203824"/>
              <a:gd name="connsiteX124" fmla="*/ 5376427 w 12192000"/>
              <a:gd name="connsiteY124" fmla="*/ 963151 h 1203824"/>
              <a:gd name="connsiteX125" fmla="*/ 5475787 w 12192000"/>
              <a:gd name="connsiteY125" fmla="*/ 980508 h 1203824"/>
              <a:gd name="connsiteX126" fmla="*/ 5653401 w 12192000"/>
              <a:gd name="connsiteY126" fmla="*/ 987268 h 1203824"/>
              <a:gd name="connsiteX127" fmla="*/ 5726340 w 12192000"/>
              <a:gd name="connsiteY127" fmla="*/ 985357 h 1203824"/>
              <a:gd name="connsiteX128" fmla="*/ 5790563 w 12192000"/>
              <a:gd name="connsiteY128" fmla="*/ 991300 h 1203824"/>
              <a:gd name="connsiteX129" fmla="*/ 5860260 w 12192000"/>
              <a:gd name="connsiteY129" fmla="*/ 1004958 h 1203824"/>
              <a:gd name="connsiteX130" fmla="*/ 6042101 w 12192000"/>
              <a:gd name="connsiteY130" fmla="*/ 1036226 h 1203824"/>
              <a:gd name="connsiteX131" fmla="*/ 6301998 w 12192000"/>
              <a:gd name="connsiteY131" fmla="*/ 989138 h 1203824"/>
              <a:gd name="connsiteX132" fmla="*/ 6452025 w 12192000"/>
              <a:gd name="connsiteY132" fmla="*/ 968489 h 1203824"/>
              <a:gd name="connsiteX133" fmla="*/ 6589205 w 12192000"/>
              <a:gd name="connsiteY133" fmla="*/ 939474 h 1203824"/>
              <a:gd name="connsiteX134" fmla="*/ 6631069 w 12192000"/>
              <a:gd name="connsiteY134" fmla="*/ 911222 h 1203824"/>
              <a:gd name="connsiteX135" fmla="*/ 6828274 w 12192000"/>
              <a:gd name="connsiteY135" fmla="*/ 942941 h 1203824"/>
              <a:gd name="connsiteX136" fmla="*/ 6900803 w 12192000"/>
              <a:gd name="connsiteY136" fmla="*/ 984140 h 1203824"/>
              <a:gd name="connsiteX137" fmla="*/ 7034668 w 12192000"/>
              <a:gd name="connsiteY137" fmla="*/ 1018665 h 1203824"/>
              <a:gd name="connsiteX138" fmla="*/ 7281067 w 12192000"/>
              <a:gd name="connsiteY138" fmla="*/ 966327 h 1203824"/>
              <a:gd name="connsiteX139" fmla="*/ 7412780 w 12192000"/>
              <a:gd name="connsiteY139" fmla="*/ 909206 h 1203824"/>
              <a:gd name="connsiteX140" fmla="*/ 7500327 w 12192000"/>
              <a:gd name="connsiteY140" fmla="*/ 894826 h 1203824"/>
              <a:gd name="connsiteX141" fmla="*/ 7662324 w 12192000"/>
              <a:gd name="connsiteY141" fmla="*/ 927415 h 1203824"/>
              <a:gd name="connsiteX142" fmla="*/ 7725334 w 12192000"/>
              <a:gd name="connsiteY142" fmla="*/ 924844 h 1203824"/>
              <a:gd name="connsiteX143" fmla="*/ 7833279 w 12192000"/>
              <a:gd name="connsiteY143" fmla="*/ 913031 h 1203824"/>
              <a:gd name="connsiteX144" fmla="*/ 7928605 w 12192000"/>
              <a:gd name="connsiteY144" fmla="*/ 881683 h 1203824"/>
              <a:gd name="connsiteX145" fmla="*/ 8146597 w 12192000"/>
              <a:gd name="connsiteY145" fmla="*/ 762968 h 1203824"/>
              <a:gd name="connsiteX146" fmla="*/ 8183577 w 12192000"/>
              <a:gd name="connsiteY146" fmla="*/ 749005 h 1203824"/>
              <a:gd name="connsiteX147" fmla="*/ 8250224 w 12192000"/>
              <a:gd name="connsiteY147" fmla="*/ 733642 h 1203824"/>
              <a:gd name="connsiteX148" fmla="*/ 8505929 w 12192000"/>
              <a:gd name="connsiteY148" fmla="*/ 626542 h 1203824"/>
              <a:gd name="connsiteX149" fmla="*/ 8564194 w 12192000"/>
              <a:gd name="connsiteY149" fmla="*/ 618796 h 1203824"/>
              <a:gd name="connsiteX150" fmla="*/ 8660705 w 12192000"/>
              <a:gd name="connsiteY150" fmla="*/ 611069 h 1203824"/>
              <a:gd name="connsiteX151" fmla="*/ 8762255 w 12192000"/>
              <a:gd name="connsiteY151" fmla="*/ 585060 h 1203824"/>
              <a:gd name="connsiteX152" fmla="*/ 8836439 w 12192000"/>
              <a:gd name="connsiteY152" fmla="*/ 566358 h 1203824"/>
              <a:gd name="connsiteX153" fmla="*/ 9050728 w 12192000"/>
              <a:gd name="connsiteY153" fmla="*/ 559575 h 1203824"/>
              <a:gd name="connsiteX154" fmla="*/ 9229627 w 12192000"/>
              <a:gd name="connsiteY154" fmla="*/ 557464 h 1203824"/>
              <a:gd name="connsiteX155" fmla="*/ 9253451 w 12192000"/>
              <a:gd name="connsiteY155" fmla="*/ 550855 h 1203824"/>
              <a:gd name="connsiteX156" fmla="*/ 9484214 w 12192000"/>
              <a:gd name="connsiteY156" fmla="*/ 498671 h 1203824"/>
              <a:gd name="connsiteX157" fmla="*/ 9582633 w 12192000"/>
              <a:gd name="connsiteY157" fmla="*/ 458384 h 1203824"/>
              <a:gd name="connsiteX158" fmla="*/ 9719670 w 12192000"/>
              <a:gd name="connsiteY158" fmla="*/ 415607 h 1203824"/>
              <a:gd name="connsiteX159" fmla="*/ 9871784 w 12192000"/>
              <a:gd name="connsiteY159" fmla="*/ 366147 h 1203824"/>
              <a:gd name="connsiteX160" fmla="*/ 9984494 w 12192000"/>
              <a:gd name="connsiteY160" fmla="*/ 336660 h 1203824"/>
              <a:gd name="connsiteX161" fmla="*/ 10154708 w 12192000"/>
              <a:gd name="connsiteY161" fmla="*/ 322193 h 1203824"/>
              <a:gd name="connsiteX162" fmla="*/ 10190446 w 12192000"/>
              <a:gd name="connsiteY162" fmla="*/ 325025 h 1203824"/>
              <a:gd name="connsiteX163" fmla="*/ 10530736 w 12192000"/>
              <a:gd name="connsiteY163" fmla="*/ 335953 h 1203824"/>
              <a:gd name="connsiteX164" fmla="*/ 10752157 w 12192000"/>
              <a:gd name="connsiteY164" fmla="*/ 305117 h 1203824"/>
              <a:gd name="connsiteX165" fmla="*/ 10824452 w 12192000"/>
              <a:gd name="connsiteY165" fmla="*/ 285927 h 1203824"/>
              <a:gd name="connsiteX166" fmla="*/ 10953152 w 12192000"/>
              <a:gd name="connsiteY166" fmla="*/ 228102 h 1203824"/>
              <a:gd name="connsiteX167" fmla="*/ 11011614 w 12192000"/>
              <a:gd name="connsiteY167" fmla="*/ 214096 h 1203824"/>
              <a:gd name="connsiteX168" fmla="*/ 11116031 w 12192000"/>
              <a:gd name="connsiteY168" fmla="*/ 195421 h 1203824"/>
              <a:gd name="connsiteX169" fmla="*/ 11344303 w 12192000"/>
              <a:gd name="connsiteY169" fmla="*/ 166629 h 1203824"/>
              <a:gd name="connsiteX170" fmla="*/ 11639050 w 12192000"/>
              <a:gd name="connsiteY170" fmla="*/ 108526 h 1203824"/>
              <a:gd name="connsiteX171" fmla="*/ 11757532 w 12192000"/>
              <a:gd name="connsiteY171" fmla="*/ 96530 h 1203824"/>
              <a:gd name="connsiteX172" fmla="*/ 11885799 w 12192000"/>
              <a:gd name="connsiteY172" fmla="*/ 86728 h 1203824"/>
              <a:gd name="connsiteX173" fmla="*/ 11922874 w 12192000"/>
              <a:gd name="connsiteY173" fmla="*/ 81060 h 1203824"/>
              <a:gd name="connsiteX174" fmla="*/ 12115331 w 12192000"/>
              <a:gd name="connsiteY174" fmla="*/ 33587 h 1203824"/>
              <a:gd name="connsiteX175" fmla="*/ 12158080 w 12192000"/>
              <a:gd name="connsiteY175" fmla="*/ 14081 h 1203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Lst>
            <a:rect l="l" t="t" r="r" b="b"/>
            <a:pathLst>
              <a:path w="12192000" h="1203824">
                <a:moveTo>
                  <a:pt x="12192000" y="0"/>
                </a:moveTo>
                <a:lnTo>
                  <a:pt x="12192000" y="463429"/>
                </a:lnTo>
                <a:lnTo>
                  <a:pt x="12190876" y="463512"/>
                </a:lnTo>
                <a:cubicBezTo>
                  <a:pt x="12153133" y="467010"/>
                  <a:pt x="12115042" y="473200"/>
                  <a:pt x="12077245" y="476327"/>
                </a:cubicBezTo>
                <a:cubicBezTo>
                  <a:pt x="12046307" y="479040"/>
                  <a:pt x="12015359" y="479114"/>
                  <a:pt x="11984517" y="479927"/>
                </a:cubicBezTo>
                <a:cubicBezTo>
                  <a:pt x="11973265" y="480210"/>
                  <a:pt x="11961485" y="476792"/>
                  <a:pt x="11951600" y="478957"/>
                </a:cubicBezTo>
                <a:cubicBezTo>
                  <a:pt x="11853497" y="501074"/>
                  <a:pt x="11777036" y="475730"/>
                  <a:pt x="11690904" y="471970"/>
                </a:cubicBezTo>
                <a:cubicBezTo>
                  <a:pt x="11600358" y="467893"/>
                  <a:pt x="11511400" y="454530"/>
                  <a:pt x="11413965" y="476172"/>
                </a:cubicBezTo>
                <a:cubicBezTo>
                  <a:pt x="11355010" y="489304"/>
                  <a:pt x="11299073" y="508237"/>
                  <a:pt x="11240739" y="523169"/>
                </a:cubicBezTo>
                <a:cubicBezTo>
                  <a:pt x="11219994" y="528395"/>
                  <a:pt x="11196384" y="531385"/>
                  <a:pt x="11175005" y="532169"/>
                </a:cubicBezTo>
                <a:cubicBezTo>
                  <a:pt x="11071819" y="536506"/>
                  <a:pt x="10971303" y="549336"/>
                  <a:pt x="10873726" y="580253"/>
                </a:cubicBezTo>
                <a:cubicBezTo>
                  <a:pt x="10856992" y="585473"/>
                  <a:pt x="10839156" y="590660"/>
                  <a:pt x="10821306" y="593207"/>
                </a:cubicBezTo>
                <a:cubicBezTo>
                  <a:pt x="10723500" y="607162"/>
                  <a:pt x="10626924" y="616976"/>
                  <a:pt x="10530811" y="612184"/>
                </a:cubicBezTo>
                <a:cubicBezTo>
                  <a:pt x="10498527" y="610559"/>
                  <a:pt x="10460885" y="619895"/>
                  <a:pt x="10426049" y="623354"/>
                </a:cubicBezTo>
                <a:cubicBezTo>
                  <a:pt x="10393740" y="626644"/>
                  <a:pt x="10360820" y="630774"/>
                  <a:pt x="10329156" y="630948"/>
                </a:cubicBezTo>
                <a:cubicBezTo>
                  <a:pt x="10282924" y="631125"/>
                  <a:pt x="10240698" y="636395"/>
                  <a:pt x="10194727" y="648617"/>
                </a:cubicBezTo>
                <a:cubicBezTo>
                  <a:pt x="10150847" y="660165"/>
                  <a:pt x="10102287" y="664450"/>
                  <a:pt x="10055906" y="671256"/>
                </a:cubicBezTo>
                <a:cubicBezTo>
                  <a:pt x="10004174" y="678826"/>
                  <a:pt x="9952442" y="686395"/>
                  <a:pt x="9900551" y="692855"/>
                </a:cubicBezTo>
                <a:cubicBezTo>
                  <a:pt x="9879793" y="695439"/>
                  <a:pt x="9855180" y="691398"/>
                  <a:pt x="9838464" y="696804"/>
                </a:cubicBezTo>
                <a:cubicBezTo>
                  <a:pt x="9784563" y="714690"/>
                  <a:pt x="9727517" y="710557"/>
                  <a:pt x="9672957" y="723816"/>
                </a:cubicBezTo>
                <a:cubicBezTo>
                  <a:pt x="9646220" y="730464"/>
                  <a:pt x="9614440" y="727257"/>
                  <a:pt x="9585066" y="730692"/>
                </a:cubicBezTo>
                <a:cubicBezTo>
                  <a:pt x="9537047" y="736221"/>
                  <a:pt x="9489294" y="743601"/>
                  <a:pt x="9441407" y="750055"/>
                </a:cubicBezTo>
                <a:cubicBezTo>
                  <a:pt x="9425674" y="752111"/>
                  <a:pt x="9410218" y="753561"/>
                  <a:pt x="9394459" y="755431"/>
                </a:cubicBezTo>
                <a:cubicBezTo>
                  <a:pt x="9380484" y="757048"/>
                  <a:pt x="9365611" y="757472"/>
                  <a:pt x="9352590" y="760650"/>
                </a:cubicBezTo>
                <a:cubicBezTo>
                  <a:pt x="9305415" y="772102"/>
                  <a:pt x="9259379" y="786411"/>
                  <a:pt x="9211614" y="796248"/>
                </a:cubicBezTo>
                <a:cubicBezTo>
                  <a:pt x="9170220" y="804796"/>
                  <a:pt x="9126523" y="807444"/>
                  <a:pt x="9084667" y="815303"/>
                </a:cubicBezTo>
                <a:cubicBezTo>
                  <a:pt x="9010868" y="829042"/>
                  <a:pt x="8937412" y="845188"/>
                  <a:pt x="8863666" y="859298"/>
                </a:cubicBezTo>
                <a:cubicBezTo>
                  <a:pt x="8847706" y="862330"/>
                  <a:pt x="8830271" y="860096"/>
                  <a:pt x="8813796" y="862070"/>
                </a:cubicBezTo>
                <a:cubicBezTo>
                  <a:pt x="8762262" y="868479"/>
                  <a:pt x="8710833" y="875626"/>
                  <a:pt x="8659351" y="882406"/>
                </a:cubicBezTo>
                <a:cubicBezTo>
                  <a:pt x="8630055" y="886396"/>
                  <a:pt x="8600505" y="891179"/>
                  <a:pt x="8571352" y="893639"/>
                </a:cubicBezTo>
                <a:cubicBezTo>
                  <a:pt x="8532843" y="896868"/>
                  <a:pt x="8497743" y="898476"/>
                  <a:pt x="8464106" y="918004"/>
                </a:cubicBezTo>
                <a:cubicBezTo>
                  <a:pt x="8412327" y="948238"/>
                  <a:pt x="8341122" y="949523"/>
                  <a:pt x="8278324" y="963769"/>
                </a:cubicBezTo>
                <a:cubicBezTo>
                  <a:pt x="8262086" y="967408"/>
                  <a:pt x="8245335" y="969987"/>
                  <a:pt x="8229128" y="973810"/>
                </a:cubicBezTo>
                <a:cubicBezTo>
                  <a:pt x="8199180" y="980915"/>
                  <a:pt x="8169646" y="988338"/>
                  <a:pt x="8139751" y="995815"/>
                </a:cubicBezTo>
                <a:cubicBezTo>
                  <a:pt x="8134478" y="997132"/>
                  <a:pt x="8128438" y="998185"/>
                  <a:pt x="8123571" y="999822"/>
                </a:cubicBezTo>
                <a:cubicBezTo>
                  <a:pt x="8078628" y="1014164"/>
                  <a:pt x="8034565" y="1029514"/>
                  <a:pt x="7988699" y="1042479"/>
                </a:cubicBezTo>
                <a:cubicBezTo>
                  <a:pt x="7966302" y="1048884"/>
                  <a:pt x="7941011" y="1052871"/>
                  <a:pt x="7917214" y="1054565"/>
                </a:cubicBezTo>
                <a:cubicBezTo>
                  <a:pt x="7847636" y="1059584"/>
                  <a:pt x="7779165" y="1067276"/>
                  <a:pt x="7710915" y="1084190"/>
                </a:cubicBezTo>
                <a:cubicBezTo>
                  <a:pt x="7683826" y="1090885"/>
                  <a:pt x="7652466" y="1090640"/>
                  <a:pt x="7622959" y="1093150"/>
                </a:cubicBezTo>
                <a:cubicBezTo>
                  <a:pt x="7552361" y="1098691"/>
                  <a:pt x="7481710" y="1103861"/>
                  <a:pt x="7410782" y="1109640"/>
                </a:cubicBezTo>
                <a:cubicBezTo>
                  <a:pt x="7366505" y="1113312"/>
                  <a:pt x="7322030" y="1118147"/>
                  <a:pt x="7277754" y="1121822"/>
                </a:cubicBezTo>
                <a:cubicBezTo>
                  <a:pt x="7226619" y="1125906"/>
                  <a:pt x="7175601" y="1128277"/>
                  <a:pt x="7124540" y="1132918"/>
                </a:cubicBezTo>
                <a:cubicBezTo>
                  <a:pt x="7066293" y="1138207"/>
                  <a:pt x="7008028" y="1145955"/>
                  <a:pt x="6949752" y="1151058"/>
                </a:cubicBezTo>
                <a:cubicBezTo>
                  <a:pt x="6843217" y="1160027"/>
                  <a:pt x="6736882" y="1167834"/>
                  <a:pt x="6630249" y="1176063"/>
                </a:cubicBezTo>
                <a:cubicBezTo>
                  <a:pt x="6526849" y="1184018"/>
                  <a:pt x="6423556" y="1192713"/>
                  <a:pt x="6320634" y="1198901"/>
                </a:cubicBezTo>
                <a:cubicBezTo>
                  <a:pt x="6277297" y="1201496"/>
                  <a:pt x="6235232" y="1197679"/>
                  <a:pt x="6192343" y="1198323"/>
                </a:cubicBezTo>
                <a:cubicBezTo>
                  <a:pt x="6117131" y="1199612"/>
                  <a:pt x="6041418" y="1202485"/>
                  <a:pt x="5966562" y="1203723"/>
                </a:cubicBezTo>
                <a:cubicBezTo>
                  <a:pt x="5933144" y="1204338"/>
                  <a:pt x="5900754" y="1201974"/>
                  <a:pt x="5867227" y="1201847"/>
                </a:cubicBezTo>
                <a:cubicBezTo>
                  <a:pt x="5788180" y="1201796"/>
                  <a:pt x="5708354" y="1203933"/>
                  <a:pt x="5630172" y="1202248"/>
                </a:cubicBezTo>
                <a:cubicBezTo>
                  <a:pt x="5535908" y="1200213"/>
                  <a:pt x="5442984" y="1194779"/>
                  <a:pt x="5348949" y="1191768"/>
                </a:cubicBezTo>
                <a:cubicBezTo>
                  <a:pt x="5313810" y="1190551"/>
                  <a:pt x="5277251" y="1192179"/>
                  <a:pt x="5241228" y="1192408"/>
                </a:cubicBezTo>
                <a:cubicBezTo>
                  <a:pt x="5151316" y="1192775"/>
                  <a:pt x="5061657" y="1192349"/>
                  <a:pt x="4971133" y="1193559"/>
                </a:cubicBezTo>
                <a:cubicBezTo>
                  <a:pt x="4937685" y="1193988"/>
                  <a:pt x="4903114" y="1199299"/>
                  <a:pt x="4869416" y="1200519"/>
                </a:cubicBezTo>
                <a:cubicBezTo>
                  <a:pt x="4830283" y="1201947"/>
                  <a:pt x="4791348" y="1202215"/>
                  <a:pt x="4753274" y="1200850"/>
                </a:cubicBezTo>
                <a:cubicBezTo>
                  <a:pt x="4705682" y="1199144"/>
                  <a:pt x="4659172" y="1194829"/>
                  <a:pt x="4611883" y="1192701"/>
                </a:cubicBezTo>
                <a:cubicBezTo>
                  <a:pt x="4533819" y="1189298"/>
                  <a:pt x="4455420" y="1186135"/>
                  <a:pt x="4376825" y="1184131"/>
                </a:cubicBezTo>
                <a:cubicBezTo>
                  <a:pt x="4347226" y="1183446"/>
                  <a:pt x="4315374" y="1187423"/>
                  <a:pt x="4285471" y="1187158"/>
                </a:cubicBezTo>
                <a:cubicBezTo>
                  <a:pt x="4145774" y="1185753"/>
                  <a:pt x="4006046" y="1184162"/>
                  <a:pt x="3866543" y="1181596"/>
                </a:cubicBezTo>
                <a:cubicBezTo>
                  <a:pt x="3794230" y="1180207"/>
                  <a:pt x="3723633" y="1175551"/>
                  <a:pt x="3651342" y="1174348"/>
                </a:cubicBezTo>
                <a:cubicBezTo>
                  <a:pt x="3607885" y="1173562"/>
                  <a:pt x="3561907" y="1178044"/>
                  <a:pt x="3518453" y="1177258"/>
                </a:cubicBezTo>
                <a:cubicBezTo>
                  <a:pt x="3478287" y="1176568"/>
                  <a:pt x="3440399" y="1171400"/>
                  <a:pt x="3400818" y="1169685"/>
                </a:cubicBezTo>
                <a:cubicBezTo>
                  <a:pt x="3279824" y="1164099"/>
                  <a:pt x="3157310" y="1160621"/>
                  <a:pt x="3037154" y="1153217"/>
                </a:cubicBezTo>
                <a:cubicBezTo>
                  <a:pt x="2978373" y="1149708"/>
                  <a:pt x="2922429" y="1140508"/>
                  <a:pt x="2866260" y="1132283"/>
                </a:cubicBezTo>
                <a:cubicBezTo>
                  <a:pt x="2771049" y="1118489"/>
                  <a:pt x="2677107" y="1103380"/>
                  <a:pt x="2582173" y="1088979"/>
                </a:cubicBezTo>
                <a:cubicBezTo>
                  <a:pt x="2511090" y="1078352"/>
                  <a:pt x="2447356" y="1063086"/>
                  <a:pt x="2395406" y="1035945"/>
                </a:cubicBezTo>
                <a:cubicBezTo>
                  <a:pt x="2371411" y="1023508"/>
                  <a:pt x="2331675" y="1015582"/>
                  <a:pt x="2294751" y="1014618"/>
                </a:cubicBezTo>
                <a:cubicBezTo>
                  <a:pt x="2228580" y="1012920"/>
                  <a:pt x="2177384" y="998698"/>
                  <a:pt x="2122944" y="984751"/>
                </a:cubicBezTo>
                <a:cubicBezTo>
                  <a:pt x="2054121" y="967003"/>
                  <a:pt x="1981585" y="951294"/>
                  <a:pt x="1905504" y="941380"/>
                </a:cubicBezTo>
                <a:cubicBezTo>
                  <a:pt x="1830544" y="931682"/>
                  <a:pt x="1747929" y="932141"/>
                  <a:pt x="1671045" y="924228"/>
                </a:cubicBezTo>
                <a:cubicBezTo>
                  <a:pt x="1625936" y="919523"/>
                  <a:pt x="1585613" y="907528"/>
                  <a:pt x="1543856" y="898190"/>
                </a:cubicBezTo>
                <a:cubicBezTo>
                  <a:pt x="1502093" y="888855"/>
                  <a:pt x="1460606" y="878913"/>
                  <a:pt x="1419784" y="868500"/>
                </a:cubicBezTo>
                <a:cubicBezTo>
                  <a:pt x="1397486" y="862806"/>
                  <a:pt x="1378078" y="854435"/>
                  <a:pt x="1355116" y="849214"/>
                </a:cubicBezTo>
                <a:cubicBezTo>
                  <a:pt x="1311848" y="839527"/>
                  <a:pt x="1265353" y="832754"/>
                  <a:pt x="1223713" y="821702"/>
                </a:cubicBezTo>
                <a:cubicBezTo>
                  <a:pt x="1183577" y="811001"/>
                  <a:pt x="1138864" y="809072"/>
                  <a:pt x="1094193" y="804872"/>
                </a:cubicBezTo>
                <a:cubicBezTo>
                  <a:pt x="1060244" y="801784"/>
                  <a:pt x="1034230" y="787936"/>
                  <a:pt x="1001115" y="783030"/>
                </a:cubicBezTo>
                <a:cubicBezTo>
                  <a:pt x="953853" y="775990"/>
                  <a:pt x="916853" y="764276"/>
                  <a:pt x="879548" y="747884"/>
                </a:cubicBezTo>
                <a:cubicBezTo>
                  <a:pt x="837586" y="729513"/>
                  <a:pt x="770061" y="725929"/>
                  <a:pt x="711163" y="719039"/>
                </a:cubicBezTo>
                <a:cubicBezTo>
                  <a:pt x="661152" y="713146"/>
                  <a:pt x="604343" y="715774"/>
                  <a:pt x="557941" y="707101"/>
                </a:cubicBezTo>
                <a:cubicBezTo>
                  <a:pt x="525381" y="700984"/>
                  <a:pt x="499355" y="684493"/>
                  <a:pt x="480347" y="668702"/>
                </a:cubicBezTo>
                <a:cubicBezTo>
                  <a:pt x="437718" y="632865"/>
                  <a:pt x="370204" y="616630"/>
                  <a:pt x="296224" y="603583"/>
                </a:cubicBezTo>
                <a:cubicBezTo>
                  <a:pt x="220741" y="590184"/>
                  <a:pt x="148480" y="573869"/>
                  <a:pt x="72689" y="560892"/>
                </a:cubicBezTo>
                <a:lnTo>
                  <a:pt x="0" y="543486"/>
                </a:lnTo>
                <a:lnTo>
                  <a:pt x="0" y="384357"/>
                </a:lnTo>
                <a:lnTo>
                  <a:pt x="51784" y="393937"/>
                </a:lnTo>
                <a:cubicBezTo>
                  <a:pt x="104770" y="397707"/>
                  <a:pt x="153378" y="409086"/>
                  <a:pt x="205561" y="414859"/>
                </a:cubicBezTo>
                <a:cubicBezTo>
                  <a:pt x="254062" y="420400"/>
                  <a:pt x="305001" y="422574"/>
                  <a:pt x="354391" y="426667"/>
                </a:cubicBezTo>
                <a:cubicBezTo>
                  <a:pt x="386450" y="429269"/>
                  <a:pt x="420771" y="429847"/>
                  <a:pt x="448281" y="436308"/>
                </a:cubicBezTo>
                <a:cubicBezTo>
                  <a:pt x="499904" y="448391"/>
                  <a:pt x="551004" y="446576"/>
                  <a:pt x="611518" y="434166"/>
                </a:cubicBezTo>
                <a:cubicBezTo>
                  <a:pt x="654695" y="425361"/>
                  <a:pt x="702395" y="422710"/>
                  <a:pt x="746076" y="422520"/>
                </a:cubicBezTo>
                <a:cubicBezTo>
                  <a:pt x="798481" y="422218"/>
                  <a:pt x="848400" y="419817"/>
                  <a:pt x="902724" y="409989"/>
                </a:cubicBezTo>
                <a:cubicBezTo>
                  <a:pt x="977291" y="396518"/>
                  <a:pt x="1048428" y="397321"/>
                  <a:pt x="1113854" y="414230"/>
                </a:cubicBezTo>
                <a:cubicBezTo>
                  <a:pt x="1184155" y="432145"/>
                  <a:pt x="1258677" y="446437"/>
                  <a:pt x="1333449" y="459938"/>
                </a:cubicBezTo>
                <a:cubicBezTo>
                  <a:pt x="1354772" y="463883"/>
                  <a:pt x="1385284" y="463304"/>
                  <a:pt x="1408608" y="458278"/>
                </a:cubicBezTo>
                <a:cubicBezTo>
                  <a:pt x="1483492" y="441930"/>
                  <a:pt x="1561495" y="427025"/>
                  <a:pt x="1630191" y="403061"/>
                </a:cubicBezTo>
                <a:cubicBezTo>
                  <a:pt x="1735315" y="366348"/>
                  <a:pt x="1840887" y="337881"/>
                  <a:pt x="1956289" y="332366"/>
                </a:cubicBezTo>
                <a:cubicBezTo>
                  <a:pt x="1986669" y="330865"/>
                  <a:pt x="2019100" y="336056"/>
                  <a:pt x="2042814" y="344002"/>
                </a:cubicBezTo>
                <a:cubicBezTo>
                  <a:pt x="2085261" y="358150"/>
                  <a:pt x="2126350" y="370413"/>
                  <a:pt x="2183420" y="369635"/>
                </a:cubicBezTo>
                <a:cubicBezTo>
                  <a:pt x="2235035" y="368879"/>
                  <a:pt x="2279659" y="405942"/>
                  <a:pt x="2269566" y="439859"/>
                </a:cubicBezTo>
                <a:cubicBezTo>
                  <a:pt x="2258267" y="478101"/>
                  <a:pt x="2277762" y="504964"/>
                  <a:pt x="2331129" y="524163"/>
                </a:cubicBezTo>
                <a:cubicBezTo>
                  <a:pt x="2352980" y="531807"/>
                  <a:pt x="2364861" y="546162"/>
                  <a:pt x="2385112" y="555357"/>
                </a:cubicBezTo>
                <a:cubicBezTo>
                  <a:pt x="2401860" y="562976"/>
                  <a:pt x="2421927" y="570875"/>
                  <a:pt x="2444033" y="572629"/>
                </a:cubicBezTo>
                <a:cubicBezTo>
                  <a:pt x="2483469" y="575878"/>
                  <a:pt x="2509763" y="584022"/>
                  <a:pt x="2525979" y="603233"/>
                </a:cubicBezTo>
                <a:cubicBezTo>
                  <a:pt x="2549282" y="631254"/>
                  <a:pt x="2578520" y="657481"/>
                  <a:pt x="2603911" y="684825"/>
                </a:cubicBezTo>
                <a:cubicBezTo>
                  <a:pt x="2618910" y="700624"/>
                  <a:pt x="2643515" y="707120"/>
                  <a:pt x="2678828" y="706990"/>
                </a:cubicBezTo>
                <a:cubicBezTo>
                  <a:pt x="2699243" y="707100"/>
                  <a:pt x="2725615" y="705603"/>
                  <a:pt x="2738094" y="711376"/>
                </a:cubicBezTo>
                <a:cubicBezTo>
                  <a:pt x="2805960" y="742855"/>
                  <a:pt x="2895980" y="733032"/>
                  <a:pt x="2983806" y="728243"/>
                </a:cubicBezTo>
                <a:cubicBezTo>
                  <a:pt x="2993929" y="727744"/>
                  <a:pt x="3004007" y="726871"/>
                  <a:pt x="3013997" y="725446"/>
                </a:cubicBezTo>
                <a:cubicBezTo>
                  <a:pt x="3136002" y="707474"/>
                  <a:pt x="3250133" y="713470"/>
                  <a:pt x="3364419" y="720577"/>
                </a:cubicBezTo>
                <a:cubicBezTo>
                  <a:pt x="3394563" y="722507"/>
                  <a:pt x="3428050" y="719807"/>
                  <a:pt x="3460521" y="717628"/>
                </a:cubicBezTo>
                <a:cubicBezTo>
                  <a:pt x="3545330" y="712137"/>
                  <a:pt x="3633314" y="698262"/>
                  <a:pt x="3710982" y="714182"/>
                </a:cubicBezTo>
                <a:cubicBezTo>
                  <a:pt x="3772122" y="726607"/>
                  <a:pt x="3825029" y="745116"/>
                  <a:pt x="3850961" y="778802"/>
                </a:cubicBezTo>
                <a:cubicBezTo>
                  <a:pt x="3868395" y="801427"/>
                  <a:pt x="3898481" y="813185"/>
                  <a:pt x="3946286" y="816372"/>
                </a:cubicBezTo>
                <a:cubicBezTo>
                  <a:pt x="3987480" y="819179"/>
                  <a:pt x="4025130" y="827781"/>
                  <a:pt x="4065132" y="832459"/>
                </a:cubicBezTo>
                <a:cubicBezTo>
                  <a:pt x="4086246" y="834922"/>
                  <a:pt x="4110400" y="838274"/>
                  <a:pt x="4132173" y="835167"/>
                </a:cubicBezTo>
                <a:cubicBezTo>
                  <a:pt x="4190358" y="826865"/>
                  <a:pt x="4249453" y="817300"/>
                  <a:pt x="4305858" y="804156"/>
                </a:cubicBezTo>
                <a:cubicBezTo>
                  <a:pt x="4334041" y="797490"/>
                  <a:pt x="4360739" y="782919"/>
                  <a:pt x="4382131" y="769481"/>
                </a:cubicBezTo>
                <a:cubicBezTo>
                  <a:pt x="4404161" y="755388"/>
                  <a:pt x="4425552" y="747047"/>
                  <a:pt x="4453289" y="752531"/>
                </a:cubicBezTo>
                <a:cubicBezTo>
                  <a:pt x="4522267" y="766292"/>
                  <a:pt x="4590589" y="780524"/>
                  <a:pt x="4657971" y="795835"/>
                </a:cubicBezTo>
                <a:cubicBezTo>
                  <a:pt x="4669645" y="798513"/>
                  <a:pt x="4675987" y="807238"/>
                  <a:pt x="4682399" y="813876"/>
                </a:cubicBezTo>
                <a:cubicBezTo>
                  <a:pt x="4712325" y="844914"/>
                  <a:pt x="4739115" y="876968"/>
                  <a:pt x="4771814" y="907046"/>
                </a:cubicBezTo>
                <a:cubicBezTo>
                  <a:pt x="4783117" y="917329"/>
                  <a:pt x="4807945" y="922850"/>
                  <a:pt x="4827520" y="929876"/>
                </a:cubicBezTo>
                <a:cubicBezTo>
                  <a:pt x="4833681" y="932206"/>
                  <a:pt x="4845543" y="931081"/>
                  <a:pt x="4849942" y="933851"/>
                </a:cubicBezTo>
                <a:cubicBezTo>
                  <a:pt x="4888949" y="959631"/>
                  <a:pt x="4951287" y="954890"/>
                  <a:pt x="5009626" y="957896"/>
                </a:cubicBezTo>
                <a:cubicBezTo>
                  <a:pt x="5059523" y="960407"/>
                  <a:pt x="5111928" y="960104"/>
                  <a:pt x="5158711" y="963814"/>
                </a:cubicBezTo>
                <a:cubicBezTo>
                  <a:pt x="5231307" y="969696"/>
                  <a:pt x="5298173" y="973751"/>
                  <a:pt x="5376427" y="963151"/>
                </a:cubicBezTo>
                <a:cubicBezTo>
                  <a:pt x="5408579" y="958754"/>
                  <a:pt x="5448461" y="970245"/>
                  <a:pt x="5475787" y="980508"/>
                </a:cubicBezTo>
                <a:cubicBezTo>
                  <a:pt x="5528518" y="1000363"/>
                  <a:pt x="5584839" y="1001958"/>
                  <a:pt x="5653401" y="987268"/>
                </a:cubicBezTo>
                <a:cubicBezTo>
                  <a:pt x="5676008" y="982341"/>
                  <a:pt x="5702558" y="984595"/>
                  <a:pt x="5726340" y="985357"/>
                </a:cubicBezTo>
                <a:cubicBezTo>
                  <a:pt x="5748643" y="985952"/>
                  <a:pt x="5770110" y="988364"/>
                  <a:pt x="5790563" y="991300"/>
                </a:cubicBezTo>
                <a:cubicBezTo>
                  <a:pt x="5815128" y="994969"/>
                  <a:pt x="5845522" y="996110"/>
                  <a:pt x="5860260" y="1004958"/>
                </a:cubicBezTo>
                <a:cubicBezTo>
                  <a:pt x="5906803" y="1032493"/>
                  <a:pt x="5977069" y="1037385"/>
                  <a:pt x="6042101" y="1036226"/>
                </a:cubicBezTo>
                <a:cubicBezTo>
                  <a:pt x="6128232" y="1034888"/>
                  <a:pt x="6222269" y="1027704"/>
                  <a:pt x="6301998" y="989138"/>
                </a:cubicBezTo>
                <a:cubicBezTo>
                  <a:pt x="6349672" y="965909"/>
                  <a:pt x="6396952" y="955198"/>
                  <a:pt x="6452025" y="968489"/>
                </a:cubicBezTo>
                <a:cubicBezTo>
                  <a:pt x="6489401" y="977695"/>
                  <a:pt x="6558002" y="960731"/>
                  <a:pt x="6589205" y="939474"/>
                </a:cubicBezTo>
                <a:cubicBezTo>
                  <a:pt x="6600499" y="931821"/>
                  <a:pt x="6612148" y="924116"/>
                  <a:pt x="6631069" y="911222"/>
                </a:cubicBezTo>
                <a:cubicBezTo>
                  <a:pt x="6674305" y="951313"/>
                  <a:pt x="6752346" y="944332"/>
                  <a:pt x="6828274" y="942941"/>
                </a:cubicBezTo>
                <a:cubicBezTo>
                  <a:pt x="6874780" y="942157"/>
                  <a:pt x="6889173" y="963896"/>
                  <a:pt x="6900803" y="984140"/>
                </a:cubicBezTo>
                <a:cubicBezTo>
                  <a:pt x="6921316" y="1020676"/>
                  <a:pt x="6959796" y="1032557"/>
                  <a:pt x="7034668" y="1018665"/>
                </a:cubicBezTo>
                <a:cubicBezTo>
                  <a:pt x="7117337" y="1003282"/>
                  <a:pt x="7199637" y="985309"/>
                  <a:pt x="7281067" y="966327"/>
                </a:cubicBezTo>
                <a:cubicBezTo>
                  <a:pt x="7332521" y="954266"/>
                  <a:pt x="7378029" y="936255"/>
                  <a:pt x="7412780" y="909206"/>
                </a:cubicBezTo>
                <a:cubicBezTo>
                  <a:pt x="7446535" y="882864"/>
                  <a:pt x="7455445" y="884046"/>
                  <a:pt x="7500327" y="894826"/>
                </a:cubicBezTo>
                <a:cubicBezTo>
                  <a:pt x="7552743" y="907363"/>
                  <a:pt x="7606735" y="918164"/>
                  <a:pt x="7662324" y="927415"/>
                </a:cubicBezTo>
                <a:cubicBezTo>
                  <a:pt x="7679867" y="930387"/>
                  <a:pt x="7704114" y="926740"/>
                  <a:pt x="7725334" y="924844"/>
                </a:cubicBezTo>
                <a:cubicBezTo>
                  <a:pt x="7761320" y="921787"/>
                  <a:pt x="7798617" y="920242"/>
                  <a:pt x="7833279" y="913031"/>
                </a:cubicBezTo>
                <a:cubicBezTo>
                  <a:pt x="7866516" y="906023"/>
                  <a:pt x="7898634" y="893700"/>
                  <a:pt x="7928605" y="881683"/>
                </a:cubicBezTo>
                <a:cubicBezTo>
                  <a:pt x="8012311" y="848025"/>
                  <a:pt x="8088138" y="810205"/>
                  <a:pt x="8146597" y="762968"/>
                </a:cubicBezTo>
                <a:cubicBezTo>
                  <a:pt x="8154091" y="756800"/>
                  <a:pt x="8170249" y="752606"/>
                  <a:pt x="8183577" y="749005"/>
                </a:cubicBezTo>
                <a:cubicBezTo>
                  <a:pt x="8205312" y="743071"/>
                  <a:pt x="8227788" y="737222"/>
                  <a:pt x="8250224" y="733642"/>
                </a:cubicBezTo>
                <a:cubicBezTo>
                  <a:pt x="8359189" y="716209"/>
                  <a:pt x="8441164" y="678078"/>
                  <a:pt x="8505929" y="626542"/>
                </a:cubicBezTo>
                <a:cubicBezTo>
                  <a:pt x="8524585" y="611796"/>
                  <a:pt x="8540107" y="608259"/>
                  <a:pt x="8564194" y="618796"/>
                </a:cubicBezTo>
                <a:cubicBezTo>
                  <a:pt x="8592162" y="631043"/>
                  <a:pt x="8628032" y="619507"/>
                  <a:pt x="8660705" y="611069"/>
                </a:cubicBezTo>
                <a:cubicBezTo>
                  <a:pt x="8694442" y="602479"/>
                  <a:pt x="8728514" y="593651"/>
                  <a:pt x="8762255" y="585060"/>
                </a:cubicBezTo>
                <a:cubicBezTo>
                  <a:pt x="8787227" y="578855"/>
                  <a:pt x="8811899" y="573069"/>
                  <a:pt x="8836439" y="566358"/>
                </a:cubicBezTo>
                <a:cubicBezTo>
                  <a:pt x="8912856" y="545447"/>
                  <a:pt x="8983243" y="538425"/>
                  <a:pt x="9050728" y="559575"/>
                </a:cubicBezTo>
                <a:cubicBezTo>
                  <a:pt x="9102219" y="575830"/>
                  <a:pt x="9164950" y="573868"/>
                  <a:pt x="9229627" y="557464"/>
                </a:cubicBezTo>
                <a:cubicBezTo>
                  <a:pt x="9237706" y="555368"/>
                  <a:pt x="9247529" y="550190"/>
                  <a:pt x="9253451" y="550855"/>
                </a:cubicBezTo>
                <a:cubicBezTo>
                  <a:pt x="9342568" y="560232"/>
                  <a:pt x="9405310" y="512383"/>
                  <a:pt x="9484214" y="498671"/>
                </a:cubicBezTo>
                <a:cubicBezTo>
                  <a:pt x="9519035" y="492570"/>
                  <a:pt x="9552778" y="473783"/>
                  <a:pt x="9582633" y="458384"/>
                </a:cubicBezTo>
                <a:cubicBezTo>
                  <a:pt x="9623689" y="437231"/>
                  <a:pt x="9660183" y="417297"/>
                  <a:pt x="9719670" y="415607"/>
                </a:cubicBezTo>
                <a:cubicBezTo>
                  <a:pt x="9779189" y="414101"/>
                  <a:pt x="9830940" y="393878"/>
                  <a:pt x="9871784" y="366147"/>
                </a:cubicBezTo>
                <a:cubicBezTo>
                  <a:pt x="9903014" y="345075"/>
                  <a:pt x="9939570" y="338349"/>
                  <a:pt x="9984494" y="336660"/>
                </a:cubicBezTo>
                <a:cubicBezTo>
                  <a:pt x="10040642" y="334503"/>
                  <a:pt x="10098165" y="326674"/>
                  <a:pt x="10154708" y="322193"/>
                </a:cubicBezTo>
                <a:cubicBezTo>
                  <a:pt x="10166953" y="321201"/>
                  <a:pt x="10182669" y="321603"/>
                  <a:pt x="10190446" y="325025"/>
                </a:cubicBezTo>
                <a:cubicBezTo>
                  <a:pt x="10285769" y="367692"/>
                  <a:pt x="10408999" y="350677"/>
                  <a:pt x="10530736" y="335953"/>
                </a:cubicBezTo>
                <a:cubicBezTo>
                  <a:pt x="10604506" y="327127"/>
                  <a:pt x="10678397" y="316584"/>
                  <a:pt x="10752157" y="305117"/>
                </a:cubicBezTo>
                <a:cubicBezTo>
                  <a:pt x="10777120" y="301365"/>
                  <a:pt x="10803110" y="294636"/>
                  <a:pt x="10824452" y="285927"/>
                </a:cubicBezTo>
                <a:cubicBezTo>
                  <a:pt x="10868837" y="267698"/>
                  <a:pt x="10909147" y="246465"/>
                  <a:pt x="10953152" y="228102"/>
                </a:cubicBezTo>
                <a:cubicBezTo>
                  <a:pt x="10969622" y="221030"/>
                  <a:pt x="10991730" y="217688"/>
                  <a:pt x="11011614" y="214096"/>
                </a:cubicBezTo>
                <a:cubicBezTo>
                  <a:pt x="11046743" y="207573"/>
                  <a:pt x="11086641" y="206412"/>
                  <a:pt x="11116031" y="195421"/>
                </a:cubicBezTo>
                <a:cubicBezTo>
                  <a:pt x="11192467" y="166956"/>
                  <a:pt x="11266913" y="160299"/>
                  <a:pt x="11344303" y="166629"/>
                </a:cubicBezTo>
                <a:cubicBezTo>
                  <a:pt x="11452657" y="175527"/>
                  <a:pt x="11551626" y="159519"/>
                  <a:pt x="11639050" y="108526"/>
                </a:cubicBezTo>
                <a:cubicBezTo>
                  <a:pt x="11678385" y="85543"/>
                  <a:pt x="11720243" y="87879"/>
                  <a:pt x="11757532" y="96530"/>
                </a:cubicBezTo>
                <a:cubicBezTo>
                  <a:pt x="11800499" y="106640"/>
                  <a:pt x="11840704" y="105056"/>
                  <a:pt x="11885799" y="86728"/>
                </a:cubicBezTo>
                <a:cubicBezTo>
                  <a:pt x="11895784" y="82659"/>
                  <a:pt x="11910604" y="81867"/>
                  <a:pt x="11922874" y="81060"/>
                </a:cubicBezTo>
                <a:cubicBezTo>
                  <a:pt x="11992783" y="75806"/>
                  <a:pt x="12063500" y="73647"/>
                  <a:pt x="12115331" y="33587"/>
                </a:cubicBezTo>
                <a:cubicBezTo>
                  <a:pt x="12125500" y="25715"/>
                  <a:pt x="12143693" y="20477"/>
                  <a:pt x="12158080" y="1408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Shape 78">
            <a:extLst>
              <a:ext uri="{FF2B5EF4-FFF2-40B4-BE49-F238E27FC236}">
                <a16:creationId xmlns:a16="http://schemas.microsoft.com/office/drawing/2014/main" id="{5EA48870-932C-4B49-B9BE-AF41F48FD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14035"/>
            <a:ext cx="12192000" cy="1203824"/>
          </a:xfrm>
          <a:custGeom>
            <a:avLst/>
            <a:gdLst>
              <a:gd name="connsiteX0" fmla="*/ 12192000 w 12192000"/>
              <a:gd name="connsiteY0" fmla="*/ 0 h 1203824"/>
              <a:gd name="connsiteX1" fmla="*/ 12192000 w 12192000"/>
              <a:gd name="connsiteY1" fmla="*/ 463429 h 1203824"/>
              <a:gd name="connsiteX2" fmla="*/ 12190876 w 12192000"/>
              <a:gd name="connsiteY2" fmla="*/ 463512 h 1203824"/>
              <a:gd name="connsiteX3" fmla="*/ 12077245 w 12192000"/>
              <a:gd name="connsiteY3" fmla="*/ 476327 h 1203824"/>
              <a:gd name="connsiteX4" fmla="*/ 11984517 w 12192000"/>
              <a:gd name="connsiteY4" fmla="*/ 479927 h 1203824"/>
              <a:gd name="connsiteX5" fmla="*/ 11951600 w 12192000"/>
              <a:gd name="connsiteY5" fmla="*/ 478957 h 1203824"/>
              <a:gd name="connsiteX6" fmla="*/ 11690904 w 12192000"/>
              <a:gd name="connsiteY6" fmla="*/ 471970 h 1203824"/>
              <a:gd name="connsiteX7" fmla="*/ 11413965 w 12192000"/>
              <a:gd name="connsiteY7" fmla="*/ 476172 h 1203824"/>
              <a:gd name="connsiteX8" fmla="*/ 11240739 w 12192000"/>
              <a:gd name="connsiteY8" fmla="*/ 523169 h 1203824"/>
              <a:gd name="connsiteX9" fmla="*/ 11175005 w 12192000"/>
              <a:gd name="connsiteY9" fmla="*/ 532169 h 1203824"/>
              <a:gd name="connsiteX10" fmla="*/ 10873726 w 12192000"/>
              <a:gd name="connsiteY10" fmla="*/ 580253 h 1203824"/>
              <a:gd name="connsiteX11" fmla="*/ 10821306 w 12192000"/>
              <a:gd name="connsiteY11" fmla="*/ 593207 h 1203824"/>
              <a:gd name="connsiteX12" fmla="*/ 10530811 w 12192000"/>
              <a:gd name="connsiteY12" fmla="*/ 612184 h 1203824"/>
              <a:gd name="connsiteX13" fmla="*/ 10426049 w 12192000"/>
              <a:gd name="connsiteY13" fmla="*/ 623354 h 1203824"/>
              <a:gd name="connsiteX14" fmla="*/ 10329156 w 12192000"/>
              <a:gd name="connsiteY14" fmla="*/ 630948 h 1203824"/>
              <a:gd name="connsiteX15" fmla="*/ 10194727 w 12192000"/>
              <a:gd name="connsiteY15" fmla="*/ 648617 h 1203824"/>
              <a:gd name="connsiteX16" fmla="*/ 10055906 w 12192000"/>
              <a:gd name="connsiteY16" fmla="*/ 671256 h 1203824"/>
              <a:gd name="connsiteX17" fmla="*/ 9900551 w 12192000"/>
              <a:gd name="connsiteY17" fmla="*/ 692855 h 1203824"/>
              <a:gd name="connsiteX18" fmla="*/ 9838464 w 12192000"/>
              <a:gd name="connsiteY18" fmla="*/ 696804 h 1203824"/>
              <a:gd name="connsiteX19" fmla="*/ 9672957 w 12192000"/>
              <a:gd name="connsiteY19" fmla="*/ 723816 h 1203824"/>
              <a:gd name="connsiteX20" fmla="*/ 9585066 w 12192000"/>
              <a:gd name="connsiteY20" fmla="*/ 730692 h 1203824"/>
              <a:gd name="connsiteX21" fmla="*/ 9441407 w 12192000"/>
              <a:gd name="connsiteY21" fmla="*/ 750055 h 1203824"/>
              <a:gd name="connsiteX22" fmla="*/ 9394459 w 12192000"/>
              <a:gd name="connsiteY22" fmla="*/ 755431 h 1203824"/>
              <a:gd name="connsiteX23" fmla="*/ 9352590 w 12192000"/>
              <a:gd name="connsiteY23" fmla="*/ 760650 h 1203824"/>
              <a:gd name="connsiteX24" fmla="*/ 9211614 w 12192000"/>
              <a:gd name="connsiteY24" fmla="*/ 796248 h 1203824"/>
              <a:gd name="connsiteX25" fmla="*/ 9084667 w 12192000"/>
              <a:gd name="connsiteY25" fmla="*/ 815303 h 1203824"/>
              <a:gd name="connsiteX26" fmla="*/ 8863666 w 12192000"/>
              <a:gd name="connsiteY26" fmla="*/ 859298 h 1203824"/>
              <a:gd name="connsiteX27" fmla="*/ 8813796 w 12192000"/>
              <a:gd name="connsiteY27" fmla="*/ 862070 h 1203824"/>
              <a:gd name="connsiteX28" fmla="*/ 8659351 w 12192000"/>
              <a:gd name="connsiteY28" fmla="*/ 882406 h 1203824"/>
              <a:gd name="connsiteX29" fmla="*/ 8571352 w 12192000"/>
              <a:gd name="connsiteY29" fmla="*/ 893639 h 1203824"/>
              <a:gd name="connsiteX30" fmla="*/ 8464106 w 12192000"/>
              <a:gd name="connsiteY30" fmla="*/ 918004 h 1203824"/>
              <a:gd name="connsiteX31" fmla="*/ 8278324 w 12192000"/>
              <a:gd name="connsiteY31" fmla="*/ 963769 h 1203824"/>
              <a:gd name="connsiteX32" fmla="*/ 8229128 w 12192000"/>
              <a:gd name="connsiteY32" fmla="*/ 973810 h 1203824"/>
              <a:gd name="connsiteX33" fmla="*/ 8139751 w 12192000"/>
              <a:gd name="connsiteY33" fmla="*/ 995815 h 1203824"/>
              <a:gd name="connsiteX34" fmla="*/ 8123571 w 12192000"/>
              <a:gd name="connsiteY34" fmla="*/ 999822 h 1203824"/>
              <a:gd name="connsiteX35" fmla="*/ 7988699 w 12192000"/>
              <a:gd name="connsiteY35" fmla="*/ 1042479 h 1203824"/>
              <a:gd name="connsiteX36" fmla="*/ 7917214 w 12192000"/>
              <a:gd name="connsiteY36" fmla="*/ 1054565 h 1203824"/>
              <a:gd name="connsiteX37" fmla="*/ 7710915 w 12192000"/>
              <a:gd name="connsiteY37" fmla="*/ 1084190 h 1203824"/>
              <a:gd name="connsiteX38" fmla="*/ 7622959 w 12192000"/>
              <a:gd name="connsiteY38" fmla="*/ 1093150 h 1203824"/>
              <a:gd name="connsiteX39" fmla="*/ 7410782 w 12192000"/>
              <a:gd name="connsiteY39" fmla="*/ 1109640 h 1203824"/>
              <a:gd name="connsiteX40" fmla="*/ 7277754 w 12192000"/>
              <a:gd name="connsiteY40" fmla="*/ 1121822 h 1203824"/>
              <a:gd name="connsiteX41" fmla="*/ 7124540 w 12192000"/>
              <a:gd name="connsiteY41" fmla="*/ 1132918 h 1203824"/>
              <a:gd name="connsiteX42" fmla="*/ 6949752 w 12192000"/>
              <a:gd name="connsiteY42" fmla="*/ 1151058 h 1203824"/>
              <a:gd name="connsiteX43" fmla="*/ 6630249 w 12192000"/>
              <a:gd name="connsiteY43" fmla="*/ 1176063 h 1203824"/>
              <a:gd name="connsiteX44" fmla="*/ 6320634 w 12192000"/>
              <a:gd name="connsiteY44" fmla="*/ 1198901 h 1203824"/>
              <a:gd name="connsiteX45" fmla="*/ 6192343 w 12192000"/>
              <a:gd name="connsiteY45" fmla="*/ 1198323 h 1203824"/>
              <a:gd name="connsiteX46" fmla="*/ 5966562 w 12192000"/>
              <a:gd name="connsiteY46" fmla="*/ 1203723 h 1203824"/>
              <a:gd name="connsiteX47" fmla="*/ 5867227 w 12192000"/>
              <a:gd name="connsiteY47" fmla="*/ 1201847 h 1203824"/>
              <a:gd name="connsiteX48" fmla="*/ 5630172 w 12192000"/>
              <a:gd name="connsiteY48" fmla="*/ 1202248 h 1203824"/>
              <a:gd name="connsiteX49" fmla="*/ 5348949 w 12192000"/>
              <a:gd name="connsiteY49" fmla="*/ 1191768 h 1203824"/>
              <a:gd name="connsiteX50" fmla="*/ 5241228 w 12192000"/>
              <a:gd name="connsiteY50" fmla="*/ 1192408 h 1203824"/>
              <a:gd name="connsiteX51" fmla="*/ 4971133 w 12192000"/>
              <a:gd name="connsiteY51" fmla="*/ 1193559 h 1203824"/>
              <a:gd name="connsiteX52" fmla="*/ 4869416 w 12192000"/>
              <a:gd name="connsiteY52" fmla="*/ 1200519 h 1203824"/>
              <a:gd name="connsiteX53" fmla="*/ 4753274 w 12192000"/>
              <a:gd name="connsiteY53" fmla="*/ 1200850 h 1203824"/>
              <a:gd name="connsiteX54" fmla="*/ 4611883 w 12192000"/>
              <a:gd name="connsiteY54" fmla="*/ 1192701 h 1203824"/>
              <a:gd name="connsiteX55" fmla="*/ 4376825 w 12192000"/>
              <a:gd name="connsiteY55" fmla="*/ 1184131 h 1203824"/>
              <a:gd name="connsiteX56" fmla="*/ 4285471 w 12192000"/>
              <a:gd name="connsiteY56" fmla="*/ 1187158 h 1203824"/>
              <a:gd name="connsiteX57" fmla="*/ 3866543 w 12192000"/>
              <a:gd name="connsiteY57" fmla="*/ 1181596 h 1203824"/>
              <a:gd name="connsiteX58" fmla="*/ 3651342 w 12192000"/>
              <a:gd name="connsiteY58" fmla="*/ 1174348 h 1203824"/>
              <a:gd name="connsiteX59" fmla="*/ 3518453 w 12192000"/>
              <a:gd name="connsiteY59" fmla="*/ 1177258 h 1203824"/>
              <a:gd name="connsiteX60" fmla="*/ 3400818 w 12192000"/>
              <a:gd name="connsiteY60" fmla="*/ 1169685 h 1203824"/>
              <a:gd name="connsiteX61" fmla="*/ 3037154 w 12192000"/>
              <a:gd name="connsiteY61" fmla="*/ 1153217 h 1203824"/>
              <a:gd name="connsiteX62" fmla="*/ 2866260 w 12192000"/>
              <a:gd name="connsiteY62" fmla="*/ 1132283 h 1203824"/>
              <a:gd name="connsiteX63" fmla="*/ 2582173 w 12192000"/>
              <a:gd name="connsiteY63" fmla="*/ 1088979 h 1203824"/>
              <a:gd name="connsiteX64" fmla="*/ 2395406 w 12192000"/>
              <a:gd name="connsiteY64" fmla="*/ 1035945 h 1203824"/>
              <a:gd name="connsiteX65" fmla="*/ 2294751 w 12192000"/>
              <a:gd name="connsiteY65" fmla="*/ 1014618 h 1203824"/>
              <a:gd name="connsiteX66" fmla="*/ 2122944 w 12192000"/>
              <a:gd name="connsiteY66" fmla="*/ 984751 h 1203824"/>
              <a:gd name="connsiteX67" fmla="*/ 1905504 w 12192000"/>
              <a:gd name="connsiteY67" fmla="*/ 941380 h 1203824"/>
              <a:gd name="connsiteX68" fmla="*/ 1671045 w 12192000"/>
              <a:gd name="connsiteY68" fmla="*/ 924228 h 1203824"/>
              <a:gd name="connsiteX69" fmla="*/ 1543856 w 12192000"/>
              <a:gd name="connsiteY69" fmla="*/ 898190 h 1203824"/>
              <a:gd name="connsiteX70" fmla="*/ 1419784 w 12192000"/>
              <a:gd name="connsiteY70" fmla="*/ 868500 h 1203824"/>
              <a:gd name="connsiteX71" fmla="*/ 1355116 w 12192000"/>
              <a:gd name="connsiteY71" fmla="*/ 849214 h 1203824"/>
              <a:gd name="connsiteX72" fmla="*/ 1223713 w 12192000"/>
              <a:gd name="connsiteY72" fmla="*/ 821702 h 1203824"/>
              <a:gd name="connsiteX73" fmla="*/ 1094193 w 12192000"/>
              <a:gd name="connsiteY73" fmla="*/ 804872 h 1203824"/>
              <a:gd name="connsiteX74" fmla="*/ 1001115 w 12192000"/>
              <a:gd name="connsiteY74" fmla="*/ 783030 h 1203824"/>
              <a:gd name="connsiteX75" fmla="*/ 879548 w 12192000"/>
              <a:gd name="connsiteY75" fmla="*/ 747884 h 1203824"/>
              <a:gd name="connsiteX76" fmla="*/ 711163 w 12192000"/>
              <a:gd name="connsiteY76" fmla="*/ 719039 h 1203824"/>
              <a:gd name="connsiteX77" fmla="*/ 557941 w 12192000"/>
              <a:gd name="connsiteY77" fmla="*/ 707101 h 1203824"/>
              <a:gd name="connsiteX78" fmla="*/ 480347 w 12192000"/>
              <a:gd name="connsiteY78" fmla="*/ 668702 h 1203824"/>
              <a:gd name="connsiteX79" fmla="*/ 296224 w 12192000"/>
              <a:gd name="connsiteY79" fmla="*/ 603583 h 1203824"/>
              <a:gd name="connsiteX80" fmla="*/ 72689 w 12192000"/>
              <a:gd name="connsiteY80" fmla="*/ 560892 h 1203824"/>
              <a:gd name="connsiteX81" fmla="*/ 0 w 12192000"/>
              <a:gd name="connsiteY81" fmla="*/ 543486 h 1203824"/>
              <a:gd name="connsiteX82" fmla="*/ 0 w 12192000"/>
              <a:gd name="connsiteY82" fmla="*/ 384357 h 1203824"/>
              <a:gd name="connsiteX83" fmla="*/ 51784 w 12192000"/>
              <a:gd name="connsiteY83" fmla="*/ 393937 h 1203824"/>
              <a:gd name="connsiteX84" fmla="*/ 205561 w 12192000"/>
              <a:gd name="connsiteY84" fmla="*/ 414859 h 1203824"/>
              <a:gd name="connsiteX85" fmla="*/ 354391 w 12192000"/>
              <a:gd name="connsiteY85" fmla="*/ 426667 h 1203824"/>
              <a:gd name="connsiteX86" fmla="*/ 448281 w 12192000"/>
              <a:gd name="connsiteY86" fmla="*/ 436308 h 1203824"/>
              <a:gd name="connsiteX87" fmla="*/ 611518 w 12192000"/>
              <a:gd name="connsiteY87" fmla="*/ 434166 h 1203824"/>
              <a:gd name="connsiteX88" fmla="*/ 746076 w 12192000"/>
              <a:gd name="connsiteY88" fmla="*/ 422520 h 1203824"/>
              <a:gd name="connsiteX89" fmla="*/ 902724 w 12192000"/>
              <a:gd name="connsiteY89" fmla="*/ 409989 h 1203824"/>
              <a:gd name="connsiteX90" fmla="*/ 1113854 w 12192000"/>
              <a:gd name="connsiteY90" fmla="*/ 414230 h 1203824"/>
              <a:gd name="connsiteX91" fmla="*/ 1333449 w 12192000"/>
              <a:gd name="connsiteY91" fmla="*/ 459938 h 1203824"/>
              <a:gd name="connsiteX92" fmla="*/ 1408608 w 12192000"/>
              <a:gd name="connsiteY92" fmla="*/ 458278 h 1203824"/>
              <a:gd name="connsiteX93" fmla="*/ 1630191 w 12192000"/>
              <a:gd name="connsiteY93" fmla="*/ 403061 h 1203824"/>
              <a:gd name="connsiteX94" fmla="*/ 1956289 w 12192000"/>
              <a:gd name="connsiteY94" fmla="*/ 332366 h 1203824"/>
              <a:gd name="connsiteX95" fmla="*/ 2042814 w 12192000"/>
              <a:gd name="connsiteY95" fmla="*/ 344002 h 1203824"/>
              <a:gd name="connsiteX96" fmla="*/ 2183420 w 12192000"/>
              <a:gd name="connsiteY96" fmla="*/ 369635 h 1203824"/>
              <a:gd name="connsiteX97" fmla="*/ 2269566 w 12192000"/>
              <a:gd name="connsiteY97" fmla="*/ 439859 h 1203824"/>
              <a:gd name="connsiteX98" fmla="*/ 2331129 w 12192000"/>
              <a:gd name="connsiteY98" fmla="*/ 524163 h 1203824"/>
              <a:gd name="connsiteX99" fmla="*/ 2385112 w 12192000"/>
              <a:gd name="connsiteY99" fmla="*/ 555357 h 1203824"/>
              <a:gd name="connsiteX100" fmla="*/ 2444033 w 12192000"/>
              <a:gd name="connsiteY100" fmla="*/ 572629 h 1203824"/>
              <a:gd name="connsiteX101" fmla="*/ 2525979 w 12192000"/>
              <a:gd name="connsiteY101" fmla="*/ 603233 h 1203824"/>
              <a:gd name="connsiteX102" fmla="*/ 2603911 w 12192000"/>
              <a:gd name="connsiteY102" fmla="*/ 684825 h 1203824"/>
              <a:gd name="connsiteX103" fmla="*/ 2678828 w 12192000"/>
              <a:gd name="connsiteY103" fmla="*/ 706990 h 1203824"/>
              <a:gd name="connsiteX104" fmla="*/ 2738094 w 12192000"/>
              <a:gd name="connsiteY104" fmla="*/ 711376 h 1203824"/>
              <a:gd name="connsiteX105" fmla="*/ 2983806 w 12192000"/>
              <a:gd name="connsiteY105" fmla="*/ 728243 h 1203824"/>
              <a:gd name="connsiteX106" fmla="*/ 3013997 w 12192000"/>
              <a:gd name="connsiteY106" fmla="*/ 725446 h 1203824"/>
              <a:gd name="connsiteX107" fmla="*/ 3364419 w 12192000"/>
              <a:gd name="connsiteY107" fmla="*/ 720577 h 1203824"/>
              <a:gd name="connsiteX108" fmla="*/ 3460521 w 12192000"/>
              <a:gd name="connsiteY108" fmla="*/ 717628 h 1203824"/>
              <a:gd name="connsiteX109" fmla="*/ 3710982 w 12192000"/>
              <a:gd name="connsiteY109" fmla="*/ 714182 h 1203824"/>
              <a:gd name="connsiteX110" fmla="*/ 3850961 w 12192000"/>
              <a:gd name="connsiteY110" fmla="*/ 778802 h 1203824"/>
              <a:gd name="connsiteX111" fmla="*/ 3946286 w 12192000"/>
              <a:gd name="connsiteY111" fmla="*/ 816372 h 1203824"/>
              <a:gd name="connsiteX112" fmla="*/ 4065132 w 12192000"/>
              <a:gd name="connsiteY112" fmla="*/ 832459 h 1203824"/>
              <a:gd name="connsiteX113" fmla="*/ 4132173 w 12192000"/>
              <a:gd name="connsiteY113" fmla="*/ 835167 h 1203824"/>
              <a:gd name="connsiteX114" fmla="*/ 4305858 w 12192000"/>
              <a:gd name="connsiteY114" fmla="*/ 804156 h 1203824"/>
              <a:gd name="connsiteX115" fmla="*/ 4382131 w 12192000"/>
              <a:gd name="connsiteY115" fmla="*/ 769481 h 1203824"/>
              <a:gd name="connsiteX116" fmla="*/ 4453289 w 12192000"/>
              <a:gd name="connsiteY116" fmla="*/ 752531 h 1203824"/>
              <a:gd name="connsiteX117" fmla="*/ 4657971 w 12192000"/>
              <a:gd name="connsiteY117" fmla="*/ 795835 h 1203824"/>
              <a:gd name="connsiteX118" fmla="*/ 4682399 w 12192000"/>
              <a:gd name="connsiteY118" fmla="*/ 813876 h 1203824"/>
              <a:gd name="connsiteX119" fmla="*/ 4771814 w 12192000"/>
              <a:gd name="connsiteY119" fmla="*/ 907046 h 1203824"/>
              <a:gd name="connsiteX120" fmla="*/ 4827520 w 12192000"/>
              <a:gd name="connsiteY120" fmla="*/ 929876 h 1203824"/>
              <a:gd name="connsiteX121" fmla="*/ 4849942 w 12192000"/>
              <a:gd name="connsiteY121" fmla="*/ 933851 h 1203824"/>
              <a:gd name="connsiteX122" fmla="*/ 5009626 w 12192000"/>
              <a:gd name="connsiteY122" fmla="*/ 957896 h 1203824"/>
              <a:gd name="connsiteX123" fmla="*/ 5158711 w 12192000"/>
              <a:gd name="connsiteY123" fmla="*/ 963814 h 1203824"/>
              <a:gd name="connsiteX124" fmla="*/ 5376427 w 12192000"/>
              <a:gd name="connsiteY124" fmla="*/ 963151 h 1203824"/>
              <a:gd name="connsiteX125" fmla="*/ 5475787 w 12192000"/>
              <a:gd name="connsiteY125" fmla="*/ 980508 h 1203824"/>
              <a:gd name="connsiteX126" fmla="*/ 5653401 w 12192000"/>
              <a:gd name="connsiteY126" fmla="*/ 987268 h 1203824"/>
              <a:gd name="connsiteX127" fmla="*/ 5726340 w 12192000"/>
              <a:gd name="connsiteY127" fmla="*/ 985357 h 1203824"/>
              <a:gd name="connsiteX128" fmla="*/ 5790563 w 12192000"/>
              <a:gd name="connsiteY128" fmla="*/ 991300 h 1203824"/>
              <a:gd name="connsiteX129" fmla="*/ 5860260 w 12192000"/>
              <a:gd name="connsiteY129" fmla="*/ 1004958 h 1203824"/>
              <a:gd name="connsiteX130" fmla="*/ 6042101 w 12192000"/>
              <a:gd name="connsiteY130" fmla="*/ 1036226 h 1203824"/>
              <a:gd name="connsiteX131" fmla="*/ 6301998 w 12192000"/>
              <a:gd name="connsiteY131" fmla="*/ 989138 h 1203824"/>
              <a:gd name="connsiteX132" fmla="*/ 6452025 w 12192000"/>
              <a:gd name="connsiteY132" fmla="*/ 968489 h 1203824"/>
              <a:gd name="connsiteX133" fmla="*/ 6589205 w 12192000"/>
              <a:gd name="connsiteY133" fmla="*/ 939474 h 1203824"/>
              <a:gd name="connsiteX134" fmla="*/ 6631069 w 12192000"/>
              <a:gd name="connsiteY134" fmla="*/ 911222 h 1203824"/>
              <a:gd name="connsiteX135" fmla="*/ 6828274 w 12192000"/>
              <a:gd name="connsiteY135" fmla="*/ 942941 h 1203824"/>
              <a:gd name="connsiteX136" fmla="*/ 6900803 w 12192000"/>
              <a:gd name="connsiteY136" fmla="*/ 984140 h 1203824"/>
              <a:gd name="connsiteX137" fmla="*/ 7034668 w 12192000"/>
              <a:gd name="connsiteY137" fmla="*/ 1018665 h 1203824"/>
              <a:gd name="connsiteX138" fmla="*/ 7281067 w 12192000"/>
              <a:gd name="connsiteY138" fmla="*/ 966327 h 1203824"/>
              <a:gd name="connsiteX139" fmla="*/ 7412780 w 12192000"/>
              <a:gd name="connsiteY139" fmla="*/ 909206 h 1203824"/>
              <a:gd name="connsiteX140" fmla="*/ 7500327 w 12192000"/>
              <a:gd name="connsiteY140" fmla="*/ 894826 h 1203824"/>
              <a:gd name="connsiteX141" fmla="*/ 7662324 w 12192000"/>
              <a:gd name="connsiteY141" fmla="*/ 927415 h 1203824"/>
              <a:gd name="connsiteX142" fmla="*/ 7725334 w 12192000"/>
              <a:gd name="connsiteY142" fmla="*/ 924844 h 1203824"/>
              <a:gd name="connsiteX143" fmla="*/ 7833279 w 12192000"/>
              <a:gd name="connsiteY143" fmla="*/ 913031 h 1203824"/>
              <a:gd name="connsiteX144" fmla="*/ 7928605 w 12192000"/>
              <a:gd name="connsiteY144" fmla="*/ 881683 h 1203824"/>
              <a:gd name="connsiteX145" fmla="*/ 8146597 w 12192000"/>
              <a:gd name="connsiteY145" fmla="*/ 762968 h 1203824"/>
              <a:gd name="connsiteX146" fmla="*/ 8183577 w 12192000"/>
              <a:gd name="connsiteY146" fmla="*/ 749005 h 1203824"/>
              <a:gd name="connsiteX147" fmla="*/ 8250224 w 12192000"/>
              <a:gd name="connsiteY147" fmla="*/ 733642 h 1203824"/>
              <a:gd name="connsiteX148" fmla="*/ 8505929 w 12192000"/>
              <a:gd name="connsiteY148" fmla="*/ 626542 h 1203824"/>
              <a:gd name="connsiteX149" fmla="*/ 8564194 w 12192000"/>
              <a:gd name="connsiteY149" fmla="*/ 618796 h 1203824"/>
              <a:gd name="connsiteX150" fmla="*/ 8660705 w 12192000"/>
              <a:gd name="connsiteY150" fmla="*/ 611069 h 1203824"/>
              <a:gd name="connsiteX151" fmla="*/ 8762255 w 12192000"/>
              <a:gd name="connsiteY151" fmla="*/ 585060 h 1203824"/>
              <a:gd name="connsiteX152" fmla="*/ 8836439 w 12192000"/>
              <a:gd name="connsiteY152" fmla="*/ 566358 h 1203824"/>
              <a:gd name="connsiteX153" fmla="*/ 9050728 w 12192000"/>
              <a:gd name="connsiteY153" fmla="*/ 559575 h 1203824"/>
              <a:gd name="connsiteX154" fmla="*/ 9229627 w 12192000"/>
              <a:gd name="connsiteY154" fmla="*/ 557464 h 1203824"/>
              <a:gd name="connsiteX155" fmla="*/ 9253451 w 12192000"/>
              <a:gd name="connsiteY155" fmla="*/ 550855 h 1203824"/>
              <a:gd name="connsiteX156" fmla="*/ 9484214 w 12192000"/>
              <a:gd name="connsiteY156" fmla="*/ 498671 h 1203824"/>
              <a:gd name="connsiteX157" fmla="*/ 9582633 w 12192000"/>
              <a:gd name="connsiteY157" fmla="*/ 458384 h 1203824"/>
              <a:gd name="connsiteX158" fmla="*/ 9719670 w 12192000"/>
              <a:gd name="connsiteY158" fmla="*/ 415607 h 1203824"/>
              <a:gd name="connsiteX159" fmla="*/ 9871784 w 12192000"/>
              <a:gd name="connsiteY159" fmla="*/ 366147 h 1203824"/>
              <a:gd name="connsiteX160" fmla="*/ 9984494 w 12192000"/>
              <a:gd name="connsiteY160" fmla="*/ 336660 h 1203824"/>
              <a:gd name="connsiteX161" fmla="*/ 10154708 w 12192000"/>
              <a:gd name="connsiteY161" fmla="*/ 322193 h 1203824"/>
              <a:gd name="connsiteX162" fmla="*/ 10190446 w 12192000"/>
              <a:gd name="connsiteY162" fmla="*/ 325025 h 1203824"/>
              <a:gd name="connsiteX163" fmla="*/ 10530736 w 12192000"/>
              <a:gd name="connsiteY163" fmla="*/ 335953 h 1203824"/>
              <a:gd name="connsiteX164" fmla="*/ 10752157 w 12192000"/>
              <a:gd name="connsiteY164" fmla="*/ 305117 h 1203824"/>
              <a:gd name="connsiteX165" fmla="*/ 10824452 w 12192000"/>
              <a:gd name="connsiteY165" fmla="*/ 285927 h 1203824"/>
              <a:gd name="connsiteX166" fmla="*/ 10953152 w 12192000"/>
              <a:gd name="connsiteY166" fmla="*/ 228102 h 1203824"/>
              <a:gd name="connsiteX167" fmla="*/ 11011614 w 12192000"/>
              <a:gd name="connsiteY167" fmla="*/ 214096 h 1203824"/>
              <a:gd name="connsiteX168" fmla="*/ 11116031 w 12192000"/>
              <a:gd name="connsiteY168" fmla="*/ 195421 h 1203824"/>
              <a:gd name="connsiteX169" fmla="*/ 11344303 w 12192000"/>
              <a:gd name="connsiteY169" fmla="*/ 166629 h 1203824"/>
              <a:gd name="connsiteX170" fmla="*/ 11639050 w 12192000"/>
              <a:gd name="connsiteY170" fmla="*/ 108526 h 1203824"/>
              <a:gd name="connsiteX171" fmla="*/ 11757532 w 12192000"/>
              <a:gd name="connsiteY171" fmla="*/ 96530 h 1203824"/>
              <a:gd name="connsiteX172" fmla="*/ 11885799 w 12192000"/>
              <a:gd name="connsiteY172" fmla="*/ 86728 h 1203824"/>
              <a:gd name="connsiteX173" fmla="*/ 11922874 w 12192000"/>
              <a:gd name="connsiteY173" fmla="*/ 81060 h 1203824"/>
              <a:gd name="connsiteX174" fmla="*/ 12115331 w 12192000"/>
              <a:gd name="connsiteY174" fmla="*/ 33587 h 1203824"/>
              <a:gd name="connsiteX175" fmla="*/ 12158080 w 12192000"/>
              <a:gd name="connsiteY175" fmla="*/ 14081 h 1203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Lst>
            <a:rect l="l" t="t" r="r" b="b"/>
            <a:pathLst>
              <a:path w="12192000" h="1203824">
                <a:moveTo>
                  <a:pt x="12192000" y="0"/>
                </a:moveTo>
                <a:lnTo>
                  <a:pt x="12192000" y="463429"/>
                </a:lnTo>
                <a:lnTo>
                  <a:pt x="12190876" y="463512"/>
                </a:lnTo>
                <a:cubicBezTo>
                  <a:pt x="12153133" y="467010"/>
                  <a:pt x="12115042" y="473200"/>
                  <a:pt x="12077245" y="476327"/>
                </a:cubicBezTo>
                <a:cubicBezTo>
                  <a:pt x="12046307" y="479040"/>
                  <a:pt x="12015359" y="479114"/>
                  <a:pt x="11984517" y="479927"/>
                </a:cubicBezTo>
                <a:cubicBezTo>
                  <a:pt x="11973265" y="480210"/>
                  <a:pt x="11961485" y="476792"/>
                  <a:pt x="11951600" y="478957"/>
                </a:cubicBezTo>
                <a:cubicBezTo>
                  <a:pt x="11853497" y="501074"/>
                  <a:pt x="11777036" y="475730"/>
                  <a:pt x="11690904" y="471970"/>
                </a:cubicBezTo>
                <a:cubicBezTo>
                  <a:pt x="11600358" y="467893"/>
                  <a:pt x="11511400" y="454530"/>
                  <a:pt x="11413965" y="476172"/>
                </a:cubicBezTo>
                <a:cubicBezTo>
                  <a:pt x="11355010" y="489304"/>
                  <a:pt x="11299073" y="508237"/>
                  <a:pt x="11240739" y="523169"/>
                </a:cubicBezTo>
                <a:cubicBezTo>
                  <a:pt x="11219994" y="528395"/>
                  <a:pt x="11196384" y="531385"/>
                  <a:pt x="11175005" y="532169"/>
                </a:cubicBezTo>
                <a:cubicBezTo>
                  <a:pt x="11071819" y="536506"/>
                  <a:pt x="10971303" y="549336"/>
                  <a:pt x="10873726" y="580253"/>
                </a:cubicBezTo>
                <a:cubicBezTo>
                  <a:pt x="10856992" y="585473"/>
                  <a:pt x="10839156" y="590660"/>
                  <a:pt x="10821306" y="593207"/>
                </a:cubicBezTo>
                <a:cubicBezTo>
                  <a:pt x="10723500" y="607162"/>
                  <a:pt x="10626924" y="616976"/>
                  <a:pt x="10530811" y="612184"/>
                </a:cubicBezTo>
                <a:cubicBezTo>
                  <a:pt x="10498527" y="610559"/>
                  <a:pt x="10460885" y="619895"/>
                  <a:pt x="10426049" y="623354"/>
                </a:cubicBezTo>
                <a:cubicBezTo>
                  <a:pt x="10393740" y="626644"/>
                  <a:pt x="10360820" y="630774"/>
                  <a:pt x="10329156" y="630948"/>
                </a:cubicBezTo>
                <a:cubicBezTo>
                  <a:pt x="10282924" y="631125"/>
                  <a:pt x="10240698" y="636395"/>
                  <a:pt x="10194727" y="648617"/>
                </a:cubicBezTo>
                <a:cubicBezTo>
                  <a:pt x="10150847" y="660165"/>
                  <a:pt x="10102287" y="664450"/>
                  <a:pt x="10055906" y="671256"/>
                </a:cubicBezTo>
                <a:cubicBezTo>
                  <a:pt x="10004174" y="678826"/>
                  <a:pt x="9952442" y="686395"/>
                  <a:pt x="9900551" y="692855"/>
                </a:cubicBezTo>
                <a:cubicBezTo>
                  <a:pt x="9879793" y="695439"/>
                  <a:pt x="9855180" y="691398"/>
                  <a:pt x="9838464" y="696804"/>
                </a:cubicBezTo>
                <a:cubicBezTo>
                  <a:pt x="9784563" y="714690"/>
                  <a:pt x="9727517" y="710557"/>
                  <a:pt x="9672957" y="723816"/>
                </a:cubicBezTo>
                <a:cubicBezTo>
                  <a:pt x="9646220" y="730464"/>
                  <a:pt x="9614440" y="727257"/>
                  <a:pt x="9585066" y="730692"/>
                </a:cubicBezTo>
                <a:cubicBezTo>
                  <a:pt x="9537047" y="736221"/>
                  <a:pt x="9489294" y="743601"/>
                  <a:pt x="9441407" y="750055"/>
                </a:cubicBezTo>
                <a:cubicBezTo>
                  <a:pt x="9425674" y="752111"/>
                  <a:pt x="9410218" y="753561"/>
                  <a:pt x="9394459" y="755431"/>
                </a:cubicBezTo>
                <a:cubicBezTo>
                  <a:pt x="9380484" y="757048"/>
                  <a:pt x="9365611" y="757472"/>
                  <a:pt x="9352590" y="760650"/>
                </a:cubicBezTo>
                <a:cubicBezTo>
                  <a:pt x="9305415" y="772102"/>
                  <a:pt x="9259379" y="786411"/>
                  <a:pt x="9211614" y="796248"/>
                </a:cubicBezTo>
                <a:cubicBezTo>
                  <a:pt x="9170220" y="804796"/>
                  <a:pt x="9126523" y="807444"/>
                  <a:pt x="9084667" y="815303"/>
                </a:cubicBezTo>
                <a:cubicBezTo>
                  <a:pt x="9010868" y="829042"/>
                  <a:pt x="8937412" y="845188"/>
                  <a:pt x="8863666" y="859298"/>
                </a:cubicBezTo>
                <a:cubicBezTo>
                  <a:pt x="8847706" y="862330"/>
                  <a:pt x="8830271" y="860096"/>
                  <a:pt x="8813796" y="862070"/>
                </a:cubicBezTo>
                <a:cubicBezTo>
                  <a:pt x="8762262" y="868479"/>
                  <a:pt x="8710833" y="875626"/>
                  <a:pt x="8659351" y="882406"/>
                </a:cubicBezTo>
                <a:cubicBezTo>
                  <a:pt x="8630055" y="886396"/>
                  <a:pt x="8600505" y="891179"/>
                  <a:pt x="8571352" y="893639"/>
                </a:cubicBezTo>
                <a:cubicBezTo>
                  <a:pt x="8532843" y="896868"/>
                  <a:pt x="8497743" y="898476"/>
                  <a:pt x="8464106" y="918004"/>
                </a:cubicBezTo>
                <a:cubicBezTo>
                  <a:pt x="8412327" y="948238"/>
                  <a:pt x="8341122" y="949523"/>
                  <a:pt x="8278324" y="963769"/>
                </a:cubicBezTo>
                <a:cubicBezTo>
                  <a:pt x="8262086" y="967408"/>
                  <a:pt x="8245335" y="969987"/>
                  <a:pt x="8229128" y="973810"/>
                </a:cubicBezTo>
                <a:cubicBezTo>
                  <a:pt x="8199180" y="980915"/>
                  <a:pt x="8169646" y="988338"/>
                  <a:pt x="8139751" y="995815"/>
                </a:cubicBezTo>
                <a:cubicBezTo>
                  <a:pt x="8134478" y="997132"/>
                  <a:pt x="8128438" y="998185"/>
                  <a:pt x="8123571" y="999822"/>
                </a:cubicBezTo>
                <a:cubicBezTo>
                  <a:pt x="8078628" y="1014164"/>
                  <a:pt x="8034565" y="1029514"/>
                  <a:pt x="7988699" y="1042479"/>
                </a:cubicBezTo>
                <a:cubicBezTo>
                  <a:pt x="7966302" y="1048884"/>
                  <a:pt x="7941011" y="1052871"/>
                  <a:pt x="7917214" y="1054565"/>
                </a:cubicBezTo>
                <a:cubicBezTo>
                  <a:pt x="7847636" y="1059584"/>
                  <a:pt x="7779165" y="1067276"/>
                  <a:pt x="7710915" y="1084190"/>
                </a:cubicBezTo>
                <a:cubicBezTo>
                  <a:pt x="7683826" y="1090885"/>
                  <a:pt x="7652466" y="1090640"/>
                  <a:pt x="7622959" y="1093150"/>
                </a:cubicBezTo>
                <a:cubicBezTo>
                  <a:pt x="7552361" y="1098691"/>
                  <a:pt x="7481710" y="1103861"/>
                  <a:pt x="7410782" y="1109640"/>
                </a:cubicBezTo>
                <a:cubicBezTo>
                  <a:pt x="7366505" y="1113312"/>
                  <a:pt x="7322030" y="1118147"/>
                  <a:pt x="7277754" y="1121822"/>
                </a:cubicBezTo>
                <a:cubicBezTo>
                  <a:pt x="7226619" y="1125906"/>
                  <a:pt x="7175601" y="1128277"/>
                  <a:pt x="7124540" y="1132918"/>
                </a:cubicBezTo>
                <a:cubicBezTo>
                  <a:pt x="7066293" y="1138207"/>
                  <a:pt x="7008028" y="1145955"/>
                  <a:pt x="6949752" y="1151058"/>
                </a:cubicBezTo>
                <a:cubicBezTo>
                  <a:pt x="6843217" y="1160027"/>
                  <a:pt x="6736882" y="1167834"/>
                  <a:pt x="6630249" y="1176063"/>
                </a:cubicBezTo>
                <a:cubicBezTo>
                  <a:pt x="6526849" y="1184018"/>
                  <a:pt x="6423556" y="1192713"/>
                  <a:pt x="6320634" y="1198901"/>
                </a:cubicBezTo>
                <a:cubicBezTo>
                  <a:pt x="6277297" y="1201496"/>
                  <a:pt x="6235232" y="1197679"/>
                  <a:pt x="6192343" y="1198323"/>
                </a:cubicBezTo>
                <a:cubicBezTo>
                  <a:pt x="6117131" y="1199612"/>
                  <a:pt x="6041418" y="1202485"/>
                  <a:pt x="5966562" y="1203723"/>
                </a:cubicBezTo>
                <a:cubicBezTo>
                  <a:pt x="5933144" y="1204338"/>
                  <a:pt x="5900754" y="1201974"/>
                  <a:pt x="5867227" y="1201847"/>
                </a:cubicBezTo>
                <a:cubicBezTo>
                  <a:pt x="5788180" y="1201796"/>
                  <a:pt x="5708354" y="1203933"/>
                  <a:pt x="5630172" y="1202248"/>
                </a:cubicBezTo>
                <a:cubicBezTo>
                  <a:pt x="5535908" y="1200213"/>
                  <a:pt x="5442984" y="1194779"/>
                  <a:pt x="5348949" y="1191768"/>
                </a:cubicBezTo>
                <a:cubicBezTo>
                  <a:pt x="5313810" y="1190551"/>
                  <a:pt x="5277251" y="1192179"/>
                  <a:pt x="5241228" y="1192408"/>
                </a:cubicBezTo>
                <a:cubicBezTo>
                  <a:pt x="5151316" y="1192775"/>
                  <a:pt x="5061657" y="1192349"/>
                  <a:pt x="4971133" y="1193559"/>
                </a:cubicBezTo>
                <a:cubicBezTo>
                  <a:pt x="4937685" y="1193988"/>
                  <a:pt x="4903114" y="1199299"/>
                  <a:pt x="4869416" y="1200519"/>
                </a:cubicBezTo>
                <a:cubicBezTo>
                  <a:pt x="4830283" y="1201947"/>
                  <a:pt x="4791348" y="1202215"/>
                  <a:pt x="4753274" y="1200850"/>
                </a:cubicBezTo>
                <a:cubicBezTo>
                  <a:pt x="4705682" y="1199144"/>
                  <a:pt x="4659172" y="1194829"/>
                  <a:pt x="4611883" y="1192701"/>
                </a:cubicBezTo>
                <a:cubicBezTo>
                  <a:pt x="4533819" y="1189298"/>
                  <a:pt x="4455420" y="1186135"/>
                  <a:pt x="4376825" y="1184131"/>
                </a:cubicBezTo>
                <a:cubicBezTo>
                  <a:pt x="4347226" y="1183446"/>
                  <a:pt x="4315374" y="1187423"/>
                  <a:pt x="4285471" y="1187158"/>
                </a:cubicBezTo>
                <a:cubicBezTo>
                  <a:pt x="4145774" y="1185753"/>
                  <a:pt x="4006046" y="1184162"/>
                  <a:pt x="3866543" y="1181596"/>
                </a:cubicBezTo>
                <a:cubicBezTo>
                  <a:pt x="3794230" y="1180207"/>
                  <a:pt x="3723633" y="1175551"/>
                  <a:pt x="3651342" y="1174348"/>
                </a:cubicBezTo>
                <a:cubicBezTo>
                  <a:pt x="3607885" y="1173562"/>
                  <a:pt x="3561907" y="1178044"/>
                  <a:pt x="3518453" y="1177258"/>
                </a:cubicBezTo>
                <a:cubicBezTo>
                  <a:pt x="3478287" y="1176568"/>
                  <a:pt x="3440399" y="1171400"/>
                  <a:pt x="3400818" y="1169685"/>
                </a:cubicBezTo>
                <a:cubicBezTo>
                  <a:pt x="3279824" y="1164099"/>
                  <a:pt x="3157310" y="1160621"/>
                  <a:pt x="3037154" y="1153217"/>
                </a:cubicBezTo>
                <a:cubicBezTo>
                  <a:pt x="2978373" y="1149708"/>
                  <a:pt x="2922429" y="1140508"/>
                  <a:pt x="2866260" y="1132283"/>
                </a:cubicBezTo>
                <a:cubicBezTo>
                  <a:pt x="2771049" y="1118489"/>
                  <a:pt x="2677107" y="1103380"/>
                  <a:pt x="2582173" y="1088979"/>
                </a:cubicBezTo>
                <a:cubicBezTo>
                  <a:pt x="2511090" y="1078352"/>
                  <a:pt x="2447356" y="1063086"/>
                  <a:pt x="2395406" y="1035945"/>
                </a:cubicBezTo>
                <a:cubicBezTo>
                  <a:pt x="2371411" y="1023508"/>
                  <a:pt x="2331675" y="1015582"/>
                  <a:pt x="2294751" y="1014618"/>
                </a:cubicBezTo>
                <a:cubicBezTo>
                  <a:pt x="2228580" y="1012920"/>
                  <a:pt x="2177384" y="998698"/>
                  <a:pt x="2122944" y="984751"/>
                </a:cubicBezTo>
                <a:cubicBezTo>
                  <a:pt x="2054121" y="967003"/>
                  <a:pt x="1981585" y="951294"/>
                  <a:pt x="1905504" y="941380"/>
                </a:cubicBezTo>
                <a:cubicBezTo>
                  <a:pt x="1830544" y="931682"/>
                  <a:pt x="1747929" y="932141"/>
                  <a:pt x="1671045" y="924228"/>
                </a:cubicBezTo>
                <a:cubicBezTo>
                  <a:pt x="1625936" y="919523"/>
                  <a:pt x="1585613" y="907528"/>
                  <a:pt x="1543856" y="898190"/>
                </a:cubicBezTo>
                <a:cubicBezTo>
                  <a:pt x="1502093" y="888855"/>
                  <a:pt x="1460606" y="878913"/>
                  <a:pt x="1419784" y="868500"/>
                </a:cubicBezTo>
                <a:cubicBezTo>
                  <a:pt x="1397486" y="862806"/>
                  <a:pt x="1378078" y="854435"/>
                  <a:pt x="1355116" y="849214"/>
                </a:cubicBezTo>
                <a:cubicBezTo>
                  <a:pt x="1311848" y="839527"/>
                  <a:pt x="1265353" y="832754"/>
                  <a:pt x="1223713" y="821702"/>
                </a:cubicBezTo>
                <a:cubicBezTo>
                  <a:pt x="1183577" y="811001"/>
                  <a:pt x="1138864" y="809072"/>
                  <a:pt x="1094193" y="804872"/>
                </a:cubicBezTo>
                <a:cubicBezTo>
                  <a:pt x="1060244" y="801784"/>
                  <a:pt x="1034230" y="787936"/>
                  <a:pt x="1001115" y="783030"/>
                </a:cubicBezTo>
                <a:cubicBezTo>
                  <a:pt x="953853" y="775990"/>
                  <a:pt x="916853" y="764276"/>
                  <a:pt x="879548" y="747884"/>
                </a:cubicBezTo>
                <a:cubicBezTo>
                  <a:pt x="837586" y="729513"/>
                  <a:pt x="770061" y="725929"/>
                  <a:pt x="711163" y="719039"/>
                </a:cubicBezTo>
                <a:cubicBezTo>
                  <a:pt x="661152" y="713146"/>
                  <a:pt x="604343" y="715774"/>
                  <a:pt x="557941" y="707101"/>
                </a:cubicBezTo>
                <a:cubicBezTo>
                  <a:pt x="525381" y="700984"/>
                  <a:pt x="499355" y="684493"/>
                  <a:pt x="480347" y="668702"/>
                </a:cubicBezTo>
                <a:cubicBezTo>
                  <a:pt x="437718" y="632865"/>
                  <a:pt x="370204" y="616630"/>
                  <a:pt x="296224" y="603583"/>
                </a:cubicBezTo>
                <a:cubicBezTo>
                  <a:pt x="220741" y="590184"/>
                  <a:pt x="148480" y="573869"/>
                  <a:pt x="72689" y="560892"/>
                </a:cubicBezTo>
                <a:lnTo>
                  <a:pt x="0" y="543486"/>
                </a:lnTo>
                <a:lnTo>
                  <a:pt x="0" y="384357"/>
                </a:lnTo>
                <a:lnTo>
                  <a:pt x="51784" y="393937"/>
                </a:lnTo>
                <a:cubicBezTo>
                  <a:pt x="104770" y="397707"/>
                  <a:pt x="153378" y="409086"/>
                  <a:pt x="205561" y="414859"/>
                </a:cubicBezTo>
                <a:cubicBezTo>
                  <a:pt x="254062" y="420400"/>
                  <a:pt x="305001" y="422574"/>
                  <a:pt x="354391" y="426667"/>
                </a:cubicBezTo>
                <a:cubicBezTo>
                  <a:pt x="386450" y="429269"/>
                  <a:pt x="420771" y="429847"/>
                  <a:pt x="448281" y="436308"/>
                </a:cubicBezTo>
                <a:cubicBezTo>
                  <a:pt x="499904" y="448391"/>
                  <a:pt x="551004" y="446576"/>
                  <a:pt x="611518" y="434166"/>
                </a:cubicBezTo>
                <a:cubicBezTo>
                  <a:pt x="654695" y="425361"/>
                  <a:pt x="702395" y="422710"/>
                  <a:pt x="746076" y="422520"/>
                </a:cubicBezTo>
                <a:cubicBezTo>
                  <a:pt x="798481" y="422218"/>
                  <a:pt x="848400" y="419817"/>
                  <a:pt x="902724" y="409989"/>
                </a:cubicBezTo>
                <a:cubicBezTo>
                  <a:pt x="977291" y="396518"/>
                  <a:pt x="1048428" y="397321"/>
                  <a:pt x="1113854" y="414230"/>
                </a:cubicBezTo>
                <a:cubicBezTo>
                  <a:pt x="1184155" y="432145"/>
                  <a:pt x="1258677" y="446437"/>
                  <a:pt x="1333449" y="459938"/>
                </a:cubicBezTo>
                <a:cubicBezTo>
                  <a:pt x="1354772" y="463883"/>
                  <a:pt x="1385284" y="463304"/>
                  <a:pt x="1408608" y="458278"/>
                </a:cubicBezTo>
                <a:cubicBezTo>
                  <a:pt x="1483492" y="441930"/>
                  <a:pt x="1561495" y="427025"/>
                  <a:pt x="1630191" y="403061"/>
                </a:cubicBezTo>
                <a:cubicBezTo>
                  <a:pt x="1735315" y="366348"/>
                  <a:pt x="1840887" y="337881"/>
                  <a:pt x="1956289" y="332366"/>
                </a:cubicBezTo>
                <a:cubicBezTo>
                  <a:pt x="1986669" y="330865"/>
                  <a:pt x="2019100" y="336056"/>
                  <a:pt x="2042814" y="344002"/>
                </a:cubicBezTo>
                <a:cubicBezTo>
                  <a:pt x="2085261" y="358150"/>
                  <a:pt x="2126350" y="370413"/>
                  <a:pt x="2183420" y="369635"/>
                </a:cubicBezTo>
                <a:cubicBezTo>
                  <a:pt x="2235035" y="368879"/>
                  <a:pt x="2279659" y="405942"/>
                  <a:pt x="2269566" y="439859"/>
                </a:cubicBezTo>
                <a:cubicBezTo>
                  <a:pt x="2258267" y="478101"/>
                  <a:pt x="2277762" y="504964"/>
                  <a:pt x="2331129" y="524163"/>
                </a:cubicBezTo>
                <a:cubicBezTo>
                  <a:pt x="2352980" y="531807"/>
                  <a:pt x="2364861" y="546162"/>
                  <a:pt x="2385112" y="555357"/>
                </a:cubicBezTo>
                <a:cubicBezTo>
                  <a:pt x="2401860" y="562976"/>
                  <a:pt x="2421927" y="570875"/>
                  <a:pt x="2444033" y="572629"/>
                </a:cubicBezTo>
                <a:cubicBezTo>
                  <a:pt x="2483469" y="575878"/>
                  <a:pt x="2509763" y="584022"/>
                  <a:pt x="2525979" y="603233"/>
                </a:cubicBezTo>
                <a:cubicBezTo>
                  <a:pt x="2549282" y="631254"/>
                  <a:pt x="2578520" y="657481"/>
                  <a:pt x="2603911" y="684825"/>
                </a:cubicBezTo>
                <a:cubicBezTo>
                  <a:pt x="2618910" y="700624"/>
                  <a:pt x="2643515" y="707120"/>
                  <a:pt x="2678828" y="706990"/>
                </a:cubicBezTo>
                <a:cubicBezTo>
                  <a:pt x="2699243" y="707100"/>
                  <a:pt x="2725615" y="705603"/>
                  <a:pt x="2738094" y="711376"/>
                </a:cubicBezTo>
                <a:cubicBezTo>
                  <a:pt x="2805960" y="742855"/>
                  <a:pt x="2895980" y="733032"/>
                  <a:pt x="2983806" y="728243"/>
                </a:cubicBezTo>
                <a:cubicBezTo>
                  <a:pt x="2993929" y="727744"/>
                  <a:pt x="3004007" y="726871"/>
                  <a:pt x="3013997" y="725446"/>
                </a:cubicBezTo>
                <a:cubicBezTo>
                  <a:pt x="3136002" y="707474"/>
                  <a:pt x="3250133" y="713470"/>
                  <a:pt x="3364419" y="720577"/>
                </a:cubicBezTo>
                <a:cubicBezTo>
                  <a:pt x="3394563" y="722507"/>
                  <a:pt x="3428050" y="719807"/>
                  <a:pt x="3460521" y="717628"/>
                </a:cubicBezTo>
                <a:cubicBezTo>
                  <a:pt x="3545330" y="712137"/>
                  <a:pt x="3633314" y="698262"/>
                  <a:pt x="3710982" y="714182"/>
                </a:cubicBezTo>
                <a:cubicBezTo>
                  <a:pt x="3772122" y="726607"/>
                  <a:pt x="3825029" y="745116"/>
                  <a:pt x="3850961" y="778802"/>
                </a:cubicBezTo>
                <a:cubicBezTo>
                  <a:pt x="3868395" y="801427"/>
                  <a:pt x="3898481" y="813185"/>
                  <a:pt x="3946286" y="816372"/>
                </a:cubicBezTo>
                <a:cubicBezTo>
                  <a:pt x="3987480" y="819179"/>
                  <a:pt x="4025130" y="827781"/>
                  <a:pt x="4065132" y="832459"/>
                </a:cubicBezTo>
                <a:cubicBezTo>
                  <a:pt x="4086246" y="834922"/>
                  <a:pt x="4110400" y="838274"/>
                  <a:pt x="4132173" y="835167"/>
                </a:cubicBezTo>
                <a:cubicBezTo>
                  <a:pt x="4190358" y="826865"/>
                  <a:pt x="4249453" y="817300"/>
                  <a:pt x="4305858" y="804156"/>
                </a:cubicBezTo>
                <a:cubicBezTo>
                  <a:pt x="4334041" y="797490"/>
                  <a:pt x="4360739" y="782919"/>
                  <a:pt x="4382131" y="769481"/>
                </a:cubicBezTo>
                <a:cubicBezTo>
                  <a:pt x="4404161" y="755388"/>
                  <a:pt x="4425552" y="747047"/>
                  <a:pt x="4453289" y="752531"/>
                </a:cubicBezTo>
                <a:cubicBezTo>
                  <a:pt x="4522267" y="766292"/>
                  <a:pt x="4590589" y="780524"/>
                  <a:pt x="4657971" y="795835"/>
                </a:cubicBezTo>
                <a:cubicBezTo>
                  <a:pt x="4669645" y="798513"/>
                  <a:pt x="4675987" y="807238"/>
                  <a:pt x="4682399" y="813876"/>
                </a:cubicBezTo>
                <a:cubicBezTo>
                  <a:pt x="4712325" y="844914"/>
                  <a:pt x="4739115" y="876968"/>
                  <a:pt x="4771814" y="907046"/>
                </a:cubicBezTo>
                <a:cubicBezTo>
                  <a:pt x="4783117" y="917329"/>
                  <a:pt x="4807945" y="922850"/>
                  <a:pt x="4827520" y="929876"/>
                </a:cubicBezTo>
                <a:cubicBezTo>
                  <a:pt x="4833681" y="932206"/>
                  <a:pt x="4845543" y="931081"/>
                  <a:pt x="4849942" y="933851"/>
                </a:cubicBezTo>
                <a:cubicBezTo>
                  <a:pt x="4888949" y="959631"/>
                  <a:pt x="4951287" y="954890"/>
                  <a:pt x="5009626" y="957896"/>
                </a:cubicBezTo>
                <a:cubicBezTo>
                  <a:pt x="5059523" y="960407"/>
                  <a:pt x="5111928" y="960104"/>
                  <a:pt x="5158711" y="963814"/>
                </a:cubicBezTo>
                <a:cubicBezTo>
                  <a:pt x="5231307" y="969696"/>
                  <a:pt x="5298173" y="973751"/>
                  <a:pt x="5376427" y="963151"/>
                </a:cubicBezTo>
                <a:cubicBezTo>
                  <a:pt x="5408579" y="958754"/>
                  <a:pt x="5448461" y="970245"/>
                  <a:pt x="5475787" y="980508"/>
                </a:cubicBezTo>
                <a:cubicBezTo>
                  <a:pt x="5528518" y="1000363"/>
                  <a:pt x="5584839" y="1001958"/>
                  <a:pt x="5653401" y="987268"/>
                </a:cubicBezTo>
                <a:cubicBezTo>
                  <a:pt x="5676008" y="982341"/>
                  <a:pt x="5702558" y="984595"/>
                  <a:pt x="5726340" y="985357"/>
                </a:cubicBezTo>
                <a:cubicBezTo>
                  <a:pt x="5748643" y="985952"/>
                  <a:pt x="5770110" y="988364"/>
                  <a:pt x="5790563" y="991300"/>
                </a:cubicBezTo>
                <a:cubicBezTo>
                  <a:pt x="5815128" y="994969"/>
                  <a:pt x="5845522" y="996110"/>
                  <a:pt x="5860260" y="1004958"/>
                </a:cubicBezTo>
                <a:cubicBezTo>
                  <a:pt x="5906803" y="1032493"/>
                  <a:pt x="5977069" y="1037385"/>
                  <a:pt x="6042101" y="1036226"/>
                </a:cubicBezTo>
                <a:cubicBezTo>
                  <a:pt x="6128232" y="1034888"/>
                  <a:pt x="6222269" y="1027704"/>
                  <a:pt x="6301998" y="989138"/>
                </a:cubicBezTo>
                <a:cubicBezTo>
                  <a:pt x="6349672" y="965909"/>
                  <a:pt x="6396952" y="955198"/>
                  <a:pt x="6452025" y="968489"/>
                </a:cubicBezTo>
                <a:cubicBezTo>
                  <a:pt x="6489401" y="977695"/>
                  <a:pt x="6558002" y="960731"/>
                  <a:pt x="6589205" y="939474"/>
                </a:cubicBezTo>
                <a:cubicBezTo>
                  <a:pt x="6600499" y="931821"/>
                  <a:pt x="6612148" y="924116"/>
                  <a:pt x="6631069" y="911222"/>
                </a:cubicBezTo>
                <a:cubicBezTo>
                  <a:pt x="6674305" y="951313"/>
                  <a:pt x="6752346" y="944332"/>
                  <a:pt x="6828274" y="942941"/>
                </a:cubicBezTo>
                <a:cubicBezTo>
                  <a:pt x="6874780" y="942157"/>
                  <a:pt x="6889173" y="963896"/>
                  <a:pt x="6900803" y="984140"/>
                </a:cubicBezTo>
                <a:cubicBezTo>
                  <a:pt x="6921316" y="1020676"/>
                  <a:pt x="6959796" y="1032557"/>
                  <a:pt x="7034668" y="1018665"/>
                </a:cubicBezTo>
                <a:cubicBezTo>
                  <a:pt x="7117337" y="1003282"/>
                  <a:pt x="7199637" y="985309"/>
                  <a:pt x="7281067" y="966327"/>
                </a:cubicBezTo>
                <a:cubicBezTo>
                  <a:pt x="7332521" y="954266"/>
                  <a:pt x="7378029" y="936255"/>
                  <a:pt x="7412780" y="909206"/>
                </a:cubicBezTo>
                <a:cubicBezTo>
                  <a:pt x="7446535" y="882864"/>
                  <a:pt x="7455445" y="884046"/>
                  <a:pt x="7500327" y="894826"/>
                </a:cubicBezTo>
                <a:cubicBezTo>
                  <a:pt x="7552743" y="907363"/>
                  <a:pt x="7606735" y="918164"/>
                  <a:pt x="7662324" y="927415"/>
                </a:cubicBezTo>
                <a:cubicBezTo>
                  <a:pt x="7679867" y="930387"/>
                  <a:pt x="7704114" y="926740"/>
                  <a:pt x="7725334" y="924844"/>
                </a:cubicBezTo>
                <a:cubicBezTo>
                  <a:pt x="7761320" y="921787"/>
                  <a:pt x="7798617" y="920242"/>
                  <a:pt x="7833279" y="913031"/>
                </a:cubicBezTo>
                <a:cubicBezTo>
                  <a:pt x="7866516" y="906023"/>
                  <a:pt x="7898634" y="893700"/>
                  <a:pt x="7928605" y="881683"/>
                </a:cubicBezTo>
                <a:cubicBezTo>
                  <a:pt x="8012311" y="848025"/>
                  <a:pt x="8088138" y="810205"/>
                  <a:pt x="8146597" y="762968"/>
                </a:cubicBezTo>
                <a:cubicBezTo>
                  <a:pt x="8154091" y="756800"/>
                  <a:pt x="8170249" y="752606"/>
                  <a:pt x="8183577" y="749005"/>
                </a:cubicBezTo>
                <a:cubicBezTo>
                  <a:pt x="8205312" y="743071"/>
                  <a:pt x="8227788" y="737222"/>
                  <a:pt x="8250224" y="733642"/>
                </a:cubicBezTo>
                <a:cubicBezTo>
                  <a:pt x="8359189" y="716209"/>
                  <a:pt x="8441164" y="678078"/>
                  <a:pt x="8505929" y="626542"/>
                </a:cubicBezTo>
                <a:cubicBezTo>
                  <a:pt x="8524585" y="611796"/>
                  <a:pt x="8540107" y="608259"/>
                  <a:pt x="8564194" y="618796"/>
                </a:cubicBezTo>
                <a:cubicBezTo>
                  <a:pt x="8592162" y="631043"/>
                  <a:pt x="8628032" y="619507"/>
                  <a:pt x="8660705" y="611069"/>
                </a:cubicBezTo>
                <a:cubicBezTo>
                  <a:pt x="8694442" y="602479"/>
                  <a:pt x="8728514" y="593651"/>
                  <a:pt x="8762255" y="585060"/>
                </a:cubicBezTo>
                <a:cubicBezTo>
                  <a:pt x="8787227" y="578855"/>
                  <a:pt x="8811899" y="573069"/>
                  <a:pt x="8836439" y="566358"/>
                </a:cubicBezTo>
                <a:cubicBezTo>
                  <a:pt x="8912856" y="545447"/>
                  <a:pt x="8983243" y="538425"/>
                  <a:pt x="9050728" y="559575"/>
                </a:cubicBezTo>
                <a:cubicBezTo>
                  <a:pt x="9102219" y="575830"/>
                  <a:pt x="9164950" y="573868"/>
                  <a:pt x="9229627" y="557464"/>
                </a:cubicBezTo>
                <a:cubicBezTo>
                  <a:pt x="9237706" y="555368"/>
                  <a:pt x="9247529" y="550190"/>
                  <a:pt x="9253451" y="550855"/>
                </a:cubicBezTo>
                <a:cubicBezTo>
                  <a:pt x="9342568" y="560232"/>
                  <a:pt x="9405310" y="512383"/>
                  <a:pt x="9484214" y="498671"/>
                </a:cubicBezTo>
                <a:cubicBezTo>
                  <a:pt x="9519035" y="492570"/>
                  <a:pt x="9552778" y="473783"/>
                  <a:pt x="9582633" y="458384"/>
                </a:cubicBezTo>
                <a:cubicBezTo>
                  <a:pt x="9623689" y="437231"/>
                  <a:pt x="9660183" y="417297"/>
                  <a:pt x="9719670" y="415607"/>
                </a:cubicBezTo>
                <a:cubicBezTo>
                  <a:pt x="9779189" y="414101"/>
                  <a:pt x="9830940" y="393878"/>
                  <a:pt x="9871784" y="366147"/>
                </a:cubicBezTo>
                <a:cubicBezTo>
                  <a:pt x="9903014" y="345075"/>
                  <a:pt x="9939570" y="338349"/>
                  <a:pt x="9984494" y="336660"/>
                </a:cubicBezTo>
                <a:cubicBezTo>
                  <a:pt x="10040642" y="334503"/>
                  <a:pt x="10098165" y="326674"/>
                  <a:pt x="10154708" y="322193"/>
                </a:cubicBezTo>
                <a:cubicBezTo>
                  <a:pt x="10166953" y="321201"/>
                  <a:pt x="10182669" y="321603"/>
                  <a:pt x="10190446" y="325025"/>
                </a:cubicBezTo>
                <a:cubicBezTo>
                  <a:pt x="10285769" y="367692"/>
                  <a:pt x="10408999" y="350677"/>
                  <a:pt x="10530736" y="335953"/>
                </a:cubicBezTo>
                <a:cubicBezTo>
                  <a:pt x="10604506" y="327127"/>
                  <a:pt x="10678397" y="316584"/>
                  <a:pt x="10752157" y="305117"/>
                </a:cubicBezTo>
                <a:cubicBezTo>
                  <a:pt x="10777120" y="301365"/>
                  <a:pt x="10803110" y="294636"/>
                  <a:pt x="10824452" y="285927"/>
                </a:cubicBezTo>
                <a:cubicBezTo>
                  <a:pt x="10868837" y="267698"/>
                  <a:pt x="10909147" y="246465"/>
                  <a:pt x="10953152" y="228102"/>
                </a:cubicBezTo>
                <a:cubicBezTo>
                  <a:pt x="10969622" y="221030"/>
                  <a:pt x="10991730" y="217688"/>
                  <a:pt x="11011614" y="214096"/>
                </a:cubicBezTo>
                <a:cubicBezTo>
                  <a:pt x="11046743" y="207573"/>
                  <a:pt x="11086641" y="206412"/>
                  <a:pt x="11116031" y="195421"/>
                </a:cubicBezTo>
                <a:cubicBezTo>
                  <a:pt x="11192467" y="166956"/>
                  <a:pt x="11266913" y="160299"/>
                  <a:pt x="11344303" y="166629"/>
                </a:cubicBezTo>
                <a:cubicBezTo>
                  <a:pt x="11452657" y="175527"/>
                  <a:pt x="11551626" y="159519"/>
                  <a:pt x="11639050" y="108526"/>
                </a:cubicBezTo>
                <a:cubicBezTo>
                  <a:pt x="11678385" y="85543"/>
                  <a:pt x="11720243" y="87879"/>
                  <a:pt x="11757532" y="96530"/>
                </a:cubicBezTo>
                <a:cubicBezTo>
                  <a:pt x="11800499" y="106640"/>
                  <a:pt x="11840704" y="105056"/>
                  <a:pt x="11885799" y="86728"/>
                </a:cubicBezTo>
                <a:cubicBezTo>
                  <a:pt x="11895784" y="82659"/>
                  <a:pt x="11910604" y="81867"/>
                  <a:pt x="11922874" y="81060"/>
                </a:cubicBezTo>
                <a:cubicBezTo>
                  <a:pt x="11992783" y="75806"/>
                  <a:pt x="12063500" y="73647"/>
                  <a:pt x="12115331" y="33587"/>
                </a:cubicBezTo>
                <a:cubicBezTo>
                  <a:pt x="12125500" y="25715"/>
                  <a:pt x="12143693" y="20477"/>
                  <a:pt x="12158080" y="14081"/>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5444687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6B0479F5-59EA-43F3-BAFC-2606376EB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9A71A8-F1D0-4083-A9CA-CF2A817A0374}"/>
              </a:ext>
            </a:extLst>
          </p:cNvPr>
          <p:cNvSpPr>
            <a:spLocks noGrp="1"/>
          </p:cNvSpPr>
          <p:nvPr>
            <p:ph type="title"/>
          </p:nvPr>
        </p:nvSpPr>
        <p:spPr>
          <a:xfrm>
            <a:off x="6256004" y="2081455"/>
            <a:ext cx="5776282" cy="1985963"/>
          </a:xfrm>
        </p:spPr>
        <p:txBody>
          <a:bodyPr vert="horz" lIns="91440" tIns="45720" rIns="91440" bIns="45720" rtlCol="0" anchor="b" anchorCtr="0">
            <a:normAutofit/>
          </a:bodyPr>
          <a:lstStyle/>
          <a:p>
            <a:pPr algn="ctr"/>
            <a:r>
              <a:rPr lang="en-US" sz="3600" dirty="0"/>
              <a:t>Wellness in the Workplace </a:t>
            </a:r>
            <a:br>
              <a:rPr lang="en-US" sz="3600" dirty="0"/>
            </a:br>
            <a:r>
              <a:rPr lang="en-US" sz="3600" dirty="0"/>
              <a:t>– The Menu</a:t>
            </a:r>
          </a:p>
        </p:txBody>
      </p:sp>
      <p:pic>
        <p:nvPicPr>
          <p:cNvPr id="5122" name="Picture 2">
            <a:extLst>
              <a:ext uri="{FF2B5EF4-FFF2-40B4-BE49-F238E27FC236}">
                <a16:creationId xmlns:a16="http://schemas.microsoft.com/office/drawing/2014/main" id="{245C6B24-5977-4563-A981-1FB76CAA8CDD}"/>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1410" r="-1" b="6651"/>
          <a:stretch/>
        </p:blipFill>
        <p:spPr bwMode="auto">
          <a:xfrm>
            <a:off x="1" y="-1"/>
            <a:ext cx="6095237" cy="3333750"/>
          </a:xfrm>
          <a:custGeom>
            <a:avLst/>
            <a:gdLst/>
            <a:ahLst/>
            <a:cxnLst/>
            <a:rect l="l" t="t" r="r" b="b"/>
            <a:pathLst>
              <a:path w="6095237" h="3333750">
                <a:moveTo>
                  <a:pt x="0" y="0"/>
                </a:moveTo>
                <a:lnTo>
                  <a:pt x="6019574" y="0"/>
                </a:lnTo>
                <a:lnTo>
                  <a:pt x="6029175" y="80583"/>
                </a:lnTo>
                <a:cubicBezTo>
                  <a:pt x="6030319" y="88822"/>
                  <a:pt x="6032413" y="98237"/>
                  <a:pt x="6037177" y="104514"/>
                </a:cubicBezTo>
                <a:cubicBezTo>
                  <a:pt x="6069182" y="147470"/>
                  <a:pt x="6078135" y="199649"/>
                  <a:pt x="6075089" y="249272"/>
                </a:cubicBezTo>
                <a:cubicBezTo>
                  <a:pt x="6072800" y="288308"/>
                  <a:pt x="6071086" y="326557"/>
                  <a:pt x="6074324" y="365198"/>
                </a:cubicBezTo>
                <a:cubicBezTo>
                  <a:pt x="6074516" y="368141"/>
                  <a:pt x="6074134" y="372064"/>
                  <a:pt x="6072610" y="374220"/>
                </a:cubicBezTo>
                <a:cubicBezTo>
                  <a:pt x="6062514" y="387559"/>
                  <a:pt x="6061752" y="401485"/>
                  <a:pt x="6060038" y="418552"/>
                </a:cubicBezTo>
                <a:cubicBezTo>
                  <a:pt x="6057560" y="442679"/>
                  <a:pt x="6059276" y="464843"/>
                  <a:pt x="6063466" y="487205"/>
                </a:cubicBezTo>
                <a:cubicBezTo>
                  <a:pt x="6066514" y="503486"/>
                  <a:pt x="6072800" y="519961"/>
                  <a:pt x="6080803" y="534478"/>
                </a:cubicBezTo>
                <a:cubicBezTo>
                  <a:pt x="6092043" y="554679"/>
                  <a:pt x="6096423" y="574101"/>
                  <a:pt x="6081565" y="593322"/>
                </a:cubicBezTo>
                <a:cubicBezTo>
                  <a:pt x="6065752" y="614113"/>
                  <a:pt x="6071276" y="637652"/>
                  <a:pt x="6070706" y="660603"/>
                </a:cubicBezTo>
                <a:cubicBezTo>
                  <a:pt x="6070514" y="670605"/>
                  <a:pt x="6070896" y="681198"/>
                  <a:pt x="6068420" y="690809"/>
                </a:cubicBezTo>
                <a:cubicBezTo>
                  <a:pt x="6061370" y="718661"/>
                  <a:pt x="6050702" y="745535"/>
                  <a:pt x="6045940" y="773781"/>
                </a:cubicBezTo>
                <a:cubicBezTo>
                  <a:pt x="6043273" y="789474"/>
                  <a:pt x="6048036" y="806930"/>
                  <a:pt x="6051464" y="823213"/>
                </a:cubicBezTo>
                <a:cubicBezTo>
                  <a:pt x="6055084" y="839689"/>
                  <a:pt x="6060608" y="855968"/>
                  <a:pt x="6066324" y="871859"/>
                </a:cubicBezTo>
                <a:cubicBezTo>
                  <a:pt x="6070134" y="882645"/>
                  <a:pt x="6073754" y="894414"/>
                  <a:pt x="6080613" y="903045"/>
                </a:cubicBezTo>
                <a:cubicBezTo>
                  <a:pt x="6096233" y="922662"/>
                  <a:pt x="6098901" y="942864"/>
                  <a:pt x="6090709" y="966011"/>
                </a:cubicBezTo>
                <a:cubicBezTo>
                  <a:pt x="6089375" y="969541"/>
                  <a:pt x="6089375" y="973659"/>
                  <a:pt x="6089185" y="977582"/>
                </a:cubicBezTo>
                <a:cubicBezTo>
                  <a:pt x="6085185" y="1040355"/>
                  <a:pt x="6082707" y="1103121"/>
                  <a:pt x="6076611" y="1165498"/>
                </a:cubicBezTo>
                <a:cubicBezTo>
                  <a:pt x="6074134" y="1190799"/>
                  <a:pt x="6063276" y="1215122"/>
                  <a:pt x="6056418" y="1240034"/>
                </a:cubicBezTo>
                <a:cubicBezTo>
                  <a:pt x="6055084" y="1245135"/>
                  <a:pt x="6052988" y="1250824"/>
                  <a:pt x="6053942" y="1255923"/>
                </a:cubicBezTo>
                <a:cubicBezTo>
                  <a:pt x="6063466" y="1311432"/>
                  <a:pt x="6049560" y="1363414"/>
                  <a:pt x="6031271" y="1414609"/>
                </a:cubicBezTo>
                <a:cubicBezTo>
                  <a:pt x="6029365" y="1419903"/>
                  <a:pt x="6029937" y="1426376"/>
                  <a:pt x="6030319" y="1432262"/>
                </a:cubicBezTo>
                <a:cubicBezTo>
                  <a:pt x="6031651" y="1448740"/>
                  <a:pt x="6038319" y="1466588"/>
                  <a:pt x="6034319" y="1481495"/>
                </a:cubicBezTo>
                <a:cubicBezTo>
                  <a:pt x="6023269" y="1521118"/>
                  <a:pt x="6009934" y="1560348"/>
                  <a:pt x="5993170" y="1597617"/>
                </a:cubicBezTo>
                <a:cubicBezTo>
                  <a:pt x="5976215" y="1635476"/>
                  <a:pt x="5961927" y="1670585"/>
                  <a:pt x="5979071" y="1713934"/>
                </a:cubicBezTo>
                <a:cubicBezTo>
                  <a:pt x="5986312" y="1732372"/>
                  <a:pt x="5981167" y="1756694"/>
                  <a:pt x="5979263" y="1777881"/>
                </a:cubicBezTo>
                <a:cubicBezTo>
                  <a:pt x="5977739" y="1793374"/>
                  <a:pt x="5969165" y="1808282"/>
                  <a:pt x="5969165" y="1823583"/>
                </a:cubicBezTo>
                <a:cubicBezTo>
                  <a:pt x="5969165" y="1864385"/>
                  <a:pt x="5959069" y="1900670"/>
                  <a:pt x="5938494" y="1935977"/>
                </a:cubicBezTo>
                <a:cubicBezTo>
                  <a:pt x="5930494" y="1949711"/>
                  <a:pt x="5935828" y="1971091"/>
                  <a:pt x="5933732" y="1988939"/>
                </a:cubicBezTo>
                <a:cubicBezTo>
                  <a:pt x="5931256" y="2007771"/>
                  <a:pt x="5928970" y="2027187"/>
                  <a:pt x="5923443" y="2045235"/>
                </a:cubicBezTo>
                <a:cubicBezTo>
                  <a:pt x="5908965" y="2091918"/>
                  <a:pt x="5892582" y="2138014"/>
                  <a:pt x="5877342" y="2184501"/>
                </a:cubicBezTo>
                <a:cubicBezTo>
                  <a:pt x="5864767" y="2222749"/>
                  <a:pt x="5874674" y="2260413"/>
                  <a:pt x="5880008" y="2298269"/>
                </a:cubicBezTo>
                <a:cubicBezTo>
                  <a:pt x="5883438" y="2322005"/>
                  <a:pt x="5891630" y="2344167"/>
                  <a:pt x="5879438" y="2370844"/>
                </a:cubicBezTo>
                <a:cubicBezTo>
                  <a:pt x="5867816" y="2396344"/>
                  <a:pt x="5870484" y="2428709"/>
                  <a:pt x="5864197" y="2457348"/>
                </a:cubicBezTo>
                <a:cubicBezTo>
                  <a:pt x="5858863" y="2481477"/>
                  <a:pt x="5850289" y="2504816"/>
                  <a:pt x="5841907" y="2528158"/>
                </a:cubicBezTo>
                <a:cubicBezTo>
                  <a:pt x="5830476" y="2559935"/>
                  <a:pt x="5818476" y="2591317"/>
                  <a:pt x="5824190" y="2626038"/>
                </a:cubicBezTo>
                <a:cubicBezTo>
                  <a:pt x="5830668" y="2665466"/>
                  <a:pt x="5806284" y="2692532"/>
                  <a:pt x="5790089" y="2723527"/>
                </a:cubicBezTo>
                <a:cubicBezTo>
                  <a:pt x="5779041" y="2744906"/>
                  <a:pt x="5770848" y="2768247"/>
                  <a:pt x="5763990" y="2791590"/>
                </a:cubicBezTo>
                <a:cubicBezTo>
                  <a:pt x="5755036" y="2822776"/>
                  <a:pt x="5749702" y="2854945"/>
                  <a:pt x="5740939" y="2886329"/>
                </a:cubicBezTo>
                <a:cubicBezTo>
                  <a:pt x="5727795" y="2933799"/>
                  <a:pt x="5717507" y="2981857"/>
                  <a:pt x="5724747" y="3031285"/>
                </a:cubicBezTo>
                <a:cubicBezTo>
                  <a:pt x="5727985" y="3054039"/>
                  <a:pt x="5727795" y="3075225"/>
                  <a:pt x="5723031" y="3097977"/>
                </a:cubicBezTo>
                <a:cubicBezTo>
                  <a:pt x="5715221" y="3135244"/>
                  <a:pt x="5714268" y="3173494"/>
                  <a:pt x="5685122" y="3203506"/>
                </a:cubicBezTo>
                <a:cubicBezTo>
                  <a:pt x="5674833" y="3214098"/>
                  <a:pt x="5672167" y="3233124"/>
                  <a:pt x="5666833" y="3248621"/>
                </a:cubicBezTo>
                <a:cubicBezTo>
                  <a:pt x="5660545" y="3266470"/>
                  <a:pt x="5663785" y="3279612"/>
                  <a:pt x="5682073" y="3289224"/>
                </a:cubicBezTo>
                <a:cubicBezTo>
                  <a:pt x="5690264" y="3293538"/>
                  <a:pt x="5698266" y="3305897"/>
                  <a:pt x="5699600" y="3315508"/>
                </a:cubicBezTo>
                <a:lnTo>
                  <a:pt x="5699134" y="3333750"/>
                </a:lnTo>
                <a:lnTo>
                  <a:pt x="0" y="3333750"/>
                </a:lnTo>
                <a:close/>
              </a:path>
            </a:pathLst>
          </a:custGeom>
          <a:noFill/>
          <a:extLst>
            <a:ext uri="{909E8E84-426E-40DD-AFC4-6F175D3DCCD1}">
              <a14:hiddenFill xmlns:a14="http://schemas.microsoft.com/office/drawing/2010/main">
                <a:solidFill>
                  <a:srgbClr val="FFFFFF"/>
                </a:solidFill>
              </a14:hiddenFill>
            </a:ext>
          </a:extLst>
        </p:spPr>
      </p:pic>
      <p:pic>
        <p:nvPicPr>
          <p:cNvPr id="5126" name="Picture 6" descr="Meet the people who eat 10 portions of fruit and vegetables a day | Life  and style | The Guardian">
            <a:extLst>
              <a:ext uri="{FF2B5EF4-FFF2-40B4-BE49-F238E27FC236}">
                <a16:creationId xmlns:a16="http://schemas.microsoft.com/office/drawing/2014/main" id="{D6704788-7C83-44EE-BEAE-1B26B86F825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618" r="-1" b="1190"/>
          <a:stretch/>
        </p:blipFill>
        <p:spPr bwMode="auto">
          <a:xfrm>
            <a:off x="20" y="3524252"/>
            <a:ext cx="5776282" cy="3333749"/>
          </a:xfrm>
          <a:custGeom>
            <a:avLst/>
            <a:gdLst/>
            <a:ahLst/>
            <a:cxnLst/>
            <a:rect l="l" t="t" r="r" b="b"/>
            <a:pathLst>
              <a:path w="5776302" h="3333749">
                <a:moveTo>
                  <a:pt x="0" y="0"/>
                </a:moveTo>
                <a:lnTo>
                  <a:pt x="5661870" y="0"/>
                </a:lnTo>
                <a:lnTo>
                  <a:pt x="5658641" y="25854"/>
                </a:lnTo>
                <a:cubicBezTo>
                  <a:pt x="5658641" y="52139"/>
                  <a:pt x="5664737" y="78226"/>
                  <a:pt x="5667023" y="104707"/>
                </a:cubicBezTo>
                <a:cubicBezTo>
                  <a:pt x="5668927" y="125303"/>
                  <a:pt x="5668165" y="146292"/>
                  <a:pt x="5670451" y="166886"/>
                </a:cubicBezTo>
                <a:cubicBezTo>
                  <a:pt x="5672167" y="183757"/>
                  <a:pt x="5676547" y="200428"/>
                  <a:pt x="5680167" y="217101"/>
                </a:cubicBezTo>
                <a:cubicBezTo>
                  <a:pt x="5680834" y="220142"/>
                  <a:pt x="5682454" y="223182"/>
                  <a:pt x="5683811" y="226149"/>
                </a:cubicBezTo>
                <a:lnTo>
                  <a:pt x="5685192" y="231883"/>
                </a:lnTo>
                <a:lnTo>
                  <a:pt x="5713812" y="224478"/>
                </a:lnTo>
                <a:lnTo>
                  <a:pt x="5714043" y="224430"/>
                </a:lnTo>
                <a:lnTo>
                  <a:pt x="5713813" y="224479"/>
                </a:lnTo>
                <a:lnTo>
                  <a:pt x="5685193" y="231884"/>
                </a:lnTo>
                <a:lnTo>
                  <a:pt x="5685885" y="234755"/>
                </a:lnTo>
                <a:cubicBezTo>
                  <a:pt x="5677692" y="289286"/>
                  <a:pt x="5714269" y="328516"/>
                  <a:pt x="5730462" y="374612"/>
                </a:cubicBezTo>
                <a:cubicBezTo>
                  <a:pt x="5747609" y="423062"/>
                  <a:pt x="5773897" y="469942"/>
                  <a:pt x="5766087" y="524078"/>
                </a:cubicBezTo>
                <a:cubicBezTo>
                  <a:pt x="5761325" y="556836"/>
                  <a:pt x="5750275" y="588416"/>
                  <a:pt x="5743606" y="620978"/>
                </a:cubicBezTo>
                <a:cubicBezTo>
                  <a:pt x="5741320" y="632551"/>
                  <a:pt x="5741702" y="645496"/>
                  <a:pt x="5743988" y="657070"/>
                </a:cubicBezTo>
                <a:cubicBezTo>
                  <a:pt x="5754467" y="712972"/>
                  <a:pt x="5755991" y="768090"/>
                  <a:pt x="5738844" y="823015"/>
                </a:cubicBezTo>
                <a:cubicBezTo>
                  <a:pt x="5735986" y="832428"/>
                  <a:pt x="5733320" y="842432"/>
                  <a:pt x="5733320" y="852241"/>
                </a:cubicBezTo>
                <a:cubicBezTo>
                  <a:pt x="5733320" y="905985"/>
                  <a:pt x="5737320" y="958749"/>
                  <a:pt x="5755991" y="1010142"/>
                </a:cubicBezTo>
                <a:cubicBezTo>
                  <a:pt x="5762277" y="1027403"/>
                  <a:pt x="5758277" y="1048392"/>
                  <a:pt x="5759801" y="1067418"/>
                </a:cubicBezTo>
                <a:cubicBezTo>
                  <a:pt x="5761133" y="1085070"/>
                  <a:pt x="5761705" y="1103117"/>
                  <a:pt x="5766087" y="1120182"/>
                </a:cubicBezTo>
                <a:cubicBezTo>
                  <a:pt x="5772563" y="1145094"/>
                  <a:pt x="5773325" y="1168239"/>
                  <a:pt x="5767611" y="1193935"/>
                </a:cubicBezTo>
                <a:cubicBezTo>
                  <a:pt x="5762277" y="1218453"/>
                  <a:pt x="5764943" y="1244934"/>
                  <a:pt x="5764753" y="1270435"/>
                </a:cubicBezTo>
                <a:cubicBezTo>
                  <a:pt x="5764563" y="1298876"/>
                  <a:pt x="5764373" y="1327318"/>
                  <a:pt x="5765325" y="1355759"/>
                </a:cubicBezTo>
                <a:cubicBezTo>
                  <a:pt x="5765705" y="1367136"/>
                  <a:pt x="5773325" y="1380082"/>
                  <a:pt x="5770277" y="1389499"/>
                </a:cubicBezTo>
                <a:cubicBezTo>
                  <a:pt x="5759991" y="1419901"/>
                  <a:pt x="5772373" y="1450305"/>
                  <a:pt x="5766849" y="1480707"/>
                </a:cubicBezTo>
                <a:cubicBezTo>
                  <a:pt x="5763991" y="1495616"/>
                  <a:pt x="5771801" y="1512484"/>
                  <a:pt x="5772563" y="1528568"/>
                </a:cubicBezTo>
                <a:cubicBezTo>
                  <a:pt x="5773897" y="1554852"/>
                  <a:pt x="5773325" y="1581136"/>
                  <a:pt x="5773707" y="1607421"/>
                </a:cubicBezTo>
                <a:cubicBezTo>
                  <a:pt x="5773897" y="1616052"/>
                  <a:pt x="5774659" y="1624487"/>
                  <a:pt x="5775042" y="1633118"/>
                </a:cubicBezTo>
                <a:cubicBezTo>
                  <a:pt x="5775422" y="1640768"/>
                  <a:pt x="5777136" y="1648809"/>
                  <a:pt x="5775804" y="1656067"/>
                </a:cubicBezTo>
                <a:cubicBezTo>
                  <a:pt x="5771039" y="1682352"/>
                  <a:pt x="5763229" y="1708244"/>
                  <a:pt x="5760181" y="1734723"/>
                </a:cubicBezTo>
                <a:cubicBezTo>
                  <a:pt x="5757515" y="1757672"/>
                  <a:pt x="5761133" y="1781408"/>
                  <a:pt x="5759229" y="1804553"/>
                </a:cubicBezTo>
                <a:cubicBezTo>
                  <a:pt x="5755991" y="1845352"/>
                  <a:pt x="5750275" y="1886151"/>
                  <a:pt x="5746655" y="1926951"/>
                </a:cubicBezTo>
                <a:cubicBezTo>
                  <a:pt x="5745893" y="1935779"/>
                  <a:pt x="5750657" y="1944997"/>
                  <a:pt x="5751037" y="1954020"/>
                </a:cubicBezTo>
                <a:cubicBezTo>
                  <a:pt x="5751989" y="1982266"/>
                  <a:pt x="5752181" y="2010512"/>
                  <a:pt x="5752751" y="2038758"/>
                </a:cubicBezTo>
                <a:cubicBezTo>
                  <a:pt x="5752943" y="2054842"/>
                  <a:pt x="5752371" y="2071122"/>
                  <a:pt x="5754085" y="2087013"/>
                </a:cubicBezTo>
                <a:cubicBezTo>
                  <a:pt x="5756371" y="2107998"/>
                  <a:pt x="5759801" y="2127025"/>
                  <a:pt x="5744941" y="2146640"/>
                </a:cubicBezTo>
                <a:cubicBezTo>
                  <a:pt x="5721890" y="2176849"/>
                  <a:pt x="5730844" y="2215294"/>
                  <a:pt x="5725510" y="2250208"/>
                </a:cubicBezTo>
                <a:cubicBezTo>
                  <a:pt x="5724176" y="2259232"/>
                  <a:pt x="5723986" y="2268452"/>
                  <a:pt x="5722462" y="2277474"/>
                </a:cubicBezTo>
                <a:cubicBezTo>
                  <a:pt x="5719604" y="2294147"/>
                  <a:pt x="5716366" y="2310622"/>
                  <a:pt x="5713125" y="2327297"/>
                </a:cubicBezTo>
                <a:cubicBezTo>
                  <a:pt x="5712555" y="2330238"/>
                  <a:pt x="5712363" y="2333572"/>
                  <a:pt x="5711411" y="2336319"/>
                </a:cubicBezTo>
                <a:cubicBezTo>
                  <a:pt x="5703411" y="2361624"/>
                  <a:pt x="5694267" y="2386533"/>
                  <a:pt x="5687789" y="2412229"/>
                </a:cubicBezTo>
                <a:cubicBezTo>
                  <a:pt x="5684550" y="2424784"/>
                  <a:pt x="5684168" y="2438710"/>
                  <a:pt x="5685885" y="2451656"/>
                </a:cubicBezTo>
                <a:cubicBezTo>
                  <a:pt x="5690837" y="2489512"/>
                  <a:pt x="5692933" y="2526978"/>
                  <a:pt x="5685693" y="2565032"/>
                </a:cubicBezTo>
                <a:cubicBezTo>
                  <a:pt x="5682836" y="2580135"/>
                  <a:pt x="5687599" y="2597005"/>
                  <a:pt x="5689313" y="2613089"/>
                </a:cubicBezTo>
                <a:cubicBezTo>
                  <a:pt x="5693885" y="2651534"/>
                  <a:pt x="5698839" y="2689979"/>
                  <a:pt x="5703219" y="2728621"/>
                </a:cubicBezTo>
                <a:cubicBezTo>
                  <a:pt x="5705887" y="2752748"/>
                  <a:pt x="5707411" y="2777071"/>
                  <a:pt x="5710077" y="2801198"/>
                </a:cubicBezTo>
                <a:cubicBezTo>
                  <a:pt x="5713317" y="2829050"/>
                  <a:pt x="5718270" y="2856707"/>
                  <a:pt x="5720938" y="2884562"/>
                </a:cubicBezTo>
                <a:cubicBezTo>
                  <a:pt x="5723986" y="2916337"/>
                  <a:pt x="5724556" y="2948310"/>
                  <a:pt x="5727796" y="2980086"/>
                </a:cubicBezTo>
                <a:cubicBezTo>
                  <a:pt x="5734082" y="3038149"/>
                  <a:pt x="5741512" y="3096013"/>
                  <a:pt x="5748561" y="3154072"/>
                </a:cubicBezTo>
                <a:cubicBezTo>
                  <a:pt x="5755419" y="3210368"/>
                  <a:pt x="5761515" y="3266664"/>
                  <a:pt x="5770087" y="3322567"/>
                </a:cubicBezTo>
                <a:lnTo>
                  <a:pt x="5772929" y="3333749"/>
                </a:lnTo>
                <a:lnTo>
                  <a:pt x="0" y="3333749"/>
                </a:lnTo>
                <a:close/>
              </a:path>
            </a:pathLst>
          </a:custGeom>
          <a:noFill/>
          <a:extLst>
            <a:ext uri="{909E8E84-426E-40DD-AFC4-6F175D3DCCD1}">
              <a14:hiddenFill xmlns:a14="http://schemas.microsoft.com/office/drawing/2010/main">
                <a:solidFill>
                  <a:srgbClr val="FFFFFF"/>
                </a:solidFill>
              </a14:hiddenFill>
            </a:ext>
          </a:extLst>
        </p:spPr>
      </p:pic>
      <p:sp>
        <p:nvSpPr>
          <p:cNvPr id="77" name="Freeform: Shape 76">
            <a:extLst>
              <a:ext uri="{FF2B5EF4-FFF2-40B4-BE49-F238E27FC236}">
                <a16:creationId xmlns:a16="http://schemas.microsoft.com/office/drawing/2014/main" id="{207A3091-5921-4796-8962-F136132069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658642" y="0"/>
            <a:ext cx="874715" cy="6858001"/>
          </a:xfrm>
          <a:custGeom>
            <a:avLst/>
            <a:gdLst>
              <a:gd name="connsiteX0" fmla="*/ 669467 w 874715"/>
              <a:gd name="connsiteY0" fmla="*/ 3720275 h 6858001"/>
              <a:gd name="connsiteX1" fmla="*/ 710453 w 874715"/>
              <a:gd name="connsiteY1" fmla="*/ 3726292 h 6858001"/>
              <a:gd name="connsiteX2" fmla="*/ 710455 w 874715"/>
              <a:gd name="connsiteY2" fmla="*/ 3726292 h 6858001"/>
              <a:gd name="connsiteX3" fmla="*/ 669465 w 874715"/>
              <a:gd name="connsiteY3" fmla="*/ 3720275 h 6858001"/>
              <a:gd name="connsiteX4" fmla="*/ 834223 w 874715"/>
              <a:gd name="connsiteY4" fmla="*/ 3333751 h 6858001"/>
              <a:gd name="connsiteX5" fmla="*/ 446757 w 874715"/>
              <a:gd name="connsiteY5" fmla="*/ 3333751 h 6858001"/>
              <a:gd name="connsiteX6" fmla="*/ 441229 w 874715"/>
              <a:gd name="connsiteY6" fmla="*/ 3376550 h 6858001"/>
              <a:gd name="connsiteX7" fmla="*/ 437178 w 874715"/>
              <a:gd name="connsiteY7" fmla="*/ 3407910 h 6858001"/>
              <a:gd name="connsiteX8" fmla="*/ 435790 w 874715"/>
              <a:gd name="connsiteY8" fmla="*/ 3491262 h 6858001"/>
              <a:gd name="connsiteX9" fmla="*/ 429384 w 874715"/>
              <a:gd name="connsiteY9" fmla="*/ 3520658 h 6858001"/>
              <a:gd name="connsiteX10" fmla="*/ 427332 w 874715"/>
              <a:gd name="connsiteY10" fmla="*/ 3524252 h 6858001"/>
              <a:gd name="connsiteX11" fmla="*/ 427331 w 874715"/>
              <a:gd name="connsiteY11" fmla="*/ 3524252 h 6858001"/>
              <a:gd name="connsiteX12" fmla="*/ 413690 w 874715"/>
              <a:gd name="connsiteY12" fmla="*/ 3548145 h 6858001"/>
              <a:gd name="connsiteX13" fmla="*/ 408166 w 874715"/>
              <a:gd name="connsiteY13" fmla="*/ 3612089 h 6858001"/>
              <a:gd name="connsiteX14" fmla="*/ 421692 w 874715"/>
              <a:gd name="connsiteY14" fmla="*/ 3636610 h 6858001"/>
              <a:gd name="connsiteX15" fmla="*/ 445933 w 874715"/>
              <a:gd name="connsiteY15" fmla="*/ 3687609 h 6858001"/>
              <a:gd name="connsiteX16" fmla="*/ 443241 w 874715"/>
              <a:gd name="connsiteY16" fmla="*/ 3725049 h 6858001"/>
              <a:gd name="connsiteX17" fmla="*/ 455589 w 874715"/>
              <a:gd name="connsiteY17" fmla="*/ 3723372 h 6858001"/>
              <a:gd name="connsiteX18" fmla="*/ 544787 w 874715"/>
              <a:gd name="connsiteY18" fmla="*/ 3712739 h 6858001"/>
              <a:gd name="connsiteX19" fmla="*/ 544802 w 874715"/>
              <a:gd name="connsiteY19" fmla="*/ 3712740 h 6858001"/>
              <a:gd name="connsiteX20" fmla="*/ 544786 w 874715"/>
              <a:gd name="connsiteY20" fmla="*/ 3712740 h 6858001"/>
              <a:gd name="connsiteX21" fmla="*/ 455588 w 874715"/>
              <a:gd name="connsiteY21" fmla="*/ 3723373 h 6858001"/>
              <a:gd name="connsiteX22" fmla="*/ 443240 w 874715"/>
              <a:gd name="connsiteY22" fmla="*/ 3725050 h 6858001"/>
              <a:gd name="connsiteX23" fmla="*/ 441884 w 874715"/>
              <a:gd name="connsiteY23" fmla="*/ 3743904 h 6858001"/>
              <a:gd name="connsiteX24" fmla="*/ 442266 w 874715"/>
              <a:gd name="connsiteY24" fmla="*/ 3764306 h 6858001"/>
              <a:gd name="connsiteX25" fmla="*/ 433692 w 874715"/>
              <a:gd name="connsiteY25" fmla="*/ 3834135 h 6858001"/>
              <a:gd name="connsiteX26" fmla="*/ 428740 w 874715"/>
              <a:gd name="connsiteY26" fmla="*/ 3898864 h 6858001"/>
              <a:gd name="connsiteX27" fmla="*/ 444932 w 874715"/>
              <a:gd name="connsiteY27" fmla="*/ 4062061 h 6858001"/>
              <a:gd name="connsiteX28" fmla="*/ 441122 w 874715"/>
              <a:gd name="connsiteY28" fmla="*/ 4187207 h 6858001"/>
              <a:gd name="connsiteX29" fmla="*/ 444932 w 874715"/>
              <a:gd name="connsiteY29" fmla="*/ 4244874 h 6858001"/>
              <a:gd name="connsiteX30" fmla="*/ 450648 w 874715"/>
              <a:gd name="connsiteY30" fmla="*/ 4277434 h 6858001"/>
              <a:gd name="connsiteX31" fmla="*/ 490464 w 874715"/>
              <a:gd name="connsiteY31" fmla="*/ 4351188 h 6858001"/>
              <a:gd name="connsiteX32" fmla="*/ 499418 w 874715"/>
              <a:gd name="connsiteY32" fmla="*/ 4391596 h 6858001"/>
              <a:gd name="connsiteX33" fmla="*/ 498656 w 874715"/>
              <a:gd name="connsiteY33" fmla="*/ 4513209 h 6858001"/>
              <a:gd name="connsiteX34" fmla="*/ 438646 w 874715"/>
              <a:gd name="connsiteY34" fmla="*/ 4695629 h 6858001"/>
              <a:gd name="connsiteX35" fmla="*/ 430644 w 874715"/>
              <a:gd name="connsiteY35" fmla="*/ 4714658 h 6858001"/>
              <a:gd name="connsiteX36" fmla="*/ 420737 w 874715"/>
              <a:gd name="connsiteY36" fmla="*/ 4807436 h 6858001"/>
              <a:gd name="connsiteX37" fmla="*/ 434264 w 874715"/>
              <a:gd name="connsiteY37" fmla="*/ 4870400 h 6858001"/>
              <a:gd name="connsiteX38" fmla="*/ 462269 w 874715"/>
              <a:gd name="connsiteY38" fmla="*/ 4956119 h 6858001"/>
              <a:gd name="connsiteX39" fmla="*/ 485701 w 874715"/>
              <a:gd name="connsiteY39" fmla="*/ 5033207 h 6858001"/>
              <a:gd name="connsiteX40" fmla="*/ 512180 w 874715"/>
              <a:gd name="connsiteY40" fmla="*/ 5089305 h 6858001"/>
              <a:gd name="connsiteX41" fmla="*/ 531613 w 874715"/>
              <a:gd name="connsiteY41" fmla="*/ 5217589 h 6858001"/>
              <a:gd name="connsiteX42" fmla="*/ 534851 w 874715"/>
              <a:gd name="connsiteY42" fmla="*/ 5230926 h 6858001"/>
              <a:gd name="connsiteX43" fmla="*/ 511228 w 874715"/>
              <a:gd name="connsiteY43" fmla="*/ 5327433 h 6858001"/>
              <a:gd name="connsiteX44" fmla="*/ 487225 w 874715"/>
              <a:gd name="connsiteY44" fmla="*/ 5443357 h 6858001"/>
              <a:gd name="connsiteX45" fmla="*/ 495416 w 874715"/>
              <a:gd name="connsiteY45" fmla="*/ 5484746 h 6858001"/>
              <a:gd name="connsiteX46" fmla="*/ 507038 w 874715"/>
              <a:gd name="connsiteY46" fmla="*/ 5541432 h 6858001"/>
              <a:gd name="connsiteX47" fmla="*/ 500942 w 874715"/>
              <a:gd name="connsiteY47" fmla="*/ 5594001 h 6858001"/>
              <a:gd name="connsiteX48" fmla="*/ 500370 w 874715"/>
              <a:gd name="connsiteY48" fmla="*/ 5625974 h 6858001"/>
              <a:gd name="connsiteX49" fmla="*/ 571618 w 874715"/>
              <a:gd name="connsiteY49" fmla="*/ 5771911 h 6858001"/>
              <a:gd name="connsiteX50" fmla="*/ 577524 w 874715"/>
              <a:gd name="connsiteY50" fmla="*/ 5808982 h 6858001"/>
              <a:gd name="connsiteX51" fmla="*/ 586289 w 874715"/>
              <a:gd name="connsiteY51" fmla="*/ 5829971 h 6858001"/>
              <a:gd name="connsiteX52" fmla="*/ 674684 w 874715"/>
              <a:gd name="connsiteY52" fmla="*/ 5956490 h 6858001"/>
              <a:gd name="connsiteX53" fmla="*/ 692590 w 874715"/>
              <a:gd name="connsiteY53" fmla="*/ 6010235 h 6858001"/>
              <a:gd name="connsiteX54" fmla="*/ 688970 w 874715"/>
              <a:gd name="connsiteY54" fmla="*/ 6069276 h 6858001"/>
              <a:gd name="connsiteX55" fmla="*/ 682494 w 874715"/>
              <a:gd name="connsiteY55" fmla="*/ 6103407 h 6858001"/>
              <a:gd name="connsiteX56" fmla="*/ 626294 w 874715"/>
              <a:gd name="connsiteY56" fmla="*/ 6188144 h 6858001"/>
              <a:gd name="connsiteX57" fmla="*/ 628200 w 874715"/>
              <a:gd name="connsiteY57" fmla="*/ 6236396 h 6858001"/>
              <a:gd name="connsiteX58" fmla="*/ 666871 w 874715"/>
              <a:gd name="connsiteY58" fmla="*/ 6311718 h 6858001"/>
              <a:gd name="connsiteX59" fmla="*/ 684208 w 874715"/>
              <a:gd name="connsiteY59" fmla="*/ 6448435 h 6858001"/>
              <a:gd name="connsiteX60" fmla="*/ 630104 w 874715"/>
              <a:gd name="connsiteY60" fmla="*/ 6517873 h 6858001"/>
              <a:gd name="connsiteX61" fmla="*/ 578096 w 874715"/>
              <a:gd name="connsiteY61" fmla="*/ 6553767 h 6858001"/>
              <a:gd name="connsiteX62" fmla="*/ 517706 w 874715"/>
              <a:gd name="connsiteY62" fmla="*/ 6657533 h 6858001"/>
              <a:gd name="connsiteX63" fmla="*/ 540185 w 874715"/>
              <a:gd name="connsiteY63" fmla="*/ 6682250 h 6858001"/>
              <a:gd name="connsiteX64" fmla="*/ 549712 w 874715"/>
              <a:gd name="connsiteY64" fmla="*/ 6758356 h 6858001"/>
              <a:gd name="connsiteX65" fmla="*/ 548950 w 874715"/>
              <a:gd name="connsiteY65" fmla="*/ 6840738 h 6858001"/>
              <a:gd name="connsiteX66" fmla="*/ 556149 w 874715"/>
              <a:gd name="connsiteY66" fmla="*/ 6858001 h 6858001"/>
              <a:gd name="connsiteX67" fmla="*/ 760427 w 874715"/>
              <a:gd name="connsiteY67" fmla="*/ 6858001 h 6858001"/>
              <a:gd name="connsiteX68" fmla="*/ 763269 w 874715"/>
              <a:gd name="connsiteY68" fmla="*/ 6846819 h 6858001"/>
              <a:gd name="connsiteX69" fmla="*/ 784795 w 874715"/>
              <a:gd name="connsiteY69" fmla="*/ 6678324 h 6858001"/>
              <a:gd name="connsiteX70" fmla="*/ 805560 w 874715"/>
              <a:gd name="connsiteY70" fmla="*/ 6504338 h 6858001"/>
              <a:gd name="connsiteX71" fmla="*/ 812418 w 874715"/>
              <a:gd name="connsiteY71" fmla="*/ 6408814 h 6858001"/>
              <a:gd name="connsiteX72" fmla="*/ 823279 w 874715"/>
              <a:gd name="connsiteY72" fmla="*/ 6325450 h 6858001"/>
              <a:gd name="connsiteX73" fmla="*/ 830137 w 874715"/>
              <a:gd name="connsiteY73" fmla="*/ 6252873 h 6858001"/>
              <a:gd name="connsiteX74" fmla="*/ 844043 w 874715"/>
              <a:gd name="connsiteY74" fmla="*/ 6137341 h 6858001"/>
              <a:gd name="connsiteX75" fmla="*/ 847663 w 874715"/>
              <a:gd name="connsiteY75" fmla="*/ 6089284 h 6858001"/>
              <a:gd name="connsiteX76" fmla="*/ 847471 w 874715"/>
              <a:gd name="connsiteY76" fmla="*/ 5975908 h 6858001"/>
              <a:gd name="connsiteX77" fmla="*/ 845567 w 874715"/>
              <a:gd name="connsiteY77" fmla="*/ 5936481 h 6858001"/>
              <a:gd name="connsiteX78" fmla="*/ 821945 w 874715"/>
              <a:gd name="connsiteY78" fmla="*/ 5860571 h 6858001"/>
              <a:gd name="connsiteX79" fmla="*/ 820231 w 874715"/>
              <a:gd name="connsiteY79" fmla="*/ 5851549 h 6858001"/>
              <a:gd name="connsiteX80" fmla="*/ 810894 w 874715"/>
              <a:gd name="connsiteY80" fmla="*/ 5801726 h 6858001"/>
              <a:gd name="connsiteX81" fmla="*/ 807846 w 874715"/>
              <a:gd name="connsiteY81" fmla="*/ 5774460 h 6858001"/>
              <a:gd name="connsiteX82" fmla="*/ 788415 w 874715"/>
              <a:gd name="connsiteY82" fmla="*/ 5670892 h 6858001"/>
              <a:gd name="connsiteX83" fmla="*/ 779271 w 874715"/>
              <a:gd name="connsiteY83" fmla="*/ 5611265 h 6858001"/>
              <a:gd name="connsiteX84" fmla="*/ 780605 w 874715"/>
              <a:gd name="connsiteY84" fmla="*/ 5563010 h 6858001"/>
              <a:gd name="connsiteX85" fmla="*/ 782319 w 874715"/>
              <a:gd name="connsiteY85" fmla="*/ 5478272 h 6858001"/>
              <a:gd name="connsiteX86" fmla="*/ 786701 w 874715"/>
              <a:gd name="connsiteY86" fmla="*/ 5451203 h 6858001"/>
              <a:gd name="connsiteX87" fmla="*/ 774127 w 874715"/>
              <a:gd name="connsiteY87" fmla="*/ 5328805 h 6858001"/>
              <a:gd name="connsiteX88" fmla="*/ 773175 w 874715"/>
              <a:gd name="connsiteY88" fmla="*/ 5258975 h 6858001"/>
              <a:gd name="connsiteX89" fmla="*/ 757552 w 874715"/>
              <a:gd name="connsiteY89" fmla="*/ 5180319 h 6858001"/>
              <a:gd name="connsiteX90" fmla="*/ 758314 w 874715"/>
              <a:gd name="connsiteY90" fmla="*/ 5157370 h 6858001"/>
              <a:gd name="connsiteX91" fmla="*/ 759649 w 874715"/>
              <a:gd name="connsiteY91" fmla="*/ 5131673 h 6858001"/>
              <a:gd name="connsiteX92" fmla="*/ 760793 w 874715"/>
              <a:gd name="connsiteY92" fmla="*/ 5052820 h 6858001"/>
              <a:gd name="connsiteX93" fmla="*/ 766507 w 874715"/>
              <a:gd name="connsiteY93" fmla="*/ 5004959 h 6858001"/>
              <a:gd name="connsiteX94" fmla="*/ 763079 w 874715"/>
              <a:gd name="connsiteY94" fmla="*/ 4913751 h 6858001"/>
              <a:gd name="connsiteX95" fmla="*/ 768031 w 874715"/>
              <a:gd name="connsiteY95" fmla="*/ 4880011 h 6858001"/>
              <a:gd name="connsiteX96" fmla="*/ 768603 w 874715"/>
              <a:gd name="connsiteY96" fmla="*/ 4794687 h 6858001"/>
              <a:gd name="connsiteX97" fmla="*/ 765745 w 874715"/>
              <a:gd name="connsiteY97" fmla="*/ 4718187 h 6858001"/>
              <a:gd name="connsiteX98" fmla="*/ 767269 w 874715"/>
              <a:gd name="connsiteY98" fmla="*/ 4644434 h 6858001"/>
              <a:gd name="connsiteX99" fmla="*/ 773555 w 874715"/>
              <a:gd name="connsiteY99" fmla="*/ 4591670 h 6858001"/>
              <a:gd name="connsiteX100" fmla="*/ 777365 w 874715"/>
              <a:gd name="connsiteY100" fmla="*/ 4534394 h 6858001"/>
              <a:gd name="connsiteX101" fmla="*/ 800036 w 874715"/>
              <a:gd name="connsiteY101" fmla="*/ 4376493 h 6858001"/>
              <a:gd name="connsiteX102" fmla="*/ 794512 w 874715"/>
              <a:gd name="connsiteY102" fmla="*/ 4347267 h 6858001"/>
              <a:gd name="connsiteX103" fmla="*/ 789368 w 874715"/>
              <a:gd name="connsiteY103" fmla="*/ 4181322 h 6858001"/>
              <a:gd name="connsiteX104" fmla="*/ 789750 w 874715"/>
              <a:gd name="connsiteY104" fmla="*/ 4145230 h 6858001"/>
              <a:gd name="connsiteX105" fmla="*/ 767269 w 874715"/>
              <a:gd name="connsiteY105" fmla="*/ 4048330 h 6858001"/>
              <a:gd name="connsiteX106" fmla="*/ 802894 w 874715"/>
              <a:gd name="connsiteY106" fmla="*/ 3898864 h 6858001"/>
              <a:gd name="connsiteX107" fmla="*/ 847471 w 874715"/>
              <a:gd name="connsiteY107" fmla="*/ 3759007 h 6858001"/>
              <a:gd name="connsiteX108" fmla="*/ 848163 w 874715"/>
              <a:gd name="connsiteY108" fmla="*/ 3756136 h 6858001"/>
              <a:gd name="connsiteX109" fmla="*/ 819543 w 874715"/>
              <a:gd name="connsiteY109" fmla="*/ 3748731 h 6858001"/>
              <a:gd name="connsiteX110" fmla="*/ 819313 w 874715"/>
              <a:gd name="connsiteY110" fmla="*/ 3748682 h 6858001"/>
              <a:gd name="connsiteX111" fmla="*/ 819544 w 874715"/>
              <a:gd name="connsiteY111" fmla="*/ 3748730 h 6858001"/>
              <a:gd name="connsiteX112" fmla="*/ 848164 w 874715"/>
              <a:gd name="connsiteY112" fmla="*/ 3756135 h 6858001"/>
              <a:gd name="connsiteX113" fmla="*/ 849545 w 874715"/>
              <a:gd name="connsiteY113" fmla="*/ 3750401 h 6858001"/>
              <a:gd name="connsiteX114" fmla="*/ 853189 w 874715"/>
              <a:gd name="connsiteY114" fmla="*/ 3741353 h 6858001"/>
              <a:gd name="connsiteX115" fmla="*/ 862905 w 874715"/>
              <a:gd name="connsiteY115" fmla="*/ 3691138 h 6858001"/>
              <a:gd name="connsiteX116" fmla="*/ 866333 w 874715"/>
              <a:gd name="connsiteY116" fmla="*/ 3628959 h 6858001"/>
              <a:gd name="connsiteX117" fmla="*/ 874715 w 874715"/>
              <a:gd name="connsiteY117" fmla="*/ 3550106 h 6858001"/>
              <a:gd name="connsiteX118" fmla="*/ 871487 w 874715"/>
              <a:gd name="connsiteY118" fmla="*/ 3524252 h 6858001"/>
              <a:gd name="connsiteX119" fmla="*/ 871488 w 874715"/>
              <a:gd name="connsiteY119" fmla="*/ 3524252 h 6858001"/>
              <a:gd name="connsiteX120" fmla="*/ 870763 w 874715"/>
              <a:gd name="connsiteY120" fmla="*/ 3518451 h 6858001"/>
              <a:gd name="connsiteX121" fmla="*/ 864238 w 874715"/>
              <a:gd name="connsiteY121" fmla="*/ 3486946 h 6858001"/>
              <a:gd name="connsiteX122" fmla="*/ 848618 w 874715"/>
              <a:gd name="connsiteY122" fmla="*/ 3398677 h 6858001"/>
              <a:gd name="connsiteX123" fmla="*/ 837595 w 874715"/>
              <a:gd name="connsiteY123" fmla="*/ 3365728 h 6858001"/>
              <a:gd name="connsiteX124" fmla="*/ 834829 w 874715"/>
              <a:gd name="connsiteY124" fmla="*/ 3357461 h 6858001"/>
              <a:gd name="connsiteX125" fmla="*/ 513783 w 874715"/>
              <a:gd name="connsiteY125" fmla="*/ 0 h 6858001"/>
              <a:gd name="connsiteX126" fmla="*/ 72334 w 874715"/>
              <a:gd name="connsiteY126" fmla="*/ 0 h 6858001"/>
              <a:gd name="connsiteX127" fmla="*/ 75447 w 874715"/>
              <a:gd name="connsiteY127" fmla="*/ 27991 h 6858001"/>
              <a:gd name="connsiteX128" fmla="*/ 88115 w 874715"/>
              <a:gd name="connsiteY128" fmla="*/ 134133 h 6858001"/>
              <a:gd name="connsiteX129" fmla="*/ 62778 w 874715"/>
              <a:gd name="connsiteY129" fmla="*/ 221224 h 6858001"/>
              <a:gd name="connsiteX130" fmla="*/ 62206 w 874715"/>
              <a:gd name="connsiteY130" fmla="*/ 247312 h 6858001"/>
              <a:gd name="connsiteX131" fmla="*/ 72113 w 874715"/>
              <a:gd name="connsiteY131" fmla="*/ 305764 h 6858001"/>
              <a:gd name="connsiteX132" fmla="*/ 65445 w 874715"/>
              <a:gd name="connsiteY132" fmla="*/ 426397 h 6858001"/>
              <a:gd name="connsiteX133" fmla="*/ 55348 w 874715"/>
              <a:gd name="connsiteY133" fmla="*/ 470924 h 6858001"/>
              <a:gd name="connsiteX134" fmla="*/ 48870 w 874715"/>
              <a:gd name="connsiteY134" fmla="*/ 495638 h 6858001"/>
              <a:gd name="connsiteX135" fmla="*/ 30963 w 874715"/>
              <a:gd name="connsiteY135" fmla="*/ 622548 h 6858001"/>
              <a:gd name="connsiteX136" fmla="*/ 11723 w 874715"/>
              <a:gd name="connsiteY136" fmla="*/ 679040 h 6858001"/>
              <a:gd name="connsiteX137" fmla="*/ 8865 w 874715"/>
              <a:gd name="connsiteY137" fmla="*/ 694341 h 6858001"/>
              <a:gd name="connsiteX138" fmla="*/ 16865 w 874715"/>
              <a:gd name="connsiteY138" fmla="*/ 778095 h 6858001"/>
              <a:gd name="connsiteX139" fmla="*/ 47918 w 874715"/>
              <a:gd name="connsiteY139" fmla="*/ 840866 h 6858001"/>
              <a:gd name="connsiteX140" fmla="*/ 58396 w 874715"/>
              <a:gd name="connsiteY140" fmla="*/ 853028 h 6858001"/>
              <a:gd name="connsiteX141" fmla="*/ 54776 w 874715"/>
              <a:gd name="connsiteY141" fmla="*/ 1027995 h 6858001"/>
              <a:gd name="connsiteX142" fmla="*/ 50394 w 874715"/>
              <a:gd name="connsiteY142" fmla="*/ 1054866 h 6858001"/>
              <a:gd name="connsiteX143" fmla="*/ 68683 w 874715"/>
              <a:gd name="connsiteY143" fmla="*/ 1184720 h 6858001"/>
              <a:gd name="connsiteX144" fmla="*/ 72303 w 874715"/>
              <a:gd name="connsiteY144" fmla="*/ 1222576 h 6858001"/>
              <a:gd name="connsiteX145" fmla="*/ 88687 w 874715"/>
              <a:gd name="connsiteY145" fmla="*/ 1358313 h 6858001"/>
              <a:gd name="connsiteX146" fmla="*/ 73447 w 874715"/>
              <a:gd name="connsiteY146" fmla="*/ 1377535 h 6858001"/>
              <a:gd name="connsiteX147" fmla="*/ 35153 w 874715"/>
              <a:gd name="connsiteY147" fmla="*/ 1432851 h 6858001"/>
              <a:gd name="connsiteX148" fmla="*/ 1244 w 874715"/>
              <a:gd name="connsiteY148" fmla="*/ 1541910 h 6858001"/>
              <a:gd name="connsiteX149" fmla="*/ 3149 w 874715"/>
              <a:gd name="connsiteY149" fmla="*/ 1571529 h 6858001"/>
              <a:gd name="connsiteX150" fmla="*/ 59730 w 874715"/>
              <a:gd name="connsiteY150" fmla="*/ 1646459 h 6858001"/>
              <a:gd name="connsiteX151" fmla="*/ 82399 w 874715"/>
              <a:gd name="connsiteY151" fmla="*/ 1682944 h 6858001"/>
              <a:gd name="connsiteX152" fmla="*/ 124120 w 874715"/>
              <a:gd name="connsiteY152" fmla="*/ 1786511 h 6858001"/>
              <a:gd name="connsiteX153" fmla="*/ 131741 w 874715"/>
              <a:gd name="connsiteY153" fmla="*/ 1795142 h 6858001"/>
              <a:gd name="connsiteX154" fmla="*/ 222232 w 874715"/>
              <a:gd name="connsiteY154" fmla="*/ 1871640 h 6858001"/>
              <a:gd name="connsiteX155" fmla="*/ 237662 w 874715"/>
              <a:gd name="connsiteY155" fmla="*/ 1888901 h 6858001"/>
              <a:gd name="connsiteX156" fmla="*/ 261667 w 874715"/>
              <a:gd name="connsiteY156" fmla="*/ 1909694 h 6858001"/>
              <a:gd name="connsiteX157" fmla="*/ 308150 w 874715"/>
              <a:gd name="connsiteY157" fmla="*/ 1974618 h 6858001"/>
              <a:gd name="connsiteX158" fmla="*/ 323009 w 874715"/>
              <a:gd name="connsiteY158" fmla="*/ 2055042 h 6858001"/>
              <a:gd name="connsiteX159" fmla="*/ 345680 w 874715"/>
              <a:gd name="connsiteY159" fmla="*/ 2152137 h 6858001"/>
              <a:gd name="connsiteX160" fmla="*/ 360920 w 874715"/>
              <a:gd name="connsiteY160" fmla="*/ 2192740 h 6858001"/>
              <a:gd name="connsiteX161" fmla="*/ 389877 w 874715"/>
              <a:gd name="connsiteY161" fmla="*/ 2301603 h 6858001"/>
              <a:gd name="connsiteX162" fmla="*/ 414262 w 874715"/>
              <a:gd name="connsiteY162" fmla="*/ 2379279 h 6858001"/>
              <a:gd name="connsiteX163" fmla="*/ 428551 w 874715"/>
              <a:gd name="connsiteY163" fmla="*/ 2491281 h 6858001"/>
              <a:gd name="connsiteX164" fmla="*/ 429121 w 874715"/>
              <a:gd name="connsiteY164" fmla="*/ 2545615 h 6858001"/>
              <a:gd name="connsiteX165" fmla="*/ 502275 w 874715"/>
              <a:gd name="connsiteY165" fmla="*/ 2645455 h 6858001"/>
              <a:gd name="connsiteX166" fmla="*/ 550665 w 874715"/>
              <a:gd name="connsiteY166" fmla="*/ 2725094 h 6858001"/>
              <a:gd name="connsiteX167" fmla="*/ 527232 w 874715"/>
              <a:gd name="connsiteY167" fmla="*/ 2808850 h 6858001"/>
              <a:gd name="connsiteX168" fmla="*/ 505133 w 874715"/>
              <a:gd name="connsiteY168" fmla="*/ 2831604 h 6858001"/>
              <a:gd name="connsiteX169" fmla="*/ 484178 w 874715"/>
              <a:gd name="connsiteY169" fmla="*/ 2968910 h 6858001"/>
              <a:gd name="connsiteX170" fmla="*/ 483416 w 874715"/>
              <a:gd name="connsiteY170" fmla="*/ 3165061 h 6858001"/>
              <a:gd name="connsiteX171" fmla="*/ 447744 w 874715"/>
              <a:gd name="connsiteY171" fmla="*/ 3326101 h 6858001"/>
              <a:gd name="connsiteX172" fmla="*/ 446756 w 874715"/>
              <a:gd name="connsiteY172" fmla="*/ 3333750 h 6858001"/>
              <a:gd name="connsiteX173" fmla="*/ 834222 w 874715"/>
              <a:gd name="connsiteY173" fmla="*/ 3333750 h 6858001"/>
              <a:gd name="connsiteX174" fmla="*/ 833756 w 874715"/>
              <a:gd name="connsiteY174" fmla="*/ 3315508 h 6858001"/>
              <a:gd name="connsiteX175" fmla="*/ 851283 w 874715"/>
              <a:gd name="connsiteY175" fmla="*/ 3289224 h 6858001"/>
              <a:gd name="connsiteX176" fmla="*/ 866523 w 874715"/>
              <a:gd name="connsiteY176" fmla="*/ 3248621 h 6858001"/>
              <a:gd name="connsiteX177" fmla="*/ 848234 w 874715"/>
              <a:gd name="connsiteY177" fmla="*/ 3203506 h 6858001"/>
              <a:gd name="connsiteX178" fmla="*/ 810325 w 874715"/>
              <a:gd name="connsiteY178" fmla="*/ 3097977 h 6858001"/>
              <a:gd name="connsiteX179" fmla="*/ 808609 w 874715"/>
              <a:gd name="connsiteY179" fmla="*/ 3031285 h 6858001"/>
              <a:gd name="connsiteX180" fmla="*/ 792417 w 874715"/>
              <a:gd name="connsiteY180" fmla="*/ 2886329 h 6858001"/>
              <a:gd name="connsiteX181" fmla="*/ 769366 w 874715"/>
              <a:gd name="connsiteY181" fmla="*/ 2791590 h 6858001"/>
              <a:gd name="connsiteX182" fmla="*/ 743267 w 874715"/>
              <a:gd name="connsiteY182" fmla="*/ 2723527 h 6858001"/>
              <a:gd name="connsiteX183" fmla="*/ 709166 w 874715"/>
              <a:gd name="connsiteY183" fmla="*/ 2626038 h 6858001"/>
              <a:gd name="connsiteX184" fmla="*/ 691449 w 874715"/>
              <a:gd name="connsiteY184" fmla="*/ 2528158 h 6858001"/>
              <a:gd name="connsiteX185" fmla="*/ 669159 w 874715"/>
              <a:gd name="connsiteY185" fmla="*/ 2457348 h 6858001"/>
              <a:gd name="connsiteX186" fmla="*/ 653918 w 874715"/>
              <a:gd name="connsiteY186" fmla="*/ 2370844 h 6858001"/>
              <a:gd name="connsiteX187" fmla="*/ 653348 w 874715"/>
              <a:gd name="connsiteY187" fmla="*/ 2298269 h 6858001"/>
              <a:gd name="connsiteX188" fmla="*/ 656014 w 874715"/>
              <a:gd name="connsiteY188" fmla="*/ 2184501 h 6858001"/>
              <a:gd name="connsiteX189" fmla="*/ 609913 w 874715"/>
              <a:gd name="connsiteY189" fmla="*/ 2045235 h 6858001"/>
              <a:gd name="connsiteX190" fmla="*/ 599624 w 874715"/>
              <a:gd name="connsiteY190" fmla="*/ 1988939 h 6858001"/>
              <a:gd name="connsiteX191" fmla="*/ 594862 w 874715"/>
              <a:gd name="connsiteY191" fmla="*/ 1935977 h 6858001"/>
              <a:gd name="connsiteX192" fmla="*/ 564191 w 874715"/>
              <a:gd name="connsiteY192" fmla="*/ 1823583 h 6858001"/>
              <a:gd name="connsiteX193" fmla="*/ 554093 w 874715"/>
              <a:gd name="connsiteY193" fmla="*/ 1777881 h 6858001"/>
              <a:gd name="connsiteX194" fmla="*/ 554285 w 874715"/>
              <a:gd name="connsiteY194" fmla="*/ 1713934 h 6858001"/>
              <a:gd name="connsiteX195" fmla="*/ 540186 w 874715"/>
              <a:gd name="connsiteY195" fmla="*/ 1597617 h 6858001"/>
              <a:gd name="connsiteX196" fmla="*/ 499037 w 874715"/>
              <a:gd name="connsiteY196" fmla="*/ 1481495 h 6858001"/>
              <a:gd name="connsiteX197" fmla="*/ 503037 w 874715"/>
              <a:gd name="connsiteY197" fmla="*/ 1432262 h 6858001"/>
              <a:gd name="connsiteX198" fmla="*/ 502085 w 874715"/>
              <a:gd name="connsiteY198" fmla="*/ 1414609 h 6858001"/>
              <a:gd name="connsiteX199" fmla="*/ 479414 w 874715"/>
              <a:gd name="connsiteY199" fmla="*/ 1255923 h 6858001"/>
              <a:gd name="connsiteX200" fmla="*/ 476938 w 874715"/>
              <a:gd name="connsiteY200" fmla="*/ 1240034 h 6858001"/>
              <a:gd name="connsiteX201" fmla="*/ 456745 w 874715"/>
              <a:gd name="connsiteY201" fmla="*/ 1165498 h 6858001"/>
              <a:gd name="connsiteX202" fmla="*/ 444171 w 874715"/>
              <a:gd name="connsiteY202" fmla="*/ 977582 h 6858001"/>
              <a:gd name="connsiteX203" fmla="*/ 442647 w 874715"/>
              <a:gd name="connsiteY203" fmla="*/ 966011 h 6858001"/>
              <a:gd name="connsiteX204" fmla="*/ 452743 w 874715"/>
              <a:gd name="connsiteY204" fmla="*/ 903045 h 6858001"/>
              <a:gd name="connsiteX205" fmla="*/ 467032 w 874715"/>
              <a:gd name="connsiteY205" fmla="*/ 871859 h 6858001"/>
              <a:gd name="connsiteX206" fmla="*/ 481892 w 874715"/>
              <a:gd name="connsiteY206" fmla="*/ 823213 h 6858001"/>
              <a:gd name="connsiteX207" fmla="*/ 487416 w 874715"/>
              <a:gd name="connsiteY207" fmla="*/ 773781 h 6858001"/>
              <a:gd name="connsiteX208" fmla="*/ 464936 w 874715"/>
              <a:gd name="connsiteY208" fmla="*/ 690809 h 6858001"/>
              <a:gd name="connsiteX209" fmla="*/ 462650 w 874715"/>
              <a:gd name="connsiteY209" fmla="*/ 660603 h 6858001"/>
              <a:gd name="connsiteX210" fmla="*/ 451791 w 874715"/>
              <a:gd name="connsiteY210" fmla="*/ 593322 h 6858001"/>
              <a:gd name="connsiteX211" fmla="*/ 452553 w 874715"/>
              <a:gd name="connsiteY211" fmla="*/ 534478 h 6858001"/>
              <a:gd name="connsiteX212" fmla="*/ 469890 w 874715"/>
              <a:gd name="connsiteY212" fmla="*/ 487205 h 6858001"/>
              <a:gd name="connsiteX213" fmla="*/ 473318 w 874715"/>
              <a:gd name="connsiteY213" fmla="*/ 418552 h 6858001"/>
              <a:gd name="connsiteX214" fmla="*/ 460746 w 874715"/>
              <a:gd name="connsiteY214" fmla="*/ 374220 h 6858001"/>
              <a:gd name="connsiteX215" fmla="*/ 459032 w 874715"/>
              <a:gd name="connsiteY215" fmla="*/ 365198 h 6858001"/>
              <a:gd name="connsiteX216" fmla="*/ 458267 w 874715"/>
              <a:gd name="connsiteY216" fmla="*/ 249272 h 6858001"/>
              <a:gd name="connsiteX217" fmla="*/ 496179 w 874715"/>
              <a:gd name="connsiteY217" fmla="*/ 104514 h 6858001"/>
              <a:gd name="connsiteX218" fmla="*/ 504181 w 874715"/>
              <a:gd name="connsiteY218" fmla="*/ 80583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Lst>
            <a:rect l="l" t="t" r="r" b="b"/>
            <a:pathLst>
              <a:path w="874715" h="6858001">
                <a:moveTo>
                  <a:pt x="669467" y="3720275"/>
                </a:moveTo>
                <a:lnTo>
                  <a:pt x="710453" y="3726292"/>
                </a:lnTo>
                <a:lnTo>
                  <a:pt x="710455" y="3726292"/>
                </a:lnTo>
                <a:lnTo>
                  <a:pt x="669465" y="3720275"/>
                </a:lnTo>
                <a:close/>
                <a:moveTo>
                  <a:pt x="834223" y="3333751"/>
                </a:moveTo>
                <a:lnTo>
                  <a:pt x="446757" y="3333751"/>
                </a:lnTo>
                <a:lnTo>
                  <a:pt x="441229" y="3376550"/>
                </a:lnTo>
                <a:lnTo>
                  <a:pt x="437178" y="3407910"/>
                </a:lnTo>
                <a:cubicBezTo>
                  <a:pt x="435005" y="3435408"/>
                  <a:pt x="434362" y="3463164"/>
                  <a:pt x="435790" y="3491262"/>
                </a:cubicBezTo>
                <a:cubicBezTo>
                  <a:pt x="436266" y="3500578"/>
                  <a:pt x="433599" y="3510777"/>
                  <a:pt x="429384" y="3520658"/>
                </a:cubicBezTo>
                <a:lnTo>
                  <a:pt x="427332" y="3524252"/>
                </a:lnTo>
                <a:lnTo>
                  <a:pt x="427331" y="3524252"/>
                </a:lnTo>
                <a:lnTo>
                  <a:pt x="413690" y="3548145"/>
                </a:lnTo>
                <a:cubicBezTo>
                  <a:pt x="391973" y="3578940"/>
                  <a:pt x="390257" y="3577567"/>
                  <a:pt x="408166" y="3612089"/>
                </a:cubicBezTo>
                <a:cubicBezTo>
                  <a:pt x="412548" y="3620328"/>
                  <a:pt x="415214" y="3630528"/>
                  <a:pt x="421692" y="3636610"/>
                </a:cubicBezTo>
                <a:cubicBezTo>
                  <a:pt x="438171" y="3652106"/>
                  <a:pt x="444409" y="3669416"/>
                  <a:pt x="445933" y="3687609"/>
                </a:cubicBezTo>
                <a:lnTo>
                  <a:pt x="443241" y="3725049"/>
                </a:lnTo>
                <a:lnTo>
                  <a:pt x="455589" y="3723372"/>
                </a:lnTo>
                <a:cubicBezTo>
                  <a:pt x="485111" y="3719138"/>
                  <a:pt x="514678" y="3715144"/>
                  <a:pt x="544787" y="3712739"/>
                </a:cubicBezTo>
                <a:lnTo>
                  <a:pt x="544802" y="3712740"/>
                </a:lnTo>
                <a:lnTo>
                  <a:pt x="544786" y="3712740"/>
                </a:lnTo>
                <a:cubicBezTo>
                  <a:pt x="514677" y="3715145"/>
                  <a:pt x="485110" y="3719139"/>
                  <a:pt x="455588" y="3723373"/>
                </a:cubicBezTo>
                <a:lnTo>
                  <a:pt x="443240" y="3725050"/>
                </a:lnTo>
                <a:lnTo>
                  <a:pt x="441884" y="3743904"/>
                </a:lnTo>
                <a:cubicBezTo>
                  <a:pt x="440932" y="3750574"/>
                  <a:pt x="439598" y="3758615"/>
                  <a:pt x="442266" y="3764306"/>
                </a:cubicBezTo>
                <a:cubicBezTo>
                  <a:pt x="454266" y="3790000"/>
                  <a:pt x="450076" y="3811773"/>
                  <a:pt x="433692" y="3834135"/>
                </a:cubicBezTo>
                <a:cubicBezTo>
                  <a:pt x="419595" y="3853553"/>
                  <a:pt x="411213" y="3875915"/>
                  <a:pt x="428740" y="3898864"/>
                </a:cubicBezTo>
                <a:cubicBezTo>
                  <a:pt x="467603" y="3949864"/>
                  <a:pt x="469507" y="4004392"/>
                  <a:pt x="444932" y="4062061"/>
                </a:cubicBezTo>
                <a:cubicBezTo>
                  <a:pt x="427405" y="4103253"/>
                  <a:pt x="423405" y="4143856"/>
                  <a:pt x="441122" y="4187207"/>
                </a:cubicBezTo>
                <a:cubicBezTo>
                  <a:pt x="447980" y="4203880"/>
                  <a:pt x="443408" y="4225456"/>
                  <a:pt x="444932" y="4244874"/>
                </a:cubicBezTo>
                <a:cubicBezTo>
                  <a:pt x="445694" y="4255860"/>
                  <a:pt x="445884" y="4268022"/>
                  <a:pt x="450648" y="4277434"/>
                </a:cubicBezTo>
                <a:cubicBezTo>
                  <a:pt x="462841" y="4302544"/>
                  <a:pt x="478461" y="4325885"/>
                  <a:pt x="490464" y="4351188"/>
                </a:cubicBezTo>
                <a:cubicBezTo>
                  <a:pt x="496178" y="4363350"/>
                  <a:pt x="499226" y="4377865"/>
                  <a:pt x="499418" y="4391596"/>
                </a:cubicBezTo>
                <a:cubicBezTo>
                  <a:pt x="500370" y="4432199"/>
                  <a:pt x="500370" y="4472804"/>
                  <a:pt x="498656" y="4513209"/>
                </a:cubicBezTo>
                <a:cubicBezTo>
                  <a:pt x="495988" y="4579901"/>
                  <a:pt x="495416" y="4647572"/>
                  <a:pt x="438646" y="4695629"/>
                </a:cubicBezTo>
                <a:cubicBezTo>
                  <a:pt x="434074" y="4699554"/>
                  <a:pt x="431406" y="4707987"/>
                  <a:pt x="430644" y="4714658"/>
                </a:cubicBezTo>
                <a:cubicBezTo>
                  <a:pt x="427025" y="4745453"/>
                  <a:pt x="426643" y="4777033"/>
                  <a:pt x="420737" y="4807436"/>
                </a:cubicBezTo>
                <a:cubicBezTo>
                  <a:pt x="415975" y="4831758"/>
                  <a:pt x="417499" y="4851963"/>
                  <a:pt x="434264" y="4870400"/>
                </a:cubicBezTo>
                <a:cubicBezTo>
                  <a:pt x="456362" y="4894527"/>
                  <a:pt x="469317" y="4923950"/>
                  <a:pt x="462269" y="4956119"/>
                </a:cubicBezTo>
                <a:cubicBezTo>
                  <a:pt x="455410" y="4988286"/>
                  <a:pt x="470269" y="5009470"/>
                  <a:pt x="485701" y="5033207"/>
                </a:cubicBezTo>
                <a:cubicBezTo>
                  <a:pt x="496940" y="5050467"/>
                  <a:pt x="511038" y="5070083"/>
                  <a:pt x="512180" y="5089305"/>
                </a:cubicBezTo>
                <a:cubicBezTo>
                  <a:pt x="514656" y="5132851"/>
                  <a:pt x="553902" y="5170316"/>
                  <a:pt x="531613" y="5217589"/>
                </a:cubicBezTo>
                <a:cubicBezTo>
                  <a:pt x="530089" y="5220727"/>
                  <a:pt x="533899" y="5226415"/>
                  <a:pt x="534851" y="5230926"/>
                </a:cubicBezTo>
                <a:cubicBezTo>
                  <a:pt x="542091" y="5267019"/>
                  <a:pt x="535041" y="5300953"/>
                  <a:pt x="511228" y="5327433"/>
                </a:cubicBezTo>
                <a:cubicBezTo>
                  <a:pt x="480175" y="5362152"/>
                  <a:pt x="477127" y="5400597"/>
                  <a:pt x="487225" y="5443357"/>
                </a:cubicBezTo>
                <a:cubicBezTo>
                  <a:pt x="490464" y="5457089"/>
                  <a:pt x="492750" y="5470820"/>
                  <a:pt x="495416" y="5484746"/>
                </a:cubicBezTo>
                <a:cubicBezTo>
                  <a:pt x="499226" y="5503576"/>
                  <a:pt x="503228" y="5522604"/>
                  <a:pt x="507038" y="5541432"/>
                </a:cubicBezTo>
                <a:cubicBezTo>
                  <a:pt x="510848" y="5559676"/>
                  <a:pt x="517324" y="5579880"/>
                  <a:pt x="500942" y="5594001"/>
                </a:cubicBezTo>
                <a:cubicBezTo>
                  <a:pt x="486843" y="5606164"/>
                  <a:pt x="488177" y="5614794"/>
                  <a:pt x="500370" y="5625974"/>
                </a:cubicBezTo>
                <a:cubicBezTo>
                  <a:pt x="543043" y="5664813"/>
                  <a:pt x="569714" y="5711889"/>
                  <a:pt x="571618" y="5771911"/>
                </a:cubicBezTo>
                <a:cubicBezTo>
                  <a:pt x="572000" y="5784268"/>
                  <a:pt x="574666" y="5796822"/>
                  <a:pt x="577524" y="5808982"/>
                </a:cubicBezTo>
                <a:cubicBezTo>
                  <a:pt x="579239" y="5816437"/>
                  <a:pt x="581145" y="5825462"/>
                  <a:pt x="586289" y="5829971"/>
                </a:cubicBezTo>
                <a:cubicBezTo>
                  <a:pt x="625532" y="5865083"/>
                  <a:pt x="652775" y="5908825"/>
                  <a:pt x="674684" y="5956490"/>
                </a:cubicBezTo>
                <a:cubicBezTo>
                  <a:pt x="682494" y="5973553"/>
                  <a:pt x="690304" y="5991797"/>
                  <a:pt x="692590" y="6010235"/>
                </a:cubicBezTo>
                <a:cubicBezTo>
                  <a:pt x="694876" y="6029456"/>
                  <a:pt x="691066" y="6049660"/>
                  <a:pt x="688970" y="6069276"/>
                </a:cubicBezTo>
                <a:cubicBezTo>
                  <a:pt x="687828" y="6080849"/>
                  <a:pt x="688018" y="6094187"/>
                  <a:pt x="682494" y="6103407"/>
                </a:cubicBezTo>
                <a:cubicBezTo>
                  <a:pt x="665157" y="6132633"/>
                  <a:pt x="646489" y="6160879"/>
                  <a:pt x="626294" y="6188144"/>
                </a:cubicBezTo>
                <a:cubicBezTo>
                  <a:pt x="608958" y="6211486"/>
                  <a:pt x="606481" y="6216194"/>
                  <a:pt x="628200" y="6236396"/>
                </a:cubicBezTo>
                <a:cubicBezTo>
                  <a:pt x="650489" y="6257190"/>
                  <a:pt x="662109" y="6283082"/>
                  <a:pt x="666871" y="6311718"/>
                </a:cubicBezTo>
                <a:cubicBezTo>
                  <a:pt x="674302" y="6357030"/>
                  <a:pt x="680588" y="6402732"/>
                  <a:pt x="684208" y="6448435"/>
                </a:cubicBezTo>
                <a:cubicBezTo>
                  <a:pt x="687446" y="6489823"/>
                  <a:pt x="669920" y="6509634"/>
                  <a:pt x="630104" y="6517873"/>
                </a:cubicBezTo>
                <a:cubicBezTo>
                  <a:pt x="608005" y="6522581"/>
                  <a:pt x="584001" y="6528663"/>
                  <a:pt x="578096" y="6553767"/>
                </a:cubicBezTo>
                <a:cubicBezTo>
                  <a:pt x="568570" y="6594765"/>
                  <a:pt x="564380" y="6637329"/>
                  <a:pt x="517706" y="6657533"/>
                </a:cubicBezTo>
                <a:cubicBezTo>
                  <a:pt x="527993" y="6668713"/>
                  <a:pt x="534089" y="6675579"/>
                  <a:pt x="540185" y="6682250"/>
                </a:cubicBezTo>
                <a:cubicBezTo>
                  <a:pt x="557140" y="6700686"/>
                  <a:pt x="564380" y="6738934"/>
                  <a:pt x="549712" y="6758356"/>
                </a:cubicBezTo>
                <a:cubicBezTo>
                  <a:pt x="528375" y="6786993"/>
                  <a:pt x="532375" y="6813278"/>
                  <a:pt x="548950" y="6840738"/>
                </a:cubicBezTo>
                <a:lnTo>
                  <a:pt x="556149" y="6858001"/>
                </a:lnTo>
                <a:lnTo>
                  <a:pt x="760427" y="6858001"/>
                </a:lnTo>
                <a:lnTo>
                  <a:pt x="763269" y="6846819"/>
                </a:lnTo>
                <a:cubicBezTo>
                  <a:pt x="771841" y="6790916"/>
                  <a:pt x="777937" y="6734620"/>
                  <a:pt x="784795" y="6678324"/>
                </a:cubicBezTo>
                <a:cubicBezTo>
                  <a:pt x="791844" y="6620265"/>
                  <a:pt x="799274" y="6562401"/>
                  <a:pt x="805560" y="6504338"/>
                </a:cubicBezTo>
                <a:cubicBezTo>
                  <a:pt x="808800" y="6472562"/>
                  <a:pt x="809370" y="6440589"/>
                  <a:pt x="812418" y="6408814"/>
                </a:cubicBezTo>
                <a:cubicBezTo>
                  <a:pt x="815086" y="6380959"/>
                  <a:pt x="820039" y="6353302"/>
                  <a:pt x="823279" y="6325450"/>
                </a:cubicBezTo>
                <a:cubicBezTo>
                  <a:pt x="825945" y="6301323"/>
                  <a:pt x="827469" y="6277000"/>
                  <a:pt x="830137" y="6252873"/>
                </a:cubicBezTo>
                <a:cubicBezTo>
                  <a:pt x="834517" y="6214231"/>
                  <a:pt x="839471" y="6175786"/>
                  <a:pt x="844043" y="6137341"/>
                </a:cubicBezTo>
                <a:cubicBezTo>
                  <a:pt x="845757" y="6121257"/>
                  <a:pt x="850520" y="6104387"/>
                  <a:pt x="847663" y="6089284"/>
                </a:cubicBezTo>
                <a:cubicBezTo>
                  <a:pt x="840423" y="6051230"/>
                  <a:pt x="842519" y="6013764"/>
                  <a:pt x="847471" y="5975908"/>
                </a:cubicBezTo>
                <a:cubicBezTo>
                  <a:pt x="849188" y="5962962"/>
                  <a:pt x="848806" y="5949036"/>
                  <a:pt x="845567" y="5936481"/>
                </a:cubicBezTo>
                <a:cubicBezTo>
                  <a:pt x="839089" y="5910785"/>
                  <a:pt x="829945" y="5885876"/>
                  <a:pt x="821945" y="5860571"/>
                </a:cubicBezTo>
                <a:cubicBezTo>
                  <a:pt x="820993" y="5857824"/>
                  <a:pt x="820801" y="5854490"/>
                  <a:pt x="820231" y="5851549"/>
                </a:cubicBezTo>
                <a:cubicBezTo>
                  <a:pt x="816990" y="5834874"/>
                  <a:pt x="813752" y="5818399"/>
                  <a:pt x="810894" y="5801726"/>
                </a:cubicBezTo>
                <a:cubicBezTo>
                  <a:pt x="809370" y="5792704"/>
                  <a:pt x="809180" y="5783484"/>
                  <a:pt x="807846" y="5774460"/>
                </a:cubicBezTo>
                <a:cubicBezTo>
                  <a:pt x="802512" y="5739546"/>
                  <a:pt x="811466" y="5701101"/>
                  <a:pt x="788415" y="5670892"/>
                </a:cubicBezTo>
                <a:cubicBezTo>
                  <a:pt x="773555" y="5651277"/>
                  <a:pt x="776985" y="5632250"/>
                  <a:pt x="779271" y="5611265"/>
                </a:cubicBezTo>
                <a:cubicBezTo>
                  <a:pt x="780985" y="5595374"/>
                  <a:pt x="780413" y="5579094"/>
                  <a:pt x="780605" y="5563010"/>
                </a:cubicBezTo>
                <a:cubicBezTo>
                  <a:pt x="781175" y="5534764"/>
                  <a:pt x="781367" y="5506518"/>
                  <a:pt x="782319" y="5478272"/>
                </a:cubicBezTo>
                <a:cubicBezTo>
                  <a:pt x="782699" y="5469249"/>
                  <a:pt x="787463" y="5460031"/>
                  <a:pt x="786701" y="5451203"/>
                </a:cubicBezTo>
                <a:cubicBezTo>
                  <a:pt x="783081" y="5410403"/>
                  <a:pt x="777365" y="5369604"/>
                  <a:pt x="774127" y="5328805"/>
                </a:cubicBezTo>
                <a:cubicBezTo>
                  <a:pt x="772223" y="5305660"/>
                  <a:pt x="775841" y="5281924"/>
                  <a:pt x="773175" y="5258975"/>
                </a:cubicBezTo>
                <a:cubicBezTo>
                  <a:pt x="770127" y="5232496"/>
                  <a:pt x="762317" y="5206604"/>
                  <a:pt x="757552" y="5180319"/>
                </a:cubicBezTo>
                <a:cubicBezTo>
                  <a:pt x="756220" y="5173061"/>
                  <a:pt x="757934" y="5165020"/>
                  <a:pt x="758314" y="5157370"/>
                </a:cubicBezTo>
                <a:cubicBezTo>
                  <a:pt x="758697" y="5148739"/>
                  <a:pt x="759459" y="5140304"/>
                  <a:pt x="759649" y="5131673"/>
                </a:cubicBezTo>
                <a:cubicBezTo>
                  <a:pt x="760031" y="5105388"/>
                  <a:pt x="759459" y="5079104"/>
                  <a:pt x="760793" y="5052820"/>
                </a:cubicBezTo>
                <a:cubicBezTo>
                  <a:pt x="761555" y="5036736"/>
                  <a:pt x="769365" y="5019868"/>
                  <a:pt x="766507" y="5004959"/>
                </a:cubicBezTo>
                <a:cubicBezTo>
                  <a:pt x="760983" y="4974557"/>
                  <a:pt x="773365" y="4944153"/>
                  <a:pt x="763079" y="4913751"/>
                </a:cubicBezTo>
                <a:cubicBezTo>
                  <a:pt x="760031" y="4904334"/>
                  <a:pt x="767651" y="4891388"/>
                  <a:pt x="768031" y="4880011"/>
                </a:cubicBezTo>
                <a:cubicBezTo>
                  <a:pt x="768983" y="4851570"/>
                  <a:pt x="768793" y="4823128"/>
                  <a:pt x="768603" y="4794687"/>
                </a:cubicBezTo>
                <a:cubicBezTo>
                  <a:pt x="768413" y="4769186"/>
                  <a:pt x="771079" y="4742705"/>
                  <a:pt x="765745" y="4718187"/>
                </a:cubicBezTo>
                <a:cubicBezTo>
                  <a:pt x="760031" y="4692491"/>
                  <a:pt x="760793" y="4669346"/>
                  <a:pt x="767269" y="4644434"/>
                </a:cubicBezTo>
                <a:cubicBezTo>
                  <a:pt x="771651" y="4627369"/>
                  <a:pt x="772223" y="4609322"/>
                  <a:pt x="773555" y="4591670"/>
                </a:cubicBezTo>
                <a:cubicBezTo>
                  <a:pt x="775079" y="4572644"/>
                  <a:pt x="771079" y="4551655"/>
                  <a:pt x="777365" y="4534394"/>
                </a:cubicBezTo>
                <a:cubicBezTo>
                  <a:pt x="796036" y="4483001"/>
                  <a:pt x="800036" y="4430237"/>
                  <a:pt x="800036" y="4376493"/>
                </a:cubicBezTo>
                <a:cubicBezTo>
                  <a:pt x="800036" y="4366684"/>
                  <a:pt x="797370" y="4356680"/>
                  <a:pt x="794512" y="4347267"/>
                </a:cubicBezTo>
                <a:cubicBezTo>
                  <a:pt x="777365" y="4292342"/>
                  <a:pt x="778889" y="4237224"/>
                  <a:pt x="789368" y="4181322"/>
                </a:cubicBezTo>
                <a:cubicBezTo>
                  <a:pt x="791654" y="4169748"/>
                  <a:pt x="792036" y="4156803"/>
                  <a:pt x="789750" y="4145230"/>
                </a:cubicBezTo>
                <a:cubicBezTo>
                  <a:pt x="783081" y="4112668"/>
                  <a:pt x="772031" y="4081088"/>
                  <a:pt x="767269" y="4048330"/>
                </a:cubicBezTo>
                <a:cubicBezTo>
                  <a:pt x="759459" y="3994194"/>
                  <a:pt x="785747" y="3947314"/>
                  <a:pt x="802894" y="3898864"/>
                </a:cubicBezTo>
                <a:cubicBezTo>
                  <a:pt x="819087" y="3852768"/>
                  <a:pt x="855664" y="3813538"/>
                  <a:pt x="847471" y="3759007"/>
                </a:cubicBezTo>
                <a:lnTo>
                  <a:pt x="848163" y="3756136"/>
                </a:lnTo>
                <a:lnTo>
                  <a:pt x="819543" y="3748731"/>
                </a:lnTo>
                <a:lnTo>
                  <a:pt x="819313" y="3748682"/>
                </a:lnTo>
                <a:lnTo>
                  <a:pt x="819544" y="3748730"/>
                </a:lnTo>
                <a:lnTo>
                  <a:pt x="848164" y="3756135"/>
                </a:lnTo>
                <a:lnTo>
                  <a:pt x="849545" y="3750401"/>
                </a:lnTo>
                <a:cubicBezTo>
                  <a:pt x="850902" y="3747434"/>
                  <a:pt x="852522" y="3744394"/>
                  <a:pt x="853189" y="3741353"/>
                </a:cubicBezTo>
                <a:cubicBezTo>
                  <a:pt x="856809" y="3724680"/>
                  <a:pt x="861189" y="3708009"/>
                  <a:pt x="862905" y="3691138"/>
                </a:cubicBezTo>
                <a:cubicBezTo>
                  <a:pt x="865191" y="3670544"/>
                  <a:pt x="864429" y="3649555"/>
                  <a:pt x="866333" y="3628959"/>
                </a:cubicBezTo>
                <a:cubicBezTo>
                  <a:pt x="868619" y="3602478"/>
                  <a:pt x="874715" y="3576391"/>
                  <a:pt x="874715" y="3550106"/>
                </a:cubicBezTo>
                <a:lnTo>
                  <a:pt x="871487" y="3524252"/>
                </a:lnTo>
                <a:lnTo>
                  <a:pt x="871488" y="3524252"/>
                </a:lnTo>
                <a:lnTo>
                  <a:pt x="870763" y="3518451"/>
                </a:lnTo>
                <a:cubicBezTo>
                  <a:pt x="868573" y="3507933"/>
                  <a:pt x="865953" y="3497439"/>
                  <a:pt x="864238" y="3486946"/>
                </a:cubicBezTo>
                <a:cubicBezTo>
                  <a:pt x="859476" y="3457327"/>
                  <a:pt x="860810" y="3424765"/>
                  <a:pt x="848618" y="3398677"/>
                </a:cubicBezTo>
                <a:lnTo>
                  <a:pt x="837595" y="3365728"/>
                </a:lnTo>
                <a:lnTo>
                  <a:pt x="834829" y="3357461"/>
                </a:lnTo>
                <a:close/>
                <a:moveTo>
                  <a:pt x="513783" y="0"/>
                </a:moveTo>
                <a:lnTo>
                  <a:pt x="72334" y="0"/>
                </a:lnTo>
                <a:lnTo>
                  <a:pt x="75447" y="27991"/>
                </a:lnTo>
                <a:cubicBezTo>
                  <a:pt x="80828" y="63323"/>
                  <a:pt x="87734" y="98434"/>
                  <a:pt x="88115" y="134133"/>
                </a:cubicBezTo>
                <a:cubicBezTo>
                  <a:pt x="88495" y="166498"/>
                  <a:pt x="94591" y="198471"/>
                  <a:pt x="62778" y="221224"/>
                </a:cubicBezTo>
                <a:cubicBezTo>
                  <a:pt x="58586" y="224165"/>
                  <a:pt x="60872" y="238486"/>
                  <a:pt x="62206" y="247312"/>
                </a:cubicBezTo>
                <a:cubicBezTo>
                  <a:pt x="65065" y="266927"/>
                  <a:pt x="72303" y="286346"/>
                  <a:pt x="72113" y="305764"/>
                </a:cubicBezTo>
                <a:cubicBezTo>
                  <a:pt x="71923" y="345976"/>
                  <a:pt x="68875" y="386383"/>
                  <a:pt x="65445" y="426397"/>
                </a:cubicBezTo>
                <a:cubicBezTo>
                  <a:pt x="64111" y="441500"/>
                  <a:pt x="58968" y="456017"/>
                  <a:pt x="55348" y="470924"/>
                </a:cubicBezTo>
                <a:cubicBezTo>
                  <a:pt x="53252" y="479162"/>
                  <a:pt x="47728" y="487990"/>
                  <a:pt x="48870" y="495638"/>
                </a:cubicBezTo>
                <a:cubicBezTo>
                  <a:pt x="55538" y="539970"/>
                  <a:pt x="39156" y="580573"/>
                  <a:pt x="30963" y="622548"/>
                </a:cubicBezTo>
                <a:cubicBezTo>
                  <a:pt x="27153" y="641968"/>
                  <a:pt x="18009" y="660210"/>
                  <a:pt x="11723" y="679040"/>
                </a:cubicBezTo>
                <a:cubicBezTo>
                  <a:pt x="10007" y="683943"/>
                  <a:pt x="8483" y="689436"/>
                  <a:pt x="8865" y="694341"/>
                </a:cubicBezTo>
                <a:cubicBezTo>
                  <a:pt x="11151" y="722389"/>
                  <a:pt x="14389" y="750244"/>
                  <a:pt x="16865" y="778095"/>
                </a:cubicBezTo>
                <a:cubicBezTo>
                  <a:pt x="19151" y="803401"/>
                  <a:pt x="19913" y="828900"/>
                  <a:pt x="47918" y="840866"/>
                </a:cubicBezTo>
                <a:cubicBezTo>
                  <a:pt x="52300" y="842633"/>
                  <a:pt x="55538" y="848516"/>
                  <a:pt x="58396" y="853028"/>
                </a:cubicBezTo>
                <a:cubicBezTo>
                  <a:pt x="102404" y="922662"/>
                  <a:pt x="101260" y="959929"/>
                  <a:pt x="54776" y="1027995"/>
                </a:cubicBezTo>
                <a:cubicBezTo>
                  <a:pt x="50014" y="1035056"/>
                  <a:pt x="46584" y="1050159"/>
                  <a:pt x="50394" y="1054866"/>
                </a:cubicBezTo>
                <a:cubicBezTo>
                  <a:pt x="82019" y="1094882"/>
                  <a:pt x="78589" y="1138623"/>
                  <a:pt x="68683" y="1184720"/>
                </a:cubicBezTo>
                <a:cubicBezTo>
                  <a:pt x="66017" y="1196684"/>
                  <a:pt x="66017" y="1213555"/>
                  <a:pt x="72303" y="1222576"/>
                </a:cubicBezTo>
                <a:cubicBezTo>
                  <a:pt x="101450" y="1265534"/>
                  <a:pt x="97260" y="1311630"/>
                  <a:pt x="88687" y="1358313"/>
                </a:cubicBezTo>
                <a:cubicBezTo>
                  <a:pt x="87353" y="1365570"/>
                  <a:pt x="80113" y="1374398"/>
                  <a:pt x="73447" y="1377535"/>
                </a:cubicBezTo>
                <a:cubicBezTo>
                  <a:pt x="49824" y="1388716"/>
                  <a:pt x="41822" y="1409705"/>
                  <a:pt x="35153" y="1432851"/>
                </a:cubicBezTo>
                <a:cubicBezTo>
                  <a:pt x="24295" y="1469335"/>
                  <a:pt x="11531" y="1505229"/>
                  <a:pt x="1244" y="1541910"/>
                </a:cubicBezTo>
                <a:cubicBezTo>
                  <a:pt x="-1232" y="1550935"/>
                  <a:pt x="292" y="1562114"/>
                  <a:pt x="3149" y="1571529"/>
                </a:cubicBezTo>
                <a:cubicBezTo>
                  <a:pt x="12865" y="1603698"/>
                  <a:pt x="37250" y="1624098"/>
                  <a:pt x="59730" y="1646459"/>
                </a:cubicBezTo>
                <a:cubicBezTo>
                  <a:pt x="69637" y="1656267"/>
                  <a:pt x="76685" y="1669800"/>
                  <a:pt x="82399" y="1682944"/>
                </a:cubicBezTo>
                <a:cubicBezTo>
                  <a:pt x="97070" y="1717073"/>
                  <a:pt x="110214" y="1751988"/>
                  <a:pt x="124120" y="1786511"/>
                </a:cubicBezTo>
                <a:cubicBezTo>
                  <a:pt x="125454" y="1789845"/>
                  <a:pt x="128883" y="1792590"/>
                  <a:pt x="131741" y="1795142"/>
                </a:cubicBezTo>
                <a:cubicBezTo>
                  <a:pt x="161842" y="1820640"/>
                  <a:pt x="192131" y="1845943"/>
                  <a:pt x="222232" y="1871640"/>
                </a:cubicBezTo>
                <a:cubicBezTo>
                  <a:pt x="227946" y="1876543"/>
                  <a:pt x="232138" y="1883606"/>
                  <a:pt x="237662" y="1888901"/>
                </a:cubicBezTo>
                <a:cubicBezTo>
                  <a:pt x="245282" y="1896356"/>
                  <a:pt x="252523" y="1905771"/>
                  <a:pt x="261667" y="1909694"/>
                </a:cubicBezTo>
                <a:cubicBezTo>
                  <a:pt x="290432" y="1921855"/>
                  <a:pt x="302816" y="1945197"/>
                  <a:pt x="308150" y="1974618"/>
                </a:cubicBezTo>
                <a:cubicBezTo>
                  <a:pt x="313103" y="2001493"/>
                  <a:pt x="317295" y="2028365"/>
                  <a:pt x="323009" y="2055042"/>
                </a:cubicBezTo>
                <a:cubicBezTo>
                  <a:pt x="329867" y="2087602"/>
                  <a:pt x="337297" y="2119968"/>
                  <a:pt x="345680" y="2152137"/>
                </a:cubicBezTo>
                <a:cubicBezTo>
                  <a:pt x="349300" y="2166063"/>
                  <a:pt x="353490" y="2180774"/>
                  <a:pt x="360920" y="2192740"/>
                </a:cubicBezTo>
                <a:cubicBezTo>
                  <a:pt x="381495" y="2226281"/>
                  <a:pt x="395401" y="2262177"/>
                  <a:pt x="389877" y="2301603"/>
                </a:cubicBezTo>
                <a:cubicBezTo>
                  <a:pt x="385495" y="2333183"/>
                  <a:pt x="396735" y="2359664"/>
                  <a:pt x="414262" y="2379279"/>
                </a:cubicBezTo>
                <a:cubicBezTo>
                  <a:pt x="446077" y="2414980"/>
                  <a:pt x="438837" y="2453227"/>
                  <a:pt x="428551" y="2491281"/>
                </a:cubicBezTo>
                <a:cubicBezTo>
                  <a:pt x="423216" y="2510897"/>
                  <a:pt x="423978" y="2526980"/>
                  <a:pt x="429121" y="2545615"/>
                </a:cubicBezTo>
                <a:cubicBezTo>
                  <a:pt x="441123" y="2588768"/>
                  <a:pt x="473700" y="2617603"/>
                  <a:pt x="502275" y="2645455"/>
                </a:cubicBezTo>
                <a:cubicBezTo>
                  <a:pt x="526660" y="2669191"/>
                  <a:pt x="540376" y="2695868"/>
                  <a:pt x="550665" y="2725094"/>
                </a:cubicBezTo>
                <a:cubicBezTo>
                  <a:pt x="563809" y="2761970"/>
                  <a:pt x="558857" y="2791196"/>
                  <a:pt x="527232" y="2808850"/>
                </a:cubicBezTo>
                <a:cubicBezTo>
                  <a:pt x="518277" y="2813754"/>
                  <a:pt x="507799" y="2822385"/>
                  <a:pt x="505133" y="2831604"/>
                </a:cubicBezTo>
                <a:cubicBezTo>
                  <a:pt x="491799" y="2876129"/>
                  <a:pt x="472366" y="2921245"/>
                  <a:pt x="484178" y="2968910"/>
                </a:cubicBezTo>
                <a:cubicBezTo>
                  <a:pt x="500371" y="3034817"/>
                  <a:pt x="499419" y="3099154"/>
                  <a:pt x="483416" y="3165061"/>
                </a:cubicBezTo>
                <a:cubicBezTo>
                  <a:pt x="470462" y="3218512"/>
                  <a:pt x="457126" y="3271963"/>
                  <a:pt x="447744" y="3326101"/>
                </a:cubicBezTo>
                <a:lnTo>
                  <a:pt x="446756" y="3333750"/>
                </a:lnTo>
                <a:lnTo>
                  <a:pt x="834222" y="3333750"/>
                </a:lnTo>
                <a:lnTo>
                  <a:pt x="833756" y="3315508"/>
                </a:lnTo>
                <a:cubicBezTo>
                  <a:pt x="835090" y="3305897"/>
                  <a:pt x="843092" y="3293538"/>
                  <a:pt x="851283" y="3289224"/>
                </a:cubicBezTo>
                <a:cubicBezTo>
                  <a:pt x="869571" y="3279612"/>
                  <a:pt x="872811" y="3266470"/>
                  <a:pt x="866523" y="3248621"/>
                </a:cubicBezTo>
                <a:cubicBezTo>
                  <a:pt x="861189" y="3233124"/>
                  <a:pt x="858523" y="3214098"/>
                  <a:pt x="848234" y="3203506"/>
                </a:cubicBezTo>
                <a:cubicBezTo>
                  <a:pt x="819088" y="3173494"/>
                  <a:pt x="818135" y="3135244"/>
                  <a:pt x="810325" y="3097977"/>
                </a:cubicBezTo>
                <a:cubicBezTo>
                  <a:pt x="805561" y="3075225"/>
                  <a:pt x="805371" y="3054039"/>
                  <a:pt x="808609" y="3031285"/>
                </a:cubicBezTo>
                <a:cubicBezTo>
                  <a:pt x="815849" y="2981857"/>
                  <a:pt x="805561" y="2933799"/>
                  <a:pt x="792417" y="2886329"/>
                </a:cubicBezTo>
                <a:cubicBezTo>
                  <a:pt x="783654" y="2854945"/>
                  <a:pt x="778320" y="2822776"/>
                  <a:pt x="769366" y="2791590"/>
                </a:cubicBezTo>
                <a:cubicBezTo>
                  <a:pt x="762508" y="2768247"/>
                  <a:pt x="754315" y="2744906"/>
                  <a:pt x="743267" y="2723527"/>
                </a:cubicBezTo>
                <a:cubicBezTo>
                  <a:pt x="727072" y="2692532"/>
                  <a:pt x="702688" y="2665466"/>
                  <a:pt x="709166" y="2626038"/>
                </a:cubicBezTo>
                <a:cubicBezTo>
                  <a:pt x="714880" y="2591317"/>
                  <a:pt x="702880" y="2559935"/>
                  <a:pt x="691449" y="2528158"/>
                </a:cubicBezTo>
                <a:cubicBezTo>
                  <a:pt x="683067" y="2504816"/>
                  <a:pt x="674493" y="2481477"/>
                  <a:pt x="669159" y="2457348"/>
                </a:cubicBezTo>
                <a:cubicBezTo>
                  <a:pt x="662872" y="2428709"/>
                  <a:pt x="665540" y="2396344"/>
                  <a:pt x="653918" y="2370844"/>
                </a:cubicBezTo>
                <a:cubicBezTo>
                  <a:pt x="641726" y="2344167"/>
                  <a:pt x="649918" y="2322005"/>
                  <a:pt x="653348" y="2298269"/>
                </a:cubicBezTo>
                <a:cubicBezTo>
                  <a:pt x="658682" y="2260413"/>
                  <a:pt x="668589" y="2222749"/>
                  <a:pt x="656014" y="2184501"/>
                </a:cubicBezTo>
                <a:cubicBezTo>
                  <a:pt x="640774" y="2138014"/>
                  <a:pt x="624391" y="2091918"/>
                  <a:pt x="609913" y="2045235"/>
                </a:cubicBezTo>
                <a:cubicBezTo>
                  <a:pt x="604386" y="2027187"/>
                  <a:pt x="602100" y="2007771"/>
                  <a:pt x="599624" y="1988939"/>
                </a:cubicBezTo>
                <a:cubicBezTo>
                  <a:pt x="597528" y="1971091"/>
                  <a:pt x="602862" y="1949711"/>
                  <a:pt x="594862" y="1935977"/>
                </a:cubicBezTo>
                <a:cubicBezTo>
                  <a:pt x="574287" y="1900670"/>
                  <a:pt x="564191" y="1864385"/>
                  <a:pt x="564191" y="1823583"/>
                </a:cubicBezTo>
                <a:cubicBezTo>
                  <a:pt x="564191" y="1808282"/>
                  <a:pt x="555617" y="1793374"/>
                  <a:pt x="554093" y="1777881"/>
                </a:cubicBezTo>
                <a:cubicBezTo>
                  <a:pt x="552189" y="1756694"/>
                  <a:pt x="547044" y="1732372"/>
                  <a:pt x="554285" y="1713934"/>
                </a:cubicBezTo>
                <a:cubicBezTo>
                  <a:pt x="571429" y="1670585"/>
                  <a:pt x="557141" y="1635476"/>
                  <a:pt x="540186" y="1597617"/>
                </a:cubicBezTo>
                <a:cubicBezTo>
                  <a:pt x="523422" y="1560348"/>
                  <a:pt x="510087" y="1521118"/>
                  <a:pt x="499037" y="1481495"/>
                </a:cubicBezTo>
                <a:cubicBezTo>
                  <a:pt x="495037" y="1466588"/>
                  <a:pt x="501705" y="1448740"/>
                  <a:pt x="503037" y="1432262"/>
                </a:cubicBezTo>
                <a:cubicBezTo>
                  <a:pt x="503419" y="1426376"/>
                  <a:pt x="503991" y="1419903"/>
                  <a:pt x="502085" y="1414609"/>
                </a:cubicBezTo>
                <a:cubicBezTo>
                  <a:pt x="483796" y="1363414"/>
                  <a:pt x="469890" y="1311432"/>
                  <a:pt x="479414" y="1255923"/>
                </a:cubicBezTo>
                <a:cubicBezTo>
                  <a:pt x="480368" y="1250824"/>
                  <a:pt x="478272" y="1245135"/>
                  <a:pt x="476938" y="1240034"/>
                </a:cubicBezTo>
                <a:cubicBezTo>
                  <a:pt x="470080" y="1215122"/>
                  <a:pt x="459222" y="1190799"/>
                  <a:pt x="456745" y="1165498"/>
                </a:cubicBezTo>
                <a:cubicBezTo>
                  <a:pt x="450649" y="1103121"/>
                  <a:pt x="448171" y="1040355"/>
                  <a:pt x="444171" y="977582"/>
                </a:cubicBezTo>
                <a:cubicBezTo>
                  <a:pt x="443981" y="973659"/>
                  <a:pt x="443981" y="969541"/>
                  <a:pt x="442647" y="966011"/>
                </a:cubicBezTo>
                <a:cubicBezTo>
                  <a:pt x="434455" y="942864"/>
                  <a:pt x="437123" y="922662"/>
                  <a:pt x="452743" y="903045"/>
                </a:cubicBezTo>
                <a:cubicBezTo>
                  <a:pt x="459602" y="894414"/>
                  <a:pt x="463222" y="882645"/>
                  <a:pt x="467032" y="871859"/>
                </a:cubicBezTo>
                <a:cubicBezTo>
                  <a:pt x="472748" y="855968"/>
                  <a:pt x="478272" y="839689"/>
                  <a:pt x="481892" y="823213"/>
                </a:cubicBezTo>
                <a:cubicBezTo>
                  <a:pt x="485320" y="806930"/>
                  <a:pt x="490083" y="789474"/>
                  <a:pt x="487416" y="773781"/>
                </a:cubicBezTo>
                <a:cubicBezTo>
                  <a:pt x="482654" y="745535"/>
                  <a:pt x="471986" y="718661"/>
                  <a:pt x="464936" y="690809"/>
                </a:cubicBezTo>
                <a:cubicBezTo>
                  <a:pt x="462460" y="681198"/>
                  <a:pt x="462842" y="670605"/>
                  <a:pt x="462650" y="660603"/>
                </a:cubicBezTo>
                <a:cubicBezTo>
                  <a:pt x="462080" y="637652"/>
                  <a:pt x="467604" y="614113"/>
                  <a:pt x="451791" y="593322"/>
                </a:cubicBezTo>
                <a:cubicBezTo>
                  <a:pt x="436933" y="574101"/>
                  <a:pt x="441313" y="554679"/>
                  <a:pt x="452553" y="534478"/>
                </a:cubicBezTo>
                <a:cubicBezTo>
                  <a:pt x="460556" y="519961"/>
                  <a:pt x="466842" y="503486"/>
                  <a:pt x="469890" y="487205"/>
                </a:cubicBezTo>
                <a:cubicBezTo>
                  <a:pt x="474080" y="464843"/>
                  <a:pt x="475796" y="442679"/>
                  <a:pt x="473318" y="418552"/>
                </a:cubicBezTo>
                <a:cubicBezTo>
                  <a:pt x="471604" y="401485"/>
                  <a:pt x="470842" y="387559"/>
                  <a:pt x="460746" y="374220"/>
                </a:cubicBezTo>
                <a:cubicBezTo>
                  <a:pt x="459222" y="372064"/>
                  <a:pt x="458840" y="368141"/>
                  <a:pt x="459032" y="365198"/>
                </a:cubicBezTo>
                <a:cubicBezTo>
                  <a:pt x="462270" y="326557"/>
                  <a:pt x="460556" y="288308"/>
                  <a:pt x="458267" y="249272"/>
                </a:cubicBezTo>
                <a:cubicBezTo>
                  <a:pt x="455221" y="199649"/>
                  <a:pt x="464174" y="147470"/>
                  <a:pt x="496179" y="104514"/>
                </a:cubicBezTo>
                <a:cubicBezTo>
                  <a:pt x="500943" y="98237"/>
                  <a:pt x="503037" y="88822"/>
                  <a:pt x="504181" y="80583"/>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Shape 78">
            <a:extLst>
              <a:ext uri="{FF2B5EF4-FFF2-40B4-BE49-F238E27FC236}">
                <a16:creationId xmlns:a16="http://schemas.microsoft.com/office/drawing/2014/main" id="{6427F50A-7B61-4011-85D8-B1D366C95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658642" y="0"/>
            <a:ext cx="874715" cy="6858001"/>
          </a:xfrm>
          <a:custGeom>
            <a:avLst/>
            <a:gdLst>
              <a:gd name="connsiteX0" fmla="*/ 669467 w 874715"/>
              <a:gd name="connsiteY0" fmla="*/ 3720275 h 6858001"/>
              <a:gd name="connsiteX1" fmla="*/ 710453 w 874715"/>
              <a:gd name="connsiteY1" fmla="*/ 3726292 h 6858001"/>
              <a:gd name="connsiteX2" fmla="*/ 710455 w 874715"/>
              <a:gd name="connsiteY2" fmla="*/ 3726292 h 6858001"/>
              <a:gd name="connsiteX3" fmla="*/ 669465 w 874715"/>
              <a:gd name="connsiteY3" fmla="*/ 3720275 h 6858001"/>
              <a:gd name="connsiteX4" fmla="*/ 834223 w 874715"/>
              <a:gd name="connsiteY4" fmla="*/ 3333751 h 6858001"/>
              <a:gd name="connsiteX5" fmla="*/ 446757 w 874715"/>
              <a:gd name="connsiteY5" fmla="*/ 3333751 h 6858001"/>
              <a:gd name="connsiteX6" fmla="*/ 441229 w 874715"/>
              <a:gd name="connsiteY6" fmla="*/ 3376550 h 6858001"/>
              <a:gd name="connsiteX7" fmla="*/ 437178 w 874715"/>
              <a:gd name="connsiteY7" fmla="*/ 3407910 h 6858001"/>
              <a:gd name="connsiteX8" fmla="*/ 435790 w 874715"/>
              <a:gd name="connsiteY8" fmla="*/ 3491262 h 6858001"/>
              <a:gd name="connsiteX9" fmla="*/ 429384 w 874715"/>
              <a:gd name="connsiteY9" fmla="*/ 3520658 h 6858001"/>
              <a:gd name="connsiteX10" fmla="*/ 427332 w 874715"/>
              <a:gd name="connsiteY10" fmla="*/ 3524252 h 6858001"/>
              <a:gd name="connsiteX11" fmla="*/ 427331 w 874715"/>
              <a:gd name="connsiteY11" fmla="*/ 3524252 h 6858001"/>
              <a:gd name="connsiteX12" fmla="*/ 413690 w 874715"/>
              <a:gd name="connsiteY12" fmla="*/ 3548145 h 6858001"/>
              <a:gd name="connsiteX13" fmla="*/ 408166 w 874715"/>
              <a:gd name="connsiteY13" fmla="*/ 3612089 h 6858001"/>
              <a:gd name="connsiteX14" fmla="*/ 421692 w 874715"/>
              <a:gd name="connsiteY14" fmla="*/ 3636610 h 6858001"/>
              <a:gd name="connsiteX15" fmla="*/ 445933 w 874715"/>
              <a:gd name="connsiteY15" fmla="*/ 3687609 h 6858001"/>
              <a:gd name="connsiteX16" fmla="*/ 443241 w 874715"/>
              <a:gd name="connsiteY16" fmla="*/ 3725049 h 6858001"/>
              <a:gd name="connsiteX17" fmla="*/ 455589 w 874715"/>
              <a:gd name="connsiteY17" fmla="*/ 3723372 h 6858001"/>
              <a:gd name="connsiteX18" fmla="*/ 544787 w 874715"/>
              <a:gd name="connsiteY18" fmla="*/ 3712739 h 6858001"/>
              <a:gd name="connsiteX19" fmla="*/ 544802 w 874715"/>
              <a:gd name="connsiteY19" fmla="*/ 3712740 h 6858001"/>
              <a:gd name="connsiteX20" fmla="*/ 544786 w 874715"/>
              <a:gd name="connsiteY20" fmla="*/ 3712740 h 6858001"/>
              <a:gd name="connsiteX21" fmla="*/ 455588 w 874715"/>
              <a:gd name="connsiteY21" fmla="*/ 3723373 h 6858001"/>
              <a:gd name="connsiteX22" fmla="*/ 443240 w 874715"/>
              <a:gd name="connsiteY22" fmla="*/ 3725050 h 6858001"/>
              <a:gd name="connsiteX23" fmla="*/ 441884 w 874715"/>
              <a:gd name="connsiteY23" fmla="*/ 3743904 h 6858001"/>
              <a:gd name="connsiteX24" fmla="*/ 442266 w 874715"/>
              <a:gd name="connsiteY24" fmla="*/ 3764306 h 6858001"/>
              <a:gd name="connsiteX25" fmla="*/ 433692 w 874715"/>
              <a:gd name="connsiteY25" fmla="*/ 3834135 h 6858001"/>
              <a:gd name="connsiteX26" fmla="*/ 428740 w 874715"/>
              <a:gd name="connsiteY26" fmla="*/ 3898864 h 6858001"/>
              <a:gd name="connsiteX27" fmla="*/ 444932 w 874715"/>
              <a:gd name="connsiteY27" fmla="*/ 4062061 h 6858001"/>
              <a:gd name="connsiteX28" fmla="*/ 441122 w 874715"/>
              <a:gd name="connsiteY28" fmla="*/ 4187207 h 6858001"/>
              <a:gd name="connsiteX29" fmla="*/ 444932 w 874715"/>
              <a:gd name="connsiteY29" fmla="*/ 4244874 h 6858001"/>
              <a:gd name="connsiteX30" fmla="*/ 450648 w 874715"/>
              <a:gd name="connsiteY30" fmla="*/ 4277434 h 6858001"/>
              <a:gd name="connsiteX31" fmla="*/ 490464 w 874715"/>
              <a:gd name="connsiteY31" fmla="*/ 4351188 h 6858001"/>
              <a:gd name="connsiteX32" fmla="*/ 499418 w 874715"/>
              <a:gd name="connsiteY32" fmla="*/ 4391596 h 6858001"/>
              <a:gd name="connsiteX33" fmla="*/ 498656 w 874715"/>
              <a:gd name="connsiteY33" fmla="*/ 4513209 h 6858001"/>
              <a:gd name="connsiteX34" fmla="*/ 438646 w 874715"/>
              <a:gd name="connsiteY34" fmla="*/ 4695629 h 6858001"/>
              <a:gd name="connsiteX35" fmla="*/ 430644 w 874715"/>
              <a:gd name="connsiteY35" fmla="*/ 4714658 h 6858001"/>
              <a:gd name="connsiteX36" fmla="*/ 420737 w 874715"/>
              <a:gd name="connsiteY36" fmla="*/ 4807436 h 6858001"/>
              <a:gd name="connsiteX37" fmla="*/ 434264 w 874715"/>
              <a:gd name="connsiteY37" fmla="*/ 4870400 h 6858001"/>
              <a:gd name="connsiteX38" fmla="*/ 462269 w 874715"/>
              <a:gd name="connsiteY38" fmla="*/ 4956119 h 6858001"/>
              <a:gd name="connsiteX39" fmla="*/ 485701 w 874715"/>
              <a:gd name="connsiteY39" fmla="*/ 5033207 h 6858001"/>
              <a:gd name="connsiteX40" fmla="*/ 512180 w 874715"/>
              <a:gd name="connsiteY40" fmla="*/ 5089305 h 6858001"/>
              <a:gd name="connsiteX41" fmla="*/ 531613 w 874715"/>
              <a:gd name="connsiteY41" fmla="*/ 5217589 h 6858001"/>
              <a:gd name="connsiteX42" fmla="*/ 534851 w 874715"/>
              <a:gd name="connsiteY42" fmla="*/ 5230926 h 6858001"/>
              <a:gd name="connsiteX43" fmla="*/ 511228 w 874715"/>
              <a:gd name="connsiteY43" fmla="*/ 5327433 h 6858001"/>
              <a:gd name="connsiteX44" fmla="*/ 487225 w 874715"/>
              <a:gd name="connsiteY44" fmla="*/ 5443357 h 6858001"/>
              <a:gd name="connsiteX45" fmla="*/ 495416 w 874715"/>
              <a:gd name="connsiteY45" fmla="*/ 5484746 h 6858001"/>
              <a:gd name="connsiteX46" fmla="*/ 507038 w 874715"/>
              <a:gd name="connsiteY46" fmla="*/ 5541432 h 6858001"/>
              <a:gd name="connsiteX47" fmla="*/ 500942 w 874715"/>
              <a:gd name="connsiteY47" fmla="*/ 5594001 h 6858001"/>
              <a:gd name="connsiteX48" fmla="*/ 500370 w 874715"/>
              <a:gd name="connsiteY48" fmla="*/ 5625974 h 6858001"/>
              <a:gd name="connsiteX49" fmla="*/ 571618 w 874715"/>
              <a:gd name="connsiteY49" fmla="*/ 5771911 h 6858001"/>
              <a:gd name="connsiteX50" fmla="*/ 577524 w 874715"/>
              <a:gd name="connsiteY50" fmla="*/ 5808982 h 6858001"/>
              <a:gd name="connsiteX51" fmla="*/ 586289 w 874715"/>
              <a:gd name="connsiteY51" fmla="*/ 5829971 h 6858001"/>
              <a:gd name="connsiteX52" fmla="*/ 674684 w 874715"/>
              <a:gd name="connsiteY52" fmla="*/ 5956490 h 6858001"/>
              <a:gd name="connsiteX53" fmla="*/ 692590 w 874715"/>
              <a:gd name="connsiteY53" fmla="*/ 6010235 h 6858001"/>
              <a:gd name="connsiteX54" fmla="*/ 688970 w 874715"/>
              <a:gd name="connsiteY54" fmla="*/ 6069276 h 6858001"/>
              <a:gd name="connsiteX55" fmla="*/ 682494 w 874715"/>
              <a:gd name="connsiteY55" fmla="*/ 6103407 h 6858001"/>
              <a:gd name="connsiteX56" fmla="*/ 626294 w 874715"/>
              <a:gd name="connsiteY56" fmla="*/ 6188144 h 6858001"/>
              <a:gd name="connsiteX57" fmla="*/ 628200 w 874715"/>
              <a:gd name="connsiteY57" fmla="*/ 6236396 h 6858001"/>
              <a:gd name="connsiteX58" fmla="*/ 666871 w 874715"/>
              <a:gd name="connsiteY58" fmla="*/ 6311718 h 6858001"/>
              <a:gd name="connsiteX59" fmla="*/ 684208 w 874715"/>
              <a:gd name="connsiteY59" fmla="*/ 6448435 h 6858001"/>
              <a:gd name="connsiteX60" fmla="*/ 630104 w 874715"/>
              <a:gd name="connsiteY60" fmla="*/ 6517873 h 6858001"/>
              <a:gd name="connsiteX61" fmla="*/ 578096 w 874715"/>
              <a:gd name="connsiteY61" fmla="*/ 6553767 h 6858001"/>
              <a:gd name="connsiteX62" fmla="*/ 517706 w 874715"/>
              <a:gd name="connsiteY62" fmla="*/ 6657533 h 6858001"/>
              <a:gd name="connsiteX63" fmla="*/ 540185 w 874715"/>
              <a:gd name="connsiteY63" fmla="*/ 6682250 h 6858001"/>
              <a:gd name="connsiteX64" fmla="*/ 549712 w 874715"/>
              <a:gd name="connsiteY64" fmla="*/ 6758356 h 6858001"/>
              <a:gd name="connsiteX65" fmla="*/ 548950 w 874715"/>
              <a:gd name="connsiteY65" fmla="*/ 6840738 h 6858001"/>
              <a:gd name="connsiteX66" fmla="*/ 556149 w 874715"/>
              <a:gd name="connsiteY66" fmla="*/ 6858001 h 6858001"/>
              <a:gd name="connsiteX67" fmla="*/ 760427 w 874715"/>
              <a:gd name="connsiteY67" fmla="*/ 6858001 h 6858001"/>
              <a:gd name="connsiteX68" fmla="*/ 763269 w 874715"/>
              <a:gd name="connsiteY68" fmla="*/ 6846819 h 6858001"/>
              <a:gd name="connsiteX69" fmla="*/ 784795 w 874715"/>
              <a:gd name="connsiteY69" fmla="*/ 6678324 h 6858001"/>
              <a:gd name="connsiteX70" fmla="*/ 805560 w 874715"/>
              <a:gd name="connsiteY70" fmla="*/ 6504338 h 6858001"/>
              <a:gd name="connsiteX71" fmla="*/ 812418 w 874715"/>
              <a:gd name="connsiteY71" fmla="*/ 6408814 h 6858001"/>
              <a:gd name="connsiteX72" fmla="*/ 823279 w 874715"/>
              <a:gd name="connsiteY72" fmla="*/ 6325450 h 6858001"/>
              <a:gd name="connsiteX73" fmla="*/ 830137 w 874715"/>
              <a:gd name="connsiteY73" fmla="*/ 6252873 h 6858001"/>
              <a:gd name="connsiteX74" fmla="*/ 844043 w 874715"/>
              <a:gd name="connsiteY74" fmla="*/ 6137341 h 6858001"/>
              <a:gd name="connsiteX75" fmla="*/ 847663 w 874715"/>
              <a:gd name="connsiteY75" fmla="*/ 6089284 h 6858001"/>
              <a:gd name="connsiteX76" fmla="*/ 847471 w 874715"/>
              <a:gd name="connsiteY76" fmla="*/ 5975908 h 6858001"/>
              <a:gd name="connsiteX77" fmla="*/ 845567 w 874715"/>
              <a:gd name="connsiteY77" fmla="*/ 5936481 h 6858001"/>
              <a:gd name="connsiteX78" fmla="*/ 821945 w 874715"/>
              <a:gd name="connsiteY78" fmla="*/ 5860571 h 6858001"/>
              <a:gd name="connsiteX79" fmla="*/ 820231 w 874715"/>
              <a:gd name="connsiteY79" fmla="*/ 5851549 h 6858001"/>
              <a:gd name="connsiteX80" fmla="*/ 810894 w 874715"/>
              <a:gd name="connsiteY80" fmla="*/ 5801726 h 6858001"/>
              <a:gd name="connsiteX81" fmla="*/ 807846 w 874715"/>
              <a:gd name="connsiteY81" fmla="*/ 5774460 h 6858001"/>
              <a:gd name="connsiteX82" fmla="*/ 788415 w 874715"/>
              <a:gd name="connsiteY82" fmla="*/ 5670892 h 6858001"/>
              <a:gd name="connsiteX83" fmla="*/ 779271 w 874715"/>
              <a:gd name="connsiteY83" fmla="*/ 5611265 h 6858001"/>
              <a:gd name="connsiteX84" fmla="*/ 780605 w 874715"/>
              <a:gd name="connsiteY84" fmla="*/ 5563010 h 6858001"/>
              <a:gd name="connsiteX85" fmla="*/ 782319 w 874715"/>
              <a:gd name="connsiteY85" fmla="*/ 5478272 h 6858001"/>
              <a:gd name="connsiteX86" fmla="*/ 786701 w 874715"/>
              <a:gd name="connsiteY86" fmla="*/ 5451203 h 6858001"/>
              <a:gd name="connsiteX87" fmla="*/ 774127 w 874715"/>
              <a:gd name="connsiteY87" fmla="*/ 5328805 h 6858001"/>
              <a:gd name="connsiteX88" fmla="*/ 773175 w 874715"/>
              <a:gd name="connsiteY88" fmla="*/ 5258975 h 6858001"/>
              <a:gd name="connsiteX89" fmla="*/ 757552 w 874715"/>
              <a:gd name="connsiteY89" fmla="*/ 5180319 h 6858001"/>
              <a:gd name="connsiteX90" fmla="*/ 758314 w 874715"/>
              <a:gd name="connsiteY90" fmla="*/ 5157370 h 6858001"/>
              <a:gd name="connsiteX91" fmla="*/ 759649 w 874715"/>
              <a:gd name="connsiteY91" fmla="*/ 5131673 h 6858001"/>
              <a:gd name="connsiteX92" fmla="*/ 760793 w 874715"/>
              <a:gd name="connsiteY92" fmla="*/ 5052820 h 6858001"/>
              <a:gd name="connsiteX93" fmla="*/ 766507 w 874715"/>
              <a:gd name="connsiteY93" fmla="*/ 5004959 h 6858001"/>
              <a:gd name="connsiteX94" fmla="*/ 763079 w 874715"/>
              <a:gd name="connsiteY94" fmla="*/ 4913751 h 6858001"/>
              <a:gd name="connsiteX95" fmla="*/ 768031 w 874715"/>
              <a:gd name="connsiteY95" fmla="*/ 4880011 h 6858001"/>
              <a:gd name="connsiteX96" fmla="*/ 768603 w 874715"/>
              <a:gd name="connsiteY96" fmla="*/ 4794687 h 6858001"/>
              <a:gd name="connsiteX97" fmla="*/ 765745 w 874715"/>
              <a:gd name="connsiteY97" fmla="*/ 4718187 h 6858001"/>
              <a:gd name="connsiteX98" fmla="*/ 767269 w 874715"/>
              <a:gd name="connsiteY98" fmla="*/ 4644434 h 6858001"/>
              <a:gd name="connsiteX99" fmla="*/ 773555 w 874715"/>
              <a:gd name="connsiteY99" fmla="*/ 4591670 h 6858001"/>
              <a:gd name="connsiteX100" fmla="*/ 777365 w 874715"/>
              <a:gd name="connsiteY100" fmla="*/ 4534394 h 6858001"/>
              <a:gd name="connsiteX101" fmla="*/ 800036 w 874715"/>
              <a:gd name="connsiteY101" fmla="*/ 4376493 h 6858001"/>
              <a:gd name="connsiteX102" fmla="*/ 794512 w 874715"/>
              <a:gd name="connsiteY102" fmla="*/ 4347267 h 6858001"/>
              <a:gd name="connsiteX103" fmla="*/ 789368 w 874715"/>
              <a:gd name="connsiteY103" fmla="*/ 4181322 h 6858001"/>
              <a:gd name="connsiteX104" fmla="*/ 789750 w 874715"/>
              <a:gd name="connsiteY104" fmla="*/ 4145230 h 6858001"/>
              <a:gd name="connsiteX105" fmla="*/ 767269 w 874715"/>
              <a:gd name="connsiteY105" fmla="*/ 4048330 h 6858001"/>
              <a:gd name="connsiteX106" fmla="*/ 802894 w 874715"/>
              <a:gd name="connsiteY106" fmla="*/ 3898864 h 6858001"/>
              <a:gd name="connsiteX107" fmla="*/ 847471 w 874715"/>
              <a:gd name="connsiteY107" fmla="*/ 3759007 h 6858001"/>
              <a:gd name="connsiteX108" fmla="*/ 848163 w 874715"/>
              <a:gd name="connsiteY108" fmla="*/ 3756136 h 6858001"/>
              <a:gd name="connsiteX109" fmla="*/ 819543 w 874715"/>
              <a:gd name="connsiteY109" fmla="*/ 3748731 h 6858001"/>
              <a:gd name="connsiteX110" fmla="*/ 819313 w 874715"/>
              <a:gd name="connsiteY110" fmla="*/ 3748682 h 6858001"/>
              <a:gd name="connsiteX111" fmla="*/ 819544 w 874715"/>
              <a:gd name="connsiteY111" fmla="*/ 3748730 h 6858001"/>
              <a:gd name="connsiteX112" fmla="*/ 848164 w 874715"/>
              <a:gd name="connsiteY112" fmla="*/ 3756135 h 6858001"/>
              <a:gd name="connsiteX113" fmla="*/ 849545 w 874715"/>
              <a:gd name="connsiteY113" fmla="*/ 3750401 h 6858001"/>
              <a:gd name="connsiteX114" fmla="*/ 853189 w 874715"/>
              <a:gd name="connsiteY114" fmla="*/ 3741353 h 6858001"/>
              <a:gd name="connsiteX115" fmla="*/ 862905 w 874715"/>
              <a:gd name="connsiteY115" fmla="*/ 3691138 h 6858001"/>
              <a:gd name="connsiteX116" fmla="*/ 866333 w 874715"/>
              <a:gd name="connsiteY116" fmla="*/ 3628959 h 6858001"/>
              <a:gd name="connsiteX117" fmla="*/ 874715 w 874715"/>
              <a:gd name="connsiteY117" fmla="*/ 3550106 h 6858001"/>
              <a:gd name="connsiteX118" fmla="*/ 871487 w 874715"/>
              <a:gd name="connsiteY118" fmla="*/ 3524252 h 6858001"/>
              <a:gd name="connsiteX119" fmla="*/ 871488 w 874715"/>
              <a:gd name="connsiteY119" fmla="*/ 3524252 h 6858001"/>
              <a:gd name="connsiteX120" fmla="*/ 870763 w 874715"/>
              <a:gd name="connsiteY120" fmla="*/ 3518451 h 6858001"/>
              <a:gd name="connsiteX121" fmla="*/ 864238 w 874715"/>
              <a:gd name="connsiteY121" fmla="*/ 3486946 h 6858001"/>
              <a:gd name="connsiteX122" fmla="*/ 848618 w 874715"/>
              <a:gd name="connsiteY122" fmla="*/ 3398677 h 6858001"/>
              <a:gd name="connsiteX123" fmla="*/ 837595 w 874715"/>
              <a:gd name="connsiteY123" fmla="*/ 3365728 h 6858001"/>
              <a:gd name="connsiteX124" fmla="*/ 834829 w 874715"/>
              <a:gd name="connsiteY124" fmla="*/ 3357461 h 6858001"/>
              <a:gd name="connsiteX125" fmla="*/ 513783 w 874715"/>
              <a:gd name="connsiteY125" fmla="*/ 0 h 6858001"/>
              <a:gd name="connsiteX126" fmla="*/ 72334 w 874715"/>
              <a:gd name="connsiteY126" fmla="*/ 0 h 6858001"/>
              <a:gd name="connsiteX127" fmla="*/ 75447 w 874715"/>
              <a:gd name="connsiteY127" fmla="*/ 27991 h 6858001"/>
              <a:gd name="connsiteX128" fmla="*/ 88115 w 874715"/>
              <a:gd name="connsiteY128" fmla="*/ 134133 h 6858001"/>
              <a:gd name="connsiteX129" fmla="*/ 62778 w 874715"/>
              <a:gd name="connsiteY129" fmla="*/ 221224 h 6858001"/>
              <a:gd name="connsiteX130" fmla="*/ 62206 w 874715"/>
              <a:gd name="connsiteY130" fmla="*/ 247312 h 6858001"/>
              <a:gd name="connsiteX131" fmla="*/ 72113 w 874715"/>
              <a:gd name="connsiteY131" fmla="*/ 305764 h 6858001"/>
              <a:gd name="connsiteX132" fmla="*/ 65445 w 874715"/>
              <a:gd name="connsiteY132" fmla="*/ 426397 h 6858001"/>
              <a:gd name="connsiteX133" fmla="*/ 55348 w 874715"/>
              <a:gd name="connsiteY133" fmla="*/ 470924 h 6858001"/>
              <a:gd name="connsiteX134" fmla="*/ 48870 w 874715"/>
              <a:gd name="connsiteY134" fmla="*/ 495638 h 6858001"/>
              <a:gd name="connsiteX135" fmla="*/ 30963 w 874715"/>
              <a:gd name="connsiteY135" fmla="*/ 622548 h 6858001"/>
              <a:gd name="connsiteX136" fmla="*/ 11723 w 874715"/>
              <a:gd name="connsiteY136" fmla="*/ 679040 h 6858001"/>
              <a:gd name="connsiteX137" fmla="*/ 8865 w 874715"/>
              <a:gd name="connsiteY137" fmla="*/ 694341 h 6858001"/>
              <a:gd name="connsiteX138" fmla="*/ 16865 w 874715"/>
              <a:gd name="connsiteY138" fmla="*/ 778095 h 6858001"/>
              <a:gd name="connsiteX139" fmla="*/ 47918 w 874715"/>
              <a:gd name="connsiteY139" fmla="*/ 840866 h 6858001"/>
              <a:gd name="connsiteX140" fmla="*/ 58396 w 874715"/>
              <a:gd name="connsiteY140" fmla="*/ 853028 h 6858001"/>
              <a:gd name="connsiteX141" fmla="*/ 54776 w 874715"/>
              <a:gd name="connsiteY141" fmla="*/ 1027995 h 6858001"/>
              <a:gd name="connsiteX142" fmla="*/ 50394 w 874715"/>
              <a:gd name="connsiteY142" fmla="*/ 1054866 h 6858001"/>
              <a:gd name="connsiteX143" fmla="*/ 68683 w 874715"/>
              <a:gd name="connsiteY143" fmla="*/ 1184720 h 6858001"/>
              <a:gd name="connsiteX144" fmla="*/ 72303 w 874715"/>
              <a:gd name="connsiteY144" fmla="*/ 1222576 h 6858001"/>
              <a:gd name="connsiteX145" fmla="*/ 88687 w 874715"/>
              <a:gd name="connsiteY145" fmla="*/ 1358313 h 6858001"/>
              <a:gd name="connsiteX146" fmla="*/ 73447 w 874715"/>
              <a:gd name="connsiteY146" fmla="*/ 1377535 h 6858001"/>
              <a:gd name="connsiteX147" fmla="*/ 35153 w 874715"/>
              <a:gd name="connsiteY147" fmla="*/ 1432851 h 6858001"/>
              <a:gd name="connsiteX148" fmla="*/ 1244 w 874715"/>
              <a:gd name="connsiteY148" fmla="*/ 1541910 h 6858001"/>
              <a:gd name="connsiteX149" fmla="*/ 3149 w 874715"/>
              <a:gd name="connsiteY149" fmla="*/ 1571529 h 6858001"/>
              <a:gd name="connsiteX150" fmla="*/ 59730 w 874715"/>
              <a:gd name="connsiteY150" fmla="*/ 1646459 h 6858001"/>
              <a:gd name="connsiteX151" fmla="*/ 82399 w 874715"/>
              <a:gd name="connsiteY151" fmla="*/ 1682944 h 6858001"/>
              <a:gd name="connsiteX152" fmla="*/ 124120 w 874715"/>
              <a:gd name="connsiteY152" fmla="*/ 1786511 h 6858001"/>
              <a:gd name="connsiteX153" fmla="*/ 131741 w 874715"/>
              <a:gd name="connsiteY153" fmla="*/ 1795142 h 6858001"/>
              <a:gd name="connsiteX154" fmla="*/ 222232 w 874715"/>
              <a:gd name="connsiteY154" fmla="*/ 1871640 h 6858001"/>
              <a:gd name="connsiteX155" fmla="*/ 237662 w 874715"/>
              <a:gd name="connsiteY155" fmla="*/ 1888901 h 6858001"/>
              <a:gd name="connsiteX156" fmla="*/ 261667 w 874715"/>
              <a:gd name="connsiteY156" fmla="*/ 1909694 h 6858001"/>
              <a:gd name="connsiteX157" fmla="*/ 308150 w 874715"/>
              <a:gd name="connsiteY157" fmla="*/ 1974618 h 6858001"/>
              <a:gd name="connsiteX158" fmla="*/ 323009 w 874715"/>
              <a:gd name="connsiteY158" fmla="*/ 2055042 h 6858001"/>
              <a:gd name="connsiteX159" fmla="*/ 345680 w 874715"/>
              <a:gd name="connsiteY159" fmla="*/ 2152137 h 6858001"/>
              <a:gd name="connsiteX160" fmla="*/ 360920 w 874715"/>
              <a:gd name="connsiteY160" fmla="*/ 2192740 h 6858001"/>
              <a:gd name="connsiteX161" fmla="*/ 389877 w 874715"/>
              <a:gd name="connsiteY161" fmla="*/ 2301603 h 6858001"/>
              <a:gd name="connsiteX162" fmla="*/ 414262 w 874715"/>
              <a:gd name="connsiteY162" fmla="*/ 2379279 h 6858001"/>
              <a:gd name="connsiteX163" fmla="*/ 428551 w 874715"/>
              <a:gd name="connsiteY163" fmla="*/ 2491281 h 6858001"/>
              <a:gd name="connsiteX164" fmla="*/ 429121 w 874715"/>
              <a:gd name="connsiteY164" fmla="*/ 2545615 h 6858001"/>
              <a:gd name="connsiteX165" fmla="*/ 502275 w 874715"/>
              <a:gd name="connsiteY165" fmla="*/ 2645455 h 6858001"/>
              <a:gd name="connsiteX166" fmla="*/ 550665 w 874715"/>
              <a:gd name="connsiteY166" fmla="*/ 2725094 h 6858001"/>
              <a:gd name="connsiteX167" fmla="*/ 527232 w 874715"/>
              <a:gd name="connsiteY167" fmla="*/ 2808850 h 6858001"/>
              <a:gd name="connsiteX168" fmla="*/ 505133 w 874715"/>
              <a:gd name="connsiteY168" fmla="*/ 2831604 h 6858001"/>
              <a:gd name="connsiteX169" fmla="*/ 484178 w 874715"/>
              <a:gd name="connsiteY169" fmla="*/ 2968910 h 6858001"/>
              <a:gd name="connsiteX170" fmla="*/ 483416 w 874715"/>
              <a:gd name="connsiteY170" fmla="*/ 3165061 h 6858001"/>
              <a:gd name="connsiteX171" fmla="*/ 447744 w 874715"/>
              <a:gd name="connsiteY171" fmla="*/ 3326101 h 6858001"/>
              <a:gd name="connsiteX172" fmla="*/ 446756 w 874715"/>
              <a:gd name="connsiteY172" fmla="*/ 3333750 h 6858001"/>
              <a:gd name="connsiteX173" fmla="*/ 834222 w 874715"/>
              <a:gd name="connsiteY173" fmla="*/ 3333750 h 6858001"/>
              <a:gd name="connsiteX174" fmla="*/ 833756 w 874715"/>
              <a:gd name="connsiteY174" fmla="*/ 3315508 h 6858001"/>
              <a:gd name="connsiteX175" fmla="*/ 851283 w 874715"/>
              <a:gd name="connsiteY175" fmla="*/ 3289224 h 6858001"/>
              <a:gd name="connsiteX176" fmla="*/ 866523 w 874715"/>
              <a:gd name="connsiteY176" fmla="*/ 3248621 h 6858001"/>
              <a:gd name="connsiteX177" fmla="*/ 848234 w 874715"/>
              <a:gd name="connsiteY177" fmla="*/ 3203506 h 6858001"/>
              <a:gd name="connsiteX178" fmla="*/ 810325 w 874715"/>
              <a:gd name="connsiteY178" fmla="*/ 3097977 h 6858001"/>
              <a:gd name="connsiteX179" fmla="*/ 808609 w 874715"/>
              <a:gd name="connsiteY179" fmla="*/ 3031285 h 6858001"/>
              <a:gd name="connsiteX180" fmla="*/ 792417 w 874715"/>
              <a:gd name="connsiteY180" fmla="*/ 2886329 h 6858001"/>
              <a:gd name="connsiteX181" fmla="*/ 769366 w 874715"/>
              <a:gd name="connsiteY181" fmla="*/ 2791590 h 6858001"/>
              <a:gd name="connsiteX182" fmla="*/ 743267 w 874715"/>
              <a:gd name="connsiteY182" fmla="*/ 2723527 h 6858001"/>
              <a:gd name="connsiteX183" fmla="*/ 709166 w 874715"/>
              <a:gd name="connsiteY183" fmla="*/ 2626038 h 6858001"/>
              <a:gd name="connsiteX184" fmla="*/ 691449 w 874715"/>
              <a:gd name="connsiteY184" fmla="*/ 2528158 h 6858001"/>
              <a:gd name="connsiteX185" fmla="*/ 669159 w 874715"/>
              <a:gd name="connsiteY185" fmla="*/ 2457348 h 6858001"/>
              <a:gd name="connsiteX186" fmla="*/ 653918 w 874715"/>
              <a:gd name="connsiteY186" fmla="*/ 2370844 h 6858001"/>
              <a:gd name="connsiteX187" fmla="*/ 653348 w 874715"/>
              <a:gd name="connsiteY187" fmla="*/ 2298269 h 6858001"/>
              <a:gd name="connsiteX188" fmla="*/ 656014 w 874715"/>
              <a:gd name="connsiteY188" fmla="*/ 2184501 h 6858001"/>
              <a:gd name="connsiteX189" fmla="*/ 609913 w 874715"/>
              <a:gd name="connsiteY189" fmla="*/ 2045235 h 6858001"/>
              <a:gd name="connsiteX190" fmla="*/ 599624 w 874715"/>
              <a:gd name="connsiteY190" fmla="*/ 1988939 h 6858001"/>
              <a:gd name="connsiteX191" fmla="*/ 594862 w 874715"/>
              <a:gd name="connsiteY191" fmla="*/ 1935977 h 6858001"/>
              <a:gd name="connsiteX192" fmla="*/ 564191 w 874715"/>
              <a:gd name="connsiteY192" fmla="*/ 1823583 h 6858001"/>
              <a:gd name="connsiteX193" fmla="*/ 554093 w 874715"/>
              <a:gd name="connsiteY193" fmla="*/ 1777881 h 6858001"/>
              <a:gd name="connsiteX194" fmla="*/ 554285 w 874715"/>
              <a:gd name="connsiteY194" fmla="*/ 1713934 h 6858001"/>
              <a:gd name="connsiteX195" fmla="*/ 540186 w 874715"/>
              <a:gd name="connsiteY195" fmla="*/ 1597617 h 6858001"/>
              <a:gd name="connsiteX196" fmla="*/ 499037 w 874715"/>
              <a:gd name="connsiteY196" fmla="*/ 1481495 h 6858001"/>
              <a:gd name="connsiteX197" fmla="*/ 503037 w 874715"/>
              <a:gd name="connsiteY197" fmla="*/ 1432262 h 6858001"/>
              <a:gd name="connsiteX198" fmla="*/ 502085 w 874715"/>
              <a:gd name="connsiteY198" fmla="*/ 1414609 h 6858001"/>
              <a:gd name="connsiteX199" fmla="*/ 479414 w 874715"/>
              <a:gd name="connsiteY199" fmla="*/ 1255923 h 6858001"/>
              <a:gd name="connsiteX200" fmla="*/ 476938 w 874715"/>
              <a:gd name="connsiteY200" fmla="*/ 1240034 h 6858001"/>
              <a:gd name="connsiteX201" fmla="*/ 456745 w 874715"/>
              <a:gd name="connsiteY201" fmla="*/ 1165498 h 6858001"/>
              <a:gd name="connsiteX202" fmla="*/ 444171 w 874715"/>
              <a:gd name="connsiteY202" fmla="*/ 977582 h 6858001"/>
              <a:gd name="connsiteX203" fmla="*/ 442647 w 874715"/>
              <a:gd name="connsiteY203" fmla="*/ 966011 h 6858001"/>
              <a:gd name="connsiteX204" fmla="*/ 452743 w 874715"/>
              <a:gd name="connsiteY204" fmla="*/ 903045 h 6858001"/>
              <a:gd name="connsiteX205" fmla="*/ 467032 w 874715"/>
              <a:gd name="connsiteY205" fmla="*/ 871859 h 6858001"/>
              <a:gd name="connsiteX206" fmla="*/ 481892 w 874715"/>
              <a:gd name="connsiteY206" fmla="*/ 823213 h 6858001"/>
              <a:gd name="connsiteX207" fmla="*/ 487416 w 874715"/>
              <a:gd name="connsiteY207" fmla="*/ 773781 h 6858001"/>
              <a:gd name="connsiteX208" fmla="*/ 464936 w 874715"/>
              <a:gd name="connsiteY208" fmla="*/ 690809 h 6858001"/>
              <a:gd name="connsiteX209" fmla="*/ 462650 w 874715"/>
              <a:gd name="connsiteY209" fmla="*/ 660603 h 6858001"/>
              <a:gd name="connsiteX210" fmla="*/ 451791 w 874715"/>
              <a:gd name="connsiteY210" fmla="*/ 593322 h 6858001"/>
              <a:gd name="connsiteX211" fmla="*/ 452553 w 874715"/>
              <a:gd name="connsiteY211" fmla="*/ 534478 h 6858001"/>
              <a:gd name="connsiteX212" fmla="*/ 469890 w 874715"/>
              <a:gd name="connsiteY212" fmla="*/ 487205 h 6858001"/>
              <a:gd name="connsiteX213" fmla="*/ 473318 w 874715"/>
              <a:gd name="connsiteY213" fmla="*/ 418552 h 6858001"/>
              <a:gd name="connsiteX214" fmla="*/ 460746 w 874715"/>
              <a:gd name="connsiteY214" fmla="*/ 374220 h 6858001"/>
              <a:gd name="connsiteX215" fmla="*/ 459032 w 874715"/>
              <a:gd name="connsiteY215" fmla="*/ 365198 h 6858001"/>
              <a:gd name="connsiteX216" fmla="*/ 458267 w 874715"/>
              <a:gd name="connsiteY216" fmla="*/ 249272 h 6858001"/>
              <a:gd name="connsiteX217" fmla="*/ 496179 w 874715"/>
              <a:gd name="connsiteY217" fmla="*/ 104514 h 6858001"/>
              <a:gd name="connsiteX218" fmla="*/ 504181 w 874715"/>
              <a:gd name="connsiteY218" fmla="*/ 80583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Lst>
            <a:rect l="l" t="t" r="r" b="b"/>
            <a:pathLst>
              <a:path w="874715" h="6858001">
                <a:moveTo>
                  <a:pt x="669467" y="3720275"/>
                </a:moveTo>
                <a:lnTo>
                  <a:pt x="710453" y="3726292"/>
                </a:lnTo>
                <a:lnTo>
                  <a:pt x="710455" y="3726292"/>
                </a:lnTo>
                <a:lnTo>
                  <a:pt x="669465" y="3720275"/>
                </a:lnTo>
                <a:close/>
                <a:moveTo>
                  <a:pt x="834223" y="3333751"/>
                </a:moveTo>
                <a:lnTo>
                  <a:pt x="446757" y="3333751"/>
                </a:lnTo>
                <a:lnTo>
                  <a:pt x="441229" y="3376550"/>
                </a:lnTo>
                <a:lnTo>
                  <a:pt x="437178" y="3407910"/>
                </a:lnTo>
                <a:cubicBezTo>
                  <a:pt x="435005" y="3435408"/>
                  <a:pt x="434362" y="3463164"/>
                  <a:pt x="435790" y="3491262"/>
                </a:cubicBezTo>
                <a:cubicBezTo>
                  <a:pt x="436266" y="3500578"/>
                  <a:pt x="433599" y="3510777"/>
                  <a:pt x="429384" y="3520658"/>
                </a:cubicBezTo>
                <a:lnTo>
                  <a:pt x="427332" y="3524252"/>
                </a:lnTo>
                <a:lnTo>
                  <a:pt x="427331" y="3524252"/>
                </a:lnTo>
                <a:lnTo>
                  <a:pt x="413690" y="3548145"/>
                </a:lnTo>
                <a:cubicBezTo>
                  <a:pt x="391973" y="3578940"/>
                  <a:pt x="390257" y="3577567"/>
                  <a:pt x="408166" y="3612089"/>
                </a:cubicBezTo>
                <a:cubicBezTo>
                  <a:pt x="412548" y="3620328"/>
                  <a:pt x="415214" y="3630528"/>
                  <a:pt x="421692" y="3636610"/>
                </a:cubicBezTo>
                <a:cubicBezTo>
                  <a:pt x="438171" y="3652106"/>
                  <a:pt x="444409" y="3669416"/>
                  <a:pt x="445933" y="3687609"/>
                </a:cubicBezTo>
                <a:lnTo>
                  <a:pt x="443241" y="3725049"/>
                </a:lnTo>
                <a:lnTo>
                  <a:pt x="455589" y="3723372"/>
                </a:lnTo>
                <a:cubicBezTo>
                  <a:pt x="485111" y="3719138"/>
                  <a:pt x="514678" y="3715144"/>
                  <a:pt x="544787" y="3712739"/>
                </a:cubicBezTo>
                <a:lnTo>
                  <a:pt x="544802" y="3712740"/>
                </a:lnTo>
                <a:lnTo>
                  <a:pt x="544786" y="3712740"/>
                </a:lnTo>
                <a:cubicBezTo>
                  <a:pt x="514677" y="3715145"/>
                  <a:pt x="485110" y="3719139"/>
                  <a:pt x="455588" y="3723373"/>
                </a:cubicBezTo>
                <a:lnTo>
                  <a:pt x="443240" y="3725050"/>
                </a:lnTo>
                <a:lnTo>
                  <a:pt x="441884" y="3743904"/>
                </a:lnTo>
                <a:cubicBezTo>
                  <a:pt x="440932" y="3750574"/>
                  <a:pt x="439598" y="3758615"/>
                  <a:pt x="442266" y="3764306"/>
                </a:cubicBezTo>
                <a:cubicBezTo>
                  <a:pt x="454266" y="3790000"/>
                  <a:pt x="450076" y="3811773"/>
                  <a:pt x="433692" y="3834135"/>
                </a:cubicBezTo>
                <a:cubicBezTo>
                  <a:pt x="419595" y="3853553"/>
                  <a:pt x="411213" y="3875915"/>
                  <a:pt x="428740" y="3898864"/>
                </a:cubicBezTo>
                <a:cubicBezTo>
                  <a:pt x="467603" y="3949864"/>
                  <a:pt x="469507" y="4004392"/>
                  <a:pt x="444932" y="4062061"/>
                </a:cubicBezTo>
                <a:cubicBezTo>
                  <a:pt x="427405" y="4103253"/>
                  <a:pt x="423405" y="4143856"/>
                  <a:pt x="441122" y="4187207"/>
                </a:cubicBezTo>
                <a:cubicBezTo>
                  <a:pt x="447980" y="4203880"/>
                  <a:pt x="443408" y="4225456"/>
                  <a:pt x="444932" y="4244874"/>
                </a:cubicBezTo>
                <a:cubicBezTo>
                  <a:pt x="445694" y="4255860"/>
                  <a:pt x="445884" y="4268022"/>
                  <a:pt x="450648" y="4277434"/>
                </a:cubicBezTo>
                <a:cubicBezTo>
                  <a:pt x="462841" y="4302544"/>
                  <a:pt x="478461" y="4325885"/>
                  <a:pt x="490464" y="4351188"/>
                </a:cubicBezTo>
                <a:cubicBezTo>
                  <a:pt x="496178" y="4363350"/>
                  <a:pt x="499226" y="4377865"/>
                  <a:pt x="499418" y="4391596"/>
                </a:cubicBezTo>
                <a:cubicBezTo>
                  <a:pt x="500370" y="4432199"/>
                  <a:pt x="500370" y="4472804"/>
                  <a:pt x="498656" y="4513209"/>
                </a:cubicBezTo>
                <a:cubicBezTo>
                  <a:pt x="495988" y="4579901"/>
                  <a:pt x="495416" y="4647572"/>
                  <a:pt x="438646" y="4695629"/>
                </a:cubicBezTo>
                <a:cubicBezTo>
                  <a:pt x="434074" y="4699554"/>
                  <a:pt x="431406" y="4707987"/>
                  <a:pt x="430644" y="4714658"/>
                </a:cubicBezTo>
                <a:cubicBezTo>
                  <a:pt x="427025" y="4745453"/>
                  <a:pt x="426643" y="4777033"/>
                  <a:pt x="420737" y="4807436"/>
                </a:cubicBezTo>
                <a:cubicBezTo>
                  <a:pt x="415975" y="4831758"/>
                  <a:pt x="417499" y="4851963"/>
                  <a:pt x="434264" y="4870400"/>
                </a:cubicBezTo>
                <a:cubicBezTo>
                  <a:pt x="456362" y="4894527"/>
                  <a:pt x="469317" y="4923950"/>
                  <a:pt x="462269" y="4956119"/>
                </a:cubicBezTo>
                <a:cubicBezTo>
                  <a:pt x="455410" y="4988286"/>
                  <a:pt x="470269" y="5009470"/>
                  <a:pt x="485701" y="5033207"/>
                </a:cubicBezTo>
                <a:cubicBezTo>
                  <a:pt x="496940" y="5050467"/>
                  <a:pt x="511038" y="5070083"/>
                  <a:pt x="512180" y="5089305"/>
                </a:cubicBezTo>
                <a:cubicBezTo>
                  <a:pt x="514656" y="5132851"/>
                  <a:pt x="553902" y="5170316"/>
                  <a:pt x="531613" y="5217589"/>
                </a:cubicBezTo>
                <a:cubicBezTo>
                  <a:pt x="530089" y="5220727"/>
                  <a:pt x="533899" y="5226415"/>
                  <a:pt x="534851" y="5230926"/>
                </a:cubicBezTo>
                <a:cubicBezTo>
                  <a:pt x="542091" y="5267019"/>
                  <a:pt x="535041" y="5300953"/>
                  <a:pt x="511228" y="5327433"/>
                </a:cubicBezTo>
                <a:cubicBezTo>
                  <a:pt x="480175" y="5362152"/>
                  <a:pt x="477127" y="5400597"/>
                  <a:pt x="487225" y="5443357"/>
                </a:cubicBezTo>
                <a:cubicBezTo>
                  <a:pt x="490464" y="5457089"/>
                  <a:pt x="492750" y="5470820"/>
                  <a:pt x="495416" y="5484746"/>
                </a:cubicBezTo>
                <a:cubicBezTo>
                  <a:pt x="499226" y="5503576"/>
                  <a:pt x="503228" y="5522604"/>
                  <a:pt x="507038" y="5541432"/>
                </a:cubicBezTo>
                <a:cubicBezTo>
                  <a:pt x="510848" y="5559676"/>
                  <a:pt x="517324" y="5579880"/>
                  <a:pt x="500942" y="5594001"/>
                </a:cubicBezTo>
                <a:cubicBezTo>
                  <a:pt x="486843" y="5606164"/>
                  <a:pt x="488177" y="5614794"/>
                  <a:pt x="500370" y="5625974"/>
                </a:cubicBezTo>
                <a:cubicBezTo>
                  <a:pt x="543043" y="5664813"/>
                  <a:pt x="569714" y="5711889"/>
                  <a:pt x="571618" y="5771911"/>
                </a:cubicBezTo>
                <a:cubicBezTo>
                  <a:pt x="572000" y="5784268"/>
                  <a:pt x="574666" y="5796822"/>
                  <a:pt x="577524" y="5808982"/>
                </a:cubicBezTo>
                <a:cubicBezTo>
                  <a:pt x="579239" y="5816437"/>
                  <a:pt x="581145" y="5825462"/>
                  <a:pt x="586289" y="5829971"/>
                </a:cubicBezTo>
                <a:cubicBezTo>
                  <a:pt x="625532" y="5865083"/>
                  <a:pt x="652775" y="5908825"/>
                  <a:pt x="674684" y="5956490"/>
                </a:cubicBezTo>
                <a:cubicBezTo>
                  <a:pt x="682494" y="5973553"/>
                  <a:pt x="690304" y="5991797"/>
                  <a:pt x="692590" y="6010235"/>
                </a:cubicBezTo>
                <a:cubicBezTo>
                  <a:pt x="694876" y="6029456"/>
                  <a:pt x="691066" y="6049660"/>
                  <a:pt x="688970" y="6069276"/>
                </a:cubicBezTo>
                <a:cubicBezTo>
                  <a:pt x="687828" y="6080849"/>
                  <a:pt x="688018" y="6094187"/>
                  <a:pt x="682494" y="6103407"/>
                </a:cubicBezTo>
                <a:cubicBezTo>
                  <a:pt x="665157" y="6132633"/>
                  <a:pt x="646489" y="6160879"/>
                  <a:pt x="626294" y="6188144"/>
                </a:cubicBezTo>
                <a:cubicBezTo>
                  <a:pt x="608958" y="6211486"/>
                  <a:pt x="606481" y="6216194"/>
                  <a:pt x="628200" y="6236396"/>
                </a:cubicBezTo>
                <a:cubicBezTo>
                  <a:pt x="650489" y="6257190"/>
                  <a:pt x="662109" y="6283082"/>
                  <a:pt x="666871" y="6311718"/>
                </a:cubicBezTo>
                <a:cubicBezTo>
                  <a:pt x="674302" y="6357030"/>
                  <a:pt x="680588" y="6402732"/>
                  <a:pt x="684208" y="6448435"/>
                </a:cubicBezTo>
                <a:cubicBezTo>
                  <a:pt x="687446" y="6489823"/>
                  <a:pt x="669920" y="6509634"/>
                  <a:pt x="630104" y="6517873"/>
                </a:cubicBezTo>
                <a:cubicBezTo>
                  <a:pt x="608005" y="6522581"/>
                  <a:pt x="584001" y="6528663"/>
                  <a:pt x="578096" y="6553767"/>
                </a:cubicBezTo>
                <a:cubicBezTo>
                  <a:pt x="568570" y="6594765"/>
                  <a:pt x="564380" y="6637329"/>
                  <a:pt x="517706" y="6657533"/>
                </a:cubicBezTo>
                <a:cubicBezTo>
                  <a:pt x="527993" y="6668713"/>
                  <a:pt x="534089" y="6675579"/>
                  <a:pt x="540185" y="6682250"/>
                </a:cubicBezTo>
                <a:cubicBezTo>
                  <a:pt x="557140" y="6700686"/>
                  <a:pt x="564380" y="6738934"/>
                  <a:pt x="549712" y="6758356"/>
                </a:cubicBezTo>
                <a:cubicBezTo>
                  <a:pt x="528375" y="6786993"/>
                  <a:pt x="532375" y="6813278"/>
                  <a:pt x="548950" y="6840738"/>
                </a:cubicBezTo>
                <a:lnTo>
                  <a:pt x="556149" y="6858001"/>
                </a:lnTo>
                <a:lnTo>
                  <a:pt x="760427" y="6858001"/>
                </a:lnTo>
                <a:lnTo>
                  <a:pt x="763269" y="6846819"/>
                </a:lnTo>
                <a:cubicBezTo>
                  <a:pt x="771841" y="6790916"/>
                  <a:pt x="777937" y="6734620"/>
                  <a:pt x="784795" y="6678324"/>
                </a:cubicBezTo>
                <a:cubicBezTo>
                  <a:pt x="791844" y="6620265"/>
                  <a:pt x="799274" y="6562401"/>
                  <a:pt x="805560" y="6504338"/>
                </a:cubicBezTo>
                <a:cubicBezTo>
                  <a:pt x="808800" y="6472562"/>
                  <a:pt x="809370" y="6440589"/>
                  <a:pt x="812418" y="6408814"/>
                </a:cubicBezTo>
                <a:cubicBezTo>
                  <a:pt x="815086" y="6380959"/>
                  <a:pt x="820039" y="6353302"/>
                  <a:pt x="823279" y="6325450"/>
                </a:cubicBezTo>
                <a:cubicBezTo>
                  <a:pt x="825945" y="6301323"/>
                  <a:pt x="827469" y="6277000"/>
                  <a:pt x="830137" y="6252873"/>
                </a:cubicBezTo>
                <a:cubicBezTo>
                  <a:pt x="834517" y="6214231"/>
                  <a:pt x="839471" y="6175786"/>
                  <a:pt x="844043" y="6137341"/>
                </a:cubicBezTo>
                <a:cubicBezTo>
                  <a:pt x="845757" y="6121257"/>
                  <a:pt x="850520" y="6104387"/>
                  <a:pt x="847663" y="6089284"/>
                </a:cubicBezTo>
                <a:cubicBezTo>
                  <a:pt x="840423" y="6051230"/>
                  <a:pt x="842519" y="6013764"/>
                  <a:pt x="847471" y="5975908"/>
                </a:cubicBezTo>
                <a:cubicBezTo>
                  <a:pt x="849188" y="5962962"/>
                  <a:pt x="848806" y="5949036"/>
                  <a:pt x="845567" y="5936481"/>
                </a:cubicBezTo>
                <a:cubicBezTo>
                  <a:pt x="839089" y="5910785"/>
                  <a:pt x="829945" y="5885876"/>
                  <a:pt x="821945" y="5860571"/>
                </a:cubicBezTo>
                <a:cubicBezTo>
                  <a:pt x="820993" y="5857824"/>
                  <a:pt x="820801" y="5854490"/>
                  <a:pt x="820231" y="5851549"/>
                </a:cubicBezTo>
                <a:cubicBezTo>
                  <a:pt x="816990" y="5834874"/>
                  <a:pt x="813752" y="5818399"/>
                  <a:pt x="810894" y="5801726"/>
                </a:cubicBezTo>
                <a:cubicBezTo>
                  <a:pt x="809370" y="5792704"/>
                  <a:pt x="809180" y="5783484"/>
                  <a:pt x="807846" y="5774460"/>
                </a:cubicBezTo>
                <a:cubicBezTo>
                  <a:pt x="802512" y="5739546"/>
                  <a:pt x="811466" y="5701101"/>
                  <a:pt x="788415" y="5670892"/>
                </a:cubicBezTo>
                <a:cubicBezTo>
                  <a:pt x="773555" y="5651277"/>
                  <a:pt x="776985" y="5632250"/>
                  <a:pt x="779271" y="5611265"/>
                </a:cubicBezTo>
                <a:cubicBezTo>
                  <a:pt x="780985" y="5595374"/>
                  <a:pt x="780413" y="5579094"/>
                  <a:pt x="780605" y="5563010"/>
                </a:cubicBezTo>
                <a:cubicBezTo>
                  <a:pt x="781175" y="5534764"/>
                  <a:pt x="781367" y="5506518"/>
                  <a:pt x="782319" y="5478272"/>
                </a:cubicBezTo>
                <a:cubicBezTo>
                  <a:pt x="782699" y="5469249"/>
                  <a:pt x="787463" y="5460031"/>
                  <a:pt x="786701" y="5451203"/>
                </a:cubicBezTo>
                <a:cubicBezTo>
                  <a:pt x="783081" y="5410403"/>
                  <a:pt x="777365" y="5369604"/>
                  <a:pt x="774127" y="5328805"/>
                </a:cubicBezTo>
                <a:cubicBezTo>
                  <a:pt x="772223" y="5305660"/>
                  <a:pt x="775841" y="5281924"/>
                  <a:pt x="773175" y="5258975"/>
                </a:cubicBezTo>
                <a:cubicBezTo>
                  <a:pt x="770127" y="5232496"/>
                  <a:pt x="762317" y="5206604"/>
                  <a:pt x="757552" y="5180319"/>
                </a:cubicBezTo>
                <a:cubicBezTo>
                  <a:pt x="756220" y="5173061"/>
                  <a:pt x="757934" y="5165020"/>
                  <a:pt x="758314" y="5157370"/>
                </a:cubicBezTo>
                <a:cubicBezTo>
                  <a:pt x="758697" y="5148739"/>
                  <a:pt x="759459" y="5140304"/>
                  <a:pt x="759649" y="5131673"/>
                </a:cubicBezTo>
                <a:cubicBezTo>
                  <a:pt x="760031" y="5105388"/>
                  <a:pt x="759459" y="5079104"/>
                  <a:pt x="760793" y="5052820"/>
                </a:cubicBezTo>
                <a:cubicBezTo>
                  <a:pt x="761555" y="5036736"/>
                  <a:pt x="769365" y="5019868"/>
                  <a:pt x="766507" y="5004959"/>
                </a:cubicBezTo>
                <a:cubicBezTo>
                  <a:pt x="760983" y="4974557"/>
                  <a:pt x="773365" y="4944153"/>
                  <a:pt x="763079" y="4913751"/>
                </a:cubicBezTo>
                <a:cubicBezTo>
                  <a:pt x="760031" y="4904334"/>
                  <a:pt x="767651" y="4891388"/>
                  <a:pt x="768031" y="4880011"/>
                </a:cubicBezTo>
                <a:cubicBezTo>
                  <a:pt x="768983" y="4851570"/>
                  <a:pt x="768793" y="4823128"/>
                  <a:pt x="768603" y="4794687"/>
                </a:cubicBezTo>
                <a:cubicBezTo>
                  <a:pt x="768413" y="4769186"/>
                  <a:pt x="771079" y="4742705"/>
                  <a:pt x="765745" y="4718187"/>
                </a:cubicBezTo>
                <a:cubicBezTo>
                  <a:pt x="760031" y="4692491"/>
                  <a:pt x="760793" y="4669346"/>
                  <a:pt x="767269" y="4644434"/>
                </a:cubicBezTo>
                <a:cubicBezTo>
                  <a:pt x="771651" y="4627369"/>
                  <a:pt x="772223" y="4609322"/>
                  <a:pt x="773555" y="4591670"/>
                </a:cubicBezTo>
                <a:cubicBezTo>
                  <a:pt x="775079" y="4572644"/>
                  <a:pt x="771079" y="4551655"/>
                  <a:pt x="777365" y="4534394"/>
                </a:cubicBezTo>
                <a:cubicBezTo>
                  <a:pt x="796036" y="4483001"/>
                  <a:pt x="800036" y="4430237"/>
                  <a:pt x="800036" y="4376493"/>
                </a:cubicBezTo>
                <a:cubicBezTo>
                  <a:pt x="800036" y="4366684"/>
                  <a:pt x="797370" y="4356680"/>
                  <a:pt x="794512" y="4347267"/>
                </a:cubicBezTo>
                <a:cubicBezTo>
                  <a:pt x="777365" y="4292342"/>
                  <a:pt x="778889" y="4237224"/>
                  <a:pt x="789368" y="4181322"/>
                </a:cubicBezTo>
                <a:cubicBezTo>
                  <a:pt x="791654" y="4169748"/>
                  <a:pt x="792036" y="4156803"/>
                  <a:pt x="789750" y="4145230"/>
                </a:cubicBezTo>
                <a:cubicBezTo>
                  <a:pt x="783081" y="4112668"/>
                  <a:pt x="772031" y="4081088"/>
                  <a:pt x="767269" y="4048330"/>
                </a:cubicBezTo>
                <a:cubicBezTo>
                  <a:pt x="759459" y="3994194"/>
                  <a:pt x="785747" y="3947314"/>
                  <a:pt x="802894" y="3898864"/>
                </a:cubicBezTo>
                <a:cubicBezTo>
                  <a:pt x="819087" y="3852768"/>
                  <a:pt x="855664" y="3813538"/>
                  <a:pt x="847471" y="3759007"/>
                </a:cubicBezTo>
                <a:lnTo>
                  <a:pt x="848163" y="3756136"/>
                </a:lnTo>
                <a:lnTo>
                  <a:pt x="819543" y="3748731"/>
                </a:lnTo>
                <a:lnTo>
                  <a:pt x="819313" y="3748682"/>
                </a:lnTo>
                <a:lnTo>
                  <a:pt x="819544" y="3748730"/>
                </a:lnTo>
                <a:lnTo>
                  <a:pt x="848164" y="3756135"/>
                </a:lnTo>
                <a:lnTo>
                  <a:pt x="849545" y="3750401"/>
                </a:lnTo>
                <a:cubicBezTo>
                  <a:pt x="850902" y="3747434"/>
                  <a:pt x="852522" y="3744394"/>
                  <a:pt x="853189" y="3741353"/>
                </a:cubicBezTo>
                <a:cubicBezTo>
                  <a:pt x="856809" y="3724680"/>
                  <a:pt x="861189" y="3708009"/>
                  <a:pt x="862905" y="3691138"/>
                </a:cubicBezTo>
                <a:cubicBezTo>
                  <a:pt x="865191" y="3670544"/>
                  <a:pt x="864429" y="3649555"/>
                  <a:pt x="866333" y="3628959"/>
                </a:cubicBezTo>
                <a:cubicBezTo>
                  <a:pt x="868619" y="3602478"/>
                  <a:pt x="874715" y="3576391"/>
                  <a:pt x="874715" y="3550106"/>
                </a:cubicBezTo>
                <a:lnTo>
                  <a:pt x="871487" y="3524252"/>
                </a:lnTo>
                <a:lnTo>
                  <a:pt x="871488" y="3524252"/>
                </a:lnTo>
                <a:lnTo>
                  <a:pt x="870763" y="3518451"/>
                </a:lnTo>
                <a:cubicBezTo>
                  <a:pt x="868573" y="3507933"/>
                  <a:pt x="865953" y="3497439"/>
                  <a:pt x="864238" y="3486946"/>
                </a:cubicBezTo>
                <a:cubicBezTo>
                  <a:pt x="859476" y="3457327"/>
                  <a:pt x="860810" y="3424765"/>
                  <a:pt x="848618" y="3398677"/>
                </a:cubicBezTo>
                <a:lnTo>
                  <a:pt x="837595" y="3365728"/>
                </a:lnTo>
                <a:lnTo>
                  <a:pt x="834829" y="3357461"/>
                </a:lnTo>
                <a:close/>
                <a:moveTo>
                  <a:pt x="513783" y="0"/>
                </a:moveTo>
                <a:lnTo>
                  <a:pt x="72334" y="0"/>
                </a:lnTo>
                <a:lnTo>
                  <a:pt x="75447" y="27991"/>
                </a:lnTo>
                <a:cubicBezTo>
                  <a:pt x="80828" y="63323"/>
                  <a:pt x="87734" y="98434"/>
                  <a:pt x="88115" y="134133"/>
                </a:cubicBezTo>
                <a:cubicBezTo>
                  <a:pt x="88495" y="166498"/>
                  <a:pt x="94591" y="198471"/>
                  <a:pt x="62778" y="221224"/>
                </a:cubicBezTo>
                <a:cubicBezTo>
                  <a:pt x="58586" y="224165"/>
                  <a:pt x="60872" y="238486"/>
                  <a:pt x="62206" y="247312"/>
                </a:cubicBezTo>
                <a:cubicBezTo>
                  <a:pt x="65065" y="266927"/>
                  <a:pt x="72303" y="286346"/>
                  <a:pt x="72113" y="305764"/>
                </a:cubicBezTo>
                <a:cubicBezTo>
                  <a:pt x="71923" y="345976"/>
                  <a:pt x="68875" y="386383"/>
                  <a:pt x="65445" y="426397"/>
                </a:cubicBezTo>
                <a:cubicBezTo>
                  <a:pt x="64111" y="441500"/>
                  <a:pt x="58968" y="456017"/>
                  <a:pt x="55348" y="470924"/>
                </a:cubicBezTo>
                <a:cubicBezTo>
                  <a:pt x="53252" y="479162"/>
                  <a:pt x="47728" y="487990"/>
                  <a:pt x="48870" y="495638"/>
                </a:cubicBezTo>
                <a:cubicBezTo>
                  <a:pt x="55538" y="539970"/>
                  <a:pt x="39156" y="580573"/>
                  <a:pt x="30963" y="622548"/>
                </a:cubicBezTo>
                <a:cubicBezTo>
                  <a:pt x="27153" y="641968"/>
                  <a:pt x="18009" y="660210"/>
                  <a:pt x="11723" y="679040"/>
                </a:cubicBezTo>
                <a:cubicBezTo>
                  <a:pt x="10007" y="683943"/>
                  <a:pt x="8483" y="689436"/>
                  <a:pt x="8865" y="694341"/>
                </a:cubicBezTo>
                <a:cubicBezTo>
                  <a:pt x="11151" y="722389"/>
                  <a:pt x="14389" y="750244"/>
                  <a:pt x="16865" y="778095"/>
                </a:cubicBezTo>
                <a:cubicBezTo>
                  <a:pt x="19151" y="803401"/>
                  <a:pt x="19913" y="828900"/>
                  <a:pt x="47918" y="840866"/>
                </a:cubicBezTo>
                <a:cubicBezTo>
                  <a:pt x="52300" y="842633"/>
                  <a:pt x="55538" y="848516"/>
                  <a:pt x="58396" y="853028"/>
                </a:cubicBezTo>
                <a:cubicBezTo>
                  <a:pt x="102404" y="922662"/>
                  <a:pt x="101260" y="959929"/>
                  <a:pt x="54776" y="1027995"/>
                </a:cubicBezTo>
                <a:cubicBezTo>
                  <a:pt x="50014" y="1035056"/>
                  <a:pt x="46584" y="1050159"/>
                  <a:pt x="50394" y="1054866"/>
                </a:cubicBezTo>
                <a:cubicBezTo>
                  <a:pt x="82019" y="1094882"/>
                  <a:pt x="78589" y="1138623"/>
                  <a:pt x="68683" y="1184720"/>
                </a:cubicBezTo>
                <a:cubicBezTo>
                  <a:pt x="66017" y="1196684"/>
                  <a:pt x="66017" y="1213555"/>
                  <a:pt x="72303" y="1222576"/>
                </a:cubicBezTo>
                <a:cubicBezTo>
                  <a:pt x="101450" y="1265534"/>
                  <a:pt x="97260" y="1311630"/>
                  <a:pt x="88687" y="1358313"/>
                </a:cubicBezTo>
                <a:cubicBezTo>
                  <a:pt x="87353" y="1365570"/>
                  <a:pt x="80113" y="1374398"/>
                  <a:pt x="73447" y="1377535"/>
                </a:cubicBezTo>
                <a:cubicBezTo>
                  <a:pt x="49824" y="1388716"/>
                  <a:pt x="41822" y="1409705"/>
                  <a:pt x="35153" y="1432851"/>
                </a:cubicBezTo>
                <a:cubicBezTo>
                  <a:pt x="24295" y="1469335"/>
                  <a:pt x="11531" y="1505229"/>
                  <a:pt x="1244" y="1541910"/>
                </a:cubicBezTo>
                <a:cubicBezTo>
                  <a:pt x="-1232" y="1550935"/>
                  <a:pt x="292" y="1562114"/>
                  <a:pt x="3149" y="1571529"/>
                </a:cubicBezTo>
                <a:cubicBezTo>
                  <a:pt x="12865" y="1603698"/>
                  <a:pt x="37250" y="1624098"/>
                  <a:pt x="59730" y="1646459"/>
                </a:cubicBezTo>
                <a:cubicBezTo>
                  <a:pt x="69637" y="1656267"/>
                  <a:pt x="76685" y="1669800"/>
                  <a:pt x="82399" y="1682944"/>
                </a:cubicBezTo>
                <a:cubicBezTo>
                  <a:pt x="97070" y="1717073"/>
                  <a:pt x="110214" y="1751988"/>
                  <a:pt x="124120" y="1786511"/>
                </a:cubicBezTo>
                <a:cubicBezTo>
                  <a:pt x="125454" y="1789845"/>
                  <a:pt x="128883" y="1792590"/>
                  <a:pt x="131741" y="1795142"/>
                </a:cubicBezTo>
                <a:cubicBezTo>
                  <a:pt x="161842" y="1820640"/>
                  <a:pt x="192131" y="1845943"/>
                  <a:pt x="222232" y="1871640"/>
                </a:cubicBezTo>
                <a:cubicBezTo>
                  <a:pt x="227946" y="1876543"/>
                  <a:pt x="232138" y="1883606"/>
                  <a:pt x="237662" y="1888901"/>
                </a:cubicBezTo>
                <a:cubicBezTo>
                  <a:pt x="245282" y="1896356"/>
                  <a:pt x="252523" y="1905771"/>
                  <a:pt x="261667" y="1909694"/>
                </a:cubicBezTo>
                <a:cubicBezTo>
                  <a:pt x="290432" y="1921855"/>
                  <a:pt x="302816" y="1945197"/>
                  <a:pt x="308150" y="1974618"/>
                </a:cubicBezTo>
                <a:cubicBezTo>
                  <a:pt x="313103" y="2001493"/>
                  <a:pt x="317295" y="2028365"/>
                  <a:pt x="323009" y="2055042"/>
                </a:cubicBezTo>
                <a:cubicBezTo>
                  <a:pt x="329867" y="2087602"/>
                  <a:pt x="337297" y="2119968"/>
                  <a:pt x="345680" y="2152137"/>
                </a:cubicBezTo>
                <a:cubicBezTo>
                  <a:pt x="349300" y="2166063"/>
                  <a:pt x="353490" y="2180774"/>
                  <a:pt x="360920" y="2192740"/>
                </a:cubicBezTo>
                <a:cubicBezTo>
                  <a:pt x="381495" y="2226281"/>
                  <a:pt x="395401" y="2262177"/>
                  <a:pt x="389877" y="2301603"/>
                </a:cubicBezTo>
                <a:cubicBezTo>
                  <a:pt x="385495" y="2333183"/>
                  <a:pt x="396735" y="2359664"/>
                  <a:pt x="414262" y="2379279"/>
                </a:cubicBezTo>
                <a:cubicBezTo>
                  <a:pt x="446077" y="2414980"/>
                  <a:pt x="438837" y="2453227"/>
                  <a:pt x="428551" y="2491281"/>
                </a:cubicBezTo>
                <a:cubicBezTo>
                  <a:pt x="423216" y="2510897"/>
                  <a:pt x="423978" y="2526980"/>
                  <a:pt x="429121" y="2545615"/>
                </a:cubicBezTo>
                <a:cubicBezTo>
                  <a:pt x="441123" y="2588768"/>
                  <a:pt x="473700" y="2617603"/>
                  <a:pt x="502275" y="2645455"/>
                </a:cubicBezTo>
                <a:cubicBezTo>
                  <a:pt x="526660" y="2669191"/>
                  <a:pt x="540376" y="2695868"/>
                  <a:pt x="550665" y="2725094"/>
                </a:cubicBezTo>
                <a:cubicBezTo>
                  <a:pt x="563809" y="2761970"/>
                  <a:pt x="558857" y="2791196"/>
                  <a:pt x="527232" y="2808850"/>
                </a:cubicBezTo>
                <a:cubicBezTo>
                  <a:pt x="518277" y="2813754"/>
                  <a:pt x="507799" y="2822385"/>
                  <a:pt x="505133" y="2831604"/>
                </a:cubicBezTo>
                <a:cubicBezTo>
                  <a:pt x="491799" y="2876129"/>
                  <a:pt x="472366" y="2921245"/>
                  <a:pt x="484178" y="2968910"/>
                </a:cubicBezTo>
                <a:cubicBezTo>
                  <a:pt x="500371" y="3034817"/>
                  <a:pt x="499419" y="3099154"/>
                  <a:pt x="483416" y="3165061"/>
                </a:cubicBezTo>
                <a:cubicBezTo>
                  <a:pt x="470462" y="3218512"/>
                  <a:pt x="457126" y="3271963"/>
                  <a:pt x="447744" y="3326101"/>
                </a:cubicBezTo>
                <a:lnTo>
                  <a:pt x="446756" y="3333750"/>
                </a:lnTo>
                <a:lnTo>
                  <a:pt x="834222" y="3333750"/>
                </a:lnTo>
                <a:lnTo>
                  <a:pt x="833756" y="3315508"/>
                </a:lnTo>
                <a:cubicBezTo>
                  <a:pt x="835090" y="3305897"/>
                  <a:pt x="843092" y="3293538"/>
                  <a:pt x="851283" y="3289224"/>
                </a:cubicBezTo>
                <a:cubicBezTo>
                  <a:pt x="869571" y="3279612"/>
                  <a:pt x="872811" y="3266470"/>
                  <a:pt x="866523" y="3248621"/>
                </a:cubicBezTo>
                <a:cubicBezTo>
                  <a:pt x="861189" y="3233124"/>
                  <a:pt x="858523" y="3214098"/>
                  <a:pt x="848234" y="3203506"/>
                </a:cubicBezTo>
                <a:cubicBezTo>
                  <a:pt x="819088" y="3173494"/>
                  <a:pt x="818135" y="3135244"/>
                  <a:pt x="810325" y="3097977"/>
                </a:cubicBezTo>
                <a:cubicBezTo>
                  <a:pt x="805561" y="3075225"/>
                  <a:pt x="805371" y="3054039"/>
                  <a:pt x="808609" y="3031285"/>
                </a:cubicBezTo>
                <a:cubicBezTo>
                  <a:pt x="815849" y="2981857"/>
                  <a:pt x="805561" y="2933799"/>
                  <a:pt x="792417" y="2886329"/>
                </a:cubicBezTo>
                <a:cubicBezTo>
                  <a:pt x="783654" y="2854945"/>
                  <a:pt x="778320" y="2822776"/>
                  <a:pt x="769366" y="2791590"/>
                </a:cubicBezTo>
                <a:cubicBezTo>
                  <a:pt x="762508" y="2768247"/>
                  <a:pt x="754315" y="2744906"/>
                  <a:pt x="743267" y="2723527"/>
                </a:cubicBezTo>
                <a:cubicBezTo>
                  <a:pt x="727072" y="2692532"/>
                  <a:pt x="702688" y="2665466"/>
                  <a:pt x="709166" y="2626038"/>
                </a:cubicBezTo>
                <a:cubicBezTo>
                  <a:pt x="714880" y="2591317"/>
                  <a:pt x="702880" y="2559935"/>
                  <a:pt x="691449" y="2528158"/>
                </a:cubicBezTo>
                <a:cubicBezTo>
                  <a:pt x="683067" y="2504816"/>
                  <a:pt x="674493" y="2481477"/>
                  <a:pt x="669159" y="2457348"/>
                </a:cubicBezTo>
                <a:cubicBezTo>
                  <a:pt x="662872" y="2428709"/>
                  <a:pt x="665540" y="2396344"/>
                  <a:pt x="653918" y="2370844"/>
                </a:cubicBezTo>
                <a:cubicBezTo>
                  <a:pt x="641726" y="2344167"/>
                  <a:pt x="649918" y="2322005"/>
                  <a:pt x="653348" y="2298269"/>
                </a:cubicBezTo>
                <a:cubicBezTo>
                  <a:pt x="658682" y="2260413"/>
                  <a:pt x="668589" y="2222749"/>
                  <a:pt x="656014" y="2184501"/>
                </a:cubicBezTo>
                <a:cubicBezTo>
                  <a:pt x="640774" y="2138014"/>
                  <a:pt x="624391" y="2091918"/>
                  <a:pt x="609913" y="2045235"/>
                </a:cubicBezTo>
                <a:cubicBezTo>
                  <a:pt x="604386" y="2027187"/>
                  <a:pt x="602100" y="2007771"/>
                  <a:pt x="599624" y="1988939"/>
                </a:cubicBezTo>
                <a:cubicBezTo>
                  <a:pt x="597528" y="1971091"/>
                  <a:pt x="602862" y="1949711"/>
                  <a:pt x="594862" y="1935977"/>
                </a:cubicBezTo>
                <a:cubicBezTo>
                  <a:pt x="574287" y="1900670"/>
                  <a:pt x="564191" y="1864385"/>
                  <a:pt x="564191" y="1823583"/>
                </a:cubicBezTo>
                <a:cubicBezTo>
                  <a:pt x="564191" y="1808282"/>
                  <a:pt x="555617" y="1793374"/>
                  <a:pt x="554093" y="1777881"/>
                </a:cubicBezTo>
                <a:cubicBezTo>
                  <a:pt x="552189" y="1756694"/>
                  <a:pt x="547044" y="1732372"/>
                  <a:pt x="554285" y="1713934"/>
                </a:cubicBezTo>
                <a:cubicBezTo>
                  <a:pt x="571429" y="1670585"/>
                  <a:pt x="557141" y="1635476"/>
                  <a:pt x="540186" y="1597617"/>
                </a:cubicBezTo>
                <a:cubicBezTo>
                  <a:pt x="523422" y="1560348"/>
                  <a:pt x="510087" y="1521118"/>
                  <a:pt x="499037" y="1481495"/>
                </a:cubicBezTo>
                <a:cubicBezTo>
                  <a:pt x="495037" y="1466588"/>
                  <a:pt x="501705" y="1448740"/>
                  <a:pt x="503037" y="1432262"/>
                </a:cubicBezTo>
                <a:cubicBezTo>
                  <a:pt x="503419" y="1426376"/>
                  <a:pt x="503991" y="1419903"/>
                  <a:pt x="502085" y="1414609"/>
                </a:cubicBezTo>
                <a:cubicBezTo>
                  <a:pt x="483796" y="1363414"/>
                  <a:pt x="469890" y="1311432"/>
                  <a:pt x="479414" y="1255923"/>
                </a:cubicBezTo>
                <a:cubicBezTo>
                  <a:pt x="480368" y="1250824"/>
                  <a:pt x="478272" y="1245135"/>
                  <a:pt x="476938" y="1240034"/>
                </a:cubicBezTo>
                <a:cubicBezTo>
                  <a:pt x="470080" y="1215122"/>
                  <a:pt x="459222" y="1190799"/>
                  <a:pt x="456745" y="1165498"/>
                </a:cubicBezTo>
                <a:cubicBezTo>
                  <a:pt x="450649" y="1103121"/>
                  <a:pt x="448171" y="1040355"/>
                  <a:pt x="444171" y="977582"/>
                </a:cubicBezTo>
                <a:cubicBezTo>
                  <a:pt x="443981" y="973659"/>
                  <a:pt x="443981" y="969541"/>
                  <a:pt x="442647" y="966011"/>
                </a:cubicBezTo>
                <a:cubicBezTo>
                  <a:pt x="434455" y="942864"/>
                  <a:pt x="437123" y="922662"/>
                  <a:pt x="452743" y="903045"/>
                </a:cubicBezTo>
                <a:cubicBezTo>
                  <a:pt x="459602" y="894414"/>
                  <a:pt x="463222" y="882645"/>
                  <a:pt x="467032" y="871859"/>
                </a:cubicBezTo>
                <a:cubicBezTo>
                  <a:pt x="472748" y="855968"/>
                  <a:pt x="478272" y="839689"/>
                  <a:pt x="481892" y="823213"/>
                </a:cubicBezTo>
                <a:cubicBezTo>
                  <a:pt x="485320" y="806930"/>
                  <a:pt x="490083" y="789474"/>
                  <a:pt x="487416" y="773781"/>
                </a:cubicBezTo>
                <a:cubicBezTo>
                  <a:pt x="482654" y="745535"/>
                  <a:pt x="471986" y="718661"/>
                  <a:pt x="464936" y="690809"/>
                </a:cubicBezTo>
                <a:cubicBezTo>
                  <a:pt x="462460" y="681198"/>
                  <a:pt x="462842" y="670605"/>
                  <a:pt x="462650" y="660603"/>
                </a:cubicBezTo>
                <a:cubicBezTo>
                  <a:pt x="462080" y="637652"/>
                  <a:pt x="467604" y="614113"/>
                  <a:pt x="451791" y="593322"/>
                </a:cubicBezTo>
                <a:cubicBezTo>
                  <a:pt x="436933" y="574101"/>
                  <a:pt x="441313" y="554679"/>
                  <a:pt x="452553" y="534478"/>
                </a:cubicBezTo>
                <a:cubicBezTo>
                  <a:pt x="460556" y="519961"/>
                  <a:pt x="466842" y="503486"/>
                  <a:pt x="469890" y="487205"/>
                </a:cubicBezTo>
                <a:cubicBezTo>
                  <a:pt x="474080" y="464843"/>
                  <a:pt x="475796" y="442679"/>
                  <a:pt x="473318" y="418552"/>
                </a:cubicBezTo>
                <a:cubicBezTo>
                  <a:pt x="471604" y="401485"/>
                  <a:pt x="470842" y="387559"/>
                  <a:pt x="460746" y="374220"/>
                </a:cubicBezTo>
                <a:cubicBezTo>
                  <a:pt x="459222" y="372064"/>
                  <a:pt x="458840" y="368141"/>
                  <a:pt x="459032" y="365198"/>
                </a:cubicBezTo>
                <a:cubicBezTo>
                  <a:pt x="462270" y="326557"/>
                  <a:pt x="460556" y="288308"/>
                  <a:pt x="458267" y="249272"/>
                </a:cubicBezTo>
                <a:cubicBezTo>
                  <a:pt x="455221" y="199649"/>
                  <a:pt x="464174" y="147470"/>
                  <a:pt x="496179" y="104514"/>
                </a:cubicBezTo>
                <a:cubicBezTo>
                  <a:pt x="500943" y="98237"/>
                  <a:pt x="503037" y="88822"/>
                  <a:pt x="504181" y="80583"/>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146" name="Picture 2" descr="50 Cheap Wedding Reception Food &amp; Drink Menu Ideas on a Budget">
            <a:extLst>
              <a:ext uri="{FF2B5EF4-FFF2-40B4-BE49-F238E27FC236}">
                <a16:creationId xmlns:a16="http://schemas.microsoft.com/office/drawing/2014/main" id="{3BDC73C5-880E-4867-9656-476CB38F520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714869" y="781439"/>
            <a:ext cx="2857500" cy="160020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Vending Machine Snacks And Drinks &amp; Combo Vending Machine - Buy Combo Vending  Machines,Snacks Vending Machines,Drinks Vending Machines Product on  Alibaba.com">
            <a:extLst>
              <a:ext uri="{FF2B5EF4-FFF2-40B4-BE49-F238E27FC236}">
                <a16:creationId xmlns:a16="http://schemas.microsoft.com/office/drawing/2014/main" id="{6C7B0364-7586-4291-8127-A8896EAFFE8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228150" y="4295871"/>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42958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964CBE2-084A-47DF-A704-CF5F6217B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heck List">
            <a:extLst>
              <a:ext uri="{FF2B5EF4-FFF2-40B4-BE49-F238E27FC236}">
                <a16:creationId xmlns:a16="http://schemas.microsoft.com/office/drawing/2014/main" id="{7C7334E9-71C3-4F46-8078-61E0B4B75EF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523049" y="937396"/>
            <a:ext cx="4571999" cy="4571999"/>
          </a:xfrm>
          <a:prstGeom prst="rect">
            <a:avLst/>
          </a:prstGeom>
        </p:spPr>
      </p:pic>
      <p:sp>
        <p:nvSpPr>
          <p:cNvPr id="2" name="Title 1">
            <a:extLst>
              <a:ext uri="{FF2B5EF4-FFF2-40B4-BE49-F238E27FC236}">
                <a16:creationId xmlns:a16="http://schemas.microsoft.com/office/drawing/2014/main" id="{2B8A4BC6-34B8-4C2F-96B2-36EA223BBD5E}"/>
              </a:ext>
            </a:extLst>
          </p:cNvPr>
          <p:cNvSpPr>
            <a:spLocks noGrp="1"/>
          </p:cNvSpPr>
          <p:nvPr>
            <p:ph type="title"/>
          </p:nvPr>
        </p:nvSpPr>
        <p:spPr>
          <a:xfrm>
            <a:off x="6551373" y="1443037"/>
            <a:ext cx="4439798" cy="1985963"/>
          </a:xfrm>
        </p:spPr>
        <p:txBody>
          <a:bodyPr vert="horz" lIns="91440" tIns="45720" rIns="91440" bIns="45720" rtlCol="0" anchor="ctr" anchorCtr="0">
            <a:normAutofit/>
          </a:bodyPr>
          <a:lstStyle/>
          <a:p>
            <a:pPr algn="ctr"/>
            <a:r>
              <a:rPr lang="en-US" sz="6800" dirty="0"/>
              <a:t>Personal Evaluation </a:t>
            </a:r>
          </a:p>
        </p:txBody>
      </p:sp>
      <p:pic>
        <p:nvPicPr>
          <p:cNvPr id="8194" name="Picture 2" descr="Why do we have good AND bad in life? | by Joel Stockstill | Medium">
            <a:extLst>
              <a:ext uri="{FF2B5EF4-FFF2-40B4-BE49-F238E27FC236}">
                <a16:creationId xmlns:a16="http://schemas.microsoft.com/office/drawing/2014/main" id="{AD8CBEF9-21CE-45BB-AABD-B20C6BA642F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66347" y="3512890"/>
            <a:ext cx="2609850" cy="1752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80069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E67366-DD20-4F95-93D7-FCBE3AF62909}"/>
              </a:ext>
            </a:extLst>
          </p:cNvPr>
          <p:cNvSpPr>
            <a:spLocks noGrp="1"/>
          </p:cNvSpPr>
          <p:nvPr>
            <p:ph type="title"/>
          </p:nvPr>
        </p:nvSpPr>
        <p:spPr>
          <a:xfrm>
            <a:off x="6602255" y="892175"/>
            <a:ext cx="4827269" cy="1263649"/>
          </a:xfrm>
        </p:spPr>
        <p:txBody>
          <a:bodyPr>
            <a:normAutofit fontScale="90000"/>
          </a:bodyPr>
          <a:lstStyle/>
          <a:p>
            <a:r>
              <a:rPr lang="en-US" dirty="0"/>
              <a:t>What do the grading ratings represent?</a:t>
            </a:r>
          </a:p>
        </p:txBody>
      </p:sp>
      <p:pic>
        <p:nvPicPr>
          <p:cNvPr id="7170" name="Picture 2" descr="Personal evaluation stock illustration. Illustration of assess - 30377504">
            <a:extLst>
              <a:ext uri="{FF2B5EF4-FFF2-40B4-BE49-F238E27FC236}">
                <a16:creationId xmlns:a16="http://schemas.microsoft.com/office/drawing/2014/main" id="{6C9D6817-CFE8-4CC6-9481-ECE91A86C16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15617" y="762000"/>
            <a:ext cx="4274130" cy="5334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7D6129B-3165-4035-9950-15428570B992}"/>
              </a:ext>
            </a:extLst>
          </p:cNvPr>
          <p:cNvSpPr>
            <a:spLocks noGrp="1"/>
          </p:cNvSpPr>
          <p:nvPr>
            <p:ph idx="1"/>
          </p:nvPr>
        </p:nvSpPr>
        <p:spPr>
          <a:xfrm>
            <a:off x="6690049" y="2320211"/>
            <a:ext cx="4739475" cy="3048001"/>
          </a:xfrm>
        </p:spPr>
        <p:txBody>
          <a:bodyPr>
            <a:normAutofit/>
          </a:bodyPr>
          <a:lstStyle/>
          <a:p>
            <a:r>
              <a:rPr lang="en-US" dirty="0"/>
              <a:t>How would you score?</a:t>
            </a:r>
          </a:p>
          <a:p>
            <a:endParaRPr lang="en-US" dirty="0"/>
          </a:p>
          <a:p>
            <a:r>
              <a:rPr lang="en-US" dirty="0"/>
              <a:t>How does your score change overtime? (</a:t>
            </a:r>
            <a:r>
              <a:rPr lang="en-US" sz="2000" dirty="0"/>
              <a:t>Influence</a:t>
            </a:r>
            <a:r>
              <a:rPr lang="en-US" dirty="0"/>
              <a:t>)</a:t>
            </a:r>
          </a:p>
        </p:txBody>
      </p:sp>
      <p:pic>
        <p:nvPicPr>
          <p:cNvPr id="7172" name="Picture 4" descr="Opposite words for good and bad - Download Free Vectors, Clipart Graphics &amp;  Vector Art">
            <a:extLst>
              <a:ext uri="{FF2B5EF4-FFF2-40B4-BE49-F238E27FC236}">
                <a16:creationId xmlns:a16="http://schemas.microsoft.com/office/drawing/2014/main" id="{B4DA1F14-8591-41AB-BEA1-EDE954152A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69418" y="4608674"/>
            <a:ext cx="2466975" cy="1847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0168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5BD90-9472-4820-A72B-1930F78A32F9}"/>
              </a:ext>
            </a:extLst>
          </p:cNvPr>
          <p:cNvSpPr>
            <a:spLocks noGrp="1"/>
          </p:cNvSpPr>
          <p:nvPr>
            <p:ph type="title"/>
          </p:nvPr>
        </p:nvSpPr>
        <p:spPr/>
        <p:txBody>
          <a:bodyPr/>
          <a:lstStyle/>
          <a:p>
            <a:r>
              <a:rPr lang="en-US" dirty="0"/>
              <a:t>Project Criteria</a:t>
            </a:r>
          </a:p>
        </p:txBody>
      </p:sp>
      <p:graphicFrame>
        <p:nvGraphicFramePr>
          <p:cNvPr id="4" name="Table 4">
            <a:extLst>
              <a:ext uri="{FF2B5EF4-FFF2-40B4-BE49-F238E27FC236}">
                <a16:creationId xmlns:a16="http://schemas.microsoft.com/office/drawing/2014/main" id="{076CE3F1-0E21-4EB3-9DD4-5B20AFFDFB39}"/>
              </a:ext>
            </a:extLst>
          </p:cNvPr>
          <p:cNvGraphicFramePr>
            <a:graphicFrameLocks noGrp="1"/>
          </p:cNvGraphicFramePr>
          <p:nvPr>
            <p:ph idx="1"/>
            <p:extLst>
              <p:ext uri="{D42A27DB-BD31-4B8C-83A1-F6EECF244321}">
                <p14:modId xmlns:p14="http://schemas.microsoft.com/office/powerpoint/2010/main" val="2856309585"/>
              </p:ext>
            </p:extLst>
          </p:nvPr>
        </p:nvGraphicFramePr>
        <p:xfrm>
          <a:off x="762000" y="3048000"/>
          <a:ext cx="10668000" cy="2661920"/>
        </p:xfrm>
        <a:graphic>
          <a:graphicData uri="http://schemas.openxmlformats.org/drawingml/2006/table">
            <a:tbl>
              <a:tblPr firstRow="1" bandRow="1">
                <a:tableStyleId>{5C22544A-7EE6-4342-B048-85BDC9FD1C3A}</a:tableStyleId>
              </a:tblPr>
              <a:tblGrid>
                <a:gridCol w="3556000">
                  <a:extLst>
                    <a:ext uri="{9D8B030D-6E8A-4147-A177-3AD203B41FA5}">
                      <a16:colId xmlns:a16="http://schemas.microsoft.com/office/drawing/2014/main" val="1673883172"/>
                    </a:ext>
                  </a:extLst>
                </a:gridCol>
                <a:gridCol w="3556000">
                  <a:extLst>
                    <a:ext uri="{9D8B030D-6E8A-4147-A177-3AD203B41FA5}">
                      <a16:colId xmlns:a16="http://schemas.microsoft.com/office/drawing/2014/main" val="185516425"/>
                    </a:ext>
                  </a:extLst>
                </a:gridCol>
                <a:gridCol w="3556000">
                  <a:extLst>
                    <a:ext uri="{9D8B030D-6E8A-4147-A177-3AD203B41FA5}">
                      <a16:colId xmlns:a16="http://schemas.microsoft.com/office/drawing/2014/main" val="1253403155"/>
                    </a:ext>
                  </a:extLst>
                </a:gridCol>
              </a:tblGrid>
              <a:tr h="370840">
                <a:tc>
                  <a:txBody>
                    <a:bodyPr/>
                    <a:lstStyle/>
                    <a:p>
                      <a:r>
                        <a:rPr lang="en-US" dirty="0"/>
                        <a:t>Success Criteria</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Success Factors</a:t>
                      </a:r>
                    </a:p>
                  </a:txBody>
                  <a:tcPr/>
                </a:tc>
                <a:tc>
                  <a:txBody>
                    <a:bodyPr/>
                    <a:lstStyle/>
                    <a:p>
                      <a:r>
                        <a:rPr lang="en-US" dirty="0"/>
                        <a:t>Benefits</a:t>
                      </a:r>
                    </a:p>
                  </a:txBody>
                  <a:tcPr/>
                </a:tc>
                <a:extLst>
                  <a:ext uri="{0D108BD9-81ED-4DB2-BD59-A6C34878D82A}">
                    <a16:rowId xmlns:a16="http://schemas.microsoft.com/office/drawing/2014/main" val="4128294243"/>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Quality imagery (looks)</a:t>
                      </a:r>
                    </a:p>
                    <a:p>
                      <a:endParaRPr lang="en-US" dirty="0"/>
                    </a:p>
                  </a:txBody>
                  <a:tcPr/>
                </a:tc>
                <a:tc>
                  <a:txBody>
                    <a:bodyPr/>
                    <a:lstStyle/>
                    <a:p>
                      <a:r>
                        <a:rPr lang="en-US" dirty="0"/>
                        <a:t>Ingredients (recipe)</a:t>
                      </a:r>
                    </a:p>
                  </a:txBody>
                  <a:tcPr/>
                </a:tc>
                <a:tc>
                  <a:txBody>
                    <a:bodyPr/>
                    <a:lstStyle/>
                    <a:p>
                      <a:r>
                        <a:rPr lang="en-US" dirty="0"/>
                        <a:t>Customer feedback</a:t>
                      </a:r>
                    </a:p>
                  </a:txBody>
                  <a:tcPr/>
                </a:tc>
                <a:extLst>
                  <a:ext uri="{0D108BD9-81ED-4DB2-BD59-A6C34878D82A}">
                    <a16:rowId xmlns:a16="http://schemas.microsoft.com/office/drawing/2014/main" val="3976817948"/>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Quality perception (feels, tastes etc.)</a:t>
                      </a:r>
                    </a:p>
                    <a:p>
                      <a:endParaRPr lang="en-US" dirty="0"/>
                    </a:p>
                  </a:txBody>
                  <a:tcPr/>
                </a:tc>
                <a:tc>
                  <a:txBody>
                    <a:bodyPr/>
                    <a:lstStyle/>
                    <a:p>
                      <a:r>
                        <a:rPr lang="en-US" dirty="0"/>
                        <a:t>Equipment and Components</a:t>
                      </a:r>
                    </a:p>
                  </a:txBody>
                  <a:tcPr/>
                </a:tc>
                <a:tc>
                  <a:txBody>
                    <a:bodyPr/>
                    <a:lstStyle/>
                    <a:p>
                      <a:r>
                        <a:rPr lang="en-US" dirty="0"/>
                        <a:t>Reputation </a:t>
                      </a:r>
                    </a:p>
                  </a:txBody>
                  <a:tcPr/>
                </a:tc>
                <a:extLst>
                  <a:ext uri="{0D108BD9-81ED-4DB2-BD59-A6C34878D82A}">
                    <a16:rowId xmlns:a16="http://schemas.microsoft.com/office/drawing/2014/main" val="3975897787"/>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Delivered on time</a:t>
                      </a:r>
                    </a:p>
                    <a:p>
                      <a:endParaRPr lang="en-US" dirty="0"/>
                    </a:p>
                  </a:txBody>
                  <a:tcPr/>
                </a:tc>
                <a:tc>
                  <a:txBody>
                    <a:bodyPr/>
                    <a:lstStyle/>
                    <a:p>
                      <a:r>
                        <a:rPr lang="en-US" dirty="0"/>
                        <a:t>Skilled delivery</a:t>
                      </a:r>
                    </a:p>
                  </a:txBody>
                  <a:tcPr/>
                </a:tc>
                <a:tc>
                  <a:txBody>
                    <a:bodyPr/>
                    <a:lstStyle/>
                    <a:p>
                      <a:r>
                        <a:rPr lang="en-US" dirty="0"/>
                        <a:t>Brand distinction </a:t>
                      </a:r>
                    </a:p>
                  </a:txBody>
                  <a:tcPr/>
                </a:tc>
                <a:extLst>
                  <a:ext uri="{0D108BD9-81ED-4DB2-BD59-A6C34878D82A}">
                    <a16:rowId xmlns:a16="http://schemas.microsoft.com/office/drawing/2014/main" val="135803650"/>
                  </a:ext>
                </a:extLst>
              </a:tr>
              <a:tr h="370840">
                <a:tc>
                  <a:txBody>
                    <a:bodyPr/>
                    <a:lstStyle/>
                    <a:p>
                      <a:r>
                        <a:rPr lang="en-US" dirty="0"/>
                        <a:t>New System</a:t>
                      </a:r>
                    </a:p>
                  </a:txBody>
                  <a:tcPr/>
                </a:tc>
                <a:tc>
                  <a:txBody>
                    <a:bodyPr/>
                    <a:lstStyle/>
                    <a:p>
                      <a:r>
                        <a:rPr lang="en-US" dirty="0"/>
                        <a:t>IT infrastructure</a:t>
                      </a:r>
                    </a:p>
                  </a:txBody>
                  <a:tcPr/>
                </a:tc>
                <a:tc>
                  <a:txBody>
                    <a:bodyPr/>
                    <a:lstStyle/>
                    <a:p>
                      <a:r>
                        <a:rPr lang="en-US" dirty="0"/>
                        <a:t>Social media engagement</a:t>
                      </a:r>
                    </a:p>
                  </a:txBody>
                  <a:tcPr/>
                </a:tc>
                <a:extLst>
                  <a:ext uri="{0D108BD9-81ED-4DB2-BD59-A6C34878D82A}">
                    <a16:rowId xmlns:a16="http://schemas.microsoft.com/office/drawing/2014/main" val="1577926644"/>
                  </a:ext>
                </a:extLst>
              </a:tr>
            </a:tbl>
          </a:graphicData>
        </a:graphic>
      </p:graphicFrame>
      <p:pic>
        <p:nvPicPr>
          <p:cNvPr id="9218" name="Picture 2" descr="Building an airplane | The VALiens">
            <a:extLst>
              <a:ext uri="{FF2B5EF4-FFF2-40B4-BE49-F238E27FC236}">
                <a16:creationId xmlns:a16="http://schemas.microsoft.com/office/drawing/2014/main" id="{FCB0DF40-4291-49AD-AC36-D6BEFD902DF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45916" y="829331"/>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Four Linden Comansa cranes build Maracana stadium - Products And Services -  Construction Week Online">
            <a:extLst>
              <a:ext uri="{FF2B5EF4-FFF2-40B4-BE49-F238E27FC236}">
                <a16:creationId xmlns:a16="http://schemas.microsoft.com/office/drawing/2014/main" id="{CAF04EDD-8769-4DC5-A8A4-79609E3CA7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53319" y="829331"/>
            <a:ext cx="2581275" cy="17544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91935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14DF9-F77E-4034-A0DF-49BF39DA75B5}"/>
              </a:ext>
            </a:extLst>
          </p:cNvPr>
          <p:cNvSpPr>
            <a:spLocks noGrp="1"/>
          </p:cNvSpPr>
          <p:nvPr>
            <p:ph type="title"/>
          </p:nvPr>
        </p:nvSpPr>
        <p:spPr/>
        <p:txBody>
          <a:bodyPr/>
          <a:lstStyle/>
          <a:p>
            <a:r>
              <a:rPr lang="en-US" dirty="0"/>
              <a:t>Example from Unit</a:t>
            </a:r>
          </a:p>
        </p:txBody>
      </p:sp>
      <p:pic>
        <p:nvPicPr>
          <p:cNvPr id="4" name="Content Placeholder 3">
            <a:extLst>
              <a:ext uri="{FF2B5EF4-FFF2-40B4-BE49-F238E27FC236}">
                <a16:creationId xmlns:a16="http://schemas.microsoft.com/office/drawing/2014/main" id="{82F8387A-EB73-4013-BCD2-D7B363F75A8F}"/>
              </a:ext>
            </a:extLst>
          </p:cNvPr>
          <p:cNvPicPr>
            <a:picLocks noGrp="1" noChangeAspect="1"/>
          </p:cNvPicPr>
          <p:nvPr>
            <p:ph idx="1"/>
          </p:nvPr>
        </p:nvPicPr>
        <p:blipFill>
          <a:blip r:embed="rId2"/>
          <a:stretch>
            <a:fillRect/>
          </a:stretch>
        </p:blipFill>
        <p:spPr>
          <a:xfrm>
            <a:off x="836507" y="2684106"/>
            <a:ext cx="10593493" cy="3048000"/>
          </a:xfrm>
          <a:prstGeom prst="rect">
            <a:avLst/>
          </a:prstGeom>
        </p:spPr>
      </p:pic>
    </p:spTree>
    <p:extLst>
      <p:ext uri="{BB962C8B-B14F-4D97-AF65-F5344CB8AC3E}">
        <p14:creationId xmlns:p14="http://schemas.microsoft.com/office/powerpoint/2010/main" val="4234408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DB02BD-FF61-4042-BC21-4EFF543EC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5B5E1B-87B4-4031-888B-0FFF4DAD7475}"/>
              </a:ext>
            </a:extLst>
          </p:cNvPr>
          <p:cNvSpPr>
            <a:spLocks noGrp="1"/>
          </p:cNvSpPr>
          <p:nvPr>
            <p:ph type="title"/>
          </p:nvPr>
        </p:nvSpPr>
        <p:spPr>
          <a:xfrm>
            <a:off x="762001" y="1524001"/>
            <a:ext cx="3047999" cy="3810000"/>
          </a:xfrm>
        </p:spPr>
        <p:txBody>
          <a:bodyPr anchor="ctr">
            <a:normAutofit/>
          </a:bodyPr>
          <a:lstStyle/>
          <a:p>
            <a:r>
              <a:rPr lang="en-US" dirty="0"/>
              <a:t>Project success Criteria</a:t>
            </a:r>
          </a:p>
        </p:txBody>
      </p:sp>
      <p:sp>
        <p:nvSpPr>
          <p:cNvPr id="11" name="Freeform: Shape 10">
            <a:extLst>
              <a:ext uri="{FF2B5EF4-FFF2-40B4-BE49-F238E27FC236}">
                <a16:creationId xmlns:a16="http://schemas.microsoft.com/office/drawing/2014/main" id="{5811A85E-38EA-465A-84F9-6230CF743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78285" y="0"/>
            <a:ext cx="874715" cy="6858001"/>
          </a:xfrm>
          <a:custGeom>
            <a:avLst/>
            <a:gdLst>
              <a:gd name="connsiteX0" fmla="*/ 669467 w 874715"/>
              <a:gd name="connsiteY0" fmla="*/ 3720275 h 6858001"/>
              <a:gd name="connsiteX1" fmla="*/ 710453 w 874715"/>
              <a:gd name="connsiteY1" fmla="*/ 3726292 h 6858001"/>
              <a:gd name="connsiteX2" fmla="*/ 710455 w 874715"/>
              <a:gd name="connsiteY2" fmla="*/ 3726292 h 6858001"/>
              <a:gd name="connsiteX3" fmla="*/ 669465 w 874715"/>
              <a:gd name="connsiteY3" fmla="*/ 3720275 h 6858001"/>
              <a:gd name="connsiteX4" fmla="*/ 834223 w 874715"/>
              <a:gd name="connsiteY4" fmla="*/ 3333751 h 6858001"/>
              <a:gd name="connsiteX5" fmla="*/ 446757 w 874715"/>
              <a:gd name="connsiteY5" fmla="*/ 3333751 h 6858001"/>
              <a:gd name="connsiteX6" fmla="*/ 441229 w 874715"/>
              <a:gd name="connsiteY6" fmla="*/ 3376550 h 6858001"/>
              <a:gd name="connsiteX7" fmla="*/ 437178 w 874715"/>
              <a:gd name="connsiteY7" fmla="*/ 3407910 h 6858001"/>
              <a:gd name="connsiteX8" fmla="*/ 435790 w 874715"/>
              <a:gd name="connsiteY8" fmla="*/ 3491262 h 6858001"/>
              <a:gd name="connsiteX9" fmla="*/ 429384 w 874715"/>
              <a:gd name="connsiteY9" fmla="*/ 3520658 h 6858001"/>
              <a:gd name="connsiteX10" fmla="*/ 427332 w 874715"/>
              <a:gd name="connsiteY10" fmla="*/ 3524252 h 6858001"/>
              <a:gd name="connsiteX11" fmla="*/ 427331 w 874715"/>
              <a:gd name="connsiteY11" fmla="*/ 3524252 h 6858001"/>
              <a:gd name="connsiteX12" fmla="*/ 413690 w 874715"/>
              <a:gd name="connsiteY12" fmla="*/ 3548145 h 6858001"/>
              <a:gd name="connsiteX13" fmla="*/ 408166 w 874715"/>
              <a:gd name="connsiteY13" fmla="*/ 3612089 h 6858001"/>
              <a:gd name="connsiteX14" fmla="*/ 421692 w 874715"/>
              <a:gd name="connsiteY14" fmla="*/ 3636610 h 6858001"/>
              <a:gd name="connsiteX15" fmla="*/ 445933 w 874715"/>
              <a:gd name="connsiteY15" fmla="*/ 3687609 h 6858001"/>
              <a:gd name="connsiteX16" fmla="*/ 443241 w 874715"/>
              <a:gd name="connsiteY16" fmla="*/ 3725049 h 6858001"/>
              <a:gd name="connsiteX17" fmla="*/ 455589 w 874715"/>
              <a:gd name="connsiteY17" fmla="*/ 3723372 h 6858001"/>
              <a:gd name="connsiteX18" fmla="*/ 544787 w 874715"/>
              <a:gd name="connsiteY18" fmla="*/ 3712739 h 6858001"/>
              <a:gd name="connsiteX19" fmla="*/ 544802 w 874715"/>
              <a:gd name="connsiteY19" fmla="*/ 3712740 h 6858001"/>
              <a:gd name="connsiteX20" fmla="*/ 544786 w 874715"/>
              <a:gd name="connsiteY20" fmla="*/ 3712740 h 6858001"/>
              <a:gd name="connsiteX21" fmla="*/ 455588 w 874715"/>
              <a:gd name="connsiteY21" fmla="*/ 3723373 h 6858001"/>
              <a:gd name="connsiteX22" fmla="*/ 443240 w 874715"/>
              <a:gd name="connsiteY22" fmla="*/ 3725050 h 6858001"/>
              <a:gd name="connsiteX23" fmla="*/ 441884 w 874715"/>
              <a:gd name="connsiteY23" fmla="*/ 3743904 h 6858001"/>
              <a:gd name="connsiteX24" fmla="*/ 442266 w 874715"/>
              <a:gd name="connsiteY24" fmla="*/ 3764306 h 6858001"/>
              <a:gd name="connsiteX25" fmla="*/ 433692 w 874715"/>
              <a:gd name="connsiteY25" fmla="*/ 3834135 h 6858001"/>
              <a:gd name="connsiteX26" fmla="*/ 428740 w 874715"/>
              <a:gd name="connsiteY26" fmla="*/ 3898864 h 6858001"/>
              <a:gd name="connsiteX27" fmla="*/ 444932 w 874715"/>
              <a:gd name="connsiteY27" fmla="*/ 4062061 h 6858001"/>
              <a:gd name="connsiteX28" fmla="*/ 441122 w 874715"/>
              <a:gd name="connsiteY28" fmla="*/ 4187207 h 6858001"/>
              <a:gd name="connsiteX29" fmla="*/ 444932 w 874715"/>
              <a:gd name="connsiteY29" fmla="*/ 4244874 h 6858001"/>
              <a:gd name="connsiteX30" fmla="*/ 450648 w 874715"/>
              <a:gd name="connsiteY30" fmla="*/ 4277434 h 6858001"/>
              <a:gd name="connsiteX31" fmla="*/ 490464 w 874715"/>
              <a:gd name="connsiteY31" fmla="*/ 4351188 h 6858001"/>
              <a:gd name="connsiteX32" fmla="*/ 499418 w 874715"/>
              <a:gd name="connsiteY32" fmla="*/ 4391596 h 6858001"/>
              <a:gd name="connsiteX33" fmla="*/ 498656 w 874715"/>
              <a:gd name="connsiteY33" fmla="*/ 4513209 h 6858001"/>
              <a:gd name="connsiteX34" fmla="*/ 438646 w 874715"/>
              <a:gd name="connsiteY34" fmla="*/ 4695629 h 6858001"/>
              <a:gd name="connsiteX35" fmla="*/ 430644 w 874715"/>
              <a:gd name="connsiteY35" fmla="*/ 4714658 h 6858001"/>
              <a:gd name="connsiteX36" fmla="*/ 420737 w 874715"/>
              <a:gd name="connsiteY36" fmla="*/ 4807436 h 6858001"/>
              <a:gd name="connsiteX37" fmla="*/ 434264 w 874715"/>
              <a:gd name="connsiteY37" fmla="*/ 4870400 h 6858001"/>
              <a:gd name="connsiteX38" fmla="*/ 462269 w 874715"/>
              <a:gd name="connsiteY38" fmla="*/ 4956119 h 6858001"/>
              <a:gd name="connsiteX39" fmla="*/ 485701 w 874715"/>
              <a:gd name="connsiteY39" fmla="*/ 5033207 h 6858001"/>
              <a:gd name="connsiteX40" fmla="*/ 512180 w 874715"/>
              <a:gd name="connsiteY40" fmla="*/ 5089305 h 6858001"/>
              <a:gd name="connsiteX41" fmla="*/ 531613 w 874715"/>
              <a:gd name="connsiteY41" fmla="*/ 5217589 h 6858001"/>
              <a:gd name="connsiteX42" fmla="*/ 534851 w 874715"/>
              <a:gd name="connsiteY42" fmla="*/ 5230926 h 6858001"/>
              <a:gd name="connsiteX43" fmla="*/ 511228 w 874715"/>
              <a:gd name="connsiteY43" fmla="*/ 5327433 h 6858001"/>
              <a:gd name="connsiteX44" fmla="*/ 487225 w 874715"/>
              <a:gd name="connsiteY44" fmla="*/ 5443357 h 6858001"/>
              <a:gd name="connsiteX45" fmla="*/ 495416 w 874715"/>
              <a:gd name="connsiteY45" fmla="*/ 5484746 h 6858001"/>
              <a:gd name="connsiteX46" fmla="*/ 507038 w 874715"/>
              <a:gd name="connsiteY46" fmla="*/ 5541432 h 6858001"/>
              <a:gd name="connsiteX47" fmla="*/ 500942 w 874715"/>
              <a:gd name="connsiteY47" fmla="*/ 5594001 h 6858001"/>
              <a:gd name="connsiteX48" fmla="*/ 500370 w 874715"/>
              <a:gd name="connsiteY48" fmla="*/ 5625974 h 6858001"/>
              <a:gd name="connsiteX49" fmla="*/ 571618 w 874715"/>
              <a:gd name="connsiteY49" fmla="*/ 5771911 h 6858001"/>
              <a:gd name="connsiteX50" fmla="*/ 577524 w 874715"/>
              <a:gd name="connsiteY50" fmla="*/ 5808982 h 6858001"/>
              <a:gd name="connsiteX51" fmla="*/ 586289 w 874715"/>
              <a:gd name="connsiteY51" fmla="*/ 5829971 h 6858001"/>
              <a:gd name="connsiteX52" fmla="*/ 674684 w 874715"/>
              <a:gd name="connsiteY52" fmla="*/ 5956490 h 6858001"/>
              <a:gd name="connsiteX53" fmla="*/ 692590 w 874715"/>
              <a:gd name="connsiteY53" fmla="*/ 6010235 h 6858001"/>
              <a:gd name="connsiteX54" fmla="*/ 688970 w 874715"/>
              <a:gd name="connsiteY54" fmla="*/ 6069276 h 6858001"/>
              <a:gd name="connsiteX55" fmla="*/ 682494 w 874715"/>
              <a:gd name="connsiteY55" fmla="*/ 6103407 h 6858001"/>
              <a:gd name="connsiteX56" fmla="*/ 626294 w 874715"/>
              <a:gd name="connsiteY56" fmla="*/ 6188144 h 6858001"/>
              <a:gd name="connsiteX57" fmla="*/ 628200 w 874715"/>
              <a:gd name="connsiteY57" fmla="*/ 6236396 h 6858001"/>
              <a:gd name="connsiteX58" fmla="*/ 666871 w 874715"/>
              <a:gd name="connsiteY58" fmla="*/ 6311718 h 6858001"/>
              <a:gd name="connsiteX59" fmla="*/ 684208 w 874715"/>
              <a:gd name="connsiteY59" fmla="*/ 6448435 h 6858001"/>
              <a:gd name="connsiteX60" fmla="*/ 630104 w 874715"/>
              <a:gd name="connsiteY60" fmla="*/ 6517873 h 6858001"/>
              <a:gd name="connsiteX61" fmla="*/ 578096 w 874715"/>
              <a:gd name="connsiteY61" fmla="*/ 6553767 h 6858001"/>
              <a:gd name="connsiteX62" fmla="*/ 517706 w 874715"/>
              <a:gd name="connsiteY62" fmla="*/ 6657533 h 6858001"/>
              <a:gd name="connsiteX63" fmla="*/ 540185 w 874715"/>
              <a:gd name="connsiteY63" fmla="*/ 6682250 h 6858001"/>
              <a:gd name="connsiteX64" fmla="*/ 549712 w 874715"/>
              <a:gd name="connsiteY64" fmla="*/ 6758356 h 6858001"/>
              <a:gd name="connsiteX65" fmla="*/ 548950 w 874715"/>
              <a:gd name="connsiteY65" fmla="*/ 6840738 h 6858001"/>
              <a:gd name="connsiteX66" fmla="*/ 556149 w 874715"/>
              <a:gd name="connsiteY66" fmla="*/ 6858001 h 6858001"/>
              <a:gd name="connsiteX67" fmla="*/ 760427 w 874715"/>
              <a:gd name="connsiteY67" fmla="*/ 6858001 h 6858001"/>
              <a:gd name="connsiteX68" fmla="*/ 763269 w 874715"/>
              <a:gd name="connsiteY68" fmla="*/ 6846819 h 6858001"/>
              <a:gd name="connsiteX69" fmla="*/ 784795 w 874715"/>
              <a:gd name="connsiteY69" fmla="*/ 6678324 h 6858001"/>
              <a:gd name="connsiteX70" fmla="*/ 805560 w 874715"/>
              <a:gd name="connsiteY70" fmla="*/ 6504338 h 6858001"/>
              <a:gd name="connsiteX71" fmla="*/ 812418 w 874715"/>
              <a:gd name="connsiteY71" fmla="*/ 6408814 h 6858001"/>
              <a:gd name="connsiteX72" fmla="*/ 823279 w 874715"/>
              <a:gd name="connsiteY72" fmla="*/ 6325450 h 6858001"/>
              <a:gd name="connsiteX73" fmla="*/ 830137 w 874715"/>
              <a:gd name="connsiteY73" fmla="*/ 6252873 h 6858001"/>
              <a:gd name="connsiteX74" fmla="*/ 844043 w 874715"/>
              <a:gd name="connsiteY74" fmla="*/ 6137341 h 6858001"/>
              <a:gd name="connsiteX75" fmla="*/ 847663 w 874715"/>
              <a:gd name="connsiteY75" fmla="*/ 6089284 h 6858001"/>
              <a:gd name="connsiteX76" fmla="*/ 847471 w 874715"/>
              <a:gd name="connsiteY76" fmla="*/ 5975908 h 6858001"/>
              <a:gd name="connsiteX77" fmla="*/ 845567 w 874715"/>
              <a:gd name="connsiteY77" fmla="*/ 5936481 h 6858001"/>
              <a:gd name="connsiteX78" fmla="*/ 821945 w 874715"/>
              <a:gd name="connsiteY78" fmla="*/ 5860571 h 6858001"/>
              <a:gd name="connsiteX79" fmla="*/ 820231 w 874715"/>
              <a:gd name="connsiteY79" fmla="*/ 5851549 h 6858001"/>
              <a:gd name="connsiteX80" fmla="*/ 810894 w 874715"/>
              <a:gd name="connsiteY80" fmla="*/ 5801726 h 6858001"/>
              <a:gd name="connsiteX81" fmla="*/ 807846 w 874715"/>
              <a:gd name="connsiteY81" fmla="*/ 5774460 h 6858001"/>
              <a:gd name="connsiteX82" fmla="*/ 788415 w 874715"/>
              <a:gd name="connsiteY82" fmla="*/ 5670892 h 6858001"/>
              <a:gd name="connsiteX83" fmla="*/ 779271 w 874715"/>
              <a:gd name="connsiteY83" fmla="*/ 5611265 h 6858001"/>
              <a:gd name="connsiteX84" fmla="*/ 780605 w 874715"/>
              <a:gd name="connsiteY84" fmla="*/ 5563010 h 6858001"/>
              <a:gd name="connsiteX85" fmla="*/ 782319 w 874715"/>
              <a:gd name="connsiteY85" fmla="*/ 5478272 h 6858001"/>
              <a:gd name="connsiteX86" fmla="*/ 786701 w 874715"/>
              <a:gd name="connsiteY86" fmla="*/ 5451203 h 6858001"/>
              <a:gd name="connsiteX87" fmla="*/ 774127 w 874715"/>
              <a:gd name="connsiteY87" fmla="*/ 5328805 h 6858001"/>
              <a:gd name="connsiteX88" fmla="*/ 773175 w 874715"/>
              <a:gd name="connsiteY88" fmla="*/ 5258975 h 6858001"/>
              <a:gd name="connsiteX89" fmla="*/ 757552 w 874715"/>
              <a:gd name="connsiteY89" fmla="*/ 5180319 h 6858001"/>
              <a:gd name="connsiteX90" fmla="*/ 758314 w 874715"/>
              <a:gd name="connsiteY90" fmla="*/ 5157370 h 6858001"/>
              <a:gd name="connsiteX91" fmla="*/ 759649 w 874715"/>
              <a:gd name="connsiteY91" fmla="*/ 5131673 h 6858001"/>
              <a:gd name="connsiteX92" fmla="*/ 760793 w 874715"/>
              <a:gd name="connsiteY92" fmla="*/ 5052820 h 6858001"/>
              <a:gd name="connsiteX93" fmla="*/ 766507 w 874715"/>
              <a:gd name="connsiteY93" fmla="*/ 5004959 h 6858001"/>
              <a:gd name="connsiteX94" fmla="*/ 763079 w 874715"/>
              <a:gd name="connsiteY94" fmla="*/ 4913751 h 6858001"/>
              <a:gd name="connsiteX95" fmla="*/ 768031 w 874715"/>
              <a:gd name="connsiteY95" fmla="*/ 4880011 h 6858001"/>
              <a:gd name="connsiteX96" fmla="*/ 768603 w 874715"/>
              <a:gd name="connsiteY96" fmla="*/ 4794687 h 6858001"/>
              <a:gd name="connsiteX97" fmla="*/ 765745 w 874715"/>
              <a:gd name="connsiteY97" fmla="*/ 4718187 h 6858001"/>
              <a:gd name="connsiteX98" fmla="*/ 767269 w 874715"/>
              <a:gd name="connsiteY98" fmla="*/ 4644434 h 6858001"/>
              <a:gd name="connsiteX99" fmla="*/ 773555 w 874715"/>
              <a:gd name="connsiteY99" fmla="*/ 4591670 h 6858001"/>
              <a:gd name="connsiteX100" fmla="*/ 777365 w 874715"/>
              <a:gd name="connsiteY100" fmla="*/ 4534394 h 6858001"/>
              <a:gd name="connsiteX101" fmla="*/ 800036 w 874715"/>
              <a:gd name="connsiteY101" fmla="*/ 4376493 h 6858001"/>
              <a:gd name="connsiteX102" fmla="*/ 794512 w 874715"/>
              <a:gd name="connsiteY102" fmla="*/ 4347267 h 6858001"/>
              <a:gd name="connsiteX103" fmla="*/ 789368 w 874715"/>
              <a:gd name="connsiteY103" fmla="*/ 4181322 h 6858001"/>
              <a:gd name="connsiteX104" fmla="*/ 789750 w 874715"/>
              <a:gd name="connsiteY104" fmla="*/ 4145230 h 6858001"/>
              <a:gd name="connsiteX105" fmla="*/ 767269 w 874715"/>
              <a:gd name="connsiteY105" fmla="*/ 4048330 h 6858001"/>
              <a:gd name="connsiteX106" fmla="*/ 802894 w 874715"/>
              <a:gd name="connsiteY106" fmla="*/ 3898864 h 6858001"/>
              <a:gd name="connsiteX107" fmla="*/ 847471 w 874715"/>
              <a:gd name="connsiteY107" fmla="*/ 3759007 h 6858001"/>
              <a:gd name="connsiteX108" fmla="*/ 848163 w 874715"/>
              <a:gd name="connsiteY108" fmla="*/ 3756136 h 6858001"/>
              <a:gd name="connsiteX109" fmla="*/ 819543 w 874715"/>
              <a:gd name="connsiteY109" fmla="*/ 3748731 h 6858001"/>
              <a:gd name="connsiteX110" fmla="*/ 819313 w 874715"/>
              <a:gd name="connsiteY110" fmla="*/ 3748682 h 6858001"/>
              <a:gd name="connsiteX111" fmla="*/ 819544 w 874715"/>
              <a:gd name="connsiteY111" fmla="*/ 3748730 h 6858001"/>
              <a:gd name="connsiteX112" fmla="*/ 848164 w 874715"/>
              <a:gd name="connsiteY112" fmla="*/ 3756135 h 6858001"/>
              <a:gd name="connsiteX113" fmla="*/ 849545 w 874715"/>
              <a:gd name="connsiteY113" fmla="*/ 3750401 h 6858001"/>
              <a:gd name="connsiteX114" fmla="*/ 853189 w 874715"/>
              <a:gd name="connsiteY114" fmla="*/ 3741353 h 6858001"/>
              <a:gd name="connsiteX115" fmla="*/ 862905 w 874715"/>
              <a:gd name="connsiteY115" fmla="*/ 3691138 h 6858001"/>
              <a:gd name="connsiteX116" fmla="*/ 866333 w 874715"/>
              <a:gd name="connsiteY116" fmla="*/ 3628959 h 6858001"/>
              <a:gd name="connsiteX117" fmla="*/ 874715 w 874715"/>
              <a:gd name="connsiteY117" fmla="*/ 3550106 h 6858001"/>
              <a:gd name="connsiteX118" fmla="*/ 871487 w 874715"/>
              <a:gd name="connsiteY118" fmla="*/ 3524252 h 6858001"/>
              <a:gd name="connsiteX119" fmla="*/ 871488 w 874715"/>
              <a:gd name="connsiteY119" fmla="*/ 3524252 h 6858001"/>
              <a:gd name="connsiteX120" fmla="*/ 870763 w 874715"/>
              <a:gd name="connsiteY120" fmla="*/ 3518451 h 6858001"/>
              <a:gd name="connsiteX121" fmla="*/ 864238 w 874715"/>
              <a:gd name="connsiteY121" fmla="*/ 3486946 h 6858001"/>
              <a:gd name="connsiteX122" fmla="*/ 848618 w 874715"/>
              <a:gd name="connsiteY122" fmla="*/ 3398677 h 6858001"/>
              <a:gd name="connsiteX123" fmla="*/ 837595 w 874715"/>
              <a:gd name="connsiteY123" fmla="*/ 3365728 h 6858001"/>
              <a:gd name="connsiteX124" fmla="*/ 834829 w 874715"/>
              <a:gd name="connsiteY124" fmla="*/ 3357461 h 6858001"/>
              <a:gd name="connsiteX125" fmla="*/ 513783 w 874715"/>
              <a:gd name="connsiteY125" fmla="*/ 0 h 6858001"/>
              <a:gd name="connsiteX126" fmla="*/ 72334 w 874715"/>
              <a:gd name="connsiteY126" fmla="*/ 0 h 6858001"/>
              <a:gd name="connsiteX127" fmla="*/ 75447 w 874715"/>
              <a:gd name="connsiteY127" fmla="*/ 27991 h 6858001"/>
              <a:gd name="connsiteX128" fmla="*/ 88115 w 874715"/>
              <a:gd name="connsiteY128" fmla="*/ 134133 h 6858001"/>
              <a:gd name="connsiteX129" fmla="*/ 62778 w 874715"/>
              <a:gd name="connsiteY129" fmla="*/ 221224 h 6858001"/>
              <a:gd name="connsiteX130" fmla="*/ 62206 w 874715"/>
              <a:gd name="connsiteY130" fmla="*/ 247312 h 6858001"/>
              <a:gd name="connsiteX131" fmla="*/ 72113 w 874715"/>
              <a:gd name="connsiteY131" fmla="*/ 305764 h 6858001"/>
              <a:gd name="connsiteX132" fmla="*/ 65445 w 874715"/>
              <a:gd name="connsiteY132" fmla="*/ 426397 h 6858001"/>
              <a:gd name="connsiteX133" fmla="*/ 55348 w 874715"/>
              <a:gd name="connsiteY133" fmla="*/ 470924 h 6858001"/>
              <a:gd name="connsiteX134" fmla="*/ 48870 w 874715"/>
              <a:gd name="connsiteY134" fmla="*/ 495638 h 6858001"/>
              <a:gd name="connsiteX135" fmla="*/ 30963 w 874715"/>
              <a:gd name="connsiteY135" fmla="*/ 622548 h 6858001"/>
              <a:gd name="connsiteX136" fmla="*/ 11723 w 874715"/>
              <a:gd name="connsiteY136" fmla="*/ 679040 h 6858001"/>
              <a:gd name="connsiteX137" fmla="*/ 8865 w 874715"/>
              <a:gd name="connsiteY137" fmla="*/ 694341 h 6858001"/>
              <a:gd name="connsiteX138" fmla="*/ 16865 w 874715"/>
              <a:gd name="connsiteY138" fmla="*/ 778095 h 6858001"/>
              <a:gd name="connsiteX139" fmla="*/ 47918 w 874715"/>
              <a:gd name="connsiteY139" fmla="*/ 840866 h 6858001"/>
              <a:gd name="connsiteX140" fmla="*/ 58396 w 874715"/>
              <a:gd name="connsiteY140" fmla="*/ 853028 h 6858001"/>
              <a:gd name="connsiteX141" fmla="*/ 54776 w 874715"/>
              <a:gd name="connsiteY141" fmla="*/ 1027995 h 6858001"/>
              <a:gd name="connsiteX142" fmla="*/ 50394 w 874715"/>
              <a:gd name="connsiteY142" fmla="*/ 1054866 h 6858001"/>
              <a:gd name="connsiteX143" fmla="*/ 68683 w 874715"/>
              <a:gd name="connsiteY143" fmla="*/ 1184720 h 6858001"/>
              <a:gd name="connsiteX144" fmla="*/ 72303 w 874715"/>
              <a:gd name="connsiteY144" fmla="*/ 1222576 h 6858001"/>
              <a:gd name="connsiteX145" fmla="*/ 88687 w 874715"/>
              <a:gd name="connsiteY145" fmla="*/ 1358313 h 6858001"/>
              <a:gd name="connsiteX146" fmla="*/ 73447 w 874715"/>
              <a:gd name="connsiteY146" fmla="*/ 1377535 h 6858001"/>
              <a:gd name="connsiteX147" fmla="*/ 35153 w 874715"/>
              <a:gd name="connsiteY147" fmla="*/ 1432851 h 6858001"/>
              <a:gd name="connsiteX148" fmla="*/ 1244 w 874715"/>
              <a:gd name="connsiteY148" fmla="*/ 1541910 h 6858001"/>
              <a:gd name="connsiteX149" fmla="*/ 3149 w 874715"/>
              <a:gd name="connsiteY149" fmla="*/ 1571529 h 6858001"/>
              <a:gd name="connsiteX150" fmla="*/ 59730 w 874715"/>
              <a:gd name="connsiteY150" fmla="*/ 1646459 h 6858001"/>
              <a:gd name="connsiteX151" fmla="*/ 82399 w 874715"/>
              <a:gd name="connsiteY151" fmla="*/ 1682944 h 6858001"/>
              <a:gd name="connsiteX152" fmla="*/ 124120 w 874715"/>
              <a:gd name="connsiteY152" fmla="*/ 1786511 h 6858001"/>
              <a:gd name="connsiteX153" fmla="*/ 131741 w 874715"/>
              <a:gd name="connsiteY153" fmla="*/ 1795142 h 6858001"/>
              <a:gd name="connsiteX154" fmla="*/ 222232 w 874715"/>
              <a:gd name="connsiteY154" fmla="*/ 1871640 h 6858001"/>
              <a:gd name="connsiteX155" fmla="*/ 237662 w 874715"/>
              <a:gd name="connsiteY155" fmla="*/ 1888901 h 6858001"/>
              <a:gd name="connsiteX156" fmla="*/ 261667 w 874715"/>
              <a:gd name="connsiteY156" fmla="*/ 1909694 h 6858001"/>
              <a:gd name="connsiteX157" fmla="*/ 308150 w 874715"/>
              <a:gd name="connsiteY157" fmla="*/ 1974618 h 6858001"/>
              <a:gd name="connsiteX158" fmla="*/ 323009 w 874715"/>
              <a:gd name="connsiteY158" fmla="*/ 2055042 h 6858001"/>
              <a:gd name="connsiteX159" fmla="*/ 345680 w 874715"/>
              <a:gd name="connsiteY159" fmla="*/ 2152137 h 6858001"/>
              <a:gd name="connsiteX160" fmla="*/ 360920 w 874715"/>
              <a:gd name="connsiteY160" fmla="*/ 2192740 h 6858001"/>
              <a:gd name="connsiteX161" fmla="*/ 389877 w 874715"/>
              <a:gd name="connsiteY161" fmla="*/ 2301603 h 6858001"/>
              <a:gd name="connsiteX162" fmla="*/ 414262 w 874715"/>
              <a:gd name="connsiteY162" fmla="*/ 2379279 h 6858001"/>
              <a:gd name="connsiteX163" fmla="*/ 428551 w 874715"/>
              <a:gd name="connsiteY163" fmla="*/ 2491281 h 6858001"/>
              <a:gd name="connsiteX164" fmla="*/ 429121 w 874715"/>
              <a:gd name="connsiteY164" fmla="*/ 2545615 h 6858001"/>
              <a:gd name="connsiteX165" fmla="*/ 502275 w 874715"/>
              <a:gd name="connsiteY165" fmla="*/ 2645455 h 6858001"/>
              <a:gd name="connsiteX166" fmla="*/ 550665 w 874715"/>
              <a:gd name="connsiteY166" fmla="*/ 2725094 h 6858001"/>
              <a:gd name="connsiteX167" fmla="*/ 527232 w 874715"/>
              <a:gd name="connsiteY167" fmla="*/ 2808850 h 6858001"/>
              <a:gd name="connsiteX168" fmla="*/ 505133 w 874715"/>
              <a:gd name="connsiteY168" fmla="*/ 2831604 h 6858001"/>
              <a:gd name="connsiteX169" fmla="*/ 484178 w 874715"/>
              <a:gd name="connsiteY169" fmla="*/ 2968910 h 6858001"/>
              <a:gd name="connsiteX170" fmla="*/ 483416 w 874715"/>
              <a:gd name="connsiteY170" fmla="*/ 3165061 h 6858001"/>
              <a:gd name="connsiteX171" fmla="*/ 447744 w 874715"/>
              <a:gd name="connsiteY171" fmla="*/ 3326101 h 6858001"/>
              <a:gd name="connsiteX172" fmla="*/ 446756 w 874715"/>
              <a:gd name="connsiteY172" fmla="*/ 3333750 h 6858001"/>
              <a:gd name="connsiteX173" fmla="*/ 834222 w 874715"/>
              <a:gd name="connsiteY173" fmla="*/ 3333750 h 6858001"/>
              <a:gd name="connsiteX174" fmla="*/ 833756 w 874715"/>
              <a:gd name="connsiteY174" fmla="*/ 3315508 h 6858001"/>
              <a:gd name="connsiteX175" fmla="*/ 851283 w 874715"/>
              <a:gd name="connsiteY175" fmla="*/ 3289224 h 6858001"/>
              <a:gd name="connsiteX176" fmla="*/ 866523 w 874715"/>
              <a:gd name="connsiteY176" fmla="*/ 3248621 h 6858001"/>
              <a:gd name="connsiteX177" fmla="*/ 848234 w 874715"/>
              <a:gd name="connsiteY177" fmla="*/ 3203506 h 6858001"/>
              <a:gd name="connsiteX178" fmla="*/ 810325 w 874715"/>
              <a:gd name="connsiteY178" fmla="*/ 3097977 h 6858001"/>
              <a:gd name="connsiteX179" fmla="*/ 808609 w 874715"/>
              <a:gd name="connsiteY179" fmla="*/ 3031285 h 6858001"/>
              <a:gd name="connsiteX180" fmla="*/ 792417 w 874715"/>
              <a:gd name="connsiteY180" fmla="*/ 2886329 h 6858001"/>
              <a:gd name="connsiteX181" fmla="*/ 769366 w 874715"/>
              <a:gd name="connsiteY181" fmla="*/ 2791590 h 6858001"/>
              <a:gd name="connsiteX182" fmla="*/ 743267 w 874715"/>
              <a:gd name="connsiteY182" fmla="*/ 2723527 h 6858001"/>
              <a:gd name="connsiteX183" fmla="*/ 709166 w 874715"/>
              <a:gd name="connsiteY183" fmla="*/ 2626038 h 6858001"/>
              <a:gd name="connsiteX184" fmla="*/ 691449 w 874715"/>
              <a:gd name="connsiteY184" fmla="*/ 2528158 h 6858001"/>
              <a:gd name="connsiteX185" fmla="*/ 669159 w 874715"/>
              <a:gd name="connsiteY185" fmla="*/ 2457348 h 6858001"/>
              <a:gd name="connsiteX186" fmla="*/ 653918 w 874715"/>
              <a:gd name="connsiteY186" fmla="*/ 2370844 h 6858001"/>
              <a:gd name="connsiteX187" fmla="*/ 653348 w 874715"/>
              <a:gd name="connsiteY187" fmla="*/ 2298269 h 6858001"/>
              <a:gd name="connsiteX188" fmla="*/ 656014 w 874715"/>
              <a:gd name="connsiteY188" fmla="*/ 2184501 h 6858001"/>
              <a:gd name="connsiteX189" fmla="*/ 609913 w 874715"/>
              <a:gd name="connsiteY189" fmla="*/ 2045235 h 6858001"/>
              <a:gd name="connsiteX190" fmla="*/ 599624 w 874715"/>
              <a:gd name="connsiteY190" fmla="*/ 1988939 h 6858001"/>
              <a:gd name="connsiteX191" fmla="*/ 594862 w 874715"/>
              <a:gd name="connsiteY191" fmla="*/ 1935977 h 6858001"/>
              <a:gd name="connsiteX192" fmla="*/ 564191 w 874715"/>
              <a:gd name="connsiteY192" fmla="*/ 1823583 h 6858001"/>
              <a:gd name="connsiteX193" fmla="*/ 554093 w 874715"/>
              <a:gd name="connsiteY193" fmla="*/ 1777881 h 6858001"/>
              <a:gd name="connsiteX194" fmla="*/ 554285 w 874715"/>
              <a:gd name="connsiteY194" fmla="*/ 1713934 h 6858001"/>
              <a:gd name="connsiteX195" fmla="*/ 540186 w 874715"/>
              <a:gd name="connsiteY195" fmla="*/ 1597617 h 6858001"/>
              <a:gd name="connsiteX196" fmla="*/ 499037 w 874715"/>
              <a:gd name="connsiteY196" fmla="*/ 1481495 h 6858001"/>
              <a:gd name="connsiteX197" fmla="*/ 503037 w 874715"/>
              <a:gd name="connsiteY197" fmla="*/ 1432262 h 6858001"/>
              <a:gd name="connsiteX198" fmla="*/ 502085 w 874715"/>
              <a:gd name="connsiteY198" fmla="*/ 1414609 h 6858001"/>
              <a:gd name="connsiteX199" fmla="*/ 479414 w 874715"/>
              <a:gd name="connsiteY199" fmla="*/ 1255923 h 6858001"/>
              <a:gd name="connsiteX200" fmla="*/ 476938 w 874715"/>
              <a:gd name="connsiteY200" fmla="*/ 1240034 h 6858001"/>
              <a:gd name="connsiteX201" fmla="*/ 456745 w 874715"/>
              <a:gd name="connsiteY201" fmla="*/ 1165498 h 6858001"/>
              <a:gd name="connsiteX202" fmla="*/ 444171 w 874715"/>
              <a:gd name="connsiteY202" fmla="*/ 977582 h 6858001"/>
              <a:gd name="connsiteX203" fmla="*/ 442647 w 874715"/>
              <a:gd name="connsiteY203" fmla="*/ 966011 h 6858001"/>
              <a:gd name="connsiteX204" fmla="*/ 452743 w 874715"/>
              <a:gd name="connsiteY204" fmla="*/ 903045 h 6858001"/>
              <a:gd name="connsiteX205" fmla="*/ 467032 w 874715"/>
              <a:gd name="connsiteY205" fmla="*/ 871859 h 6858001"/>
              <a:gd name="connsiteX206" fmla="*/ 481892 w 874715"/>
              <a:gd name="connsiteY206" fmla="*/ 823213 h 6858001"/>
              <a:gd name="connsiteX207" fmla="*/ 487416 w 874715"/>
              <a:gd name="connsiteY207" fmla="*/ 773781 h 6858001"/>
              <a:gd name="connsiteX208" fmla="*/ 464936 w 874715"/>
              <a:gd name="connsiteY208" fmla="*/ 690809 h 6858001"/>
              <a:gd name="connsiteX209" fmla="*/ 462650 w 874715"/>
              <a:gd name="connsiteY209" fmla="*/ 660603 h 6858001"/>
              <a:gd name="connsiteX210" fmla="*/ 451791 w 874715"/>
              <a:gd name="connsiteY210" fmla="*/ 593322 h 6858001"/>
              <a:gd name="connsiteX211" fmla="*/ 452553 w 874715"/>
              <a:gd name="connsiteY211" fmla="*/ 534478 h 6858001"/>
              <a:gd name="connsiteX212" fmla="*/ 469890 w 874715"/>
              <a:gd name="connsiteY212" fmla="*/ 487205 h 6858001"/>
              <a:gd name="connsiteX213" fmla="*/ 473318 w 874715"/>
              <a:gd name="connsiteY213" fmla="*/ 418552 h 6858001"/>
              <a:gd name="connsiteX214" fmla="*/ 460746 w 874715"/>
              <a:gd name="connsiteY214" fmla="*/ 374220 h 6858001"/>
              <a:gd name="connsiteX215" fmla="*/ 459032 w 874715"/>
              <a:gd name="connsiteY215" fmla="*/ 365198 h 6858001"/>
              <a:gd name="connsiteX216" fmla="*/ 458267 w 874715"/>
              <a:gd name="connsiteY216" fmla="*/ 249272 h 6858001"/>
              <a:gd name="connsiteX217" fmla="*/ 496179 w 874715"/>
              <a:gd name="connsiteY217" fmla="*/ 104514 h 6858001"/>
              <a:gd name="connsiteX218" fmla="*/ 504181 w 874715"/>
              <a:gd name="connsiteY218" fmla="*/ 80583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Lst>
            <a:rect l="l" t="t" r="r" b="b"/>
            <a:pathLst>
              <a:path w="874715" h="6858001">
                <a:moveTo>
                  <a:pt x="669467" y="3720275"/>
                </a:moveTo>
                <a:lnTo>
                  <a:pt x="710453" y="3726292"/>
                </a:lnTo>
                <a:lnTo>
                  <a:pt x="710455" y="3726292"/>
                </a:lnTo>
                <a:lnTo>
                  <a:pt x="669465" y="3720275"/>
                </a:lnTo>
                <a:close/>
                <a:moveTo>
                  <a:pt x="834223" y="3333751"/>
                </a:moveTo>
                <a:lnTo>
                  <a:pt x="446757" y="3333751"/>
                </a:lnTo>
                <a:lnTo>
                  <a:pt x="441229" y="3376550"/>
                </a:lnTo>
                <a:lnTo>
                  <a:pt x="437178" y="3407910"/>
                </a:lnTo>
                <a:cubicBezTo>
                  <a:pt x="435005" y="3435408"/>
                  <a:pt x="434362" y="3463164"/>
                  <a:pt x="435790" y="3491262"/>
                </a:cubicBezTo>
                <a:cubicBezTo>
                  <a:pt x="436266" y="3500578"/>
                  <a:pt x="433599" y="3510777"/>
                  <a:pt x="429384" y="3520658"/>
                </a:cubicBezTo>
                <a:lnTo>
                  <a:pt x="427332" y="3524252"/>
                </a:lnTo>
                <a:lnTo>
                  <a:pt x="427331" y="3524252"/>
                </a:lnTo>
                <a:lnTo>
                  <a:pt x="413690" y="3548145"/>
                </a:lnTo>
                <a:cubicBezTo>
                  <a:pt x="391973" y="3578940"/>
                  <a:pt x="390257" y="3577567"/>
                  <a:pt x="408166" y="3612089"/>
                </a:cubicBezTo>
                <a:cubicBezTo>
                  <a:pt x="412548" y="3620328"/>
                  <a:pt x="415214" y="3630528"/>
                  <a:pt x="421692" y="3636610"/>
                </a:cubicBezTo>
                <a:cubicBezTo>
                  <a:pt x="438171" y="3652106"/>
                  <a:pt x="444409" y="3669416"/>
                  <a:pt x="445933" y="3687609"/>
                </a:cubicBezTo>
                <a:lnTo>
                  <a:pt x="443241" y="3725049"/>
                </a:lnTo>
                <a:lnTo>
                  <a:pt x="455589" y="3723372"/>
                </a:lnTo>
                <a:cubicBezTo>
                  <a:pt x="485111" y="3719138"/>
                  <a:pt x="514678" y="3715144"/>
                  <a:pt x="544787" y="3712739"/>
                </a:cubicBezTo>
                <a:lnTo>
                  <a:pt x="544802" y="3712740"/>
                </a:lnTo>
                <a:lnTo>
                  <a:pt x="544786" y="3712740"/>
                </a:lnTo>
                <a:cubicBezTo>
                  <a:pt x="514677" y="3715145"/>
                  <a:pt x="485110" y="3719139"/>
                  <a:pt x="455588" y="3723373"/>
                </a:cubicBezTo>
                <a:lnTo>
                  <a:pt x="443240" y="3725050"/>
                </a:lnTo>
                <a:lnTo>
                  <a:pt x="441884" y="3743904"/>
                </a:lnTo>
                <a:cubicBezTo>
                  <a:pt x="440932" y="3750574"/>
                  <a:pt x="439598" y="3758615"/>
                  <a:pt x="442266" y="3764306"/>
                </a:cubicBezTo>
                <a:cubicBezTo>
                  <a:pt x="454266" y="3790000"/>
                  <a:pt x="450076" y="3811773"/>
                  <a:pt x="433692" y="3834135"/>
                </a:cubicBezTo>
                <a:cubicBezTo>
                  <a:pt x="419595" y="3853553"/>
                  <a:pt x="411213" y="3875915"/>
                  <a:pt x="428740" y="3898864"/>
                </a:cubicBezTo>
                <a:cubicBezTo>
                  <a:pt x="467603" y="3949864"/>
                  <a:pt x="469507" y="4004392"/>
                  <a:pt x="444932" y="4062061"/>
                </a:cubicBezTo>
                <a:cubicBezTo>
                  <a:pt x="427405" y="4103253"/>
                  <a:pt x="423405" y="4143856"/>
                  <a:pt x="441122" y="4187207"/>
                </a:cubicBezTo>
                <a:cubicBezTo>
                  <a:pt x="447980" y="4203880"/>
                  <a:pt x="443408" y="4225456"/>
                  <a:pt x="444932" y="4244874"/>
                </a:cubicBezTo>
                <a:cubicBezTo>
                  <a:pt x="445694" y="4255860"/>
                  <a:pt x="445884" y="4268022"/>
                  <a:pt x="450648" y="4277434"/>
                </a:cubicBezTo>
                <a:cubicBezTo>
                  <a:pt x="462841" y="4302544"/>
                  <a:pt x="478461" y="4325885"/>
                  <a:pt x="490464" y="4351188"/>
                </a:cubicBezTo>
                <a:cubicBezTo>
                  <a:pt x="496178" y="4363350"/>
                  <a:pt x="499226" y="4377865"/>
                  <a:pt x="499418" y="4391596"/>
                </a:cubicBezTo>
                <a:cubicBezTo>
                  <a:pt x="500370" y="4432199"/>
                  <a:pt x="500370" y="4472804"/>
                  <a:pt x="498656" y="4513209"/>
                </a:cubicBezTo>
                <a:cubicBezTo>
                  <a:pt x="495988" y="4579901"/>
                  <a:pt x="495416" y="4647572"/>
                  <a:pt x="438646" y="4695629"/>
                </a:cubicBezTo>
                <a:cubicBezTo>
                  <a:pt x="434074" y="4699554"/>
                  <a:pt x="431406" y="4707987"/>
                  <a:pt x="430644" y="4714658"/>
                </a:cubicBezTo>
                <a:cubicBezTo>
                  <a:pt x="427025" y="4745453"/>
                  <a:pt x="426643" y="4777033"/>
                  <a:pt x="420737" y="4807436"/>
                </a:cubicBezTo>
                <a:cubicBezTo>
                  <a:pt x="415975" y="4831758"/>
                  <a:pt x="417499" y="4851963"/>
                  <a:pt x="434264" y="4870400"/>
                </a:cubicBezTo>
                <a:cubicBezTo>
                  <a:pt x="456362" y="4894527"/>
                  <a:pt x="469317" y="4923950"/>
                  <a:pt x="462269" y="4956119"/>
                </a:cubicBezTo>
                <a:cubicBezTo>
                  <a:pt x="455410" y="4988286"/>
                  <a:pt x="470269" y="5009470"/>
                  <a:pt x="485701" y="5033207"/>
                </a:cubicBezTo>
                <a:cubicBezTo>
                  <a:pt x="496940" y="5050467"/>
                  <a:pt x="511038" y="5070083"/>
                  <a:pt x="512180" y="5089305"/>
                </a:cubicBezTo>
                <a:cubicBezTo>
                  <a:pt x="514656" y="5132851"/>
                  <a:pt x="553902" y="5170316"/>
                  <a:pt x="531613" y="5217589"/>
                </a:cubicBezTo>
                <a:cubicBezTo>
                  <a:pt x="530089" y="5220727"/>
                  <a:pt x="533899" y="5226415"/>
                  <a:pt x="534851" y="5230926"/>
                </a:cubicBezTo>
                <a:cubicBezTo>
                  <a:pt x="542091" y="5267019"/>
                  <a:pt x="535041" y="5300953"/>
                  <a:pt x="511228" y="5327433"/>
                </a:cubicBezTo>
                <a:cubicBezTo>
                  <a:pt x="480175" y="5362152"/>
                  <a:pt x="477127" y="5400597"/>
                  <a:pt x="487225" y="5443357"/>
                </a:cubicBezTo>
                <a:cubicBezTo>
                  <a:pt x="490464" y="5457089"/>
                  <a:pt x="492750" y="5470820"/>
                  <a:pt x="495416" y="5484746"/>
                </a:cubicBezTo>
                <a:cubicBezTo>
                  <a:pt x="499226" y="5503576"/>
                  <a:pt x="503228" y="5522604"/>
                  <a:pt x="507038" y="5541432"/>
                </a:cubicBezTo>
                <a:cubicBezTo>
                  <a:pt x="510848" y="5559676"/>
                  <a:pt x="517324" y="5579880"/>
                  <a:pt x="500942" y="5594001"/>
                </a:cubicBezTo>
                <a:cubicBezTo>
                  <a:pt x="486843" y="5606164"/>
                  <a:pt x="488177" y="5614794"/>
                  <a:pt x="500370" y="5625974"/>
                </a:cubicBezTo>
                <a:cubicBezTo>
                  <a:pt x="543043" y="5664813"/>
                  <a:pt x="569714" y="5711889"/>
                  <a:pt x="571618" y="5771911"/>
                </a:cubicBezTo>
                <a:cubicBezTo>
                  <a:pt x="572000" y="5784268"/>
                  <a:pt x="574666" y="5796822"/>
                  <a:pt x="577524" y="5808982"/>
                </a:cubicBezTo>
                <a:cubicBezTo>
                  <a:pt x="579239" y="5816437"/>
                  <a:pt x="581145" y="5825462"/>
                  <a:pt x="586289" y="5829971"/>
                </a:cubicBezTo>
                <a:cubicBezTo>
                  <a:pt x="625532" y="5865083"/>
                  <a:pt x="652775" y="5908825"/>
                  <a:pt x="674684" y="5956490"/>
                </a:cubicBezTo>
                <a:cubicBezTo>
                  <a:pt x="682494" y="5973553"/>
                  <a:pt x="690304" y="5991797"/>
                  <a:pt x="692590" y="6010235"/>
                </a:cubicBezTo>
                <a:cubicBezTo>
                  <a:pt x="694876" y="6029456"/>
                  <a:pt x="691066" y="6049660"/>
                  <a:pt x="688970" y="6069276"/>
                </a:cubicBezTo>
                <a:cubicBezTo>
                  <a:pt x="687828" y="6080849"/>
                  <a:pt x="688018" y="6094187"/>
                  <a:pt x="682494" y="6103407"/>
                </a:cubicBezTo>
                <a:cubicBezTo>
                  <a:pt x="665157" y="6132633"/>
                  <a:pt x="646489" y="6160879"/>
                  <a:pt x="626294" y="6188144"/>
                </a:cubicBezTo>
                <a:cubicBezTo>
                  <a:pt x="608958" y="6211486"/>
                  <a:pt x="606481" y="6216194"/>
                  <a:pt x="628200" y="6236396"/>
                </a:cubicBezTo>
                <a:cubicBezTo>
                  <a:pt x="650489" y="6257190"/>
                  <a:pt x="662109" y="6283082"/>
                  <a:pt x="666871" y="6311718"/>
                </a:cubicBezTo>
                <a:cubicBezTo>
                  <a:pt x="674302" y="6357030"/>
                  <a:pt x="680588" y="6402732"/>
                  <a:pt x="684208" y="6448435"/>
                </a:cubicBezTo>
                <a:cubicBezTo>
                  <a:pt x="687446" y="6489823"/>
                  <a:pt x="669920" y="6509634"/>
                  <a:pt x="630104" y="6517873"/>
                </a:cubicBezTo>
                <a:cubicBezTo>
                  <a:pt x="608005" y="6522581"/>
                  <a:pt x="584001" y="6528663"/>
                  <a:pt x="578096" y="6553767"/>
                </a:cubicBezTo>
                <a:cubicBezTo>
                  <a:pt x="568570" y="6594765"/>
                  <a:pt x="564380" y="6637329"/>
                  <a:pt x="517706" y="6657533"/>
                </a:cubicBezTo>
                <a:cubicBezTo>
                  <a:pt x="527993" y="6668713"/>
                  <a:pt x="534089" y="6675579"/>
                  <a:pt x="540185" y="6682250"/>
                </a:cubicBezTo>
                <a:cubicBezTo>
                  <a:pt x="557140" y="6700686"/>
                  <a:pt x="564380" y="6738934"/>
                  <a:pt x="549712" y="6758356"/>
                </a:cubicBezTo>
                <a:cubicBezTo>
                  <a:pt x="528375" y="6786993"/>
                  <a:pt x="532375" y="6813278"/>
                  <a:pt x="548950" y="6840738"/>
                </a:cubicBezTo>
                <a:lnTo>
                  <a:pt x="556149" y="6858001"/>
                </a:lnTo>
                <a:lnTo>
                  <a:pt x="760427" y="6858001"/>
                </a:lnTo>
                <a:lnTo>
                  <a:pt x="763269" y="6846819"/>
                </a:lnTo>
                <a:cubicBezTo>
                  <a:pt x="771841" y="6790916"/>
                  <a:pt x="777937" y="6734620"/>
                  <a:pt x="784795" y="6678324"/>
                </a:cubicBezTo>
                <a:cubicBezTo>
                  <a:pt x="791844" y="6620265"/>
                  <a:pt x="799274" y="6562401"/>
                  <a:pt x="805560" y="6504338"/>
                </a:cubicBezTo>
                <a:cubicBezTo>
                  <a:pt x="808800" y="6472562"/>
                  <a:pt x="809370" y="6440589"/>
                  <a:pt x="812418" y="6408814"/>
                </a:cubicBezTo>
                <a:cubicBezTo>
                  <a:pt x="815086" y="6380959"/>
                  <a:pt x="820039" y="6353302"/>
                  <a:pt x="823279" y="6325450"/>
                </a:cubicBezTo>
                <a:cubicBezTo>
                  <a:pt x="825945" y="6301323"/>
                  <a:pt x="827469" y="6277000"/>
                  <a:pt x="830137" y="6252873"/>
                </a:cubicBezTo>
                <a:cubicBezTo>
                  <a:pt x="834517" y="6214231"/>
                  <a:pt x="839471" y="6175786"/>
                  <a:pt x="844043" y="6137341"/>
                </a:cubicBezTo>
                <a:cubicBezTo>
                  <a:pt x="845757" y="6121257"/>
                  <a:pt x="850520" y="6104387"/>
                  <a:pt x="847663" y="6089284"/>
                </a:cubicBezTo>
                <a:cubicBezTo>
                  <a:pt x="840423" y="6051230"/>
                  <a:pt x="842519" y="6013764"/>
                  <a:pt x="847471" y="5975908"/>
                </a:cubicBezTo>
                <a:cubicBezTo>
                  <a:pt x="849188" y="5962962"/>
                  <a:pt x="848806" y="5949036"/>
                  <a:pt x="845567" y="5936481"/>
                </a:cubicBezTo>
                <a:cubicBezTo>
                  <a:pt x="839089" y="5910785"/>
                  <a:pt x="829945" y="5885876"/>
                  <a:pt x="821945" y="5860571"/>
                </a:cubicBezTo>
                <a:cubicBezTo>
                  <a:pt x="820993" y="5857824"/>
                  <a:pt x="820801" y="5854490"/>
                  <a:pt x="820231" y="5851549"/>
                </a:cubicBezTo>
                <a:cubicBezTo>
                  <a:pt x="816990" y="5834874"/>
                  <a:pt x="813752" y="5818399"/>
                  <a:pt x="810894" y="5801726"/>
                </a:cubicBezTo>
                <a:cubicBezTo>
                  <a:pt x="809370" y="5792704"/>
                  <a:pt x="809180" y="5783484"/>
                  <a:pt x="807846" y="5774460"/>
                </a:cubicBezTo>
                <a:cubicBezTo>
                  <a:pt x="802512" y="5739546"/>
                  <a:pt x="811466" y="5701101"/>
                  <a:pt x="788415" y="5670892"/>
                </a:cubicBezTo>
                <a:cubicBezTo>
                  <a:pt x="773555" y="5651277"/>
                  <a:pt x="776985" y="5632250"/>
                  <a:pt x="779271" y="5611265"/>
                </a:cubicBezTo>
                <a:cubicBezTo>
                  <a:pt x="780985" y="5595374"/>
                  <a:pt x="780413" y="5579094"/>
                  <a:pt x="780605" y="5563010"/>
                </a:cubicBezTo>
                <a:cubicBezTo>
                  <a:pt x="781175" y="5534764"/>
                  <a:pt x="781367" y="5506518"/>
                  <a:pt x="782319" y="5478272"/>
                </a:cubicBezTo>
                <a:cubicBezTo>
                  <a:pt x="782699" y="5469249"/>
                  <a:pt x="787463" y="5460031"/>
                  <a:pt x="786701" y="5451203"/>
                </a:cubicBezTo>
                <a:cubicBezTo>
                  <a:pt x="783081" y="5410403"/>
                  <a:pt x="777365" y="5369604"/>
                  <a:pt x="774127" y="5328805"/>
                </a:cubicBezTo>
                <a:cubicBezTo>
                  <a:pt x="772223" y="5305660"/>
                  <a:pt x="775841" y="5281924"/>
                  <a:pt x="773175" y="5258975"/>
                </a:cubicBezTo>
                <a:cubicBezTo>
                  <a:pt x="770127" y="5232496"/>
                  <a:pt x="762317" y="5206604"/>
                  <a:pt x="757552" y="5180319"/>
                </a:cubicBezTo>
                <a:cubicBezTo>
                  <a:pt x="756220" y="5173061"/>
                  <a:pt x="757934" y="5165020"/>
                  <a:pt x="758314" y="5157370"/>
                </a:cubicBezTo>
                <a:cubicBezTo>
                  <a:pt x="758697" y="5148739"/>
                  <a:pt x="759459" y="5140304"/>
                  <a:pt x="759649" y="5131673"/>
                </a:cubicBezTo>
                <a:cubicBezTo>
                  <a:pt x="760031" y="5105388"/>
                  <a:pt x="759459" y="5079104"/>
                  <a:pt x="760793" y="5052820"/>
                </a:cubicBezTo>
                <a:cubicBezTo>
                  <a:pt x="761555" y="5036736"/>
                  <a:pt x="769365" y="5019868"/>
                  <a:pt x="766507" y="5004959"/>
                </a:cubicBezTo>
                <a:cubicBezTo>
                  <a:pt x="760983" y="4974557"/>
                  <a:pt x="773365" y="4944153"/>
                  <a:pt x="763079" y="4913751"/>
                </a:cubicBezTo>
                <a:cubicBezTo>
                  <a:pt x="760031" y="4904334"/>
                  <a:pt x="767651" y="4891388"/>
                  <a:pt x="768031" y="4880011"/>
                </a:cubicBezTo>
                <a:cubicBezTo>
                  <a:pt x="768983" y="4851570"/>
                  <a:pt x="768793" y="4823128"/>
                  <a:pt x="768603" y="4794687"/>
                </a:cubicBezTo>
                <a:cubicBezTo>
                  <a:pt x="768413" y="4769186"/>
                  <a:pt x="771079" y="4742705"/>
                  <a:pt x="765745" y="4718187"/>
                </a:cubicBezTo>
                <a:cubicBezTo>
                  <a:pt x="760031" y="4692491"/>
                  <a:pt x="760793" y="4669346"/>
                  <a:pt x="767269" y="4644434"/>
                </a:cubicBezTo>
                <a:cubicBezTo>
                  <a:pt x="771651" y="4627369"/>
                  <a:pt x="772223" y="4609322"/>
                  <a:pt x="773555" y="4591670"/>
                </a:cubicBezTo>
                <a:cubicBezTo>
                  <a:pt x="775079" y="4572644"/>
                  <a:pt x="771079" y="4551655"/>
                  <a:pt x="777365" y="4534394"/>
                </a:cubicBezTo>
                <a:cubicBezTo>
                  <a:pt x="796036" y="4483001"/>
                  <a:pt x="800036" y="4430237"/>
                  <a:pt x="800036" y="4376493"/>
                </a:cubicBezTo>
                <a:cubicBezTo>
                  <a:pt x="800036" y="4366684"/>
                  <a:pt x="797370" y="4356680"/>
                  <a:pt x="794512" y="4347267"/>
                </a:cubicBezTo>
                <a:cubicBezTo>
                  <a:pt x="777365" y="4292342"/>
                  <a:pt x="778889" y="4237224"/>
                  <a:pt x="789368" y="4181322"/>
                </a:cubicBezTo>
                <a:cubicBezTo>
                  <a:pt x="791654" y="4169748"/>
                  <a:pt x="792036" y="4156803"/>
                  <a:pt x="789750" y="4145230"/>
                </a:cubicBezTo>
                <a:cubicBezTo>
                  <a:pt x="783081" y="4112668"/>
                  <a:pt x="772031" y="4081088"/>
                  <a:pt x="767269" y="4048330"/>
                </a:cubicBezTo>
                <a:cubicBezTo>
                  <a:pt x="759459" y="3994194"/>
                  <a:pt x="785747" y="3947314"/>
                  <a:pt x="802894" y="3898864"/>
                </a:cubicBezTo>
                <a:cubicBezTo>
                  <a:pt x="819087" y="3852768"/>
                  <a:pt x="855664" y="3813538"/>
                  <a:pt x="847471" y="3759007"/>
                </a:cubicBezTo>
                <a:lnTo>
                  <a:pt x="848163" y="3756136"/>
                </a:lnTo>
                <a:lnTo>
                  <a:pt x="819543" y="3748731"/>
                </a:lnTo>
                <a:lnTo>
                  <a:pt x="819313" y="3748682"/>
                </a:lnTo>
                <a:lnTo>
                  <a:pt x="819544" y="3748730"/>
                </a:lnTo>
                <a:lnTo>
                  <a:pt x="848164" y="3756135"/>
                </a:lnTo>
                <a:lnTo>
                  <a:pt x="849545" y="3750401"/>
                </a:lnTo>
                <a:cubicBezTo>
                  <a:pt x="850902" y="3747434"/>
                  <a:pt x="852522" y="3744394"/>
                  <a:pt x="853189" y="3741353"/>
                </a:cubicBezTo>
                <a:cubicBezTo>
                  <a:pt x="856809" y="3724680"/>
                  <a:pt x="861189" y="3708009"/>
                  <a:pt x="862905" y="3691138"/>
                </a:cubicBezTo>
                <a:cubicBezTo>
                  <a:pt x="865191" y="3670544"/>
                  <a:pt x="864429" y="3649555"/>
                  <a:pt x="866333" y="3628959"/>
                </a:cubicBezTo>
                <a:cubicBezTo>
                  <a:pt x="868619" y="3602478"/>
                  <a:pt x="874715" y="3576391"/>
                  <a:pt x="874715" y="3550106"/>
                </a:cubicBezTo>
                <a:lnTo>
                  <a:pt x="871487" y="3524252"/>
                </a:lnTo>
                <a:lnTo>
                  <a:pt x="871488" y="3524252"/>
                </a:lnTo>
                <a:lnTo>
                  <a:pt x="870763" y="3518451"/>
                </a:lnTo>
                <a:cubicBezTo>
                  <a:pt x="868573" y="3507933"/>
                  <a:pt x="865953" y="3497439"/>
                  <a:pt x="864238" y="3486946"/>
                </a:cubicBezTo>
                <a:cubicBezTo>
                  <a:pt x="859476" y="3457327"/>
                  <a:pt x="860810" y="3424765"/>
                  <a:pt x="848618" y="3398677"/>
                </a:cubicBezTo>
                <a:lnTo>
                  <a:pt x="837595" y="3365728"/>
                </a:lnTo>
                <a:lnTo>
                  <a:pt x="834829" y="3357461"/>
                </a:lnTo>
                <a:close/>
                <a:moveTo>
                  <a:pt x="513783" y="0"/>
                </a:moveTo>
                <a:lnTo>
                  <a:pt x="72334" y="0"/>
                </a:lnTo>
                <a:lnTo>
                  <a:pt x="75447" y="27991"/>
                </a:lnTo>
                <a:cubicBezTo>
                  <a:pt x="80828" y="63323"/>
                  <a:pt x="87734" y="98434"/>
                  <a:pt x="88115" y="134133"/>
                </a:cubicBezTo>
                <a:cubicBezTo>
                  <a:pt x="88495" y="166498"/>
                  <a:pt x="94591" y="198471"/>
                  <a:pt x="62778" y="221224"/>
                </a:cubicBezTo>
                <a:cubicBezTo>
                  <a:pt x="58586" y="224165"/>
                  <a:pt x="60872" y="238486"/>
                  <a:pt x="62206" y="247312"/>
                </a:cubicBezTo>
                <a:cubicBezTo>
                  <a:pt x="65065" y="266927"/>
                  <a:pt x="72303" y="286346"/>
                  <a:pt x="72113" y="305764"/>
                </a:cubicBezTo>
                <a:cubicBezTo>
                  <a:pt x="71923" y="345976"/>
                  <a:pt x="68875" y="386383"/>
                  <a:pt x="65445" y="426397"/>
                </a:cubicBezTo>
                <a:cubicBezTo>
                  <a:pt x="64111" y="441500"/>
                  <a:pt x="58968" y="456017"/>
                  <a:pt x="55348" y="470924"/>
                </a:cubicBezTo>
                <a:cubicBezTo>
                  <a:pt x="53252" y="479162"/>
                  <a:pt x="47728" y="487990"/>
                  <a:pt x="48870" y="495638"/>
                </a:cubicBezTo>
                <a:cubicBezTo>
                  <a:pt x="55538" y="539970"/>
                  <a:pt x="39156" y="580573"/>
                  <a:pt x="30963" y="622548"/>
                </a:cubicBezTo>
                <a:cubicBezTo>
                  <a:pt x="27153" y="641968"/>
                  <a:pt x="18009" y="660210"/>
                  <a:pt x="11723" y="679040"/>
                </a:cubicBezTo>
                <a:cubicBezTo>
                  <a:pt x="10007" y="683943"/>
                  <a:pt x="8483" y="689436"/>
                  <a:pt x="8865" y="694341"/>
                </a:cubicBezTo>
                <a:cubicBezTo>
                  <a:pt x="11151" y="722389"/>
                  <a:pt x="14389" y="750244"/>
                  <a:pt x="16865" y="778095"/>
                </a:cubicBezTo>
                <a:cubicBezTo>
                  <a:pt x="19151" y="803401"/>
                  <a:pt x="19913" y="828900"/>
                  <a:pt x="47918" y="840866"/>
                </a:cubicBezTo>
                <a:cubicBezTo>
                  <a:pt x="52300" y="842633"/>
                  <a:pt x="55538" y="848516"/>
                  <a:pt x="58396" y="853028"/>
                </a:cubicBezTo>
                <a:cubicBezTo>
                  <a:pt x="102404" y="922662"/>
                  <a:pt x="101260" y="959929"/>
                  <a:pt x="54776" y="1027995"/>
                </a:cubicBezTo>
                <a:cubicBezTo>
                  <a:pt x="50014" y="1035056"/>
                  <a:pt x="46584" y="1050159"/>
                  <a:pt x="50394" y="1054866"/>
                </a:cubicBezTo>
                <a:cubicBezTo>
                  <a:pt x="82019" y="1094882"/>
                  <a:pt x="78589" y="1138623"/>
                  <a:pt x="68683" y="1184720"/>
                </a:cubicBezTo>
                <a:cubicBezTo>
                  <a:pt x="66017" y="1196684"/>
                  <a:pt x="66017" y="1213555"/>
                  <a:pt x="72303" y="1222576"/>
                </a:cubicBezTo>
                <a:cubicBezTo>
                  <a:pt x="101450" y="1265534"/>
                  <a:pt x="97260" y="1311630"/>
                  <a:pt x="88687" y="1358313"/>
                </a:cubicBezTo>
                <a:cubicBezTo>
                  <a:pt x="87353" y="1365570"/>
                  <a:pt x="80113" y="1374398"/>
                  <a:pt x="73447" y="1377535"/>
                </a:cubicBezTo>
                <a:cubicBezTo>
                  <a:pt x="49824" y="1388716"/>
                  <a:pt x="41822" y="1409705"/>
                  <a:pt x="35153" y="1432851"/>
                </a:cubicBezTo>
                <a:cubicBezTo>
                  <a:pt x="24295" y="1469335"/>
                  <a:pt x="11531" y="1505229"/>
                  <a:pt x="1244" y="1541910"/>
                </a:cubicBezTo>
                <a:cubicBezTo>
                  <a:pt x="-1232" y="1550935"/>
                  <a:pt x="292" y="1562114"/>
                  <a:pt x="3149" y="1571529"/>
                </a:cubicBezTo>
                <a:cubicBezTo>
                  <a:pt x="12865" y="1603698"/>
                  <a:pt x="37250" y="1624098"/>
                  <a:pt x="59730" y="1646459"/>
                </a:cubicBezTo>
                <a:cubicBezTo>
                  <a:pt x="69637" y="1656267"/>
                  <a:pt x="76685" y="1669800"/>
                  <a:pt x="82399" y="1682944"/>
                </a:cubicBezTo>
                <a:cubicBezTo>
                  <a:pt x="97070" y="1717073"/>
                  <a:pt x="110214" y="1751988"/>
                  <a:pt x="124120" y="1786511"/>
                </a:cubicBezTo>
                <a:cubicBezTo>
                  <a:pt x="125454" y="1789845"/>
                  <a:pt x="128883" y="1792590"/>
                  <a:pt x="131741" y="1795142"/>
                </a:cubicBezTo>
                <a:cubicBezTo>
                  <a:pt x="161842" y="1820640"/>
                  <a:pt x="192131" y="1845943"/>
                  <a:pt x="222232" y="1871640"/>
                </a:cubicBezTo>
                <a:cubicBezTo>
                  <a:pt x="227946" y="1876543"/>
                  <a:pt x="232138" y="1883606"/>
                  <a:pt x="237662" y="1888901"/>
                </a:cubicBezTo>
                <a:cubicBezTo>
                  <a:pt x="245282" y="1896356"/>
                  <a:pt x="252523" y="1905771"/>
                  <a:pt x="261667" y="1909694"/>
                </a:cubicBezTo>
                <a:cubicBezTo>
                  <a:pt x="290432" y="1921855"/>
                  <a:pt x="302816" y="1945197"/>
                  <a:pt x="308150" y="1974618"/>
                </a:cubicBezTo>
                <a:cubicBezTo>
                  <a:pt x="313103" y="2001493"/>
                  <a:pt x="317295" y="2028365"/>
                  <a:pt x="323009" y="2055042"/>
                </a:cubicBezTo>
                <a:cubicBezTo>
                  <a:pt x="329867" y="2087602"/>
                  <a:pt x="337297" y="2119968"/>
                  <a:pt x="345680" y="2152137"/>
                </a:cubicBezTo>
                <a:cubicBezTo>
                  <a:pt x="349300" y="2166063"/>
                  <a:pt x="353490" y="2180774"/>
                  <a:pt x="360920" y="2192740"/>
                </a:cubicBezTo>
                <a:cubicBezTo>
                  <a:pt x="381495" y="2226281"/>
                  <a:pt x="395401" y="2262177"/>
                  <a:pt x="389877" y="2301603"/>
                </a:cubicBezTo>
                <a:cubicBezTo>
                  <a:pt x="385495" y="2333183"/>
                  <a:pt x="396735" y="2359664"/>
                  <a:pt x="414262" y="2379279"/>
                </a:cubicBezTo>
                <a:cubicBezTo>
                  <a:pt x="446077" y="2414980"/>
                  <a:pt x="438837" y="2453227"/>
                  <a:pt x="428551" y="2491281"/>
                </a:cubicBezTo>
                <a:cubicBezTo>
                  <a:pt x="423216" y="2510897"/>
                  <a:pt x="423978" y="2526980"/>
                  <a:pt x="429121" y="2545615"/>
                </a:cubicBezTo>
                <a:cubicBezTo>
                  <a:pt x="441123" y="2588768"/>
                  <a:pt x="473700" y="2617603"/>
                  <a:pt x="502275" y="2645455"/>
                </a:cubicBezTo>
                <a:cubicBezTo>
                  <a:pt x="526660" y="2669191"/>
                  <a:pt x="540376" y="2695868"/>
                  <a:pt x="550665" y="2725094"/>
                </a:cubicBezTo>
                <a:cubicBezTo>
                  <a:pt x="563809" y="2761970"/>
                  <a:pt x="558857" y="2791196"/>
                  <a:pt x="527232" y="2808850"/>
                </a:cubicBezTo>
                <a:cubicBezTo>
                  <a:pt x="518277" y="2813754"/>
                  <a:pt x="507799" y="2822385"/>
                  <a:pt x="505133" y="2831604"/>
                </a:cubicBezTo>
                <a:cubicBezTo>
                  <a:pt x="491799" y="2876129"/>
                  <a:pt x="472366" y="2921245"/>
                  <a:pt x="484178" y="2968910"/>
                </a:cubicBezTo>
                <a:cubicBezTo>
                  <a:pt x="500371" y="3034817"/>
                  <a:pt x="499419" y="3099154"/>
                  <a:pt x="483416" y="3165061"/>
                </a:cubicBezTo>
                <a:cubicBezTo>
                  <a:pt x="470462" y="3218512"/>
                  <a:pt x="457126" y="3271963"/>
                  <a:pt x="447744" y="3326101"/>
                </a:cubicBezTo>
                <a:lnTo>
                  <a:pt x="446756" y="3333750"/>
                </a:lnTo>
                <a:lnTo>
                  <a:pt x="834222" y="3333750"/>
                </a:lnTo>
                <a:lnTo>
                  <a:pt x="833756" y="3315508"/>
                </a:lnTo>
                <a:cubicBezTo>
                  <a:pt x="835090" y="3305897"/>
                  <a:pt x="843092" y="3293538"/>
                  <a:pt x="851283" y="3289224"/>
                </a:cubicBezTo>
                <a:cubicBezTo>
                  <a:pt x="869571" y="3279612"/>
                  <a:pt x="872811" y="3266470"/>
                  <a:pt x="866523" y="3248621"/>
                </a:cubicBezTo>
                <a:cubicBezTo>
                  <a:pt x="861189" y="3233124"/>
                  <a:pt x="858523" y="3214098"/>
                  <a:pt x="848234" y="3203506"/>
                </a:cubicBezTo>
                <a:cubicBezTo>
                  <a:pt x="819088" y="3173494"/>
                  <a:pt x="818135" y="3135244"/>
                  <a:pt x="810325" y="3097977"/>
                </a:cubicBezTo>
                <a:cubicBezTo>
                  <a:pt x="805561" y="3075225"/>
                  <a:pt x="805371" y="3054039"/>
                  <a:pt x="808609" y="3031285"/>
                </a:cubicBezTo>
                <a:cubicBezTo>
                  <a:pt x="815849" y="2981857"/>
                  <a:pt x="805561" y="2933799"/>
                  <a:pt x="792417" y="2886329"/>
                </a:cubicBezTo>
                <a:cubicBezTo>
                  <a:pt x="783654" y="2854945"/>
                  <a:pt x="778320" y="2822776"/>
                  <a:pt x="769366" y="2791590"/>
                </a:cubicBezTo>
                <a:cubicBezTo>
                  <a:pt x="762508" y="2768247"/>
                  <a:pt x="754315" y="2744906"/>
                  <a:pt x="743267" y="2723527"/>
                </a:cubicBezTo>
                <a:cubicBezTo>
                  <a:pt x="727072" y="2692532"/>
                  <a:pt x="702688" y="2665466"/>
                  <a:pt x="709166" y="2626038"/>
                </a:cubicBezTo>
                <a:cubicBezTo>
                  <a:pt x="714880" y="2591317"/>
                  <a:pt x="702880" y="2559935"/>
                  <a:pt x="691449" y="2528158"/>
                </a:cubicBezTo>
                <a:cubicBezTo>
                  <a:pt x="683067" y="2504816"/>
                  <a:pt x="674493" y="2481477"/>
                  <a:pt x="669159" y="2457348"/>
                </a:cubicBezTo>
                <a:cubicBezTo>
                  <a:pt x="662872" y="2428709"/>
                  <a:pt x="665540" y="2396344"/>
                  <a:pt x="653918" y="2370844"/>
                </a:cubicBezTo>
                <a:cubicBezTo>
                  <a:pt x="641726" y="2344167"/>
                  <a:pt x="649918" y="2322005"/>
                  <a:pt x="653348" y="2298269"/>
                </a:cubicBezTo>
                <a:cubicBezTo>
                  <a:pt x="658682" y="2260413"/>
                  <a:pt x="668589" y="2222749"/>
                  <a:pt x="656014" y="2184501"/>
                </a:cubicBezTo>
                <a:cubicBezTo>
                  <a:pt x="640774" y="2138014"/>
                  <a:pt x="624391" y="2091918"/>
                  <a:pt x="609913" y="2045235"/>
                </a:cubicBezTo>
                <a:cubicBezTo>
                  <a:pt x="604386" y="2027187"/>
                  <a:pt x="602100" y="2007771"/>
                  <a:pt x="599624" y="1988939"/>
                </a:cubicBezTo>
                <a:cubicBezTo>
                  <a:pt x="597528" y="1971091"/>
                  <a:pt x="602862" y="1949711"/>
                  <a:pt x="594862" y="1935977"/>
                </a:cubicBezTo>
                <a:cubicBezTo>
                  <a:pt x="574287" y="1900670"/>
                  <a:pt x="564191" y="1864385"/>
                  <a:pt x="564191" y="1823583"/>
                </a:cubicBezTo>
                <a:cubicBezTo>
                  <a:pt x="564191" y="1808282"/>
                  <a:pt x="555617" y="1793374"/>
                  <a:pt x="554093" y="1777881"/>
                </a:cubicBezTo>
                <a:cubicBezTo>
                  <a:pt x="552189" y="1756694"/>
                  <a:pt x="547044" y="1732372"/>
                  <a:pt x="554285" y="1713934"/>
                </a:cubicBezTo>
                <a:cubicBezTo>
                  <a:pt x="571429" y="1670585"/>
                  <a:pt x="557141" y="1635476"/>
                  <a:pt x="540186" y="1597617"/>
                </a:cubicBezTo>
                <a:cubicBezTo>
                  <a:pt x="523422" y="1560348"/>
                  <a:pt x="510087" y="1521118"/>
                  <a:pt x="499037" y="1481495"/>
                </a:cubicBezTo>
                <a:cubicBezTo>
                  <a:pt x="495037" y="1466588"/>
                  <a:pt x="501705" y="1448740"/>
                  <a:pt x="503037" y="1432262"/>
                </a:cubicBezTo>
                <a:cubicBezTo>
                  <a:pt x="503419" y="1426376"/>
                  <a:pt x="503991" y="1419903"/>
                  <a:pt x="502085" y="1414609"/>
                </a:cubicBezTo>
                <a:cubicBezTo>
                  <a:pt x="483796" y="1363414"/>
                  <a:pt x="469890" y="1311432"/>
                  <a:pt x="479414" y="1255923"/>
                </a:cubicBezTo>
                <a:cubicBezTo>
                  <a:pt x="480368" y="1250824"/>
                  <a:pt x="478272" y="1245135"/>
                  <a:pt x="476938" y="1240034"/>
                </a:cubicBezTo>
                <a:cubicBezTo>
                  <a:pt x="470080" y="1215122"/>
                  <a:pt x="459222" y="1190799"/>
                  <a:pt x="456745" y="1165498"/>
                </a:cubicBezTo>
                <a:cubicBezTo>
                  <a:pt x="450649" y="1103121"/>
                  <a:pt x="448171" y="1040355"/>
                  <a:pt x="444171" y="977582"/>
                </a:cubicBezTo>
                <a:cubicBezTo>
                  <a:pt x="443981" y="973659"/>
                  <a:pt x="443981" y="969541"/>
                  <a:pt x="442647" y="966011"/>
                </a:cubicBezTo>
                <a:cubicBezTo>
                  <a:pt x="434455" y="942864"/>
                  <a:pt x="437123" y="922662"/>
                  <a:pt x="452743" y="903045"/>
                </a:cubicBezTo>
                <a:cubicBezTo>
                  <a:pt x="459602" y="894414"/>
                  <a:pt x="463222" y="882645"/>
                  <a:pt x="467032" y="871859"/>
                </a:cubicBezTo>
                <a:cubicBezTo>
                  <a:pt x="472748" y="855968"/>
                  <a:pt x="478272" y="839689"/>
                  <a:pt x="481892" y="823213"/>
                </a:cubicBezTo>
                <a:cubicBezTo>
                  <a:pt x="485320" y="806930"/>
                  <a:pt x="490083" y="789474"/>
                  <a:pt x="487416" y="773781"/>
                </a:cubicBezTo>
                <a:cubicBezTo>
                  <a:pt x="482654" y="745535"/>
                  <a:pt x="471986" y="718661"/>
                  <a:pt x="464936" y="690809"/>
                </a:cubicBezTo>
                <a:cubicBezTo>
                  <a:pt x="462460" y="681198"/>
                  <a:pt x="462842" y="670605"/>
                  <a:pt x="462650" y="660603"/>
                </a:cubicBezTo>
                <a:cubicBezTo>
                  <a:pt x="462080" y="637652"/>
                  <a:pt x="467604" y="614113"/>
                  <a:pt x="451791" y="593322"/>
                </a:cubicBezTo>
                <a:cubicBezTo>
                  <a:pt x="436933" y="574101"/>
                  <a:pt x="441313" y="554679"/>
                  <a:pt x="452553" y="534478"/>
                </a:cubicBezTo>
                <a:cubicBezTo>
                  <a:pt x="460556" y="519961"/>
                  <a:pt x="466842" y="503486"/>
                  <a:pt x="469890" y="487205"/>
                </a:cubicBezTo>
                <a:cubicBezTo>
                  <a:pt x="474080" y="464843"/>
                  <a:pt x="475796" y="442679"/>
                  <a:pt x="473318" y="418552"/>
                </a:cubicBezTo>
                <a:cubicBezTo>
                  <a:pt x="471604" y="401485"/>
                  <a:pt x="470842" y="387559"/>
                  <a:pt x="460746" y="374220"/>
                </a:cubicBezTo>
                <a:cubicBezTo>
                  <a:pt x="459222" y="372064"/>
                  <a:pt x="458840" y="368141"/>
                  <a:pt x="459032" y="365198"/>
                </a:cubicBezTo>
                <a:cubicBezTo>
                  <a:pt x="462270" y="326557"/>
                  <a:pt x="460556" y="288308"/>
                  <a:pt x="458267" y="249272"/>
                </a:cubicBezTo>
                <a:cubicBezTo>
                  <a:pt x="455221" y="199649"/>
                  <a:pt x="464174" y="147470"/>
                  <a:pt x="496179" y="104514"/>
                </a:cubicBezTo>
                <a:cubicBezTo>
                  <a:pt x="500943" y="98237"/>
                  <a:pt x="503037" y="88822"/>
                  <a:pt x="504181" y="80583"/>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866290A3-7E80-441D-AA1E-5263326B1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78285" y="0"/>
            <a:ext cx="874715" cy="6858001"/>
          </a:xfrm>
          <a:custGeom>
            <a:avLst/>
            <a:gdLst>
              <a:gd name="connsiteX0" fmla="*/ 669467 w 874715"/>
              <a:gd name="connsiteY0" fmla="*/ 3720275 h 6858001"/>
              <a:gd name="connsiteX1" fmla="*/ 710453 w 874715"/>
              <a:gd name="connsiteY1" fmla="*/ 3726292 h 6858001"/>
              <a:gd name="connsiteX2" fmla="*/ 710455 w 874715"/>
              <a:gd name="connsiteY2" fmla="*/ 3726292 h 6858001"/>
              <a:gd name="connsiteX3" fmla="*/ 669465 w 874715"/>
              <a:gd name="connsiteY3" fmla="*/ 3720275 h 6858001"/>
              <a:gd name="connsiteX4" fmla="*/ 834223 w 874715"/>
              <a:gd name="connsiteY4" fmla="*/ 3333751 h 6858001"/>
              <a:gd name="connsiteX5" fmla="*/ 446757 w 874715"/>
              <a:gd name="connsiteY5" fmla="*/ 3333751 h 6858001"/>
              <a:gd name="connsiteX6" fmla="*/ 441229 w 874715"/>
              <a:gd name="connsiteY6" fmla="*/ 3376550 h 6858001"/>
              <a:gd name="connsiteX7" fmla="*/ 437178 w 874715"/>
              <a:gd name="connsiteY7" fmla="*/ 3407910 h 6858001"/>
              <a:gd name="connsiteX8" fmla="*/ 435790 w 874715"/>
              <a:gd name="connsiteY8" fmla="*/ 3491262 h 6858001"/>
              <a:gd name="connsiteX9" fmla="*/ 429384 w 874715"/>
              <a:gd name="connsiteY9" fmla="*/ 3520658 h 6858001"/>
              <a:gd name="connsiteX10" fmla="*/ 427332 w 874715"/>
              <a:gd name="connsiteY10" fmla="*/ 3524252 h 6858001"/>
              <a:gd name="connsiteX11" fmla="*/ 427331 w 874715"/>
              <a:gd name="connsiteY11" fmla="*/ 3524252 h 6858001"/>
              <a:gd name="connsiteX12" fmla="*/ 413690 w 874715"/>
              <a:gd name="connsiteY12" fmla="*/ 3548145 h 6858001"/>
              <a:gd name="connsiteX13" fmla="*/ 408166 w 874715"/>
              <a:gd name="connsiteY13" fmla="*/ 3612089 h 6858001"/>
              <a:gd name="connsiteX14" fmla="*/ 421692 w 874715"/>
              <a:gd name="connsiteY14" fmla="*/ 3636610 h 6858001"/>
              <a:gd name="connsiteX15" fmla="*/ 445933 w 874715"/>
              <a:gd name="connsiteY15" fmla="*/ 3687609 h 6858001"/>
              <a:gd name="connsiteX16" fmla="*/ 443241 w 874715"/>
              <a:gd name="connsiteY16" fmla="*/ 3725049 h 6858001"/>
              <a:gd name="connsiteX17" fmla="*/ 455589 w 874715"/>
              <a:gd name="connsiteY17" fmla="*/ 3723372 h 6858001"/>
              <a:gd name="connsiteX18" fmla="*/ 544787 w 874715"/>
              <a:gd name="connsiteY18" fmla="*/ 3712739 h 6858001"/>
              <a:gd name="connsiteX19" fmla="*/ 544802 w 874715"/>
              <a:gd name="connsiteY19" fmla="*/ 3712740 h 6858001"/>
              <a:gd name="connsiteX20" fmla="*/ 544786 w 874715"/>
              <a:gd name="connsiteY20" fmla="*/ 3712740 h 6858001"/>
              <a:gd name="connsiteX21" fmla="*/ 455588 w 874715"/>
              <a:gd name="connsiteY21" fmla="*/ 3723373 h 6858001"/>
              <a:gd name="connsiteX22" fmla="*/ 443240 w 874715"/>
              <a:gd name="connsiteY22" fmla="*/ 3725050 h 6858001"/>
              <a:gd name="connsiteX23" fmla="*/ 441884 w 874715"/>
              <a:gd name="connsiteY23" fmla="*/ 3743904 h 6858001"/>
              <a:gd name="connsiteX24" fmla="*/ 442266 w 874715"/>
              <a:gd name="connsiteY24" fmla="*/ 3764306 h 6858001"/>
              <a:gd name="connsiteX25" fmla="*/ 433692 w 874715"/>
              <a:gd name="connsiteY25" fmla="*/ 3834135 h 6858001"/>
              <a:gd name="connsiteX26" fmla="*/ 428740 w 874715"/>
              <a:gd name="connsiteY26" fmla="*/ 3898864 h 6858001"/>
              <a:gd name="connsiteX27" fmla="*/ 444932 w 874715"/>
              <a:gd name="connsiteY27" fmla="*/ 4062061 h 6858001"/>
              <a:gd name="connsiteX28" fmla="*/ 441122 w 874715"/>
              <a:gd name="connsiteY28" fmla="*/ 4187207 h 6858001"/>
              <a:gd name="connsiteX29" fmla="*/ 444932 w 874715"/>
              <a:gd name="connsiteY29" fmla="*/ 4244874 h 6858001"/>
              <a:gd name="connsiteX30" fmla="*/ 450648 w 874715"/>
              <a:gd name="connsiteY30" fmla="*/ 4277434 h 6858001"/>
              <a:gd name="connsiteX31" fmla="*/ 490464 w 874715"/>
              <a:gd name="connsiteY31" fmla="*/ 4351188 h 6858001"/>
              <a:gd name="connsiteX32" fmla="*/ 499418 w 874715"/>
              <a:gd name="connsiteY32" fmla="*/ 4391596 h 6858001"/>
              <a:gd name="connsiteX33" fmla="*/ 498656 w 874715"/>
              <a:gd name="connsiteY33" fmla="*/ 4513209 h 6858001"/>
              <a:gd name="connsiteX34" fmla="*/ 438646 w 874715"/>
              <a:gd name="connsiteY34" fmla="*/ 4695629 h 6858001"/>
              <a:gd name="connsiteX35" fmla="*/ 430644 w 874715"/>
              <a:gd name="connsiteY35" fmla="*/ 4714658 h 6858001"/>
              <a:gd name="connsiteX36" fmla="*/ 420737 w 874715"/>
              <a:gd name="connsiteY36" fmla="*/ 4807436 h 6858001"/>
              <a:gd name="connsiteX37" fmla="*/ 434264 w 874715"/>
              <a:gd name="connsiteY37" fmla="*/ 4870400 h 6858001"/>
              <a:gd name="connsiteX38" fmla="*/ 462269 w 874715"/>
              <a:gd name="connsiteY38" fmla="*/ 4956119 h 6858001"/>
              <a:gd name="connsiteX39" fmla="*/ 485701 w 874715"/>
              <a:gd name="connsiteY39" fmla="*/ 5033207 h 6858001"/>
              <a:gd name="connsiteX40" fmla="*/ 512180 w 874715"/>
              <a:gd name="connsiteY40" fmla="*/ 5089305 h 6858001"/>
              <a:gd name="connsiteX41" fmla="*/ 531613 w 874715"/>
              <a:gd name="connsiteY41" fmla="*/ 5217589 h 6858001"/>
              <a:gd name="connsiteX42" fmla="*/ 534851 w 874715"/>
              <a:gd name="connsiteY42" fmla="*/ 5230926 h 6858001"/>
              <a:gd name="connsiteX43" fmla="*/ 511228 w 874715"/>
              <a:gd name="connsiteY43" fmla="*/ 5327433 h 6858001"/>
              <a:gd name="connsiteX44" fmla="*/ 487225 w 874715"/>
              <a:gd name="connsiteY44" fmla="*/ 5443357 h 6858001"/>
              <a:gd name="connsiteX45" fmla="*/ 495416 w 874715"/>
              <a:gd name="connsiteY45" fmla="*/ 5484746 h 6858001"/>
              <a:gd name="connsiteX46" fmla="*/ 507038 w 874715"/>
              <a:gd name="connsiteY46" fmla="*/ 5541432 h 6858001"/>
              <a:gd name="connsiteX47" fmla="*/ 500942 w 874715"/>
              <a:gd name="connsiteY47" fmla="*/ 5594001 h 6858001"/>
              <a:gd name="connsiteX48" fmla="*/ 500370 w 874715"/>
              <a:gd name="connsiteY48" fmla="*/ 5625974 h 6858001"/>
              <a:gd name="connsiteX49" fmla="*/ 571618 w 874715"/>
              <a:gd name="connsiteY49" fmla="*/ 5771911 h 6858001"/>
              <a:gd name="connsiteX50" fmla="*/ 577524 w 874715"/>
              <a:gd name="connsiteY50" fmla="*/ 5808982 h 6858001"/>
              <a:gd name="connsiteX51" fmla="*/ 586289 w 874715"/>
              <a:gd name="connsiteY51" fmla="*/ 5829971 h 6858001"/>
              <a:gd name="connsiteX52" fmla="*/ 674684 w 874715"/>
              <a:gd name="connsiteY52" fmla="*/ 5956490 h 6858001"/>
              <a:gd name="connsiteX53" fmla="*/ 692590 w 874715"/>
              <a:gd name="connsiteY53" fmla="*/ 6010235 h 6858001"/>
              <a:gd name="connsiteX54" fmla="*/ 688970 w 874715"/>
              <a:gd name="connsiteY54" fmla="*/ 6069276 h 6858001"/>
              <a:gd name="connsiteX55" fmla="*/ 682494 w 874715"/>
              <a:gd name="connsiteY55" fmla="*/ 6103407 h 6858001"/>
              <a:gd name="connsiteX56" fmla="*/ 626294 w 874715"/>
              <a:gd name="connsiteY56" fmla="*/ 6188144 h 6858001"/>
              <a:gd name="connsiteX57" fmla="*/ 628200 w 874715"/>
              <a:gd name="connsiteY57" fmla="*/ 6236396 h 6858001"/>
              <a:gd name="connsiteX58" fmla="*/ 666871 w 874715"/>
              <a:gd name="connsiteY58" fmla="*/ 6311718 h 6858001"/>
              <a:gd name="connsiteX59" fmla="*/ 684208 w 874715"/>
              <a:gd name="connsiteY59" fmla="*/ 6448435 h 6858001"/>
              <a:gd name="connsiteX60" fmla="*/ 630104 w 874715"/>
              <a:gd name="connsiteY60" fmla="*/ 6517873 h 6858001"/>
              <a:gd name="connsiteX61" fmla="*/ 578096 w 874715"/>
              <a:gd name="connsiteY61" fmla="*/ 6553767 h 6858001"/>
              <a:gd name="connsiteX62" fmla="*/ 517706 w 874715"/>
              <a:gd name="connsiteY62" fmla="*/ 6657533 h 6858001"/>
              <a:gd name="connsiteX63" fmla="*/ 540185 w 874715"/>
              <a:gd name="connsiteY63" fmla="*/ 6682250 h 6858001"/>
              <a:gd name="connsiteX64" fmla="*/ 549712 w 874715"/>
              <a:gd name="connsiteY64" fmla="*/ 6758356 h 6858001"/>
              <a:gd name="connsiteX65" fmla="*/ 548950 w 874715"/>
              <a:gd name="connsiteY65" fmla="*/ 6840738 h 6858001"/>
              <a:gd name="connsiteX66" fmla="*/ 556149 w 874715"/>
              <a:gd name="connsiteY66" fmla="*/ 6858001 h 6858001"/>
              <a:gd name="connsiteX67" fmla="*/ 760427 w 874715"/>
              <a:gd name="connsiteY67" fmla="*/ 6858001 h 6858001"/>
              <a:gd name="connsiteX68" fmla="*/ 763269 w 874715"/>
              <a:gd name="connsiteY68" fmla="*/ 6846819 h 6858001"/>
              <a:gd name="connsiteX69" fmla="*/ 784795 w 874715"/>
              <a:gd name="connsiteY69" fmla="*/ 6678324 h 6858001"/>
              <a:gd name="connsiteX70" fmla="*/ 805560 w 874715"/>
              <a:gd name="connsiteY70" fmla="*/ 6504338 h 6858001"/>
              <a:gd name="connsiteX71" fmla="*/ 812418 w 874715"/>
              <a:gd name="connsiteY71" fmla="*/ 6408814 h 6858001"/>
              <a:gd name="connsiteX72" fmla="*/ 823279 w 874715"/>
              <a:gd name="connsiteY72" fmla="*/ 6325450 h 6858001"/>
              <a:gd name="connsiteX73" fmla="*/ 830137 w 874715"/>
              <a:gd name="connsiteY73" fmla="*/ 6252873 h 6858001"/>
              <a:gd name="connsiteX74" fmla="*/ 844043 w 874715"/>
              <a:gd name="connsiteY74" fmla="*/ 6137341 h 6858001"/>
              <a:gd name="connsiteX75" fmla="*/ 847663 w 874715"/>
              <a:gd name="connsiteY75" fmla="*/ 6089284 h 6858001"/>
              <a:gd name="connsiteX76" fmla="*/ 847471 w 874715"/>
              <a:gd name="connsiteY76" fmla="*/ 5975908 h 6858001"/>
              <a:gd name="connsiteX77" fmla="*/ 845567 w 874715"/>
              <a:gd name="connsiteY77" fmla="*/ 5936481 h 6858001"/>
              <a:gd name="connsiteX78" fmla="*/ 821945 w 874715"/>
              <a:gd name="connsiteY78" fmla="*/ 5860571 h 6858001"/>
              <a:gd name="connsiteX79" fmla="*/ 820231 w 874715"/>
              <a:gd name="connsiteY79" fmla="*/ 5851549 h 6858001"/>
              <a:gd name="connsiteX80" fmla="*/ 810894 w 874715"/>
              <a:gd name="connsiteY80" fmla="*/ 5801726 h 6858001"/>
              <a:gd name="connsiteX81" fmla="*/ 807846 w 874715"/>
              <a:gd name="connsiteY81" fmla="*/ 5774460 h 6858001"/>
              <a:gd name="connsiteX82" fmla="*/ 788415 w 874715"/>
              <a:gd name="connsiteY82" fmla="*/ 5670892 h 6858001"/>
              <a:gd name="connsiteX83" fmla="*/ 779271 w 874715"/>
              <a:gd name="connsiteY83" fmla="*/ 5611265 h 6858001"/>
              <a:gd name="connsiteX84" fmla="*/ 780605 w 874715"/>
              <a:gd name="connsiteY84" fmla="*/ 5563010 h 6858001"/>
              <a:gd name="connsiteX85" fmla="*/ 782319 w 874715"/>
              <a:gd name="connsiteY85" fmla="*/ 5478272 h 6858001"/>
              <a:gd name="connsiteX86" fmla="*/ 786701 w 874715"/>
              <a:gd name="connsiteY86" fmla="*/ 5451203 h 6858001"/>
              <a:gd name="connsiteX87" fmla="*/ 774127 w 874715"/>
              <a:gd name="connsiteY87" fmla="*/ 5328805 h 6858001"/>
              <a:gd name="connsiteX88" fmla="*/ 773175 w 874715"/>
              <a:gd name="connsiteY88" fmla="*/ 5258975 h 6858001"/>
              <a:gd name="connsiteX89" fmla="*/ 757552 w 874715"/>
              <a:gd name="connsiteY89" fmla="*/ 5180319 h 6858001"/>
              <a:gd name="connsiteX90" fmla="*/ 758314 w 874715"/>
              <a:gd name="connsiteY90" fmla="*/ 5157370 h 6858001"/>
              <a:gd name="connsiteX91" fmla="*/ 759649 w 874715"/>
              <a:gd name="connsiteY91" fmla="*/ 5131673 h 6858001"/>
              <a:gd name="connsiteX92" fmla="*/ 760793 w 874715"/>
              <a:gd name="connsiteY92" fmla="*/ 5052820 h 6858001"/>
              <a:gd name="connsiteX93" fmla="*/ 766507 w 874715"/>
              <a:gd name="connsiteY93" fmla="*/ 5004959 h 6858001"/>
              <a:gd name="connsiteX94" fmla="*/ 763079 w 874715"/>
              <a:gd name="connsiteY94" fmla="*/ 4913751 h 6858001"/>
              <a:gd name="connsiteX95" fmla="*/ 768031 w 874715"/>
              <a:gd name="connsiteY95" fmla="*/ 4880011 h 6858001"/>
              <a:gd name="connsiteX96" fmla="*/ 768603 w 874715"/>
              <a:gd name="connsiteY96" fmla="*/ 4794687 h 6858001"/>
              <a:gd name="connsiteX97" fmla="*/ 765745 w 874715"/>
              <a:gd name="connsiteY97" fmla="*/ 4718187 h 6858001"/>
              <a:gd name="connsiteX98" fmla="*/ 767269 w 874715"/>
              <a:gd name="connsiteY98" fmla="*/ 4644434 h 6858001"/>
              <a:gd name="connsiteX99" fmla="*/ 773555 w 874715"/>
              <a:gd name="connsiteY99" fmla="*/ 4591670 h 6858001"/>
              <a:gd name="connsiteX100" fmla="*/ 777365 w 874715"/>
              <a:gd name="connsiteY100" fmla="*/ 4534394 h 6858001"/>
              <a:gd name="connsiteX101" fmla="*/ 800036 w 874715"/>
              <a:gd name="connsiteY101" fmla="*/ 4376493 h 6858001"/>
              <a:gd name="connsiteX102" fmla="*/ 794512 w 874715"/>
              <a:gd name="connsiteY102" fmla="*/ 4347267 h 6858001"/>
              <a:gd name="connsiteX103" fmla="*/ 789368 w 874715"/>
              <a:gd name="connsiteY103" fmla="*/ 4181322 h 6858001"/>
              <a:gd name="connsiteX104" fmla="*/ 789750 w 874715"/>
              <a:gd name="connsiteY104" fmla="*/ 4145230 h 6858001"/>
              <a:gd name="connsiteX105" fmla="*/ 767269 w 874715"/>
              <a:gd name="connsiteY105" fmla="*/ 4048330 h 6858001"/>
              <a:gd name="connsiteX106" fmla="*/ 802894 w 874715"/>
              <a:gd name="connsiteY106" fmla="*/ 3898864 h 6858001"/>
              <a:gd name="connsiteX107" fmla="*/ 847471 w 874715"/>
              <a:gd name="connsiteY107" fmla="*/ 3759007 h 6858001"/>
              <a:gd name="connsiteX108" fmla="*/ 848163 w 874715"/>
              <a:gd name="connsiteY108" fmla="*/ 3756136 h 6858001"/>
              <a:gd name="connsiteX109" fmla="*/ 819543 w 874715"/>
              <a:gd name="connsiteY109" fmla="*/ 3748731 h 6858001"/>
              <a:gd name="connsiteX110" fmla="*/ 819313 w 874715"/>
              <a:gd name="connsiteY110" fmla="*/ 3748682 h 6858001"/>
              <a:gd name="connsiteX111" fmla="*/ 819544 w 874715"/>
              <a:gd name="connsiteY111" fmla="*/ 3748730 h 6858001"/>
              <a:gd name="connsiteX112" fmla="*/ 848164 w 874715"/>
              <a:gd name="connsiteY112" fmla="*/ 3756135 h 6858001"/>
              <a:gd name="connsiteX113" fmla="*/ 849545 w 874715"/>
              <a:gd name="connsiteY113" fmla="*/ 3750401 h 6858001"/>
              <a:gd name="connsiteX114" fmla="*/ 853189 w 874715"/>
              <a:gd name="connsiteY114" fmla="*/ 3741353 h 6858001"/>
              <a:gd name="connsiteX115" fmla="*/ 862905 w 874715"/>
              <a:gd name="connsiteY115" fmla="*/ 3691138 h 6858001"/>
              <a:gd name="connsiteX116" fmla="*/ 866333 w 874715"/>
              <a:gd name="connsiteY116" fmla="*/ 3628959 h 6858001"/>
              <a:gd name="connsiteX117" fmla="*/ 874715 w 874715"/>
              <a:gd name="connsiteY117" fmla="*/ 3550106 h 6858001"/>
              <a:gd name="connsiteX118" fmla="*/ 871487 w 874715"/>
              <a:gd name="connsiteY118" fmla="*/ 3524252 h 6858001"/>
              <a:gd name="connsiteX119" fmla="*/ 871488 w 874715"/>
              <a:gd name="connsiteY119" fmla="*/ 3524252 h 6858001"/>
              <a:gd name="connsiteX120" fmla="*/ 870763 w 874715"/>
              <a:gd name="connsiteY120" fmla="*/ 3518451 h 6858001"/>
              <a:gd name="connsiteX121" fmla="*/ 864238 w 874715"/>
              <a:gd name="connsiteY121" fmla="*/ 3486946 h 6858001"/>
              <a:gd name="connsiteX122" fmla="*/ 848618 w 874715"/>
              <a:gd name="connsiteY122" fmla="*/ 3398677 h 6858001"/>
              <a:gd name="connsiteX123" fmla="*/ 837595 w 874715"/>
              <a:gd name="connsiteY123" fmla="*/ 3365728 h 6858001"/>
              <a:gd name="connsiteX124" fmla="*/ 834829 w 874715"/>
              <a:gd name="connsiteY124" fmla="*/ 3357461 h 6858001"/>
              <a:gd name="connsiteX125" fmla="*/ 513783 w 874715"/>
              <a:gd name="connsiteY125" fmla="*/ 0 h 6858001"/>
              <a:gd name="connsiteX126" fmla="*/ 72334 w 874715"/>
              <a:gd name="connsiteY126" fmla="*/ 0 h 6858001"/>
              <a:gd name="connsiteX127" fmla="*/ 75447 w 874715"/>
              <a:gd name="connsiteY127" fmla="*/ 27991 h 6858001"/>
              <a:gd name="connsiteX128" fmla="*/ 88115 w 874715"/>
              <a:gd name="connsiteY128" fmla="*/ 134133 h 6858001"/>
              <a:gd name="connsiteX129" fmla="*/ 62778 w 874715"/>
              <a:gd name="connsiteY129" fmla="*/ 221224 h 6858001"/>
              <a:gd name="connsiteX130" fmla="*/ 62206 w 874715"/>
              <a:gd name="connsiteY130" fmla="*/ 247312 h 6858001"/>
              <a:gd name="connsiteX131" fmla="*/ 72113 w 874715"/>
              <a:gd name="connsiteY131" fmla="*/ 305764 h 6858001"/>
              <a:gd name="connsiteX132" fmla="*/ 65445 w 874715"/>
              <a:gd name="connsiteY132" fmla="*/ 426397 h 6858001"/>
              <a:gd name="connsiteX133" fmla="*/ 55348 w 874715"/>
              <a:gd name="connsiteY133" fmla="*/ 470924 h 6858001"/>
              <a:gd name="connsiteX134" fmla="*/ 48870 w 874715"/>
              <a:gd name="connsiteY134" fmla="*/ 495638 h 6858001"/>
              <a:gd name="connsiteX135" fmla="*/ 30963 w 874715"/>
              <a:gd name="connsiteY135" fmla="*/ 622548 h 6858001"/>
              <a:gd name="connsiteX136" fmla="*/ 11723 w 874715"/>
              <a:gd name="connsiteY136" fmla="*/ 679040 h 6858001"/>
              <a:gd name="connsiteX137" fmla="*/ 8865 w 874715"/>
              <a:gd name="connsiteY137" fmla="*/ 694341 h 6858001"/>
              <a:gd name="connsiteX138" fmla="*/ 16865 w 874715"/>
              <a:gd name="connsiteY138" fmla="*/ 778095 h 6858001"/>
              <a:gd name="connsiteX139" fmla="*/ 47918 w 874715"/>
              <a:gd name="connsiteY139" fmla="*/ 840866 h 6858001"/>
              <a:gd name="connsiteX140" fmla="*/ 58396 w 874715"/>
              <a:gd name="connsiteY140" fmla="*/ 853028 h 6858001"/>
              <a:gd name="connsiteX141" fmla="*/ 54776 w 874715"/>
              <a:gd name="connsiteY141" fmla="*/ 1027995 h 6858001"/>
              <a:gd name="connsiteX142" fmla="*/ 50394 w 874715"/>
              <a:gd name="connsiteY142" fmla="*/ 1054866 h 6858001"/>
              <a:gd name="connsiteX143" fmla="*/ 68683 w 874715"/>
              <a:gd name="connsiteY143" fmla="*/ 1184720 h 6858001"/>
              <a:gd name="connsiteX144" fmla="*/ 72303 w 874715"/>
              <a:gd name="connsiteY144" fmla="*/ 1222576 h 6858001"/>
              <a:gd name="connsiteX145" fmla="*/ 88687 w 874715"/>
              <a:gd name="connsiteY145" fmla="*/ 1358313 h 6858001"/>
              <a:gd name="connsiteX146" fmla="*/ 73447 w 874715"/>
              <a:gd name="connsiteY146" fmla="*/ 1377535 h 6858001"/>
              <a:gd name="connsiteX147" fmla="*/ 35153 w 874715"/>
              <a:gd name="connsiteY147" fmla="*/ 1432851 h 6858001"/>
              <a:gd name="connsiteX148" fmla="*/ 1244 w 874715"/>
              <a:gd name="connsiteY148" fmla="*/ 1541910 h 6858001"/>
              <a:gd name="connsiteX149" fmla="*/ 3149 w 874715"/>
              <a:gd name="connsiteY149" fmla="*/ 1571529 h 6858001"/>
              <a:gd name="connsiteX150" fmla="*/ 59730 w 874715"/>
              <a:gd name="connsiteY150" fmla="*/ 1646459 h 6858001"/>
              <a:gd name="connsiteX151" fmla="*/ 82399 w 874715"/>
              <a:gd name="connsiteY151" fmla="*/ 1682944 h 6858001"/>
              <a:gd name="connsiteX152" fmla="*/ 124120 w 874715"/>
              <a:gd name="connsiteY152" fmla="*/ 1786511 h 6858001"/>
              <a:gd name="connsiteX153" fmla="*/ 131741 w 874715"/>
              <a:gd name="connsiteY153" fmla="*/ 1795142 h 6858001"/>
              <a:gd name="connsiteX154" fmla="*/ 222232 w 874715"/>
              <a:gd name="connsiteY154" fmla="*/ 1871640 h 6858001"/>
              <a:gd name="connsiteX155" fmla="*/ 237662 w 874715"/>
              <a:gd name="connsiteY155" fmla="*/ 1888901 h 6858001"/>
              <a:gd name="connsiteX156" fmla="*/ 261667 w 874715"/>
              <a:gd name="connsiteY156" fmla="*/ 1909694 h 6858001"/>
              <a:gd name="connsiteX157" fmla="*/ 308150 w 874715"/>
              <a:gd name="connsiteY157" fmla="*/ 1974618 h 6858001"/>
              <a:gd name="connsiteX158" fmla="*/ 323009 w 874715"/>
              <a:gd name="connsiteY158" fmla="*/ 2055042 h 6858001"/>
              <a:gd name="connsiteX159" fmla="*/ 345680 w 874715"/>
              <a:gd name="connsiteY159" fmla="*/ 2152137 h 6858001"/>
              <a:gd name="connsiteX160" fmla="*/ 360920 w 874715"/>
              <a:gd name="connsiteY160" fmla="*/ 2192740 h 6858001"/>
              <a:gd name="connsiteX161" fmla="*/ 389877 w 874715"/>
              <a:gd name="connsiteY161" fmla="*/ 2301603 h 6858001"/>
              <a:gd name="connsiteX162" fmla="*/ 414262 w 874715"/>
              <a:gd name="connsiteY162" fmla="*/ 2379279 h 6858001"/>
              <a:gd name="connsiteX163" fmla="*/ 428551 w 874715"/>
              <a:gd name="connsiteY163" fmla="*/ 2491281 h 6858001"/>
              <a:gd name="connsiteX164" fmla="*/ 429121 w 874715"/>
              <a:gd name="connsiteY164" fmla="*/ 2545615 h 6858001"/>
              <a:gd name="connsiteX165" fmla="*/ 502275 w 874715"/>
              <a:gd name="connsiteY165" fmla="*/ 2645455 h 6858001"/>
              <a:gd name="connsiteX166" fmla="*/ 550665 w 874715"/>
              <a:gd name="connsiteY166" fmla="*/ 2725094 h 6858001"/>
              <a:gd name="connsiteX167" fmla="*/ 527232 w 874715"/>
              <a:gd name="connsiteY167" fmla="*/ 2808850 h 6858001"/>
              <a:gd name="connsiteX168" fmla="*/ 505133 w 874715"/>
              <a:gd name="connsiteY168" fmla="*/ 2831604 h 6858001"/>
              <a:gd name="connsiteX169" fmla="*/ 484178 w 874715"/>
              <a:gd name="connsiteY169" fmla="*/ 2968910 h 6858001"/>
              <a:gd name="connsiteX170" fmla="*/ 483416 w 874715"/>
              <a:gd name="connsiteY170" fmla="*/ 3165061 h 6858001"/>
              <a:gd name="connsiteX171" fmla="*/ 447744 w 874715"/>
              <a:gd name="connsiteY171" fmla="*/ 3326101 h 6858001"/>
              <a:gd name="connsiteX172" fmla="*/ 446756 w 874715"/>
              <a:gd name="connsiteY172" fmla="*/ 3333750 h 6858001"/>
              <a:gd name="connsiteX173" fmla="*/ 834222 w 874715"/>
              <a:gd name="connsiteY173" fmla="*/ 3333750 h 6858001"/>
              <a:gd name="connsiteX174" fmla="*/ 833756 w 874715"/>
              <a:gd name="connsiteY174" fmla="*/ 3315508 h 6858001"/>
              <a:gd name="connsiteX175" fmla="*/ 851283 w 874715"/>
              <a:gd name="connsiteY175" fmla="*/ 3289224 h 6858001"/>
              <a:gd name="connsiteX176" fmla="*/ 866523 w 874715"/>
              <a:gd name="connsiteY176" fmla="*/ 3248621 h 6858001"/>
              <a:gd name="connsiteX177" fmla="*/ 848234 w 874715"/>
              <a:gd name="connsiteY177" fmla="*/ 3203506 h 6858001"/>
              <a:gd name="connsiteX178" fmla="*/ 810325 w 874715"/>
              <a:gd name="connsiteY178" fmla="*/ 3097977 h 6858001"/>
              <a:gd name="connsiteX179" fmla="*/ 808609 w 874715"/>
              <a:gd name="connsiteY179" fmla="*/ 3031285 h 6858001"/>
              <a:gd name="connsiteX180" fmla="*/ 792417 w 874715"/>
              <a:gd name="connsiteY180" fmla="*/ 2886329 h 6858001"/>
              <a:gd name="connsiteX181" fmla="*/ 769366 w 874715"/>
              <a:gd name="connsiteY181" fmla="*/ 2791590 h 6858001"/>
              <a:gd name="connsiteX182" fmla="*/ 743267 w 874715"/>
              <a:gd name="connsiteY182" fmla="*/ 2723527 h 6858001"/>
              <a:gd name="connsiteX183" fmla="*/ 709166 w 874715"/>
              <a:gd name="connsiteY183" fmla="*/ 2626038 h 6858001"/>
              <a:gd name="connsiteX184" fmla="*/ 691449 w 874715"/>
              <a:gd name="connsiteY184" fmla="*/ 2528158 h 6858001"/>
              <a:gd name="connsiteX185" fmla="*/ 669159 w 874715"/>
              <a:gd name="connsiteY185" fmla="*/ 2457348 h 6858001"/>
              <a:gd name="connsiteX186" fmla="*/ 653918 w 874715"/>
              <a:gd name="connsiteY186" fmla="*/ 2370844 h 6858001"/>
              <a:gd name="connsiteX187" fmla="*/ 653348 w 874715"/>
              <a:gd name="connsiteY187" fmla="*/ 2298269 h 6858001"/>
              <a:gd name="connsiteX188" fmla="*/ 656014 w 874715"/>
              <a:gd name="connsiteY188" fmla="*/ 2184501 h 6858001"/>
              <a:gd name="connsiteX189" fmla="*/ 609913 w 874715"/>
              <a:gd name="connsiteY189" fmla="*/ 2045235 h 6858001"/>
              <a:gd name="connsiteX190" fmla="*/ 599624 w 874715"/>
              <a:gd name="connsiteY190" fmla="*/ 1988939 h 6858001"/>
              <a:gd name="connsiteX191" fmla="*/ 594862 w 874715"/>
              <a:gd name="connsiteY191" fmla="*/ 1935977 h 6858001"/>
              <a:gd name="connsiteX192" fmla="*/ 564191 w 874715"/>
              <a:gd name="connsiteY192" fmla="*/ 1823583 h 6858001"/>
              <a:gd name="connsiteX193" fmla="*/ 554093 w 874715"/>
              <a:gd name="connsiteY193" fmla="*/ 1777881 h 6858001"/>
              <a:gd name="connsiteX194" fmla="*/ 554285 w 874715"/>
              <a:gd name="connsiteY194" fmla="*/ 1713934 h 6858001"/>
              <a:gd name="connsiteX195" fmla="*/ 540186 w 874715"/>
              <a:gd name="connsiteY195" fmla="*/ 1597617 h 6858001"/>
              <a:gd name="connsiteX196" fmla="*/ 499037 w 874715"/>
              <a:gd name="connsiteY196" fmla="*/ 1481495 h 6858001"/>
              <a:gd name="connsiteX197" fmla="*/ 503037 w 874715"/>
              <a:gd name="connsiteY197" fmla="*/ 1432262 h 6858001"/>
              <a:gd name="connsiteX198" fmla="*/ 502085 w 874715"/>
              <a:gd name="connsiteY198" fmla="*/ 1414609 h 6858001"/>
              <a:gd name="connsiteX199" fmla="*/ 479414 w 874715"/>
              <a:gd name="connsiteY199" fmla="*/ 1255923 h 6858001"/>
              <a:gd name="connsiteX200" fmla="*/ 476938 w 874715"/>
              <a:gd name="connsiteY200" fmla="*/ 1240034 h 6858001"/>
              <a:gd name="connsiteX201" fmla="*/ 456745 w 874715"/>
              <a:gd name="connsiteY201" fmla="*/ 1165498 h 6858001"/>
              <a:gd name="connsiteX202" fmla="*/ 444171 w 874715"/>
              <a:gd name="connsiteY202" fmla="*/ 977582 h 6858001"/>
              <a:gd name="connsiteX203" fmla="*/ 442647 w 874715"/>
              <a:gd name="connsiteY203" fmla="*/ 966011 h 6858001"/>
              <a:gd name="connsiteX204" fmla="*/ 452743 w 874715"/>
              <a:gd name="connsiteY204" fmla="*/ 903045 h 6858001"/>
              <a:gd name="connsiteX205" fmla="*/ 467032 w 874715"/>
              <a:gd name="connsiteY205" fmla="*/ 871859 h 6858001"/>
              <a:gd name="connsiteX206" fmla="*/ 481892 w 874715"/>
              <a:gd name="connsiteY206" fmla="*/ 823213 h 6858001"/>
              <a:gd name="connsiteX207" fmla="*/ 487416 w 874715"/>
              <a:gd name="connsiteY207" fmla="*/ 773781 h 6858001"/>
              <a:gd name="connsiteX208" fmla="*/ 464936 w 874715"/>
              <a:gd name="connsiteY208" fmla="*/ 690809 h 6858001"/>
              <a:gd name="connsiteX209" fmla="*/ 462650 w 874715"/>
              <a:gd name="connsiteY209" fmla="*/ 660603 h 6858001"/>
              <a:gd name="connsiteX210" fmla="*/ 451791 w 874715"/>
              <a:gd name="connsiteY210" fmla="*/ 593322 h 6858001"/>
              <a:gd name="connsiteX211" fmla="*/ 452553 w 874715"/>
              <a:gd name="connsiteY211" fmla="*/ 534478 h 6858001"/>
              <a:gd name="connsiteX212" fmla="*/ 469890 w 874715"/>
              <a:gd name="connsiteY212" fmla="*/ 487205 h 6858001"/>
              <a:gd name="connsiteX213" fmla="*/ 473318 w 874715"/>
              <a:gd name="connsiteY213" fmla="*/ 418552 h 6858001"/>
              <a:gd name="connsiteX214" fmla="*/ 460746 w 874715"/>
              <a:gd name="connsiteY214" fmla="*/ 374220 h 6858001"/>
              <a:gd name="connsiteX215" fmla="*/ 459032 w 874715"/>
              <a:gd name="connsiteY215" fmla="*/ 365198 h 6858001"/>
              <a:gd name="connsiteX216" fmla="*/ 458267 w 874715"/>
              <a:gd name="connsiteY216" fmla="*/ 249272 h 6858001"/>
              <a:gd name="connsiteX217" fmla="*/ 496179 w 874715"/>
              <a:gd name="connsiteY217" fmla="*/ 104514 h 6858001"/>
              <a:gd name="connsiteX218" fmla="*/ 504181 w 874715"/>
              <a:gd name="connsiteY218" fmla="*/ 80583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Lst>
            <a:rect l="l" t="t" r="r" b="b"/>
            <a:pathLst>
              <a:path w="874715" h="6858001">
                <a:moveTo>
                  <a:pt x="669467" y="3720275"/>
                </a:moveTo>
                <a:lnTo>
                  <a:pt x="710453" y="3726292"/>
                </a:lnTo>
                <a:lnTo>
                  <a:pt x="710455" y="3726292"/>
                </a:lnTo>
                <a:lnTo>
                  <a:pt x="669465" y="3720275"/>
                </a:lnTo>
                <a:close/>
                <a:moveTo>
                  <a:pt x="834223" y="3333751"/>
                </a:moveTo>
                <a:lnTo>
                  <a:pt x="446757" y="3333751"/>
                </a:lnTo>
                <a:lnTo>
                  <a:pt x="441229" y="3376550"/>
                </a:lnTo>
                <a:lnTo>
                  <a:pt x="437178" y="3407910"/>
                </a:lnTo>
                <a:cubicBezTo>
                  <a:pt x="435005" y="3435408"/>
                  <a:pt x="434362" y="3463164"/>
                  <a:pt x="435790" y="3491262"/>
                </a:cubicBezTo>
                <a:cubicBezTo>
                  <a:pt x="436266" y="3500578"/>
                  <a:pt x="433599" y="3510777"/>
                  <a:pt x="429384" y="3520658"/>
                </a:cubicBezTo>
                <a:lnTo>
                  <a:pt x="427332" y="3524252"/>
                </a:lnTo>
                <a:lnTo>
                  <a:pt x="427331" y="3524252"/>
                </a:lnTo>
                <a:lnTo>
                  <a:pt x="413690" y="3548145"/>
                </a:lnTo>
                <a:cubicBezTo>
                  <a:pt x="391973" y="3578940"/>
                  <a:pt x="390257" y="3577567"/>
                  <a:pt x="408166" y="3612089"/>
                </a:cubicBezTo>
                <a:cubicBezTo>
                  <a:pt x="412548" y="3620328"/>
                  <a:pt x="415214" y="3630528"/>
                  <a:pt x="421692" y="3636610"/>
                </a:cubicBezTo>
                <a:cubicBezTo>
                  <a:pt x="438171" y="3652106"/>
                  <a:pt x="444409" y="3669416"/>
                  <a:pt x="445933" y="3687609"/>
                </a:cubicBezTo>
                <a:lnTo>
                  <a:pt x="443241" y="3725049"/>
                </a:lnTo>
                <a:lnTo>
                  <a:pt x="455589" y="3723372"/>
                </a:lnTo>
                <a:cubicBezTo>
                  <a:pt x="485111" y="3719138"/>
                  <a:pt x="514678" y="3715144"/>
                  <a:pt x="544787" y="3712739"/>
                </a:cubicBezTo>
                <a:lnTo>
                  <a:pt x="544802" y="3712740"/>
                </a:lnTo>
                <a:lnTo>
                  <a:pt x="544786" y="3712740"/>
                </a:lnTo>
                <a:cubicBezTo>
                  <a:pt x="514677" y="3715145"/>
                  <a:pt x="485110" y="3719139"/>
                  <a:pt x="455588" y="3723373"/>
                </a:cubicBezTo>
                <a:lnTo>
                  <a:pt x="443240" y="3725050"/>
                </a:lnTo>
                <a:lnTo>
                  <a:pt x="441884" y="3743904"/>
                </a:lnTo>
                <a:cubicBezTo>
                  <a:pt x="440932" y="3750574"/>
                  <a:pt x="439598" y="3758615"/>
                  <a:pt x="442266" y="3764306"/>
                </a:cubicBezTo>
                <a:cubicBezTo>
                  <a:pt x="454266" y="3790000"/>
                  <a:pt x="450076" y="3811773"/>
                  <a:pt x="433692" y="3834135"/>
                </a:cubicBezTo>
                <a:cubicBezTo>
                  <a:pt x="419595" y="3853553"/>
                  <a:pt x="411213" y="3875915"/>
                  <a:pt x="428740" y="3898864"/>
                </a:cubicBezTo>
                <a:cubicBezTo>
                  <a:pt x="467603" y="3949864"/>
                  <a:pt x="469507" y="4004392"/>
                  <a:pt x="444932" y="4062061"/>
                </a:cubicBezTo>
                <a:cubicBezTo>
                  <a:pt x="427405" y="4103253"/>
                  <a:pt x="423405" y="4143856"/>
                  <a:pt x="441122" y="4187207"/>
                </a:cubicBezTo>
                <a:cubicBezTo>
                  <a:pt x="447980" y="4203880"/>
                  <a:pt x="443408" y="4225456"/>
                  <a:pt x="444932" y="4244874"/>
                </a:cubicBezTo>
                <a:cubicBezTo>
                  <a:pt x="445694" y="4255860"/>
                  <a:pt x="445884" y="4268022"/>
                  <a:pt x="450648" y="4277434"/>
                </a:cubicBezTo>
                <a:cubicBezTo>
                  <a:pt x="462841" y="4302544"/>
                  <a:pt x="478461" y="4325885"/>
                  <a:pt x="490464" y="4351188"/>
                </a:cubicBezTo>
                <a:cubicBezTo>
                  <a:pt x="496178" y="4363350"/>
                  <a:pt x="499226" y="4377865"/>
                  <a:pt x="499418" y="4391596"/>
                </a:cubicBezTo>
                <a:cubicBezTo>
                  <a:pt x="500370" y="4432199"/>
                  <a:pt x="500370" y="4472804"/>
                  <a:pt x="498656" y="4513209"/>
                </a:cubicBezTo>
                <a:cubicBezTo>
                  <a:pt x="495988" y="4579901"/>
                  <a:pt x="495416" y="4647572"/>
                  <a:pt x="438646" y="4695629"/>
                </a:cubicBezTo>
                <a:cubicBezTo>
                  <a:pt x="434074" y="4699554"/>
                  <a:pt x="431406" y="4707987"/>
                  <a:pt x="430644" y="4714658"/>
                </a:cubicBezTo>
                <a:cubicBezTo>
                  <a:pt x="427025" y="4745453"/>
                  <a:pt x="426643" y="4777033"/>
                  <a:pt x="420737" y="4807436"/>
                </a:cubicBezTo>
                <a:cubicBezTo>
                  <a:pt x="415975" y="4831758"/>
                  <a:pt x="417499" y="4851963"/>
                  <a:pt x="434264" y="4870400"/>
                </a:cubicBezTo>
                <a:cubicBezTo>
                  <a:pt x="456362" y="4894527"/>
                  <a:pt x="469317" y="4923950"/>
                  <a:pt x="462269" y="4956119"/>
                </a:cubicBezTo>
                <a:cubicBezTo>
                  <a:pt x="455410" y="4988286"/>
                  <a:pt x="470269" y="5009470"/>
                  <a:pt x="485701" y="5033207"/>
                </a:cubicBezTo>
                <a:cubicBezTo>
                  <a:pt x="496940" y="5050467"/>
                  <a:pt x="511038" y="5070083"/>
                  <a:pt x="512180" y="5089305"/>
                </a:cubicBezTo>
                <a:cubicBezTo>
                  <a:pt x="514656" y="5132851"/>
                  <a:pt x="553902" y="5170316"/>
                  <a:pt x="531613" y="5217589"/>
                </a:cubicBezTo>
                <a:cubicBezTo>
                  <a:pt x="530089" y="5220727"/>
                  <a:pt x="533899" y="5226415"/>
                  <a:pt x="534851" y="5230926"/>
                </a:cubicBezTo>
                <a:cubicBezTo>
                  <a:pt x="542091" y="5267019"/>
                  <a:pt x="535041" y="5300953"/>
                  <a:pt x="511228" y="5327433"/>
                </a:cubicBezTo>
                <a:cubicBezTo>
                  <a:pt x="480175" y="5362152"/>
                  <a:pt x="477127" y="5400597"/>
                  <a:pt x="487225" y="5443357"/>
                </a:cubicBezTo>
                <a:cubicBezTo>
                  <a:pt x="490464" y="5457089"/>
                  <a:pt x="492750" y="5470820"/>
                  <a:pt x="495416" y="5484746"/>
                </a:cubicBezTo>
                <a:cubicBezTo>
                  <a:pt x="499226" y="5503576"/>
                  <a:pt x="503228" y="5522604"/>
                  <a:pt x="507038" y="5541432"/>
                </a:cubicBezTo>
                <a:cubicBezTo>
                  <a:pt x="510848" y="5559676"/>
                  <a:pt x="517324" y="5579880"/>
                  <a:pt x="500942" y="5594001"/>
                </a:cubicBezTo>
                <a:cubicBezTo>
                  <a:pt x="486843" y="5606164"/>
                  <a:pt x="488177" y="5614794"/>
                  <a:pt x="500370" y="5625974"/>
                </a:cubicBezTo>
                <a:cubicBezTo>
                  <a:pt x="543043" y="5664813"/>
                  <a:pt x="569714" y="5711889"/>
                  <a:pt x="571618" y="5771911"/>
                </a:cubicBezTo>
                <a:cubicBezTo>
                  <a:pt x="572000" y="5784268"/>
                  <a:pt x="574666" y="5796822"/>
                  <a:pt x="577524" y="5808982"/>
                </a:cubicBezTo>
                <a:cubicBezTo>
                  <a:pt x="579239" y="5816437"/>
                  <a:pt x="581145" y="5825462"/>
                  <a:pt x="586289" y="5829971"/>
                </a:cubicBezTo>
                <a:cubicBezTo>
                  <a:pt x="625532" y="5865083"/>
                  <a:pt x="652775" y="5908825"/>
                  <a:pt x="674684" y="5956490"/>
                </a:cubicBezTo>
                <a:cubicBezTo>
                  <a:pt x="682494" y="5973553"/>
                  <a:pt x="690304" y="5991797"/>
                  <a:pt x="692590" y="6010235"/>
                </a:cubicBezTo>
                <a:cubicBezTo>
                  <a:pt x="694876" y="6029456"/>
                  <a:pt x="691066" y="6049660"/>
                  <a:pt x="688970" y="6069276"/>
                </a:cubicBezTo>
                <a:cubicBezTo>
                  <a:pt x="687828" y="6080849"/>
                  <a:pt x="688018" y="6094187"/>
                  <a:pt x="682494" y="6103407"/>
                </a:cubicBezTo>
                <a:cubicBezTo>
                  <a:pt x="665157" y="6132633"/>
                  <a:pt x="646489" y="6160879"/>
                  <a:pt x="626294" y="6188144"/>
                </a:cubicBezTo>
                <a:cubicBezTo>
                  <a:pt x="608958" y="6211486"/>
                  <a:pt x="606481" y="6216194"/>
                  <a:pt x="628200" y="6236396"/>
                </a:cubicBezTo>
                <a:cubicBezTo>
                  <a:pt x="650489" y="6257190"/>
                  <a:pt x="662109" y="6283082"/>
                  <a:pt x="666871" y="6311718"/>
                </a:cubicBezTo>
                <a:cubicBezTo>
                  <a:pt x="674302" y="6357030"/>
                  <a:pt x="680588" y="6402732"/>
                  <a:pt x="684208" y="6448435"/>
                </a:cubicBezTo>
                <a:cubicBezTo>
                  <a:pt x="687446" y="6489823"/>
                  <a:pt x="669920" y="6509634"/>
                  <a:pt x="630104" y="6517873"/>
                </a:cubicBezTo>
                <a:cubicBezTo>
                  <a:pt x="608005" y="6522581"/>
                  <a:pt x="584001" y="6528663"/>
                  <a:pt x="578096" y="6553767"/>
                </a:cubicBezTo>
                <a:cubicBezTo>
                  <a:pt x="568570" y="6594765"/>
                  <a:pt x="564380" y="6637329"/>
                  <a:pt x="517706" y="6657533"/>
                </a:cubicBezTo>
                <a:cubicBezTo>
                  <a:pt x="527993" y="6668713"/>
                  <a:pt x="534089" y="6675579"/>
                  <a:pt x="540185" y="6682250"/>
                </a:cubicBezTo>
                <a:cubicBezTo>
                  <a:pt x="557140" y="6700686"/>
                  <a:pt x="564380" y="6738934"/>
                  <a:pt x="549712" y="6758356"/>
                </a:cubicBezTo>
                <a:cubicBezTo>
                  <a:pt x="528375" y="6786993"/>
                  <a:pt x="532375" y="6813278"/>
                  <a:pt x="548950" y="6840738"/>
                </a:cubicBezTo>
                <a:lnTo>
                  <a:pt x="556149" y="6858001"/>
                </a:lnTo>
                <a:lnTo>
                  <a:pt x="760427" y="6858001"/>
                </a:lnTo>
                <a:lnTo>
                  <a:pt x="763269" y="6846819"/>
                </a:lnTo>
                <a:cubicBezTo>
                  <a:pt x="771841" y="6790916"/>
                  <a:pt x="777937" y="6734620"/>
                  <a:pt x="784795" y="6678324"/>
                </a:cubicBezTo>
                <a:cubicBezTo>
                  <a:pt x="791844" y="6620265"/>
                  <a:pt x="799274" y="6562401"/>
                  <a:pt x="805560" y="6504338"/>
                </a:cubicBezTo>
                <a:cubicBezTo>
                  <a:pt x="808800" y="6472562"/>
                  <a:pt x="809370" y="6440589"/>
                  <a:pt x="812418" y="6408814"/>
                </a:cubicBezTo>
                <a:cubicBezTo>
                  <a:pt x="815086" y="6380959"/>
                  <a:pt x="820039" y="6353302"/>
                  <a:pt x="823279" y="6325450"/>
                </a:cubicBezTo>
                <a:cubicBezTo>
                  <a:pt x="825945" y="6301323"/>
                  <a:pt x="827469" y="6277000"/>
                  <a:pt x="830137" y="6252873"/>
                </a:cubicBezTo>
                <a:cubicBezTo>
                  <a:pt x="834517" y="6214231"/>
                  <a:pt x="839471" y="6175786"/>
                  <a:pt x="844043" y="6137341"/>
                </a:cubicBezTo>
                <a:cubicBezTo>
                  <a:pt x="845757" y="6121257"/>
                  <a:pt x="850520" y="6104387"/>
                  <a:pt x="847663" y="6089284"/>
                </a:cubicBezTo>
                <a:cubicBezTo>
                  <a:pt x="840423" y="6051230"/>
                  <a:pt x="842519" y="6013764"/>
                  <a:pt x="847471" y="5975908"/>
                </a:cubicBezTo>
                <a:cubicBezTo>
                  <a:pt x="849188" y="5962962"/>
                  <a:pt x="848806" y="5949036"/>
                  <a:pt x="845567" y="5936481"/>
                </a:cubicBezTo>
                <a:cubicBezTo>
                  <a:pt x="839089" y="5910785"/>
                  <a:pt x="829945" y="5885876"/>
                  <a:pt x="821945" y="5860571"/>
                </a:cubicBezTo>
                <a:cubicBezTo>
                  <a:pt x="820993" y="5857824"/>
                  <a:pt x="820801" y="5854490"/>
                  <a:pt x="820231" y="5851549"/>
                </a:cubicBezTo>
                <a:cubicBezTo>
                  <a:pt x="816990" y="5834874"/>
                  <a:pt x="813752" y="5818399"/>
                  <a:pt x="810894" y="5801726"/>
                </a:cubicBezTo>
                <a:cubicBezTo>
                  <a:pt x="809370" y="5792704"/>
                  <a:pt x="809180" y="5783484"/>
                  <a:pt x="807846" y="5774460"/>
                </a:cubicBezTo>
                <a:cubicBezTo>
                  <a:pt x="802512" y="5739546"/>
                  <a:pt x="811466" y="5701101"/>
                  <a:pt x="788415" y="5670892"/>
                </a:cubicBezTo>
                <a:cubicBezTo>
                  <a:pt x="773555" y="5651277"/>
                  <a:pt x="776985" y="5632250"/>
                  <a:pt x="779271" y="5611265"/>
                </a:cubicBezTo>
                <a:cubicBezTo>
                  <a:pt x="780985" y="5595374"/>
                  <a:pt x="780413" y="5579094"/>
                  <a:pt x="780605" y="5563010"/>
                </a:cubicBezTo>
                <a:cubicBezTo>
                  <a:pt x="781175" y="5534764"/>
                  <a:pt x="781367" y="5506518"/>
                  <a:pt x="782319" y="5478272"/>
                </a:cubicBezTo>
                <a:cubicBezTo>
                  <a:pt x="782699" y="5469249"/>
                  <a:pt x="787463" y="5460031"/>
                  <a:pt x="786701" y="5451203"/>
                </a:cubicBezTo>
                <a:cubicBezTo>
                  <a:pt x="783081" y="5410403"/>
                  <a:pt x="777365" y="5369604"/>
                  <a:pt x="774127" y="5328805"/>
                </a:cubicBezTo>
                <a:cubicBezTo>
                  <a:pt x="772223" y="5305660"/>
                  <a:pt x="775841" y="5281924"/>
                  <a:pt x="773175" y="5258975"/>
                </a:cubicBezTo>
                <a:cubicBezTo>
                  <a:pt x="770127" y="5232496"/>
                  <a:pt x="762317" y="5206604"/>
                  <a:pt x="757552" y="5180319"/>
                </a:cubicBezTo>
                <a:cubicBezTo>
                  <a:pt x="756220" y="5173061"/>
                  <a:pt x="757934" y="5165020"/>
                  <a:pt x="758314" y="5157370"/>
                </a:cubicBezTo>
                <a:cubicBezTo>
                  <a:pt x="758697" y="5148739"/>
                  <a:pt x="759459" y="5140304"/>
                  <a:pt x="759649" y="5131673"/>
                </a:cubicBezTo>
                <a:cubicBezTo>
                  <a:pt x="760031" y="5105388"/>
                  <a:pt x="759459" y="5079104"/>
                  <a:pt x="760793" y="5052820"/>
                </a:cubicBezTo>
                <a:cubicBezTo>
                  <a:pt x="761555" y="5036736"/>
                  <a:pt x="769365" y="5019868"/>
                  <a:pt x="766507" y="5004959"/>
                </a:cubicBezTo>
                <a:cubicBezTo>
                  <a:pt x="760983" y="4974557"/>
                  <a:pt x="773365" y="4944153"/>
                  <a:pt x="763079" y="4913751"/>
                </a:cubicBezTo>
                <a:cubicBezTo>
                  <a:pt x="760031" y="4904334"/>
                  <a:pt x="767651" y="4891388"/>
                  <a:pt x="768031" y="4880011"/>
                </a:cubicBezTo>
                <a:cubicBezTo>
                  <a:pt x="768983" y="4851570"/>
                  <a:pt x="768793" y="4823128"/>
                  <a:pt x="768603" y="4794687"/>
                </a:cubicBezTo>
                <a:cubicBezTo>
                  <a:pt x="768413" y="4769186"/>
                  <a:pt x="771079" y="4742705"/>
                  <a:pt x="765745" y="4718187"/>
                </a:cubicBezTo>
                <a:cubicBezTo>
                  <a:pt x="760031" y="4692491"/>
                  <a:pt x="760793" y="4669346"/>
                  <a:pt x="767269" y="4644434"/>
                </a:cubicBezTo>
                <a:cubicBezTo>
                  <a:pt x="771651" y="4627369"/>
                  <a:pt x="772223" y="4609322"/>
                  <a:pt x="773555" y="4591670"/>
                </a:cubicBezTo>
                <a:cubicBezTo>
                  <a:pt x="775079" y="4572644"/>
                  <a:pt x="771079" y="4551655"/>
                  <a:pt x="777365" y="4534394"/>
                </a:cubicBezTo>
                <a:cubicBezTo>
                  <a:pt x="796036" y="4483001"/>
                  <a:pt x="800036" y="4430237"/>
                  <a:pt x="800036" y="4376493"/>
                </a:cubicBezTo>
                <a:cubicBezTo>
                  <a:pt x="800036" y="4366684"/>
                  <a:pt x="797370" y="4356680"/>
                  <a:pt x="794512" y="4347267"/>
                </a:cubicBezTo>
                <a:cubicBezTo>
                  <a:pt x="777365" y="4292342"/>
                  <a:pt x="778889" y="4237224"/>
                  <a:pt x="789368" y="4181322"/>
                </a:cubicBezTo>
                <a:cubicBezTo>
                  <a:pt x="791654" y="4169748"/>
                  <a:pt x="792036" y="4156803"/>
                  <a:pt x="789750" y="4145230"/>
                </a:cubicBezTo>
                <a:cubicBezTo>
                  <a:pt x="783081" y="4112668"/>
                  <a:pt x="772031" y="4081088"/>
                  <a:pt x="767269" y="4048330"/>
                </a:cubicBezTo>
                <a:cubicBezTo>
                  <a:pt x="759459" y="3994194"/>
                  <a:pt x="785747" y="3947314"/>
                  <a:pt x="802894" y="3898864"/>
                </a:cubicBezTo>
                <a:cubicBezTo>
                  <a:pt x="819087" y="3852768"/>
                  <a:pt x="855664" y="3813538"/>
                  <a:pt x="847471" y="3759007"/>
                </a:cubicBezTo>
                <a:lnTo>
                  <a:pt x="848163" y="3756136"/>
                </a:lnTo>
                <a:lnTo>
                  <a:pt x="819543" y="3748731"/>
                </a:lnTo>
                <a:lnTo>
                  <a:pt x="819313" y="3748682"/>
                </a:lnTo>
                <a:lnTo>
                  <a:pt x="819544" y="3748730"/>
                </a:lnTo>
                <a:lnTo>
                  <a:pt x="848164" y="3756135"/>
                </a:lnTo>
                <a:lnTo>
                  <a:pt x="849545" y="3750401"/>
                </a:lnTo>
                <a:cubicBezTo>
                  <a:pt x="850902" y="3747434"/>
                  <a:pt x="852522" y="3744394"/>
                  <a:pt x="853189" y="3741353"/>
                </a:cubicBezTo>
                <a:cubicBezTo>
                  <a:pt x="856809" y="3724680"/>
                  <a:pt x="861189" y="3708009"/>
                  <a:pt x="862905" y="3691138"/>
                </a:cubicBezTo>
                <a:cubicBezTo>
                  <a:pt x="865191" y="3670544"/>
                  <a:pt x="864429" y="3649555"/>
                  <a:pt x="866333" y="3628959"/>
                </a:cubicBezTo>
                <a:cubicBezTo>
                  <a:pt x="868619" y="3602478"/>
                  <a:pt x="874715" y="3576391"/>
                  <a:pt x="874715" y="3550106"/>
                </a:cubicBezTo>
                <a:lnTo>
                  <a:pt x="871487" y="3524252"/>
                </a:lnTo>
                <a:lnTo>
                  <a:pt x="871488" y="3524252"/>
                </a:lnTo>
                <a:lnTo>
                  <a:pt x="870763" y="3518451"/>
                </a:lnTo>
                <a:cubicBezTo>
                  <a:pt x="868573" y="3507933"/>
                  <a:pt x="865953" y="3497439"/>
                  <a:pt x="864238" y="3486946"/>
                </a:cubicBezTo>
                <a:cubicBezTo>
                  <a:pt x="859476" y="3457327"/>
                  <a:pt x="860810" y="3424765"/>
                  <a:pt x="848618" y="3398677"/>
                </a:cubicBezTo>
                <a:lnTo>
                  <a:pt x="837595" y="3365728"/>
                </a:lnTo>
                <a:lnTo>
                  <a:pt x="834829" y="3357461"/>
                </a:lnTo>
                <a:close/>
                <a:moveTo>
                  <a:pt x="513783" y="0"/>
                </a:moveTo>
                <a:lnTo>
                  <a:pt x="72334" y="0"/>
                </a:lnTo>
                <a:lnTo>
                  <a:pt x="75447" y="27991"/>
                </a:lnTo>
                <a:cubicBezTo>
                  <a:pt x="80828" y="63323"/>
                  <a:pt x="87734" y="98434"/>
                  <a:pt x="88115" y="134133"/>
                </a:cubicBezTo>
                <a:cubicBezTo>
                  <a:pt x="88495" y="166498"/>
                  <a:pt x="94591" y="198471"/>
                  <a:pt x="62778" y="221224"/>
                </a:cubicBezTo>
                <a:cubicBezTo>
                  <a:pt x="58586" y="224165"/>
                  <a:pt x="60872" y="238486"/>
                  <a:pt x="62206" y="247312"/>
                </a:cubicBezTo>
                <a:cubicBezTo>
                  <a:pt x="65065" y="266927"/>
                  <a:pt x="72303" y="286346"/>
                  <a:pt x="72113" y="305764"/>
                </a:cubicBezTo>
                <a:cubicBezTo>
                  <a:pt x="71923" y="345976"/>
                  <a:pt x="68875" y="386383"/>
                  <a:pt x="65445" y="426397"/>
                </a:cubicBezTo>
                <a:cubicBezTo>
                  <a:pt x="64111" y="441500"/>
                  <a:pt x="58968" y="456017"/>
                  <a:pt x="55348" y="470924"/>
                </a:cubicBezTo>
                <a:cubicBezTo>
                  <a:pt x="53252" y="479162"/>
                  <a:pt x="47728" y="487990"/>
                  <a:pt x="48870" y="495638"/>
                </a:cubicBezTo>
                <a:cubicBezTo>
                  <a:pt x="55538" y="539970"/>
                  <a:pt x="39156" y="580573"/>
                  <a:pt x="30963" y="622548"/>
                </a:cubicBezTo>
                <a:cubicBezTo>
                  <a:pt x="27153" y="641968"/>
                  <a:pt x="18009" y="660210"/>
                  <a:pt x="11723" y="679040"/>
                </a:cubicBezTo>
                <a:cubicBezTo>
                  <a:pt x="10007" y="683943"/>
                  <a:pt x="8483" y="689436"/>
                  <a:pt x="8865" y="694341"/>
                </a:cubicBezTo>
                <a:cubicBezTo>
                  <a:pt x="11151" y="722389"/>
                  <a:pt x="14389" y="750244"/>
                  <a:pt x="16865" y="778095"/>
                </a:cubicBezTo>
                <a:cubicBezTo>
                  <a:pt x="19151" y="803401"/>
                  <a:pt x="19913" y="828900"/>
                  <a:pt x="47918" y="840866"/>
                </a:cubicBezTo>
                <a:cubicBezTo>
                  <a:pt x="52300" y="842633"/>
                  <a:pt x="55538" y="848516"/>
                  <a:pt x="58396" y="853028"/>
                </a:cubicBezTo>
                <a:cubicBezTo>
                  <a:pt x="102404" y="922662"/>
                  <a:pt x="101260" y="959929"/>
                  <a:pt x="54776" y="1027995"/>
                </a:cubicBezTo>
                <a:cubicBezTo>
                  <a:pt x="50014" y="1035056"/>
                  <a:pt x="46584" y="1050159"/>
                  <a:pt x="50394" y="1054866"/>
                </a:cubicBezTo>
                <a:cubicBezTo>
                  <a:pt x="82019" y="1094882"/>
                  <a:pt x="78589" y="1138623"/>
                  <a:pt x="68683" y="1184720"/>
                </a:cubicBezTo>
                <a:cubicBezTo>
                  <a:pt x="66017" y="1196684"/>
                  <a:pt x="66017" y="1213555"/>
                  <a:pt x="72303" y="1222576"/>
                </a:cubicBezTo>
                <a:cubicBezTo>
                  <a:pt x="101450" y="1265534"/>
                  <a:pt x="97260" y="1311630"/>
                  <a:pt x="88687" y="1358313"/>
                </a:cubicBezTo>
                <a:cubicBezTo>
                  <a:pt x="87353" y="1365570"/>
                  <a:pt x="80113" y="1374398"/>
                  <a:pt x="73447" y="1377535"/>
                </a:cubicBezTo>
                <a:cubicBezTo>
                  <a:pt x="49824" y="1388716"/>
                  <a:pt x="41822" y="1409705"/>
                  <a:pt x="35153" y="1432851"/>
                </a:cubicBezTo>
                <a:cubicBezTo>
                  <a:pt x="24295" y="1469335"/>
                  <a:pt x="11531" y="1505229"/>
                  <a:pt x="1244" y="1541910"/>
                </a:cubicBezTo>
                <a:cubicBezTo>
                  <a:pt x="-1232" y="1550935"/>
                  <a:pt x="292" y="1562114"/>
                  <a:pt x="3149" y="1571529"/>
                </a:cubicBezTo>
                <a:cubicBezTo>
                  <a:pt x="12865" y="1603698"/>
                  <a:pt x="37250" y="1624098"/>
                  <a:pt x="59730" y="1646459"/>
                </a:cubicBezTo>
                <a:cubicBezTo>
                  <a:pt x="69637" y="1656267"/>
                  <a:pt x="76685" y="1669800"/>
                  <a:pt x="82399" y="1682944"/>
                </a:cubicBezTo>
                <a:cubicBezTo>
                  <a:pt x="97070" y="1717073"/>
                  <a:pt x="110214" y="1751988"/>
                  <a:pt x="124120" y="1786511"/>
                </a:cubicBezTo>
                <a:cubicBezTo>
                  <a:pt x="125454" y="1789845"/>
                  <a:pt x="128883" y="1792590"/>
                  <a:pt x="131741" y="1795142"/>
                </a:cubicBezTo>
                <a:cubicBezTo>
                  <a:pt x="161842" y="1820640"/>
                  <a:pt x="192131" y="1845943"/>
                  <a:pt x="222232" y="1871640"/>
                </a:cubicBezTo>
                <a:cubicBezTo>
                  <a:pt x="227946" y="1876543"/>
                  <a:pt x="232138" y="1883606"/>
                  <a:pt x="237662" y="1888901"/>
                </a:cubicBezTo>
                <a:cubicBezTo>
                  <a:pt x="245282" y="1896356"/>
                  <a:pt x="252523" y="1905771"/>
                  <a:pt x="261667" y="1909694"/>
                </a:cubicBezTo>
                <a:cubicBezTo>
                  <a:pt x="290432" y="1921855"/>
                  <a:pt x="302816" y="1945197"/>
                  <a:pt x="308150" y="1974618"/>
                </a:cubicBezTo>
                <a:cubicBezTo>
                  <a:pt x="313103" y="2001493"/>
                  <a:pt x="317295" y="2028365"/>
                  <a:pt x="323009" y="2055042"/>
                </a:cubicBezTo>
                <a:cubicBezTo>
                  <a:pt x="329867" y="2087602"/>
                  <a:pt x="337297" y="2119968"/>
                  <a:pt x="345680" y="2152137"/>
                </a:cubicBezTo>
                <a:cubicBezTo>
                  <a:pt x="349300" y="2166063"/>
                  <a:pt x="353490" y="2180774"/>
                  <a:pt x="360920" y="2192740"/>
                </a:cubicBezTo>
                <a:cubicBezTo>
                  <a:pt x="381495" y="2226281"/>
                  <a:pt x="395401" y="2262177"/>
                  <a:pt x="389877" y="2301603"/>
                </a:cubicBezTo>
                <a:cubicBezTo>
                  <a:pt x="385495" y="2333183"/>
                  <a:pt x="396735" y="2359664"/>
                  <a:pt x="414262" y="2379279"/>
                </a:cubicBezTo>
                <a:cubicBezTo>
                  <a:pt x="446077" y="2414980"/>
                  <a:pt x="438837" y="2453227"/>
                  <a:pt x="428551" y="2491281"/>
                </a:cubicBezTo>
                <a:cubicBezTo>
                  <a:pt x="423216" y="2510897"/>
                  <a:pt x="423978" y="2526980"/>
                  <a:pt x="429121" y="2545615"/>
                </a:cubicBezTo>
                <a:cubicBezTo>
                  <a:pt x="441123" y="2588768"/>
                  <a:pt x="473700" y="2617603"/>
                  <a:pt x="502275" y="2645455"/>
                </a:cubicBezTo>
                <a:cubicBezTo>
                  <a:pt x="526660" y="2669191"/>
                  <a:pt x="540376" y="2695868"/>
                  <a:pt x="550665" y="2725094"/>
                </a:cubicBezTo>
                <a:cubicBezTo>
                  <a:pt x="563809" y="2761970"/>
                  <a:pt x="558857" y="2791196"/>
                  <a:pt x="527232" y="2808850"/>
                </a:cubicBezTo>
                <a:cubicBezTo>
                  <a:pt x="518277" y="2813754"/>
                  <a:pt x="507799" y="2822385"/>
                  <a:pt x="505133" y="2831604"/>
                </a:cubicBezTo>
                <a:cubicBezTo>
                  <a:pt x="491799" y="2876129"/>
                  <a:pt x="472366" y="2921245"/>
                  <a:pt x="484178" y="2968910"/>
                </a:cubicBezTo>
                <a:cubicBezTo>
                  <a:pt x="500371" y="3034817"/>
                  <a:pt x="499419" y="3099154"/>
                  <a:pt x="483416" y="3165061"/>
                </a:cubicBezTo>
                <a:cubicBezTo>
                  <a:pt x="470462" y="3218512"/>
                  <a:pt x="457126" y="3271963"/>
                  <a:pt x="447744" y="3326101"/>
                </a:cubicBezTo>
                <a:lnTo>
                  <a:pt x="446756" y="3333750"/>
                </a:lnTo>
                <a:lnTo>
                  <a:pt x="834222" y="3333750"/>
                </a:lnTo>
                <a:lnTo>
                  <a:pt x="833756" y="3315508"/>
                </a:lnTo>
                <a:cubicBezTo>
                  <a:pt x="835090" y="3305897"/>
                  <a:pt x="843092" y="3293538"/>
                  <a:pt x="851283" y="3289224"/>
                </a:cubicBezTo>
                <a:cubicBezTo>
                  <a:pt x="869571" y="3279612"/>
                  <a:pt x="872811" y="3266470"/>
                  <a:pt x="866523" y="3248621"/>
                </a:cubicBezTo>
                <a:cubicBezTo>
                  <a:pt x="861189" y="3233124"/>
                  <a:pt x="858523" y="3214098"/>
                  <a:pt x="848234" y="3203506"/>
                </a:cubicBezTo>
                <a:cubicBezTo>
                  <a:pt x="819088" y="3173494"/>
                  <a:pt x="818135" y="3135244"/>
                  <a:pt x="810325" y="3097977"/>
                </a:cubicBezTo>
                <a:cubicBezTo>
                  <a:pt x="805561" y="3075225"/>
                  <a:pt x="805371" y="3054039"/>
                  <a:pt x="808609" y="3031285"/>
                </a:cubicBezTo>
                <a:cubicBezTo>
                  <a:pt x="815849" y="2981857"/>
                  <a:pt x="805561" y="2933799"/>
                  <a:pt x="792417" y="2886329"/>
                </a:cubicBezTo>
                <a:cubicBezTo>
                  <a:pt x="783654" y="2854945"/>
                  <a:pt x="778320" y="2822776"/>
                  <a:pt x="769366" y="2791590"/>
                </a:cubicBezTo>
                <a:cubicBezTo>
                  <a:pt x="762508" y="2768247"/>
                  <a:pt x="754315" y="2744906"/>
                  <a:pt x="743267" y="2723527"/>
                </a:cubicBezTo>
                <a:cubicBezTo>
                  <a:pt x="727072" y="2692532"/>
                  <a:pt x="702688" y="2665466"/>
                  <a:pt x="709166" y="2626038"/>
                </a:cubicBezTo>
                <a:cubicBezTo>
                  <a:pt x="714880" y="2591317"/>
                  <a:pt x="702880" y="2559935"/>
                  <a:pt x="691449" y="2528158"/>
                </a:cubicBezTo>
                <a:cubicBezTo>
                  <a:pt x="683067" y="2504816"/>
                  <a:pt x="674493" y="2481477"/>
                  <a:pt x="669159" y="2457348"/>
                </a:cubicBezTo>
                <a:cubicBezTo>
                  <a:pt x="662872" y="2428709"/>
                  <a:pt x="665540" y="2396344"/>
                  <a:pt x="653918" y="2370844"/>
                </a:cubicBezTo>
                <a:cubicBezTo>
                  <a:pt x="641726" y="2344167"/>
                  <a:pt x="649918" y="2322005"/>
                  <a:pt x="653348" y="2298269"/>
                </a:cubicBezTo>
                <a:cubicBezTo>
                  <a:pt x="658682" y="2260413"/>
                  <a:pt x="668589" y="2222749"/>
                  <a:pt x="656014" y="2184501"/>
                </a:cubicBezTo>
                <a:cubicBezTo>
                  <a:pt x="640774" y="2138014"/>
                  <a:pt x="624391" y="2091918"/>
                  <a:pt x="609913" y="2045235"/>
                </a:cubicBezTo>
                <a:cubicBezTo>
                  <a:pt x="604386" y="2027187"/>
                  <a:pt x="602100" y="2007771"/>
                  <a:pt x="599624" y="1988939"/>
                </a:cubicBezTo>
                <a:cubicBezTo>
                  <a:pt x="597528" y="1971091"/>
                  <a:pt x="602862" y="1949711"/>
                  <a:pt x="594862" y="1935977"/>
                </a:cubicBezTo>
                <a:cubicBezTo>
                  <a:pt x="574287" y="1900670"/>
                  <a:pt x="564191" y="1864385"/>
                  <a:pt x="564191" y="1823583"/>
                </a:cubicBezTo>
                <a:cubicBezTo>
                  <a:pt x="564191" y="1808282"/>
                  <a:pt x="555617" y="1793374"/>
                  <a:pt x="554093" y="1777881"/>
                </a:cubicBezTo>
                <a:cubicBezTo>
                  <a:pt x="552189" y="1756694"/>
                  <a:pt x="547044" y="1732372"/>
                  <a:pt x="554285" y="1713934"/>
                </a:cubicBezTo>
                <a:cubicBezTo>
                  <a:pt x="571429" y="1670585"/>
                  <a:pt x="557141" y="1635476"/>
                  <a:pt x="540186" y="1597617"/>
                </a:cubicBezTo>
                <a:cubicBezTo>
                  <a:pt x="523422" y="1560348"/>
                  <a:pt x="510087" y="1521118"/>
                  <a:pt x="499037" y="1481495"/>
                </a:cubicBezTo>
                <a:cubicBezTo>
                  <a:pt x="495037" y="1466588"/>
                  <a:pt x="501705" y="1448740"/>
                  <a:pt x="503037" y="1432262"/>
                </a:cubicBezTo>
                <a:cubicBezTo>
                  <a:pt x="503419" y="1426376"/>
                  <a:pt x="503991" y="1419903"/>
                  <a:pt x="502085" y="1414609"/>
                </a:cubicBezTo>
                <a:cubicBezTo>
                  <a:pt x="483796" y="1363414"/>
                  <a:pt x="469890" y="1311432"/>
                  <a:pt x="479414" y="1255923"/>
                </a:cubicBezTo>
                <a:cubicBezTo>
                  <a:pt x="480368" y="1250824"/>
                  <a:pt x="478272" y="1245135"/>
                  <a:pt x="476938" y="1240034"/>
                </a:cubicBezTo>
                <a:cubicBezTo>
                  <a:pt x="470080" y="1215122"/>
                  <a:pt x="459222" y="1190799"/>
                  <a:pt x="456745" y="1165498"/>
                </a:cubicBezTo>
                <a:cubicBezTo>
                  <a:pt x="450649" y="1103121"/>
                  <a:pt x="448171" y="1040355"/>
                  <a:pt x="444171" y="977582"/>
                </a:cubicBezTo>
                <a:cubicBezTo>
                  <a:pt x="443981" y="973659"/>
                  <a:pt x="443981" y="969541"/>
                  <a:pt x="442647" y="966011"/>
                </a:cubicBezTo>
                <a:cubicBezTo>
                  <a:pt x="434455" y="942864"/>
                  <a:pt x="437123" y="922662"/>
                  <a:pt x="452743" y="903045"/>
                </a:cubicBezTo>
                <a:cubicBezTo>
                  <a:pt x="459602" y="894414"/>
                  <a:pt x="463222" y="882645"/>
                  <a:pt x="467032" y="871859"/>
                </a:cubicBezTo>
                <a:cubicBezTo>
                  <a:pt x="472748" y="855968"/>
                  <a:pt x="478272" y="839689"/>
                  <a:pt x="481892" y="823213"/>
                </a:cubicBezTo>
                <a:cubicBezTo>
                  <a:pt x="485320" y="806930"/>
                  <a:pt x="490083" y="789474"/>
                  <a:pt x="487416" y="773781"/>
                </a:cubicBezTo>
                <a:cubicBezTo>
                  <a:pt x="482654" y="745535"/>
                  <a:pt x="471986" y="718661"/>
                  <a:pt x="464936" y="690809"/>
                </a:cubicBezTo>
                <a:cubicBezTo>
                  <a:pt x="462460" y="681198"/>
                  <a:pt x="462842" y="670605"/>
                  <a:pt x="462650" y="660603"/>
                </a:cubicBezTo>
                <a:cubicBezTo>
                  <a:pt x="462080" y="637652"/>
                  <a:pt x="467604" y="614113"/>
                  <a:pt x="451791" y="593322"/>
                </a:cubicBezTo>
                <a:cubicBezTo>
                  <a:pt x="436933" y="574101"/>
                  <a:pt x="441313" y="554679"/>
                  <a:pt x="452553" y="534478"/>
                </a:cubicBezTo>
                <a:cubicBezTo>
                  <a:pt x="460556" y="519961"/>
                  <a:pt x="466842" y="503486"/>
                  <a:pt x="469890" y="487205"/>
                </a:cubicBezTo>
                <a:cubicBezTo>
                  <a:pt x="474080" y="464843"/>
                  <a:pt x="475796" y="442679"/>
                  <a:pt x="473318" y="418552"/>
                </a:cubicBezTo>
                <a:cubicBezTo>
                  <a:pt x="471604" y="401485"/>
                  <a:pt x="470842" y="387559"/>
                  <a:pt x="460746" y="374220"/>
                </a:cubicBezTo>
                <a:cubicBezTo>
                  <a:pt x="459222" y="372064"/>
                  <a:pt x="458840" y="368141"/>
                  <a:pt x="459032" y="365198"/>
                </a:cubicBezTo>
                <a:cubicBezTo>
                  <a:pt x="462270" y="326557"/>
                  <a:pt x="460556" y="288308"/>
                  <a:pt x="458267" y="249272"/>
                </a:cubicBezTo>
                <a:cubicBezTo>
                  <a:pt x="455221" y="199649"/>
                  <a:pt x="464174" y="147470"/>
                  <a:pt x="496179" y="104514"/>
                </a:cubicBezTo>
                <a:cubicBezTo>
                  <a:pt x="500943" y="98237"/>
                  <a:pt x="503037" y="88822"/>
                  <a:pt x="504181" y="80583"/>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264F6A81-615B-41AA-8D7F-2636B2FFF7E1}"/>
              </a:ext>
            </a:extLst>
          </p:cNvPr>
          <p:cNvGraphicFramePr>
            <a:graphicFrameLocks noGrp="1"/>
          </p:cNvGraphicFramePr>
          <p:nvPr>
            <p:ph idx="1"/>
            <p:extLst>
              <p:ext uri="{D42A27DB-BD31-4B8C-83A1-F6EECF244321}">
                <p14:modId xmlns:p14="http://schemas.microsoft.com/office/powerpoint/2010/main" val="2566685194"/>
              </p:ext>
            </p:extLst>
          </p:nvPr>
        </p:nvGraphicFramePr>
        <p:xfrm>
          <a:off x="5334000" y="766719"/>
          <a:ext cx="6096000" cy="53292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64135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56537-B260-498D-A07C-F42D48D1285C}"/>
              </a:ext>
            </a:extLst>
          </p:cNvPr>
          <p:cNvSpPr>
            <a:spLocks noGrp="1"/>
          </p:cNvSpPr>
          <p:nvPr>
            <p:ph type="title"/>
          </p:nvPr>
        </p:nvSpPr>
        <p:spPr>
          <a:xfrm>
            <a:off x="3653289" y="968471"/>
            <a:ext cx="5050971" cy="696686"/>
          </a:xfrm>
        </p:spPr>
        <p:txBody>
          <a:bodyPr/>
          <a:lstStyle/>
          <a:p>
            <a:r>
              <a:rPr lang="en-US" dirty="0"/>
              <a:t>Project Management</a:t>
            </a:r>
          </a:p>
        </p:txBody>
      </p:sp>
      <p:pic>
        <p:nvPicPr>
          <p:cNvPr id="11268" name="Picture 4" descr="Project Manager Skills List and Examples">
            <a:extLst>
              <a:ext uri="{FF2B5EF4-FFF2-40B4-BE49-F238E27FC236}">
                <a16:creationId xmlns:a16="http://schemas.microsoft.com/office/drawing/2014/main" id="{909C6B3B-A0CC-4922-9F29-4C578AAD83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0669" y="1939542"/>
            <a:ext cx="5770135" cy="3847350"/>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Demystifying the 5 Phases of Project Management | Smartsheet">
            <a:extLst>
              <a:ext uri="{FF2B5EF4-FFF2-40B4-BE49-F238E27FC236}">
                <a16:creationId xmlns:a16="http://schemas.microsoft.com/office/drawing/2014/main" id="{907E28F0-82E0-48B6-ACF8-73700BC55F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87556" y="1939542"/>
            <a:ext cx="6073775" cy="38473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59132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6956D2-A92A-49A3-9CA6-8E99BB648D46}"/>
              </a:ext>
            </a:extLst>
          </p:cNvPr>
          <p:cNvSpPr>
            <a:spLocks noGrp="1"/>
          </p:cNvSpPr>
          <p:nvPr>
            <p:ph type="title"/>
          </p:nvPr>
        </p:nvSpPr>
        <p:spPr>
          <a:xfrm>
            <a:off x="7619523" y="1524000"/>
            <a:ext cx="3810001" cy="1263649"/>
          </a:xfrm>
        </p:spPr>
        <p:txBody>
          <a:bodyPr>
            <a:normAutofit/>
          </a:bodyPr>
          <a:lstStyle/>
          <a:p>
            <a:r>
              <a:rPr lang="en-US" sz="3700" dirty="0"/>
              <a:t>Positive and Negative Impacts</a:t>
            </a:r>
          </a:p>
        </p:txBody>
      </p:sp>
      <p:pic>
        <p:nvPicPr>
          <p:cNvPr id="4" name="Content Placeholder 3">
            <a:extLst>
              <a:ext uri="{FF2B5EF4-FFF2-40B4-BE49-F238E27FC236}">
                <a16:creationId xmlns:a16="http://schemas.microsoft.com/office/drawing/2014/main" id="{D3136215-3C29-449D-9B39-4733F5EFA3E9}"/>
              </a:ext>
            </a:extLst>
          </p:cNvPr>
          <p:cNvPicPr>
            <a:picLocks noChangeAspect="1"/>
          </p:cNvPicPr>
          <p:nvPr/>
        </p:nvPicPr>
        <p:blipFill>
          <a:blip r:embed="rId2"/>
          <a:stretch>
            <a:fillRect/>
          </a:stretch>
        </p:blipFill>
        <p:spPr>
          <a:xfrm>
            <a:off x="762000" y="1417635"/>
            <a:ext cx="6095047" cy="4022730"/>
          </a:xfrm>
          <a:prstGeom prst="rect">
            <a:avLst/>
          </a:prstGeom>
        </p:spPr>
      </p:pic>
      <p:sp>
        <p:nvSpPr>
          <p:cNvPr id="8" name="Content Placeholder 7">
            <a:extLst>
              <a:ext uri="{FF2B5EF4-FFF2-40B4-BE49-F238E27FC236}">
                <a16:creationId xmlns:a16="http://schemas.microsoft.com/office/drawing/2014/main" id="{118B06D7-EBD2-4FA0-A294-504DD7890CB4}"/>
              </a:ext>
            </a:extLst>
          </p:cNvPr>
          <p:cNvSpPr>
            <a:spLocks noGrp="1"/>
          </p:cNvSpPr>
          <p:nvPr>
            <p:ph idx="1"/>
          </p:nvPr>
        </p:nvSpPr>
        <p:spPr>
          <a:xfrm>
            <a:off x="7619524" y="3047999"/>
            <a:ext cx="3810000" cy="3048001"/>
          </a:xfrm>
        </p:spPr>
        <p:txBody>
          <a:bodyPr>
            <a:normAutofit/>
          </a:bodyPr>
          <a:lstStyle/>
          <a:p>
            <a:r>
              <a:rPr lang="en-US" dirty="0"/>
              <a:t>What about Social Media and Big Data?</a:t>
            </a:r>
          </a:p>
          <a:p>
            <a:endParaRPr lang="en-US" dirty="0"/>
          </a:p>
          <a:p>
            <a:r>
              <a:rPr lang="en-US" dirty="0"/>
              <a:t>What about your industry?  Give an example during discussion</a:t>
            </a:r>
          </a:p>
        </p:txBody>
      </p:sp>
    </p:spTree>
    <p:extLst>
      <p:ext uri="{BB962C8B-B14F-4D97-AF65-F5344CB8AC3E}">
        <p14:creationId xmlns:p14="http://schemas.microsoft.com/office/powerpoint/2010/main" val="4886806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60DB02BD-FF61-4042-BC21-4EFF543EC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1E4814-1F21-4159-A59A-1AC5734A1195}"/>
              </a:ext>
            </a:extLst>
          </p:cNvPr>
          <p:cNvSpPr>
            <a:spLocks noGrp="1"/>
          </p:cNvSpPr>
          <p:nvPr>
            <p:ph type="title"/>
          </p:nvPr>
        </p:nvSpPr>
        <p:spPr>
          <a:xfrm>
            <a:off x="6857999" y="1160107"/>
            <a:ext cx="4572001" cy="1263649"/>
          </a:xfrm>
        </p:spPr>
        <p:txBody>
          <a:bodyPr>
            <a:normAutofit/>
          </a:bodyPr>
          <a:lstStyle/>
          <a:p>
            <a:r>
              <a:rPr lang="en-US" sz="4100" dirty="0"/>
              <a:t>Success through Teamwork</a:t>
            </a:r>
          </a:p>
        </p:txBody>
      </p:sp>
      <p:pic>
        <p:nvPicPr>
          <p:cNvPr id="12290" name="Picture 2" descr="Teamwork Together stock illustration. Illustration of blackboard - 36050932">
            <a:extLst>
              <a:ext uri="{FF2B5EF4-FFF2-40B4-BE49-F238E27FC236}">
                <a16:creationId xmlns:a16="http://schemas.microsoft.com/office/drawing/2014/main" id="{40114658-A081-4167-9454-716700CEE19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231447" y="512751"/>
            <a:ext cx="3633104" cy="2820999"/>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Achieving Success Through Teamwork Stock Illustration - Download Image Now  - iStock">
            <a:extLst>
              <a:ext uri="{FF2B5EF4-FFF2-40B4-BE49-F238E27FC236}">
                <a16:creationId xmlns:a16="http://schemas.microsoft.com/office/drawing/2014/main" id="{68CCBCD6-61C2-474D-A947-2EDA51939AA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31447" y="3524251"/>
            <a:ext cx="3633105" cy="2571749"/>
          </a:xfrm>
          <a:prstGeom prst="rect">
            <a:avLst/>
          </a:prstGeom>
          <a:noFill/>
          <a:extLst>
            <a:ext uri="{909E8E84-426E-40DD-AFC4-6F175D3DCCD1}">
              <a14:hiddenFill xmlns:a14="http://schemas.microsoft.com/office/drawing/2010/main">
                <a:solidFill>
                  <a:srgbClr val="FFFFFF"/>
                </a:solidFill>
              </a14:hiddenFill>
            </a:ext>
          </a:extLst>
        </p:spPr>
      </p:pic>
      <p:sp>
        <p:nvSpPr>
          <p:cNvPr id="75" name="Freeform: Shape 74">
            <a:extLst>
              <a:ext uri="{FF2B5EF4-FFF2-40B4-BE49-F238E27FC236}">
                <a16:creationId xmlns:a16="http://schemas.microsoft.com/office/drawing/2014/main" id="{06EE00CB-BDE3-434E-81A3-3A5045FA6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658642" y="0"/>
            <a:ext cx="874715" cy="6858001"/>
          </a:xfrm>
          <a:custGeom>
            <a:avLst/>
            <a:gdLst>
              <a:gd name="connsiteX0" fmla="*/ 669467 w 874715"/>
              <a:gd name="connsiteY0" fmla="*/ 3720275 h 6858001"/>
              <a:gd name="connsiteX1" fmla="*/ 710453 w 874715"/>
              <a:gd name="connsiteY1" fmla="*/ 3726292 h 6858001"/>
              <a:gd name="connsiteX2" fmla="*/ 710455 w 874715"/>
              <a:gd name="connsiteY2" fmla="*/ 3726292 h 6858001"/>
              <a:gd name="connsiteX3" fmla="*/ 669465 w 874715"/>
              <a:gd name="connsiteY3" fmla="*/ 3720275 h 6858001"/>
              <a:gd name="connsiteX4" fmla="*/ 834223 w 874715"/>
              <a:gd name="connsiteY4" fmla="*/ 3333751 h 6858001"/>
              <a:gd name="connsiteX5" fmla="*/ 446757 w 874715"/>
              <a:gd name="connsiteY5" fmla="*/ 3333751 h 6858001"/>
              <a:gd name="connsiteX6" fmla="*/ 441229 w 874715"/>
              <a:gd name="connsiteY6" fmla="*/ 3376550 h 6858001"/>
              <a:gd name="connsiteX7" fmla="*/ 437178 w 874715"/>
              <a:gd name="connsiteY7" fmla="*/ 3407910 h 6858001"/>
              <a:gd name="connsiteX8" fmla="*/ 435790 w 874715"/>
              <a:gd name="connsiteY8" fmla="*/ 3491262 h 6858001"/>
              <a:gd name="connsiteX9" fmla="*/ 429384 w 874715"/>
              <a:gd name="connsiteY9" fmla="*/ 3520658 h 6858001"/>
              <a:gd name="connsiteX10" fmla="*/ 427332 w 874715"/>
              <a:gd name="connsiteY10" fmla="*/ 3524252 h 6858001"/>
              <a:gd name="connsiteX11" fmla="*/ 427331 w 874715"/>
              <a:gd name="connsiteY11" fmla="*/ 3524252 h 6858001"/>
              <a:gd name="connsiteX12" fmla="*/ 413690 w 874715"/>
              <a:gd name="connsiteY12" fmla="*/ 3548145 h 6858001"/>
              <a:gd name="connsiteX13" fmla="*/ 408166 w 874715"/>
              <a:gd name="connsiteY13" fmla="*/ 3612089 h 6858001"/>
              <a:gd name="connsiteX14" fmla="*/ 421692 w 874715"/>
              <a:gd name="connsiteY14" fmla="*/ 3636610 h 6858001"/>
              <a:gd name="connsiteX15" fmla="*/ 445933 w 874715"/>
              <a:gd name="connsiteY15" fmla="*/ 3687609 h 6858001"/>
              <a:gd name="connsiteX16" fmla="*/ 443241 w 874715"/>
              <a:gd name="connsiteY16" fmla="*/ 3725049 h 6858001"/>
              <a:gd name="connsiteX17" fmla="*/ 455589 w 874715"/>
              <a:gd name="connsiteY17" fmla="*/ 3723372 h 6858001"/>
              <a:gd name="connsiteX18" fmla="*/ 544787 w 874715"/>
              <a:gd name="connsiteY18" fmla="*/ 3712739 h 6858001"/>
              <a:gd name="connsiteX19" fmla="*/ 544802 w 874715"/>
              <a:gd name="connsiteY19" fmla="*/ 3712740 h 6858001"/>
              <a:gd name="connsiteX20" fmla="*/ 544786 w 874715"/>
              <a:gd name="connsiteY20" fmla="*/ 3712740 h 6858001"/>
              <a:gd name="connsiteX21" fmla="*/ 455588 w 874715"/>
              <a:gd name="connsiteY21" fmla="*/ 3723373 h 6858001"/>
              <a:gd name="connsiteX22" fmla="*/ 443240 w 874715"/>
              <a:gd name="connsiteY22" fmla="*/ 3725050 h 6858001"/>
              <a:gd name="connsiteX23" fmla="*/ 441884 w 874715"/>
              <a:gd name="connsiteY23" fmla="*/ 3743904 h 6858001"/>
              <a:gd name="connsiteX24" fmla="*/ 442266 w 874715"/>
              <a:gd name="connsiteY24" fmla="*/ 3764306 h 6858001"/>
              <a:gd name="connsiteX25" fmla="*/ 433692 w 874715"/>
              <a:gd name="connsiteY25" fmla="*/ 3834135 h 6858001"/>
              <a:gd name="connsiteX26" fmla="*/ 428740 w 874715"/>
              <a:gd name="connsiteY26" fmla="*/ 3898864 h 6858001"/>
              <a:gd name="connsiteX27" fmla="*/ 444932 w 874715"/>
              <a:gd name="connsiteY27" fmla="*/ 4062061 h 6858001"/>
              <a:gd name="connsiteX28" fmla="*/ 441122 w 874715"/>
              <a:gd name="connsiteY28" fmla="*/ 4187207 h 6858001"/>
              <a:gd name="connsiteX29" fmla="*/ 444932 w 874715"/>
              <a:gd name="connsiteY29" fmla="*/ 4244874 h 6858001"/>
              <a:gd name="connsiteX30" fmla="*/ 450648 w 874715"/>
              <a:gd name="connsiteY30" fmla="*/ 4277434 h 6858001"/>
              <a:gd name="connsiteX31" fmla="*/ 490464 w 874715"/>
              <a:gd name="connsiteY31" fmla="*/ 4351188 h 6858001"/>
              <a:gd name="connsiteX32" fmla="*/ 499418 w 874715"/>
              <a:gd name="connsiteY32" fmla="*/ 4391596 h 6858001"/>
              <a:gd name="connsiteX33" fmla="*/ 498656 w 874715"/>
              <a:gd name="connsiteY33" fmla="*/ 4513209 h 6858001"/>
              <a:gd name="connsiteX34" fmla="*/ 438646 w 874715"/>
              <a:gd name="connsiteY34" fmla="*/ 4695629 h 6858001"/>
              <a:gd name="connsiteX35" fmla="*/ 430644 w 874715"/>
              <a:gd name="connsiteY35" fmla="*/ 4714658 h 6858001"/>
              <a:gd name="connsiteX36" fmla="*/ 420737 w 874715"/>
              <a:gd name="connsiteY36" fmla="*/ 4807436 h 6858001"/>
              <a:gd name="connsiteX37" fmla="*/ 434264 w 874715"/>
              <a:gd name="connsiteY37" fmla="*/ 4870400 h 6858001"/>
              <a:gd name="connsiteX38" fmla="*/ 462269 w 874715"/>
              <a:gd name="connsiteY38" fmla="*/ 4956119 h 6858001"/>
              <a:gd name="connsiteX39" fmla="*/ 485701 w 874715"/>
              <a:gd name="connsiteY39" fmla="*/ 5033207 h 6858001"/>
              <a:gd name="connsiteX40" fmla="*/ 512180 w 874715"/>
              <a:gd name="connsiteY40" fmla="*/ 5089305 h 6858001"/>
              <a:gd name="connsiteX41" fmla="*/ 531613 w 874715"/>
              <a:gd name="connsiteY41" fmla="*/ 5217589 h 6858001"/>
              <a:gd name="connsiteX42" fmla="*/ 534851 w 874715"/>
              <a:gd name="connsiteY42" fmla="*/ 5230926 h 6858001"/>
              <a:gd name="connsiteX43" fmla="*/ 511228 w 874715"/>
              <a:gd name="connsiteY43" fmla="*/ 5327433 h 6858001"/>
              <a:gd name="connsiteX44" fmla="*/ 487225 w 874715"/>
              <a:gd name="connsiteY44" fmla="*/ 5443357 h 6858001"/>
              <a:gd name="connsiteX45" fmla="*/ 495416 w 874715"/>
              <a:gd name="connsiteY45" fmla="*/ 5484746 h 6858001"/>
              <a:gd name="connsiteX46" fmla="*/ 507038 w 874715"/>
              <a:gd name="connsiteY46" fmla="*/ 5541432 h 6858001"/>
              <a:gd name="connsiteX47" fmla="*/ 500942 w 874715"/>
              <a:gd name="connsiteY47" fmla="*/ 5594001 h 6858001"/>
              <a:gd name="connsiteX48" fmla="*/ 500370 w 874715"/>
              <a:gd name="connsiteY48" fmla="*/ 5625974 h 6858001"/>
              <a:gd name="connsiteX49" fmla="*/ 571618 w 874715"/>
              <a:gd name="connsiteY49" fmla="*/ 5771911 h 6858001"/>
              <a:gd name="connsiteX50" fmla="*/ 577524 w 874715"/>
              <a:gd name="connsiteY50" fmla="*/ 5808982 h 6858001"/>
              <a:gd name="connsiteX51" fmla="*/ 586289 w 874715"/>
              <a:gd name="connsiteY51" fmla="*/ 5829971 h 6858001"/>
              <a:gd name="connsiteX52" fmla="*/ 674684 w 874715"/>
              <a:gd name="connsiteY52" fmla="*/ 5956490 h 6858001"/>
              <a:gd name="connsiteX53" fmla="*/ 692590 w 874715"/>
              <a:gd name="connsiteY53" fmla="*/ 6010235 h 6858001"/>
              <a:gd name="connsiteX54" fmla="*/ 688970 w 874715"/>
              <a:gd name="connsiteY54" fmla="*/ 6069276 h 6858001"/>
              <a:gd name="connsiteX55" fmla="*/ 682494 w 874715"/>
              <a:gd name="connsiteY55" fmla="*/ 6103407 h 6858001"/>
              <a:gd name="connsiteX56" fmla="*/ 626294 w 874715"/>
              <a:gd name="connsiteY56" fmla="*/ 6188144 h 6858001"/>
              <a:gd name="connsiteX57" fmla="*/ 628200 w 874715"/>
              <a:gd name="connsiteY57" fmla="*/ 6236396 h 6858001"/>
              <a:gd name="connsiteX58" fmla="*/ 666871 w 874715"/>
              <a:gd name="connsiteY58" fmla="*/ 6311718 h 6858001"/>
              <a:gd name="connsiteX59" fmla="*/ 684208 w 874715"/>
              <a:gd name="connsiteY59" fmla="*/ 6448435 h 6858001"/>
              <a:gd name="connsiteX60" fmla="*/ 630104 w 874715"/>
              <a:gd name="connsiteY60" fmla="*/ 6517873 h 6858001"/>
              <a:gd name="connsiteX61" fmla="*/ 578096 w 874715"/>
              <a:gd name="connsiteY61" fmla="*/ 6553767 h 6858001"/>
              <a:gd name="connsiteX62" fmla="*/ 517706 w 874715"/>
              <a:gd name="connsiteY62" fmla="*/ 6657533 h 6858001"/>
              <a:gd name="connsiteX63" fmla="*/ 540185 w 874715"/>
              <a:gd name="connsiteY63" fmla="*/ 6682250 h 6858001"/>
              <a:gd name="connsiteX64" fmla="*/ 549712 w 874715"/>
              <a:gd name="connsiteY64" fmla="*/ 6758356 h 6858001"/>
              <a:gd name="connsiteX65" fmla="*/ 548950 w 874715"/>
              <a:gd name="connsiteY65" fmla="*/ 6840738 h 6858001"/>
              <a:gd name="connsiteX66" fmla="*/ 556149 w 874715"/>
              <a:gd name="connsiteY66" fmla="*/ 6858001 h 6858001"/>
              <a:gd name="connsiteX67" fmla="*/ 760427 w 874715"/>
              <a:gd name="connsiteY67" fmla="*/ 6858001 h 6858001"/>
              <a:gd name="connsiteX68" fmla="*/ 763269 w 874715"/>
              <a:gd name="connsiteY68" fmla="*/ 6846819 h 6858001"/>
              <a:gd name="connsiteX69" fmla="*/ 784795 w 874715"/>
              <a:gd name="connsiteY69" fmla="*/ 6678324 h 6858001"/>
              <a:gd name="connsiteX70" fmla="*/ 805560 w 874715"/>
              <a:gd name="connsiteY70" fmla="*/ 6504338 h 6858001"/>
              <a:gd name="connsiteX71" fmla="*/ 812418 w 874715"/>
              <a:gd name="connsiteY71" fmla="*/ 6408814 h 6858001"/>
              <a:gd name="connsiteX72" fmla="*/ 823279 w 874715"/>
              <a:gd name="connsiteY72" fmla="*/ 6325450 h 6858001"/>
              <a:gd name="connsiteX73" fmla="*/ 830137 w 874715"/>
              <a:gd name="connsiteY73" fmla="*/ 6252873 h 6858001"/>
              <a:gd name="connsiteX74" fmla="*/ 844043 w 874715"/>
              <a:gd name="connsiteY74" fmla="*/ 6137341 h 6858001"/>
              <a:gd name="connsiteX75" fmla="*/ 847663 w 874715"/>
              <a:gd name="connsiteY75" fmla="*/ 6089284 h 6858001"/>
              <a:gd name="connsiteX76" fmla="*/ 847471 w 874715"/>
              <a:gd name="connsiteY76" fmla="*/ 5975908 h 6858001"/>
              <a:gd name="connsiteX77" fmla="*/ 845567 w 874715"/>
              <a:gd name="connsiteY77" fmla="*/ 5936481 h 6858001"/>
              <a:gd name="connsiteX78" fmla="*/ 821945 w 874715"/>
              <a:gd name="connsiteY78" fmla="*/ 5860571 h 6858001"/>
              <a:gd name="connsiteX79" fmla="*/ 820231 w 874715"/>
              <a:gd name="connsiteY79" fmla="*/ 5851549 h 6858001"/>
              <a:gd name="connsiteX80" fmla="*/ 810894 w 874715"/>
              <a:gd name="connsiteY80" fmla="*/ 5801726 h 6858001"/>
              <a:gd name="connsiteX81" fmla="*/ 807846 w 874715"/>
              <a:gd name="connsiteY81" fmla="*/ 5774460 h 6858001"/>
              <a:gd name="connsiteX82" fmla="*/ 788415 w 874715"/>
              <a:gd name="connsiteY82" fmla="*/ 5670892 h 6858001"/>
              <a:gd name="connsiteX83" fmla="*/ 779271 w 874715"/>
              <a:gd name="connsiteY83" fmla="*/ 5611265 h 6858001"/>
              <a:gd name="connsiteX84" fmla="*/ 780605 w 874715"/>
              <a:gd name="connsiteY84" fmla="*/ 5563010 h 6858001"/>
              <a:gd name="connsiteX85" fmla="*/ 782319 w 874715"/>
              <a:gd name="connsiteY85" fmla="*/ 5478272 h 6858001"/>
              <a:gd name="connsiteX86" fmla="*/ 786701 w 874715"/>
              <a:gd name="connsiteY86" fmla="*/ 5451203 h 6858001"/>
              <a:gd name="connsiteX87" fmla="*/ 774127 w 874715"/>
              <a:gd name="connsiteY87" fmla="*/ 5328805 h 6858001"/>
              <a:gd name="connsiteX88" fmla="*/ 773175 w 874715"/>
              <a:gd name="connsiteY88" fmla="*/ 5258975 h 6858001"/>
              <a:gd name="connsiteX89" fmla="*/ 757552 w 874715"/>
              <a:gd name="connsiteY89" fmla="*/ 5180319 h 6858001"/>
              <a:gd name="connsiteX90" fmla="*/ 758314 w 874715"/>
              <a:gd name="connsiteY90" fmla="*/ 5157370 h 6858001"/>
              <a:gd name="connsiteX91" fmla="*/ 759649 w 874715"/>
              <a:gd name="connsiteY91" fmla="*/ 5131673 h 6858001"/>
              <a:gd name="connsiteX92" fmla="*/ 760793 w 874715"/>
              <a:gd name="connsiteY92" fmla="*/ 5052820 h 6858001"/>
              <a:gd name="connsiteX93" fmla="*/ 766507 w 874715"/>
              <a:gd name="connsiteY93" fmla="*/ 5004959 h 6858001"/>
              <a:gd name="connsiteX94" fmla="*/ 763079 w 874715"/>
              <a:gd name="connsiteY94" fmla="*/ 4913751 h 6858001"/>
              <a:gd name="connsiteX95" fmla="*/ 768031 w 874715"/>
              <a:gd name="connsiteY95" fmla="*/ 4880011 h 6858001"/>
              <a:gd name="connsiteX96" fmla="*/ 768603 w 874715"/>
              <a:gd name="connsiteY96" fmla="*/ 4794687 h 6858001"/>
              <a:gd name="connsiteX97" fmla="*/ 765745 w 874715"/>
              <a:gd name="connsiteY97" fmla="*/ 4718187 h 6858001"/>
              <a:gd name="connsiteX98" fmla="*/ 767269 w 874715"/>
              <a:gd name="connsiteY98" fmla="*/ 4644434 h 6858001"/>
              <a:gd name="connsiteX99" fmla="*/ 773555 w 874715"/>
              <a:gd name="connsiteY99" fmla="*/ 4591670 h 6858001"/>
              <a:gd name="connsiteX100" fmla="*/ 777365 w 874715"/>
              <a:gd name="connsiteY100" fmla="*/ 4534394 h 6858001"/>
              <a:gd name="connsiteX101" fmla="*/ 800036 w 874715"/>
              <a:gd name="connsiteY101" fmla="*/ 4376493 h 6858001"/>
              <a:gd name="connsiteX102" fmla="*/ 794512 w 874715"/>
              <a:gd name="connsiteY102" fmla="*/ 4347267 h 6858001"/>
              <a:gd name="connsiteX103" fmla="*/ 789368 w 874715"/>
              <a:gd name="connsiteY103" fmla="*/ 4181322 h 6858001"/>
              <a:gd name="connsiteX104" fmla="*/ 789750 w 874715"/>
              <a:gd name="connsiteY104" fmla="*/ 4145230 h 6858001"/>
              <a:gd name="connsiteX105" fmla="*/ 767269 w 874715"/>
              <a:gd name="connsiteY105" fmla="*/ 4048330 h 6858001"/>
              <a:gd name="connsiteX106" fmla="*/ 802894 w 874715"/>
              <a:gd name="connsiteY106" fmla="*/ 3898864 h 6858001"/>
              <a:gd name="connsiteX107" fmla="*/ 847471 w 874715"/>
              <a:gd name="connsiteY107" fmla="*/ 3759007 h 6858001"/>
              <a:gd name="connsiteX108" fmla="*/ 848163 w 874715"/>
              <a:gd name="connsiteY108" fmla="*/ 3756136 h 6858001"/>
              <a:gd name="connsiteX109" fmla="*/ 819543 w 874715"/>
              <a:gd name="connsiteY109" fmla="*/ 3748731 h 6858001"/>
              <a:gd name="connsiteX110" fmla="*/ 819313 w 874715"/>
              <a:gd name="connsiteY110" fmla="*/ 3748682 h 6858001"/>
              <a:gd name="connsiteX111" fmla="*/ 819544 w 874715"/>
              <a:gd name="connsiteY111" fmla="*/ 3748730 h 6858001"/>
              <a:gd name="connsiteX112" fmla="*/ 848164 w 874715"/>
              <a:gd name="connsiteY112" fmla="*/ 3756135 h 6858001"/>
              <a:gd name="connsiteX113" fmla="*/ 849545 w 874715"/>
              <a:gd name="connsiteY113" fmla="*/ 3750401 h 6858001"/>
              <a:gd name="connsiteX114" fmla="*/ 853189 w 874715"/>
              <a:gd name="connsiteY114" fmla="*/ 3741353 h 6858001"/>
              <a:gd name="connsiteX115" fmla="*/ 862905 w 874715"/>
              <a:gd name="connsiteY115" fmla="*/ 3691138 h 6858001"/>
              <a:gd name="connsiteX116" fmla="*/ 866333 w 874715"/>
              <a:gd name="connsiteY116" fmla="*/ 3628959 h 6858001"/>
              <a:gd name="connsiteX117" fmla="*/ 874715 w 874715"/>
              <a:gd name="connsiteY117" fmla="*/ 3550106 h 6858001"/>
              <a:gd name="connsiteX118" fmla="*/ 871487 w 874715"/>
              <a:gd name="connsiteY118" fmla="*/ 3524252 h 6858001"/>
              <a:gd name="connsiteX119" fmla="*/ 871488 w 874715"/>
              <a:gd name="connsiteY119" fmla="*/ 3524252 h 6858001"/>
              <a:gd name="connsiteX120" fmla="*/ 870763 w 874715"/>
              <a:gd name="connsiteY120" fmla="*/ 3518451 h 6858001"/>
              <a:gd name="connsiteX121" fmla="*/ 864238 w 874715"/>
              <a:gd name="connsiteY121" fmla="*/ 3486946 h 6858001"/>
              <a:gd name="connsiteX122" fmla="*/ 848618 w 874715"/>
              <a:gd name="connsiteY122" fmla="*/ 3398677 h 6858001"/>
              <a:gd name="connsiteX123" fmla="*/ 837595 w 874715"/>
              <a:gd name="connsiteY123" fmla="*/ 3365728 h 6858001"/>
              <a:gd name="connsiteX124" fmla="*/ 834829 w 874715"/>
              <a:gd name="connsiteY124" fmla="*/ 3357461 h 6858001"/>
              <a:gd name="connsiteX125" fmla="*/ 513783 w 874715"/>
              <a:gd name="connsiteY125" fmla="*/ 0 h 6858001"/>
              <a:gd name="connsiteX126" fmla="*/ 72334 w 874715"/>
              <a:gd name="connsiteY126" fmla="*/ 0 h 6858001"/>
              <a:gd name="connsiteX127" fmla="*/ 75447 w 874715"/>
              <a:gd name="connsiteY127" fmla="*/ 27991 h 6858001"/>
              <a:gd name="connsiteX128" fmla="*/ 88115 w 874715"/>
              <a:gd name="connsiteY128" fmla="*/ 134133 h 6858001"/>
              <a:gd name="connsiteX129" fmla="*/ 62778 w 874715"/>
              <a:gd name="connsiteY129" fmla="*/ 221224 h 6858001"/>
              <a:gd name="connsiteX130" fmla="*/ 62206 w 874715"/>
              <a:gd name="connsiteY130" fmla="*/ 247312 h 6858001"/>
              <a:gd name="connsiteX131" fmla="*/ 72113 w 874715"/>
              <a:gd name="connsiteY131" fmla="*/ 305764 h 6858001"/>
              <a:gd name="connsiteX132" fmla="*/ 65445 w 874715"/>
              <a:gd name="connsiteY132" fmla="*/ 426397 h 6858001"/>
              <a:gd name="connsiteX133" fmla="*/ 55348 w 874715"/>
              <a:gd name="connsiteY133" fmla="*/ 470924 h 6858001"/>
              <a:gd name="connsiteX134" fmla="*/ 48870 w 874715"/>
              <a:gd name="connsiteY134" fmla="*/ 495638 h 6858001"/>
              <a:gd name="connsiteX135" fmla="*/ 30963 w 874715"/>
              <a:gd name="connsiteY135" fmla="*/ 622548 h 6858001"/>
              <a:gd name="connsiteX136" fmla="*/ 11723 w 874715"/>
              <a:gd name="connsiteY136" fmla="*/ 679040 h 6858001"/>
              <a:gd name="connsiteX137" fmla="*/ 8865 w 874715"/>
              <a:gd name="connsiteY137" fmla="*/ 694341 h 6858001"/>
              <a:gd name="connsiteX138" fmla="*/ 16865 w 874715"/>
              <a:gd name="connsiteY138" fmla="*/ 778095 h 6858001"/>
              <a:gd name="connsiteX139" fmla="*/ 47918 w 874715"/>
              <a:gd name="connsiteY139" fmla="*/ 840866 h 6858001"/>
              <a:gd name="connsiteX140" fmla="*/ 58396 w 874715"/>
              <a:gd name="connsiteY140" fmla="*/ 853028 h 6858001"/>
              <a:gd name="connsiteX141" fmla="*/ 54776 w 874715"/>
              <a:gd name="connsiteY141" fmla="*/ 1027995 h 6858001"/>
              <a:gd name="connsiteX142" fmla="*/ 50394 w 874715"/>
              <a:gd name="connsiteY142" fmla="*/ 1054866 h 6858001"/>
              <a:gd name="connsiteX143" fmla="*/ 68683 w 874715"/>
              <a:gd name="connsiteY143" fmla="*/ 1184720 h 6858001"/>
              <a:gd name="connsiteX144" fmla="*/ 72303 w 874715"/>
              <a:gd name="connsiteY144" fmla="*/ 1222576 h 6858001"/>
              <a:gd name="connsiteX145" fmla="*/ 88687 w 874715"/>
              <a:gd name="connsiteY145" fmla="*/ 1358313 h 6858001"/>
              <a:gd name="connsiteX146" fmla="*/ 73447 w 874715"/>
              <a:gd name="connsiteY146" fmla="*/ 1377535 h 6858001"/>
              <a:gd name="connsiteX147" fmla="*/ 35153 w 874715"/>
              <a:gd name="connsiteY147" fmla="*/ 1432851 h 6858001"/>
              <a:gd name="connsiteX148" fmla="*/ 1244 w 874715"/>
              <a:gd name="connsiteY148" fmla="*/ 1541910 h 6858001"/>
              <a:gd name="connsiteX149" fmla="*/ 3149 w 874715"/>
              <a:gd name="connsiteY149" fmla="*/ 1571529 h 6858001"/>
              <a:gd name="connsiteX150" fmla="*/ 59730 w 874715"/>
              <a:gd name="connsiteY150" fmla="*/ 1646459 h 6858001"/>
              <a:gd name="connsiteX151" fmla="*/ 82399 w 874715"/>
              <a:gd name="connsiteY151" fmla="*/ 1682944 h 6858001"/>
              <a:gd name="connsiteX152" fmla="*/ 124120 w 874715"/>
              <a:gd name="connsiteY152" fmla="*/ 1786511 h 6858001"/>
              <a:gd name="connsiteX153" fmla="*/ 131741 w 874715"/>
              <a:gd name="connsiteY153" fmla="*/ 1795142 h 6858001"/>
              <a:gd name="connsiteX154" fmla="*/ 222232 w 874715"/>
              <a:gd name="connsiteY154" fmla="*/ 1871640 h 6858001"/>
              <a:gd name="connsiteX155" fmla="*/ 237662 w 874715"/>
              <a:gd name="connsiteY155" fmla="*/ 1888901 h 6858001"/>
              <a:gd name="connsiteX156" fmla="*/ 261667 w 874715"/>
              <a:gd name="connsiteY156" fmla="*/ 1909694 h 6858001"/>
              <a:gd name="connsiteX157" fmla="*/ 308150 w 874715"/>
              <a:gd name="connsiteY157" fmla="*/ 1974618 h 6858001"/>
              <a:gd name="connsiteX158" fmla="*/ 323009 w 874715"/>
              <a:gd name="connsiteY158" fmla="*/ 2055042 h 6858001"/>
              <a:gd name="connsiteX159" fmla="*/ 345680 w 874715"/>
              <a:gd name="connsiteY159" fmla="*/ 2152137 h 6858001"/>
              <a:gd name="connsiteX160" fmla="*/ 360920 w 874715"/>
              <a:gd name="connsiteY160" fmla="*/ 2192740 h 6858001"/>
              <a:gd name="connsiteX161" fmla="*/ 389877 w 874715"/>
              <a:gd name="connsiteY161" fmla="*/ 2301603 h 6858001"/>
              <a:gd name="connsiteX162" fmla="*/ 414262 w 874715"/>
              <a:gd name="connsiteY162" fmla="*/ 2379279 h 6858001"/>
              <a:gd name="connsiteX163" fmla="*/ 428551 w 874715"/>
              <a:gd name="connsiteY163" fmla="*/ 2491281 h 6858001"/>
              <a:gd name="connsiteX164" fmla="*/ 429121 w 874715"/>
              <a:gd name="connsiteY164" fmla="*/ 2545615 h 6858001"/>
              <a:gd name="connsiteX165" fmla="*/ 502275 w 874715"/>
              <a:gd name="connsiteY165" fmla="*/ 2645455 h 6858001"/>
              <a:gd name="connsiteX166" fmla="*/ 550665 w 874715"/>
              <a:gd name="connsiteY166" fmla="*/ 2725094 h 6858001"/>
              <a:gd name="connsiteX167" fmla="*/ 527232 w 874715"/>
              <a:gd name="connsiteY167" fmla="*/ 2808850 h 6858001"/>
              <a:gd name="connsiteX168" fmla="*/ 505133 w 874715"/>
              <a:gd name="connsiteY168" fmla="*/ 2831604 h 6858001"/>
              <a:gd name="connsiteX169" fmla="*/ 484178 w 874715"/>
              <a:gd name="connsiteY169" fmla="*/ 2968910 h 6858001"/>
              <a:gd name="connsiteX170" fmla="*/ 483416 w 874715"/>
              <a:gd name="connsiteY170" fmla="*/ 3165061 h 6858001"/>
              <a:gd name="connsiteX171" fmla="*/ 447744 w 874715"/>
              <a:gd name="connsiteY171" fmla="*/ 3326101 h 6858001"/>
              <a:gd name="connsiteX172" fmla="*/ 446756 w 874715"/>
              <a:gd name="connsiteY172" fmla="*/ 3333750 h 6858001"/>
              <a:gd name="connsiteX173" fmla="*/ 834222 w 874715"/>
              <a:gd name="connsiteY173" fmla="*/ 3333750 h 6858001"/>
              <a:gd name="connsiteX174" fmla="*/ 833756 w 874715"/>
              <a:gd name="connsiteY174" fmla="*/ 3315508 h 6858001"/>
              <a:gd name="connsiteX175" fmla="*/ 851283 w 874715"/>
              <a:gd name="connsiteY175" fmla="*/ 3289224 h 6858001"/>
              <a:gd name="connsiteX176" fmla="*/ 866523 w 874715"/>
              <a:gd name="connsiteY176" fmla="*/ 3248621 h 6858001"/>
              <a:gd name="connsiteX177" fmla="*/ 848234 w 874715"/>
              <a:gd name="connsiteY177" fmla="*/ 3203506 h 6858001"/>
              <a:gd name="connsiteX178" fmla="*/ 810325 w 874715"/>
              <a:gd name="connsiteY178" fmla="*/ 3097977 h 6858001"/>
              <a:gd name="connsiteX179" fmla="*/ 808609 w 874715"/>
              <a:gd name="connsiteY179" fmla="*/ 3031285 h 6858001"/>
              <a:gd name="connsiteX180" fmla="*/ 792417 w 874715"/>
              <a:gd name="connsiteY180" fmla="*/ 2886329 h 6858001"/>
              <a:gd name="connsiteX181" fmla="*/ 769366 w 874715"/>
              <a:gd name="connsiteY181" fmla="*/ 2791590 h 6858001"/>
              <a:gd name="connsiteX182" fmla="*/ 743267 w 874715"/>
              <a:gd name="connsiteY182" fmla="*/ 2723527 h 6858001"/>
              <a:gd name="connsiteX183" fmla="*/ 709166 w 874715"/>
              <a:gd name="connsiteY183" fmla="*/ 2626038 h 6858001"/>
              <a:gd name="connsiteX184" fmla="*/ 691449 w 874715"/>
              <a:gd name="connsiteY184" fmla="*/ 2528158 h 6858001"/>
              <a:gd name="connsiteX185" fmla="*/ 669159 w 874715"/>
              <a:gd name="connsiteY185" fmla="*/ 2457348 h 6858001"/>
              <a:gd name="connsiteX186" fmla="*/ 653918 w 874715"/>
              <a:gd name="connsiteY186" fmla="*/ 2370844 h 6858001"/>
              <a:gd name="connsiteX187" fmla="*/ 653348 w 874715"/>
              <a:gd name="connsiteY187" fmla="*/ 2298269 h 6858001"/>
              <a:gd name="connsiteX188" fmla="*/ 656014 w 874715"/>
              <a:gd name="connsiteY188" fmla="*/ 2184501 h 6858001"/>
              <a:gd name="connsiteX189" fmla="*/ 609913 w 874715"/>
              <a:gd name="connsiteY189" fmla="*/ 2045235 h 6858001"/>
              <a:gd name="connsiteX190" fmla="*/ 599624 w 874715"/>
              <a:gd name="connsiteY190" fmla="*/ 1988939 h 6858001"/>
              <a:gd name="connsiteX191" fmla="*/ 594862 w 874715"/>
              <a:gd name="connsiteY191" fmla="*/ 1935977 h 6858001"/>
              <a:gd name="connsiteX192" fmla="*/ 564191 w 874715"/>
              <a:gd name="connsiteY192" fmla="*/ 1823583 h 6858001"/>
              <a:gd name="connsiteX193" fmla="*/ 554093 w 874715"/>
              <a:gd name="connsiteY193" fmla="*/ 1777881 h 6858001"/>
              <a:gd name="connsiteX194" fmla="*/ 554285 w 874715"/>
              <a:gd name="connsiteY194" fmla="*/ 1713934 h 6858001"/>
              <a:gd name="connsiteX195" fmla="*/ 540186 w 874715"/>
              <a:gd name="connsiteY195" fmla="*/ 1597617 h 6858001"/>
              <a:gd name="connsiteX196" fmla="*/ 499037 w 874715"/>
              <a:gd name="connsiteY196" fmla="*/ 1481495 h 6858001"/>
              <a:gd name="connsiteX197" fmla="*/ 503037 w 874715"/>
              <a:gd name="connsiteY197" fmla="*/ 1432262 h 6858001"/>
              <a:gd name="connsiteX198" fmla="*/ 502085 w 874715"/>
              <a:gd name="connsiteY198" fmla="*/ 1414609 h 6858001"/>
              <a:gd name="connsiteX199" fmla="*/ 479414 w 874715"/>
              <a:gd name="connsiteY199" fmla="*/ 1255923 h 6858001"/>
              <a:gd name="connsiteX200" fmla="*/ 476938 w 874715"/>
              <a:gd name="connsiteY200" fmla="*/ 1240034 h 6858001"/>
              <a:gd name="connsiteX201" fmla="*/ 456745 w 874715"/>
              <a:gd name="connsiteY201" fmla="*/ 1165498 h 6858001"/>
              <a:gd name="connsiteX202" fmla="*/ 444171 w 874715"/>
              <a:gd name="connsiteY202" fmla="*/ 977582 h 6858001"/>
              <a:gd name="connsiteX203" fmla="*/ 442647 w 874715"/>
              <a:gd name="connsiteY203" fmla="*/ 966011 h 6858001"/>
              <a:gd name="connsiteX204" fmla="*/ 452743 w 874715"/>
              <a:gd name="connsiteY204" fmla="*/ 903045 h 6858001"/>
              <a:gd name="connsiteX205" fmla="*/ 467032 w 874715"/>
              <a:gd name="connsiteY205" fmla="*/ 871859 h 6858001"/>
              <a:gd name="connsiteX206" fmla="*/ 481892 w 874715"/>
              <a:gd name="connsiteY206" fmla="*/ 823213 h 6858001"/>
              <a:gd name="connsiteX207" fmla="*/ 487416 w 874715"/>
              <a:gd name="connsiteY207" fmla="*/ 773781 h 6858001"/>
              <a:gd name="connsiteX208" fmla="*/ 464936 w 874715"/>
              <a:gd name="connsiteY208" fmla="*/ 690809 h 6858001"/>
              <a:gd name="connsiteX209" fmla="*/ 462650 w 874715"/>
              <a:gd name="connsiteY209" fmla="*/ 660603 h 6858001"/>
              <a:gd name="connsiteX210" fmla="*/ 451791 w 874715"/>
              <a:gd name="connsiteY210" fmla="*/ 593322 h 6858001"/>
              <a:gd name="connsiteX211" fmla="*/ 452553 w 874715"/>
              <a:gd name="connsiteY211" fmla="*/ 534478 h 6858001"/>
              <a:gd name="connsiteX212" fmla="*/ 469890 w 874715"/>
              <a:gd name="connsiteY212" fmla="*/ 487205 h 6858001"/>
              <a:gd name="connsiteX213" fmla="*/ 473318 w 874715"/>
              <a:gd name="connsiteY213" fmla="*/ 418552 h 6858001"/>
              <a:gd name="connsiteX214" fmla="*/ 460746 w 874715"/>
              <a:gd name="connsiteY214" fmla="*/ 374220 h 6858001"/>
              <a:gd name="connsiteX215" fmla="*/ 459032 w 874715"/>
              <a:gd name="connsiteY215" fmla="*/ 365198 h 6858001"/>
              <a:gd name="connsiteX216" fmla="*/ 458267 w 874715"/>
              <a:gd name="connsiteY216" fmla="*/ 249272 h 6858001"/>
              <a:gd name="connsiteX217" fmla="*/ 496179 w 874715"/>
              <a:gd name="connsiteY217" fmla="*/ 104514 h 6858001"/>
              <a:gd name="connsiteX218" fmla="*/ 504181 w 874715"/>
              <a:gd name="connsiteY218" fmla="*/ 80583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Lst>
            <a:rect l="l" t="t" r="r" b="b"/>
            <a:pathLst>
              <a:path w="874715" h="6858001">
                <a:moveTo>
                  <a:pt x="669467" y="3720275"/>
                </a:moveTo>
                <a:lnTo>
                  <a:pt x="710453" y="3726292"/>
                </a:lnTo>
                <a:lnTo>
                  <a:pt x="710455" y="3726292"/>
                </a:lnTo>
                <a:lnTo>
                  <a:pt x="669465" y="3720275"/>
                </a:lnTo>
                <a:close/>
                <a:moveTo>
                  <a:pt x="834223" y="3333751"/>
                </a:moveTo>
                <a:lnTo>
                  <a:pt x="446757" y="3333751"/>
                </a:lnTo>
                <a:lnTo>
                  <a:pt x="441229" y="3376550"/>
                </a:lnTo>
                <a:lnTo>
                  <a:pt x="437178" y="3407910"/>
                </a:lnTo>
                <a:cubicBezTo>
                  <a:pt x="435005" y="3435408"/>
                  <a:pt x="434362" y="3463164"/>
                  <a:pt x="435790" y="3491262"/>
                </a:cubicBezTo>
                <a:cubicBezTo>
                  <a:pt x="436266" y="3500578"/>
                  <a:pt x="433599" y="3510777"/>
                  <a:pt x="429384" y="3520658"/>
                </a:cubicBezTo>
                <a:lnTo>
                  <a:pt x="427332" y="3524252"/>
                </a:lnTo>
                <a:lnTo>
                  <a:pt x="427331" y="3524252"/>
                </a:lnTo>
                <a:lnTo>
                  <a:pt x="413690" y="3548145"/>
                </a:lnTo>
                <a:cubicBezTo>
                  <a:pt x="391973" y="3578940"/>
                  <a:pt x="390257" y="3577567"/>
                  <a:pt x="408166" y="3612089"/>
                </a:cubicBezTo>
                <a:cubicBezTo>
                  <a:pt x="412548" y="3620328"/>
                  <a:pt x="415214" y="3630528"/>
                  <a:pt x="421692" y="3636610"/>
                </a:cubicBezTo>
                <a:cubicBezTo>
                  <a:pt x="438171" y="3652106"/>
                  <a:pt x="444409" y="3669416"/>
                  <a:pt x="445933" y="3687609"/>
                </a:cubicBezTo>
                <a:lnTo>
                  <a:pt x="443241" y="3725049"/>
                </a:lnTo>
                <a:lnTo>
                  <a:pt x="455589" y="3723372"/>
                </a:lnTo>
                <a:cubicBezTo>
                  <a:pt x="485111" y="3719138"/>
                  <a:pt x="514678" y="3715144"/>
                  <a:pt x="544787" y="3712739"/>
                </a:cubicBezTo>
                <a:lnTo>
                  <a:pt x="544802" y="3712740"/>
                </a:lnTo>
                <a:lnTo>
                  <a:pt x="544786" y="3712740"/>
                </a:lnTo>
                <a:cubicBezTo>
                  <a:pt x="514677" y="3715145"/>
                  <a:pt x="485110" y="3719139"/>
                  <a:pt x="455588" y="3723373"/>
                </a:cubicBezTo>
                <a:lnTo>
                  <a:pt x="443240" y="3725050"/>
                </a:lnTo>
                <a:lnTo>
                  <a:pt x="441884" y="3743904"/>
                </a:lnTo>
                <a:cubicBezTo>
                  <a:pt x="440932" y="3750574"/>
                  <a:pt x="439598" y="3758615"/>
                  <a:pt x="442266" y="3764306"/>
                </a:cubicBezTo>
                <a:cubicBezTo>
                  <a:pt x="454266" y="3790000"/>
                  <a:pt x="450076" y="3811773"/>
                  <a:pt x="433692" y="3834135"/>
                </a:cubicBezTo>
                <a:cubicBezTo>
                  <a:pt x="419595" y="3853553"/>
                  <a:pt x="411213" y="3875915"/>
                  <a:pt x="428740" y="3898864"/>
                </a:cubicBezTo>
                <a:cubicBezTo>
                  <a:pt x="467603" y="3949864"/>
                  <a:pt x="469507" y="4004392"/>
                  <a:pt x="444932" y="4062061"/>
                </a:cubicBezTo>
                <a:cubicBezTo>
                  <a:pt x="427405" y="4103253"/>
                  <a:pt x="423405" y="4143856"/>
                  <a:pt x="441122" y="4187207"/>
                </a:cubicBezTo>
                <a:cubicBezTo>
                  <a:pt x="447980" y="4203880"/>
                  <a:pt x="443408" y="4225456"/>
                  <a:pt x="444932" y="4244874"/>
                </a:cubicBezTo>
                <a:cubicBezTo>
                  <a:pt x="445694" y="4255860"/>
                  <a:pt x="445884" y="4268022"/>
                  <a:pt x="450648" y="4277434"/>
                </a:cubicBezTo>
                <a:cubicBezTo>
                  <a:pt x="462841" y="4302544"/>
                  <a:pt x="478461" y="4325885"/>
                  <a:pt x="490464" y="4351188"/>
                </a:cubicBezTo>
                <a:cubicBezTo>
                  <a:pt x="496178" y="4363350"/>
                  <a:pt x="499226" y="4377865"/>
                  <a:pt x="499418" y="4391596"/>
                </a:cubicBezTo>
                <a:cubicBezTo>
                  <a:pt x="500370" y="4432199"/>
                  <a:pt x="500370" y="4472804"/>
                  <a:pt x="498656" y="4513209"/>
                </a:cubicBezTo>
                <a:cubicBezTo>
                  <a:pt x="495988" y="4579901"/>
                  <a:pt x="495416" y="4647572"/>
                  <a:pt x="438646" y="4695629"/>
                </a:cubicBezTo>
                <a:cubicBezTo>
                  <a:pt x="434074" y="4699554"/>
                  <a:pt x="431406" y="4707987"/>
                  <a:pt x="430644" y="4714658"/>
                </a:cubicBezTo>
                <a:cubicBezTo>
                  <a:pt x="427025" y="4745453"/>
                  <a:pt x="426643" y="4777033"/>
                  <a:pt x="420737" y="4807436"/>
                </a:cubicBezTo>
                <a:cubicBezTo>
                  <a:pt x="415975" y="4831758"/>
                  <a:pt x="417499" y="4851963"/>
                  <a:pt x="434264" y="4870400"/>
                </a:cubicBezTo>
                <a:cubicBezTo>
                  <a:pt x="456362" y="4894527"/>
                  <a:pt x="469317" y="4923950"/>
                  <a:pt x="462269" y="4956119"/>
                </a:cubicBezTo>
                <a:cubicBezTo>
                  <a:pt x="455410" y="4988286"/>
                  <a:pt x="470269" y="5009470"/>
                  <a:pt x="485701" y="5033207"/>
                </a:cubicBezTo>
                <a:cubicBezTo>
                  <a:pt x="496940" y="5050467"/>
                  <a:pt x="511038" y="5070083"/>
                  <a:pt x="512180" y="5089305"/>
                </a:cubicBezTo>
                <a:cubicBezTo>
                  <a:pt x="514656" y="5132851"/>
                  <a:pt x="553902" y="5170316"/>
                  <a:pt x="531613" y="5217589"/>
                </a:cubicBezTo>
                <a:cubicBezTo>
                  <a:pt x="530089" y="5220727"/>
                  <a:pt x="533899" y="5226415"/>
                  <a:pt x="534851" y="5230926"/>
                </a:cubicBezTo>
                <a:cubicBezTo>
                  <a:pt x="542091" y="5267019"/>
                  <a:pt x="535041" y="5300953"/>
                  <a:pt x="511228" y="5327433"/>
                </a:cubicBezTo>
                <a:cubicBezTo>
                  <a:pt x="480175" y="5362152"/>
                  <a:pt x="477127" y="5400597"/>
                  <a:pt x="487225" y="5443357"/>
                </a:cubicBezTo>
                <a:cubicBezTo>
                  <a:pt x="490464" y="5457089"/>
                  <a:pt x="492750" y="5470820"/>
                  <a:pt x="495416" y="5484746"/>
                </a:cubicBezTo>
                <a:cubicBezTo>
                  <a:pt x="499226" y="5503576"/>
                  <a:pt x="503228" y="5522604"/>
                  <a:pt x="507038" y="5541432"/>
                </a:cubicBezTo>
                <a:cubicBezTo>
                  <a:pt x="510848" y="5559676"/>
                  <a:pt x="517324" y="5579880"/>
                  <a:pt x="500942" y="5594001"/>
                </a:cubicBezTo>
                <a:cubicBezTo>
                  <a:pt x="486843" y="5606164"/>
                  <a:pt x="488177" y="5614794"/>
                  <a:pt x="500370" y="5625974"/>
                </a:cubicBezTo>
                <a:cubicBezTo>
                  <a:pt x="543043" y="5664813"/>
                  <a:pt x="569714" y="5711889"/>
                  <a:pt x="571618" y="5771911"/>
                </a:cubicBezTo>
                <a:cubicBezTo>
                  <a:pt x="572000" y="5784268"/>
                  <a:pt x="574666" y="5796822"/>
                  <a:pt x="577524" y="5808982"/>
                </a:cubicBezTo>
                <a:cubicBezTo>
                  <a:pt x="579239" y="5816437"/>
                  <a:pt x="581145" y="5825462"/>
                  <a:pt x="586289" y="5829971"/>
                </a:cubicBezTo>
                <a:cubicBezTo>
                  <a:pt x="625532" y="5865083"/>
                  <a:pt x="652775" y="5908825"/>
                  <a:pt x="674684" y="5956490"/>
                </a:cubicBezTo>
                <a:cubicBezTo>
                  <a:pt x="682494" y="5973553"/>
                  <a:pt x="690304" y="5991797"/>
                  <a:pt x="692590" y="6010235"/>
                </a:cubicBezTo>
                <a:cubicBezTo>
                  <a:pt x="694876" y="6029456"/>
                  <a:pt x="691066" y="6049660"/>
                  <a:pt x="688970" y="6069276"/>
                </a:cubicBezTo>
                <a:cubicBezTo>
                  <a:pt x="687828" y="6080849"/>
                  <a:pt x="688018" y="6094187"/>
                  <a:pt x="682494" y="6103407"/>
                </a:cubicBezTo>
                <a:cubicBezTo>
                  <a:pt x="665157" y="6132633"/>
                  <a:pt x="646489" y="6160879"/>
                  <a:pt x="626294" y="6188144"/>
                </a:cubicBezTo>
                <a:cubicBezTo>
                  <a:pt x="608958" y="6211486"/>
                  <a:pt x="606481" y="6216194"/>
                  <a:pt x="628200" y="6236396"/>
                </a:cubicBezTo>
                <a:cubicBezTo>
                  <a:pt x="650489" y="6257190"/>
                  <a:pt x="662109" y="6283082"/>
                  <a:pt x="666871" y="6311718"/>
                </a:cubicBezTo>
                <a:cubicBezTo>
                  <a:pt x="674302" y="6357030"/>
                  <a:pt x="680588" y="6402732"/>
                  <a:pt x="684208" y="6448435"/>
                </a:cubicBezTo>
                <a:cubicBezTo>
                  <a:pt x="687446" y="6489823"/>
                  <a:pt x="669920" y="6509634"/>
                  <a:pt x="630104" y="6517873"/>
                </a:cubicBezTo>
                <a:cubicBezTo>
                  <a:pt x="608005" y="6522581"/>
                  <a:pt x="584001" y="6528663"/>
                  <a:pt x="578096" y="6553767"/>
                </a:cubicBezTo>
                <a:cubicBezTo>
                  <a:pt x="568570" y="6594765"/>
                  <a:pt x="564380" y="6637329"/>
                  <a:pt x="517706" y="6657533"/>
                </a:cubicBezTo>
                <a:cubicBezTo>
                  <a:pt x="527993" y="6668713"/>
                  <a:pt x="534089" y="6675579"/>
                  <a:pt x="540185" y="6682250"/>
                </a:cubicBezTo>
                <a:cubicBezTo>
                  <a:pt x="557140" y="6700686"/>
                  <a:pt x="564380" y="6738934"/>
                  <a:pt x="549712" y="6758356"/>
                </a:cubicBezTo>
                <a:cubicBezTo>
                  <a:pt x="528375" y="6786993"/>
                  <a:pt x="532375" y="6813278"/>
                  <a:pt x="548950" y="6840738"/>
                </a:cubicBezTo>
                <a:lnTo>
                  <a:pt x="556149" y="6858001"/>
                </a:lnTo>
                <a:lnTo>
                  <a:pt x="760427" y="6858001"/>
                </a:lnTo>
                <a:lnTo>
                  <a:pt x="763269" y="6846819"/>
                </a:lnTo>
                <a:cubicBezTo>
                  <a:pt x="771841" y="6790916"/>
                  <a:pt x="777937" y="6734620"/>
                  <a:pt x="784795" y="6678324"/>
                </a:cubicBezTo>
                <a:cubicBezTo>
                  <a:pt x="791844" y="6620265"/>
                  <a:pt x="799274" y="6562401"/>
                  <a:pt x="805560" y="6504338"/>
                </a:cubicBezTo>
                <a:cubicBezTo>
                  <a:pt x="808800" y="6472562"/>
                  <a:pt x="809370" y="6440589"/>
                  <a:pt x="812418" y="6408814"/>
                </a:cubicBezTo>
                <a:cubicBezTo>
                  <a:pt x="815086" y="6380959"/>
                  <a:pt x="820039" y="6353302"/>
                  <a:pt x="823279" y="6325450"/>
                </a:cubicBezTo>
                <a:cubicBezTo>
                  <a:pt x="825945" y="6301323"/>
                  <a:pt x="827469" y="6277000"/>
                  <a:pt x="830137" y="6252873"/>
                </a:cubicBezTo>
                <a:cubicBezTo>
                  <a:pt x="834517" y="6214231"/>
                  <a:pt x="839471" y="6175786"/>
                  <a:pt x="844043" y="6137341"/>
                </a:cubicBezTo>
                <a:cubicBezTo>
                  <a:pt x="845757" y="6121257"/>
                  <a:pt x="850520" y="6104387"/>
                  <a:pt x="847663" y="6089284"/>
                </a:cubicBezTo>
                <a:cubicBezTo>
                  <a:pt x="840423" y="6051230"/>
                  <a:pt x="842519" y="6013764"/>
                  <a:pt x="847471" y="5975908"/>
                </a:cubicBezTo>
                <a:cubicBezTo>
                  <a:pt x="849188" y="5962962"/>
                  <a:pt x="848806" y="5949036"/>
                  <a:pt x="845567" y="5936481"/>
                </a:cubicBezTo>
                <a:cubicBezTo>
                  <a:pt x="839089" y="5910785"/>
                  <a:pt x="829945" y="5885876"/>
                  <a:pt x="821945" y="5860571"/>
                </a:cubicBezTo>
                <a:cubicBezTo>
                  <a:pt x="820993" y="5857824"/>
                  <a:pt x="820801" y="5854490"/>
                  <a:pt x="820231" y="5851549"/>
                </a:cubicBezTo>
                <a:cubicBezTo>
                  <a:pt x="816990" y="5834874"/>
                  <a:pt x="813752" y="5818399"/>
                  <a:pt x="810894" y="5801726"/>
                </a:cubicBezTo>
                <a:cubicBezTo>
                  <a:pt x="809370" y="5792704"/>
                  <a:pt x="809180" y="5783484"/>
                  <a:pt x="807846" y="5774460"/>
                </a:cubicBezTo>
                <a:cubicBezTo>
                  <a:pt x="802512" y="5739546"/>
                  <a:pt x="811466" y="5701101"/>
                  <a:pt x="788415" y="5670892"/>
                </a:cubicBezTo>
                <a:cubicBezTo>
                  <a:pt x="773555" y="5651277"/>
                  <a:pt x="776985" y="5632250"/>
                  <a:pt x="779271" y="5611265"/>
                </a:cubicBezTo>
                <a:cubicBezTo>
                  <a:pt x="780985" y="5595374"/>
                  <a:pt x="780413" y="5579094"/>
                  <a:pt x="780605" y="5563010"/>
                </a:cubicBezTo>
                <a:cubicBezTo>
                  <a:pt x="781175" y="5534764"/>
                  <a:pt x="781367" y="5506518"/>
                  <a:pt x="782319" y="5478272"/>
                </a:cubicBezTo>
                <a:cubicBezTo>
                  <a:pt x="782699" y="5469249"/>
                  <a:pt x="787463" y="5460031"/>
                  <a:pt x="786701" y="5451203"/>
                </a:cubicBezTo>
                <a:cubicBezTo>
                  <a:pt x="783081" y="5410403"/>
                  <a:pt x="777365" y="5369604"/>
                  <a:pt x="774127" y="5328805"/>
                </a:cubicBezTo>
                <a:cubicBezTo>
                  <a:pt x="772223" y="5305660"/>
                  <a:pt x="775841" y="5281924"/>
                  <a:pt x="773175" y="5258975"/>
                </a:cubicBezTo>
                <a:cubicBezTo>
                  <a:pt x="770127" y="5232496"/>
                  <a:pt x="762317" y="5206604"/>
                  <a:pt x="757552" y="5180319"/>
                </a:cubicBezTo>
                <a:cubicBezTo>
                  <a:pt x="756220" y="5173061"/>
                  <a:pt x="757934" y="5165020"/>
                  <a:pt x="758314" y="5157370"/>
                </a:cubicBezTo>
                <a:cubicBezTo>
                  <a:pt x="758697" y="5148739"/>
                  <a:pt x="759459" y="5140304"/>
                  <a:pt x="759649" y="5131673"/>
                </a:cubicBezTo>
                <a:cubicBezTo>
                  <a:pt x="760031" y="5105388"/>
                  <a:pt x="759459" y="5079104"/>
                  <a:pt x="760793" y="5052820"/>
                </a:cubicBezTo>
                <a:cubicBezTo>
                  <a:pt x="761555" y="5036736"/>
                  <a:pt x="769365" y="5019868"/>
                  <a:pt x="766507" y="5004959"/>
                </a:cubicBezTo>
                <a:cubicBezTo>
                  <a:pt x="760983" y="4974557"/>
                  <a:pt x="773365" y="4944153"/>
                  <a:pt x="763079" y="4913751"/>
                </a:cubicBezTo>
                <a:cubicBezTo>
                  <a:pt x="760031" y="4904334"/>
                  <a:pt x="767651" y="4891388"/>
                  <a:pt x="768031" y="4880011"/>
                </a:cubicBezTo>
                <a:cubicBezTo>
                  <a:pt x="768983" y="4851570"/>
                  <a:pt x="768793" y="4823128"/>
                  <a:pt x="768603" y="4794687"/>
                </a:cubicBezTo>
                <a:cubicBezTo>
                  <a:pt x="768413" y="4769186"/>
                  <a:pt x="771079" y="4742705"/>
                  <a:pt x="765745" y="4718187"/>
                </a:cubicBezTo>
                <a:cubicBezTo>
                  <a:pt x="760031" y="4692491"/>
                  <a:pt x="760793" y="4669346"/>
                  <a:pt x="767269" y="4644434"/>
                </a:cubicBezTo>
                <a:cubicBezTo>
                  <a:pt x="771651" y="4627369"/>
                  <a:pt x="772223" y="4609322"/>
                  <a:pt x="773555" y="4591670"/>
                </a:cubicBezTo>
                <a:cubicBezTo>
                  <a:pt x="775079" y="4572644"/>
                  <a:pt x="771079" y="4551655"/>
                  <a:pt x="777365" y="4534394"/>
                </a:cubicBezTo>
                <a:cubicBezTo>
                  <a:pt x="796036" y="4483001"/>
                  <a:pt x="800036" y="4430237"/>
                  <a:pt x="800036" y="4376493"/>
                </a:cubicBezTo>
                <a:cubicBezTo>
                  <a:pt x="800036" y="4366684"/>
                  <a:pt x="797370" y="4356680"/>
                  <a:pt x="794512" y="4347267"/>
                </a:cubicBezTo>
                <a:cubicBezTo>
                  <a:pt x="777365" y="4292342"/>
                  <a:pt x="778889" y="4237224"/>
                  <a:pt x="789368" y="4181322"/>
                </a:cubicBezTo>
                <a:cubicBezTo>
                  <a:pt x="791654" y="4169748"/>
                  <a:pt x="792036" y="4156803"/>
                  <a:pt x="789750" y="4145230"/>
                </a:cubicBezTo>
                <a:cubicBezTo>
                  <a:pt x="783081" y="4112668"/>
                  <a:pt x="772031" y="4081088"/>
                  <a:pt x="767269" y="4048330"/>
                </a:cubicBezTo>
                <a:cubicBezTo>
                  <a:pt x="759459" y="3994194"/>
                  <a:pt x="785747" y="3947314"/>
                  <a:pt x="802894" y="3898864"/>
                </a:cubicBezTo>
                <a:cubicBezTo>
                  <a:pt x="819087" y="3852768"/>
                  <a:pt x="855664" y="3813538"/>
                  <a:pt x="847471" y="3759007"/>
                </a:cubicBezTo>
                <a:lnTo>
                  <a:pt x="848163" y="3756136"/>
                </a:lnTo>
                <a:lnTo>
                  <a:pt x="819543" y="3748731"/>
                </a:lnTo>
                <a:lnTo>
                  <a:pt x="819313" y="3748682"/>
                </a:lnTo>
                <a:lnTo>
                  <a:pt x="819544" y="3748730"/>
                </a:lnTo>
                <a:lnTo>
                  <a:pt x="848164" y="3756135"/>
                </a:lnTo>
                <a:lnTo>
                  <a:pt x="849545" y="3750401"/>
                </a:lnTo>
                <a:cubicBezTo>
                  <a:pt x="850902" y="3747434"/>
                  <a:pt x="852522" y="3744394"/>
                  <a:pt x="853189" y="3741353"/>
                </a:cubicBezTo>
                <a:cubicBezTo>
                  <a:pt x="856809" y="3724680"/>
                  <a:pt x="861189" y="3708009"/>
                  <a:pt x="862905" y="3691138"/>
                </a:cubicBezTo>
                <a:cubicBezTo>
                  <a:pt x="865191" y="3670544"/>
                  <a:pt x="864429" y="3649555"/>
                  <a:pt x="866333" y="3628959"/>
                </a:cubicBezTo>
                <a:cubicBezTo>
                  <a:pt x="868619" y="3602478"/>
                  <a:pt x="874715" y="3576391"/>
                  <a:pt x="874715" y="3550106"/>
                </a:cubicBezTo>
                <a:lnTo>
                  <a:pt x="871487" y="3524252"/>
                </a:lnTo>
                <a:lnTo>
                  <a:pt x="871488" y="3524252"/>
                </a:lnTo>
                <a:lnTo>
                  <a:pt x="870763" y="3518451"/>
                </a:lnTo>
                <a:cubicBezTo>
                  <a:pt x="868573" y="3507933"/>
                  <a:pt x="865953" y="3497439"/>
                  <a:pt x="864238" y="3486946"/>
                </a:cubicBezTo>
                <a:cubicBezTo>
                  <a:pt x="859476" y="3457327"/>
                  <a:pt x="860810" y="3424765"/>
                  <a:pt x="848618" y="3398677"/>
                </a:cubicBezTo>
                <a:lnTo>
                  <a:pt x="837595" y="3365728"/>
                </a:lnTo>
                <a:lnTo>
                  <a:pt x="834829" y="3357461"/>
                </a:lnTo>
                <a:close/>
                <a:moveTo>
                  <a:pt x="513783" y="0"/>
                </a:moveTo>
                <a:lnTo>
                  <a:pt x="72334" y="0"/>
                </a:lnTo>
                <a:lnTo>
                  <a:pt x="75447" y="27991"/>
                </a:lnTo>
                <a:cubicBezTo>
                  <a:pt x="80828" y="63323"/>
                  <a:pt x="87734" y="98434"/>
                  <a:pt x="88115" y="134133"/>
                </a:cubicBezTo>
                <a:cubicBezTo>
                  <a:pt x="88495" y="166498"/>
                  <a:pt x="94591" y="198471"/>
                  <a:pt x="62778" y="221224"/>
                </a:cubicBezTo>
                <a:cubicBezTo>
                  <a:pt x="58586" y="224165"/>
                  <a:pt x="60872" y="238486"/>
                  <a:pt x="62206" y="247312"/>
                </a:cubicBezTo>
                <a:cubicBezTo>
                  <a:pt x="65065" y="266927"/>
                  <a:pt x="72303" y="286346"/>
                  <a:pt x="72113" y="305764"/>
                </a:cubicBezTo>
                <a:cubicBezTo>
                  <a:pt x="71923" y="345976"/>
                  <a:pt x="68875" y="386383"/>
                  <a:pt x="65445" y="426397"/>
                </a:cubicBezTo>
                <a:cubicBezTo>
                  <a:pt x="64111" y="441500"/>
                  <a:pt x="58968" y="456017"/>
                  <a:pt x="55348" y="470924"/>
                </a:cubicBezTo>
                <a:cubicBezTo>
                  <a:pt x="53252" y="479162"/>
                  <a:pt x="47728" y="487990"/>
                  <a:pt x="48870" y="495638"/>
                </a:cubicBezTo>
                <a:cubicBezTo>
                  <a:pt x="55538" y="539970"/>
                  <a:pt x="39156" y="580573"/>
                  <a:pt x="30963" y="622548"/>
                </a:cubicBezTo>
                <a:cubicBezTo>
                  <a:pt x="27153" y="641968"/>
                  <a:pt x="18009" y="660210"/>
                  <a:pt x="11723" y="679040"/>
                </a:cubicBezTo>
                <a:cubicBezTo>
                  <a:pt x="10007" y="683943"/>
                  <a:pt x="8483" y="689436"/>
                  <a:pt x="8865" y="694341"/>
                </a:cubicBezTo>
                <a:cubicBezTo>
                  <a:pt x="11151" y="722389"/>
                  <a:pt x="14389" y="750244"/>
                  <a:pt x="16865" y="778095"/>
                </a:cubicBezTo>
                <a:cubicBezTo>
                  <a:pt x="19151" y="803401"/>
                  <a:pt x="19913" y="828900"/>
                  <a:pt x="47918" y="840866"/>
                </a:cubicBezTo>
                <a:cubicBezTo>
                  <a:pt x="52300" y="842633"/>
                  <a:pt x="55538" y="848516"/>
                  <a:pt x="58396" y="853028"/>
                </a:cubicBezTo>
                <a:cubicBezTo>
                  <a:pt x="102404" y="922662"/>
                  <a:pt x="101260" y="959929"/>
                  <a:pt x="54776" y="1027995"/>
                </a:cubicBezTo>
                <a:cubicBezTo>
                  <a:pt x="50014" y="1035056"/>
                  <a:pt x="46584" y="1050159"/>
                  <a:pt x="50394" y="1054866"/>
                </a:cubicBezTo>
                <a:cubicBezTo>
                  <a:pt x="82019" y="1094882"/>
                  <a:pt x="78589" y="1138623"/>
                  <a:pt x="68683" y="1184720"/>
                </a:cubicBezTo>
                <a:cubicBezTo>
                  <a:pt x="66017" y="1196684"/>
                  <a:pt x="66017" y="1213555"/>
                  <a:pt x="72303" y="1222576"/>
                </a:cubicBezTo>
                <a:cubicBezTo>
                  <a:pt x="101450" y="1265534"/>
                  <a:pt x="97260" y="1311630"/>
                  <a:pt x="88687" y="1358313"/>
                </a:cubicBezTo>
                <a:cubicBezTo>
                  <a:pt x="87353" y="1365570"/>
                  <a:pt x="80113" y="1374398"/>
                  <a:pt x="73447" y="1377535"/>
                </a:cubicBezTo>
                <a:cubicBezTo>
                  <a:pt x="49824" y="1388716"/>
                  <a:pt x="41822" y="1409705"/>
                  <a:pt x="35153" y="1432851"/>
                </a:cubicBezTo>
                <a:cubicBezTo>
                  <a:pt x="24295" y="1469335"/>
                  <a:pt x="11531" y="1505229"/>
                  <a:pt x="1244" y="1541910"/>
                </a:cubicBezTo>
                <a:cubicBezTo>
                  <a:pt x="-1232" y="1550935"/>
                  <a:pt x="292" y="1562114"/>
                  <a:pt x="3149" y="1571529"/>
                </a:cubicBezTo>
                <a:cubicBezTo>
                  <a:pt x="12865" y="1603698"/>
                  <a:pt x="37250" y="1624098"/>
                  <a:pt x="59730" y="1646459"/>
                </a:cubicBezTo>
                <a:cubicBezTo>
                  <a:pt x="69637" y="1656267"/>
                  <a:pt x="76685" y="1669800"/>
                  <a:pt x="82399" y="1682944"/>
                </a:cubicBezTo>
                <a:cubicBezTo>
                  <a:pt x="97070" y="1717073"/>
                  <a:pt x="110214" y="1751988"/>
                  <a:pt x="124120" y="1786511"/>
                </a:cubicBezTo>
                <a:cubicBezTo>
                  <a:pt x="125454" y="1789845"/>
                  <a:pt x="128883" y="1792590"/>
                  <a:pt x="131741" y="1795142"/>
                </a:cubicBezTo>
                <a:cubicBezTo>
                  <a:pt x="161842" y="1820640"/>
                  <a:pt x="192131" y="1845943"/>
                  <a:pt x="222232" y="1871640"/>
                </a:cubicBezTo>
                <a:cubicBezTo>
                  <a:pt x="227946" y="1876543"/>
                  <a:pt x="232138" y="1883606"/>
                  <a:pt x="237662" y="1888901"/>
                </a:cubicBezTo>
                <a:cubicBezTo>
                  <a:pt x="245282" y="1896356"/>
                  <a:pt x="252523" y="1905771"/>
                  <a:pt x="261667" y="1909694"/>
                </a:cubicBezTo>
                <a:cubicBezTo>
                  <a:pt x="290432" y="1921855"/>
                  <a:pt x="302816" y="1945197"/>
                  <a:pt x="308150" y="1974618"/>
                </a:cubicBezTo>
                <a:cubicBezTo>
                  <a:pt x="313103" y="2001493"/>
                  <a:pt x="317295" y="2028365"/>
                  <a:pt x="323009" y="2055042"/>
                </a:cubicBezTo>
                <a:cubicBezTo>
                  <a:pt x="329867" y="2087602"/>
                  <a:pt x="337297" y="2119968"/>
                  <a:pt x="345680" y="2152137"/>
                </a:cubicBezTo>
                <a:cubicBezTo>
                  <a:pt x="349300" y="2166063"/>
                  <a:pt x="353490" y="2180774"/>
                  <a:pt x="360920" y="2192740"/>
                </a:cubicBezTo>
                <a:cubicBezTo>
                  <a:pt x="381495" y="2226281"/>
                  <a:pt x="395401" y="2262177"/>
                  <a:pt x="389877" y="2301603"/>
                </a:cubicBezTo>
                <a:cubicBezTo>
                  <a:pt x="385495" y="2333183"/>
                  <a:pt x="396735" y="2359664"/>
                  <a:pt x="414262" y="2379279"/>
                </a:cubicBezTo>
                <a:cubicBezTo>
                  <a:pt x="446077" y="2414980"/>
                  <a:pt x="438837" y="2453227"/>
                  <a:pt x="428551" y="2491281"/>
                </a:cubicBezTo>
                <a:cubicBezTo>
                  <a:pt x="423216" y="2510897"/>
                  <a:pt x="423978" y="2526980"/>
                  <a:pt x="429121" y="2545615"/>
                </a:cubicBezTo>
                <a:cubicBezTo>
                  <a:pt x="441123" y="2588768"/>
                  <a:pt x="473700" y="2617603"/>
                  <a:pt x="502275" y="2645455"/>
                </a:cubicBezTo>
                <a:cubicBezTo>
                  <a:pt x="526660" y="2669191"/>
                  <a:pt x="540376" y="2695868"/>
                  <a:pt x="550665" y="2725094"/>
                </a:cubicBezTo>
                <a:cubicBezTo>
                  <a:pt x="563809" y="2761970"/>
                  <a:pt x="558857" y="2791196"/>
                  <a:pt x="527232" y="2808850"/>
                </a:cubicBezTo>
                <a:cubicBezTo>
                  <a:pt x="518277" y="2813754"/>
                  <a:pt x="507799" y="2822385"/>
                  <a:pt x="505133" y="2831604"/>
                </a:cubicBezTo>
                <a:cubicBezTo>
                  <a:pt x="491799" y="2876129"/>
                  <a:pt x="472366" y="2921245"/>
                  <a:pt x="484178" y="2968910"/>
                </a:cubicBezTo>
                <a:cubicBezTo>
                  <a:pt x="500371" y="3034817"/>
                  <a:pt x="499419" y="3099154"/>
                  <a:pt x="483416" y="3165061"/>
                </a:cubicBezTo>
                <a:cubicBezTo>
                  <a:pt x="470462" y="3218512"/>
                  <a:pt x="457126" y="3271963"/>
                  <a:pt x="447744" y="3326101"/>
                </a:cubicBezTo>
                <a:lnTo>
                  <a:pt x="446756" y="3333750"/>
                </a:lnTo>
                <a:lnTo>
                  <a:pt x="834222" y="3333750"/>
                </a:lnTo>
                <a:lnTo>
                  <a:pt x="833756" y="3315508"/>
                </a:lnTo>
                <a:cubicBezTo>
                  <a:pt x="835090" y="3305897"/>
                  <a:pt x="843092" y="3293538"/>
                  <a:pt x="851283" y="3289224"/>
                </a:cubicBezTo>
                <a:cubicBezTo>
                  <a:pt x="869571" y="3279612"/>
                  <a:pt x="872811" y="3266470"/>
                  <a:pt x="866523" y="3248621"/>
                </a:cubicBezTo>
                <a:cubicBezTo>
                  <a:pt x="861189" y="3233124"/>
                  <a:pt x="858523" y="3214098"/>
                  <a:pt x="848234" y="3203506"/>
                </a:cubicBezTo>
                <a:cubicBezTo>
                  <a:pt x="819088" y="3173494"/>
                  <a:pt x="818135" y="3135244"/>
                  <a:pt x="810325" y="3097977"/>
                </a:cubicBezTo>
                <a:cubicBezTo>
                  <a:pt x="805561" y="3075225"/>
                  <a:pt x="805371" y="3054039"/>
                  <a:pt x="808609" y="3031285"/>
                </a:cubicBezTo>
                <a:cubicBezTo>
                  <a:pt x="815849" y="2981857"/>
                  <a:pt x="805561" y="2933799"/>
                  <a:pt x="792417" y="2886329"/>
                </a:cubicBezTo>
                <a:cubicBezTo>
                  <a:pt x="783654" y="2854945"/>
                  <a:pt x="778320" y="2822776"/>
                  <a:pt x="769366" y="2791590"/>
                </a:cubicBezTo>
                <a:cubicBezTo>
                  <a:pt x="762508" y="2768247"/>
                  <a:pt x="754315" y="2744906"/>
                  <a:pt x="743267" y="2723527"/>
                </a:cubicBezTo>
                <a:cubicBezTo>
                  <a:pt x="727072" y="2692532"/>
                  <a:pt x="702688" y="2665466"/>
                  <a:pt x="709166" y="2626038"/>
                </a:cubicBezTo>
                <a:cubicBezTo>
                  <a:pt x="714880" y="2591317"/>
                  <a:pt x="702880" y="2559935"/>
                  <a:pt x="691449" y="2528158"/>
                </a:cubicBezTo>
                <a:cubicBezTo>
                  <a:pt x="683067" y="2504816"/>
                  <a:pt x="674493" y="2481477"/>
                  <a:pt x="669159" y="2457348"/>
                </a:cubicBezTo>
                <a:cubicBezTo>
                  <a:pt x="662872" y="2428709"/>
                  <a:pt x="665540" y="2396344"/>
                  <a:pt x="653918" y="2370844"/>
                </a:cubicBezTo>
                <a:cubicBezTo>
                  <a:pt x="641726" y="2344167"/>
                  <a:pt x="649918" y="2322005"/>
                  <a:pt x="653348" y="2298269"/>
                </a:cubicBezTo>
                <a:cubicBezTo>
                  <a:pt x="658682" y="2260413"/>
                  <a:pt x="668589" y="2222749"/>
                  <a:pt x="656014" y="2184501"/>
                </a:cubicBezTo>
                <a:cubicBezTo>
                  <a:pt x="640774" y="2138014"/>
                  <a:pt x="624391" y="2091918"/>
                  <a:pt x="609913" y="2045235"/>
                </a:cubicBezTo>
                <a:cubicBezTo>
                  <a:pt x="604386" y="2027187"/>
                  <a:pt x="602100" y="2007771"/>
                  <a:pt x="599624" y="1988939"/>
                </a:cubicBezTo>
                <a:cubicBezTo>
                  <a:pt x="597528" y="1971091"/>
                  <a:pt x="602862" y="1949711"/>
                  <a:pt x="594862" y="1935977"/>
                </a:cubicBezTo>
                <a:cubicBezTo>
                  <a:pt x="574287" y="1900670"/>
                  <a:pt x="564191" y="1864385"/>
                  <a:pt x="564191" y="1823583"/>
                </a:cubicBezTo>
                <a:cubicBezTo>
                  <a:pt x="564191" y="1808282"/>
                  <a:pt x="555617" y="1793374"/>
                  <a:pt x="554093" y="1777881"/>
                </a:cubicBezTo>
                <a:cubicBezTo>
                  <a:pt x="552189" y="1756694"/>
                  <a:pt x="547044" y="1732372"/>
                  <a:pt x="554285" y="1713934"/>
                </a:cubicBezTo>
                <a:cubicBezTo>
                  <a:pt x="571429" y="1670585"/>
                  <a:pt x="557141" y="1635476"/>
                  <a:pt x="540186" y="1597617"/>
                </a:cubicBezTo>
                <a:cubicBezTo>
                  <a:pt x="523422" y="1560348"/>
                  <a:pt x="510087" y="1521118"/>
                  <a:pt x="499037" y="1481495"/>
                </a:cubicBezTo>
                <a:cubicBezTo>
                  <a:pt x="495037" y="1466588"/>
                  <a:pt x="501705" y="1448740"/>
                  <a:pt x="503037" y="1432262"/>
                </a:cubicBezTo>
                <a:cubicBezTo>
                  <a:pt x="503419" y="1426376"/>
                  <a:pt x="503991" y="1419903"/>
                  <a:pt x="502085" y="1414609"/>
                </a:cubicBezTo>
                <a:cubicBezTo>
                  <a:pt x="483796" y="1363414"/>
                  <a:pt x="469890" y="1311432"/>
                  <a:pt x="479414" y="1255923"/>
                </a:cubicBezTo>
                <a:cubicBezTo>
                  <a:pt x="480368" y="1250824"/>
                  <a:pt x="478272" y="1245135"/>
                  <a:pt x="476938" y="1240034"/>
                </a:cubicBezTo>
                <a:cubicBezTo>
                  <a:pt x="470080" y="1215122"/>
                  <a:pt x="459222" y="1190799"/>
                  <a:pt x="456745" y="1165498"/>
                </a:cubicBezTo>
                <a:cubicBezTo>
                  <a:pt x="450649" y="1103121"/>
                  <a:pt x="448171" y="1040355"/>
                  <a:pt x="444171" y="977582"/>
                </a:cubicBezTo>
                <a:cubicBezTo>
                  <a:pt x="443981" y="973659"/>
                  <a:pt x="443981" y="969541"/>
                  <a:pt x="442647" y="966011"/>
                </a:cubicBezTo>
                <a:cubicBezTo>
                  <a:pt x="434455" y="942864"/>
                  <a:pt x="437123" y="922662"/>
                  <a:pt x="452743" y="903045"/>
                </a:cubicBezTo>
                <a:cubicBezTo>
                  <a:pt x="459602" y="894414"/>
                  <a:pt x="463222" y="882645"/>
                  <a:pt x="467032" y="871859"/>
                </a:cubicBezTo>
                <a:cubicBezTo>
                  <a:pt x="472748" y="855968"/>
                  <a:pt x="478272" y="839689"/>
                  <a:pt x="481892" y="823213"/>
                </a:cubicBezTo>
                <a:cubicBezTo>
                  <a:pt x="485320" y="806930"/>
                  <a:pt x="490083" y="789474"/>
                  <a:pt x="487416" y="773781"/>
                </a:cubicBezTo>
                <a:cubicBezTo>
                  <a:pt x="482654" y="745535"/>
                  <a:pt x="471986" y="718661"/>
                  <a:pt x="464936" y="690809"/>
                </a:cubicBezTo>
                <a:cubicBezTo>
                  <a:pt x="462460" y="681198"/>
                  <a:pt x="462842" y="670605"/>
                  <a:pt x="462650" y="660603"/>
                </a:cubicBezTo>
                <a:cubicBezTo>
                  <a:pt x="462080" y="637652"/>
                  <a:pt x="467604" y="614113"/>
                  <a:pt x="451791" y="593322"/>
                </a:cubicBezTo>
                <a:cubicBezTo>
                  <a:pt x="436933" y="574101"/>
                  <a:pt x="441313" y="554679"/>
                  <a:pt x="452553" y="534478"/>
                </a:cubicBezTo>
                <a:cubicBezTo>
                  <a:pt x="460556" y="519961"/>
                  <a:pt x="466842" y="503486"/>
                  <a:pt x="469890" y="487205"/>
                </a:cubicBezTo>
                <a:cubicBezTo>
                  <a:pt x="474080" y="464843"/>
                  <a:pt x="475796" y="442679"/>
                  <a:pt x="473318" y="418552"/>
                </a:cubicBezTo>
                <a:cubicBezTo>
                  <a:pt x="471604" y="401485"/>
                  <a:pt x="470842" y="387559"/>
                  <a:pt x="460746" y="374220"/>
                </a:cubicBezTo>
                <a:cubicBezTo>
                  <a:pt x="459222" y="372064"/>
                  <a:pt x="458840" y="368141"/>
                  <a:pt x="459032" y="365198"/>
                </a:cubicBezTo>
                <a:cubicBezTo>
                  <a:pt x="462270" y="326557"/>
                  <a:pt x="460556" y="288308"/>
                  <a:pt x="458267" y="249272"/>
                </a:cubicBezTo>
                <a:cubicBezTo>
                  <a:pt x="455221" y="199649"/>
                  <a:pt x="464174" y="147470"/>
                  <a:pt x="496179" y="104514"/>
                </a:cubicBezTo>
                <a:cubicBezTo>
                  <a:pt x="500943" y="98237"/>
                  <a:pt x="503037" y="88822"/>
                  <a:pt x="504181" y="80583"/>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Shape 76">
            <a:extLst>
              <a:ext uri="{FF2B5EF4-FFF2-40B4-BE49-F238E27FC236}">
                <a16:creationId xmlns:a16="http://schemas.microsoft.com/office/drawing/2014/main" id="{A5A46730-76F8-4230-A44E-BC7ED89623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658642" y="0"/>
            <a:ext cx="874715" cy="6858001"/>
          </a:xfrm>
          <a:custGeom>
            <a:avLst/>
            <a:gdLst>
              <a:gd name="connsiteX0" fmla="*/ 669467 w 874715"/>
              <a:gd name="connsiteY0" fmla="*/ 3720275 h 6858001"/>
              <a:gd name="connsiteX1" fmla="*/ 710453 w 874715"/>
              <a:gd name="connsiteY1" fmla="*/ 3726292 h 6858001"/>
              <a:gd name="connsiteX2" fmla="*/ 710455 w 874715"/>
              <a:gd name="connsiteY2" fmla="*/ 3726292 h 6858001"/>
              <a:gd name="connsiteX3" fmla="*/ 669465 w 874715"/>
              <a:gd name="connsiteY3" fmla="*/ 3720275 h 6858001"/>
              <a:gd name="connsiteX4" fmla="*/ 834223 w 874715"/>
              <a:gd name="connsiteY4" fmla="*/ 3333751 h 6858001"/>
              <a:gd name="connsiteX5" fmla="*/ 446757 w 874715"/>
              <a:gd name="connsiteY5" fmla="*/ 3333751 h 6858001"/>
              <a:gd name="connsiteX6" fmla="*/ 441229 w 874715"/>
              <a:gd name="connsiteY6" fmla="*/ 3376550 h 6858001"/>
              <a:gd name="connsiteX7" fmla="*/ 437178 w 874715"/>
              <a:gd name="connsiteY7" fmla="*/ 3407910 h 6858001"/>
              <a:gd name="connsiteX8" fmla="*/ 435790 w 874715"/>
              <a:gd name="connsiteY8" fmla="*/ 3491262 h 6858001"/>
              <a:gd name="connsiteX9" fmla="*/ 429384 w 874715"/>
              <a:gd name="connsiteY9" fmla="*/ 3520658 h 6858001"/>
              <a:gd name="connsiteX10" fmla="*/ 427332 w 874715"/>
              <a:gd name="connsiteY10" fmla="*/ 3524252 h 6858001"/>
              <a:gd name="connsiteX11" fmla="*/ 427331 w 874715"/>
              <a:gd name="connsiteY11" fmla="*/ 3524252 h 6858001"/>
              <a:gd name="connsiteX12" fmla="*/ 413690 w 874715"/>
              <a:gd name="connsiteY12" fmla="*/ 3548145 h 6858001"/>
              <a:gd name="connsiteX13" fmla="*/ 408166 w 874715"/>
              <a:gd name="connsiteY13" fmla="*/ 3612089 h 6858001"/>
              <a:gd name="connsiteX14" fmla="*/ 421692 w 874715"/>
              <a:gd name="connsiteY14" fmla="*/ 3636610 h 6858001"/>
              <a:gd name="connsiteX15" fmla="*/ 445933 w 874715"/>
              <a:gd name="connsiteY15" fmla="*/ 3687609 h 6858001"/>
              <a:gd name="connsiteX16" fmla="*/ 443241 w 874715"/>
              <a:gd name="connsiteY16" fmla="*/ 3725049 h 6858001"/>
              <a:gd name="connsiteX17" fmla="*/ 455589 w 874715"/>
              <a:gd name="connsiteY17" fmla="*/ 3723372 h 6858001"/>
              <a:gd name="connsiteX18" fmla="*/ 544787 w 874715"/>
              <a:gd name="connsiteY18" fmla="*/ 3712739 h 6858001"/>
              <a:gd name="connsiteX19" fmla="*/ 544802 w 874715"/>
              <a:gd name="connsiteY19" fmla="*/ 3712740 h 6858001"/>
              <a:gd name="connsiteX20" fmla="*/ 544786 w 874715"/>
              <a:gd name="connsiteY20" fmla="*/ 3712740 h 6858001"/>
              <a:gd name="connsiteX21" fmla="*/ 455588 w 874715"/>
              <a:gd name="connsiteY21" fmla="*/ 3723373 h 6858001"/>
              <a:gd name="connsiteX22" fmla="*/ 443240 w 874715"/>
              <a:gd name="connsiteY22" fmla="*/ 3725050 h 6858001"/>
              <a:gd name="connsiteX23" fmla="*/ 441884 w 874715"/>
              <a:gd name="connsiteY23" fmla="*/ 3743904 h 6858001"/>
              <a:gd name="connsiteX24" fmla="*/ 442266 w 874715"/>
              <a:gd name="connsiteY24" fmla="*/ 3764306 h 6858001"/>
              <a:gd name="connsiteX25" fmla="*/ 433692 w 874715"/>
              <a:gd name="connsiteY25" fmla="*/ 3834135 h 6858001"/>
              <a:gd name="connsiteX26" fmla="*/ 428740 w 874715"/>
              <a:gd name="connsiteY26" fmla="*/ 3898864 h 6858001"/>
              <a:gd name="connsiteX27" fmla="*/ 444932 w 874715"/>
              <a:gd name="connsiteY27" fmla="*/ 4062061 h 6858001"/>
              <a:gd name="connsiteX28" fmla="*/ 441122 w 874715"/>
              <a:gd name="connsiteY28" fmla="*/ 4187207 h 6858001"/>
              <a:gd name="connsiteX29" fmla="*/ 444932 w 874715"/>
              <a:gd name="connsiteY29" fmla="*/ 4244874 h 6858001"/>
              <a:gd name="connsiteX30" fmla="*/ 450648 w 874715"/>
              <a:gd name="connsiteY30" fmla="*/ 4277434 h 6858001"/>
              <a:gd name="connsiteX31" fmla="*/ 490464 w 874715"/>
              <a:gd name="connsiteY31" fmla="*/ 4351188 h 6858001"/>
              <a:gd name="connsiteX32" fmla="*/ 499418 w 874715"/>
              <a:gd name="connsiteY32" fmla="*/ 4391596 h 6858001"/>
              <a:gd name="connsiteX33" fmla="*/ 498656 w 874715"/>
              <a:gd name="connsiteY33" fmla="*/ 4513209 h 6858001"/>
              <a:gd name="connsiteX34" fmla="*/ 438646 w 874715"/>
              <a:gd name="connsiteY34" fmla="*/ 4695629 h 6858001"/>
              <a:gd name="connsiteX35" fmla="*/ 430644 w 874715"/>
              <a:gd name="connsiteY35" fmla="*/ 4714658 h 6858001"/>
              <a:gd name="connsiteX36" fmla="*/ 420737 w 874715"/>
              <a:gd name="connsiteY36" fmla="*/ 4807436 h 6858001"/>
              <a:gd name="connsiteX37" fmla="*/ 434264 w 874715"/>
              <a:gd name="connsiteY37" fmla="*/ 4870400 h 6858001"/>
              <a:gd name="connsiteX38" fmla="*/ 462269 w 874715"/>
              <a:gd name="connsiteY38" fmla="*/ 4956119 h 6858001"/>
              <a:gd name="connsiteX39" fmla="*/ 485701 w 874715"/>
              <a:gd name="connsiteY39" fmla="*/ 5033207 h 6858001"/>
              <a:gd name="connsiteX40" fmla="*/ 512180 w 874715"/>
              <a:gd name="connsiteY40" fmla="*/ 5089305 h 6858001"/>
              <a:gd name="connsiteX41" fmla="*/ 531613 w 874715"/>
              <a:gd name="connsiteY41" fmla="*/ 5217589 h 6858001"/>
              <a:gd name="connsiteX42" fmla="*/ 534851 w 874715"/>
              <a:gd name="connsiteY42" fmla="*/ 5230926 h 6858001"/>
              <a:gd name="connsiteX43" fmla="*/ 511228 w 874715"/>
              <a:gd name="connsiteY43" fmla="*/ 5327433 h 6858001"/>
              <a:gd name="connsiteX44" fmla="*/ 487225 w 874715"/>
              <a:gd name="connsiteY44" fmla="*/ 5443357 h 6858001"/>
              <a:gd name="connsiteX45" fmla="*/ 495416 w 874715"/>
              <a:gd name="connsiteY45" fmla="*/ 5484746 h 6858001"/>
              <a:gd name="connsiteX46" fmla="*/ 507038 w 874715"/>
              <a:gd name="connsiteY46" fmla="*/ 5541432 h 6858001"/>
              <a:gd name="connsiteX47" fmla="*/ 500942 w 874715"/>
              <a:gd name="connsiteY47" fmla="*/ 5594001 h 6858001"/>
              <a:gd name="connsiteX48" fmla="*/ 500370 w 874715"/>
              <a:gd name="connsiteY48" fmla="*/ 5625974 h 6858001"/>
              <a:gd name="connsiteX49" fmla="*/ 571618 w 874715"/>
              <a:gd name="connsiteY49" fmla="*/ 5771911 h 6858001"/>
              <a:gd name="connsiteX50" fmla="*/ 577524 w 874715"/>
              <a:gd name="connsiteY50" fmla="*/ 5808982 h 6858001"/>
              <a:gd name="connsiteX51" fmla="*/ 586289 w 874715"/>
              <a:gd name="connsiteY51" fmla="*/ 5829971 h 6858001"/>
              <a:gd name="connsiteX52" fmla="*/ 674684 w 874715"/>
              <a:gd name="connsiteY52" fmla="*/ 5956490 h 6858001"/>
              <a:gd name="connsiteX53" fmla="*/ 692590 w 874715"/>
              <a:gd name="connsiteY53" fmla="*/ 6010235 h 6858001"/>
              <a:gd name="connsiteX54" fmla="*/ 688970 w 874715"/>
              <a:gd name="connsiteY54" fmla="*/ 6069276 h 6858001"/>
              <a:gd name="connsiteX55" fmla="*/ 682494 w 874715"/>
              <a:gd name="connsiteY55" fmla="*/ 6103407 h 6858001"/>
              <a:gd name="connsiteX56" fmla="*/ 626294 w 874715"/>
              <a:gd name="connsiteY56" fmla="*/ 6188144 h 6858001"/>
              <a:gd name="connsiteX57" fmla="*/ 628200 w 874715"/>
              <a:gd name="connsiteY57" fmla="*/ 6236396 h 6858001"/>
              <a:gd name="connsiteX58" fmla="*/ 666871 w 874715"/>
              <a:gd name="connsiteY58" fmla="*/ 6311718 h 6858001"/>
              <a:gd name="connsiteX59" fmla="*/ 684208 w 874715"/>
              <a:gd name="connsiteY59" fmla="*/ 6448435 h 6858001"/>
              <a:gd name="connsiteX60" fmla="*/ 630104 w 874715"/>
              <a:gd name="connsiteY60" fmla="*/ 6517873 h 6858001"/>
              <a:gd name="connsiteX61" fmla="*/ 578096 w 874715"/>
              <a:gd name="connsiteY61" fmla="*/ 6553767 h 6858001"/>
              <a:gd name="connsiteX62" fmla="*/ 517706 w 874715"/>
              <a:gd name="connsiteY62" fmla="*/ 6657533 h 6858001"/>
              <a:gd name="connsiteX63" fmla="*/ 540185 w 874715"/>
              <a:gd name="connsiteY63" fmla="*/ 6682250 h 6858001"/>
              <a:gd name="connsiteX64" fmla="*/ 549712 w 874715"/>
              <a:gd name="connsiteY64" fmla="*/ 6758356 h 6858001"/>
              <a:gd name="connsiteX65" fmla="*/ 548950 w 874715"/>
              <a:gd name="connsiteY65" fmla="*/ 6840738 h 6858001"/>
              <a:gd name="connsiteX66" fmla="*/ 556149 w 874715"/>
              <a:gd name="connsiteY66" fmla="*/ 6858001 h 6858001"/>
              <a:gd name="connsiteX67" fmla="*/ 760427 w 874715"/>
              <a:gd name="connsiteY67" fmla="*/ 6858001 h 6858001"/>
              <a:gd name="connsiteX68" fmla="*/ 763269 w 874715"/>
              <a:gd name="connsiteY68" fmla="*/ 6846819 h 6858001"/>
              <a:gd name="connsiteX69" fmla="*/ 784795 w 874715"/>
              <a:gd name="connsiteY69" fmla="*/ 6678324 h 6858001"/>
              <a:gd name="connsiteX70" fmla="*/ 805560 w 874715"/>
              <a:gd name="connsiteY70" fmla="*/ 6504338 h 6858001"/>
              <a:gd name="connsiteX71" fmla="*/ 812418 w 874715"/>
              <a:gd name="connsiteY71" fmla="*/ 6408814 h 6858001"/>
              <a:gd name="connsiteX72" fmla="*/ 823279 w 874715"/>
              <a:gd name="connsiteY72" fmla="*/ 6325450 h 6858001"/>
              <a:gd name="connsiteX73" fmla="*/ 830137 w 874715"/>
              <a:gd name="connsiteY73" fmla="*/ 6252873 h 6858001"/>
              <a:gd name="connsiteX74" fmla="*/ 844043 w 874715"/>
              <a:gd name="connsiteY74" fmla="*/ 6137341 h 6858001"/>
              <a:gd name="connsiteX75" fmla="*/ 847663 w 874715"/>
              <a:gd name="connsiteY75" fmla="*/ 6089284 h 6858001"/>
              <a:gd name="connsiteX76" fmla="*/ 847471 w 874715"/>
              <a:gd name="connsiteY76" fmla="*/ 5975908 h 6858001"/>
              <a:gd name="connsiteX77" fmla="*/ 845567 w 874715"/>
              <a:gd name="connsiteY77" fmla="*/ 5936481 h 6858001"/>
              <a:gd name="connsiteX78" fmla="*/ 821945 w 874715"/>
              <a:gd name="connsiteY78" fmla="*/ 5860571 h 6858001"/>
              <a:gd name="connsiteX79" fmla="*/ 820231 w 874715"/>
              <a:gd name="connsiteY79" fmla="*/ 5851549 h 6858001"/>
              <a:gd name="connsiteX80" fmla="*/ 810894 w 874715"/>
              <a:gd name="connsiteY80" fmla="*/ 5801726 h 6858001"/>
              <a:gd name="connsiteX81" fmla="*/ 807846 w 874715"/>
              <a:gd name="connsiteY81" fmla="*/ 5774460 h 6858001"/>
              <a:gd name="connsiteX82" fmla="*/ 788415 w 874715"/>
              <a:gd name="connsiteY82" fmla="*/ 5670892 h 6858001"/>
              <a:gd name="connsiteX83" fmla="*/ 779271 w 874715"/>
              <a:gd name="connsiteY83" fmla="*/ 5611265 h 6858001"/>
              <a:gd name="connsiteX84" fmla="*/ 780605 w 874715"/>
              <a:gd name="connsiteY84" fmla="*/ 5563010 h 6858001"/>
              <a:gd name="connsiteX85" fmla="*/ 782319 w 874715"/>
              <a:gd name="connsiteY85" fmla="*/ 5478272 h 6858001"/>
              <a:gd name="connsiteX86" fmla="*/ 786701 w 874715"/>
              <a:gd name="connsiteY86" fmla="*/ 5451203 h 6858001"/>
              <a:gd name="connsiteX87" fmla="*/ 774127 w 874715"/>
              <a:gd name="connsiteY87" fmla="*/ 5328805 h 6858001"/>
              <a:gd name="connsiteX88" fmla="*/ 773175 w 874715"/>
              <a:gd name="connsiteY88" fmla="*/ 5258975 h 6858001"/>
              <a:gd name="connsiteX89" fmla="*/ 757552 w 874715"/>
              <a:gd name="connsiteY89" fmla="*/ 5180319 h 6858001"/>
              <a:gd name="connsiteX90" fmla="*/ 758314 w 874715"/>
              <a:gd name="connsiteY90" fmla="*/ 5157370 h 6858001"/>
              <a:gd name="connsiteX91" fmla="*/ 759649 w 874715"/>
              <a:gd name="connsiteY91" fmla="*/ 5131673 h 6858001"/>
              <a:gd name="connsiteX92" fmla="*/ 760793 w 874715"/>
              <a:gd name="connsiteY92" fmla="*/ 5052820 h 6858001"/>
              <a:gd name="connsiteX93" fmla="*/ 766507 w 874715"/>
              <a:gd name="connsiteY93" fmla="*/ 5004959 h 6858001"/>
              <a:gd name="connsiteX94" fmla="*/ 763079 w 874715"/>
              <a:gd name="connsiteY94" fmla="*/ 4913751 h 6858001"/>
              <a:gd name="connsiteX95" fmla="*/ 768031 w 874715"/>
              <a:gd name="connsiteY95" fmla="*/ 4880011 h 6858001"/>
              <a:gd name="connsiteX96" fmla="*/ 768603 w 874715"/>
              <a:gd name="connsiteY96" fmla="*/ 4794687 h 6858001"/>
              <a:gd name="connsiteX97" fmla="*/ 765745 w 874715"/>
              <a:gd name="connsiteY97" fmla="*/ 4718187 h 6858001"/>
              <a:gd name="connsiteX98" fmla="*/ 767269 w 874715"/>
              <a:gd name="connsiteY98" fmla="*/ 4644434 h 6858001"/>
              <a:gd name="connsiteX99" fmla="*/ 773555 w 874715"/>
              <a:gd name="connsiteY99" fmla="*/ 4591670 h 6858001"/>
              <a:gd name="connsiteX100" fmla="*/ 777365 w 874715"/>
              <a:gd name="connsiteY100" fmla="*/ 4534394 h 6858001"/>
              <a:gd name="connsiteX101" fmla="*/ 800036 w 874715"/>
              <a:gd name="connsiteY101" fmla="*/ 4376493 h 6858001"/>
              <a:gd name="connsiteX102" fmla="*/ 794512 w 874715"/>
              <a:gd name="connsiteY102" fmla="*/ 4347267 h 6858001"/>
              <a:gd name="connsiteX103" fmla="*/ 789368 w 874715"/>
              <a:gd name="connsiteY103" fmla="*/ 4181322 h 6858001"/>
              <a:gd name="connsiteX104" fmla="*/ 789750 w 874715"/>
              <a:gd name="connsiteY104" fmla="*/ 4145230 h 6858001"/>
              <a:gd name="connsiteX105" fmla="*/ 767269 w 874715"/>
              <a:gd name="connsiteY105" fmla="*/ 4048330 h 6858001"/>
              <a:gd name="connsiteX106" fmla="*/ 802894 w 874715"/>
              <a:gd name="connsiteY106" fmla="*/ 3898864 h 6858001"/>
              <a:gd name="connsiteX107" fmla="*/ 847471 w 874715"/>
              <a:gd name="connsiteY107" fmla="*/ 3759007 h 6858001"/>
              <a:gd name="connsiteX108" fmla="*/ 848163 w 874715"/>
              <a:gd name="connsiteY108" fmla="*/ 3756136 h 6858001"/>
              <a:gd name="connsiteX109" fmla="*/ 819543 w 874715"/>
              <a:gd name="connsiteY109" fmla="*/ 3748731 h 6858001"/>
              <a:gd name="connsiteX110" fmla="*/ 819313 w 874715"/>
              <a:gd name="connsiteY110" fmla="*/ 3748682 h 6858001"/>
              <a:gd name="connsiteX111" fmla="*/ 819544 w 874715"/>
              <a:gd name="connsiteY111" fmla="*/ 3748730 h 6858001"/>
              <a:gd name="connsiteX112" fmla="*/ 848164 w 874715"/>
              <a:gd name="connsiteY112" fmla="*/ 3756135 h 6858001"/>
              <a:gd name="connsiteX113" fmla="*/ 849545 w 874715"/>
              <a:gd name="connsiteY113" fmla="*/ 3750401 h 6858001"/>
              <a:gd name="connsiteX114" fmla="*/ 853189 w 874715"/>
              <a:gd name="connsiteY114" fmla="*/ 3741353 h 6858001"/>
              <a:gd name="connsiteX115" fmla="*/ 862905 w 874715"/>
              <a:gd name="connsiteY115" fmla="*/ 3691138 h 6858001"/>
              <a:gd name="connsiteX116" fmla="*/ 866333 w 874715"/>
              <a:gd name="connsiteY116" fmla="*/ 3628959 h 6858001"/>
              <a:gd name="connsiteX117" fmla="*/ 874715 w 874715"/>
              <a:gd name="connsiteY117" fmla="*/ 3550106 h 6858001"/>
              <a:gd name="connsiteX118" fmla="*/ 871487 w 874715"/>
              <a:gd name="connsiteY118" fmla="*/ 3524252 h 6858001"/>
              <a:gd name="connsiteX119" fmla="*/ 871488 w 874715"/>
              <a:gd name="connsiteY119" fmla="*/ 3524252 h 6858001"/>
              <a:gd name="connsiteX120" fmla="*/ 870763 w 874715"/>
              <a:gd name="connsiteY120" fmla="*/ 3518451 h 6858001"/>
              <a:gd name="connsiteX121" fmla="*/ 864238 w 874715"/>
              <a:gd name="connsiteY121" fmla="*/ 3486946 h 6858001"/>
              <a:gd name="connsiteX122" fmla="*/ 848618 w 874715"/>
              <a:gd name="connsiteY122" fmla="*/ 3398677 h 6858001"/>
              <a:gd name="connsiteX123" fmla="*/ 837595 w 874715"/>
              <a:gd name="connsiteY123" fmla="*/ 3365728 h 6858001"/>
              <a:gd name="connsiteX124" fmla="*/ 834829 w 874715"/>
              <a:gd name="connsiteY124" fmla="*/ 3357461 h 6858001"/>
              <a:gd name="connsiteX125" fmla="*/ 513783 w 874715"/>
              <a:gd name="connsiteY125" fmla="*/ 0 h 6858001"/>
              <a:gd name="connsiteX126" fmla="*/ 72334 w 874715"/>
              <a:gd name="connsiteY126" fmla="*/ 0 h 6858001"/>
              <a:gd name="connsiteX127" fmla="*/ 75447 w 874715"/>
              <a:gd name="connsiteY127" fmla="*/ 27991 h 6858001"/>
              <a:gd name="connsiteX128" fmla="*/ 88115 w 874715"/>
              <a:gd name="connsiteY128" fmla="*/ 134133 h 6858001"/>
              <a:gd name="connsiteX129" fmla="*/ 62778 w 874715"/>
              <a:gd name="connsiteY129" fmla="*/ 221224 h 6858001"/>
              <a:gd name="connsiteX130" fmla="*/ 62206 w 874715"/>
              <a:gd name="connsiteY130" fmla="*/ 247312 h 6858001"/>
              <a:gd name="connsiteX131" fmla="*/ 72113 w 874715"/>
              <a:gd name="connsiteY131" fmla="*/ 305764 h 6858001"/>
              <a:gd name="connsiteX132" fmla="*/ 65445 w 874715"/>
              <a:gd name="connsiteY132" fmla="*/ 426397 h 6858001"/>
              <a:gd name="connsiteX133" fmla="*/ 55348 w 874715"/>
              <a:gd name="connsiteY133" fmla="*/ 470924 h 6858001"/>
              <a:gd name="connsiteX134" fmla="*/ 48870 w 874715"/>
              <a:gd name="connsiteY134" fmla="*/ 495638 h 6858001"/>
              <a:gd name="connsiteX135" fmla="*/ 30963 w 874715"/>
              <a:gd name="connsiteY135" fmla="*/ 622548 h 6858001"/>
              <a:gd name="connsiteX136" fmla="*/ 11723 w 874715"/>
              <a:gd name="connsiteY136" fmla="*/ 679040 h 6858001"/>
              <a:gd name="connsiteX137" fmla="*/ 8865 w 874715"/>
              <a:gd name="connsiteY137" fmla="*/ 694341 h 6858001"/>
              <a:gd name="connsiteX138" fmla="*/ 16865 w 874715"/>
              <a:gd name="connsiteY138" fmla="*/ 778095 h 6858001"/>
              <a:gd name="connsiteX139" fmla="*/ 47918 w 874715"/>
              <a:gd name="connsiteY139" fmla="*/ 840866 h 6858001"/>
              <a:gd name="connsiteX140" fmla="*/ 58396 w 874715"/>
              <a:gd name="connsiteY140" fmla="*/ 853028 h 6858001"/>
              <a:gd name="connsiteX141" fmla="*/ 54776 w 874715"/>
              <a:gd name="connsiteY141" fmla="*/ 1027995 h 6858001"/>
              <a:gd name="connsiteX142" fmla="*/ 50394 w 874715"/>
              <a:gd name="connsiteY142" fmla="*/ 1054866 h 6858001"/>
              <a:gd name="connsiteX143" fmla="*/ 68683 w 874715"/>
              <a:gd name="connsiteY143" fmla="*/ 1184720 h 6858001"/>
              <a:gd name="connsiteX144" fmla="*/ 72303 w 874715"/>
              <a:gd name="connsiteY144" fmla="*/ 1222576 h 6858001"/>
              <a:gd name="connsiteX145" fmla="*/ 88687 w 874715"/>
              <a:gd name="connsiteY145" fmla="*/ 1358313 h 6858001"/>
              <a:gd name="connsiteX146" fmla="*/ 73447 w 874715"/>
              <a:gd name="connsiteY146" fmla="*/ 1377535 h 6858001"/>
              <a:gd name="connsiteX147" fmla="*/ 35153 w 874715"/>
              <a:gd name="connsiteY147" fmla="*/ 1432851 h 6858001"/>
              <a:gd name="connsiteX148" fmla="*/ 1244 w 874715"/>
              <a:gd name="connsiteY148" fmla="*/ 1541910 h 6858001"/>
              <a:gd name="connsiteX149" fmla="*/ 3149 w 874715"/>
              <a:gd name="connsiteY149" fmla="*/ 1571529 h 6858001"/>
              <a:gd name="connsiteX150" fmla="*/ 59730 w 874715"/>
              <a:gd name="connsiteY150" fmla="*/ 1646459 h 6858001"/>
              <a:gd name="connsiteX151" fmla="*/ 82399 w 874715"/>
              <a:gd name="connsiteY151" fmla="*/ 1682944 h 6858001"/>
              <a:gd name="connsiteX152" fmla="*/ 124120 w 874715"/>
              <a:gd name="connsiteY152" fmla="*/ 1786511 h 6858001"/>
              <a:gd name="connsiteX153" fmla="*/ 131741 w 874715"/>
              <a:gd name="connsiteY153" fmla="*/ 1795142 h 6858001"/>
              <a:gd name="connsiteX154" fmla="*/ 222232 w 874715"/>
              <a:gd name="connsiteY154" fmla="*/ 1871640 h 6858001"/>
              <a:gd name="connsiteX155" fmla="*/ 237662 w 874715"/>
              <a:gd name="connsiteY155" fmla="*/ 1888901 h 6858001"/>
              <a:gd name="connsiteX156" fmla="*/ 261667 w 874715"/>
              <a:gd name="connsiteY156" fmla="*/ 1909694 h 6858001"/>
              <a:gd name="connsiteX157" fmla="*/ 308150 w 874715"/>
              <a:gd name="connsiteY157" fmla="*/ 1974618 h 6858001"/>
              <a:gd name="connsiteX158" fmla="*/ 323009 w 874715"/>
              <a:gd name="connsiteY158" fmla="*/ 2055042 h 6858001"/>
              <a:gd name="connsiteX159" fmla="*/ 345680 w 874715"/>
              <a:gd name="connsiteY159" fmla="*/ 2152137 h 6858001"/>
              <a:gd name="connsiteX160" fmla="*/ 360920 w 874715"/>
              <a:gd name="connsiteY160" fmla="*/ 2192740 h 6858001"/>
              <a:gd name="connsiteX161" fmla="*/ 389877 w 874715"/>
              <a:gd name="connsiteY161" fmla="*/ 2301603 h 6858001"/>
              <a:gd name="connsiteX162" fmla="*/ 414262 w 874715"/>
              <a:gd name="connsiteY162" fmla="*/ 2379279 h 6858001"/>
              <a:gd name="connsiteX163" fmla="*/ 428551 w 874715"/>
              <a:gd name="connsiteY163" fmla="*/ 2491281 h 6858001"/>
              <a:gd name="connsiteX164" fmla="*/ 429121 w 874715"/>
              <a:gd name="connsiteY164" fmla="*/ 2545615 h 6858001"/>
              <a:gd name="connsiteX165" fmla="*/ 502275 w 874715"/>
              <a:gd name="connsiteY165" fmla="*/ 2645455 h 6858001"/>
              <a:gd name="connsiteX166" fmla="*/ 550665 w 874715"/>
              <a:gd name="connsiteY166" fmla="*/ 2725094 h 6858001"/>
              <a:gd name="connsiteX167" fmla="*/ 527232 w 874715"/>
              <a:gd name="connsiteY167" fmla="*/ 2808850 h 6858001"/>
              <a:gd name="connsiteX168" fmla="*/ 505133 w 874715"/>
              <a:gd name="connsiteY168" fmla="*/ 2831604 h 6858001"/>
              <a:gd name="connsiteX169" fmla="*/ 484178 w 874715"/>
              <a:gd name="connsiteY169" fmla="*/ 2968910 h 6858001"/>
              <a:gd name="connsiteX170" fmla="*/ 483416 w 874715"/>
              <a:gd name="connsiteY170" fmla="*/ 3165061 h 6858001"/>
              <a:gd name="connsiteX171" fmla="*/ 447744 w 874715"/>
              <a:gd name="connsiteY171" fmla="*/ 3326101 h 6858001"/>
              <a:gd name="connsiteX172" fmla="*/ 446756 w 874715"/>
              <a:gd name="connsiteY172" fmla="*/ 3333750 h 6858001"/>
              <a:gd name="connsiteX173" fmla="*/ 834222 w 874715"/>
              <a:gd name="connsiteY173" fmla="*/ 3333750 h 6858001"/>
              <a:gd name="connsiteX174" fmla="*/ 833756 w 874715"/>
              <a:gd name="connsiteY174" fmla="*/ 3315508 h 6858001"/>
              <a:gd name="connsiteX175" fmla="*/ 851283 w 874715"/>
              <a:gd name="connsiteY175" fmla="*/ 3289224 h 6858001"/>
              <a:gd name="connsiteX176" fmla="*/ 866523 w 874715"/>
              <a:gd name="connsiteY176" fmla="*/ 3248621 h 6858001"/>
              <a:gd name="connsiteX177" fmla="*/ 848234 w 874715"/>
              <a:gd name="connsiteY177" fmla="*/ 3203506 h 6858001"/>
              <a:gd name="connsiteX178" fmla="*/ 810325 w 874715"/>
              <a:gd name="connsiteY178" fmla="*/ 3097977 h 6858001"/>
              <a:gd name="connsiteX179" fmla="*/ 808609 w 874715"/>
              <a:gd name="connsiteY179" fmla="*/ 3031285 h 6858001"/>
              <a:gd name="connsiteX180" fmla="*/ 792417 w 874715"/>
              <a:gd name="connsiteY180" fmla="*/ 2886329 h 6858001"/>
              <a:gd name="connsiteX181" fmla="*/ 769366 w 874715"/>
              <a:gd name="connsiteY181" fmla="*/ 2791590 h 6858001"/>
              <a:gd name="connsiteX182" fmla="*/ 743267 w 874715"/>
              <a:gd name="connsiteY182" fmla="*/ 2723527 h 6858001"/>
              <a:gd name="connsiteX183" fmla="*/ 709166 w 874715"/>
              <a:gd name="connsiteY183" fmla="*/ 2626038 h 6858001"/>
              <a:gd name="connsiteX184" fmla="*/ 691449 w 874715"/>
              <a:gd name="connsiteY184" fmla="*/ 2528158 h 6858001"/>
              <a:gd name="connsiteX185" fmla="*/ 669159 w 874715"/>
              <a:gd name="connsiteY185" fmla="*/ 2457348 h 6858001"/>
              <a:gd name="connsiteX186" fmla="*/ 653918 w 874715"/>
              <a:gd name="connsiteY186" fmla="*/ 2370844 h 6858001"/>
              <a:gd name="connsiteX187" fmla="*/ 653348 w 874715"/>
              <a:gd name="connsiteY187" fmla="*/ 2298269 h 6858001"/>
              <a:gd name="connsiteX188" fmla="*/ 656014 w 874715"/>
              <a:gd name="connsiteY188" fmla="*/ 2184501 h 6858001"/>
              <a:gd name="connsiteX189" fmla="*/ 609913 w 874715"/>
              <a:gd name="connsiteY189" fmla="*/ 2045235 h 6858001"/>
              <a:gd name="connsiteX190" fmla="*/ 599624 w 874715"/>
              <a:gd name="connsiteY190" fmla="*/ 1988939 h 6858001"/>
              <a:gd name="connsiteX191" fmla="*/ 594862 w 874715"/>
              <a:gd name="connsiteY191" fmla="*/ 1935977 h 6858001"/>
              <a:gd name="connsiteX192" fmla="*/ 564191 w 874715"/>
              <a:gd name="connsiteY192" fmla="*/ 1823583 h 6858001"/>
              <a:gd name="connsiteX193" fmla="*/ 554093 w 874715"/>
              <a:gd name="connsiteY193" fmla="*/ 1777881 h 6858001"/>
              <a:gd name="connsiteX194" fmla="*/ 554285 w 874715"/>
              <a:gd name="connsiteY194" fmla="*/ 1713934 h 6858001"/>
              <a:gd name="connsiteX195" fmla="*/ 540186 w 874715"/>
              <a:gd name="connsiteY195" fmla="*/ 1597617 h 6858001"/>
              <a:gd name="connsiteX196" fmla="*/ 499037 w 874715"/>
              <a:gd name="connsiteY196" fmla="*/ 1481495 h 6858001"/>
              <a:gd name="connsiteX197" fmla="*/ 503037 w 874715"/>
              <a:gd name="connsiteY197" fmla="*/ 1432262 h 6858001"/>
              <a:gd name="connsiteX198" fmla="*/ 502085 w 874715"/>
              <a:gd name="connsiteY198" fmla="*/ 1414609 h 6858001"/>
              <a:gd name="connsiteX199" fmla="*/ 479414 w 874715"/>
              <a:gd name="connsiteY199" fmla="*/ 1255923 h 6858001"/>
              <a:gd name="connsiteX200" fmla="*/ 476938 w 874715"/>
              <a:gd name="connsiteY200" fmla="*/ 1240034 h 6858001"/>
              <a:gd name="connsiteX201" fmla="*/ 456745 w 874715"/>
              <a:gd name="connsiteY201" fmla="*/ 1165498 h 6858001"/>
              <a:gd name="connsiteX202" fmla="*/ 444171 w 874715"/>
              <a:gd name="connsiteY202" fmla="*/ 977582 h 6858001"/>
              <a:gd name="connsiteX203" fmla="*/ 442647 w 874715"/>
              <a:gd name="connsiteY203" fmla="*/ 966011 h 6858001"/>
              <a:gd name="connsiteX204" fmla="*/ 452743 w 874715"/>
              <a:gd name="connsiteY204" fmla="*/ 903045 h 6858001"/>
              <a:gd name="connsiteX205" fmla="*/ 467032 w 874715"/>
              <a:gd name="connsiteY205" fmla="*/ 871859 h 6858001"/>
              <a:gd name="connsiteX206" fmla="*/ 481892 w 874715"/>
              <a:gd name="connsiteY206" fmla="*/ 823213 h 6858001"/>
              <a:gd name="connsiteX207" fmla="*/ 487416 w 874715"/>
              <a:gd name="connsiteY207" fmla="*/ 773781 h 6858001"/>
              <a:gd name="connsiteX208" fmla="*/ 464936 w 874715"/>
              <a:gd name="connsiteY208" fmla="*/ 690809 h 6858001"/>
              <a:gd name="connsiteX209" fmla="*/ 462650 w 874715"/>
              <a:gd name="connsiteY209" fmla="*/ 660603 h 6858001"/>
              <a:gd name="connsiteX210" fmla="*/ 451791 w 874715"/>
              <a:gd name="connsiteY210" fmla="*/ 593322 h 6858001"/>
              <a:gd name="connsiteX211" fmla="*/ 452553 w 874715"/>
              <a:gd name="connsiteY211" fmla="*/ 534478 h 6858001"/>
              <a:gd name="connsiteX212" fmla="*/ 469890 w 874715"/>
              <a:gd name="connsiteY212" fmla="*/ 487205 h 6858001"/>
              <a:gd name="connsiteX213" fmla="*/ 473318 w 874715"/>
              <a:gd name="connsiteY213" fmla="*/ 418552 h 6858001"/>
              <a:gd name="connsiteX214" fmla="*/ 460746 w 874715"/>
              <a:gd name="connsiteY214" fmla="*/ 374220 h 6858001"/>
              <a:gd name="connsiteX215" fmla="*/ 459032 w 874715"/>
              <a:gd name="connsiteY215" fmla="*/ 365198 h 6858001"/>
              <a:gd name="connsiteX216" fmla="*/ 458267 w 874715"/>
              <a:gd name="connsiteY216" fmla="*/ 249272 h 6858001"/>
              <a:gd name="connsiteX217" fmla="*/ 496179 w 874715"/>
              <a:gd name="connsiteY217" fmla="*/ 104514 h 6858001"/>
              <a:gd name="connsiteX218" fmla="*/ 504181 w 874715"/>
              <a:gd name="connsiteY218" fmla="*/ 80583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Lst>
            <a:rect l="l" t="t" r="r" b="b"/>
            <a:pathLst>
              <a:path w="874715" h="6858001">
                <a:moveTo>
                  <a:pt x="669467" y="3720275"/>
                </a:moveTo>
                <a:lnTo>
                  <a:pt x="710453" y="3726292"/>
                </a:lnTo>
                <a:lnTo>
                  <a:pt x="710455" y="3726292"/>
                </a:lnTo>
                <a:lnTo>
                  <a:pt x="669465" y="3720275"/>
                </a:lnTo>
                <a:close/>
                <a:moveTo>
                  <a:pt x="834223" y="3333751"/>
                </a:moveTo>
                <a:lnTo>
                  <a:pt x="446757" y="3333751"/>
                </a:lnTo>
                <a:lnTo>
                  <a:pt x="441229" y="3376550"/>
                </a:lnTo>
                <a:lnTo>
                  <a:pt x="437178" y="3407910"/>
                </a:lnTo>
                <a:cubicBezTo>
                  <a:pt x="435005" y="3435408"/>
                  <a:pt x="434362" y="3463164"/>
                  <a:pt x="435790" y="3491262"/>
                </a:cubicBezTo>
                <a:cubicBezTo>
                  <a:pt x="436266" y="3500578"/>
                  <a:pt x="433599" y="3510777"/>
                  <a:pt x="429384" y="3520658"/>
                </a:cubicBezTo>
                <a:lnTo>
                  <a:pt x="427332" y="3524252"/>
                </a:lnTo>
                <a:lnTo>
                  <a:pt x="427331" y="3524252"/>
                </a:lnTo>
                <a:lnTo>
                  <a:pt x="413690" y="3548145"/>
                </a:lnTo>
                <a:cubicBezTo>
                  <a:pt x="391973" y="3578940"/>
                  <a:pt x="390257" y="3577567"/>
                  <a:pt x="408166" y="3612089"/>
                </a:cubicBezTo>
                <a:cubicBezTo>
                  <a:pt x="412548" y="3620328"/>
                  <a:pt x="415214" y="3630528"/>
                  <a:pt x="421692" y="3636610"/>
                </a:cubicBezTo>
                <a:cubicBezTo>
                  <a:pt x="438171" y="3652106"/>
                  <a:pt x="444409" y="3669416"/>
                  <a:pt x="445933" y="3687609"/>
                </a:cubicBezTo>
                <a:lnTo>
                  <a:pt x="443241" y="3725049"/>
                </a:lnTo>
                <a:lnTo>
                  <a:pt x="455589" y="3723372"/>
                </a:lnTo>
                <a:cubicBezTo>
                  <a:pt x="485111" y="3719138"/>
                  <a:pt x="514678" y="3715144"/>
                  <a:pt x="544787" y="3712739"/>
                </a:cubicBezTo>
                <a:lnTo>
                  <a:pt x="544802" y="3712740"/>
                </a:lnTo>
                <a:lnTo>
                  <a:pt x="544786" y="3712740"/>
                </a:lnTo>
                <a:cubicBezTo>
                  <a:pt x="514677" y="3715145"/>
                  <a:pt x="485110" y="3719139"/>
                  <a:pt x="455588" y="3723373"/>
                </a:cubicBezTo>
                <a:lnTo>
                  <a:pt x="443240" y="3725050"/>
                </a:lnTo>
                <a:lnTo>
                  <a:pt x="441884" y="3743904"/>
                </a:lnTo>
                <a:cubicBezTo>
                  <a:pt x="440932" y="3750574"/>
                  <a:pt x="439598" y="3758615"/>
                  <a:pt x="442266" y="3764306"/>
                </a:cubicBezTo>
                <a:cubicBezTo>
                  <a:pt x="454266" y="3790000"/>
                  <a:pt x="450076" y="3811773"/>
                  <a:pt x="433692" y="3834135"/>
                </a:cubicBezTo>
                <a:cubicBezTo>
                  <a:pt x="419595" y="3853553"/>
                  <a:pt x="411213" y="3875915"/>
                  <a:pt x="428740" y="3898864"/>
                </a:cubicBezTo>
                <a:cubicBezTo>
                  <a:pt x="467603" y="3949864"/>
                  <a:pt x="469507" y="4004392"/>
                  <a:pt x="444932" y="4062061"/>
                </a:cubicBezTo>
                <a:cubicBezTo>
                  <a:pt x="427405" y="4103253"/>
                  <a:pt x="423405" y="4143856"/>
                  <a:pt x="441122" y="4187207"/>
                </a:cubicBezTo>
                <a:cubicBezTo>
                  <a:pt x="447980" y="4203880"/>
                  <a:pt x="443408" y="4225456"/>
                  <a:pt x="444932" y="4244874"/>
                </a:cubicBezTo>
                <a:cubicBezTo>
                  <a:pt x="445694" y="4255860"/>
                  <a:pt x="445884" y="4268022"/>
                  <a:pt x="450648" y="4277434"/>
                </a:cubicBezTo>
                <a:cubicBezTo>
                  <a:pt x="462841" y="4302544"/>
                  <a:pt x="478461" y="4325885"/>
                  <a:pt x="490464" y="4351188"/>
                </a:cubicBezTo>
                <a:cubicBezTo>
                  <a:pt x="496178" y="4363350"/>
                  <a:pt x="499226" y="4377865"/>
                  <a:pt x="499418" y="4391596"/>
                </a:cubicBezTo>
                <a:cubicBezTo>
                  <a:pt x="500370" y="4432199"/>
                  <a:pt x="500370" y="4472804"/>
                  <a:pt x="498656" y="4513209"/>
                </a:cubicBezTo>
                <a:cubicBezTo>
                  <a:pt x="495988" y="4579901"/>
                  <a:pt x="495416" y="4647572"/>
                  <a:pt x="438646" y="4695629"/>
                </a:cubicBezTo>
                <a:cubicBezTo>
                  <a:pt x="434074" y="4699554"/>
                  <a:pt x="431406" y="4707987"/>
                  <a:pt x="430644" y="4714658"/>
                </a:cubicBezTo>
                <a:cubicBezTo>
                  <a:pt x="427025" y="4745453"/>
                  <a:pt x="426643" y="4777033"/>
                  <a:pt x="420737" y="4807436"/>
                </a:cubicBezTo>
                <a:cubicBezTo>
                  <a:pt x="415975" y="4831758"/>
                  <a:pt x="417499" y="4851963"/>
                  <a:pt x="434264" y="4870400"/>
                </a:cubicBezTo>
                <a:cubicBezTo>
                  <a:pt x="456362" y="4894527"/>
                  <a:pt x="469317" y="4923950"/>
                  <a:pt x="462269" y="4956119"/>
                </a:cubicBezTo>
                <a:cubicBezTo>
                  <a:pt x="455410" y="4988286"/>
                  <a:pt x="470269" y="5009470"/>
                  <a:pt x="485701" y="5033207"/>
                </a:cubicBezTo>
                <a:cubicBezTo>
                  <a:pt x="496940" y="5050467"/>
                  <a:pt x="511038" y="5070083"/>
                  <a:pt x="512180" y="5089305"/>
                </a:cubicBezTo>
                <a:cubicBezTo>
                  <a:pt x="514656" y="5132851"/>
                  <a:pt x="553902" y="5170316"/>
                  <a:pt x="531613" y="5217589"/>
                </a:cubicBezTo>
                <a:cubicBezTo>
                  <a:pt x="530089" y="5220727"/>
                  <a:pt x="533899" y="5226415"/>
                  <a:pt x="534851" y="5230926"/>
                </a:cubicBezTo>
                <a:cubicBezTo>
                  <a:pt x="542091" y="5267019"/>
                  <a:pt x="535041" y="5300953"/>
                  <a:pt x="511228" y="5327433"/>
                </a:cubicBezTo>
                <a:cubicBezTo>
                  <a:pt x="480175" y="5362152"/>
                  <a:pt x="477127" y="5400597"/>
                  <a:pt x="487225" y="5443357"/>
                </a:cubicBezTo>
                <a:cubicBezTo>
                  <a:pt x="490464" y="5457089"/>
                  <a:pt x="492750" y="5470820"/>
                  <a:pt x="495416" y="5484746"/>
                </a:cubicBezTo>
                <a:cubicBezTo>
                  <a:pt x="499226" y="5503576"/>
                  <a:pt x="503228" y="5522604"/>
                  <a:pt x="507038" y="5541432"/>
                </a:cubicBezTo>
                <a:cubicBezTo>
                  <a:pt x="510848" y="5559676"/>
                  <a:pt x="517324" y="5579880"/>
                  <a:pt x="500942" y="5594001"/>
                </a:cubicBezTo>
                <a:cubicBezTo>
                  <a:pt x="486843" y="5606164"/>
                  <a:pt x="488177" y="5614794"/>
                  <a:pt x="500370" y="5625974"/>
                </a:cubicBezTo>
                <a:cubicBezTo>
                  <a:pt x="543043" y="5664813"/>
                  <a:pt x="569714" y="5711889"/>
                  <a:pt x="571618" y="5771911"/>
                </a:cubicBezTo>
                <a:cubicBezTo>
                  <a:pt x="572000" y="5784268"/>
                  <a:pt x="574666" y="5796822"/>
                  <a:pt x="577524" y="5808982"/>
                </a:cubicBezTo>
                <a:cubicBezTo>
                  <a:pt x="579239" y="5816437"/>
                  <a:pt x="581145" y="5825462"/>
                  <a:pt x="586289" y="5829971"/>
                </a:cubicBezTo>
                <a:cubicBezTo>
                  <a:pt x="625532" y="5865083"/>
                  <a:pt x="652775" y="5908825"/>
                  <a:pt x="674684" y="5956490"/>
                </a:cubicBezTo>
                <a:cubicBezTo>
                  <a:pt x="682494" y="5973553"/>
                  <a:pt x="690304" y="5991797"/>
                  <a:pt x="692590" y="6010235"/>
                </a:cubicBezTo>
                <a:cubicBezTo>
                  <a:pt x="694876" y="6029456"/>
                  <a:pt x="691066" y="6049660"/>
                  <a:pt x="688970" y="6069276"/>
                </a:cubicBezTo>
                <a:cubicBezTo>
                  <a:pt x="687828" y="6080849"/>
                  <a:pt x="688018" y="6094187"/>
                  <a:pt x="682494" y="6103407"/>
                </a:cubicBezTo>
                <a:cubicBezTo>
                  <a:pt x="665157" y="6132633"/>
                  <a:pt x="646489" y="6160879"/>
                  <a:pt x="626294" y="6188144"/>
                </a:cubicBezTo>
                <a:cubicBezTo>
                  <a:pt x="608958" y="6211486"/>
                  <a:pt x="606481" y="6216194"/>
                  <a:pt x="628200" y="6236396"/>
                </a:cubicBezTo>
                <a:cubicBezTo>
                  <a:pt x="650489" y="6257190"/>
                  <a:pt x="662109" y="6283082"/>
                  <a:pt x="666871" y="6311718"/>
                </a:cubicBezTo>
                <a:cubicBezTo>
                  <a:pt x="674302" y="6357030"/>
                  <a:pt x="680588" y="6402732"/>
                  <a:pt x="684208" y="6448435"/>
                </a:cubicBezTo>
                <a:cubicBezTo>
                  <a:pt x="687446" y="6489823"/>
                  <a:pt x="669920" y="6509634"/>
                  <a:pt x="630104" y="6517873"/>
                </a:cubicBezTo>
                <a:cubicBezTo>
                  <a:pt x="608005" y="6522581"/>
                  <a:pt x="584001" y="6528663"/>
                  <a:pt x="578096" y="6553767"/>
                </a:cubicBezTo>
                <a:cubicBezTo>
                  <a:pt x="568570" y="6594765"/>
                  <a:pt x="564380" y="6637329"/>
                  <a:pt x="517706" y="6657533"/>
                </a:cubicBezTo>
                <a:cubicBezTo>
                  <a:pt x="527993" y="6668713"/>
                  <a:pt x="534089" y="6675579"/>
                  <a:pt x="540185" y="6682250"/>
                </a:cubicBezTo>
                <a:cubicBezTo>
                  <a:pt x="557140" y="6700686"/>
                  <a:pt x="564380" y="6738934"/>
                  <a:pt x="549712" y="6758356"/>
                </a:cubicBezTo>
                <a:cubicBezTo>
                  <a:pt x="528375" y="6786993"/>
                  <a:pt x="532375" y="6813278"/>
                  <a:pt x="548950" y="6840738"/>
                </a:cubicBezTo>
                <a:lnTo>
                  <a:pt x="556149" y="6858001"/>
                </a:lnTo>
                <a:lnTo>
                  <a:pt x="760427" y="6858001"/>
                </a:lnTo>
                <a:lnTo>
                  <a:pt x="763269" y="6846819"/>
                </a:lnTo>
                <a:cubicBezTo>
                  <a:pt x="771841" y="6790916"/>
                  <a:pt x="777937" y="6734620"/>
                  <a:pt x="784795" y="6678324"/>
                </a:cubicBezTo>
                <a:cubicBezTo>
                  <a:pt x="791844" y="6620265"/>
                  <a:pt x="799274" y="6562401"/>
                  <a:pt x="805560" y="6504338"/>
                </a:cubicBezTo>
                <a:cubicBezTo>
                  <a:pt x="808800" y="6472562"/>
                  <a:pt x="809370" y="6440589"/>
                  <a:pt x="812418" y="6408814"/>
                </a:cubicBezTo>
                <a:cubicBezTo>
                  <a:pt x="815086" y="6380959"/>
                  <a:pt x="820039" y="6353302"/>
                  <a:pt x="823279" y="6325450"/>
                </a:cubicBezTo>
                <a:cubicBezTo>
                  <a:pt x="825945" y="6301323"/>
                  <a:pt x="827469" y="6277000"/>
                  <a:pt x="830137" y="6252873"/>
                </a:cubicBezTo>
                <a:cubicBezTo>
                  <a:pt x="834517" y="6214231"/>
                  <a:pt x="839471" y="6175786"/>
                  <a:pt x="844043" y="6137341"/>
                </a:cubicBezTo>
                <a:cubicBezTo>
                  <a:pt x="845757" y="6121257"/>
                  <a:pt x="850520" y="6104387"/>
                  <a:pt x="847663" y="6089284"/>
                </a:cubicBezTo>
                <a:cubicBezTo>
                  <a:pt x="840423" y="6051230"/>
                  <a:pt x="842519" y="6013764"/>
                  <a:pt x="847471" y="5975908"/>
                </a:cubicBezTo>
                <a:cubicBezTo>
                  <a:pt x="849188" y="5962962"/>
                  <a:pt x="848806" y="5949036"/>
                  <a:pt x="845567" y="5936481"/>
                </a:cubicBezTo>
                <a:cubicBezTo>
                  <a:pt x="839089" y="5910785"/>
                  <a:pt x="829945" y="5885876"/>
                  <a:pt x="821945" y="5860571"/>
                </a:cubicBezTo>
                <a:cubicBezTo>
                  <a:pt x="820993" y="5857824"/>
                  <a:pt x="820801" y="5854490"/>
                  <a:pt x="820231" y="5851549"/>
                </a:cubicBezTo>
                <a:cubicBezTo>
                  <a:pt x="816990" y="5834874"/>
                  <a:pt x="813752" y="5818399"/>
                  <a:pt x="810894" y="5801726"/>
                </a:cubicBezTo>
                <a:cubicBezTo>
                  <a:pt x="809370" y="5792704"/>
                  <a:pt x="809180" y="5783484"/>
                  <a:pt x="807846" y="5774460"/>
                </a:cubicBezTo>
                <a:cubicBezTo>
                  <a:pt x="802512" y="5739546"/>
                  <a:pt x="811466" y="5701101"/>
                  <a:pt x="788415" y="5670892"/>
                </a:cubicBezTo>
                <a:cubicBezTo>
                  <a:pt x="773555" y="5651277"/>
                  <a:pt x="776985" y="5632250"/>
                  <a:pt x="779271" y="5611265"/>
                </a:cubicBezTo>
                <a:cubicBezTo>
                  <a:pt x="780985" y="5595374"/>
                  <a:pt x="780413" y="5579094"/>
                  <a:pt x="780605" y="5563010"/>
                </a:cubicBezTo>
                <a:cubicBezTo>
                  <a:pt x="781175" y="5534764"/>
                  <a:pt x="781367" y="5506518"/>
                  <a:pt x="782319" y="5478272"/>
                </a:cubicBezTo>
                <a:cubicBezTo>
                  <a:pt x="782699" y="5469249"/>
                  <a:pt x="787463" y="5460031"/>
                  <a:pt x="786701" y="5451203"/>
                </a:cubicBezTo>
                <a:cubicBezTo>
                  <a:pt x="783081" y="5410403"/>
                  <a:pt x="777365" y="5369604"/>
                  <a:pt x="774127" y="5328805"/>
                </a:cubicBezTo>
                <a:cubicBezTo>
                  <a:pt x="772223" y="5305660"/>
                  <a:pt x="775841" y="5281924"/>
                  <a:pt x="773175" y="5258975"/>
                </a:cubicBezTo>
                <a:cubicBezTo>
                  <a:pt x="770127" y="5232496"/>
                  <a:pt x="762317" y="5206604"/>
                  <a:pt x="757552" y="5180319"/>
                </a:cubicBezTo>
                <a:cubicBezTo>
                  <a:pt x="756220" y="5173061"/>
                  <a:pt x="757934" y="5165020"/>
                  <a:pt x="758314" y="5157370"/>
                </a:cubicBezTo>
                <a:cubicBezTo>
                  <a:pt x="758697" y="5148739"/>
                  <a:pt x="759459" y="5140304"/>
                  <a:pt x="759649" y="5131673"/>
                </a:cubicBezTo>
                <a:cubicBezTo>
                  <a:pt x="760031" y="5105388"/>
                  <a:pt x="759459" y="5079104"/>
                  <a:pt x="760793" y="5052820"/>
                </a:cubicBezTo>
                <a:cubicBezTo>
                  <a:pt x="761555" y="5036736"/>
                  <a:pt x="769365" y="5019868"/>
                  <a:pt x="766507" y="5004959"/>
                </a:cubicBezTo>
                <a:cubicBezTo>
                  <a:pt x="760983" y="4974557"/>
                  <a:pt x="773365" y="4944153"/>
                  <a:pt x="763079" y="4913751"/>
                </a:cubicBezTo>
                <a:cubicBezTo>
                  <a:pt x="760031" y="4904334"/>
                  <a:pt x="767651" y="4891388"/>
                  <a:pt x="768031" y="4880011"/>
                </a:cubicBezTo>
                <a:cubicBezTo>
                  <a:pt x="768983" y="4851570"/>
                  <a:pt x="768793" y="4823128"/>
                  <a:pt x="768603" y="4794687"/>
                </a:cubicBezTo>
                <a:cubicBezTo>
                  <a:pt x="768413" y="4769186"/>
                  <a:pt x="771079" y="4742705"/>
                  <a:pt x="765745" y="4718187"/>
                </a:cubicBezTo>
                <a:cubicBezTo>
                  <a:pt x="760031" y="4692491"/>
                  <a:pt x="760793" y="4669346"/>
                  <a:pt x="767269" y="4644434"/>
                </a:cubicBezTo>
                <a:cubicBezTo>
                  <a:pt x="771651" y="4627369"/>
                  <a:pt x="772223" y="4609322"/>
                  <a:pt x="773555" y="4591670"/>
                </a:cubicBezTo>
                <a:cubicBezTo>
                  <a:pt x="775079" y="4572644"/>
                  <a:pt x="771079" y="4551655"/>
                  <a:pt x="777365" y="4534394"/>
                </a:cubicBezTo>
                <a:cubicBezTo>
                  <a:pt x="796036" y="4483001"/>
                  <a:pt x="800036" y="4430237"/>
                  <a:pt x="800036" y="4376493"/>
                </a:cubicBezTo>
                <a:cubicBezTo>
                  <a:pt x="800036" y="4366684"/>
                  <a:pt x="797370" y="4356680"/>
                  <a:pt x="794512" y="4347267"/>
                </a:cubicBezTo>
                <a:cubicBezTo>
                  <a:pt x="777365" y="4292342"/>
                  <a:pt x="778889" y="4237224"/>
                  <a:pt x="789368" y="4181322"/>
                </a:cubicBezTo>
                <a:cubicBezTo>
                  <a:pt x="791654" y="4169748"/>
                  <a:pt x="792036" y="4156803"/>
                  <a:pt x="789750" y="4145230"/>
                </a:cubicBezTo>
                <a:cubicBezTo>
                  <a:pt x="783081" y="4112668"/>
                  <a:pt x="772031" y="4081088"/>
                  <a:pt x="767269" y="4048330"/>
                </a:cubicBezTo>
                <a:cubicBezTo>
                  <a:pt x="759459" y="3994194"/>
                  <a:pt x="785747" y="3947314"/>
                  <a:pt x="802894" y="3898864"/>
                </a:cubicBezTo>
                <a:cubicBezTo>
                  <a:pt x="819087" y="3852768"/>
                  <a:pt x="855664" y="3813538"/>
                  <a:pt x="847471" y="3759007"/>
                </a:cubicBezTo>
                <a:lnTo>
                  <a:pt x="848163" y="3756136"/>
                </a:lnTo>
                <a:lnTo>
                  <a:pt x="819543" y="3748731"/>
                </a:lnTo>
                <a:lnTo>
                  <a:pt x="819313" y="3748682"/>
                </a:lnTo>
                <a:lnTo>
                  <a:pt x="819544" y="3748730"/>
                </a:lnTo>
                <a:lnTo>
                  <a:pt x="848164" y="3756135"/>
                </a:lnTo>
                <a:lnTo>
                  <a:pt x="849545" y="3750401"/>
                </a:lnTo>
                <a:cubicBezTo>
                  <a:pt x="850902" y="3747434"/>
                  <a:pt x="852522" y="3744394"/>
                  <a:pt x="853189" y="3741353"/>
                </a:cubicBezTo>
                <a:cubicBezTo>
                  <a:pt x="856809" y="3724680"/>
                  <a:pt x="861189" y="3708009"/>
                  <a:pt x="862905" y="3691138"/>
                </a:cubicBezTo>
                <a:cubicBezTo>
                  <a:pt x="865191" y="3670544"/>
                  <a:pt x="864429" y="3649555"/>
                  <a:pt x="866333" y="3628959"/>
                </a:cubicBezTo>
                <a:cubicBezTo>
                  <a:pt x="868619" y="3602478"/>
                  <a:pt x="874715" y="3576391"/>
                  <a:pt x="874715" y="3550106"/>
                </a:cubicBezTo>
                <a:lnTo>
                  <a:pt x="871487" y="3524252"/>
                </a:lnTo>
                <a:lnTo>
                  <a:pt x="871488" y="3524252"/>
                </a:lnTo>
                <a:lnTo>
                  <a:pt x="870763" y="3518451"/>
                </a:lnTo>
                <a:cubicBezTo>
                  <a:pt x="868573" y="3507933"/>
                  <a:pt x="865953" y="3497439"/>
                  <a:pt x="864238" y="3486946"/>
                </a:cubicBezTo>
                <a:cubicBezTo>
                  <a:pt x="859476" y="3457327"/>
                  <a:pt x="860810" y="3424765"/>
                  <a:pt x="848618" y="3398677"/>
                </a:cubicBezTo>
                <a:lnTo>
                  <a:pt x="837595" y="3365728"/>
                </a:lnTo>
                <a:lnTo>
                  <a:pt x="834829" y="3357461"/>
                </a:lnTo>
                <a:close/>
                <a:moveTo>
                  <a:pt x="513783" y="0"/>
                </a:moveTo>
                <a:lnTo>
                  <a:pt x="72334" y="0"/>
                </a:lnTo>
                <a:lnTo>
                  <a:pt x="75447" y="27991"/>
                </a:lnTo>
                <a:cubicBezTo>
                  <a:pt x="80828" y="63323"/>
                  <a:pt x="87734" y="98434"/>
                  <a:pt x="88115" y="134133"/>
                </a:cubicBezTo>
                <a:cubicBezTo>
                  <a:pt x="88495" y="166498"/>
                  <a:pt x="94591" y="198471"/>
                  <a:pt x="62778" y="221224"/>
                </a:cubicBezTo>
                <a:cubicBezTo>
                  <a:pt x="58586" y="224165"/>
                  <a:pt x="60872" y="238486"/>
                  <a:pt x="62206" y="247312"/>
                </a:cubicBezTo>
                <a:cubicBezTo>
                  <a:pt x="65065" y="266927"/>
                  <a:pt x="72303" y="286346"/>
                  <a:pt x="72113" y="305764"/>
                </a:cubicBezTo>
                <a:cubicBezTo>
                  <a:pt x="71923" y="345976"/>
                  <a:pt x="68875" y="386383"/>
                  <a:pt x="65445" y="426397"/>
                </a:cubicBezTo>
                <a:cubicBezTo>
                  <a:pt x="64111" y="441500"/>
                  <a:pt x="58968" y="456017"/>
                  <a:pt x="55348" y="470924"/>
                </a:cubicBezTo>
                <a:cubicBezTo>
                  <a:pt x="53252" y="479162"/>
                  <a:pt x="47728" y="487990"/>
                  <a:pt x="48870" y="495638"/>
                </a:cubicBezTo>
                <a:cubicBezTo>
                  <a:pt x="55538" y="539970"/>
                  <a:pt x="39156" y="580573"/>
                  <a:pt x="30963" y="622548"/>
                </a:cubicBezTo>
                <a:cubicBezTo>
                  <a:pt x="27153" y="641968"/>
                  <a:pt x="18009" y="660210"/>
                  <a:pt x="11723" y="679040"/>
                </a:cubicBezTo>
                <a:cubicBezTo>
                  <a:pt x="10007" y="683943"/>
                  <a:pt x="8483" y="689436"/>
                  <a:pt x="8865" y="694341"/>
                </a:cubicBezTo>
                <a:cubicBezTo>
                  <a:pt x="11151" y="722389"/>
                  <a:pt x="14389" y="750244"/>
                  <a:pt x="16865" y="778095"/>
                </a:cubicBezTo>
                <a:cubicBezTo>
                  <a:pt x="19151" y="803401"/>
                  <a:pt x="19913" y="828900"/>
                  <a:pt x="47918" y="840866"/>
                </a:cubicBezTo>
                <a:cubicBezTo>
                  <a:pt x="52300" y="842633"/>
                  <a:pt x="55538" y="848516"/>
                  <a:pt x="58396" y="853028"/>
                </a:cubicBezTo>
                <a:cubicBezTo>
                  <a:pt x="102404" y="922662"/>
                  <a:pt x="101260" y="959929"/>
                  <a:pt x="54776" y="1027995"/>
                </a:cubicBezTo>
                <a:cubicBezTo>
                  <a:pt x="50014" y="1035056"/>
                  <a:pt x="46584" y="1050159"/>
                  <a:pt x="50394" y="1054866"/>
                </a:cubicBezTo>
                <a:cubicBezTo>
                  <a:pt x="82019" y="1094882"/>
                  <a:pt x="78589" y="1138623"/>
                  <a:pt x="68683" y="1184720"/>
                </a:cubicBezTo>
                <a:cubicBezTo>
                  <a:pt x="66017" y="1196684"/>
                  <a:pt x="66017" y="1213555"/>
                  <a:pt x="72303" y="1222576"/>
                </a:cubicBezTo>
                <a:cubicBezTo>
                  <a:pt x="101450" y="1265534"/>
                  <a:pt x="97260" y="1311630"/>
                  <a:pt x="88687" y="1358313"/>
                </a:cubicBezTo>
                <a:cubicBezTo>
                  <a:pt x="87353" y="1365570"/>
                  <a:pt x="80113" y="1374398"/>
                  <a:pt x="73447" y="1377535"/>
                </a:cubicBezTo>
                <a:cubicBezTo>
                  <a:pt x="49824" y="1388716"/>
                  <a:pt x="41822" y="1409705"/>
                  <a:pt x="35153" y="1432851"/>
                </a:cubicBezTo>
                <a:cubicBezTo>
                  <a:pt x="24295" y="1469335"/>
                  <a:pt x="11531" y="1505229"/>
                  <a:pt x="1244" y="1541910"/>
                </a:cubicBezTo>
                <a:cubicBezTo>
                  <a:pt x="-1232" y="1550935"/>
                  <a:pt x="292" y="1562114"/>
                  <a:pt x="3149" y="1571529"/>
                </a:cubicBezTo>
                <a:cubicBezTo>
                  <a:pt x="12865" y="1603698"/>
                  <a:pt x="37250" y="1624098"/>
                  <a:pt x="59730" y="1646459"/>
                </a:cubicBezTo>
                <a:cubicBezTo>
                  <a:pt x="69637" y="1656267"/>
                  <a:pt x="76685" y="1669800"/>
                  <a:pt x="82399" y="1682944"/>
                </a:cubicBezTo>
                <a:cubicBezTo>
                  <a:pt x="97070" y="1717073"/>
                  <a:pt x="110214" y="1751988"/>
                  <a:pt x="124120" y="1786511"/>
                </a:cubicBezTo>
                <a:cubicBezTo>
                  <a:pt x="125454" y="1789845"/>
                  <a:pt x="128883" y="1792590"/>
                  <a:pt x="131741" y="1795142"/>
                </a:cubicBezTo>
                <a:cubicBezTo>
                  <a:pt x="161842" y="1820640"/>
                  <a:pt x="192131" y="1845943"/>
                  <a:pt x="222232" y="1871640"/>
                </a:cubicBezTo>
                <a:cubicBezTo>
                  <a:pt x="227946" y="1876543"/>
                  <a:pt x="232138" y="1883606"/>
                  <a:pt x="237662" y="1888901"/>
                </a:cubicBezTo>
                <a:cubicBezTo>
                  <a:pt x="245282" y="1896356"/>
                  <a:pt x="252523" y="1905771"/>
                  <a:pt x="261667" y="1909694"/>
                </a:cubicBezTo>
                <a:cubicBezTo>
                  <a:pt x="290432" y="1921855"/>
                  <a:pt x="302816" y="1945197"/>
                  <a:pt x="308150" y="1974618"/>
                </a:cubicBezTo>
                <a:cubicBezTo>
                  <a:pt x="313103" y="2001493"/>
                  <a:pt x="317295" y="2028365"/>
                  <a:pt x="323009" y="2055042"/>
                </a:cubicBezTo>
                <a:cubicBezTo>
                  <a:pt x="329867" y="2087602"/>
                  <a:pt x="337297" y="2119968"/>
                  <a:pt x="345680" y="2152137"/>
                </a:cubicBezTo>
                <a:cubicBezTo>
                  <a:pt x="349300" y="2166063"/>
                  <a:pt x="353490" y="2180774"/>
                  <a:pt x="360920" y="2192740"/>
                </a:cubicBezTo>
                <a:cubicBezTo>
                  <a:pt x="381495" y="2226281"/>
                  <a:pt x="395401" y="2262177"/>
                  <a:pt x="389877" y="2301603"/>
                </a:cubicBezTo>
                <a:cubicBezTo>
                  <a:pt x="385495" y="2333183"/>
                  <a:pt x="396735" y="2359664"/>
                  <a:pt x="414262" y="2379279"/>
                </a:cubicBezTo>
                <a:cubicBezTo>
                  <a:pt x="446077" y="2414980"/>
                  <a:pt x="438837" y="2453227"/>
                  <a:pt x="428551" y="2491281"/>
                </a:cubicBezTo>
                <a:cubicBezTo>
                  <a:pt x="423216" y="2510897"/>
                  <a:pt x="423978" y="2526980"/>
                  <a:pt x="429121" y="2545615"/>
                </a:cubicBezTo>
                <a:cubicBezTo>
                  <a:pt x="441123" y="2588768"/>
                  <a:pt x="473700" y="2617603"/>
                  <a:pt x="502275" y="2645455"/>
                </a:cubicBezTo>
                <a:cubicBezTo>
                  <a:pt x="526660" y="2669191"/>
                  <a:pt x="540376" y="2695868"/>
                  <a:pt x="550665" y="2725094"/>
                </a:cubicBezTo>
                <a:cubicBezTo>
                  <a:pt x="563809" y="2761970"/>
                  <a:pt x="558857" y="2791196"/>
                  <a:pt x="527232" y="2808850"/>
                </a:cubicBezTo>
                <a:cubicBezTo>
                  <a:pt x="518277" y="2813754"/>
                  <a:pt x="507799" y="2822385"/>
                  <a:pt x="505133" y="2831604"/>
                </a:cubicBezTo>
                <a:cubicBezTo>
                  <a:pt x="491799" y="2876129"/>
                  <a:pt x="472366" y="2921245"/>
                  <a:pt x="484178" y="2968910"/>
                </a:cubicBezTo>
                <a:cubicBezTo>
                  <a:pt x="500371" y="3034817"/>
                  <a:pt x="499419" y="3099154"/>
                  <a:pt x="483416" y="3165061"/>
                </a:cubicBezTo>
                <a:cubicBezTo>
                  <a:pt x="470462" y="3218512"/>
                  <a:pt x="457126" y="3271963"/>
                  <a:pt x="447744" y="3326101"/>
                </a:cubicBezTo>
                <a:lnTo>
                  <a:pt x="446756" y="3333750"/>
                </a:lnTo>
                <a:lnTo>
                  <a:pt x="834222" y="3333750"/>
                </a:lnTo>
                <a:lnTo>
                  <a:pt x="833756" y="3315508"/>
                </a:lnTo>
                <a:cubicBezTo>
                  <a:pt x="835090" y="3305897"/>
                  <a:pt x="843092" y="3293538"/>
                  <a:pt x="851283" y="3289224"/>
                </a:cubicBezTo>
                <a:cubicBezTo>
                  <a:pt x="869571" y="3279612"/>
                  <a:pt x="872811" y="3266470"/>
                  <a:pt x="866523" y="3248621"/>
                </a:cubicBezTo>
                <a:cubicBezTo>
                  <a:pt x="861189" y="3233124"/>
                  <a:pt x="858523" y="3214098"/>
                  <a:pt x="848234" y="3203506"/>
                </a:cubicBezTo>
                <a:cubicBezTo>
                  <a:pt x="819088" y="3173494"/>
                  <a:pt x="818135" y="3135244"/>
                  <a:pt x="810325" y="3097977"/>
                </a:cubicBezTo>
                <a:cubicBezTo>
                  <a:pt x="805561" y="3075225"/>
                  <a:pt x="805371" y="3054039"/>
                  <a:pt x="808609" y="3031285"/>
                </a:cubicBezTo>
                <a:cubicBezTo>
                  <a:pt x="815849" y="2981857"/>
                  <a:pt x="805561" y="2933799"/>
                  <a:pt x="792417" y="2886329"/>
                </a:cubicBezTo>
                <a:cubicBezTo>
                  <a:pt x="783654" y="2854945"/>
                  <a:pt x="778320" y="2822776"/>
                  <a:pt x="769366" y="2791590"/>
                </a:cubicBezTo>
                <a:cubicBezTo>
                  <a:pt x="762508" y="2768247"/>
                  <a:pt x="754315" y="2744906"/>
                  <a:pt x="743267" y="2723527"/>
                </a:cubicBezTo>
                <a:cubicBezTo>
                  <a:pt x="727072" y="2692532"/>
                  <a:pt x="702688" y="2665466"/>
                  <a:pt x="709166" y="2626038"/>
                </a:cubicBezTo>
                <a:cubicBezTo>
                  <a:pt x="714880" y="2591317"/>
                  <a:pt x="702880" y="2559935"/>
                  <a:pt x="691449" y="2528158"/>
                </a:cubicBezTo>
                <a:cubicBezTo>
                  <a:pt x="683067" y="2504816"/>
                  <a:pt x="674493" y="2481477"/>
                  <a:pt x="669159" y="2457348"/>
                </a:cubicBezTo>
                <a:cubicBezTo>
                  <a:pt x="662872" y="2428709"/>
                  <a:pt x="665540" y="2396344"/>
                  <a:pt x="653918" y="2370844"/>
                </a:cubicBezTo>
                <a:cubicBezTo>
                  <a:pt x="641726" y="2344167"/>
                  <a:pt x="649918" y="2322005"/>
                  <a:pt x="653348" y="2298269"/>
                </a:cubicBezTo>
                <a:cubicBezTo>
                  <a:pt x="658682" y="2260413"/>
                  <a:pt x="668589" y="2222749"/>
                  <a:pt x="656014" y="2184501"/>
                </a:cubicBezTo>
                <a:cubicBezTo>
                  <a:pt x="640774" y="2138014"/>
                  <a:pt x="624391" y="2091918"/>
                  <a:pt x="609913" y="2045235"/>
                </a:cubicBezTo>
                <a:cubicBezTo>
                  <a:pt x="604386" y="2027187"/>
                  <a:pt x="602100" y="2007771"/>
                  <a:pt x="599624" y="1988939"/>
                </a:cubicBezTo>
                <a:cubicBezTo>
                  <a:pt x="597528" y="1971091"/>
                  <a:pt x="602862" y="1949711"/>
                  <a:pt x="594862" y="1935977"/>
                </a:cubicBezTo>
                <a:cubicBezTo>
                  <a:pt x="574287" y="1900670"/>
                  <a:pt x="564191" y="1864385"/>
                  <a:pt x="564191" y="1823583"/>
                </a:cubicBezTo>
                <a:cubicBezTo>
                  <a:pt x="564191" y="1808282"/>
                  <a:pt x="555617" y="1793374"/>
                  <a:pt x="554093" y="1777881"/>
                </a:cubicBezTo>
                <a:cubicBezTo>
                  <a:pt x="552189" y="1756694"/>
                  <a:pt x="547044" y="1732372"/>
                  <a:pt x="554285" y="1713934"/>
                </a:cubicBezTo>
                <a:cubicBezTo>
                  <a:pt x="571429" y="1670585"/>
                  <a:pt x="557141" y="1635476"/>
                  <a:pt x="540186" y="1597617"/>
                </a:cubicBezTo>
                <a:cubicBezTo>
                  <a:pt x="523422" y="1560348"/>
                  <a:pt x="510087" y="1521118"/>
                  <a:pt x="499037" y="1481495"/>
                </a:cubicBezTo>
                <a:cubicBezTo>
                  <a:pt x="495037" y="1466588"/>
                  <a:pt x="501705" y="1448740"/>
                  <a:pt x="503037" y="1432262"/>
                </a:cubicBezTo>
                <a:cubicBezTo>
                  <a:pt x="503419" y="1426376"/>
                  <a:pt x="503991" y="1419903"/>
                  <a:pt x="502085" y="1414609"/>
                </a:cubicBezTo>
                <a:cubicBezTo>
                  <a:pt x="483796" y="1363414"/>
                  <a:pt x="469890" y="1311432"/>
                  <a:pt x="479414" y="1255923"/>
                </a:cubicBezTo>
                <a:cubicBezTo>
                  <a:pt x="480368" y="1250824"/>
                  <a:pt x="478272" y="1245135"/>
                  <a:pt x="476938" y="1240034"/>
                </a:cubicBezTo>
                <a:cubicBezTo>
                  <a:pt x="470080" y="1215122"/>
                  <a:pt x="459222" y="1190799"/>
                  <a:pt x="456745" y="1165498"/>
                </a:cubicBezTo>
                <a:cubicBezTo>
                  <a:pt x="450649" y="1103121"/>
                  <a:pt x="448171" y="1040355"/>
                  <a:pt x="444171" y="977582"/>
                </a:cubicBezTo>
                <a:cubicBezTo>
                  <a:pt x="443981" y="973659"/>
                  <a:pt x="443981" y="969541"/>
                  <a:pt x="442647" y="966011"/>
                </a:cubicBezTo>
                <a:cubicBezTo>
                  <a:pt x="434455" y="942864"/>
                  <a:pt x="437123" y="922662"/>
                  <a:pt x="452743" y="903045"/>
                </a:cubicBezTo>
                <a:cubicBezTo>
                  <a:pt x="459602" y="894414"/>
                  <a:pt x="463222" y="882645"/>
                  <a:pt x="467032" y="871859"/>
                </a:cubicBezTo>
                <a:cubicBezTo>
                  <a:pt x="472748" y="855968"/>
                  <a:pt x="478272" y="839689"/>
                  <a:pt x="481892" y="823213"/>
                </a:cubicBezTo>
                <a:cubicBezTo>
                  <a:pt x="485320" y="806930"/>
                  <a:pt x="490083" y="789474"/>
                  <a:pt x="487416" y="773781"/>
                </a:cubicBezTo>
                <a:cubicBezTo>
                  <a:pt x="482654" y="745535"/>
                  <a:pt x="471986" y="718661"/>
                  <a:pt x="464936" y="690809"/>
                </a:cubicBezTo>
                <a:cubicBezTo>
                  <a:pt x="462460" y="681198"/>
                  <a:pt x="462842" y="670605"/>
                  <a:pt x="462650" y="660603"/>
                </a:cubicBezTo>
                <a:cubicBezTo>
                  <a:pt x="462080" y="637652"/>
                  <a:pt x="467604" y="614113"/>
                  <a:pt x="451791" y="593322"/>
                </a:cubicBezTo>
                <a:cubicBezTo>
                  <a:pt x="436933" y="574101"/>
                  <a:pt x="441313" y="554679"/>
                  <a:pt x="452553" y="534478"/>
                </a:cubicBezTo>
                <a:cubicBezTo>
                  <a:pt x="460556" y="519961"/>
                  <a:pt x="466842" y="503486"/>
                  <a:pt x="469890" y="487205"/>
                </a:cubicBezTo>
                <a:cubicBezTo>
                  <a:pt x="474080" y="464843"/>
                  <a:pt x="475796" y="442679"/>
                  <a:pt x="473318" y="418552"/>
                </a:cubicBezTo>
                <a:cubicBezTo>
                  <a:pt x="471604" y="401485"/>
                  <a:pt x="470842" y="387559"/>
                  <a:pt x="460746" y="374220"/>
                </a:cubicBezTo>
                <a:cubicBezTo>
                  <a:pt x="459222" y="372064"/>
                  <a:pt x="458840" y="368141"/>
                  <a:pt x="459032" y="365198"/>
                </a:cubicBezTo>
                <a:cubicBezTo>
                  <a:pt x="462270" y="326557"/>
                  <a:pt x="460556" y="288308"/>
                  <a:pt x="458267" y="249272"/>
                </a:cubicBezTo>
                <a:cubicBezTo>
                  <a:pt x="455221" y="199649"/>
                  <a:pt x="464174" y="147470"/>
                  <a:pt x="496179" y="104514"/>
                </a:cubicBezTo>
                <a:cubicBezTo>
                  <a:pt x="500943" y="98237"/>
                  <a:pt x="503037" y="88822"/>
                  <a:pt x="504181" y="80583"/>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782142E-C434-4E9A-8FC9-6274DAA84945}"/>
              </a:ext>
            </a:extLst>
          </p:cNvPr>
          <p:cNvSpPr>
            <a:spLocks noGrp="1"/>
          </p:cNvSpPr>
          <p:nvPr>
            <p:ph idx="1"/>
          </p:nvPr>
        </p:nvSpPr>
        <p:spPr>
          <a:xfrm>
            <a:off x="6764693" y="2658574"/>
            <a:ext cx="4823928" cy="3306148"/>
          </a:xfrm>
        </p:spPr>
        <p:txBody>
          <a:bodyPr>
            <a:normAutofit/>
          </a:bodyPr>
          <a:lstStyle/>
          <a:p>
            <a:pPr marL="0" indent="0" fontAlgn="base">
              <a:buNone/>
            </a:pPr>
            <a:r>
              <a:rPr lang="en-US" sz="1600" dirty="0"/>
              <a:t>An effective team is one that has cohesion, to do this your team members need to exhibit the following skills:</a:t>
            </a:r>
          </a:p>
          <a:p>
            <a:pPr fontAlgn="base"/>
            <a:r>
              <a:rPr lang="en-US" sz="1400" b="1" dirty="0"/>
              <a:t>Openness</a:t>
            </a:r>
            <a:r>
              <a:rPr lang="en-US" sz="1200" b="1" dirty="0"/>
              <a:t> </a:t>
            </a:r>
            <a:r>
              <a:rPr lang="en-US" sz="1200" dirty="0"/>
              <a:t>– Team members need to be willing to get to know each other and </a:t>
            </a:r>
            <a:r>
              <a:rPr lang="en-US" sz="1200" i="1" dirty="0"/>
              <a:t>open-</a:t>
            </a:r>
            <a:r>
              <a:rPr lang="en-US" sz="1200" dirty="0"/>
              <a:t>up about themselves, so they realize that they all have diverse backgrounds and interests. This helps them to be more open to new ideas and differing viewpoints.</a:t>
            </a:r>
          </a:p>
          <a:p>
            <a:pPr fontAlgn="base"/>
            <a:r>
              <a:rPr lang="en-US" sz="1400" b="1" dirty="0"/>
              <a:t>Trust</a:t>
            </a:r>
            <a:r>
              <a:rPr lang="en-US" sz="1200" dirty="0"/>
              <a:t> – Team members need to trust each other enough to be comfortable with sharing ideas and feelings. As this trust builds, team members learn to be honest and respectful in their approach to each other.</a:t>
            </a:r>
          </a:p>
          <a:p>
            <a:pPr fontAlgn="base"/>
            <a:r>
              <a:rPr lang="en-US" sz="1400" b="1" dirty="0"/>
              <a:t>Respect </a:t>
            </a:r>
            <a:r>
              <a:rPr lang="en-US" sz="1200" dirty="0"/>
              <a:t>– It is important for the team not to focus on who to blame when something goes wrong, instead they need to work out how to fix it and how to learn from the mistake. Constructive feedback and mutual respect rather than blame will help a team achieve results much faster.</a:t>
            </a:r>
          </a:p>
          <a:p>
            <a:endParaRPr lang="en-US" sz="1100" dirty="0"/>
          </a:p>
        </p:txBody>
      </p:sp>
      <p:sp>
        <p:nvSpPr>
          <p:cNvPr id="79" name="Freeform: Shape 78">
            <a:extLst>
              <a:ext uri="{FF2B5EF4-FFF2-40B4-BE49-F238E27FC236}">
                <a16:creationId xmlns:a16="http://schemas.microsoft.com/office/drawing/2014/main" id="{182681E8-C2DA-455B-A23E-04AC1EA4EA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2192001" y="3333751"/>
            <a:ext cx="90487" cy="190501"/>
          </a:xfrm>
          <a:custGeom>
            <a:avLst/>
            <a:gdLst>
              <a:gd name="connsiteX0" fmla="*/ 90487 w 90487"/>
              <a:gd name="connsiteY0" fmla="*/ 0 h 190501"/>
              <a:gd name="connsiteX1" fmla="*/ 0 w 90487"/>
              <a:gd name="connsiteY1" fmla="*/ 0 h 190501"/>
              <a:gd name="connsiteX2" fmla="*/ 0 w 90487"/>
              <a:gd name="connsiteY2" fmla="*/ 190501 h 190501"/>
              <a:gd name="connsiteX3" fmla="*/ 90487 w 90487"/>
              <a:gd name="connsiteY3" fmla="*/ 190501 h 190501"/>
              <a:gd name="connsiteX4" fmla="*/ 90487 w 90487"/>
              <a:gd name="connsiteY4" fmla="*/ 0 h 1905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487" h="190501">
                <a:moveTo>
                  <a:pt x="90487" y="0"/>
                </a:moveTo>
                <a:lnTo>
                  <a:pt x="0" y="0"/>
                </a:lnTo>
                <a:lnTo>
                  <a:pt x="0" y="190501"/>
                </a:lnTo>
                <a:lnTo>
                  <a:pt x="90487" y="190501"/>
                </a:lnTo>
                <a:lnTo>
                  <a:pt x="90487" y="0"/>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Tree>
    <p:extLst>
      <p:ext uri="{BB962C8B-B14F-4D97-AF65-F5344CB8AC3E}">
        <p14:creationId xmlns:p14="http://schemas.microsoft.com/office/powerpoint/2010/main" val="9238111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B49E67-C7DA-4E8C-8660-EA55E17DAE6B}"/>
              </a:ext>
            </a:extLst>
          </p:cNvPr>
          <p:cNvSpPr>
            <a:spLocks noGrp="1"/>
          </p:cNvSpPr>
          <p:nvPr>
            <p:ph type="title"/>
          </p:nvPr>
        </p:nvSpPr>
        <p:spPr>
          <a:xfrm>
            <a:off x="7619047" y="1394778"/>
            <a:ext cx="3810001" cy="1263649"/>
          </a:xfrm>
        </p:spPr>
        <p:txBody>
          <a:bodyPr>
            <a:normAutofit/>
          </a:bodyPr>
          <a:lstStyle/>
          <a:p>
            <a:r>
              <a:rPr lang="en-US" sz="4100" dirty="0"/>
              <a:t>Building a Team</a:t>
            </a:r>
          </a:p>
        </p:txBody>
      </p:sp>
      <p:pic>
        <p:nvPicPr>
          <p:cNvPr id="13314" name="Picture 2" descr="The Uncomfortable Truth about Team Building">
            <a:extLst>
              <a:ext uri="{FF2B5EF4-FFF2-40B4-BE49-F238E27FC236}">
                <a16:creationId xmlns:a16="http://schemas.microsoft.com/office/drawing/2014/main" id="{9D35CB15-56B8-41DF-A417-D401A09FB1C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62000" y="1394778"/>
            <a:ext cx="6095047" cy="406844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823EB72-E875-485D-A77F-62655E001DB5}"/>
              </a:ext>
            </a:extLst>
          </p:cNvPr>
          <p:cNvSpPr>
            <a:spLocks noGrp="1"/>
          </p:cNvSpPr>
          <p:nvPr>
            <p:ph idx="1"/>
          </p:nvPr>
        </p:nvSpPr>
        <p:spPr>
          <a:xfrm>
            <a:off x="7619047" y="2415220"/>
            <a:ext cx="3978903" cy="3048001"/>
          </a:xfrm>
        </p:spPr>
        <p:txBody>
          <a:bodyPr>
            <a:normAutofit fontScale="77500" lnSpcReduction="20000"/>
          </a:bodyPr>
          <a:lstStyle/>
          <a:p>
            <a:pPr marL="0" indent="0">
              <a:buNone/>
            </a:pPr>
            <a:r>
              <a:rPr lang="en-US" dirty="0"/>
              <a:t>Think about selection criteria </a:t>
            </a:r>
          </a:p>
          <a:p>
            <a:pPr marL="0" indent="0">
              <a:buNone/>
            </a:pPr>
            <a:endParaRPr lang="en-US" dirty="0"/>
          </a:p>
          <a:p>
            <a:pPr>
              <a:buFont typeface="Wingdings" panose="05000000000000000000" pitchFamily="2" charset="2"/>
              <a:buChar char="Ø"/>
            </a:pPr>
            <a:r>
              <a:rPr lang="en-US" dirty="0"/>
              <a:t> What would be your key characteristics?</a:t>
            </a:r>
          </a:p>
          <a:p>
            <a:endParaRPr lang="en-US" dirty="0"/>
          </a:p>
          <a:p>
            <a:pPr>
              <a:buFont typeface="Wingdings" panose="05000000000000000000" pitchFamily="2" charset="2"/>
              <a:buChar char="Ø"/>
            </a:pPr>
            <a:r>
              <a:rPr lang="en-US" dirty="0"/>
              <a:t> Does it make a difference if you’re the owner?</a:t>
            </a:r>
          </a:p>
          <a:p>
            <a:endParaRPr lang="en-US" dirty="0"/>
          </a:p>
          <a:p>
            <a:pPr>
              <a:buFont typeface="Wingdings" panose="05000000000000000000" pitchFamily="2" charset="2"/>
              <a:buChar char="Ø"/>
            </a:pPr>
            <a:r>
              <a:rPr lang="en-US" dirty="0"/>
              <a:t> What about the sector?</a:t>
            </a:r>
          </a:p>
        </p:txBody>
      </p:sp>
    </p:spTree>
    <p:extLst>
      <p:ext uri="{BB962C8B-B14F-4D97-AF65-F5344CB8AC3E}">
        <p14:creationId xmlns:p14="http://schemas.microsoft.com/office/powerpoint/2010/main" val="31601041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DF3C5-2B3B-4AAC-80D1-90D287EF6121}"/>
              </a:ext>
            </a:extLst>
          </p:cNvPr>
          <p:cNvSpPr>
            <a:spLocks noGrp="1"/>
          </p:cNvSpPr>
          <p:nvPr>
            <p:ph type="title"/>
          </p:nvPr>
        </p:nvSpPr>
        <p:spPr>
          <a:xfrm>
            <a:off x="1590868" y="693576"/>
            <a:ext cx="9144000" cy="1263649"/>
          </a:xfrm>
        </p:spPr>
        <p:txBody>
          <a:bodyPr>
            <a:normAutofit fontScale="90000"/>
          </a:bodyPr>
          <a:lstStyle/>
          <a:p>
            <a:r>
              <a:rPr lang="en-US" dirty="0"/>
              <a:t>OCEAN Test (Strengths and Weaknesses)</a:t>
            </a:r>
          </a:p>
        </p:txBody>
      </p:sp>
      <p:pic>
        <p:nvPicPr>
          <p:cNvPr id="10242" name="Picture 2">
            <a:extLst>
              <a:ext uri="{FF2B5EF4-FFF2-40B4-BE49-F238E27FC236}">
                <a16:creationId xmlns:a16="http://schemas.microsoft.com/office/drawing/2014/main" id="{475A47D3-9216-4069-84C5-18658762AE4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97024" y="1595535"/>
            <a:ext cx="11597952" cy="488154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2BC29F3-5AE7-4630-BCCE-0807345D6AFC}"/>
              </a:ext>
            </a:extLst>
          </p:cNvPr>
          <p:cNvSpPr txBox="1"/>
          <p:nvPr/>
        </p:nvSpPr>
        <p:spPr>
          <a:xfrm>
            <a:off x="760812" y="1526796"/>
            <a:ext cx="10804112" cy="369332"/>
          </a:xfrm>
          <a:prstGeom prst="rect">
            <a:avLst/>
          </a:prstGeom>
          <a:noFill/>
        </p:spPr>
        <p:txBody>
          <a:bodyPr wrap="none" rtlCol="0">
            <a:spAutoFit/>
          </a:bodyPr>
          <a:lstStyle/>
          <a:p>
            <a:r>
              <a:rPr lang="en-US" dirty="0"/>
              <a:t>Measuring Personality Challenges and Playing the Game? (Selection Process e.g. Pilot, Coach, Teacher, Coordinator)</a:t>
            </a:r>
          </a:p>
        </p:txBody>
      </p:sp>
    </p:spTree>
    <p:extLst>
      <p:ext uri="{BB962C8B-B14F-4D97-AF65-F5344CB8AC3E}">
        <p14:creationId xmlns:p14="http://schemas.microsoft.com/office/powerpoint/2010/main" val="8931581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DB02BD-FF61-4042-BC21-4EFF543EC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C958D4-0FF2-4F8F-AF48-897B0697CED4}"/>
              </a:ext>
            </a:extLst>
          </p:cNvPr>
          <p:cNvSpPr>
            <a:spLocks noGrp="1"/>
          </p:cNvSpPr>
          <p:nvPr>
            <p:ph type="title"/>
          </p:nvPr>
        </p:nvSpPr>
        <p:spPr>
          <a:xfrm>
            <a:off x="762002" y="2214466"/>
            <a:ext cx="3047999" cy="3810000"/>
          </a:xfrm>
        </p:spPr>
        <p:txBody>
          <a:bodyPr>
            <a:normAutofit/>
          </a:bodyPr>
          <a:lstStyle/>
          <a:p>
            <a:r>
              <a:rPr lang="en-US" dirty="0"/>
              <a:t>Project Completion Reflection</a:t>
            </a:r>
          </a:p>
        </p:txBody>
      </p:sp>
      <p:sp>
        <p:nvSpPr>
          <p:cNvPr id="11" name="Freeform: Shape 10">
            <a:extLst>
              <a:ext uri="{FF2B5EF4-FFF2-40B4-BE49-F238E27FC236}">
                <a16:creationId xmlns:a16="http://schemas.microsoft.com/office/drawing/2014/main" id="{5811A85E-38EA-465A-84F9-6230CF743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78285" y="0"/>
            <a:ext cx="874715" cy="6858001"/>
          </a:xfrm>
          <a:custGeom>
            <a:avLst/>
            <a:gdLst>
              <a:gd name="connsiteX0" fmla="*/ 669467 w 874715"/>
              <a:gd name="connsiteY0" fmla="*/ 3720275 h 6858001"/>
              <a:gd name="connsiteX1" fmla="*/ 710453 w 874715"/>
              <a:gd name="connsiteY1" fmla="*/ 3726292 h 6858001"/>
              <a:gd name="connsiteX2" fmla="*/ 710455 w 874715"/>
              <a:gd name="connsiteY2" fmla="*/ 3726292 h 6858001"/>
              <a:gd name="connsiteX3" fmla="*/ 669465 w 874715"/>
              <a:gd name="connsiteY3" fmla="*/ 3720275 h 6858001"/>
              <a:gd name="connsiteX4" fmla="*/ 834223 w 874715"/>
              <a:gd name="connsiteY4" fmla="*/ 3333751 h 6858001"/>
              <a:gd name="connsiteX5" fmla="*/ 446757 w 874715"/>
              <a:gd name="connsiteY5" fmla="*/ 3333751 h 6858001"/>
              <a:gd name="connsiteX6" fmla="*/ 441229 w 874715"/>
              <a:gd name="connsiteY6" fmla="*/ 3376550 h 6858001"/>
              <a:gd name="connsiteX7" fmla="*/ 437178 w 874715"/>
              <a:gd name="connsiteY7" fmla="*/ 3407910 h 6858001"/>
              <a:gd name="connsiteX8" fmla="*/ 435790 w 874715"/>
              <a:gd name="connsiteY8" fmla="*/ 3491262 h 6858001"/>
              <a:gd name="connsiteX9" fmla="*/ 429384 w 874715"/>
              <a:gd name="connsiteY9" fmla="*/ 3520658 h 6858001"/>
              <a:gd name="connsiteX10" fmla="*/ 427332 w 874715"/>
              <a:gd name="connsiteY10" fmla="*/ 3524252 h 6858001"/>
              <a:gd name="connsiteX11" fmla="*/ 427331 w 874715"/>
              <a:gd name="connsiteY11" fmla="*/ 3524252 h 6858001"/>
              <a:gd name="connsiteX12" fmla="*/ 413690 w 874715"/>
              <a:gd name="connsiteY12" fmla="*/ 3548145 h 6858001"/>
              <a:gd name="connsiteX13" fmla="*/ 408166 w 874715"/>
              <a:gd name="connsiteY13" fmla="*/ 3612089 h 6858001"/>
              <a:gd name="connsiteX14" fmla="*/ 421692 w 874715"/>
              <a:gd name="connsiteY14" fmla="*/ 3636610 h 6858001"/>
              <a:gd name="connsiteX15" fmla="*/ 445933 w 874715"/>
              <a:gd name="connsiteY15" fmla="*/ 3687609 h 6858001"/>
              <a:gd name="connsiteX16" fmla="*/ 443241 w 874715"/>
              <a:gd name="connsiteY16" fmla="*/ 3725049 h 6858001"/>
              <a:gd name="connsiteX17" fmla="*/ 455589 w 874715"/>
              <a:gd name="connsiteY17" fmla="*/ 3723372 h 6858001"/>
              <a:gd name="connsiteX18" fmla="*/ 544787 w 874715"/>
              <a:gd name="connsiteY18" fmla="*/ 3712739 h 6858001"/>
              <a:gd name="connsiteX19" fmla="*/ 544802 w 874715"/>
              <a:gd name="connsiteY19" fmla="*/ 3712740 h 6858001"/>
              <a:gd name="connsiteX20" fmla="*/ 544786 w 874715"/>
              <a:gd name="connsiteY20" fmla="*/ 3712740 h 6858001"/>
              <a:gd name="connsiteX21" fmla="*/ 455588 w 874715"/>
              <a:gd name="connsiteY21" fmla="*/ 3723373 h 6858001"/>
              <a:gd name="connsiteX22" fmla="*/ 443240 w 874715"/>
              <a:gd name="connsiteY22" fmla="*/ 3725050 h 6858001"/>
              <a:gd name="connsiteX23" fmla="*/ 441884 w 874715"/>
              <a:gd name="connsiteY23" fmla="*/ 3743904 h 6858001"/>
              <a:gd name="connsiteX24" fmla="*/ 442266 w 874715"/>
              <a:gd name="connsiteY24" fmla="*/ 3764306 h 6858001"/>
              <a:gd name="connsiteX25" fmla="*/ 433692 w 874715"/>
              <a:gd name="connsiteY25" fmla="*/ 3834135 h 6858001"/>
              <a:gd name="connsiteX26" fmla="*/ 428740 w 874715"/>
              <a:gd name="connsiteY26" fmla="*/ 3898864 h 6858001"/>
              <a:gd name="connsiteX27" fmla="*/ 444932 w 874715"/>
              <a:gd name="connsiteY27" fmla="*/ 4062061 h 6858001"/>
              <a:gd name="connsiteX28" fmla="*/ 441122 w 874715"/>
              <a:gd name="connsiteY28" fmla="*/ 4187207 h 6858001"/>
              <a:gd name="connsiteX29" fmla="*/ 444932 w 874715"/>
              <a:gd name="connsiteY29" fmla="*/ 4244874 h 6858001"/>
              <a:gd name="connsiteX30" fmla="*/ 450648 w 874715"/>
              <a:gd name="connsiteY30" fmla="*/ 4277434 h 6858001"/>
              <a:gd name="connsiteX31" fmla="*/ 490464 w 874715"/>
              <a:gd name="connsiteY31" fmla="*/ 4351188 h 6858001"/>
              <a:gd name="connsiteX32" fmla="*/ 499418 w 874715"/>
              <a:gd name="connsiteY32" fmla="*/ 4391596 h 6858001"/>
              <a:gd name="connsiteX33" fmla="*/ 498656 w 874715"/>
              <a:gd name="connsiteY33" fmla="*/ 4513209 h 6858001"/>
              <a:gd name="connsiteX34" fmla="*/ 438646 w 874715"/>
              <a:gd name="connsiteY34" fmla="*/ 4695629 h 6858001"/>
              <a:gd name="connsiteX35" fmla="*/ 430644 w 874715"/>
              <a:gd name="connsiteY35" fmla="*/ 4714658 h 6858001"/>
              <a:gd name="connsiteX36" fmla="*/ 420737 w 874715"/>
              <a:gd name="connsiteY36" fmla="*/ 4807436 h 6858001"/>
              <a:gd name="connsiteX37" fmla="*/ 434264 w 874715"/>
              <a:gd name="connsiteY37" fmla="*/ 4870400 h 6858001"/>
              <a:gd name="connsiteX38" fmla="*/ 462269 w 874715"/>
              <a:gd name="connsiteY38" fmla="*/ 4956119 h 6858001"/>
              <a:gd name="connsiteX39" fmla="*/ 485701 w 874715"/>
              <a:gd name="connsiteY39" fmla="*/ 5033207 h 6858001"/>
              <a:gd name="connsiteX40" fmla="*/ 512180 w 874715"/>
              <a:gd name="connsiteY40" fmla="*/ 5089305 h 6858001"/>
              <a:gd name="connsiteX41" fmla="*/ 531613 w 874715"/>
              <a:gd name="connsiteY41" fmla="*/ 5217589 h 6858001"/>
              <a:gd name="connsiteX42" fmla="*/ 534851 w 874715"/>
              <a:gd name="connsiteY42" fmla="*/ 5230926 h 6858001"/>
              <a:gd name="connsiteX43" fmla="*/ 511228 w 874715"/>
              <a:gd name="connsiteY43" fmla="*/ 5327433 h 6858001"/>
              <a:gd name="connsiteX44" fmla="*/ 487225 w 874715"/>
              <a:gd name="connsiteY44" fmla="*/ 5443357 h 6858001"/>
              <a:gd name="connsiteX45" fmla="*/ 495416 w 874715"/>
              <a:gd name="connsiteY45" fmla="*/ 5484746 h 6858001"/>
              <a:gd name="connsiteX46" fmla="*/ 507038 w 874715"/>
              <a:gd name="connsiteY46" fmla="*/ 5541432 h 6858001"/>
              <a:gd name="connsiteX47" fmla="*/ 500942 w 874715"/>
              <a:gd name="connsiteY47" fmla="*/ 5594001 h 6858001"/>
              <a:gd name="connsiteX48" fmla="*/ 500370 w 874715"/>
              <a:gd name="connsiteY48" fmla="*/ 5625974 h 6858001"/>
              <a:gd name="connsiteX49" fmla="*/ 571618 w 874715"/>
              <a:gd name="connsiteY49" fmla="*/ 5771911 h 6858001"/>
              <a:gd name="connsiteX50" fmla="*/ 577524 w 874715"/>
              <a:gd name="connsiteY50" fmla="*/ 5808982 h 6858001"/>
              <a:gd name="connsiteX51" fmla="*/ 586289 w 874715"/>
              <a:gd name="connsiteY51" fmla="*/ 5829971 h 6858001"/>
              <a:gd name="connsiteX52" fmla="*/ 674684 w 874715"/>
              <a:gd name="connsiteY52" fmla="*/ 5956490 h 6858001"/>
              <a:gd name="connsiteX53" fmla="*/ 692590 w 874715"/>
              <a:gd name="connsiteY53" fmla="*/ 6010235 h 6858001"/>
              <a:gd name="connsiteX54" fmla="*/ 688970 w 874715"/>
              <a:gd name="connsiteY54" fmla="*/ 6069276 h 6858001"/>
              <a:gd name="connsiteX55" fmla="*/ 682494 w 874715"/>
              <a:gd name="connsiteY55" fmla="*/ 6103407 h 6858001"/>
              <a:gd name="connsiteX56" fmla="*/ 626294 w 874715"/>
              <a:gd name="connsiteY56" fmla="*/ 6188144 h 6858001"/>
              <a:gd name="connsiteX57" fmla="*/ 628200 w 874715"/>
              <a:gd name="connsiteY57" fmla="*/ 6236396 h 6858001"/>
              <a:gd name="connsiteX58" fmla="*/ 666871 w 874715"/>
              <a:gd name="connsiteY58" fmla="*/ 6311718 h 6858001"/>
              <a:gd name="connsiteX59" fmla="*/ 684208 w 874715"/>
              <a:gd name="connsiteY59" fmla="*/ 6448435 h 6858001"/>
              <a:gd name="connsiteX60" fmla="*/ 630104 w 874715"/>
              <a:gd name="connsiteY60" fmla="*/ 6517873 h 6858001"/>
              <a:gd name="connsiteX61" fmla="*/ 578096 w 874715"/>
              <a:gd name="connsiteY61" fmla="*/ 6553767 h 6858001"/>
              <a:gd name="connsiteX62" fmla="*/ 517706 w 874715"/>
              <a:gd name="connsiteY62" fmla="*/ 6657533 h 6858001"/>
              <a:gd name="connsiteX63" fmla="*/ 540185 w 874715"/>
              <a:gd name="connsiteY63" fmla="*/ 6682250 h 6858001"/>
              <a:gd name="connsiteX64" fmla="*/ 549712 w 874715"/>
              <a:gd name="connsiteY64" fmla="*/ 6758356 h 6858001"/>
              <a:gd name="connsiteX65" fmla="*/ 548950 w 874715"/>
              <a:gd name="connsiteY65" fmla="*/ 6840738 h 6858001"/>
              <a:gd name="connsiteX66" fmla="*/ 556149 w 874715"/>
              <a:gd name="connsiteY66" fmla="*/ 6858001 h 6858001"/>
              <a:gd name="connsiteX67" fmla="*/ 760427 w 874715"/>
              <a:gd name="connsiteY67" fmla="*/ 6858001 h 6858001"/>
              <a:gd name="connsiteX68" fmla="*/ 763269 w 874715"/>
              <a:gd name="connsiteY68" fmla="*/ 6846819 h 6858001"/>
              <a:gd name="connsiteX69" fmla="*/ 784795 w 874715"/>
              <a:gd name="connsiteY69" fmla="*/ 6678324 h 6858001"/>
              <a:gd name="connsiteX70" fmla="*/ 805560 w 874715"/>
              <a:gd name="connsiteY70" fmla="*/ 6504338 h 6858001"/>
              <a:gd name="connsiteX71" fmla="*/ 812418 w 874715"/>
              <a:gd name="connsiteY71" fmla="*/ 6408814 h 6858001"/>
              <a:gd name="connsiteX72" fmla="*/ 823279 w 874715"/>
              <a:gd name="connsiteY72" fmla="*/ 6325450 h 6858001"/>
              <a:gd name="connsiteX73" fmla="*/ 830137 w 874715"/>
              <a:gd name="connsiteY73" fmla="*/ 6252873 h 6858001"/>
              <a:gd name="connsiteX74" fmla="*/ 844043 w 874715"/>
              <a:gd name="connsiteY74" fmla="*/ 6137341 h 6858001"/>
              <a:gd name="connsiteX75" fmla="*/ 847663 w 874715"/>
              <a:gd name="connsiteY75" fmla="*/ 6089284 h 6858001"/>
              <a:gd name="connsiteX76" fmla="*/ 847471 w 874715"/>
              <a:gd name="connsiteY76" fmla="*/ 5975908 h 6858001"/>
              <a:gd name="connsiteX77" fmla="*/ 845567 w 874715"/>
              <a:gd name="connsiteY77" fmla="*/ 5936481 h 6858001"/>
              <a:gd name="connsiteX78" fmla="*/ 821945 w 874715"/>
              <a:gd name="connsiteY78" fmla="*/ 5860571 h 6858001"/>
              <a:gd name="connsiteX79" fmla="*/ 820231 w 874715"/>
              <a:gd name="connsiteY79" fmla="*/ 5851549 h 6858001"/>
              <a:gd name="connsiteX80" fmla="*/ 810894 w 874715"/>
              <a:gd name="connsiteY80" fmla="*/ 5801726 h 6858001"/>
              <a:gd name="connsiteX81" fmla="*/ 807846 w 874715"/>
              <a:gd name="connsiteY81" fmla="*/ 5774460 h 6858001"/>
              <a:gd name="connsiteX82" fmla="*/ 788415 w 874715"/>
              <a:gd name="connsiteY82" fmla="*/ 5670892 h 6858001"/>
              <a:gd name="connsiteX83" fmla="*/ 779271 w 874715"/>
              <a:gd name="connsiteY83" fmla="*/ 5611265 h 6858001"/>
              <a:gd name="connsiteX84" fmla="*/ 780605 w 874715"/>
              <a:gd name="connsiteY84" fmla="*/ 5563010 h 6858001"/>
              <a:gd name="connsiteX85" fmla="*/ 782319 w 874715"/>
              <a:gd name="connsiteY85" fmla="*/ 5478272 h 6858001"/>
              <a:gd name="connsiteX86" fmla="*/ 786701 w 874715"/>
              <a:gd name="connsiteY86" fmla="*/ 5451203 h 6858001"/>
              <a:gd name="connsiteX87" fmla="*/ 774127 w 874715"/>
              <a:gd name="connsiteY87" fmla="*/ 5328805 h 6858001"/>
              <a:gd name="connsiteX88" fmla="*/ 773175 w 874715"/>
              <a:gd name="connsiteY88" fmla="*/ 5258975 h 6858001"/>
              <a:gd name="connsiteX89" fmla="*/ 757552 w 874715"/>
              <a:gd name="connsiteY89" fmla="*/ 5180319 h 6858001"/>
              <a:gd name="connsiteX90" fmla="*/ 758314 w 874715"/>
              <a:gd name="connsiteY90" fmla="*/ 5157370 h 6858001"/>
              <a:gd name="connsiteX91" fmla="*/ 759649 w 874715"/>
              <a:gd name="connsiteY91" fmla="*/ 5131673 h 6858001"/>
              <a:gd name="connsiteX92" fmla="*/ 760793 w 874715"/>
              <a:gd name="connsiteY92" fmla="*/ 5052820 h 6858001"/>
              <a:gd name="connsiteX93" fmla="*/ 766507 w 874715"/>
              <a:gd name="connsiteY93" fmla="*/ 5004959 h 6858001"/>
              <a:gd name="connsiteX94" fmla="*/ 763079 w 874715"/>
              <a:gd name="connsiteY94" fmla="*/ 4913751 h 6858001"/>
              <a:gd name="connsiteX95" fmla="*/ 768031 w 874715"/>
              <a:gd name="connsiteY95" fmla="*/ 4880011 h 6858001"/>
              <a:gd name="connsiteX96" fmla="*/ 768603 w 874715"/>
              <a:gd name="connsiteY96" fmla="*/ 4794687 h 6858001"/>
              <a:gd name="connsiteX97" fmla="*/ 765745 w 874715"/>
              <a:gd name="connsiteY97" fmla="*/ 4718187 h 6858001"/>
              <a:gd name="connsiteX98" fmla="*/ 767269 w 874715"/>
              <a:gd name="connsiteY98" fmla="*/ 4644434 h 6858001"/>
              <a:gd name="connsiteX99" fmla="*/ 773555 w 874715"/>
              <a:gd name="connsiteY99" fmla="*/ 4591670 h 6858001"/>
              <a:gd name="connsiteX100" fmla="*/ 777365 w 874715"/>
              <a:gd name="connsiteY100" fmla="*/ 4534394 h 6858001"/>
              <a:gd name="connsiteX101" fmla="*/ 800036 w 874715"/>
              <a:gd name="connsiteY101" fmla="*/ 4376493 h 6858001"/>
              <a:gd name="connsiteX102" fmla="*/ 794512 w 874715"/>
              <a:gd name="connsiteY102" fmla="*/ 4347267 h 6858001"/>
              <a:gd name="connsiteX103" fmla="*/ 789368 w 874715"/>
              <a:gd name="connsiteY103" fmla="*/ 4181322 h 6858001"/>
              <a:gd name="connsiteX104" fmla="*/ 789750 w 874715"/>
              <a:gd name="connsiteY104" fmla="*/ 4145230 h 6858001"/>
              <a:gd name="connsiteX105" fmla="*/ 767269 w 874715"/>
              <a:gd name="connsiteY105" fmla="*/ 4048330 h 6858001"/>
              <a:gd name="connsiteX106" fmla="*/ 802894 w 874715"/>
              <a:gd name="connsiteY106" fmla="*/ 3898864 h 6858001"/>
              <a:gd name="connsiteX107" fmla="*/ 847471 w 874715"/>
              <a:gd name="connsiteY107" fmla="*/ 3759007 h 6858001"/>
              <a:gd name="connsiteX108" fmla="*/ 848163 w 874715"/>
              <a:gd name="connsiteY108" fmla="*/ 3756136 h 6858001"/>
              <a:gd name="connsiteX109" fmla="*/ 819543 w 874715"/>
              <a:gd name="connsiteY109" fmla="*/ 3748731 h 6858001"/>
              <a:gd name="connsiteX110" fmla="*/ 819313 w 874715"/>
              <a:gd name="connsiteY110" fmla="*/ 3748682 h 6858001"/>
              <a:gd name="connsiteX111" fmla="*/ 819544 w 874715"/>
              <a:gd name="connsiteY111" fmla="*/ 3748730 h 6858001"/>
              <a:gd name="connsiteX112" fmla="*/ 848164 w 874715"/>
              <a:gd name="connsiteY112" fmla="*/ 3756135 h 6858001"/>
              <a:gd name="connsiteX113" fmla="*/ 849545 w 874715"/>
              <a:gd name="connsiteY113" fmla="*/ 3750401 h 6858001"/>
              <a:gd name="connsiteX114" fmla="*/ 853189 w 874715"/>
              <a:gd name="connsiteY114" fmla="*/ 3741353 h 6858001"/>
              <a:gd name="connsiteX115" fmla="*/ 862905 w 874715"/>
              <a:gd name="connsiteY115" fmla="*/ 3691138 h 6858001"/>
              <a:gd name="connsiteX116" fmla="*/ 866333 w 874715"/>
              <a:gd name="connsiteY116" fmla="*/ 3628959 h 6858001"/>
              <a:gd name="connsiteX117" fmla="*/ 874715 w 874715"/>
              <a:gd name="connsiteY117" fmla="*/ 3550106 h 6858001"/>
              <a:gd name="connsiteX118" fmla="*/ 871487 w 874715"/>
              <a:gd name="connsiteY118" fmla="*/ 3524252 h 6858001"/>
              <a:gd name="connsiteX119" fmla="*/ 871488 w 874715"/>
              <a:gd name="connsiteY119" fmla="*/ 3524252 h 6858001"/>
              <a:gd name="connsiteX120" fmla="*/ 870763 w 874715"/>
              <a:gd name="connsiteY120" fmla="*/ 3518451 h 6858001"/>
              <a:gd name="connsiteX121" fmla="*/ 864238 w 874715"/>
              <a:gd name="connsiteY121" fmla="*/ 3486946 h 6858001"/>
              <a:gd name="connsiteX122" fmla="*/ 848618 w 874715"/>
              <a:gd name="connsiteY122" fmla="*/ 3398677 h 6858001"/>
              <a:gd name="connsiteX123" fmla="*/ 837595 w 874715"/>
              <a:gd name="connsiteY123" fmla="*/ 3365728 h 6858001"/>
              <a:gd name="connsiteX124" fmla="*/ 834829 w 874715"/>
              <a:gd name="connsiteY124" fmla="*/ 3357461 h 6858001"/>
              <a:gd name="connsiteX125" fmla="*/ 513783 w 874715"/>
              <a:gd name="connsiteY125" fmla="*/ 0 h 6858001"/>
              <a:gd name="connsiteX126" fmla="*/ 72334 w 874715"/>
              <a:gd name="connsiteY126" fmla="*/ 0 h 6858001"/>
              <a:gd name="connsiteX127" fmla="*/ 75447 w 874715"/>
              <a:gd name="connsiteY127" fmla="*/ 27991 h 6858001"/>
              <a:gd name="connsiteX128" fmla="*/ 88115 w 874715"/>
              <a:gd name="connsiteY128" fmla="*/ 134133 h 6858001"/>
              <a:gd name="connsiteX129" fmla="*/ 62778 w 874715"/>
              <a:gd name="connsiteY129" fmla="*/ 221224 h 6858001"/>
              <a:gd name="connsiteX130" fmla="*/ 62206 w 874715"/>
              <a:gd name="connsiteY130" fmla="*/ 247312 h 6858001"/>
              <a:gd name="connsiteX131" fmla="*/ 72113 w 874715"/>
              <a:gd name="connsiteY131" fmla="*/ 305764 h 6858001"/>
              <a:gd name="connsiteX132" fmla="*/ 65445 w 874715"/>
              <a:gd name="connsiteY132" fmla="*/ 426397 h 6858001"/>
              <a:gd name="connsiteX133" fmla="*/ 55348 w 874715"/>
              <a:gd name="connsiteY133" fmla="*/ 470924 h 6858001"/>
              <a:gd name="connsiteX134" fmla="*/ 48870 w 874715"/>
              <a:gd name="connsiteY134" fmla="*/ 495638 h 6858001"/>
              <a:gd name="connsiteX135" fmla="*/ 30963 w 874715"/>
              <a:gd name="connsiteY135" fmla="*/ 622548 h 6858001"/>
              <a:gd name="connsiteX136" fmla="*/ 11723 w 874715"/>
              <a:gd name="connsiteY136" fmla="*/ 679040 h 6858001"/>
              <a:gd name="connsiteX137" fmla="*/ 8865 w 874715"/>
              <a:gd name="connsiteY137" fmla="*/ 694341 h 6858001"/>
              <a:gd name="connsiteX138" fmla="*/ 16865 w 874715"/>
              <a:gd name="connsiteY138" fmla="*/ 778095 h 6858001"/>
              <a:gd name="connsiteX139" fmla="*/ 47918 w 874715"/>
              <a:gd name="connsiteY139" fmla="*/ 840866 h 6858001"/>
              <a:gd name="connsiteX140" fmla="*/ 58396 w 874715"/>
              <a:gd name="connsiteY140" fmla="*/ 853028 h 6858001"/>
              <a:gd name="connsiteX141" fmla="*/ 54776 w 874715"/>
              <a:gd name="connsiteY141" fmla="*/ 1027995 h 6858001"/>
              <a:gd name="connsiteX142" fmla="*/ 50394 w 874715"/>
              <a:gd name="connsiteY142" fmla="*/ 1054866 h 6858001"/>
              <a:gd name="connsiteX143" fmla="*/ 68683 w 874715"/>
              <a:gd name="connsiteY143" fmla="*/ 1184720 h 6858001"/>
              <a:gd name="connsiteX144" fmla="*/ 72303 w 874715"/>
              <a:gd name="connsiteY144" fmla="*/ 1222576 h 6858001"/>
              <a:gd name="connsiteX145" fmla="*/ 88687 w 874715"/>
              <a:gd name="connsiteY145" fmla="*/ 1358313 h 6858001"/>
              <a:gd name="connsiteX146" fmla="*/ 73447 w 874715"/>
              <a:gd name="connsiteY146" fmla="*/ 1377535 h 6858001"/>
              <a:gd name="connsiteX147" fmla="*/ 35153 w 874715"/>
              <a:gd name="connsiteY147" fmla="*/ 1432851 h 6858001"/>
              <a:gd name="connsiteX148" fmla="*/ 1244 w 874715"/>
              <a:gd name="connsiteY148" fmla="*/ 1541910 h 6858001"/>
              <a:gd name="connsiteX149" fmla="*/ 3149 w 874715"/>
              <a:gd name="connsiteY149" fmla="*/ 1571529 h 6858001"/>
              <a:gd name="connsiteX150" fmla="*/ 59730 w 874715"/>
              <a:gd name="connsiteY150" fmla="*/ 1646459 h 6858001"/>
              <a:gd name="connsiteX151" fmla="*/ 82399 w 874715"/>
              <a:gd name="connsiteY151" fmla="*/ 1682944 h 6858001"/>
              <a:gd name="connsiteX152" fmla="*/ 124120 w 874715"/>
              <a:gd name="connsiteY152" fmla="*/ 1786511 h 6858001"/>
              <a:gd name="connsiteX153" fmla="*/ 131741 w 874715"/>
              <a:gd name="connsiteY153" fmla="*/ 1795142 h 6858001"/>
              <a:gd name="connsiteX154" fmla="*/ 222232 w 874715"/>
              <a:gd name="connsiteY154" fmla="*/ 1871640 h 6858001"/>
              <a:gd name="connsiteX155" fmla="*/ 237662 w 874715"/>
              <a:gd name="connsiteY155" fmla="*/ 1888901 h 6858001"/>
              <a:gd name="connsiteX156" fmla="*/ 261667 w 874715"/>
              <a:gd name="connsiteY156" fmla="*/ 1909694 h 6858001"/>
              <a:gd name="connsiteX157" fmla="*/ 308150 w 874715"/>
              <a:gd name="connsiteY157" fmla="*/ 1974618 h 6858001"/>
              <a:gd name="connsiteX158" fmla="*/ 323009 w 874715"/>
              <a:gd name="connsiteY158" fmla="*/ 2055042 h 6858001"/>
              <a:gd name="connsiteX159" fmla="*/ 345680 w 874715"/>
              <a:gd name="connsiteY159" fmla="*/ 2152137 h 6858001"/>
              <a:gd name="connsiteX160" fmla="*/ 360920 w 874715"/>
              <a:gd name="connsiteY160" fmla="*/ 2192740 h 6858001"/>
              <a:gd name="connsiteX161" fmla="*/ 389877 w 874715"/>
              <a:gd name="connsiteY161" fmla="*/ 2301603 h 6858001"/>
              <a:gd name="connsiteX162" fmla="*/ 414262 w 874715"/>
              <a:gd name="connsiteY162" fmla="*/ 2379279 h 6858001"/>
              <a:gd name="connsiteX163" fmla="*/ 428551 w 874715"/>
              <a:gd name="connsiteY163" fmla="*/ 2491281 h 6858001"/>
              <a:gd name="connsiteX164" fmla="*/ 429121 w 874715"/>
              <a:gd name="connsiteY164" fmla="*/ 2545615 h 6858001"/>
              <a:gd name="connsiteX165" fmla="*/ 502275 w 874715"/>
              <a:gd name="connsiteY165" fmla="*/ 2645455 h 6858001"/>
              <a:gd name="connsiteX166" fmla="*/ 550665 w 874715"/>
              <a:gd name="connsiteY166" fmla="*/ 2725094 h 6858001"/>
              <a:gd name="connsiteX167" fmla="*/ 527232 w 874715"/>
              <a:gd name="connsiteY167" fmla="*/ 2808850 h 6858001"/>
              <a:gd name="connsiteX168" fmla="*/ 505133 w 874715"/>
              <a:gd name="connsiteY168" fmla="*/ 2831604 h 6858001"/>
              <a:gd name="connsiteX169" fmla="*/ 484178 w 874715"/>
              <a:gd name="connsiteY169" fmla="*/ 2968910 h 6858001"/>
              <a:gd name="connsiteX170" fmla="*/ 483416 w 874715"/>
              <a:gd name="connsiteY170" fmla="*/ 3165061 h 6858001"/>
              <a:gd name="connsiteX171" fmla="*/ 447744 w 874715"/>
              <a:gd name="connsiteY171" fmla="*/ 3326101 h 6858001"/>
              <a:gd name="connsiteX172" fmla="*/ 446756 w 874715"/>
              <a:gd name="connsiteY172" fmla="*/ 3333750 h 6858001"/>
              <a:gd name="connsiteX173" fmla="*/ 834222 w 874715"/>
              <a:gd name="connsiteY173" fmla="*/ 3333750 h 6858001"/>
              <a:gd name="connsiteX174" fmla="*/ 833756 w 874715"/>
              <a:gd name="connsiteY174" fmla="*/ 3315508 h 6858001"/>
              <a:gd name="connsiteX175" fmla="*/ 851283 w 874715"/>
              <a:gd name="connsiteY175" fmla="*/ 3289224 h 6858001"/>
              <a:gd name="connsiteX176" fmla="*/ 866523 w 874715"/>
              <a:gd name="connsiteY176" fmla="*/ 3248621 h 6858001"/>
              <a:gd name="connsiteX177" fmla="*/ 848234 w 874715"/>
              <a:gd name="connsiteY177" fmla="*/ 3203506 h 6858001"/>
              <a:gd name="connsiteX178" fmla="*/ 810325 w 874715"/>
              <a:gd name="connsiteY178" fmla="*/ 3097977 h 6858001"/>
              <a:gd name="connsiteX179" fmla="*/ 808609 w 874715"/>
              <a:gd name="connsiteY179" fmla="*/ 3031285 h 6858001"/>
              <a:gd name="connsiteX180" fmla="*/ 792417 w 874715"/>
              <a:gd name="connsiteY180" fmla="*/ 2886329 h 6858001"/>
              <a:gd name="connsiteX181" fmla="*/ 769366 w 874715"/>
              <a:gd name="connsiteY181" fmla="*/ 2791590 h 6858001"/>
              <a:gd name="connsiteX182" fmla="*/ 743267 w 874715"/>
              <a:gd name="connsiteY182" fmla="*/ 2723527 h 6858001"/>
              <a:gd name="connsiteX183" fmla="*/ 709166 w 874715"/>
              <a:gd name="connsiteY183" fmla="*/ 2626038 h 6858001"/>
              <a:gd name="connsiteX184" fmla="*/ 691449 w 874715"/>
              <a:gd name="connsiteY184" fmla="*/ 2528158 h 6858001"/>
              <a:gd name="connsiteX185" fmla="*/ 669159 w 874715"/>
              <a:gd name="connsiteY185" fmla="*/ 2457348 h 6858001"/>
              <a:gd name="connsiteX186" fmla="*/ 653918 w 874715"/>
              <a:gd name="connsiteY186" fmla="*/ 2370844 h 6858001"/>
              <a:gd name="connsiteX187" fmla="*/ 653348 w 874715"/>
              <a:gd name="connsiteY187" fmla="*/ 2298269 h 6858001"/>
              <a:gd name="connsiteX188" fmla="*/ 656014 w 874715"/>
              <a:gd name="connsiteY188" fmla="*/ 2184501 h 6858001"/>
              <a:gd name="connsiteX189" fmla="*/ 609913 w 874715"/>
              <a:gd name="connsiteY189" fmla="*/ 2045235 h 6858001"/>
              <a:gd name="connsiteX190" fmla="*/ 599624 w 874715"/>
              <a:gd name="connsiteY190" fmla="*/ 1988939 h 6858001"/>
              <a:gd name="connsiteX191" fmla="*/ 594862 w 874715"/>
              <a:gd name="connsiteY191" fmla="*/ 1935977 h 6858001"/>
              <a:gd name="connsiteX192" fmla="*/ 564191 w 874715"/>
              <a:gd name="connsiteY192" fmla="*/ 1823583 h 6858001"/>
              <a:gd name="connsiteX193" fmla="*/ 554093 w 874715"/>
              <a:gd name="connsiteY193" fmla="*/ 1777881 h 6858001"/>
              <a:gd name="connsiteX194" fmla="*/ 554285 w 874715"/>
              <a:gd name="connsiteY194" fmla="*/ 1713934 h 6858001"/>
              <a:gd name="connsiteX195" fmla="*/ 540186 w 874715"/>
              <a:gd name="connsiteY195" fmla="*/ 1597617 h 6858001"/>
              <a:gd name="connsiteX196" fmla="*/ 499037 w 874715"/>
              <a:gd name="connsiteY196" fmla="*/ 1481495 h 6858001"/>
              <a:gd name="connsiteX197" fmla="*/ 503037 w 874715"/>
              <a:gd name="connsiteY197" fmla="*/ 1432262 h 6858001"/>
              <a:gd name="connsiteX198" fmla="*/ 502085 w 874715"/>
              <a:gd name="connsiteY198" fmla="*/ 1414609 h 6858001"/>
              <a:gd name="connsiteX199" fmla="*/ 479414 w 874715"/>
              <a:gd name="connsiteY199" fmla="*/ 1255923 h 6858001"/>
              <a:gd name="connsiteX200" fmla="*/ 476938 w 874715"/>
              <a:gd name="connsiteY200" fmla="*/ 1240034 h 6858001"/>
              <a:gd name="connsiteX201" fmla="*/ 456745 w 874715"/>
              <a:gd name="connsiteY201" fmla="*/ 1165498 h 6858001"/>
              <a:gd name="connsiteX202" fmla="*/ 444171 w 874715"/>
              <a:gd name="connsiteY202" fmla="*/ 977582 h 6858001"/>
              <a:gd name="connsiteX203" fmla="*/ 442647 w 874715"/>
              <a:gd name="connsiteY203" fmla="*/ 966011 h 6858001"/>
              <a:gd name="connsiteX204" fmla="*/ 452743 w 874715"/>
              <a:gd name="connsiteY204" fmla="*/ 903045 h 6858001"/>
              <a:gd name="connsiteX205" fmla="*/ 467032 w 874715"/>
              <a:gd name="connsiteY205" fmla="*/ 871859 h 6858001"/>
              <a:gd name="connsiteX206" fmla="*/ 481892 w 874715"/>
              <a:gd name="connsiteY206" fmla="*/ 823213 h 6858001"/>
              <a:gd name="connsiteX207" fmla="*/ 487416 w 874715"/>
              <a:gd name="connsiteY207" fmla="*/ 773781 h 6858001"/>
              <a:gd name="connsiteX208" fmla="*/ 464936 w 874715"/>
              <a:gd name="connsiteY208" fmla="*/ 690809 h 6858001"/>
              <a:gd name="connsiteX209" fmla="*/ 462650 w 874715"/>
              <a:gd name="connsiteY209" fmla="*/ 660603 h 6858001"/>
              <a:gd name="connsiteX210" fmla="*/ 451791 w 874715"/>
              <a:gd name="connsiteY210" fmla="*/ 593322 h 6858001"/>
              <a:gd name="connsiteX211" fmla="*/ 452553 w 874715"/>
              <a:gd name="connsiteY211" fmla="*/ 534478 h 6858001"/>
              <a:gd name="connsiteX212" fmla="*/ 469890 w 874715"/>
              <a:gd name="connsiteY212" fmla="*/ 487205 h 6858001"/>
              <a:gd name="connsiteX213" fmla="*/ 473318 w 874715"/>
              <a:gd name="connsiteY213" fmla="*/ 418552 h 6858001"/>
              <a:gd name="connsiteX214" fmla="*/ 460746 w 874715"/>
              <a:gd name="connsiteY214" fmla="*/ 374220 h 6858001"/>
              <a:gd name="connsiteX215" fmla="*/ 459032 w 874715"/>
              <a:gd name="connsiteY215" fmla="*/ 365198 h 6858001"/>
              <a:gd name="connsiteX216" fmla="*/ 458267 w 874715"/>
              <a:gd name="connsiteY216" fmla="*/ 249272 h 6858001"/>
              <a:gd name="connsiteX217" fmla="*/ 496179 w 874715"/>
              <a:gd name="connsiteY217" fmla="*/ 104514 h 6858001"/>
              <a:gd name="connsiteX218" fmla="*/ 504181 w 874715"/>
              <a:gd name="connsiteY218" fmla="*/ 80583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Lst>
            <a:rect l="l" t="t" r="r" b="b"/>
            <a:pathLst>
              <a:path w="874715" h="6858001">
                <a:moveTo>
                  <a:pt x="669467" y="3720275"/>
                </a:moveTo>
                <a:lnTo>
                  <a:pt x="710453" y="3726292"/>
                </a:lnTo>
                <a:lnTo>
                  <a:pt x="710455" y="3726292"/>
                </a:lnTo>
                <a:lnTo>
                  <a:pt x="669465" y="3720275"/>
                </a:lnTo>
                <a:close/>
                <a:moveTo>
                  <a:pt x="834223" y="3333751"/>
                </a:moveTo>
                <a:lnTo>
                  <a:pt x="446757" y="3333751"/>
                </a:lnTo>
                <a:lnTo>
                  <a:pt x="441229" y="3376550"/>
                </a:lnTo>
                <a:lnTo>
                  <a:pt x="437178" y="3407910"/>
                </a:lnTo>
                <a:cubicBezTo>
                  <a:pt x="435005" y="3435408"/>
                  <a:pt x="434362" y="3463164"/>
                  <a:pt x="435790" y="3491262"/>
                </a:cubicBezTo>
                <a:cubicBezTo>
                  <a:pt x="436266" y="3500578"/>
                  <a:pt x="433599" y="3510777"/>
                  <a:pt x="429384" y="3520658"/>
                </a:cubicBezTo>
                <a:lnTo>
                  <a:pt x="427332" y="3524252"/>
                </a:lnTo>
                <a:lnTo>
                  <a:pt x="427331" y="3524252"/>
                </a:lnTo>
                <a:lnTo>
                  <a:pt x="413690" y="3548145"/>
                </a:lnTo>
                <a:cubicBezTo>
                  <a:pt x="391973" y="3578940"/>
                  <a:pt x="390257" y="3577567"/>
                  <a:pt x="408166" y="3612089"/>
                </a:cubicBezTo>
                <a:cubicBezTo>
                  <a:pt x="412548" y="3620328"/>
                  <a:pt x="415214" y="3630528"/>
                  <a:pt x="421692" y="3636610"/>
                </a:cubicBezTo>
                <a:cubicBezTo>
                  <a:pt x="438171" y="3652106"/>
                  <a:pt x="444409" y="3669416"/>
                  <a:pt x="445933" y="3687609"/>
                </a:cubicBezTo>
                <a:lnTo>
                  <a:pt x="443241" y="3725049"/>
                </a:lnTo>
                <a:lnTo>
                  <a:pt x="455589" y="3723372"/>
                </a:lnTo>
                <a:cubicBezTo>
                  <a:pt x="485111" y="3719138"/>
                  <a:pt x="514678" y="3715144"/>
                  <a:pt x="544787" y="3712739"/>
                </a:cubicBezTo>
                <a:lnTo>
                  <a:pt x="544802" y="3712740"/>
                </a:lnTo>
                <a:lnTo>
                  <a:pt x="544786" y="3712740"/>
                </a:lnTo>
                <a:cubicBezTo>
                  <a:pt x="514677" y="3715145"/>
                  <a:pt x="485110" y="3719139"/>
                  <a:pt x="455588" y="3723373"/>
                </a:cubicBezTo>
                <a:lnTo>
                  <a:pt x="443240" y="3725050"/>
                </a:lnTo>
                <a:lnTo>
                  <a:pt x="441884" y="3743904"/>
                </a:lnTo>
                <a:cubicBezTo>
                  <a:pt x="440932" y="3750574"/>
                  <a:pt x="439598" y="3758615"/>
                  <a:pt x="442266" y="3764306"/>
                </a:cubicBezTo>
                <a:cubicBezTo>
                  <a:pt x="454266" y="3790000"/>
                  <a:pt x="450076" y="3811773"/>
                  <a:pt x="433692" y="3834135"/>
                </a:cubicBezTo>
                <a:cubicBezTo>
                  <a:pt x="419595" y="3853553"/>
                  <a:pt x="411213" y="3875915"/>
                  <a:pt x="428740" y="3898864"/>
                </a:cubicBezTo>
                <a:cubicBezTo>
                  <a:pt x="467603" y="3949864"/>
                  <a:pt x="469507" y="4004392"/>
                  <a:pt x="444932" y="4062061"/>
                </a:cubicBezTo>
                <a:cubicBezTo>
                  <a:pt x="427405" y="4103253"/>
                  <a:pt x="423405" y="4143856"/>
                  <a:pt x="441122" y="4187207"/>
                </a:cubicBezTo>
                <a:cubicBezTo>
                  <a:pt x="447980" y="4203880"/>
                  <a:pt x="443408" y="4225456"/>
                  <a:pt x="444932" y="4244874"/>
                </a:cubicBezTo>
                <a:cubicBezTo>
                  <a:pt x="445694" y="4255860"/>
                  <a:pt x="445884" y="4268022"/>
                  <a:pt x="450648" y="4277434"/>
                </a:cubicBezTo>
                <a:cubicBezTo>
                  <a:pt x="462841" y="4302544"/>
                  <a:pt x="478461" y="4325885"/>
                  <a:pt x="490464" y="4351188"/>
                </a:cubicBezTo>
                <a:cubicBezTo>
                  <a:pt x="496178" y="4363350"/>
                  <a:pt x="499226" y="4377865"/>
                  <a:pt x="499418" y="4391596"/>
                </a:cubicBezTo>
                <a:cubicBezTo>
                  <a:pt x="500370" y="4432199"/>
                  <a:pt x="500370" y="4472804"/>
                  <a:pt x="498656" y="4513209"/>
                </a:cubicBezTo>
                <a:cubicBezTo>
                  <a:pt x="495988" y="4579901"/>
                  <a:pt x="495416" y="4647572"/>
                  <a:pt x="438646" y="4695629"/>
                </a:cubicBezTo>
                <a:cubicBezTo>
                  <a:pt x="434074" y="4699554"/>
                  <a:pt x="431406" y="4707987"/>
                  <a:pt x="430644" y="4714658"/>
                </a:cubicBezTo>
                <a:cubicBezTo>
                  <a:pt x="427025" y="4745453"/>
                  <a:pt x="426643" y="4777033"/>
                  <a:pt x="420737" y="4807436"/>
                </a:cubicBezTo>
                <a:cubicBezTo>
                  <a:pt x="415975" y="4831758"/>
                  <a:pt x="417499" y="4851963"/>
                  <a:pt x="434264" y="4870400"/>
                </a:cubicBezTo>
                <a:cubicBezTo>
                  <a:pt x="456362" y="4894527"/>
                  <a:pt x="469317" y="4923950"/>
                  <a:pt x="462269" y="4956119"/>
                </a:cubicBezTo>
                <a:cubicBezTo>
                  <a:pt x="455410" y="4988286"/>
                  <a:pt x="470269" y="5009470"/>
                  <a:pt x="485701" y="5033207"/>
                </a:cubicBezTo>
                <a:cubicBezTo>
                  <a:pt x="496940" y="5050467"/>
                  <a:pt x="511038" y="5070083"/>
                  <a:pt x="512180" y="5089305"/>
                </a:cubicBezTo>
                <a:cubicBezTo>
                  <a:pt x="514656" y="5132851"/>
                  <a:pt x="553902" y="5170316"/>
                  <a:pt x="531613" y="5217589"/>
                </a:cubicBezTo>
                <a:cubicBezTo>
                  <a:pt x="530089" y="5220727"/>
                  <a:pt x="533899" y="5226415"/>
                  <a:pt x="534851" y="5230926"/>
                </a:cubicBezTo>
                <a:cubicBezTo>
                  <a:pt x="542091" y="5267019"/>
                  <a:pt x="535041" y="5300953"/>
                  <a:pt x="511228" y="5327433"/>
                </a:cubicBezTo>
                <a:cubicBezTo>
                  <a:pt x="480175" y="5362152"/>
                  <a:pt x="477127" y="5400597"/>
                  <a:pt x="487225" y="5443357"/>
                </a:cubicBezTo>
                <a:cubicBezTo>
                  <a:pt x="490464" y="5457089"/>
                  <a:pt x="492750" y="5470820"/>
                  <a:pt x="495416" y="5484746"/>
                </a:cubicBezTo>
                <a:cubicBezTo>
                  <a:pt x="499226" y="5503576"/>
                  <a:pt x="503228" y="5522604"/>
                  <a:pt x="507038" y="5541432"/>
                </a:cubicBezTo>
                <a:cubicBezTo>
                  <a:pt x="510848" y="5559676"/>
                  <a:pt x="517324" y="5579880"/>
                  <a:pt x="500942" y="5594001"/>
                </a:cubicBezTo>
                <a:cubicBezTo>
                  <a:pt x="486843" y="5606164"/>
                  <a:pt x="488177" y="5614794"/>
                  <a:pt x="500370" y="5625974"/>
                </a:cubicBezTo>
                <a:cubicBezTo>
                  <a:pt x="543043" y="5664813"/>
                  <a:pt x="569714" y="5711889"/>
                  <a:pt x="571618" y="5771911"/>
                </a:cubicBezTo>
                <a:cubicBezTo>
                  <a:pt x="572000" y="5784268"/>
                  <a:pt x="574666" y="5796822"/>
                  <a:pt x="577524" y="5808982"/>
                </a:cubicBezTo>
                <a:cubicBezTo>
                  <a:pt x="579239" y="5816437"/>
                  <a:pt x="581145" y="5825462"/>
                  <a:pt x="586289" y="5829971"/>
                </a:cubicBezTo>
                <a:cubicBezTo>
                  <a:pt x="625532" y="5865083"/>
                  <a:pt x="652775" y="5908825"/>
                  <a:pt x="674684" y="5956490"/>
                </a:cubicBezTo>
                <a:cubicBezTo>
                  <a:pt x="682494" y="5973553"/>
                  <a:pt x="690304" y="5991797"/>
                  <a:pt x="692590" y="6010235"/>
                </a:cubicBezTo>
                <a:cubicBezTo>
                  <a:pt x="694876" y="6029456"/>
                  <a:pt x="691066" y="6049660"/>
                  <a:pt x="688970" y="6069276"/>
                </a:cubicBezTo>
                <a:cubicBezTo>
                  <a:pt x="687828" y="6080849"/>
                  <a:pt x="688018" y="6094187"/>
                  <a:pt x="682494" y="6103407"/>
                </a:cubicBezTo>
                <a:cubicBezTo>
                  <a:pt x="665157" y="6132633"/>
                  <a:pt x="646489" y="6160879"/>
                  <a:pt x="626294" y="6188144"/>
                </a:cubicBezTo>
                <a:cubicBezTo>
                  <a:pt x="608958" y="6211486"/>
                  <a:pt x="606481" y="6216194"/>
                  <a:pt x="628200" y="6236396"/>
                </a:cubicBezTo>
                <a:cubicBezTo>
                  <a:pt x="650489" y="6257190"/>
                  <a:pt x="662109" y="6283082"/>
                  <a:pt x="666871" y="6311718"/>
                </a:cubicBezTo>
                <a:cubicBezTo>
                  <a:pt x="674302" y="6357030"/>
                  <a:pt x="680588" y="6402732"/>
                  <a:pt x="684208" y="6448435"/>
                </a:cubicBezTo>
                <a:cubicBezTo>
                  <a:pt x="687446" y="6489823"/>
                  <a:pt x="669920" y="6509634"/>
                  <a:pt x="630104" y="6517873"/>
                </a:cubicBezTo>
                <a:cubicBezTo>
                  <a:pt x="608005" y="6522581"/>
                  <a:pt x="584001" y="6528663"/>
                  <a:pt x="578096" y="6553767"/>
                </a:cubicBezTo>
                <a:cubicBezTo>
                  <a:pt x="568570" y="6594765"/>
                  <a:pt x="564380" y="6637329"/>
                  <a:pt x="517706" y="6657533"/>
                </a:cubicBezTo>
                <a:cubicBezTo>
                  <a:pt x="527993" y="6668713"/>
                  <a:pt x="534089" y="6675579"/>
                  <a:pt x="540185" y="6682250"/>
                </a:cubicBezTo>
                <a:cubicBezTo>
                  <a:pt x="557140" y="6700686"/>
                  <a:pt x="564380" y="6738934"/>
                  <a:pt x="549712" y="6758356"/>
                </a:cubicBezTo>
                <a:cubicBezTo>
                  <a:pt x="528375" y="6786993"/>
                  <a:pt x="532375" y="6813278"/>
                  <a:pt x="548950" y="6840738"/>
                </a:cubicBezTo>
                <a:lnTo>
                  <a:pt x="556149" y="6858001"/>
                </a:lnTo>
                <a:lnTo>
                  <a:pt x="760427" y="6858001"/>
                </a:lnTo>
                <a:lnTo>
                  <a:pt x="763269" y="6846819"/>
                </a:lnTo>
                <a:cubicBezTo>
                  <a:pt x="771841" y="6790916"/>
                  <a:pt x="777937" y="6734620"/>
                  <a:pt x="784795" y="6678324"/>
                </a:cubicBezTo>
                <a:cubicBezTo>
                  <a:pt x="791844" y="6620265"/>
                  <a:pt x="799274" y="6562401"/>
                  <a:pt x="805560" y="6504338"/>
                </a:cubicBezTo>
                <a:cubicBezTo>
                  <a:pt x="808800" y="6472562"/>
                  <a:pt x="809370" y="6440589"/>
                  <a:pt x="812418" y="6408814"/>
                </a:cubicBezTo>
                <a:cubicBezTo>
                  <a:pt x="815086" y="6380959"/>
                  <a:pt x="820039" y="6353302"/>
                  <a:pt x="823279" y="6325450"/>
                </a:cubicBezTo>
                <a:cubicBezTo>
                  <a:pt x="825945" y="6301323"/>
                  <a:pt x="827469" y="6277000"/>
                  <a:pt x="830137" y="6252873"/>
                </a:cubicBezTo>
                <a:cubicBezTo>
                  <a:pt x="834517" y="6214231"/>
                  <a:pt x="839471" y="6175786"/>
                  <a:pt x="844043" y="6137341"/>
                </a:cubicBezTo>
                <a:cubicBezTo>
                  <a:pt x="845757" y="6121257"/>
                  <a:pt x="850520" y="6104387"/>
                  <a:pt x="847663" y="6089284"/>
                </a:cubicBezTo>
                <a:cubicBezTo>
                  <a:pt x="840423" y="6051230"/>
                  <a:pt x="842519" y="6013764"/>
                  <a:pt x="847471" y="5975908"/>
                </a:cubicBezTo>
                <a:cubicBezTo>
                  <a:pt x="849188" y="5962962"/>
                  <a:pt x="848806" y="5949036"/>
                  <a:pt x="845567" y="5936481"/>
                </a:cubicBezTo>
                <a:cubicBezTo>
                  <a:pt x="839089" y="5910785"/>
                  <a:pt x="829945" y="5885876"/>
                  <a:pt x="821945" y="5860571"/>
                </a:cubicBezTo>
                <a:cubicBezTo>
                  <a:pt x="820993" y="5857824"/>
                  <a:pt x="820801" y="5854490"/>
                  <a:pt x="820231" y="5851549"/>
                </a:cubicBezTo>
                <a:cubicBezTo>
                  <a:pt x="816990" y="5834874"/>
                  <a:pt x="813752" y="5818399"/>
                  <a:pt x="810894" y="5801726"/>
                </a:cubicBezTo>
                <a:cubicBezTo>
                  <a:pt x="809370" y="5792704"/>
                  <a:pt x="809180" y="5783484"/>
                  <a:pt x="807846" y="5774460"/>
                </a:cubicBezTo>
                <a:cubicBezTo>
                  <a:pt x="802512" y="5739546"/>
                  <a:pt x="811466" y="5701101"/>
                  <a:pt x="788415" y="5670892"/>
                </a:cubicBezTo>
                <a:cubicBezTo>
                  <a:pt x="773555" y="5651277"/>
                  <a:pt x="776985" y="5632250"/>
                  <a:pt x="779271" y="5611265"/>
                </a:cubicBezTo>
                <a:cubicBezTo>
                  <a:pt x="780985" y="5595374"/>
                  <a:pt x="780413" y="5579094"/>
                  <a:pt x="780605" y="5563010"/>
                </a:cubicBezTo>
                <a:cubicBezTo>
                  <a:pt x="781175" y="5534764"/>
                  <a:pt x="781367" y="5506518"/>
                  <a:pt x="782319" y="5478272"/>
                </a:cubicBezTo>
                <a:cubicBezTo>
                  <a:pt x="782699" y="5469249"/>
                  <a:pt x="787463" y="5460031"/>
                  <a:pt x="786701" y="5451203"/>
                </a:cubicBezTo>
                <a:cubicBezTo>
                  <a:pt x="783081" y="5410403"/>
                  <a:pt x="777365" y="5369604"/>
                  <a:pt x="774127" y="5328805"/>
                </a:cubicBezTo>
                <a:cubicBezTo>
                  <a:pt x="772223" y="5305660"/>
                  <a:pt x="775841" y="5281924"/>
                  <a:pt x="773175" y="5258975"/>
                </a:cubicBezTo>
                <a:cubicBezTo>
                  <a:pt x="770127" y="5232496"/>
                  <a:pt x="762317" y="5206604"/>
                  <a:pt x="757552" y="5180319"/>
                </a:cubicBezTo>
                <a:cubicBezTo>
                  <a:pt x="756220" y="5173061"/>
                  <a:pt x="757934" y="5165020"/>
                  <a:pt x="758314" y="5157370"/>
                </a:cubicBezTo>
                <a:cubicBezTo>
                  <a:pt x="758697" y="5148739"/>
                  <a:pt x="759459" y="5140304"/>
                  <a:pt x="759649" y="5131673"/>
                </a:cubicBezTo>
                <a:cubicBezTo>
                  <a:pt x="760031" y="5105388"/>
                  <a:pt x="759459" y="5079104"/>
                  <a:pt x="760793" y="5052820"/>
                </a:cubicBezTo>
                <a:cubicBezTo>
                  <a:pt x="761555" y="5036736"/>
                  <a:pt x="769365" y="5019868"/>
                  <a:pt x="766507" y="5004959"/>
                </a:cubicBezTo>
                <a:cubicBezTo>
                  <a:pt x="760983" y="4974557"/>
                  <a:pt x="773365" y="4944153"/>
                  <a:pt x="763079" y="4913751"/>
                </a:cubicBezTo>
                <a:cubicBezTo>
                  <a:pt x="760031" y="4904334"/>
                  <a:pt x="767651" y="4891388"/>
                  <a:pt x="768031" y="4880011"/>
                </a:cubicBezTo>
                <a:cubicBezTo>
                  <a:pt x="768983" y="4851570"/>
                  <a:pt x="768793" y="4823128"/>
                  <a:pt x="768603" y="4794687"/>
                </a:cubicBezTo>
                <a:cubicBezTo>
                  <a:pt x="768413" y="4769186"/>
                  <a:pt x="771079" y="4742705"/>
                  <a:pt x="765745" y="4718187"/>
                </a:cubicBezTo>
                <a:cubicBezTo>
                  <a:pt x="760031" y="4692491"/>
                  <a:pt x="760793" y="4669346"/>
                  <a:pt x="767269" y="4644434"/>
                </a:cubicBezTo>
                <a:cubicBezTo>
                  <a:pt x="771651" y="4627369"/>
                  <a:pt x="772223" y="4609322"/>
                  <a:pt x="773555" y="4591670"/>
                </a:cubicBezTo>
                <a:cubicBezTo>
                  <a:pt x="775079" y="4572644"/>
                  <a:pt x="771079" y="4551655"/>
                  <a:pt x="777365" y="4534394"/>
                </a:cubicBezTo>
                <a:cubicBezTo>
                  <a:pt x="796036" y="4483001"/>
                  <a:pt x="800036" y="4430237"/>
                  <a:pt x="800036" y="4376493"/>
                </a:cubicBezTo>
                <a:cubicBezTo>
                  <a:pt x="800036" y="4366684"/>
                  <a:pt x="797370" y="4356680"/>
                  <a:pt x="794512" y="4347267"/>
                </a:cubicBezTo>
                <a:cubicBezTo>
                  <a:pt x="777365" y="4292342"/>
                  <a:pt x="778889" y="4237224"/>
                  <a:pt x="789368" y="4181322"/>
                </a:cubicBezTo>
                <a:cubicBezTo>
                  <a:pt x="791654" y="4169748"/>
                  <a:pt x="792036" y="4156803"/>
                  <a:pt x="789750" y="4145230"/>
                </a:cubicBezTo>
                <a:cubicBezTo>
                  <a:pt x="783081" y="4112668"/>
                  <a:pt x="772031" y="4081088"/>
                  <a:pt x="767269" y="4048330"/>
                </a:cubicBezTo>
                <a:cubicBezTo>
                  <a:pt x="759459" y="3994194"/>
                  <a:pt x="785747" y="3947314"/>
                  <a:pt x="802894" y="3898864"/>
                </a:cubicBezTo>
                <a:cubicBezTo>
                  <a:pt x="819087" y="3852768"/>
                  <a:pt x="855664" y="3813538"/>
                  <a:pt x="847471" y="3759007"/>
                </a:cubicBezTo>
                <a:lnTo>
                  <a:pt x="848163" y="3756136"/>
                </a:lnTo>
                <a:lnTo>
                  <a:pt x="819543" y="3748731"/>
                </a:lnTo>
                <a:lnTo>
                  <a:pt x="819313" y="3748682"/>
                </a:lnTo>
                <a:lnTo>
                  <a:pt x="819544" y="3748730"/>
                </a:lnTo>
                <a:lnTo>
                  <a:pt x="848164" y="3756135"/>
                </a:lnTo>
                <a:lnTo>
                  <a:pt x="849545" y="3750401"/>
                </a:lnTo>
                <a:cubicBezTo>
                  <a:pt x="850902" y="3747434"/>
                  <a:pt x="852522" y="3744394"/>
                  <a:pt x="853189" y="3741353"/>
                </a:cubicBezTo>
                <a:cubicBezTo>
                  <a:pt x="856809" y="3724680"/>
                  <a:pt x="861189" y="3708009"/>
                  <a:pt x="862905" y="3691138"/>
                </a:cubicBezTo>
                <a:cubicBezTo>
                  <a:pt x="865191" y="3670544"/>
                  <a:pt x="864429" y="3649555"/>
                  <a:pt x="866333" y="3628959"/>
                </a:cubicBezTo>
                <a:cubicBezTo>
                  <a:pt x="868619" y="3602478"/>
                  <a:pt x="874715" y="3576391"/>
                  <a:pt x="874715" y="3550106"/>
                </a:cubicBezTo>
                <a:lnTo>
                  <a:pt x="871487" y="3524252"/>
                </a:lnTo>
                <a:lnTo>
                  <a:pt x="871488" y="3524252"/>
                </a:lnTo>
                <a:lnTo>
                  <a:pt x="870763" y="3518451"/>
                </a:lnTo>
                <a:cubicBezTo>
                  <a:pt x="868573" y="3507933"/>
                  <a:pt x="865953" y="3497439"/>
                  <a:pt x="864238" y="3486946"/>
                </a:cubicBezTo>
                <a:cubicBezTo>
                  <a:pt x="859476" y="3457327"/>
                  <a:pt x="860810" y="3424765"/>
                  <a:pt x="848618" y="3398677"/>
                </a:cubicBezTo>
                <a:lnTo>
                  <a:pt x="837595" y="3365728"/>
                </a:lnTo>
                <a:lnTo>
                  <a:pt x="834829" y="3357461"/>
                </a:lnTo>
                <a:close/>
                <a:moveTo>
                  <a:pt x="513783" y="0"/>
                </a:moveTo>
                <a:lnTo>
                  <a:pt x="72334" y="0"/>
                </a:lnTo>
                <a:lnTo>
                  <a:pt x="75447" y="27991"/>
                </a:lnTo>
                <a:cubicBezTo>
                  <a:pt x="80828" y="63323"/>
                  <a:pt x="87734" y="98434"/>
                  <a:pt x="88115" y="134133"/>
                </a:cubicBezTo>
                <a:cubicBezTo>
                  <a:pt x="88495" y="166498"/>
                  <a:pt x="94591" y="198471"/>
                  <a:pt x="62778" y="221224"/>
                </a:cubicBezTo>
                <a:cubicBezTo>
                  <a:pt x="58586" y="224165"/>
                  <a:pt x="60872" y="238486"/>
                  <a:pt x="62206" y="247312"/>
                </a:cubicBezTo>
                <a:cubicBezTo>
                  <a:pt x="65065" y="266927"/>
                  <a:pt x="72303" y="286346"/>
                  <a:pt x="72113" y="305764"/>
                </a:cubicBezTo>
                <a:cubicBezTo>
                  <a:pt x="71923" y="345976"/>
                  <a:pt x="68875" y="386383"/>
                  <a:pt x="65445" y="426397"/>
                </a:cubicBezTo>
                <a:cubicBezTo>
                  <a:pt x="64111" y="441500"/>
                  <a:pt x="58968" y="456017"/>
                  <a:pt x="55348" y="470924"/>
                </a:cubicBezTo>
                <a:cubicBezTo>
                  <a:pt x="53252" y="479162"/>
                  <a:pt x="47728" y="487990"/>
                  <a:pt x="48870" y="495638"/>
                </a:cubicBezTo>
                <a:cubicBezTo>
                  <a:pt x="55538" y="539970"/>
                  <a:pt x="39156" y="580573"/>
                  <a:pt x="30963" y="622548"/>
                </a:cubicBezTo>
                <a:cubicBezTo>
                  <a:pt x="27153" y="641968"/>
                  <a:pt x="18009" y="660210"/>
                  <a:pt x="11723" y="679040"/>
                </a:cubicBezTo>
                <a:cubicBezTo>
                  <a:pt x="10007" y="683943"/>
                  <a:pt x="8483" y="689436"/>
                  <a:pt x="8865" y="694341"/>
                </a:cubicBezTo>
                <a:cubicBezTo>
                  <a:pt x="11151" y="722389"/>
                  <a:pt x="14389" y="750244"/>
                  <a:pt x="16865" y="778095"/>
                </a:cubicBezTo>
                <a:cubicBezTo>
                  <a:pt x="19151" y="803401"/>
                  <a:pt x="19913" y="828900"/>
                  <a:pt x="47918" y="840866"/>
                </a:cubicBezTo>
                <a:cubicBezTo>
                  <a:pt x="52300" y="842633"/>
                  <a:pt x="55538" y="848516"/>
                  <a:pt x="58396" y="853028"/>
                </a:cubicBezTo>
                <a:cubicBezTo>
                  <a:pt x="102404" y="922662"/>
                  <a:pt x="101260" y="959929"/>
                  <a:pt x="54776" y="1027995"/>
                </a:cubicBezTo>
                <a:cubicBezTo>
                  <a:pt x="50014" y="1035056"/>
                  <a:pt x="46584" y="1050159"/>
                  <a:pt x="50394" y="1054866"/>
                </a:cubicBezTo>
                <a:cubicBezTo>
                  <a:pt x="82019" y="1094882"/>
                  <a:pt x="78589" y="1138623"/>
                  <a:pt x="68683" y="1184720"/>
                </a:cubicBezTo>
                <a:cubicBezTo>
                  <a:pt x="66017" y="1196684"/>
                  <a:pt x="66017" y="1213555"/>
                  <a:pt x="72303" y="1222576"/>
                </a:cubicBezTo>
                <a:cubicBezTo>
                  <a:pt x="101450" y="1265534"/>
                  <a:pt x="97260" y="1311630"/>
                  <a:pt x="88687" y="1358313"/>
                </a:cubicBezTo>
                <a:cubicBezTo>
                  <a:pt x="87353" y="1365570"/>
                  <a:pt x="80113" y="1374398"/>
                  <a:pt x="73447" y="1377535"/>
                </a:cubicBezTo>
                <a:cubicBezTo>
                  <a:pt x="49824" y="1388716"/>
                  <a:pt x="41822" y="1409705"/>
                  <a:pt x="35153" y="1432851"/>
                </a:cubicBezTo>
                <a:cubicBezTo>
                  <a:pt x="24295" y="1469335"/>
                  <a:pt x="11531" y="1505229"/>
                  <a:pt x="1244" y="1541910"/>
                </a:cubicBezTo>
                <a:cubicBezTo>
                  <a:pt x="-1232" y="1550935"/>
                  <a:pt x="292" y="1562114"/>
                  <a:pt x="3149" y="1571529"/>
                </a:cubicBezTo>
                <a:cubicBezTo>
                  <a:pt x="12865" y="1603698"/>
                  <a:pt x="37250" y="1624098"/>
                  <a:pt x="59730" y="1646459"/>
                </a:cubicBezTo>
                <a:cubicBezTo>
                  <a:pt x="69637" y="1656267"/>
                  <a:pt x="76685" y="1669800"/>
                  <a:pt x="82399" y="1682944"/>
                </a:cubicBezTo>
                <a:cubicBezTo>
                  <a:pt x="97070" y="1717073"/>
                  <a:pt x="110214" y="1751988"/>
                  <a:pt x="124120" y="1786511"/>
                </a:cubicBezTo>
                <a:cubicBezTo>
                  <a:pt x="125454" y="1789845"/>
                  <a:pt x="128883" y="1792590"/>
                  <a:pt x="131741" y="1795142"/>
                </a:cubicBezTo>
                <a:cubicBezTo>
                  <a:pt x="161842" y="1820640"/>
                  <a:pt x="192131" y="1845943"/>
                  <a:pt x="222232" y="1871640"/>
                </a:cubicBezTo>
                <a:cubicBezTo>
                  <a:pt x="227946" y="1876543"/>
                  <a:pt x="232138" y="1883606"/>
                  <a:pt x="237662" y="1888901"/>
                </a:cubicBezTo>
                <a:cubicBezTo>
                  <a:pt x="245282" y="1896356"/>
                  <a:pt x="252523" y="1905771"/>
                  <a:pt x="261667" y="1909694"/>
                </a:cubicBezTo>
                <a:cubicBezTo>
                  <a:pt x="290432" y="1921855"/>
                  <a:pt x="302816" y="1945197"/>
                  <a:pt x="308150" y="1974618"/>
                </a:cubicBezTo>
                <a:cubicBezTo>
                  <a:pt x="313103" y="2001493"/>
                  <a:pt x="317295" y="2028365"/>
                  <a:pt x="323009" y="2055042"/>
                </a:cubicBezTo>
                <a:cubicBezTo>
                  <a:pt x="329867" y="2087602"/>
                  <a:pt x="337297" y="2119968"/>
                  <a:pt x="345680" y="2152137"/>
                </a:cubicBezTo>
                <a:cubicBezTo>
                  <a:pt x="349300" y="2166063"/>
                  <a:pt x="353490" y="2180774"/>
                  <a:pt x="360920" y="2192740"/>
                </a:cubicBezTo>
                <a:cubicBezTo>
                  <a:pt x="381495" y="2226281"/>
                  <a:pt x="395401" y="2262177"/>
                  <a:pt x="389877" y="2301603"/>
                </a:cubicBezTo>
                <a:cubicBezTo>
                  <a:pt x="385495" y="2333183"/>
                  <a:pt x="396735" y="2359664"/>
                  <a:pt x="414262" y="2379279"/>
                </a:cubicBezTo>
                <a:cubicBezTo>
                  <a:pt x="446077" y="2414980"/>
                  <a:pt x="438837" y="2453227"/>
                  <a:pt x="428551" y="2491281"/>
                </a:cubicBezTo>
                <a:cubicBezTo>
                  <a:pt x="423216" y="2510897"/>
                  <a:pt x="423978" y="2526980"/>
                  <a:pt x="429121" y="2545615"/>
                </a:cubicBezTo>
                <a:cubicBezTo>
                  <a:pt x="441123" y="2588768"/>
                  <a:pt x="473700" y="2617603"/>
                  <a:pt x="502275" y="2645455"/>
                </a:cubicBezTo>
                <a:cubicBezTo>
                  <a:pt x="526660" y="2669191"/>
                  <a:pt x="540376" y="2695868"/>
                  <a:pt x="550665" y="2725094"/>
                </a:cubicBezTo>
                <a:cubicBezTo>
                  <a:pt x="563809" y="2761970"/>
                  <a:pt x="558857" y="2791196"/>
                  <a:pt x="527232" y="2808850"/>
                </a:cubicBezTo>
                <a:cubicBezTo>
                  <a:pt x="518277" y="2813754"/>
                  <a:pt x="507799" y="2822385"/>
                  <a:pt x="505133" y="2831604"/>
                </a:cubicBezTo>
                <a:cubicBezTo>
                  <a:pt x="491799" y="2876129"/>
                  <a:pt x="472366" y="2921245"/>
                  <a:pt x="484178" y="2968910"/>
                </a:cubicBezTo>
                <a:cubicBezTo>
                  <a:pt x="500371" y="3034817"/>
                  <a:pt x="499419" y="3099154"/>
                  <a:pt x="483416" y="3165061"/>
                </a:cubicBezTo>
                <a:cubicBezTo>
                  <a:pt x="470462" y="3218512"/>
                  <a:pt x="457126" y="3271963"/>
                  <a:pt x="447744" y="3326101"/>
                </a:cubicBezTo>
                <a:lnTo>
                  <a:pt x="446756" y="3333750"/>
                </a:lnTo>
                <a:lnTo>
                  <a:pt x="834222" y="3333750"/>
                </a:lnTo>
                <a:lnTo>
                  <a:pt x="833756" y="3315508"/>
                </a:lnTo>
                <a:cubicBezTo>
                  <a:pt x="835090" y="3305897"/>
                  <a:pt x="843092" y="3293538"/>
                  <a:pt x="851283" y="3289224"/>
                </a:cubicBezTo>
                <a:cubicBezTo>
                  <a:pt x="869571" y="3279612"/>
                  <a:pt x="872811" y="3266470"/>
                  <a:pt x="866523" y="3248621"/>
                </a:cubicBezTo>
                <a:cubicBezTo>
                  <a:pt x="861189" y="3233124"/>
                  <a:pt x="858523" y="3214098"/>
                  <a:pt x="848234" y="3203506"/>
                </a:cubicBezTo>
                <a:cubicBezTo>
                  <a:pt x="819088" y="3173494"/>
                  <a:pt x="818135" y="3135244"/>
                  <a:pt x="810325" y="3097977"/>
                </a:cubicBezTo>
                <a:cubicBezTo>
                  <a:pt x="805561" y="3075225"/>
                  <a:pt x="805371" y="3054039"/>
                  <a:pt x="808609" y="3031285"/>
                </a:cubicBezTo>
                <a:cubicBezTo>
                  <a:pt x="815849" y="2981857"/>
                  <a:pt x="805561" y="2933799"/>
                  <a:pt x="792417" y="2886329"/>
                </a:cubicBezTo>
                <a:cubicBezTo>
                  <a:pt x="783654" y="2854945"/>
                  <a:pt x="778320" y="2822776"/>
                  <a:pt x="769366" y="2791590"/>
                </a:cubicBezTo>
                <a:cubicBezTo>
                  <a:pt x="762508" y="2768247"/>
                  <a:pt x="754315" y="2744906"/>
                  <a:pt x="743267" y="2723527"/>
                </a:cubicBezTo>
                <a:cubicBezTo>
                  <a:pt x="727072" y="2692532"/>
                  <a:pt x="702688" y="2665466"/>
                  <a:pt x="709166" y="2626038"/>
                </a:cubicBezTo>
                <a:cubicBezTo>
                  <a:pt x="714880" y="2591317"/>
                  <a:pt x="702880" y="2559935"/>
                  <a:pt x="691449" y="2528158"/>
                </a:cubicBezTo>
                <a:cubicBezTo>
                  <a:pt x="683067" y="2504816"/>
                  <a:pt x="674493" y="2481477"/>
                  <a:pt x="669159" y="2457348"/>
                </a:cubicBezTo>
                <a:cubicBezTo>
                  <a:pt x="662872" y="2428709"/>
                  <a:pt x="665540" y="2396344"/>
                  <a:pt x="653918" y="2370844"/>
                </a:cubicBezTo>
                <a:cubicBezTo>
                  <a:pt x="641726" y="2344167"/>
                  <a:pt x="649918" y="2322005"/>
                  <a:pt x="653348" y="2298269"/>
                </a:cubicBezTo>
                <a:cubicBezTo>
                  <a:pt x="658682" y="2260413"/>
                  <a:pt x="668589" y="2222749"/>
                  <a:pt x="656014" y="2184501"/>
                </a:cubicBezTo>
                <a:cubicBezTo>
                  <a:pt x="640774" y="2138014"/>
                  <a:pt x="624391" y="2091918"/>
                  <a:pt x="609913" y="2045235"/>
                </a:cubicBezTo>
                <a:cubicBezTo>
                  <a:pt x="604386" y="2027187"/>
                  <a:pt x="602100" y="2007771"/>
                  <a:pt x="599624" y="1988939"/>
                </a:cubicBezTo>
                <a:cubicBezTo>
                  <a:pt x="597528" y="1971091"/>
                  <a:pt x="602862" y="1949711"/>
                  <a:pt x="594862" y="1935977"/>
                </a:cubicBezTo>
                <a:cubicBezTo>
                  <a:pt x="574287" y="1900670"/>
                  <a:pt x="564191" y="1864385"/>
                  <a:pt x="564191" y="1823583"/>
                </a:cubicBezTo>
                <a:cubicBezTo>
                  <a:pt x="564191" y="1808282"/>
                  <a:pt x="555617" y="1793374"/>
                  <a:pt x="554093" y="1777881"/>
                </a:cubicBezTo>
                <a:cubicBezTo>
                  <a:pt x="552189" y="1756694"/>
                  <a:pt x="547044" y="1732372"/>
                  <a:pt x="554285" y="1713934"/>
                </a:cubicBezTo>
                <a:cubicBezTo>
                  <a:pt x="571429" y="1670585"/>
                  <a:pt x="557141" y="1635476"/>
                  <a:pt x="540186" y="1597617"/>
                </a:cubicBezTo>
                <a:cubicBezTo>
                  <a:pt x="523422" y="1560348"/>
                  <a:pt x="510087" y="1521118"/>
                  <a:pt x="499037" y="1481495"/>
                </a:cubicBezTo>
                <a:cubicBezTo>
                  <a:pt x="495037" y="1466588"/>
                  <a:pt x="501705" y="1448740"/>
                  <a:pt x="503037" y="1432262"/>
                </a:cubicBezTo>
                <a:cubicBezTo>
                  <a:pt x="503419" y="1426376"/>
                  <a:pt x="503991" y="1419903"/>
                  <a:pt x="502085" y="1414609"/>
                </a:cubicBezTo>
                <a:cubicBezTo>
                  <a:pt x="483796" y="1363414"/>
                  <a:pt x="469890" y="1311432"/>
                  <a:pt x="479414" y="1255923"/>
                </a:cubicBezTo>
                <a:cubicBezTo>
                  <a:pt x="480368" y="1250824"/>
                  <a:pt x="478272" y="1245135"/>
                  <a:pt x="476938" y="1240034"/>
                </a:cubicBezTo>
                <a:cubicBezTo>
                  <a:pt x="470080" y="1215122"/>
                  <a:pt x="459222" y="1190799"/>
                  <a:pt x="456745" y="1165498"/>
                </a:cubicBezTo>
                <a:cubicBezTo>
                  <a:pt x="450649" y="1103121"/>
                  <a:pt x="448171" y="1040355"/>
                  <a:pt x="444171" y="977582"/>
                </a:cubicBezTo>
                <a:cubicBezTo>
                  <a:pt x="443981" y="973659"/>
                  <a:pt x="443981" y="969541"/>
                  <a:pt x="442647" y="966011"/>
                </a:cubicBezTo>
                <a:cubicBezTo>
                  <a:pt x="434455" y="942864"/>
                  <a:pt x="437123" y="922662"/>
                  <a:pt x="452743" y="903045"/>
                </a:cubicBezTo>
                <a:cubicBezTo>
                  <a:pt x="459602" y="894414"/>
                  <a:pt x="463222" y="882645"/>
                  <a:pt x="467032" y="871859"/>
                </a:cubicBezTo>
                <a:cubicBezTo>
                  <a:pt x="472748" y="855968"/>
                  <a:pt x="478272" y="839689"/>
                  <a:pt x="481892" y="823213"/>
                </a:cubicBezTo>
                <a:cubicBezTo>
                  <a:pt x="485320" y="806930"/>
                  <a:pt x="490083" y="789474"/>
                  <a:pt x="487416" y="773781"/>
                </a:cubicBezTo>
                <a:cubicBezTo>
                  <a:pt x="482654" y="745535"/>
                  <a:pt x="471986" y="718661"/>
                  <a:pt x="464936" y="690809"/>
                </a:cubicBezTo>
                <a:cubicBezTo>
                  <a:pt x="462460" y="681198"/>
                  <a:pt x="462842" y="670605"/>
                  <a:pt x="462650" y="660603"/>
                </a:cubicBezTo>
                <a:cubicBezTo>
                  <a:pt x="462080" y="637652"/>
                  <a:pt x="467604" y="614113"/>
                  <a:pt x="451791" y="593322"/>
                </a:cubicBezTo>
                <a:cubicBezTo>
                  <a:pt x="436933" y="574101"/>
                  <a:pt x="441313" y="554679"/>
                  <a:pt x="452553" y="534478"/>
                </a:cubicBezTo>
                <a:cubicBezTo>
                  <a:pt x="460556" y="519961"/>
                  <a:pt x="466842" y="503486"/>
                  <a:pt x="469890" y="487205"/>
                </a:cubicBezTo>
                <a:cubicBezTo>
                  <a:pt x="474080" y="464843"/>
                  <a:pt x="475796" y="442679"/>
                  <a:pt x="473318" y="418552"/>
                </a:cubicBezTo>
                <a:cubicBezTo>
                  <a:pt x="471604" y="401485"/>
                  <a:pt x="470842" y="387559"/>
                  <a:pt x="460746" y="374220"/>
                </a:cubicBezTo>
                <a:cubicBezTo>
                  <a:pt x="459222" y="372064"/>
                  <a:pt x="458840" y="368141"/>
                  <a:pt x="459032" y="365198"/>
                </a:cubicBezTo>
                <a:cubicBezTo>
                  <a:pt x="462270" y="326557"/>
                  <a:pt x="460556" y="288308"/>
                  <a:pt x="458267" y="249272"/>
                </a:cubicBezTo>
                <a:cubicBezTo>
                  <a:pt x="455221" y="199649"/>
                  <a:pt x="464174" y="147470"/>
                  <a:pt x="496179" y="104514"/>
                </a:cubicBezTo>
                <a:cubicBezTo>
                  <a:pt x="500943" y="98237"/>
                  <a:pt x="503037" y="88822"/>
                  <a:pt x="504181" y="80583"/>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866290A3-7E80-441D-AA1E-5263326B1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78285" y="0"/>
            <a:ext cx="874715" cy="6858001"/>
          </a:xfrm>
          <a:custGeom>
            <a:avLst/>
            <a:gdLst>
              <a:gd name="connsiteX0" fmla="*/ 669467 w 874715"/>
              <a:gd name="connsiteY0" fmla="*/ 3720275 h 6858001"/>
              <a:gd name="connsiteX1" fmla="*/ 710453 w 874715"/>
              <a:gd name="connsiteY1" fmla="*/ 3726292 h 6858001"/>
              <a:gd name="connsiteX2" fmla="*/ 710455 w 874715"/>
              <a:gd name="connsiteY2" fmla="*/ 3726292 h 6858001"/>
              <a:gd name="connsiteX3" fmla="*/ 669465 w 874715"/>
              <a:gd name="connsiteY3" fmla="*/ 3720275 h 6858001"/>
              <a:gd name="connsiteX4" fmla="*/ 834223 w 874715"/>
              <a:gd name="connsiteY4" fmla="*/ 3333751 h 6858001"/>
              <a:gd name="connsiteX5" fmla="*/ 446757 w 874715"/>
              <a:gd name="connsiteY5" fmla="*/ 3333751 h 6858001"/>
              <a:gd name="connsiteX6" fmla="*/ 441229 w 874715"/>
              <a:gd name="connsiteY6" fmla="*/ 3376550 h 6858001"/>
              <a:gd name="connsiteX7" fmla="*/ 437178 w 874715"/>
              <a:gd name="connsiteY7" fmla="*/ 3407910 h 6858001"/>
              <a:gd name="connsiteX8" fmla="*/ 435790 w 874715"/>
              <a:gd name="connsiteY8" fmla="*/ 3491262 h 6858001"/>
              <a:gd name="connsiteX9" fmla="*/ 429384 w 874715"/>
              <a:gd name="connsiteY9" fmla="*/ 3520658 h 6858001"/>
              <a:gd name="connsiteX10" fmla="*/ 427332 w 874715"/>
              <a:gd name="connsiteY10" fmla="*/ 3524252 h 6858001"/>
              <a:gd name="connsiteX11" fmla="*/ 427331 w 874715"/>
              <a:gd name="connsiteY11" fmla="*/ 3524252 h 6858001"/>
              <a:gd name="connsiteX12" fmla="*/ 413690 w 874715"/>
              <a:gd name="connsiteY12" fmla="*/ 3548145 h 6858001"/>
              <a:gd name="connsiteX13" fmla="*/ 408166 w 874715"/>
              <a:gd name="connsiteY13" fmla="*/ 3612089 h 6858001"/>
              <a:gd name="connsiteX14" fmla="*/ 421692 w 874715"/>
              <a:gd name="connsiteY14" fmla="*/ 3636610 h 6858001"/>
              <a:gd name="connsiteX15" fmla="*/ 445933 w 874715"/>
              <a:gd name="connsiteY15" fmla="*/ 3687609 h 6858001"/>
              <a:gd name="connsiteX16" fmla="*/ 443241 w 874715"/>
              <a:gd name="connsiteY16" fmla="*/ 3725049 h 6858001"/>
              <a:gd name="connsiteX17" fmla="*/ 455589 w 874715"/>
              <a:gd name="connsiteY17" fmla="*/ 3723372 h 6858001"/>
              <a:gd name="connsiteX18" fmla="*/ 544787 w 874715"/>
              <a:gd name="connsiteY18" fmla="*/ 3712739 h 6858001"/>
              <a:gd name="connsiteX19" fmla="*/ 544802 w 874715"/>
              <a:gd name="connsiteY19" fmla="*/ 3712740 h 6858001"/>
              <a:gd name="connsiteX20" fmla="*/ 544786 w 874715"/>
              <a:gd name="connsiteY20" fmla="*/ 3712740 h 6858001"/>
              <a:gd name="connsiteX21" fmla="*/ 455588 w 874715"/>
              <a:gd name="connsiteY21" fmla="*/ 3723373 h 6858001"/>
              <a:gd name="connsiteX22" fmla="*/ 443240 w 874715"/>
              <a:gd name="connsiteY22" fmla="*/ 3725050 h 6858001"/>
              <a:gd name="connsiteX23" fmla="*/ 441884 w 874715"/>
              <a:gd name="connsiteY23" fmla="*/ 3743904 h 6858001"/>
              <a:gd name="connsiteX24" fmla="*/ 442266 w 874715"/>
              <a:gd name="connsiteY24" fmla="*/ 3764306 h 6858001"/>
              <a:gd name="connsiteX25" fmla="*/ 433692 w 874715"/>
              <a:gd name="connsiteY25" fmla="*/ 3834135 h 6858001"/>
              <a:gd name="connsiteX26" fmla="*/ 428740 w 874715"/>
              <a:gd name="connsiteY26" fmla="*/ 3898864 h 6858001"/>
              <a:gd name="connsiteX27" fmla="*/ 444932 w 874715"/>
              <a:gd name="connsiteY27" fmla="*/ 4062061 h 6858001"/>
              <a:gd name="connsiteX28" fmla="*/ 441122 w 874715"/>
              <a:gd name="connsiteY28" fmla="*/ 4187207 h 6858001"/>
              <a:gd name="connsiteX29" fmla="*/ 444932 w 874715"/>
              <a:gd name="connsiteY29" fmla="*/ 4244874 h 6858001"/>
              <a:gd name="connsiteX30" fmla="*/ 450648 w 874715"/>
              <a:gd name="connsiteY30" fmla="*/ 4277434 h 6858001"/>
              <a:gd name="connsiteX31" fmla="*/ 490464 w 874715"/>
              <a:gd name="connsiteY31" fmla="*/ 4351188 h 6858001"/>
              <a:gd name="connsiteX32" fmla="*/ 499418 w 874715"/>
              <a:gd name="connsiteY32" fmla="*/ 4391596 h 6858001"/>
              <a:gd name="connsiteX33" fmla="*/ 498656 w 874715"/>
              <a:gd name="connsiteY33" fmla="*/ 4513209 h 6858001"/>
              <a:gd name="connsiteX34" fmla="*/ 438646 w 874715"/>
              <a:gd name="connsiteY34" fmla="*/ 4695629 h 6858001"/>
              <a:gd name="connsiteX35" fmla="*/ 430644 w 874715"/>
              <a:gd name="connsiteY35" fmla="*/ 4714658 h 6858001"/>
              <a:gd name="connsiteX36" fmla="*/ 420737 w 874715"/>
              <a:gd name="connsiteY36" fmla="*/ 4807436 h 6858001"/>
              <a:gd name="connsiteX37" fmla="*/ 434264 w 874715"/>
              <a:gd name="connsiteY37" fmla="*/ 4870400 h 6858001"/>
              <a:gd name="connsiteX38" fmla="*/ 462269 w 874715"/>
              <a:gd name="connsiteY38" fmla="*/ 4956119 h 6858001"/>
              <a:gd name="connsiteX39" fmla="*/ 485701 w 874715"/>
              <a:gd name="connsiteY39" fmla="*/ 5033207 h 6858001"/>
              <a:gd name="connsiteX40" fmla="*/ 512180 w 874715"/>
              <a:gd name="connsiteY40" fmla="*/ 5089305 h 6858001"/>
              <a:gd name="connsiteX41" fmla="*/ 531613 w 874715"/>
              <a:gd name="connsiteY41" fmla="*/ 5217589 h 6858001"/>
              <a:gd name="connsiteX42" fmla="*/ 534851 w 874715"/>
              <a:gd name="connsiteY42" fmla="*/ 5230926 h 6858001"/>
              <a:gd name="connsiteX43" fmla="*/ 511228 w 874715"/>
              <a:gd name="connsiteY43" fmla="*/ 5327433 h 6858001"/>
              <a:gd name="connsiteX44" fmla="*/ 487225 w 874715"/>
              <a:gd name="connsiteY44" fmla="*/ 5443357 h 6858001"/>
              <a:gd name="connsiteX45" fmla="*/ 495416 w 874715"/>
              <a:gd name="connsiteY45" fmla="*/ 5484746 h 6858001"/>
              <a:gd name="connsiteX46" fmla="*/ 507038 w 874715"/>
              <a:gd name="connsiteY46" fmla="*/ 5541432 h 6858001"/>
              <a:gd name="connsiteX47" fmla="*/ 500942 w 874715"/>
              <a:gd name="connsiteY47" fmla="*/ 5594001 h 6858001"/>
              <a:gd name="connsiteX48" fmla="*/ 500370 w 874715"/>
              <a:gd name="connsiteY48" fmla="*/ 5625974 h 6858001"/>
              <a:gd name="connsiteX49" fmla="*/ 571618 w 874715"/>
              <a:gd name="connsiteY49" fmla="*/ 5771911 h 6858001"/>
              <a:gd name="connsiteX50" fmla="*/ 577524 w 874715"/>
              <a:gd name="connsiteY50" fmla="*/ 5808982 h 6858001"/>
              <a:gd name="connsiteX51" fmla="*/ 586289 w 874715"/>
              <a:gd name="connsiteY51" fmla="*/ 5829971 h 6858001"/>
              <a:gd name="connsiteX52" fmla="*/ 674684 w 874715"/>
              <a:gd name="connsiteY52" fmla="*/ 5956490 h 6858001"/>
              <a:gd name="connsiteX53" fmla="*/ 692590 w 874715"/>
              <a:gd name="connsiteY53" fmla="*/ 6010235 h 6858001"/>
              <a:gd name="connsiteX54" fmla="*/ 688970 w 874715"/>
              <a:gd name="connsiteY54" fmla="*/ 6069276 h 6858001"/>
              <a:gd name="connsiteX55" fmla="*/ 682494 w 874715"/>
              <a:gd name="connsiteY55" fmla="*/ 6103407 h 6858001"/>
              <a:gd name="connsiteX56" fmla="*/ 626294 w 874715"/>
              <a:gd name="connsiteY56" fmla="*/ 6188144 h 6858001"/>
              <a:gd name="connsiteX57" fmla="*/ 628200 w 874715"/>
              <a:gd name="connsiteY57" fmla="*/ 6236396 h 6858001"/>
              <a:gd name="connsiteX58" fmla="*/ 666871 w 874715"/>
              <a:gd name="connsiteY58" fmla="*/ 6311718 h 6858001"/>
              <a:gd name="connsiteX59" fmla="*/ 684208 w 874715"/>
              <a:gd name="connsiteY59" fmla="*/ 6448435 h 6858001"/>
              <a:gd name="connsiteX60" fmla="*/ 630104 w 874715"/>
              <a:gd name="connsiteY60" fmla="*/ 6517873 h 6858001"/>
              <a:gd name="connsiteX61" fmla="*/ 578096 w 874715"/>
              <a:gd name="connsiteY61" fmla="*/ 6553767 h 6858001"/>
              <a:gd name="connsiteX62" fmla="*/ 517706 w 874715"/>
              <a:gd name="connsiteY62" fmla="*/ 6657533 h 6858001"/>
              <a:gd name="connsiteX63" fmla="*/ 540185 w 874715"/>
              <a:gd name="connsiteY63" fmla="*/ 6682250 h 6858001"/>
              <a:gd name="connsiteX64" fmla="*/ 549712 w 874715"/>
              <a:gd name="connsiteY64" fmla="*/ 6758356 h 6858001"/>
              <a:gd name="connsiteX65" fmla="*/ 548950 w 874715"/>
              <a:gd name="connsiteY65" fmla="*/ 6840738 h 6858001"/>
              <a:gd name="connsiteX66" fmla="*/ 556149 w 874715"/>
              <a:gd name="connsiteY66" fmla="*/ 6858001 h 6858001"/>
              <a:gd name="connsiteX67" fmla="*/ 760427 w 874715"/>
              <a:gd name="connsiteY67" fmla="*/ 6858001 h 6858001"/>
              <a:gd name="connsiteX68" fmla="*/ 763269 w 874715"/>
              <a:gd name="connsiteY68" fmla="*/ 6846819 h 6858001"/>
              <a:gd name="connsiteX69" fmla="*/ 784795 w 874715"/>
              <a:gd name="connsiteY69" fmla="*/ 6678324 h 6858001"/>
              <a:gd name="connsiteX70" fmla="*/ 805560 w 874715"/>
              <a:gd name="connsiteY70" fmla="*/ 6504338 h 6858001"/>
              <a:gd name="connsiteX71" fmla="*/ 812418 w 874715"/>
              <a:gd name="connsiteY71" fmla="*/ 6408814 h 6858001"/>
              <a:gd name="connsiteX72" fmla="*/ 823279 w 874715"/>
              <a:gd name="connsiteY72" fmla="*/ 6325450 h 6858001"/>
              <a:gd name="connsiteX73" fmla="*/ 830137 w 874715"/>
              <a:gd name="connsiteY73" fmla="*/ 6252873 h 6858001"/>
              <a:gd name="connsiteX74" fmla="*/ 844043 w 874715"/>
              <a:gd name="connsiteY74" fmla="*/ 6137341 h 6858001"/>
              <a:gd name="connsiteX75" fmla="*/ 847663 w 874715"/>
              <a:gd name="connsiteY75" fmla="*/ 6089284 h 6858001"/>
              <a:gd name="connsiteX76" fmla="*/ 847471 w 874715"/>
              <a:gd name="connsiteY76" fmla="*/ 5975908 h 6858001"/>
              <a:gd name="connsiteX77" fmla="*/ 845567 w 874715"/>
              <a:gd name="connsiteY77" fmla="*/ 5936481 h 6858001"/>
              <a:gd name="connsiteX78" fmla="*/ 821945 w 874715"/>
              <a:gd name="connsiteY78" fmla="*/ 5860571 h 6858001"/>
              <a:gd name="connsiteX79" fmla="*/ 820231 w 874715"/>
              <a:gd name="connsiteY79" fmla="*/ 5851549 h 6858001"/>
              <a:gd name="connsiteX80" fmla="*/ 810894 w 874715"/>
              <a:gd name="connsiteY80" fmla="*/ 5801726 h 6858001"/>
              <a:gd name="connsiteX81" fmla="*/ 807846 w 874715"/>
              <a:gd name="connsiteY81" fmla="*/ 5774460 h 6858001"/>
              <a:gd name="connsiteX82" fmla="*/ 788415 w 874715"/>
              <a:gd name="connsiteY82" fmla="*/ 5670892 h 6858001"/>
              <a:gd name="connsiteX83" fmla="*/ 779271 w 874715"/>
              <a:gd name="connsiteY83" fmla="*/ 5611265 h 6858001"/>
              <a:gd name="connsiteX84" fmla="*/ 780605 w 874715"/>
              <a:gd name="connsiteY84" fmla="*/ 5563010 h 6858001"/>
              <a:gd name="connsiteX85" fmla="*/ 782319 w 874715"/>
              <a:gd name="connsiteY85" fmla="*/ 5478272 h 6858001"/>
              <a:gd name="connsiteX86" fmla="*/ 786701 w 874715"/>
              <a:gd name="connsiteY86" fmla="*/ 5451203 h 6858001"/>
              <a:gd name="connsiteX87" fmla="*/ 774127 w 874715"/>
              <a:gd name="connsiteY87" fmla="*/ 5328805 h 6858001"/>
              <a:gd name="connsiteX88" fmla="*/ 773175 w 874715"/>
              <a:gd name="connsiteY88" fmla="*/ 5258975 h 6858001"/>
              <a:gd name="connsiteX89" fmla="*/ 757552 w 874715"/>
              <a:gd name="connsiteY89" fmla="*/ 5180319 h 6858001"/>
              <a:gd name="connsiteX90" fmla="*/ 758314 w 874715"/>
              <a:gd name="connsiteY90" fmla="*/ 5157370 h 6858001"/>
              <a:gd name="connsiteX91" fmla="*/ 759649 w 874715"/>
              <a:gd name="connsiteY91" fmla="*/ 5131673 h 6858001"/>
              <a:gd name="connsiteX92" fmla="*/ 760793 w 874715"/>
              <a:gd name="connsiteY92" fmla="*/ 5052820 h 6858001"/>
              <a:gd name="connsiteX93" fmla="*/ 766507 w 874715"/>
              <a:gd name="connsiteY93" fmla="*/ 5004959 h 6858001"/>
              <a:gd name="connsiteX94" fmla="*/ 763079 w 874715"/>
              <a:gd name="connsiteY94" fmla="*/ 4913751 h 6858001"/>
              <a:gd name="connsiteX95" fmla="*/ 768031 w 874715"/>
              <a:gd name="connsiteY95" fmla="*/ 4880011 h 6858001"/>
              <a:gd name="connsiteX96" fmla="*/ 768603 w 874715"/>
              <a:gd name="connsiteY96" fmla="*/ 4794687 h 6858001"/>
              <a:gd name="connsiteX97" fmla="*/ 765745 w 874715"/>
              <a:gd name="connsiteY97" fmla="*/ 4718187 h 6858001"/>
              <a:gd name="connsiteX98" fmla="*/ 767269 w 874715"/>
              <a:gd name="connsiteY98" fmla="*/ 4644434 h 6858001"/>
              <a:gd name="connsiteX99" fmla="*/ 773555 w 874715"/>
              <a:gd name="connsiteY99" fmla="*/ 4591670 h 6858001"/>
              <a:gd name="connsiteX100" fmla="*/ 777365 w 874715"/>
              <a:gd name="connsiteY100" fmla="*/ 4534394 h 6858001"/>
              <a:gd name="connsiteX101" fmla="*/ 800036 w 874715"/>
              <a:gd name="connsiteY101" fmla="*/ 4376493 h 6858001"/>
              <a:gd name="connsiteX102" fmla="*/ 794512 w 874715"/>
              <a:gd name="connsiteY102" fmla="*/ 4347267 h 6858001"/>
              <a:gd name="connsiteX103" fmla="*/ 789368 w 874715"/>
              <a:gd name="connsiteY103" fmla="*/ 4181322 h 6858001"/>
              <a:gd name="connsiteX104" fmla="*/ 789750 w 874715"/>
              <a:gd name="connsiteY104" fmla="*/ 4145230 h 6858001"/>
              <a:gd name="connsiteX105" fmla="*/ 767269 w 874715"/>
              <a:gd name="connsiteY105" fmla="*/ 4048330 h 6858001"/>
              <a:gd name="connsiteX106" fmla="*/ 802894 w 874715"/>
              <a:gd name="connsiteY106" fmla="*/ 3898864 h 6858001"/>
              <a:gd name="connsiteX107" fmla="*/ 847471 w 874715"/>
              <a:gd name="connsiteY107" fmla="*/ 3759007 h 6858001"/>
              <a:gd name="connsiteX108" fmla="*/ 848163 w 874715"/>
              <a:gd name="connsiteY108" fmla="*/ 3756136 h 6858001"/>
              <a:gd name="connsiteX109" fmla="*/ 819543 w 874715"/>
              <a:gd name="connsiteY109" fmla="*/ 3748731 h 6858001"/>
              <a:gd name="connsiteX110" fmla="*/ 819313 w 874715"/>
              <a:gd name="connsiteY110" fmla="*/ 3748682 h 6858001"/>
              <a:gd name="connsiteX111" fmla="*/ 819544 w 874715"/>
              <a:gd name="connsiteY111" fmla="*/ 3748730 h 6858001"/>
              <a:gd name="connsiteX112" fmla="*/ 848164 w 874715"/>
              <a:gd name="connsiteY112" fmla="*/ 3756135 h 6858001"/>
              <a:gd name="connsiteX113" fmla="*/ 849545 w 874715"/>
              <a:gd name="connsiteY113" fmla="*/ 3750401 h 6858001"/>
              <a:gd name="connsiteX114" fmla="*/ 853189 w 874715"/>
              <a:gd name="connsiteY114" fmla="*/ 3741353 h 6858001"/>
              <a:gd name="connsiteX115" fmla="*/ 862905 w 874715"/>
              <a:gd name="connsiteY115" fmla="*/ 3691138 h 6858001"/>
              <a:gd name="connsiteX116" fmla="*/ 866333 w 874715"/>
              <a:gd name="connsiteY116" fmla="*/ 3628959 h 6858001"/>
              <a:gd name="connsiteX117" fmla="*/ 874715 w 874715"/>
              <a:gd name="connsiteY117" fmla="*/ 3550106 h 6858001"/>
              <a:gd name="connsiteX118" fmla="*/ 871487 w 874715"/>
              <a:gd name="connsiteY118" fmla="*/ 3524252 h 6858001"/>
              <a:gd name="connsiteX119" fmla="*/ 871488 w 874715"/>
              <a:gd name="connsiteY119" fmla="*/ 3524252 h 6858001"/>
              <a:gd name="connsiteX120" fmla="*/ 870763 w 874715"/>
              <a:gd name="connsiteY120" fmla="*/ 3518451 h 6858001"/>
              <a:gd name="connsiteX121" fmla="*/ 864238 w 874715"/>
              <a:gd name="connsiteY121" fmla="*/ 3486946 h 6858001"/>
              <a:gd name="connsiteX122" fmla="*/ 848618 w 874715"/>
              <a:gd name="connsiteY122" fmla="*/ 3398677 h 6858001"/>
              <a:gd name="connsiteX123" fmla="*/ 837595 w 874715"/>
              <a:gd name="connsiteY123" fmla="*/ 3365728 h 6858001"/>
              <a:gd name="connsiteX124" fmla="*/ 834829 w 874715"/>
              <a:gd name="connsiteY124" fmla="*/ 3357461 h 6858001"/>
              <a:gd name="connsiteX125" fmla="*/ 513783 w 874715"/>
              <a:gd name="connsiteY125" fmla="*/ 0 h 6858001"/>
              <a:gd name="connsiteX126" fmla="*/ 72334 w 874715"/>
              <a:gd name="connsiteY126" fmla="*/ 0 h 6858001"/>
              <a:gd name="connsiteX127" fmla="*/ 75447 w 874715"/>
              <a:gd name="connsiteY127" fmla="*/ 27991 h 6858001"/>
              <a:gd name="connsiteX128" fmla="*/ 88115 w 874715"/>
              <a:gd name="connsiteY128" fmla="*/ 134133 h 6858001"/>
              <a:gd name="connsiteX129" fmla="*/ 62778 w 874715"/>
              <a:gd name="connsiteY129" fmla="*/ 221224 h 6858001"/>
              <a:gd name="connsiteX130" fmla="*/ 62206 w 874715"/>
              <a:gd name="connsiteY130" fmla="*/ 247312 h 6858001"/>
              <a:gd name="connsiteX131" fmla="*/ 72113 w 874715"/>
              <a:gd name="connsiteY131" fmla="*/ 305764 h 6858001"/>
              <a:gd name="connsiteX132" fmla="*/ 65445 w 874715"/>
              <a:gd name="connsiteY132" fmla="*/ 426397 h 6858001"/>
              <a:gd name="connsiteX133" fmla="*/ 55348 w 874715"/>
              <a:gd name="connsiteY133" fmla="*/ 470924 h 6858001"/>
              <a:gd name="connsiteX134" fmla="*/ 48870 w 874715"/>
              <a:gd name="connsiteY134" fmla="*/ 495638 h 6858001"/>
              <a:gd name="connsiteX135" fmla="*/ 30963 w 874715"/>
              <a:gd name="connsiteY135" fmla="*/ 622548 h 6858001"/>
              <a:gd name="connsiteX136" fmla="*/ 11723 w 874715"/>
              <a:gd name="connsiteY136" fmla="*/ 679040 h 6858001"/>
              <a:gd name="connsiteX137" fmla="*/ 8865 w 874715"/>
              <a:gd name="connsiteY137" fmla="*/ 694341 h 6858001"/>
              <a:gd name="connsiteX138" fmla="*/ 16865 w 874715"/>
              <a:gd name="connsiteY138" fmla="*/ 778095 h 6858001"/>
              <a:gd name="connsiteX139" fmla="*/ 47918 w 874715"/>
              <a:gd name="connsiteY139" fmla="*/ 840866 h 6858001"/>
              <a:gd name="connsiteX140" fmla="*/ 58396 w 874715"/>
              <a:gd name="connsiteY140" fmla="*/ 853028 h 6858001"/>
              <a:gd name="connsiteX141" fmla="*/ 54776 w 874715"/>
              <a:gd name="connsiteY141" fmla="*/ 1027995 h 6858001"/>
              <a:gd name="connsiteX142" fmla="*/ 50394 w 874715"/>
              <a:gd name="connsiteY142" fmla="*/ 1054866 h 6858001"/>
              <a:gd name="connsiteX143" fmla="*/ 68683 w 874715"/>
              <a:gd name="connsiteY143" fmla="*/ 1184720 h 6858001"/>
              <a:gd name="connsiteX144" fmla="*/ 72303 w 874715"/>
              <a:gd name="connsiteY144" fmla="*/ 1222576 h 6858001"/>
              <a:gd name="connsiteX145" fmla="*/ 88687 w 874715"/>
              <a:gd name="connsiteY145" fmla="*/ 1358313 h 6858001"/>
              <a:gd name="connsiteX146" fmla="*/ 73447 w 874715"/>
              <a:gd name="connsiteY146" fmla="*/ 1377535 h 6858001"/>
              <a:gd name="connsiteX147" fmla="*/ 35153 w 874715"/>
              <a:gd name="connsiteY147" fmla="*/ 1432851 h 6858001"/>
              <a:gd name="connsiteX148" fmla="*/ 1244 w 874715"/>
              <a:gd name="connsiteY148" fmla="*/ 1541910 h 6858001"/>
              <a:gd name="connsiteX149" fmla="*/ 3149 w 874715"/>
              <a:gd name="connsiteY149" fmla="*/ 1571529 h 6858001"/>
              <a:gd name="connsiteX150" fmla="*/ 59730 w 874715"/>
              <a:gd name="connsiteY150" fmla="*/ 1646459 h 6858001"/>
              <a:gd name="connsiteX151" fmla="*/ 82399 w 874715"/>
              <a:gd name="connsiteY151" fmla="*/ 1682944 h 6858001"/>
              <a:gd name="connsiteX152" fmla="*/ 124120 w 874715"/>
              <a:gd name="connsiteY152" fmla="*/ 1786511 h 6858001"/>
              <a:gd name="connsiteX153" fmla="*/ 131741 w 874715"/>
              <a:gd name="connsiteY153" fmla="*/ 1795142 h 6858001"/>
              <a:gd name="connsiteX154" fmla="*/ 222232 w 874715"/>
              <a:gd name="connsiteY154" fmla="*/ 1871640 h 6858001"/>
              <a:gd name="connsiteX155" fmla="*/ 237662 w 874715"/>
              <a:gd name="connsiteY155" fmla="*/ 1888901 h 6858001"/>
              <a:gd name="connsiteX156" fmla="*/ 261667 w 874715"/>
              <a:gd name="connsiteY156" fmla="*/ 1909694 h 6858001"/>
              <a:gd name="connsiteX157" fmla="*/ 308150 w 874715"/>
              <a:gd name="connsiteY157" fmla="*/ 1974618 h 6858001"/>
              <a:gd name="connsiteX158" fmla="*/ 323009 w 874715"/>
              <a:gd name="connsiteY158" fmla="*/ 2055042 h 6858001"/>
              <a:gd name="connsiteX159" fmla="*/ 345680 w 874715"/>
              <a:gd name="connsiteY159" fmla="*/ 2152137 h 6858001"/>
              <a:gd name="connsiteX160" fmla="*/ 360920 w 874715"/>
              <a:gd name="connsiteY160" fmla="*/ 2192740 h 6858001"/>
              <a:gd name="connsiteX161" fmla="*/ 389877 w 874715"/>
              <a:gd name="connsiteY161" fmla="*/ 2301603 h 6858001"/>
              <a:gd name="connsiteX162" fmla="*/ 414262 w 874715"/>
              <a:gd name="connsiteY162" fmla="*/ 2379279 h 6858001"/>
              <a:gd name="connsiteX163" fmla="*/ 428551 w 874715"/>
              <a:gd name="connsiteY163" fmla="*/ 2491281 h 6858001"/>
              <a:gd name="connsiteX164" fmla="*/ 429121 w 874715"/>
              <a:gd name="connsiteY164" fmla="*/ 2545615 h 6858001"/>
              <a:gd name="connsiteX165" fmla="*/ 502275 w 874715"/>
              <a:gd name="connsiteY165" fmla="*/ 2645455 h 6858001"/>
              <a:gd name="connsiteX166" fmla="*/ 550665 w 874715"/>
              <a:gd name="connsiteY166" fmla="*/ 2725094 h 6858001"/>
              <a:gd name="connsiteX167" fmla="*/ 527232 w 874715"/>
              <a:gd name="connsiteY167" fmla="*/ 2808850 h 6858001"/>
              <a:gd name="connsiteX168" fmla="*/ 505133 w 874715"/>
              <a:gd name="connsiteY168" fmla="*/ 2831604 h 6858001"/>
              <a:gd name="connsiteX169" fmla="*/ 484178 w 874715"/>
              <a:gd name="connsiteY169" fmla="*/ 2968910 h 6858001"/>
              <a:gd name="connsiteX170" fmla="*/ 483416 w 874715"/>
              <a:gd name="connsiteY170" fmla="*/ 3165061 h 6858001"/>
              <a:gd name="connsiteX171" fmla="*/ 447744 w 874715"/>
              <a:gd name="connsiteY171" fmla="*/ 3326101 h 6858001"/>
              <a:gd name="connsiteX172" fmla="*/ 446756 w 874715"/>
              <a:gd name="connsiteY172" fmla="*/ 3333750 h 6858001"/>
              <a:gd name="connsiteX173" fmla="*/ 834222 w 874715"/>
              <a:gd name="connsiteY173" fmla="*/ 3333750 h 6858001"/>
              <a:gd name="connsiteX174" fmla="*/ 833756 w 874715"/>
              <a:gd name="connsiteY174" fmla="*/ 3315508 h 6858001"/>
              <a:gd name="connsiteX175" fmla="*/ 851283 w 874715"/>
              <a:gd name="connsiteY175" fmla="*/ 3289224 h 6858001"/>
              <a:gd name="connsiteX176" fmla="*/ 866523 w 874715"/>
              <a:gd name="connsiteY176" fmla="*/ 3248621 h 6858001"/>
              <a:gd name="connsiteX177" fmla="*/ 848234 w 874715"/>
              <a:gd name="connsiteY177" fmla="*/ 3203506 h 6858001"/>
              <a:gd name="connsiteX178" fmla="*/ 810325 w 874715"/>
              <a:gd name="connsiteY178" fmla="*/ 3097977 h 6858001"/>
              <a:gd name="connsiteX179" fmla="*/ 808609 w 874715"/>
              <a:gd name="connsiteY179" fmla="*/ 3031285 h 6858001"/>
              <a:gd name="connsiteX180" fmla="*/ 792417 w 874715"/>
              <a:gd name="connsiteY180" fmla="*/ 2886329 h 6858001"/>
              <a:gd name="connsiteX181" fmla="*/ 769366 w 874715"/>
              <a:gd name="connsiteY181" fmla="*/ 2791590 h 6858001"/>
              <a:gd name="connsiteX182" fmla="*/ 743267 w 874715"/>
              <a:gd name="connsiteY182" fmla="*/ 2723527 h 6858001"/>
              <a:gd name="connsiteX183" fmla="*/ 709166 w 874715"/>
              <a:gd name="connsiteY183" fmla="*/ 2626038 h 6858001"/>
              <a:gd name="connsiteX184" fmla="*/ 691449 w 874715"/>
              <a:gd name="connsiteY184" fmla="*/ 2528158 h 6858001"/>
              <a:gd name="connsiteX185" fmla="*/ 669159 w 874715"/>
              <a:gd name="connsiteY185" fmla="*/ 2457348 h 6858001"/>
              <a:gd name="connsiteX186" fmla="*/ 653918 w 874715"/>
              <a:gd name="connsiteY186" fmla="*/ 2370844 h 6858001"/>
              <a:gd name="connsiteX187" fmla="*/ 653348 w 874715"/>
              <a:gd name="connsiteY187" fmla="*/ 2298269 h 6858001"/>
              <a:gd name="connsiteX188" fmla="*/ 656014 w 874715"/>
              <a:gd name="connsiteY188" fmla="*/ 2184501 h 6858001"/>
              <a:gd name="connsiteX189" fmla="*/ 609913 w 874715"/>
              <a:gd name="connsiteY189" fmla="*/ 2045235 h 6858001"/>
              <a:gd name="connsiteX190" fmla="*/ 599624 w 874715"/>
              <a:gd name="connsiteY190" fmla="*/ 1988939 h 6858001"/>
              <a:gd name="connsiteX191" fmla="*/ 594862 w 874715"/>
              <a:gd name="connsiteY191" fmla="*/ 1935977 h 6858001"/>
              <a:gd name="connsiteX192" fmla="*/ 564191 w 874715"/>
              <a:gd name="connsiteY192" fmla="*/ 1823583 h 6858001"/>
              <a:gd name="connsiteX193" fmla="*/ 554093 w 874715"/>
              <a:gd name="connsiteY193" fmla="*/ 1777881 h 6858001"/>
              <a:gd name="connsiteX194" fmla="*/ 554285 w 874715"/>
              <a:gd name="connsiteY194" fmla="*/ 1713934 h 6858001"/>
              <a:gd name="connsiteX195" fmla="*/ 540186 w 874715"/>
              <a:gd name="connsiteY195" fmla="*/ 1597617 h 6858001"/>
              <a:gd name="connsiteX196" fmla="*/ 499037 w 874715"/>
              <a:gd name="connsiteY196" fmla="*/ 1481495 h 6858001"/>
              <a:gd name="connsiteX197" fmla="*/ 503037 w 874715"/>
              <a:gd name="connsiteY197" fmla="*/ 1432262 h 6858001"/>
              <a:gd name="connsiteX198" fmla="*/ 502085 w 874715"/>
              <a:gd name="connsiteY198" fmla="*/ 1414609 h 6858001"/>
              <a:gd name="connsiteX199" fmla="*/ 479414 w 874715"/>
              <a:gd name="connsiteY199" fmla="*/ 1255923 h 6858001"/>
              <a:gd name="connsiteX200" fmla="*/ 476938 w 874715"/>
              <a:gd name="connsiteY200" fmla="*/ 1240034 h 6858001"/>
              <a:gd name="connsiteX201" fmla="*/ 456745 w 874715"/>
              <a:gd name="connsiteY201" fmla="*/ 1165498 h 6858001"/>
              <a:gd name="connsiteX202" fmla="*/ 444171 w 874715"/>
              <a:gd name="connsiteY202" fmla="*/ 977582 h 6858001"/>
              <a:gd name="connsiteX203" fmla="*/ 442647 w 874715"/>
              <a:gd name="connsiteY203" fmla="*/ 966011 h 6858001"/>
              <a:gd name="connsiteX204" fmla="*/ 452743 w 874715"/>
              <a:gd name="connsiteY204" fmla="*/ 903045 h 6858001"/>
              <a:gd name="connsiteX205" fmla="*/ 467032 w 874715"/>
              <a:gd name="connsiteY205" fmla="*/ 871859 h 6858001"/>
              <a:gd name="connsiteX206" fmla="*/ 481892 w 874715"/>
              <a:gd name="connsiteY206" fmla="*/ 823213 h 6858001"/>
              <a:gd name="connsiteX207" fmla="*/ 487416 w 874715"/>
              <a:gd name="connsiteY207" fmla="*/ 773781 h 6858001"/>
              <a:gd name="connsiteX208" fmla="*/ 464936 w 874715"/>
              <a:gd name="connsiteY208" fmla="*/ 690809 h 6858001"/>
              <a:gd name="connsiteX209" fmla="*/ 462650 w 874715"/>
              <a:gd name="connsiteY209" fmla="*/ 660603 h 6858001"/>
              <a:gd name="connsiteX210" fmla="*/ 451791 w 874715"/>
              <a:gd name="connsiteY210" fmla="*/ 593322 h 6858001"/>
              <a:gd name="connsiteX211" fmla="*/ 452553 w 874715"/>
              <a:gd name="connsiteY211" fmla="*/ 534478 h 6858001"/>
              <a:gd name="connsiteX212" fmla="*/ 469890 w 874715"/>
              <a:gd name="connsiteY212" fmla="*/ 487205 h 6858001"/>
              <a:gd name="connsiteX213" fmla="*/ 473318 w 874715"/>
              <a:gd name="connsiteY213" fmla="*/ 418552 h 6858001"/>
              <a:gd name="connsiteX214" fmla="*/ 460746 w 874715"/>
              <a:gd name="connsiteY214" fmla="*/ 374220 h 6858001"/>
              <a:gd name="connsiteX215" fmla="*/ 459032 w 874715"/>
              <a:gd name="connsiteY215" fmla="*/ 365198 h 6858001"/>
              <a:gd name="connsiteX216" fmla="*/ 458267 w 874715"/>
              <a:gd name="connsiteY216" fmla="*/ 249272 h 6858001"/>
              <a:gd name="connsiteX217" fmla="*/ 496179 w 874715"/>
              <a:gd name="connsiteY217" fmla="*/ 104514 h 6858001"/>
              <a:gd name="connsiteX218" fmla="*/ 504181 w 874715"/>
              <a:gd name="connsiteY218" fmla="*/ 80583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Lst>
            <a:rect l="l" t="t" r="r" b="b"/>
            <a:pathLst>
              <a:path w="874715" h="6858001">
                <a:moveTo>
                  <a:pt x="669467" y="3720275"/>
                </a:moveTo>
                <a:lnTo>
                  <a:pt x="710453" y="3726292"/>
                </a:lnTo>
                <a:lnTo>
                  <a:pt x="710455" y="3726292"/>
                </a:lnTo>
                <a:lnTo>
                  <a:pt x="669465" y="3720275"/>
                </a:lnTo>
                <a:close/>
                <a:moveTo>
                  <a:pt x="834223" y="3333751"/>
                </a:moveTo>
                <a:lnTo>
                  <a:pt x="446757" y="3333751"/>
                </a:lnTo>
                <a:lnTo>
                  <a:pt x="441229" y="3376550"/>
                </a:lnTo>
                <a:lnTo>
                  <a:pt x="437178" y="3407910"/>
                </a:lnTo>
                <a:cubicBezTo>
                  <a:pt x="435005" y="3435408"/>
                  <a:pt x="434362" y="3463164"/>
                  <a:pt x="435790" y="3491262"/>
                </a:cubicBezTo>
                <a:cubicBezTo>
                  <a:pt x="436266" y="3500578"/>
                  <a:pt x="433599" y="3510777"/>
                  <a:pt x="429384" y="3520658"/>
                </a:cubicBezTo>
                <a:lnTo>
                  <a:pt x="427332" y="3524252"/>
                </a:lnTo>
                <a:lnTo>
                  <a:pt x="427331" y="3524252"/>
                </a:lnTo>
                <a:lnTo>
                  <a:pt x="413690" y="3548145"/>
                </a:lnTo>
                <a:cubicBezTo>
                  <a:pt x="391973" y="3578940"/>
                  <a:pt x="390257" y="3577567"/>
                  <a:pt x="408166" y="3612089"/>
                </a:cubicBezTo>
                <a:cubicBezTo>
                  <a:pt x="412548" y="3620328"/>
                  <a:pt x="415214" y="3630528"/>
                  <a:pt x="421692" y="3636610"/>
                </a:cubicBezTo>
                <a:cubicBezTo>
                  <a:pt x="438171" y="3652106"/>
                  <a:pt x="444409" y="3669416"/>
                  <a:pt x="445933" y="3687609"/>
                </a:cubicBezTo>
                <a:lnTo>
                  <a:pt x="443241" y="3725049"/>
                </a:lnTo>
                <a:lnTo>
                  <a:pt x="455589" y="3723372"/>
                </a:lnTo>
                <a:cubicBezTo>
                  <a:pt x="485111" y="3719138"/>
                  <a:pt x="514678" y="3715144"/>
                  <a:pt x="544787" y="3712739"/>
                </a:cubicBezTo>
                <a:lnTo>
                  <a:pt x="544802" y="3712740"/>
                </a:lnTo>
                <a:lnTo>
                  <a:pt x="544786" y="3712740"/>
                </a:lnTo>
                <a:cubicBezTo>
                  <a:pt x="514677" y="3715145"/>
                  <a:pt x="485110" y="3719139"/>
                  <a:pt x="455588" y="3723373"/>
                </a:cubicBezTo>
                <a:lnTo>
                  <a:pt x="443240" y="3725050"/>
                </a:lnTo>
                <a:lnTo>
                  <a:pt x="441884" y="3743904"/>
                </a:lnTo>
                <a:cubicBezTo>
                  <a:pt x="440932" y="3750574"/>
                  <a:pt x="439598" y="3758615"/>
                  <a:pt x="442266" y="3764306"/>
                </a:cubicBezTo>
                <a:cubicBezTo>
                  <a:pt x="454266" y="3790000"/>
                  <a:pt x="450076" y="3811773"/>
                  <a:pt x="433692" y="3834135"/>
                </a:cubicBezTo>
                <a:cubicBezTo>
                  <a:pt x="419595" y="3853553"/>
                  <a:pt x="411213" y="3875915"/>
                  <a:pt x="428740" y="3898864"/>
                </a:cubicBezTo>
                <a:cubicBezTo>
                  <a:pt x="467603" y="3949864"/>
                  <a:pt x="469507" y="4004392"/>
                  <a:pt x="444932" y="4062061"/>
                </a:cubicBezTo>
                <a:cubicBezTo>
                  <a:pt x="427405" y="4103253"/>
                  <a:pt x="423405" y="4143856"/>
                  <a:pt x="441122" y="4187207"/>
                </a:cubicBezTo>
                <a:cubicBezTo>
                  <a:pt x="447980" y="4203880"/>
                  <a:pt x="443408" y="4225456"/>
                  <a:pt x="444932" y="4244874"/>
                </a:cubicBezTo>
                <a:cubicBezTo>
                  <a:pt x="445694" y="4255860"/>
                  <a:pt x="445884" y="4268022"/>
                  <a:pt x="450648" y="4277434"/>
                </a:cubicBezTo>
                <a:cubicBezTo>
                  <a:pt x="462841" y="4302544"/>
                  <a:pt x="478461" y="4325885"/>
                  <a:pt x="490464" y="4351188"/>
                </a:cubicBezTo>
                <a:cubicBezTo>
                  <a:pt x="496178" y="4363350"/>
                  <a:pt x="499226" y="4377865"/>
                  <a:pt x="499418" y="4391596"/>
                </a:cubicBezTo>
                <a:cubicBezTo>
                  <a:pt x="500370" y="4432199"/>
                  <a:pt x="500370" y="4472804"/>
                  <a:pt x="498656" y="4513209"/>
                </a:cubicBezTo>
                <a:cubicBezTo>
                  <a:pt x="495988" y="4579901"/>
                  <a:pt x="495416" y="4647572"/>
                  <a:pt x="438646" y="4695629"/>
                </a:cubicBezTo>
                <a:cubicBezTo>
                  <a:pt x="434074" y="4699554"/>
                  <a:pt x="431406" y="4707987"/>
                  <a:pt x="430644" y="4714658"/>
                </a:cubicBezTo>
                <a:cubicBezTo>
                  <a:pt x="427025" y="4745453"/>
                  <a:pt x="426643" y="4777033"/>
                  <a:pt x="420737" y="4807436"/>
                </a:cubicBezTo>
                <a:cubicBezTo>
                  <a:pt x="415975" y="4831758"/>
                  <a:pt x="417499" y="4851963"/>
                  <a:pt x="434264" y="4870400"/>
                </a:cubicBezTo>
                <a:cubicBezTo>
                  <a:pt x="456362" y="4894527"/>
                  <a:pt x="469317" y="4923950"/>
                  <a:pt x="462269" y="4956119"/>
                </a:cubicBezTo>
                <a:cubicBezTo>
                  <a:pt x="455410" y="4988286"/>
                  <a:pt x="470269" y="5009470"/>
                  <a:pt x="485701" y="5033207"/>
                </a:cubicBezTo>
                <a:cubicBezTo>
                  <a:pt x="496940" y="5050467"/>
                  <a:pt x="511038" y="5070083"/>
                  <a:pt x="512180" y="5089305"/>
                </a:cubicBezTo>
                <a:cubicBezTo>
                  <a:pt x="514656" y="5132851"/>
                  <a:pt x="553902" y="5170316"/>
                  <a:pt x="531613" y="5217589"/>
                </a:cubicBezTo>
                <a:cubicBezTo>
                  <a:pt x="530089" y="5220727"/>
                  <a:pt x="533899" y="5226415"/>
                  <a:pt x="534851" y="5230926"/>
                </a:cubicBezTo>
                <a:cubicBezTo>
                  <a:pt x="542091" y="5267019"/>
                  <a:pt x="535041" y="5300953"/>
                  <a:pt x="511228" y="5327433"/>
                </a:cubicBezTo>
                <a:cubicBezTo>
                  <a:pt x="480175" y="5362152"/>
                  <a:pt x="477127" y="5400597"/>
                  <a:pt x="487225" y="5443357"/>
                </a:cubicBezTo>
                <a:cubicBezTo>
                  <a:pt x="490464" y="5457089"/>
                  <a:pt x="492750" y="5470820"/>
                  <a:pt x="495416" y="5484746"/>
                </a:cubicBezTo>
                <a:cubicBezTo>
                  <a:pt x="499226" y="5503576"/>
                  <a:pt x="503228" y="5522604"/>
                  <a:pt x="507038" y="5541432"/>
                </a:cubicBezTo>
                <a:cubicBezTo>
                  <a:pt x="510848" y="5559676"/>
                  <a:pt x="517324" y="5579880"/>
                  <a:pt x="500942" y="5594001"/>
                </a:cubicBezTo>
                <a:cubicBezTo>
                  <a:pt x="486843" y="5606164"/>
                  <a:pt x="488177" y="5614794"/>
                  <a:pt x="500370" y="5625974"/>
                </a:cubicBezTo>
                <a:cubicBezTo>
                  <a:pt x="543043" y="5664813"/>
                  <a:pt x="569714" y="5711889"/>
                  <a:pt x="571618" y="5771911"/>
                </a:cubicBezTo>
                <a:cubicBezTo>
                  <a:pt x="572000" y="5784268"/>
                  <a:pt x="574666" y="5796822"/>
                  <a:pt x="577524" y="5808982"/>
                </a:cubicBezTo>
                <a:cubicBezTo>
                  <a:pt x="579239" y="5816437"/>
                  <a:pt x="581145" y="5825462"/>
                  <a:pt x="586289" y="5829971"/>
                </a:cubicBezTo>
                <a:cubicBezTo>
                  <a:pt x="625532" y="5865083"/>
                  <a:pt x="652775" y="5908825"/>
                  <a:pt x="674684" y="5956490"/>
                </a:cubicBezTo>
                <a:cubicBezTo>
                  <a:pt x="682494" y="5973553"/>
                  <a:pt x="690304" y="5991797"/>
                  <a:pt x="692590" y="6010235"/>
                </a:cubicBezTo>
                <a:cubicBezTo>
                  <a:pt x="694876" y="6029456"/>
                  <a:pt x="691066" y="6049660"/>
                  <a:pt x="688970" y="6069276"/>
                </a:cubicBezTo>
                <a:cubicBezTo>
                  <a:pt x="687828" y="6080849"/>
                  <a:pt x="688018" y="6094187"/>
                  <a:pt x="682494" y="6103407"/>
                </a:cubicBezTo>
                <a:cubicBezTo>
                  <a:pt x="665157" y="6132633"/>
                  <a:pt x="646489" y="6160879"/>
                  <a:pt x="626294" y="6188144"/>
                </a:cubicBezTo>
                <a:cubicBezTo>
                  <a:pt x="608958" y="6211486"/>
                  <a:pt x="606481" y="6216194"/>
                  <a:pt x="628200" y="6236396"/>
                </a:cubicBezTo>
                <a:cubicBezTo>
                  <a:pt x="650489" y="6257190"/>
                  <a:pt x="662109" y="6283082"/>
                  <a:pt x="666871" y="6311718"/>
                </a:cubicBezTo>
                <a:cubicBezTo>
                  <a:pt x="674302" y="6357030"/>
                  <a:pt x="680588" y="6402732"/>
                  <a:pt x="684208" y="6448435"/>
                </a:cubicBezTo>
                <a:cubicBezTo>
                  <a:pt x="687446" y="6489823"/>
                  <a:pt x="669920" y="6509634"/>
                  <a:pt x="630104" y="6517873"/>
                </a:cubicBezTo>
                <a:cubicBezTo>
                  <a:pt x="608005" y="6522581"/>
                  <a:pt x="584001" y="6528663"/>
                  <a:pt x="578096" y="6553767"/>
                </a:cubicBezTo>
                <a:cubicBezTo>
                  <a:pt x="568570" y="6594765"/>
                  <a:pt x="564380" y="6637329"/>
                  <a:pt x="517706" y="6657533"/>
                </a:cubicBezTo>
                <a:cubicBezTo>
                  <a:pt x="527993" y="6668713"/>
                  <a:pt x="534089" y="6675579"/>
                  <a:pt x="540185" y="6682250"/>
                </a:cubicBezTo>
                <a:cubicBezTo>
                  <a:pt x="557140" y="6700686"/>
                  <a:pt x="564380" y="6738934"/>
                  <a:pt x="549712" y="6758356"/>
                </a:cubicBezTo>
                <a:cubicBezTo>
                  <a:pt x="528375" y="6786993"/>
                  <a:pt x="532375" y="6813278"/>
                  <a:pt x="548950" y="6840738"/>
                </a:cubicBezTo>
                <a:lnTo>
                  <a:pt x="556149" y="6858001"/>
                </a:lnTo>
                <a:lnTo>
                  <a:pt x="760427" y="6858001"/>
                </a:lnTo>
                <a:lnTo>
                  <a:pt x="763269" y="6846819"/>
                </a:lnTo>
                <a:cubicBezTo>
                  <a:pt x="771841" y="6790916"/>
                  <a:pt x="777937" y="6734620"/>
                  <a:pt x="784795" y="6678324"/>
                </a:cubicBezTo>
                <a:cubicBezTo>
                  <a:pt x="791844" y="6620265"/>
                  <a:pt x="799274" y="6562401"/>
                  <a:pt x="805560" y="6504338"/>
                </a:cubicBezTo>
                <a:cubicBezTo>
                  <a:pt x="808800" y="6472562"/>
                  <a:pt x="809370" y="6440589"/>
                  <a:pt x="812418" y="6408814"/>
                </a:cubicBezTo>
                <a:cubicBezTo>
                  <a:pt x="815086" y="6380959"/>
                  <a:pt x="820039" y="6353302"/>
                  <a:pt x="823279" y="6325450"/>
                </a:cubicBezTo>
                <a:cubicBezTo>
                  <a:pt x="825945" y="6301323"/>
                  <a:pt x="827469" y="6277000"/>
                  <a:pt x="830137" y="6252873"/>
                </a:cubicBezTo>
                <a:cubicBezTo>
                  <a:pt x="834517" y="6214231"/>
                  <a:pt x="839471" y="6175786"/>
                  <a:pt x="844043" y="6137341"/>
                </a:cubicBezTo>
                <a:cubicBezTo>
                  <a:pt x="845757" y="6121257"/>
                  <a:pt x="850520" y="6104387"/>
                  <a:pt x="847663" y="6089284"/>
                </a:cubicBezTo>
                <a:cubicBezTo>
                  <a:pt x="840423" y="6051230"/>
                  <a:pt x="842519" y="6013764"/>
                  <a:pt x="847471" y="5975908"/>
                </a:cubicBezTo>
                <a:cubicBezTo>
                  <a:pt x="849188" y="5962962"/>
                  <a:pt x="848806" y="5949036"/>
                  <a:pt x="845567" y="5936481"/>
                </a:cubicBezTo>
                <a:cubicBezTo>
                  <a:pt x="839089" y="5910785"/>
                  <a:pt x="829945" y="5885876"/>
                  <a:pt x="821945" y="5860571"/>
                </a:cubicBezTo>
                <a:cubicBezTo>
                  <a:pt x="820993" y="5857824"/>
                  <a:pt x="820801" y="5854490"/>
                  <a:pt x="820231" y="5851549"/>
                </a:cubicBezTo>
                <a:cubicBezTo>
                  <a:pt x="816990" y="5834874"/>
                  <a:pt x="813752" y="5818399"/>
                  <a:pt x="810894" y="5801726"/>
                </a:cubicBezTo>
                <a:cubicBezTo>
                  <a:pt x="809370" y="5792704"/>
                  <a:pt x="809180" y="5783484"/>
                  <a:pt x="807846" y="5774460"/>
                </a:cubicBezTo>
                <a:cubicBezTo>
                  <a:pt x="802512" y="5739546"/>
                  <a:pt x="811466" y="5701101"/>
                  <a:pt x="788415" y="5670892"/>
                </a:cubicBezTo>
                <a:cubicBezTo>
                  <a:pt x="773555" y="5651277"/>
                  <a:pt x="776985" y="5632250"/>
                  <a:pt x="779271" y="5611265"/>
                </a:cubicBezTo>
                <a:cubicBezTo>
                  <a:pt x="780985" y="5595374"/>
                  <a:pt x="780413" y="5579094"/>
                  <a:pt x="780605" y="5563010"/>
                </a:cubicBezTo>
                <a:cubicBezTo>
                  <a:pt x="781175" y="5534764"/>
                  <a:pt x="781367" y="5506518"/>
                  <a:pt x="782319" y="5478272"/>
                </a:cubicBezTo>
                <a:cubicBezTo>
                  <a:pt x="782699" y="5469249"/>
                  <a:pt x="787463" y="5460031"/>
                  <a:pt x="786701" y="5451203"/>
                </a:cubicBezTo>
                <a:cubicBezTo>
                  <a:pt x="783081" y="5410403"/>
                  <a:pt x="777365" y="5369604"/>
                  <a:pt x="774127" y="5328805"/>
                </a:cubicBezTo>
                <a:cubicBezTo>
                  <a:pt x="772223" y="5305660"/>
                  <a:pt x="775841" y="5281924"/>
                  <a:pt x="773175" y="5258975"/>
                </a:cubicBezTo>
                <a:cubicBezTo>
                  <a:pt x="770127" y="5232496"/>
                  <a:pt x="762317" y="5206604"/>
                  <a:pt x="757552" y="5180319"/>
                </a:cubicBezTo>
                <a:cubicBezTo>
                  <a:pt x="756220" y="5173061"/>
                  <a:pt x="757934" y="5165020"/>
                  <a:pt x="758314" y="5157370"/>
                </a:cubicBezTo>
                <a:cubicBezTo>
                  <a:pt x="758697" y="5148739"/>
                  <a:pt x="759459" y="5140304"/>
                  <a:pt x="759649" y="5131673"/>
                </a:cubicBezTo>
                <a:cubicBezTo>
                  <a:pt x="760031" y="5105388"/>
                  <a:pt x="759459" y="5079104"/>
                  <a:pt x="760793" y="5052820"/>
                </a:cubicBezTo>
                <a:cubicBezTo>
                  <a:pt x="761555" y="5036736"/>
                  <a:pt x="769365" y="5019868"/>
                  <a:pt x="766507" y="5004959"/>
                </a:cubicBezTo>
                <a:cubicBezTo>
                  <a:pt x="760983" y="4974557"/>
                  <a:pt x="773365" y="4944153"/>
                  <a:pt x="763079" y="4913751"/>
                </a:cubicBezTo>
                <a:cubicBezTo>
                  <a:pt x="760031" y="4904334"/>
                  <a:pt x="767651" y="4891388"/>
                  <a:pt x="768031" y="4880011"/>
                </a:cubicBezTo>
                <a:cubicBezTo>
                  <a:pt x="768983" y="4851570"/>
                  <a:pt x="768793" y="4823128"/>
                  <a:pt x="768603" y="4794687"/>
                </a:cubicBezTo>
                <a:cubicBezTo>
                  <a:pt x="768413" y="4769186"/>
                  <a:pt x="771079" y="4742705"/>
                  <a:pt x="765745" y="4718187"/>
                </a:cubicBezTo>
                <a:cubicBezTo>
                  <a:pt x="760031" y="4692491"/>
                  <a:pt x="760793" y="4669346"/>
                  <a:pt x="767269" y="4644434"/>
                </a:cubicBezTo>
                <a:cubicBezTo>
                  <a:pt x="771651" y="4627369"/>
                  <a:pt x="772223" y="4609322"/>
                  <a:pt x="773555" y="4591670"/>
                </a:cubicBezTo>
                <a:cubicBezTo>
                  <a:pt x="775079" y="4572644"/>
                  <a:pt x="771079" y="4551655"/>
                  <a:pt x="777365" y="4534394"/>
                </a:cubicBezTo>
                <a:cubicBezTo>
                  <a:pt x="796036" y="4483001"/>
                  <a:pt x="800036" y="4430237"/>
                  <a:pt x="800036" y="4376493"/>
                </a:cubicBezTo>
                <a:cubicBezTo>
                  <a:pt x="800036" y="4366684"/>
                  <a:pt x="797370" y="4356680"/>
                  <a:pt x="794512" y="4347267"/>
                </a:cubicBezTo>
                <a:cubicBezTo>
                  <a:pt x="777365" y="4292342"/>
                  <a:pt x="778889" y="4237224"/>
                  <a:pt x="789368" y="4181322"/>
                </a:cubicBezTo>
                <a:cubicBezTo>
                  <a:pt x="791654" y="4169748"/>
                  <a:pt x="792036" y="4156803"/>
                  <a:pt x="789750" y="4145230"/>
                </a:cubicBezTo>
                <a:cubicBezTo>
                  <a:pt x="783081" y="4112668"/>
                  <a:pt x="772031" y="4081088"/>
                  <a:pt x="767269" y="4048330"/>
                </a:cubicBezTo>
                <a:cubicBezTo>
                  <a:pt x="759459" y="3994194"/>
                  <a:pt x="785747" y="3947314"/>
                  <a:pt x="802894" y="3898864"/>
                </a:cubicBezTo>
                <a:cubicBezTo>
                  <a:pt x="819087" y="3852768"/>
                  <a:pt x="855664" y="3813538"/>
                  <a:pt x="847471" y="3759007"/>
                </a:cubicBezTo>
                <a:lnTo>
                  <a:pt x="848163" y="3756136"/>
                </a:lnTo>
                <a:lnTo>
                  <a:pt x="819543" y="3748731"/>
                </a:lnTo>
                <a:lnTo>
                  <a:pt x="819313" y="3748682"/>
                </a:lnTo>
                <a:lnTo>
                  <a:pt x="819544" y="3748730"/>
                </a:lnTo>
                <a:lnTo>
                  <a:pt x="848164" y="3756135"/>
                </a:lnTo>
                <a:lnTo>
                  <a:pt x="849545" y="3750401"/>
                </a:lnTo>
                <a:cubicBezTo>
                  <a:pt x="850902" y="3747434"/>
                  <a:pt x="852522" y="3744394"/>
                  <a:pt x="853189" y="3741353"/>
                </a:cubicBezTo>
                <a:cubicBezTo>
                  <a:pt x="856809" y="3724680"/>
                  <a:pt x="861189" y="3708009"/>
                  <a:pt x="862905" y="3691138"/>
                </a:cubicBezTo>
                <a:cubicBezTo>
                  <a:pt x="865191" y="3670544"/>
                  <a:pt x="864429" y="3649555"/>
                  <a:pt x="866333" y="3628959"/>
                </a:cubicBezTo>
                <a:cubicBezTo>
                  <a:pt x="868619" y="3602478"/>
                  <a:pt x="874715" y="3576391"/>
                  <a:pt x="874715" y="3550106"/>
                </a:cubicBezTo>
                <a:lnTo>
                  <a:pt x="871487" y="3524252"/>
                </a:lnTo>
                <a:lnTo>
                  <a:pt x="871488" y="3524252"/>
                </a:lnTo>
                <a:lnTo>
                  <a:pt x="870763" y="3518451"/>
                </a:lnTo>
                <a:cubicBezTo>
                  <a:pt x="868573" y="3507933"/>
                  <a:pt x="865953" y="3497439"/>
                  <a:pt x="864238" y="3486946"/>
                </a:cubicBezTo>
                <a:cubicBezTo>
                  <a:pt x="859476" y="3457327"/>
                  <a:pt x="860810" y="3424765"/>
                  <a:pt x="848618" y="3398677"/>
                </a:cubicBezTo>
                <a:lnTo>
                  <a:pt x="837595" y="3365728"/>
                </a:lnTo>
                <a:lnTo>
                  <a:pt x="834829" y="3357461"/>
                </a:lnTo>
                <a:close/>
                <a:moveTo>
                  <a:pt x="513783" y="0"/>
                </a:moveTo>
                <a:lnTo>
                  <a:pt x="72334" y="0"/>
                </a:lnTo>
                <a:lnTo>
                  <a:pt x="75447" y="27991"/>
                </a:lnTo>
                <a:cubicBezTo>
                  <a:pt x="80828" y="63323"/>
                  <a:pt x="87734" y="98434"/>
                  <a:pt x="88115" y="134133"/>
                </a:cubicBezTo>
                <a:cubicBezTo>
                  <a:pt x="88495" y="166498"/>
                  <a:pt x="94591" y="198471"/>
                  <a:pt x="62778" y="221224"/>
                </a:cubicBezTo>
                <a:cubicBezTo>
                  <a:pt x="58586" y="224165"/>
                  <a:pt x="60872" y="238486"/>
                  <a:pt x="62206" y="247312"/>
                </a:cubicBezTo>
                <a:cubicBezTo>
                  <a:pt x="65065" y="266927"/>
                  <a:pt x="72303" y="286346"/>
                  <a:pt x="72113" y="305764"/>
                </a:cubicBezTo>
                <a:cubicBezTo>
                  <a:pt x="71923" y="345976"/>
                  <a:pt x="68875" y="386383"/>
                  <a:pt x="65445" y="426397"/>
                </a:cubicBezTo>
                <a:cubicBezTo>
                  <a:pt x="64111" y="441500"/>
                  <a:pt x="58968" y="456017"/>
                  <a:pt x="55348" y="470924"/>
                </a:cubicBezTo>
                <a:cubicBezTo>
                  <a:pt x="53252" y="479162"/>
                  <a:pt x="47728" y="487990"/>
                  <a:pt x="48870" y="495638"/>
                </a:cubicBezTo>
                <a:cubicBezTo>
                  <a:pt x="55538" y="539970"/>
                  <a:pt x="39156" y="580573"/>
                  <a:pt x="30963" y="622548"/>
                </a:cubicBezTo>
                <a:cubicBezTo>
                  <a:pt x="27153" y="641968"/>
                  <a:pt x="18009" y="660210"/>
                  <a:pt x="11723" y="679040"/>
                </a:cubicBezTo>
                <a:cubicBezTo>
                  <a:pt x="10007" y="683943"/>
                  <a:pt x="8483" y="689436"/>
                  <a:pt x="8865" y="694341"/>
                </a:cubicBezTo>
                <a:cubicBezTo>
                  <a:pt x="11151" y="722389"/>
                  <a:pt x="14389" y="750244"/>
                  <a:pt x="16865" y="778095"/>
                </a:cubicBezTo>
                <a:cubicBezTo>
                  <a:pt x="19151" y="803401"/>
                  <a:pt x="19913" y="828900"/>
                  <a:pt x="47918" y="840866"/>
                </a:cubicBezTo>
                <a:cubicBezTo>
                  <a:pt x="52300" y="842633"/>
                  <a:pt x="55538" y="848516"/>
                  <a:pt x="58396" y="853028"/>
                </a:cubicBezTo>
                <a:cubicBezTo>
                  <a:pt x="102404" y="922662"/>
                  <a:pt x="101260" y="959929"/>
                  <a:pt x="54776" y="1027995"/>
                </a:cubicBezTo>
                <a:cubicBezTo>
                  <a:pt x="50014" y="1035056"/>
                  <a:pt x="46584" y="1050159"/>
                  <a:pt x="50394" y="1054866"/>
                </a:cubicBezTo>
                <a:cubicBezTo>
                  <a:pt x="82019" y="1094882"/>
                  <a:pt x="78589" y="1138623"/>
                  <a:pt x="68683" y="1184720"/>
                </a:cubicBezTo>
                <a:cubicBezTo>
                  <a:pt x="66017" y="1196684"/>
                  <a:pt x="66017" y="1213555"/>
                  <a:pt x="72303" y="1222576"/>
                </a:cubicBezTo>
                <a:cubicBezTo>
                  <a:pt x="101450" y="1265534"/>
                  <a:pt x="97260" y="1311630"/>
                  <a:pt x="88687" y="1358313"/>
                </a:cubicBezTo>
                <a:cubicBezTo>
                  <a:pt x="87353" y="1365570"/>
                  <a:pt x="80113" y="1374398"/>
                  <a:pt x="73447" y="1377535"/>
                </a:cubicBezTo>
                <a:cubicBezTo>
                  <a:pt x="49824" y="1388716"/>
                  <a:pt x="41822" y="1409705"/>
                  <a:pt x="35153" y="1432851"/>
                </a:cubicBezTo>
                <a:cubicBezTo>
                  <a:pt x="24295" y="1469335"/>
                  <a:pt x="11531" y="1505229"/>
                  <a:pt x="1244" y="1541910"/>
                </a:cubicBezTo>
                <a:cubicBezTo>
                  <a:pt x="-1232" y="1550935"/>
                  <a:pt x="292" y="1562114"/>
                  <a:pt x="3149" y="1571529"/>
                </a:cubicBezTo>
                <a:cubicBezTo>
                  <a:pt x="12865" y="1603698"/>
                  <a:pt x="37250" y="1624098"/>
                  <a:pt x="59730" y="1646459"/>
                </a:cubicBezTo>
                <a:cubicBezTo>
                  <a:pt x="69637" y="1656267"/>
                  <a:pt x="76685" y="1669800"/>
                  <a:pt x="82399" y="1682944"/>
                </a:cubicBezTo>
                <a:cubicBezTo>
                  <a:pt x="97070" y="1717073"/>
                  <a:pt x="110214" y="1751988"/>
                  <a:pt x="124120" y="1786511"/>
                </a:cubicBezTo>
                <a:cubicBezTo>
                  <a:pt x="125454" y="1789845"/>
                  <a:pt x="128883" y="1792590"/>
                  <a:pt x="131741" y="1795142"/>
                </a:cubicBezTo>
                <a:cubicBezTo>
                  <a:pt x="161842" y="1820640"/>
                  <a:pt x="192131" y="1845943"/>
                  <a:pt x="222232" y="1871640"/>
                </a:cubicBezTo>
                <a:cubicBezTo>
                  <a:pt x="227946" y="1876543"/>
                  <a:pt x="232138" y="1883606"/>
                  <a:pt x="237662" y="1888901"/>
                </a:cubicBezTo>
                <a:cubicBezTo>
                  <a:pt x="245282" y="1896356"/>
                  <a:pt x="252523" y="1905771"/>
                  <a:pt x="261667" y="1909694"/>
                </a:cubicBezTo>
                <a:cubicBezTo>
                  <a:pt x="290432" y="1921855"/>
                  <a:pt x="302816" y="1945197"/>
                  <a:pt x="308150" y="1974618"/>
                </a:cubicBezTo>
                <a:cubicBezTo>
                  <a:pt x="313103" y="2001493"/>
                  <a:pt x="317295" y="2028365"/>
                  <a:pt x="323009" y="2055042"/>
                </a:cubicBezTo>
                <a:cubicBezTo>
                  <a:pt x="329867" y="2087602"/>
                  <a:pt x="337297" y="2119968"/>
                  <a:pt x="345680" y="2152137"/>
                </a:cubicBezTo>
                <a:cubicBezTo>
                  <a:pt x="349300" y="2166063"/>
                  <a:pt x="353490" y="2180774"/>
                  <a:pt x="360920" y="2192740"/>
                </a:cubicBezTo>
                <a:cubicBezTo>
                  <a:pt x="381495" y="2226281"/>
                  <a:pt x="395401" y="2262177"/>
                  <a:pt x="389877" y="2301603"/>
                </a:cubicBezTo>
                <a:cubicBezTo>
                  <a:pt x="385495" y="2333183"/>
                  <a:pt x="396735" y="2359664"/>
                  <a:pt x="414262" y="2379279"/>
                </a:cubicBezTo>
                <a:cubicBezTo>
                  <a:pt x="446077" y="2414980"/>
                  <a:pt x="438837" y="2453227"/>
                  <a:pt x="428551" y="2491281"/>
                </a:cubicBezTo>
                <a:cubicBezTo>
                  <a:pt x="423216" y="2510897"/>
                  <a:pt x="423978" y="2526980"/>
                  <a:pt x="429121" y="2545615"/>
                </a:cubicBezTo>
                <a:cubicBezTo>
                  <a:pt x="441123" y="2588768"/>
                  <a:pt x="473700" y="2617603"/>
                  <a:pt x="502275" y="2645455"/>
                </a:cubicBezTo>
                <a:cubicBezTo>
                  <a:pt x="526660" y="2669191"/>
                  <a:pt x="540376" y="2695868"/>
                  <a:pt x="550665" y="2725094"/>
                </a:cubicBezTo>
                <a:cubicBezTo>
                  <a:pt x="563809" y="2761970"/>
                  <a:pt x="558857" y="2791196"/>
                  <a:pt x="527232" y="2808850"/>
                </a:cubicBezTo>
                <a:cubicBezTo>
                  <a:pt x="518277" y="2813754"/>
                  <a:pt x="507799" y="2822385"/>
                  <a:pt x="505133" y="2831604"/>
                </a:cubicBezTo>
                <a:cubicBezTo>
                  <a:pt x="491799" y="2876129"/>
                  <a:pt x="472366" y="2921245"/>
                  <a:pt x="484178" y="2968910"/>
                </a:cubicBezTo>
                <a:cubicBezTo>
                  <a:pt x="500371" y="3034817"/>
                  <a:pt x="499419" y="3099154"/>
                  <a:pt x="483416" y="3165061"/>
                </a:cubicBezTo>
                <a:cubicBezTo>
                  <a:pt x="470462" y="3218512"/>
                  <a:pt x="457126" y="3271963"/>
                  <a:pt x="447744" y="3326101"/>
                </a:cubicBezTo>
                <a:lnTo>
                  <a:pt x="446756" y="3333750"/>
                </a:lnTo>
                <a:lnTo>
                  <a:pt x="834222" y="3333750"/>
                </a:lnTo>
                <a:lnTo>
                  <a:pt x="833756" y="3315508"/>
                </a:lnTo>
                <a:cubicBezTo>
                  <a:pt x="835090" y="3305897"/>
                  <a:pt x="843092" y="3293538"/>
                  <a:pt x="851283" y="3289224"/>
                </a:cubicBezTo>
                <a:cubicBezTo>
                  <a:pt x="869571" y="3279612"/>
                  <a:pt x="872811" y="3266470"/>
                  <a:pt x="866523" y="3248621"/>
                </a:cubicBezTo>
                <a:cubicBezTo>
                  <a:pt x="861189" y="3233124"/>
                  <a:pt x="858523" y="3214098"/>
                  <a:pt x="848234" y="3203506"/>
                </a:cubicBezTo>
                <a:cubicBezTo>
                  <a:pt x="819088" y="3173494"/>
                  <a:pt x="818135" y="3135244"/>
                  <a:pt x="810325" y="3097977"/>
                </a:cubicBezTo>
                <a:cubicBezTo>
                  <a:pt x="805561" y="3075225"/>
                  <a:pt x="805371" y="3054039"/>
                  <a:pt x="808609" y="3031285"/>
                </a:cubicBezTo>
                <a:cubicBezTo>
                  <a:pt x="815849" y="2981857"/>
                  <a:pt x="805561" y="2933799"/>
                  <a:pt x="792417" y="2886329"/>
                </a:cubicBezTo>
                <a:cubicBezTo>
                  <a:pt x="783654" y="2854945"/>
                  <a:pt x="778320" y="2822776"/>
                  <a:pt x="769366" y="2791590"/>
                </a:cubicBezTo>
                <a:cubicBezTo>
                  <a:pt x="762508" y="2768247"/>
                  <a:pt x="754315" y="2744906"/>
                  <a:pt x="743267" y="2723527"/>
                </a:cubicBezTo>
                <a:cubicBezTo>
                  <a:pt x="727072" y="2692532"/>
                  <a:pt x="702688" y="2665466"/>
                  <a:pt x="709166" y="2626038"/>
                </a:cubicBezTo>
                <a:cubicBezTo>
                  <a:pt x="714880" y="2591317"/>
                  <a:pt x="702880" y="2559935"/>
                  <a:pt x="691449" y="2528158"/>
                </a:cubicBezTo>
                <a:cubicBezTo>
                  <a:pt x="683067" y="2504816"/>
                  <a:pt x="674493" y="2481477"/>
                  <a:pt x="669159" y="2457348"/>
                </a:cubicBezTo>
                <a:cubicBezTo>
                  <a:pt x="662872" y="2428709"/>
                  <a:pt x="665540" y="2396344"/>
                  <a:pt x="653918" y="2370844"/>
                </a:cubicBezTo>
                <a:cubicBezTo>
                  <a:pt x="641726" y="2344167"/>
                  <a:pt x="649918" y="2322005"/>
                  <a:pt x="653348" y="2298269"/>
                </a:cubicBezTo>
                <a:cubicBezTo>
                  <a:pt x="658682" y="2260413"/>
                  <a:pt x="668589" y="2222749"/>
                  <a:pt x="656014" y="2184501"/>
                </a:cubicBezTo>
                <a:cubicBezTo>
                  <a:pt x="640774" y="2138014"/>
                  <a:pt x="624391" y="2091918"/>
                  <a:pt x="609913" y="2045235"/>
                </a:cubicBezTo>
                <a:cubicBezTo>
                  <a:pt x="604386" y="2027187"/>
                  <a:pt x="602100" y="2007771"/>
                  <a:pt x="599624" y="1988939"/>
                </a:cubicBezTo>
                <a:cubicBezTo>
                  <a:pt x="597528" y="1971091"/>
                  <a:pt x="602862" y="1949711"/>
                  <a:pt x="594862" y="1935977"/>
                </a:cubicBezTo>
                <a:cubicBezTo>
                  <a:pt x="574287" y="1900670"/>
                  <a:pt x="564191" y="1864385"/>
                  <a:pt x="564191" y="1823583"/>
                </a:cubicBezTo>
                <a:cubicBezTo>
                  <a:pt x="564191" y="1808282"/>
                  <a:pt x="555617" y="1793374"/>
                  <a:pt x="554093" y="1777881"/>
                </a:cubicBezTo>
                <a:cubicBezTo>
                  <a:pt x="552189" y="1756694"/>
                  <a:pt x="547044" y="1732372"/>
                  <a:pt x="554285" y="1713934"/>
                </a:cubicBezTo>
                <a:cubicBezTo>
                  <a:pt x="571429" y="1670585"/>
                  <a:pt x="557141" y="1635476"/>
                  <a:pt x="540186" y="1597617"/>
                </a:cubicBezTo>
                <a:cubicBezTo>
                  <a:pt x="523422" y="1560348"/>
                  <a:pt x="510087" y="1521118"/>
                  <a:pt x="499037" y="1481495"/>
                </a:cubicBezTo>
                <a:cubicBezTo>
                  <a:pt x="495037" y="1466588"/>
                  <a:pt x="501705" y="1448740"/>
                  <a:pt x="503037" y="1432262"/>
                </a:cubicBezTo>
                <a:cubicBezTo>
                  <a:pt x="503419" y="1426376"/>
                  <a:pt x="503991" y="1419903"/>
                  <a:pt x="502085" y="1414609"/>
                </a:cubicBezTo>
                <a:cubicBezTo>
                  <a:pt x="483796" y="1363414"/>
                  <a:pt x="469890" y="1311432"/>
                  <a:pt x="479414" y="1255923"/>
                </a:cubicBezTo>
                <a:cubicBezTo>
                  <a:pt x="480368" y="1250824"/>
                  <a:pt x="478272" y="1245135"/>
                  <a:pt x="476938" y="1240034"/>
                </a:cubicBezTo>
                <a:cubicBezTo>
                  <a:pt x="470080" y="1215122"/>
                  <a:pt x="459222" y="1190799"/>
                  <a:pt x="456745" y="1165498"/>
                </a:cubicBezTo>
                <a:cubicBezTo>
                  <a:pt x="450649" y="1103121"/>
                  <a:pt x="448171" y="1040355"/>
                  <a:pt x="444171" y="977582"/>
                </a:cubicBezTo>
                <a:cubicBezTo>
                  <a:pt x="443981" y="973659"/>
                  <a:pt x="443981" y="969541"/>
                  <a:pt x="442647" y="966011"/>
                </a:cubicBezTo>
                <a:cubicBezTo>
                  <a:pt x="434455" y="942864"/>
                  <a:pt x="437123" y="922662"/>
                  <a:pt x="452743" y="903045"/>
                </a:cubicBezTo>
                <a:cubicBezTo>
                  <a:pt x="459602" y="894414"/>
                  <a:pt x="463222" y="882645"/>
                  <a:pt x="467032" y="871859"/>
                </a:cubicBezTo>
                <a:cubicBezTo>
                  <a:pt x="472748" y="855968"/>
                  <a:pt x="478272" y="839689"/>
                  <a:pt x="481892" y="823213"/>
                </a:cubicBezTo>
                <a:cubicBezTo>
                  <a:pt x="485320" y="806930"/>
                  <a:pt x="490083" y="789474"/>
                  <a:pt x="487416" y="773781"/>
                </a:cubicBezTo>
                <a:cubicBezTo>
                  <a:pt x="482654" y="745535"/>
                  <a:pt x="471986" y="718661"/>
                  <a:pt x="464936" y="690809"/>
                </a:cubicBezTo>
                <a:cubicBezTo>
                  <a:pt x="462460" y="681198"/>
                  <a:pt x="462842" y="670605"/>
                  <a:pt x="462650" y="660603"/>
                </a:cubicBezTo>
                <a:cubicBezTo>
                  <a:pt x="462080" y="637652"/>
                  <a:pt x="467604" y="614113"/>
                  <a:pt x="451791" y="593322"/>
                </a:cubicBezTo>
                <a:cubicBezTo>
                  <a:pt x="436933" y="574101"/>
                  <a:pt x="441313" y="554679"/>
                  <a:pt x="452553" y="534478"/>
                </a:cubicBezTo>
                <a:cubicBezTo>
                  <a:pt x="460556" y="519961"/>
                  <a:pt x="466842" y="503486"/>
                  <a:pt x="469890" y="487205"/>
                </a:cubicBezTo>
                <a:cubicBezTo>
                  <a:pt x="474080" y="464843"/>
                  <a:pt x="475796" y="442679"/>
                  <a:pt x="473318" y="418552"/>
                </a:cubicBezTo>
                <a:cubicBezTo>
                  <a:pt x="471604" y="401485"/>
                  <a:pt x="470842" y="387559"/>
                  <a:pt x="460746" y="374220"/>
                </a:cubicBezTo>
                <a:cubicBezTo>
                  <a:pt x="459222" y="372064"/>
                  <a:pt x="458840" y="368141"/>
                  <a:pt x="459032" y="365198"/>
                </a:cubicBezTo>
                <a:cubicBezTo>
                  <a:pt x="462270" y="326557"/>
                  <a:pt x="460556" y="288308"/>
                  <a:pt x="458267" y="249272"/>
                </a:cubicBezTo>
                <a:cubicBezTo>
                  <a:pt x="455221" y="199649"/>
                  <a:pt x="464174" y="147470"/>
                  <a:pt x="496179" y="104514"/>
                </a:cubicBezTo>
                <a:cubicBezTo>
                  <a:pt x="500943" y="98237"/>
                  <a:pt x="503037" y="88822"/>
                  <a:pt x="504181" y="80583"/>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F97E9B7B-2300-4ECF-875E-B21E0EC0CAB3}"/>
              </a:ext>
            </a:extLst>
          </p:cNvPr>
          <p:cNvGraphicFramePr>
            <a:graphicFrameLocks noGrp="1"/>
          </p:cNvGraphicFramePr>
          <p:nvPr>
            <p:ph idx="1"/>
            <p:extLst>
              <p:ext uri="{D42A27DB-BD31-4B8C-83A1-F6EECF244321}">
                <p14:modId xmlns:p14="http://schemas.microsoft.com/office/powerpoint/2010/main" val="1684002917"/>
              </p:ext>
            </p:extLst>
          </p:nvPr>
        </p:nvGraphicFramePr>
        <p:xfrm>
          <a:off x="5334000" y="766719"/>
          <a:ext cx="6096000" cy="53292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96639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CB77E-331A-4865-A16C-49EB13F2ABB0}"/>
              </a:ext>
            </a:extLst>
          </p:cNvPr>
          <p:cNvSpPr>
            <a:spLocks noGrp="1"/>
          </p:cNvSpPr>
          <p:nvPr>
            <p:ph type="title"/>
          </p:nvPr>
        </p:nvSpPr>
        <p:spPr>
          <a:xfrm>
            <a:off x="934616" y="1311601"/>
            <a:ext cx="10322767" cy="1263649"/>
          </a:xfrm>
        </p:spPr>
        <p:txBody>
          <a:bodyPr>
            <a:normAutofit/>
          </a:bodyPr>
          <a:lstStyle/>
          <a:p>
            <a:r>
              <a:rPr lang="en-US" dirty="0"/>
              <a:t>Blameworthy vs Praiseworthy – </a:t>
            </a:r>
            <a:r>
              <a:rPr lang="en-US" sz="3200" dirty="0"/>
              <a:t>Who is at fault?</a:t>
            </a:r>
            <a:endParaRPr lang="en-US" dirty="0"/>
          </a:p>
        </p:txBody>
      </p:sp>
      <p:pic>
        <p:nvPicPr>
          <p:cNvPr id="14338" name="Picture 2" descr="whatsthepont on Twitter: &quot;#AnnualConf19 @CHCymru On failure via  @SarahEWeller It's worth a look at what @AmyCEdmondson has to say about  failure and setting the context. Not a clear distinction between,  Blameworthy and">
            <a:extLst>
              <a:ext uri="{FF2B5EF4-FFF2-40B4-BE49-F238E27FC236}">
                <a16:creationId xmlns:a16="http://schemas.microsoft.com/office/drawing/2014/main" id="{05586005-131B-4A1B-8946-02A4865A684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13670" y="2615056"/>
            <a:ext cx="10528041" cy="384370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2B7F538C-7205-4179-B7A8-947E6F697944}"/>
              </a:ext>
            </a:extLst>
          </p:cNvPr>
          <p:cNvSpPr/>
          <p:nvPr/>
        </p:nvSpPr>
        <p:spPr>
          <a:xfrm>
            <a:off x="234964" y="2044093"/>
            <a:ext cx="11957036" cy="276999"/>
          </a:xfrm>
          <a:prstGeom prst="rect">
            <a:avLst/>
          </a:prstGeom>
        </p:spPr>
        <p:txBody>
          <a:bodyPr wrap="square">
            <a:spAutoFit/>
          </a:bodyPr>
          <a:lstStyle/>
          <a:p>
            <a:r>
              <a:rPr lang="en-US" sz="1200" dirty="0">
                <a:latin typeface="Arial" panose="020B0604020202020204" pitchFamily="34" charset="0"/>
              </a:rPr>
              <a:t>You cannot learn from your mistakes when the emphasis is on blaming. You cannot learn to become more resilient when your energy is tied up in assigning or avoiding blame.</a:t>
            </a:r>
            <a:endParaRPr lang="en-US" sz="1200" dirty="0"/>
          </a:p>
        </p:txBody>
      </p:sp>
    </p:spTree>
    <p:extLst>
      <p:ext uri="{BB962C8B-B14F-4D97-AF65-F5344CB8AC3E}">
        <p14:creationId xmlns:p14="http://schemas.microsoft.com/office/powerpoint/2010/main" val="12106980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5216A0-655E-4F95-9C4B-E2F5F967BFD0}"/>
              </a:ext>
            </a:extLst>
          </p:cNvPr>
          <p:cNvSpPr>
            <a:spLocks noGrp="1"/>
          </p:cNvSpPr>
          <p:nvPr>
            <p:ph type="title"/>
          </p:nvPr>
        </p:nvSpPr>
        <p:spPr>
          <a:xfrm>
            <a:off x="791545" y="445266"/>
            <a:ext cx="3810001" cy="1263649"/>
          </a:xfrm>
        </p:spPr>
        <p:txBody>
          <a:bodyPr>
            <a:normAutofit/>
          </a:bodyPr>
          <a:lstStyle/>
          <a:p>
            <a:r>
              <a:rPr lang="en-US" sz="3400" dirty="0"/>
              <a:t>The story of Failure and the Blame Game</a:t>
            </a:r>
          </a:p>
        </p:txBody>
      </p:sp>
      <p:pic>
        <p:nvPicPr>
          <p:cNvPr id="15362" name="Picture 2" descr="Why did the CONCORDE fail?! What's the future? - YouTube">
            <a:extLst>
              <a:ext uri="{FF2B5EF4-FFF2-40B4-BE49-F238E27FC236}">
                <a16:creationId xmlns:a16="http://schemas.microsoft.com/office/drawing/2014/main" id="{AA33002A-7BBA-4CBA-8B49-4086D915E9A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888"/>
          <a:stretch/>
        </p:blipFill>
        <p:spPr bwMode="auto">
          <a:xfrm>
            <a:off x="5349011" y="445266"/>
            <a:ext cx="6095524" cy="4707593"/>
          </a:xfrm>
          <a:custGeom>
            <a:avLst/>
            <a:gdLst/>
            <a:ahLst/>
            <a:cxnLst/>
            <a:rect l="l" t="t" r="r" b="b"/>
            <a:pathLst>
              <a:path w="6095524" h="4707593">
                <a:moveTo>
                  <a:pt x="0" y="0"/>
                </a:moveTo>
                <a:lnTo>
                  <a:pt x="6095524" y="0"/>
                </a:lnTo>
                <a:lnTo>
                  <a:pt x="6095524" y="3296937"/>
                </a:lnTo>
                <a:lnTo>
                  <a:pt x="6095524" y="3518571"/>
                </a:lnTo>
                <a:lnTo>
                  <a:pt x="6061052" y="3534000"/>
                </a:lnTo>
                <a:cubicBezTo>
                  <a:pt x="6054332" y="3536785"/>
                  <a:pt x="6046938" y="3538321"/>
                  <a:pt x="6040890" y="3542065"/>
                </a:cubicBezTo>
                <a:cubicBezTo>
                  <a:pt x="6013044" y="3559156"/>
                  <a:pt x="5986064" y="3577591"/>
                  <a:pt x="5957836" y="3594010"/>
                </a:cubicBezTo>
                <a:cubicBezTo>
                  <a:pt x="5928744" y="3611004"/>
                  <a:pt x="5902724" y="3631071"/>
                  <a:pt x="5882656" y="3658244"/>
                </a:cubicBezTo>
                <a:cubicBezTo>
                  <a:pt x="5864029" y="3683496"/>
                  <a:pt x="5845978" y="3709131"/>
                  <a:pt x="5827448" y="3734479"/>
                </a:cubicBezTo>
                <a:cubicBezTo>
                  <a:pt x="5822743" y="3740912"/>
                  <a:pt x="5818422" y="3748498"/>
                  <a:pt x="5811989" y="3752627"/>
                </a:cubicBezTo>
                <a:cubicBezTo>
                  <a:pt x="5798643" y="3761268"/>
                  <a:pt x="5784048" y="3768277"/>
                  <a:pt x="5769742" y="3775382"/>
                </a:cubicBezTo>
                <a:cubicBezTo>
                  <a:pt x="5757452" y="3781431"/>
                  <a:pt x="5744394" y="3785943"/>
                  <a:pt x="5732393" y="3792472"/>
                </a:cubicBezTo>
                <a:cubicBezTo>
                  <a:pt x="5722792" y="3797658"/>
                  <a:pt x="5714246" y="3804859"/>
                  <a:pt x="5705316" y="3811388"/>
                </a:cubicBezTo>
                <a:cubicBezTo>
                  <a:pt x="5697539" y="3817052"/>
                  <a:pt x="5688994" y="3821949"/>
                  <a:pt x="5682465" y="3828767"/>
                </a:cubicBezTo>
                <a:cubicBezTo>
                  <a:pt x="5666526" y="3845281"/>
                  <a:pt x="5650491" y="3861508"/>
                  <a:pt x="5630712" y="3873702"/>
                </a:cubicBezTo>
                <a:cubicBezTo>
                  <a:pt x="5611221" y="3885799"/>
                  <a:pt x="5592786" y="3899338"/>
                  <a:pt x="5573392" y="3911628"/>
                </a:cubicBezTo>
                <a:cubicBezTo>
                  <a:pt x="5554380" y="3923630"/>
                  <a:pt x="5537194" y="3936783"/>
                  <a:pt x="5527304" y="3958099"/>
                </a:cubicBezTo>
                <a:cubicBezTo>
                  <a:pt x="5522888" y="3967508"/>
                  <a:pt x="5516646" y="3977782"/>
                  <a:pt x="5508293" y="3983255"/>
                </a:cubicBezTo>
                <a:cubicBezTo>
                  <a:pt x="5496387" y="3991032"/>
                  <a:pt x="5481313" y="3993817"/>
                  <a:pt x="5468350" y="4000442"/>
                </a:cubicBezTo>
                <a:cubicBezTo>
                  <a:pt x="5453084" y="4008219"/>
                  <a:pt x="5435418" y="4014940"/>
                  <a:pt x="5425048" y="4027326"/>
                </a:cubicBezTo>
                <a:cubicBezTo>
                  <a:pt x="5415830" y="4038368"/>
                  <a:pt x="5406517" y="4047009"/>
                  <a:pt x="5394322" y="4054018"/>
                </a:cubicBezTo>
                <a:cubicBezTo>
                  <a:pt x="5385778" y="4058915"/>
                  <a:pt x="5379441" y="4067844"/>
                  <a:pt x="5370608" y="4071877"/>
                </a:cubicBezTo>
                <a:cubicBezTo>
                  <a:pt x="5358990" y="4077254"/>
                  <a:pt x="5347276" y="4081479"/>
                  <a:pt x="5337098" y="4089832"/>
                </a:cubicBezTo>
                <a:cubicBezTo>
                  <a:pt x="5326536" y="4098473"/>
                  <a:pt x="5314535" y="4105290"/>
                  <a:pt x="5303493" y="4113356"/>
                </a:cubicBezTo>
                <a:cubicBezTo>
                  <a:pt x="5297636" y="4117676"/>
                  <a:pt x="5292835" y="4123341"/>
                  <a:pt x="5287171" y="4127854"/>
                </a:cubicBezTo>
                <a:cubicBezTo>
                  <a:pt x="5276801" y="4136111"/>
                  <a:pt x="5266239" y="4144176"/>
                  <a:pt x="5255581" y="4151953"/>
                </a:cubicBezTo>
                <a:cubicBezTo>
                  <a:pt x="5244924" y="4159731"/>
                  <a:pt x="5234746" y="4168756"/>
                  <a:pt x="5223032" y="4174421"/>
                </a:cubicBezTo>
                <a:cubicBezTo>
                  <a:pt x="5203062" y="4184023"/>
                  <a:pt x="5181266" y="4189784"/>
                  <a:pt x="5161870" y="4200153"/>
                </a:cubicBezTo>
                <a:cubicBezTo>
                  <a:pt x="5142188" y="4210714"/>
                  <a:pt x="5123656" y="4223965"/>
                  <a:pt x="5106182" y="4237983"/>
                </a:cubicBezTo>
                <a:cubicBezTo>
                  <a:pt x="5092356" y="4249025"/>
                  <a:pt x="5079394" y="4259971"/>
                  <a:pt x="5062014" y="4265635"/>
                </a:cubicBezTo>
                <a:cubicBezTo>
                  <a:pt x="5052317" y="4268804"/>
                  <a:pt x="5042140" y="4275717"/>
                  <a:pt x="5036282" y="4283783"/>
                </a:cubicBezTo>
                <a:cubicBezTo>
                  <a:pt x="5023608" y="4301353"/>
                  <a:pt x="5007382" y="4313739"/>
                  <a:pt x="4989043" y="4324301"/>
                </a:cubicBezTo>
                <a:cubicBezTo>
                  <a:pt x="4964559" y="4338511"/>
                  <a:pt x="4940363" y="4353009"/>
                  <a:pt x="4915783" y="4366931"/>
                </a:cubicBezTo>
                <a:cubicBezTo>
                  <a:pt x="4901286" y="4375189"/>
                  <a:pt x="4886884" y="4383926"/>
                  <a:pt x="4871520" y="4389975"/>
                </a:cubicBezTo>
                <a:cubicBezTo>
                  <a:pt x="4840124" y="4402457"/>
                  <a:pt x="4807959" y="4413114"/>
                  <a:pt x="4776274" y="4424733"/>
                </a:cubicBezTo>
                <a:cubicBezTo>
                  <a:pt x="4765904" y="4428477"/>
                  <a:pt x="4756110" y="4433854"/>
                  <a:pt x="4745548" y="4437119"/>
                </a:cubicBezTo>
                <a:cubicBezTo>
                  <a:pt x="4734122" y="4440671"/>
                  <a:pt x="4721834" y="4441727"/>
                  <a:pt x="4710408" y="4445280"/>
                </a:cubicBezTo>
                <a:cubicBezTo>
                  <a:pt x="4691396" y="4451136"/>
                  <a:pt x="4672961" y="4458626"/>
                  <a:pt x="4653950" y="4464579"/>
                </a:cubicBezTo>
                <a:cubicBezTo>
                  <a:pt x="4617272" y="4476005"/>
                  <a:pt x="4580498" y="4486951"/>
                  <a:pt x="4543725" y="4497800"/>
                </a:cubicBezTo>
                <a:cubicBezTo>
                  <a:pt x="4535852" y="4500105"/>
                  <a:pt x="4527306" y="4500393"/>
                  <a:pt x="4519530" y="4502889"/>
                </a:cubicBezTo>
                <a:cubicBezTo>
                  <a:pt x="4498886" y="4509610"/>
                  <a:pt x="4478338" y="4516907"/>
                  <a:pt x="4457887" y="4524300"/>
                </a:cubicBezTo>
                <a:cubicBezTo>
                  <a:pt x="4445502" y="4528813"/>
                  <a:pt x="4433403" y="4534382"/>
                  <a:pt x="4420922" y="4538702"/>
                </a:cubicBezTo>
                <a:cubicBezTo>
                  <a:pt x="4410936" y="4542159"/>
                  <a:pt x="4400662" y="4544847"/>
                  <a:pt x="4390292" y="4546960"/>
                </a:cubicBezTo>
                <a:cubicBezTo>
                  <a:pt x="4381363" y="4548785"/>
                  <a:pt x="4372050" y="4548592"/>
                  <a:pt x="4363216" y="4550801"/>
                </a:cubicBezTo>
                <a:cubicBezTo>
                  <a:pt x="4339308" y="4556753"/>
                  <a:pt x="4315689" y="4563475"/>
                  <a:pt x="4291973" y="4569811"/>
                </a:cubicBezTo>
                <a:cubicBezTo>
                  <a:pt x="4282468" y="4572308"/>
                  <a:pt x="4272770" y="4574133"/>
                  <a:pt x="4263552" y="4577301"/>
                </a:cubicBezTo>
                <a:cubicBezTo>
                  <a:pt x="4238876" y="4585654"/>
                  <a:pt x="4214585" y="4595159"/>
                  <a:pt x="4189813" y="4603033"/>
                </a:cubicBezTo>
                <a:cubicBezTo>
                  <a:pt x="4169266" y="4609562"/>
                  <a:pt x="4148142" y="4614266"/>
                  <a:pt x="4127306" y="4620027"/>
                </a:cubicBezTo>
                <a:cubicBezTo>
                  <a:pt x="4118473" y="4622524"/>
                  <a:pt x="4110024" y="4626077"/>
                  <a:pt x="4101192" y="4628188"/>
                </a:cubicBezTo>
                <a:cubicBezTo>
                  <a:pt x="4081412" y="4632990"/>
                  <a:pt x="4061345" y="4637022"/>
                  <a:pt x="4041470" y="4641823"/>
                </a:cubicBezTo>
                <a:cubicBezTo>
                  <a:pt x="4030139" y="4644607"/>
                  <a:pt x="4019194" y="4649600"/>
                  <a:pt x="4007672" y="4651425"/>
                </a:cubicBezTo>
                <a:cubicBezTo>
                  <a:pt x="3980308" y="4655745"/>
                  <a:pt x="3952752" y="4658817"/>
                  <a:pt x="3925195" y="4662274"/>
                </a:cubicBezTo>
                <a:cubicBezTo>
                  <a:pt x="3896776" y="4665826"/>
                  <a:pt x="3868451" y="4669571"/>
                  <a:pt x="3840029" y="4672739"/>
                </a:cubicBezTo>
                <a:cubicBezTo>
                  <a:pt x="3824475" y="4674372"/>
                  <a:pt x="3808824" y="4674660"/>
                  <a:pt x="3793270" y="4676196"/>
                </a:cubicBezTo>
                <a:cubicBezTo>
                  <a:pt x="3779636" y="4677541"/>
                  <a:pt x="3766098" y="4680037"/>
                  <a:pt x="3752464" y="4681670"/>
                </a:cubicBezTo>
                <a:cubicBezTo>
                  <a:pt x="3740654" y="4683013"/>
                  <a:pt x="3728748" y="4683781"/>
                  <a:pt x="3716938" y="4685126"/>
                </a:cubicBezTo>
                <a:cubicBezTo>
                  <a:pt x="3698024" y="4687334"/>
                  <a:pt x="3679204" y="4689831"/>
                  <a:pt x="3660386" y="4692135"/>
                </a:cubicBezTo>
                <a:cubicBezTo>
                  <a:pt x="3652513" y="4692999"/>
                  <a:pt x="3644255" y="4695399"/>
                  <a:pt x="3636862" y="4693960"/>
                </a:cubicBezTo>
                <a:cubicBezTo>
                  <a:pt x="3618235" y="4690310"/>
                  <a:pt x="3599896" y="4691367"/>
                  <a:pt x="3581365" y="4693863"/>
                </a:cubicBezTo>
                <a:cubicBezTo>
                  <a:pt x="3575028" y="4694728"/>
                  <a:pt x="3568211" y="4694535"/>
                  <a:pt x="3562066" y="4692903"/>
                </a:cubicBezTo>
                <a:cubicBezTo>
                  <a:pt x="3549488" y="4689638"/>
                  <a:pt x="3537294" y="4685029"/>
                  <a:pt x="3524908" y="4680997"/>
                </a:cubicBezTo>
                <a:cubicBezTo>
                  <a:pt x="3523563" y="4680517"/>
                  <a:pt x="3521931" y="4680421"/>
                  <a:pt x="3520492" y="4680133"/>
                </a:cubicBezTo>
                <a:cubicBezTo>
                  <a:pt x="3512330" y="4678500"/>
                  <a:pt x="3504266" y="4676868"/>
                  <a:pt x="3496103" y="4675428"/>
                </a:cubicBezTo>
                <a:cubicBezTo>
                  <a:pt x="3491687" y="4674660"/>
                  <a:pt x="3487174" y="4674564"/>
                  <a:pt x="3482757" y="4673892"/>
                </a:cubicBezTo>
                <a:cubicBezTo>
                  <a:pt x="3465667" y="4671203"/>
                  <a:pt x="3446848" y="4675716"/>
                  <a:pt x="3432061" y="4664099"/>
                </a:cubicBezTo>
                <a:cubicBezTo>
                  <a:pt x="3422460" y="4656609"/>
                  <a:pt x="3413146" y="4658338"/>
                  <a:pt x="3402873" y="4659490"/>
                </a:cubicBezTo>
                <a:cubicBezTo>
                  <a:pt x="3395096" y="4660354"/>
                  <a:pt x="3387126" y="4660065"/>
                  <a:pt x="3379253" y="4660162"/>
                </a:cubicBezTo>
                <a:cubicBezTo>
                  <a:pt x="3365427" y="4660449"/>
                  <a:pt x="3351601" y="4660546"/>
                  <a:pt x="3337774" y="4661026"/>
                </a:cubicBezTo>
                <a:cubicBezTo>
                  <a:pt x="3333357" y="4661218"/>
                  <a:pt x="3328846" y="4663619"/>
                  <a:pt x="3324524" y="4663235"/>
                </a:cubicBezTo>
                <a:cubicBezTo>
                  <a:pt x="3304553" y="4661410"/>
                  <a:pt x="3284582" y="4658529"/>
                  <a:pt x="3264610" y="4656897"/>
                </a:cubicBezTo>
                <a:cubicBezTo>
                  <a:pt x="3253281" y="4655938"/>
                  <a:pt x="3241663" y="4657761"/>
                  <a:pt x="3230429" y="4656417"/>
                </a:cubicBezTo>
                <a:cubicBezTo>
                  <a:pt x="3217468" y="4654881"/>
                  <a:pt x="3204794" y="4650945"/>
                  <a:pt x="3191927" y="4648544"/>
                </a:cubicBezTo>
                <a:cubicBezTo>
                  <a:pt x="3188375" y="4647872"/>
                  <a:pt x="3184438" y="4648736"/>
                  <a:pt x="3180694" y="4648928"/>
                </a:cubicBezTo>
                <a:cubicBezTo>
                  <a:pt x="3176469" y="4649120"/>
                  <a:pt x="3172340" y="4649504"/>
                  <a:pt x="3168116" y="4649600"/>
                </a:cubicBezTo>
                <a:cubicBezTo>
                  <a:pt x="3155249" y="4649793"/>
                  <a:pt x="3142384" y="4649504"/>
                  <a:pt x="3129517" y="4650177"/>
                </a:cubicBezTo>
                <a:cubicBezTo>
                  <a:pt x="3121644" y="4650561"/>
                  <a:pt x="3113388" y="4654497"/>
                  <a:pt x="3106089" y="4653057"/>
                </a:cubicBezTo>
                <a:cubicBezTo>
                  <a:pt x="3091208" y="4650272"/>
                  <a:pt x="3076325" y="4656513"/>
                  <a:pt x="3061444" y="4651329"/>
                </a:cubicBezTo>
                <a:cubicBezTo>
                  <a:pt x="3056834" y="4649793"/>
                  <a:pt x="3050497" y="4653633"/>
                  <a:pt x="3044928" y="4653825"/>
                </a:cubicBezTo>
                <a:cubicBezTo>
                  <a:pt x="3031006" y="4654305"/>
                  <a:pt x="3017084" y="4654209"/>
                  <a:pt x="3003162" y="4654113"/>
                </a:cubicBezTo>
                <a:cubicBezTo>
                  <a:pt x="2990680" y="4654017"/>
                  <a:pt x="2977717" y="4655361"/>
                  <a:pt x="2965716" y="4652673"/>
                </a:cubicBezTo>
                <a:cubicBezTo>
                  <a:pt x="2953137" y="4649793"/>
                  <a:pt x="2941808" y="4650177"/>
                  <a:pt x="2929614" y="4653441"/>
                </a:cubicBezTo>
                <a:cubicBezTo>
                  <a:pt x="2921260" y="4655649"/>
                  <a:pt x="2912427" y="4655938"/>
                  <a:pt x="2903786" y="4656609"/>
                </a:cubicBezTo>
                <a:cubicBezTo>
                  <a:pt x="2894473" y="4657377"/>
                  <a:pt x="2884199" y="4655361"/>
                  <a:pt x="2875750" y="4658529"/>
                </a:cubicBezTo>
                <a:cubicBezTo>
                  <a:pt x="2850593" y="4667939"/>
                  <a:pt x="2824765" y="4669955"/>
                  <a:pt x="2798458" y="4669955"/>
                </a:cubicBezTo>
                <a:cubicBezTo>
                  <a:pt x="2793656" y="4669955"/>
                  <a:pt x="2788759" y="4668612"/>
                  <a:pt x="2784152" y="4667171"/>
                </a:cubicBezTo>
                <a:cubicBezTo>
                  <a:pt x="2757266" y="4658529"/>
                  <a:pt x="2730286" y="4659297"/>
                  <a:pt x="2702922" y="4664578"/>
                </a:cubicBezTo>
                <a:cubicBezTo>
                  <a:pt x="2697257" y="4665731"/>
                  <a:pt x="2690921" y="4665923"/>
                  <a:pt x="2685256" y="4664771"/>
                </a:cubicBezTo>
                <a:cubicBezTo>
                  <a:pt x="2669317" y="4661410"/>
                  <a:pt x="2653858" y="4655841"/>
                  <a:pt x="2637824" y="4653441"/>
                </a:cubicBezTo>
                <a:cubicBezTo>
                  <a:pt x="2611324" y="4649504"/>
                  <a:pt x="2588377" y="4662754"/>
                  <a:pt x="2564661" y="4671396"/>
                </a:cubicBezTo>
                <a:cubicBezTo>
                  <a:pt x="2542097" y="4679557"/>
                  <a:pt x="2522894" y="4697992"/>
                  <a:pt x="2496201" y="4693863"/>
                </a:cubicBezTo>
                <a:cubicBezTo>
                  <a:pt x="2493514" y="4693479"/>
                  <a:pt x="2490537" y="4696071"/>
                  <a:pt x="2487560" y="4696744"/>
                </a:cubicBezTo>
                <a:cubicBezTo>
                  <a:pt x="2479399" y="4698568"/>
                  <a:pt x="2471238" y="4700776"/>
                  <a:pt x="2462980" y="4701641"/>
                </a:cubicBezTo>
                <a:cubicBezTo>
                  <a:pt x="2452899" y="4702793"/>
                  <a:pt x="2442625" y="4702409"/>
                  <a:pt x="2432544" y="4703369"/>
                </a:cubicBezTo>
                <a:cubicBezTo>
                  <a:pt x="2419581" y="4704521"/>
                  <a:pt x="2406812" y="4707593"/>
                  <a:pt x="2393945" y="4707593"/>
                </a:cubicBezTo>
                <a:cubicBezTo>
                  <a:pt x="2383575" y="4707593"/>
                  <a:pt x="2373302" y="4704041"/>
                  <a:pt x="2363029" y="4702312"/>
                </a:cubicBezTo>
                <a:cubicBezTo>
                  <a:pt x="2348530" y="4699912"/>
                  <a:pt x="2332591" y="4700584"/>
                  <a:pt x="2319821" y="4694439"/>
                </a:cubicBezTo>
                <a:cubicBezTo>
                  <a:pt x="2306188" y="4687910"/>
                  <a:pt x="2293225" y="4684934"/>
                  <a:pt x="2279111" y="4686950"/>
                </a:cubicBezTo>
                <a:cubicBezTo>
                  <a:pt x="2274406" y="4687622"/>
                  <a:pt x="2268357" y="4691655"/>
                  <a:pt x="2266245" y="4695783"/>
                </a:cubicBezTo>
                <a:cubicBezTo>
                  <a:pt x="2261540" y="4705001"/>
                  <a:pt x="2255108" y="4706634"/>
                  <a:pt x="2246370" y="4703464"/>
                </a:cubicBezTo>
                <a:cubicBezTo>
                  <a:pt x="2238785" y="4700776"/>
                  <a:pt x="2229471" y="4699432"/>
                  <a:pt x="2224287" y="4694247"/>
                </a:cubicBezTo>
                <a:cubicBezTo>
                  <a:pt x="2209596" y="4679557"/>
                  <a:pt x="2190873" y="4679077"/>
                  <a:pt x="2172630" y="4675141"/>
                </a:cubicBezTo>
                <a:cubicBezTo>
                  <a:pt x="2161494" y="4672739"/>
                  <a:pt x="2151123" y="4672644"/>
                  <a:pt x="2139985" y="4674276"/>
                </a:cubicBezTo>
                <a:cubicBezTo>
                  <a:pt x="2115790" y="4677925"/>
                  <a:pt x="2092266" y="4672739"/>
                  <a:pt x="2069030" y="4666115"/>
                </a:cubicBezTo>
                <a:cubicBezTo>
                  <a:pt x="2053667" y="4661698"/>
                  <a:pt x="2037921" y="4659010"/>
                  <a:pt x="2022655" y="4654497"/>
                </a:cubicBezTo>
                <a:cubicBezTo>
                  <a:pt x="2011229" y="4651041"/>
                  <a:pt x="1999804" y="4646912"/>
                  <a:pt x="1989339" y="4641343"/>
                </a:cubicBezTo>
                <a:cubicBezTo>
                  <a:pt x="1974167" y="4633181"/>
                  <a:pt x="1960918" y="4620891"/>
                  <a:pt x="1941618" y="4624156"/>
                </a:cubicBezTo>
                <a:cubicBezTo>
                  <a:pt x="1924623" y="4627036"/>
                  <a:pt x="1909262" y="4620988"/>
                  <a:pt x="1893707" y="4615227"/>
                </a:cubicBezTo>
                <a:cubicBezTo>
                  <a:pt x="1882281" y="4611002"/>
                  <a:pt x="1870857" y="4606681"/>
                  <a:pt x="1859045" y="4603993"/>
                </a:cubicBezTo>
                <a:cubicBezTo>
                  <a:pt x="1845027" y="4600824"/>
                  <a:pt x="1829184" y="4602169"/>
                  <a:pt x="1816702" y="4596311"/>
                </a:cubicBezTo>
                <a:cubicBezTo>
                  <a:pt x="1803644" y="4590166"/>
                  <a:pt x="1792795" y="4594295"/>
                  <a:pt x="1781177" y="4596024"/>
                </a:cubicBezTo>
                <a:cubicBezTo>
                  <a:pt x="1762646" y="4598712"/>
                  <a:pt x="1744210" y="4603705"/>
                  <a:pt x="1725488" y="4597368"/>
                </a:cubicBezTo>
                <a:cubicBezTo>
                  <a:pt x="1702733" y="4589687"/>
                  <a:pt x="1680169" y="4581430"/>
                  <a:pt x="1657318" y="4574133"/>
                </a:cubicBezTo>
                <a:cubicBezTo>
                  <a:pt x="1648483" y="4571347"/>
                  <a:pt x="1638980" y="4570195"/>
                  <a:pt x="1629761" y="4568947"/>
                </a:cubicBezTo>
                <a:cubicBezTo>
                  <a:pt x="1621025" y="4567891"/>
                  <a:pt x="1610559" y="4570579"/>
                  <a:pt x="1603837" y="4566547"/>
                </a:cubicBezTo>
                <a:cubicBezTo>
                  <a:pt x="1586554" y="4556178"/>
                  <a:pt x="1568792" y="4551089"/>
                  <a:pt x="1548820" y="4551089"/>
                </a:cubicBezTo>
                <a:cubicBezTo>
                  <a:pt x="1541330" y="4551089"/>
                  <a:pt x="1534033" y="4546768"/>
                  <a:pt x="1526449" y="4545999"/>
                </a:cubicBezTo>
                <a:cubicBezTo>
                  <a:pt x="1516078" y="4545040"/>
                  <a:pt x="1504172" y="4542447"/>
                  <a:pt x="1495147" y="4546096"/>
                </a:cubicBezTo>
                <a:cubicBezTo>
                  <a:pt x="1473928" y="4554737"/>
                  <a:pt x="1456742" y="4547536"/>
                  <a:pt x="1438211" y="4538991"/>
                </a:cubicBezTo>
                <a:cubicBezTo>
                  <a:pt x="1419967" y="4530541"/>
                  <a:pt x="1400764" y="4523821"/>
                  <a:pt x="1381370" y="4518251"/>
                </a:cubicBezTo>
                <a:cubicBezTo>
                  <a:pt x="1374073" y="4516235"/>
                  <a:pt x="1365336" y="4519596"/>
                  <a:pt x="1357270" y="4520267"/>
                </a:cubicBezTo>
                <a:cubicBezTo>
                  <a:pt x="1354389" y="4520460"/>
                  <a:pt x="1351220" y="4520748"/>
                  <a:pt x="1348629" y="4519788"/>
                </a:cubicBezTo>
                <a:cubicBezTo>
                  <a:pt x="1323569" y="4510570"/>
                  <a:pt x="1298124" y="4503561"/>
                  <a:pt x="1270953" y="4508361"/>
                </a:cubicBezTo>
                <a:cubicBezTo>
                  <a:pt x="1268457" y="4508842"/>
                  <a:pt x="1265672" y="4507786"/>
                  <a:pt x="1263175" y="4507114"/>
                </a:cubicBezTo>
                <a:cubicBezTo>
                  <a:pt x="1250981" y="4503657"/>
                  <a:pt x="1239075" y="4498184"/>
                  <a:pt x="1226690" y="4496936"/>
                </a:cubicBezTo>
                <a:cubicBezTo>
                  <a:pt x="1196157" y="4493864"/>
                  <a:pt x="1165433" y="4492615"/>
                  <a:pt x="1134706" y="4490599"/>
                </a:cubicBezTo>
                <a:cubicBezTo>
                  <a:pt x="1132786" y="4490503"/>
                  <a:pt x="1130770" y="4490503"/>
                  <a:pt x="1129042" y="4489831"/>
                </a:cubicBezTo>
                <a:cubicBezTo>
                  <a:pt x="1117712" y="4485702"/>
                  <a:pt x="1107823" y="4487047"/>
                  <a:pt x="1098220" y="4494919"/>
                </a:cubicBezTo>
                <a:cubicBezTo>
                  <a:pt x="1093996" y="4498376"/>
                  <a:pt x="1088235" y="4500200"/>
                  <a:pt x="1082955" y="4502121"/>
                </a:cubicBezTo>
                <a:cubicBezTo>
                  <a:pt x="1075177" y="4505002"/>
                  <a:pt x="1067208" y="4507786"/>
                  <a:pt x="1059143" y="4509610"/>
                </a:cubicBezTo>
                <a:cubicBezTo>
                  <a:pt x="1051173" y="4511338"/>
                  <a:pt x="1042628" y="4513738"/>
                  <a:pt x="1034947" y="4512395"/>
                </a:cubicBezTo>
                <a:cubicBezTo>
                  <a:pt x="1021121" y="4509994"/>
                  <a:pt x="1007966" y="4504618"/>
                  <a:pt x="994332" y="4501064"/>
                </a:cubicBezTo>
                <a:cubicBezTo>
                  <a:pt x="989628" y="4499816"/>
                  <a:pt x="984442" y="4500009"/>
                  <a:pt x="979546" y="4499912"/>
                </a:cubicBezTo>
                <a:cubicBezTo>
                  <a:pt x="968312" y="4499625"/>
                  <a:pt x="956790" y="4502409"/>
                  <a:pt x="946613" y="4494440"/>
                </a:cubicBezTo>
                <a:cubicBezTo>
                  <a:pt x="937204" y="4486951"/>
                  <a:pt x="927697" y="4489158"/>
                  <a:pt x="917808" y="4494824"/>
                </a:cubicBezTo>
                <a:cubicBezTo>
                  <a:pt x="910703" y="4498857"/>
                  <a:pt x="902639" y="4502025"/>
                  <a:pt x="894669" y="4503561"/>
                </a:cubicBezTo>
                <a:cubicBezTo>
                  <a:pt x="883723" y="4505673"/>
                  <a:pt x="872873" y="4506538"/>
                  <a:pt x="861063" y="4505289"/>
                </a:cubicBezTo>
                <a:cubicBezTo>
                  <a:pt x="852710" y="4504425"/>
                  <a:pt x="845892" y="4504041"/>
                  <a:pt x="839363" y="4498952"/>
                </a:cubicBezTo>
                <a:cubicBezTo>
                  <a:pt x="838308" y="4498184"/>
                  <a:pt x="836388" y="4497992"/>
                  <a:pt x="834947" y="4498089"/>
                </a:cubicBezTo>
                <a:cubicBezTo>
                  <a:pt x="816032" y="4499721"/>
                  <a:pt x="797309" y="4498857"/>
                  <a:pt x="778202" y="4497704"/>
                </a:cubicBezTo>
                <a:cubicBezTo>
                  <a:pt x="753911" y="4496168"/>
                  <a:pt x="728370" y="4500680"/>
                  <a:pt x="707343" y="4516811"/>
                </a:cubicBezTo>
                <a:cubicBezTo>
                  <a:pt x="704271" y="4519212"/>
                  <a:pt x="699662" y="4520267"/>
                  <a:pt x="695629" y="4520844"/>
                </a:cubicBezTo>
                <a:cubicBezTo>
                  <a:pt x="676618" y="4523340"/>
                  <a:pt x="657511" y="4525069"/>
                  <a:pt x="638500" y="4527853"/>
                </a:cubicBezTo>
                <a:cubicBezTo>
                  <a:pt x="628130" y="4529389"/>
                  <a:pt x="617280" y="4530734"/>
                  <a:pt x="607872" y="4534958"/>
                </a:cubicBezTo>
                <a:cubicBezTo>
                  <a:pt x="598655" y="4539086"/>
                  <a:pt x="591260" y="4543983"/>
                  <a:pt x="585788" y="4535342"/>
                </a:cubicBezTo>
                <a:cubicBezTo>
                  <a:pt x="575995" y="4539951"/>
                  <a:pt x="567448" y="4543792"/>
                  <a:pt x="559097" y="4547920"/>
                </a:cubicBezTo>
                <a:cubicBezTo>
                  <a:pt x="556023" y="4549456"/>
                  <a:pt x="553431" y="4551953"/>
                  <a:pt x="550358" y="4553393"/>
                </a:cubicBezTo>
                <a:cubicBezTo>
                  <a:pt x="547093" y="4554930"/>
                  <a:pt x="543445" y="4555889"/>
                  <a:pt x="539893" y="4556657"/>
                </a:cubicBezTo>
                <a:cubicBezTo>
                  <a:pt x="524050" y="4560114"/>
                  <a:pt x="508207" y="4563282"/>
                  <a:pt x="492462" y="4567027"/>
                </a:cubicBezTo>
                <a:cubicBezTo>
                  <a:pt x="489388" y="4567795"/>
                  <a:pt x="486796" y="4570868"/>
                  <a:pt x="484011" y="4572884"/>
                </a:cubicBezTo>
                <a:cubicBezTo>
                  <a:pt x="482187" y="4574228"/>
                  <a:pt x="480363" y="4576244"/>
                  <a:pt x="478346" y="4576533"/>
                </a:cubicBezTo>
                <a:cubicBezTo>
                  <a:pt x="462984" y="4578837"/>
                  <a:pt x="447718" y="4581526"/>
                  <a:pt x="432260" y="4582678"/>
                </a:cubicBezTo>
                <a:cubicBezTo>
                  <a:pt x="419298" y="4583637"/>
                  <a:pt x="406815" y="4583350"/>
                  <a:pt x="403455" y="4600056"/>
                </a:cubicBezTo>
                <a:cubicBezTo>
                  <a:pt x="402879" y="4602937"/>
                  <a:pt x="398750" y="4606010"/>
                  <a:pt x="395583" y="4607449"/>
                </a:cubicBezTo>
                <a:cubicBezTo>
                  <a:pt x="386557" y="4611578"/>
                  <a:pt x="376954" y="4614362"/>
                  <a:pt x="368025" y="4618587"/>
                </a:cubicBezTo>
                <a:cubicBezTo>
                  <a:pt x="338741" y="4632701"/>
                  <a:pt x="308113" y="4641631"/>
                  <a:pt x="275371" y="4639999"/>
                </a:cubicBezTo>
                <a:cubicBezTo>
                  <a:pt x="265194" y="4639519"/>
                  <a:pt x="255304" y="4634333"/>
                  <a:pt x="248871" y="4632413"/>
                </a:cubicBezTo>
                <a:cubicBezTo>
                  <a:pt x="230341" y="4639999"/>
                  <a:pt x="214786" y="4647296"/>
                  <a:pt x="198559" y="4652768"/>
                </a:cubicBezTo>
                <a:cubicBezTo>
                  <a:pt x="184253" y="4657665"/>
                  <a:pt x="169274" y="4660738"/>
                  <a:pt x="154583" y="4664290"/>
                </a:cubicBezTo>
                <a:cubicBezTo>
                  <a:pt x="149206" y="4665635"/>
                  <a:pt x="143734" y="4666403"/>
                  <a:pt x="138261" y="4667075"/>
                </a:cubicBezTo>
                <a:cubicBezTo>
                  <a:pt x="121171" y="4669187"/>
                  <a:pt x="103312" y="4664099"/>
                  <a:pt x="86606" y="4672164"/>
                </a:cubicBezTo>
                <a:cubicBezTo>
                  <a:pt x="77868" y="4676389"/>
                  <a:pt x="69226" y="4681477"/>
                  <a:pt x="60009" y="4683686"/>
                </a:cubicBezTo>
                <a:cubicBezTo>
                  <a:pt x="50120" y="4686086"/>
                  <a:pt x="40446" y="4689831"/>
                  <a:pt x="30568" y="4692507"/>
                </a:cubicBezTo>
                <a:lnTo>
                  <a:pt x="0" y="4694912"/>
                </a:lnTo>
                <a:lnTo>
                  <a:pt x="0" y="4338332"/>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75D0F0B-0743-4E5C-A4A0-324E5B9B8EB3}"/>
              </a:ext>
            </a:extLst>
          </p:cNvPr>
          <p:cNvSpPr>
            <a:spLocks noGrp="1"/>
          </p:cNvSpPr>
          <p:nvPr>
            <p:ph idx="1"/>
          </p:nvPr>
        </p:nvSpPr>
        <p:spPr>
          <a:xfrm>
            <a:off x="131708" y="1705140"/>
            <a:ext cx="5217303" cy="4707593"/>
          </a:xfrm>
        </p:spPr>
        <p:txBody>
          <a:bodyPr>
            <a:normAutofit fontScale="92500" lnSpcReduction="20000"/>
          </a:bodyPr>
          <a:lstStyle/>
          <a:p>
            <a:pPr marL="0" indent="0">
              <a:buNone/>
            </a:pPr>
            <a:r>
              <a:rPr lang="en-US" b="1" dirty="0"/>
              <a:t>Concord</a:t>
            </a:r>
            <a:r>
              <a:rPr lang="en-US" dirty="0"/>
              <a:t> – </a:t>
            </a:r>
            <a:r>
              <a:rPr lang="en-US" sz="2000" i="1" dirty="0"/>
              <a:t>1962 Deal Signed (UK &amp; France)</a:t>
            </a:r>
            <a:r>
              <a:rPr lang="en-US" dirty="0"/>
              <a:t>:</a:t>
            </a:r>
          </a:p>
          <a:p>
            <a:r>
              <a:rPr lang="en-US" dirty="0"/>
              <a:t>Faster (</a:t>
            </a:r>
            <a:r>
              <a:rPr lang="en-US" sz="1800" dirty="0"/>
              <a:t>3.5h LON-NYC</a:t>
            </a:r>
            <a:r>
              <a:rPr lang="en-US" dirty="0"/>
              <a:t>)</a:t>
            </a:r>
          </a:p>
          <a:p>
            <a:r>
              <a:rPr lang="en-US" dirty="0"/>
              <a:t>Sleek</a:t>
            </a:r>
          </a:p>
          <a:p>
            <a:r>
              <a:rPr lang="en-US" dirty="0"/>
              <a:t>Business Customers</a:t>
            </a:r>
          </a:p>
          <a:p>
            <a:r>
              <a:rPr lang="en-US" dirty="0"/>
              <a:t>$20k round Atlantic trip</a:t>
            </a:r>
          </a:p>
          <a:p>
            <a:endParaRPr lang="en-US" dirty="0"/>
          </a:p>
          <a:p>
            <a:pPr>
              <a:buFont typeface="Wingdings" panose="05000000000000000000" pitchFamily="2" charset="2"/>
              <a:buChar char="§"/>
            </a:pPr>
            <a:r>
              <a:rPr lang="en-US" dirty="0"/>
              <a:t>Engines – higher fuel costs x4</a:t>
            </a:r>
          </a:p>
          <a:p>
            <a:pPr>
              <a:buFont typeface="Wingdings" panose="05000000000000000000" pitchFamily="2" charset="2"/>
              <a:buChar char="§"/>
            </a:pPr>
            <a:r>
              <a:rPr lang="en-US" dirty="0"/>
              <a:t>Focus from speed to experience</a:t>
            </a:r>
          </a:p>
          <a:p>
            <a:pPr>
              <a:buFont typeface="Wingdings" panose="05000000000000000000" pitchFamily="2" charset="2"/>
              <a:buChar char="§"/>
            </a:pPr>
            <a:r>
              <a:rPr lang="en-US" dirty="0"/>
              <a:t>Perception of safety (</a:t>
            </a:r>
            <a:r>
              <a:rPr lang="en-US" sz="1800" dirty="0"/>
              <a:t>Accident + 911</a:t>
            </a:r>
            <a:r>
              <a:rPr lang="en-US" dirty="0"/>
              <a:t>)</a:t>
            </a:r>
          </a:p>
          <a:p>
            <a:pPr>
              <a:buFont typeface="Wingdings" panose="05000000000000000000" pitchFamily="2" charset="2"/>
              <a:buChar char="§"/>
            </a:pPr>
            <a:r>
              <a:rPr lang="en-US" dirty="0"/>
              <a:t>Noise (</a:t>
            </a:r>
            <a:r>
              <a:rPr lang="en-US" sz="1800" dirty="0"/>
              <a:t>Sonic Boom</a:t>
            </a:r>
            <a:r>
              <a:rPr lang="en-US" dirty="0"/>
              <a:t>)</a:t>
            </a:r>
          </a:p>
          <a:p>
            <a:pPr>
              <a:buFont typeface="Wingdings" panose="05000000000000000000" pitchFamily="2" charset="2"/>
              <a:buChar char="§"/>
            </a:pPr>
            <a:r>
              <a:rPr lang="en-US" dirty="0"/>
              <a:t>Development costs + limited orders.</a:t>
            </a:r>
          </a:p>
          <a:p>
            <a:pPr marL="0" indent="0">
              <a:buNone/>
            </a:pPr>
            <a:endParaRPr lang="en-US" dirty="0"/>
          </a:p>
          <a:p>
            <a:pPr marL="0" indent="0">
              <a:buNone/>
            </a:pPr>
            <a:endParaRPr lang="en-US" dirty="0"/>
          </a:p>
        </p:txBody>
      </p:sp>
      <p:sp>
        <p:nvSpPr>
          <p:cNvPr id="73" name="Freeform: Shape 72">
            <a:extLst>
              <a:ext uri="{FF2B5EF4-FFF2-40B4-BE49-F238E27FC236}">
                <a16:creationId xmlns:a16="http://schemas.microsoft.com/office/drawing/2014/main" id="{A027D562-8F7E-478A-942E-D959A950C5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476" y="4058937"/>
            <a:ext cx="6095524" cy="1410656"/>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Shape 74">
            <a:extLst>
              <a:ext uri="{FF2B5EF4-FFF2-40B4-BE49-F238E27FC236}">
                <a16:creationId xmlns:a16="http://schemas.microsoft.com/office/drawing/2014/main" id="{48A28C56-2619-47F0-B448-9D145309B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476" y="4058937"/>
            <a:ext cx="6095524" cy="1410656"/>
          </a:xfrm>
          <a:custGeom>
            <a:avLst/>
            <a:gdLst>
              <a:gd name="connsiteX0" fmla="*/ 6095524 w 6095524"/>
              <a:gd name="connsiteY0" fmla="*/ 0 h 1410656"/>
              <a:gd name="connsiteX1" fmla="*/ 6095524 w 6095524"/>
              <a:gd name="connsiteY1" fmla="*/ 221634 h 1410656"/>
              <a:gd name="connsiteX2" fmla="*/ 6061052 w 6095524"/>
              <a:gd name="connsiteY2" fmla="*/ 237063 h 1410656"/>
              <a:gd name="connsiteX3" fmla="*/ 6040890 w 6095524"/>
              <a:gd name="connsiteY3" fmla="*/ 245128 h 1410656"/>
              <a:gd name="connsiteX4" fmla="*/ 5957836 w 6095524"/>
              <a:gd name="connsiteY4" fmla="*/ 297073 h 1410656"/>
              <a:gd name="connsiteX5" fmla="*/ 5882656 w 6095524"/>
              <a:gd name="connsiteY5" fmla="*/ 361307 h 1410656"/>
              <a:gd name="connsiteX6" fmla="*/ 5827448 w 6095524"/>
              <a:gd name="connsiteY6" fmla="*/ 437542 h 1410656"/>
              <a:gd name="connsiteX7" fmla="*/ 5811989 w 6095524"/>
              <a:gd name="connsiteY7" fmla="*/ 455690 h 1410656"/>
              <a:gd name="connsiteX8" fmla="*/ 5769742 w 6095524"/>
              <a:gd name="connsiteY8" fmla="*/ 478445 h 1410656"/>
              <a:gd name="connsiteX9" fmla="*/ 5732393 w 6095524"/>
              <a:gd name="connsiteY9" fmla="*/ 495535 h 1410656"/>
              <a:gd name="connsiteX10" fmla="*/ 5705316 w 6095524"/>
              <a:gd name="connsiteY10" fmla="*/ 514451 h 1410656"/>
              <a:gd name="connsiteX11" fmla="*/ 5682465 w 6095524"/>
              <a:gd name="connsiteY11" fmla="*/ 531830 h 1410656"/>
              <a:gd name="connsiteX12" fmla="*/ 5630712 w 6095524"/>
              <a:gd name="connsiteY12" fmla="*/ 576765 h 1410656"/>
              <a:gd name="connsiteX13" fmla="*/ 5573392 w 6095524"/>
              <a:gd name="connsiteY13" fmla="*/ 614691 h 1410656"/>
              <a:gd name="connsiteX14" fmla="*/ 5527304 w 6095524"/>
              <a:gd name="connsiteY14" fmla="*/ 661162 h 1410656"/>
              <a:gd name="connsiteX15" fmla="*/ 5508293 w 6095524"/>
              <a:gd name="connsiteY15" fmla="*/ 686318 h 1410656"/>
              <a:gd name="connsiteX16" fmla="*/ 5468350 w 6095524"/>
              <a:gd name="connsiteY16" fmla="*/ 703505 h 1410656"/>
              <a:gd name="connsiteX17" fmla="*/ 5425048 w 6095524"/>
              <a:gd name="connsiteY17" fmla="*/ 730389 h 1410656"/>
              <a:gd name="connsiteX18" fmla="*/ 5394322 w 6095524"/>
              <a:gd name="connsiteY18" fmla="*/ 757081 h 1410656"/>
              <a:gd name="connsiteX19" fmla="*/ 5370608 w 6095524"/>
              <a:gd name="connsiteY19" fmla="*/ 774940 h 1410656"/>
              <a:gd name="connsiteX20" fmla="*/ 5337098 w 6095524"/>
              <a:gd name="connsiteY20" fmla="*/ 792895 h 1410656"/>
              <a:gd name="connsiteX21" fmla="*/ 5303493 w 6095524"/>
              <a:gd name="connsiteY21" fmla="*/ 816419 h 1410656"/>
              <a:gd name="connsiteX22" fmla="*/ 5287171 w 6095524"/>
              <a:gd name="connsiteY22" fmla="*/ 830917 h 1410656"/>
              <a:gd name="connsiteX23" fmla="*/ 5255581 w 6095524"/>
              <a:gd name="connsiteY23" fmla="*/ 855016 h 1410656"/>
              <a:gd name="connsiteX24" fmla="*/ 5223032 w 6095524"/>
              <a:gd name="connsiteY24" fmla="*/ 877484 h 1410656"/>
              <a:gd name="connsiteX25" fmla="*/ 5161870 w 6095524"/>
              <a:gd name="connsiteY25" fmla="*/ 903216 h 1410656"/>
              <a:gd name="connsiteX26" fmla="*/ 5106182 w 6095524"/>
              <a:gd name="connsiteY26" fmla="*/ 941046 h 1410656"/>
              <a:gd name="connsiteX27" fmla="*/ 5062014 w 6095524"/>
              <a:gd name="connsiteY27" fmla="*/ 968698 h 1410656"/>
              <a:gd name="connsiteX28" fmla="*/ 5036282 w 6095524"/>
              <a:gd name="connsiteY28" fmla="*/ 986846 h 1410656"/>
              <a:gd name="connsiteX29" fmla="*/ 4989043 w 6095524"/>
              <a:gd name="connsiteY29" fmla="*/ 1027364 h 1410656"/>
              <a:gd name="connsiteX30" fmla="*/ 4915783 w 6095524"/>
              <a:gd name="connsiteY30" fmla="*/ 1069994 h 1410656"/>
              <a:gd name="connsiteX31" fmla="*/ 4871520 w 6095524"/>
              <a:gd name="connsiteY31" fmla="*/ 1093038 h 1410656"/>
              <a:gd name="connsiteX32" fmla="*/ 4776274 w 6095524"/>
              <a:gd name="connsiteY32" fmla="*/ 1127796 h 1410656"/>
              <a:gd name="connsiteX33" fmla="*/ 4745548 w 6095524"/>
              <a:gd name="connsiteY33" fmla="*/ 1140182 h 1410656"/>
              <a:gd name="connsiteX34" fmla="*/ 4710408 w 6095524"/>
              <a:gd name="connsiteY34" fmla="*/ 1148343 h 1410656"/>
              <a:gd name="connsiteX35" fmla="*/ 4653950 w 6095524"/>
              <a:gd name="connsiteY35" fmla="*/ 1167642 h 1410656"/>
              <a:gd name="connsiteX36" fmla="*/ 4543725 w 6095524"/>
              <a:gd name="connsiteY36" fmla="*/ 1200863 h 1410656"/>
              <a:gd name="connsiteX37" fmla="*/ 4519530 w 6095524"/>
              <a:gd name="connsiteY37" fmla="*/ 1205952 h 1410656"/>
              <a:gd name="connsiteX38" fmla="*/ 4457887 w 6095524"/>
              <a:gd name="connsiteY38" fmla="*/ 1227363 h 1410656"/>
              <a:gd name="connsiteX39" fmla="*/ 4420922 w 6095524"/>
              <a:gd name="connsiteY39" fmla="*/ 1241765 h 1410656"/>
              <a:gd name="connsiteX40" fmla="*/ 4390292 w 6095524"/>
              <a:gd name="connsiteY40" fmla="*/ 1250023 h 1410656"/>
              <a:gd name="connsiteX41" fmla="*/ 4363216 w 6095524"/>
              <a:gd name="connsiteY41" fmla="*/ 1253864 h 1410656"/>
              <a:gd name="connsiteX42" fmla="*/ 4291973 w 6095524"/>
              <a:gd name="connsiteY42" fmla="*/ 1272874 h 1410656"/>
              <a:gd name="connsiteX43" fmla="*/ 4263552 w 6095524"/>
              <a:gd name="connsiteY43" fmla="*/ 1280364 h 1410656"/>
              <a:gd name="connsiteX44" fmla="*/ 4189813 w 6095524"/>
              <a:gd name="connsiteY44" fmla="*/ 1306096 h 1410656"/>
              <a:gd name="connsiteX45" fmla="*/ 4127306 w 6095524"/>
              <a:gd name="connsiteY45" fmla="*/ 1323090 h 1410656"/>
              <a:gd name="connsiteX46" fmla="*/ 4101192 w 6095524"/>
              <a:gd name="connsiteY46" fmla="*/ 1331251 h 1410656"/>
              <a:gd name="connsiteX47" fmla="*/ 4041470 w 6095524"/>
              <a:gd name="connsiteY47" fmla="*/ 1344886 h 1410656"/>
              <a:gd name="connsiteX48" fmla="*/ 4007672 w 6095524"/>
              <a:gd name="connsiteY48" fmla="*/ 1354488 h 1410656"/>
              <a:gd name="connsiteX49" fmla="*/ 3925195 w 6095524"/>
              <a:gd name="connsiteY49" fmla="*/ 1365337 h 1410656"/>
              <a:gd name="connsiteX50" fmla="*/ 3840029 w 6095524"/>
              <a:gd name="connsiteY50" fmla="*/ 1375802 h 1410656"/>
              <a:gd name="connsiteX51" fmla="*/ 3793270 w 6095524"/>
              <a:gd name="connsiteY51" fmla="*/ 1379259 h 1410656"/>
              <a:gd name="connsiteX52" fmla="*/ 3752464 w 6095524"/>
              <a:gd name="connsiteY52" fmla="*/ 1384733 h 1410656"/>
              <a:gd name="connsiteX53" fmla="*/ 3716938 w 6095524"/>
              <a:gd name="connsiteY53" fmla="*/ 1388189 h 1410656"/>
              <a:gd name="connsiteX54" fmla="*/ 3660386 w 6095524"/>
              <a:gd name="connsiteY54" fmla="*/ 1395198 h 1410656"/>
              <a:gd name="connsiteX55" fmla="*/ 3636862 w 6095524"/>
              <a:gd name="connsiteY55" fmla="*/ 1397023 h 1410656"/>
              <a:gd name="connsiteX56" fmla="*/ 3581365 w 6095524"/>
              <a:gd name="connsiteY56" fmla="*/ 1396926 h 1410656"/>
              <a:gd name="connsiteX57" fmla="*/ 3562066 w 6095524"/>
              <a:gd name="connsiteY57" fmla="*/ 1395966 h 1410656"/>
              <a:gd name="connsiteX58" fmla="*/ 3524908 w 6095524"/>
              <a:gd name="connsiteY58" fmla="*/ 1384060 h 1410656"/>
              <a:gd name="connsiteX59" fmla="*/ 3520492 w 6095524"/>
              <a:gd name="connsiteY59" fmla="*/ 1383196 h 1410656"/>
              <a:gd name="connsiteX60" fmla="*/ 3496103 w 6095524"/>
              <a:gd name="connsiteY60" fmla="*/ 1378491 h 1410656"/>
              <a:gd name="connsiteX61" fmla="*/ 3482757 w 6095524"/>
              <a:gd name="connsiteY61" fmla="*/ 1376955 h 1410656"/>
              <a:gd name="connsiteX62" fmla="*/ 3432061 w 6095524"/>
              <a:gd name="connsiteY62" fmla="*/ 1367162 h 1410656"/>
              <a:gd name="connsiteX63" fmla="*/ 3402873 w 6095524"/>
              <a:gd name="connsiteY63" fmla="*/ 1362553 h 1410656"/>
              <a:gd name="connsiteX64" fmla="*/ 3379253 w 6095524"/>
              <a:gd name="connsiteY64" fmla="*/ 1363225 h 1410656"/>
              <a:gd name="connsiteX65" fmla="*/ 3337774 w 6095524"/>
              <a:gd name="connsiteY65" fmla="*/ 1364089 h 1410656"/>
              <a:gd name="connsiteX66" fmla="*/ 3324524 w 6095524"/>
              <a:gd name="connsiteY66" fmla="*/ 1366298 h 1410656"/>
              <a:gd name="connsiteX67" fmla="*/ 3264610 w 6095524"/>
              <a:gd name="connsiteY67" fmla="*/ 1359960 h 1410656"/>
              <a:gd name="connsiteX68" fmla="*/ 3230429 w 6095524"/>
              <a:gd name="connsiteY68" fmla="*/ 1359480 h 1410656"/>
              <a:gd name="connsiteX69" fmla="*/ 3191927 w 6095524"/>
              <a:gd name="connsiteY69" fmla="*/ 1351607 h 1410656"/>
              <a:gd name="connsiteX70" fmla="*/ 3180694 w 6095524"/>
              <a:gd name="connsiteY70" fmla="*/ 1351991 h 1410656"/>
              <a:gd name="connsiteX71" fmla="*/ 3168116 w 6095524"/>
              <a:gd name="connsiteY71" fmla="*/ 1352663 h 1410656"/>
              <a:gd name="connsiteX72" fmla="*/ 3129517 w 6095524"/>
              <a:gd name="connsiteY72" fmla="*/ 1353240 h 1410656"/>
              <a:gd name="connsiteX73" fmla="*/ 3106089 w 6095524"/>
              <a:gd name="connsiteY73" fmla="*/ 1356120 h 1410656"/>
              <a:gd name="connsiteX74" fmla="*/ 3061444 w 6095524"/>
              <a:gd name="connsiteY74" fmla="*/ 1354392 h 1410656"/>
              <a:gd name="connsiteX75" fmla="*/ 3044928 w 6095524"/>
              <a:gd name="connsiteY75" fmla="*/ 1356888 h 1410656"/>
              <a:gd name="connsiteX76" fmla="*/ 3003162 w 6095524"/>
              <a:gd name="connsiteY76" fmla="*/ 1357176 h 1410656"/>
              <a:gd name="connsiteX77" fmla="*/ 2965716 w 6095524"/>
              <a:gd name="connsiteY77" fmla="*/ 1355736 h 1410656"/>
              <a:gd name="connsiteX78" fmla="*/ 2929614 w 6095524"/>
              <a:gd name="connsiteY78" fmla="*/ 1356504 h 1410656"/>
              <a:gd name="connsiteX79" fmla="*/ 2903786 w 6095524"/>
              <a:gd name="connsiteY79" fmla="*/ 1359672 h 1410656"/>
              <a:gd name="connsiteX80" fmla="*/ 2875750 w 6095524"/>
              <a:gd name="connsiteY80" fmla="*/ 1361592 h 1410656"/>
              <a:gd name="connsiteX81" fmla="*/ 2798458 w 6095524"/>
              <a:gd name="connsiteY81" fmla="*/ 1373018 h 1410656"/>
              <a:gd name="connsiteX82" fmla="*/ 2784152 w 6095524"/>
              <a:gd name="connsiteY82" fmla="*/ 1370234 h 1410656"/>
              <a:gd name="connsiteX83" fmla="*/ 2702922 w 6095524"/>
              <a:gd name="connsiteY83" fmla="*/ 1367641 h 1410656"/>
              <a:gd name="connsiteX84" fmla="*/ 2685256 w 6095524"/>
              <a:gd name="connsiteY84" fmla="*/ 1367834 h 1410656"/>
              <a:gd name="connsiteX85" fmla="*/ 2637824 w 6095524"/>
              <a:gd name="connsiteY85" fmla="*/ 1356504 h 1410656"/>
              <a:gd name="connsiteX86" fmla="*/ 2564661 w 6095524"/>
              <a:gd name="connsiteY86" fmla="*/ 1374459 h 1410656"/>
              <a:gd name="connsiteX87" fmla="*/ 2496201 w 6095524"/>
              <a:gd name="connsiteY87" fmla="*/ 1396926 h 1410656"/>
              <a:gd name="connsiteX88" fmla="*/ 2487560 w 6095524"/>
              <a:gd name="connsiteY88" fmla="*/ 1399807 h 1410656"/>
              <a:gd name="connsiteX89" fmla="*/ 2462980 w 6095524"/>
              <a:gd name="connsiteY89" fmla="*/ 1404704 h 1410656"/>
              <a:gd name="connsiteX90" fmla="*/ 2432544 w 6095524"/>
              <a:gd name="connsiteY90" fmla="*/ 1406432 h 1410656"/>
              <a:gd name="connsiteX91" fmla="*/ 2393945 w 6095524"/>
              <a:gd name="connsiteY91" fmla="*/ 1410656 h 1410656"/>
              <a:gd name="connsiteX92" fmla="*/ 2363029 w 6095524"/>
              <a:gd name="connsiteY92" fmla="*/ 1405375 h 1410656"/>
              <a:gd name="connsiteX93" fmla="*/ 2319821 w 6095524"/>
              <a:gd name="connsiteY93" fmla="*/ 1397502 h 1410656"/>
              <a:gd name="connsiteX94" fmla="*/ 2279111 w 6095524"/>
              <a:gd name="connsiteY94" fmla="*/ 1390013 h 1410656"/>
              <a:gd name="connsiteX95" fmla="*/ 2266245 w 6095524"/>
              <a:gd name="connsiteY95" fmla="*/ 1398846 h 1410656"/>
              <a:gd name="connsiteX96" fmla="*/ 2246370 w 6095524"/>
              <a:gd name="connsiteY96" fmla="*/ 1406527 h 1410656"/>
              <a:gd name="connsiteX97" fmla="*/ 2224287 w 6095524"/>
              <a:gd name="connsiteY97" fmla="*/ 1397310 h 1410656"/>
              <a:gd name="connsiteX98" fmla="*/ 2172630 w 6095524"/>
              <a:gd name="connsiteY98" fmla="*/ 1378204 h 1410656"/>
              <a:gd name="connsiteX99" fmla="*/ 2139985 w 6095524"/>
              <a:gd name="connsiteY99" fmla="*/ 1377339 h 1410656"/>
              <a:gd name="connsiteX100" fmla="*/ 2069030 w 6095524"/>
              <a:gd name="connsiteY100" fmla="*/ 1369178 h 1410656"/>
              <a:gd name="connsiteX101" fmla="*/ 2022655 w 6095524"/>
              <a:gd name="connsiteY101" fmla="*/ 1357560 h 1410656"/>
              <a:gd name="connsiteX102" fmla="*/ 1989339 w 6095524"/>
              <a:gd name="connsiteY102" fmla="*/ 1344406 h 1410656"/>
              <a:gd name="connsiteX103" fmla="*/ 1941618 w 6095524"/>
              <a:gd name="connsiteY103" fmla="*/ 1327219 h 1410656"/>
              <a:gd name="connsiteX104" fmla="*/ 1893707 w 6095524"/>
              <a:gd name="connsiteY104" fmla="*/ 1318290 h 1410656"/>
              <a:gd name="connsiteX105" fmla="*/ 1859045 w 6095524"/>
              <a:gd name="connsiteY105" fmla="*/ 1307056 h 1410656"/>
              <a:gd name="connsiteX106" fmla="*/ 1816702 w 6095524"/>
              <a:gd name="connsiteY106" fmla="*/ 1299374 h 1410656"/>
              <a:gd name="connsiteX107" fmla="*/ 1781177 w 6095524"/>
              <a:gd name="connsiteY107" fmla="*/ 1299087 h 1410656"/>
              <a:gd name="connsiteX108" fmla="*/ 1725488 w 6095524"/>
              <a:gd name="connsiteY108" fmla="*/ 1300431 h 1410656"/>
              <a:gd name="connsiteX109" fmla="*/ 1657318 w 6095524"/>
              <a:gd name="connsiteY109" fmla="*/ 1277196 h 1410656"/>
              <a:gd name="connsiteX110" fmla="*/ 1629761 w 6095524"/>
              <a:gd name="connsiteY110" fmla="*/ 1272010 h 1410656"/>
              <a:gd name="connsiteX111" fmla="*/ 1603837 w 6095524"/>
              <a:gd name="connsiteY111" fmla="*/ 1269610 h 1410656"/>
              <a:gd name="connsiteX112" fmla="*/ 1548820 w 6095524"/>
              <a:gd name="connsiteY112" fmla="*/ 1254152 h 1410656"/>
              <a:gd name="connsiteX113" fmla="*/ 1526449 w 6095524"/>
              <a:gd name="connsiteY113" fmla="*/ 1249062 h 1410656"/>
              <a:gd name="connsiteX114" fmla="*/ 1495147 w 6095524"/>
              <a:gd name="connsiteY114" fmla="*/ 1249159 h 1410656"/>
              <a:gd name="connsiteX115" fmla="*/ 1438211 w 6095524"/>
              <a:gd name="connsiteY115" fmla="*/ 1242054 h 1410656"/>
              <a:gd name="connsiteX116" fmla="*/ 1381370 w 6095524"/>
              <a:gd name="connsiteY116" fmla="*/ 1221314 h 1410656"/>
              <a:gd name="connsiteX117" fmla="*/ 1357270 w 6095524"/>
              <a:gd name="connsiteY117" fmla="*/ 1223330 h 1410656"/>
              <a:gd name="connsiteX118" fmla="*/ 1348629 w 6095524"/>
              <a:gd name="connsiteY118" fmla="*/ 1222851 h 1410656"/>
              <a:gd name="connsiteX119" fmla="*/ 1270953 w 6095524"/>
              <a:gd name="connsiteY119" fmla="*/ 1211424 h 1410656"/>
              <a:gd name="connsiteX120" fmla="*/ 1263175 w 6095524"/>
              <a:gd name="connsiteY120" fmla="*/ 1210177 h 1410656"/>
              <a:gd name="connsiteX121" fmla="*/ 1226690 w 6095524"/>
              <a:gd name="connsiteY121" fmla="*/ 1199999 h 1410656"/>
              <a:gd name="connsiteX122" fmla="*/ 1134706 w 6095524"/>
              <a:gd name="connsiteY122" fmla="*/ 1193662 h 1410656"/>
              <a:gd name="connsiteX123" fmla="*/ 1129042 w 6095524"/>
              <a:gd name="connsiteY123" fmla="*/ 1192894 h 1410656"/>
              <a:gd name="connsiteX124" fmla="*/ 1098220 w 6095524"/>
              <a:gd name="connsiteY124" fmla="*/ 1197982 h 1410656"/>
              <a:gd name="connsiteX125" fmla="*/ 1082955 w 6095524"/>
              <a:gd name="connsiteY125" fmla="*/ 1205184 h 1410656"/>
              <a:gd name="connsiteX126" fmla="*/ 1059143 w 6095524"/>
              <a:gd name="connsiteY126" fmla="*/ 1212673 h 1410656"/>
              <a:gd name="connsiteX127" fmla="*/ 1034947 w 6095524"/>
              <a:gd name="connsiteY127" fmla="*/ 1215458 h 1410656"/>
              <a:gd name="connsiteX128" fmla="*/ 994332 w 6095524"/>
              <a:gd name="connsiteY128" fmla="*/ 1204127 h 1410656"/>
              <a:gd name="connsiteX129" fmla="*/ 979546 w 6095524"/>
              <a:gd name="connsiteY129" fmla="*/ 1202975 h 1410656"/>
              <a:gd name="connsiteX130" fmla="*/ 946613 w 6095524"/>
              <a:gd name="connsiteY130" fmla="*/ 1197503 h 1410656"/>
              <a:gd name="connsiteX131" fmla="*/ 917808 w 6095524"/>
              <a:gd name="connsiteY131" fmla="*/ 1197887 h 1410656"/>
              <a:gd name="connsiteX132" fmla="*/ 894669 w 6095524"/>
              <a:gd name="connsiteY132" fmla="*/ 1206624 h 1410656"/>
              <a:gd name="connsiteX133" fmla="*/ 861063 w 6095524"/>
              <a:gd name="connsiteY133" fmla="*/ 1208352 h 1410656"/>
              <a:gd name="connsiteX134" fmla="*/ 839363 w 6095524"/>
              <a:gd name="connsiteY134" fmla="*/ 1202015 h 1410656"/>
              <a:gd name="connsiteX135" fmla="*/ 834947 w 6095524"/>
              <a:gd name="connsiteY135" fmla="*/ 1201152 h 1410656"/>
              <a:gd name="connsiteX136" fmla="*/ 778202 w 6095524"/>
              <a:gd name="connsiteY136" fmla="*/ 1200767 h 1410656"/>
              <a:gd name="connsiteX137" fmla="*/ 707343 w 6095524"/>
              <a:gd name="connsiteY137" fmla="*/ 1219874 h 1410656"/>
              <a:gd name="connsiteX138" fmla="*/ 695629 w 6095524"/>
              <a:gd name="connsiteY138" fmla="*/ 1223907 h 1410656"/>
              <a:gd name="connsiteX139" fmla="*/ 638500 w 6095524"/>
              <a:gd name="connsiteY139" fmla="*/ 1230916 h 1410656"/>
              <a:gd name="connsiteX140" fmla="*/ 607872 w 6095524"/>
              <a:gd name="connsiteY140" fmla="*/ 1238021 h 1410656"/>
              <a:gd name="connsiteX141" fmla="*/ 585788 w 6095524"/>
              <a:gd name="connsiteY141" fmla="*/ 1238405 h 1410656"/>
              <a:gd name="connsiteX142" fmla="*/ 559097 w 6095524"/>
              <a:gd name="connsiteY142" fmla="*/ 1250983 h 1410656"/>
              <a:gd name="connsiteX143" fmla="*/ 550358 w 6095524"/>
              <a:gd name="connsiteY143" fmla="*/ 1256456 h 1410656"/>
              <a:gd name="connsiteX144" fmla="*/ 539893 w 6095524"/>
              <a:gd name="connsiteY144" fmla="*/ 1259720 h 1410656"/>
              <a:gd name="connsiteX145" fmla="*/ 492462 w 6095524"/>
              <a:gd name="connsiteY145" fmla="*/ 1270090 h 1410656"/>
              <a:gd name="connsiteX146" fmla="*/ 484011 w 6095524"/>
              <a:gd name="connsiteY146" fmla="*/ 1275947 h 1410656"/>
              <a:gd name="connsiteX147" fmla="*/ 478346 w 6095524"/>
              <a:gd name="connsiteY147" fmla="*/ 1279596 h 1410656"/>
              <a:gd name="connsiteX148" fmla="*/ 432260 w 6095524"/>
              <a:gd name="connsiteY148" fmla="*/ 1285741 h 1410656"/>
              <a:gd name="connsiteX149" fmla="*/ 403455 w 6095524"/>
              <a:gd name="connsiteY149" fmla="*/ 1303119 h 1410656"/>
              <a:gd name="connsiteX150" fmla="*/ 395583 w 6095524"/>
              <a:gd name="connsiteY150" fmla="*/ 1310512 h 1410656"/>
              <a:gd name="connsiteX151" fmla="*/ 368025 w 6095524"/>
              <a:gd name="connsiteY151" fmla="*/ 1321650 h 1410656"/>
              <a:gd name="connsiteX152" fmla="*/ 275371 w 6095524"/>
              <a:gd name="connsiteY152" fmla="*/ 1343062 h 1410656"/>
              <a:gd name="connsiteX153" fmla="*/ 248871 w 6095524"/>
              <a:gd name="connsiteY153" fmla="*/ 1335476 h 1410656"/>
              <a:gd name="connsiteX154" fmla="*/ 198559 w 6095524"/>
              <a:gd name="connsiteY154" fmla="*/ 1355831 h 1410656"/>
              <a:gd name="connsiteX155" fmla="*/ 154583 w 6095524"/>
              <a:gd name="connsiteY155" fmla="*/ 1367353 h 1410656"/>
              <a:gd name="connsiteX156" fmla="*/ 138261 w 6095524"/>
              <a:gd name="connsiteY156" fmla="*/ 1370138 h 1410656"/>
              <a:gd name="connsiteX157" fmla="*/ 86606 w 6095524"/>
              <a:gd name="connsiteY157" fmla="*/ 1375227 h 1410656"/>
              <a:gd name="connsiteX158" fmla="*/ 60009 w 6095524"/>
              <a:gd name="connsiteY158" fmla="*/ 1386749 h 1410656"/>
              <a:gd name="connsiteX159" fmla="*/ 30568 w 6095524"/>
              <a:gd name="connsiteY159" fmla="*/ 1395570 h 1410656"/>
              <a:gd name="connsiteX160" fmla="*/ 0 w 6095524"/>
              <a:gd name="connsiteY160" fmla="*/ 1397975 h 1410656"/>
              <a:gd name="connsiteX161" fmla="*/ 0 w 6095524"/>
              <a:gd name="connsiteY161" fmla="*/ 1041395 h 1410656"/>
              <a:gd name="connsiteX162" fmla="*/ 17282 w 6095524"/>
              <a:gd name="connsiteY162" fmla="*/ 1043014 h 1410656"/>
              <a:gd name="connsiteX163" fmla="*/ 45030 w 6095524"/>
              <a:gd name="connsiteY163" fmla="*/ 1049159 h 1410656"/>
              <a:gd name="connsiteX164" fmla="*/ 85356 w 6095524"/>
              <a:gd name="connsiteY164" fmla="*/ 1059145 h 1410656"/>
              <a:gd name="connsiteX165" fmla="*/ 133077 w 6095524"/>
              <a:gd name="connsiteY165" fmla="*/ 1047815 h 1410656"/>
              <a:gd name="connsiteX166" fmla="*/ 137877 w 6095524"/>
              <a:gd name="connsiteY166" fmla="*/ 1043110 h 1410656"/>
              <a:gd name="connsiteX167" fmla="*/ 189053 w 6095524"/>
              <a:gd name="connsiteY167" fmla="*/ 1031877 h 1410656"/>
              <a:gd name="connsiteX168" fmla="*/ 273066 w 6095524"/>
              <a:gd name="connsiteY168" fmla="*/ 1019010 h 1410656"/>
              <a:gd name="connsiteX169" fmla="*/ 278539 w 6095524"/>
              <a:gd name="connsiteY169" fmla="*/ 1018146 h 1410656"/>
              <a:gd name="connsiteX170" fmla="*/ 326355 w 6095524"/>
              <a:gd name="connsiteY170" fmla="*/ 1044358 h 1410656"/>
              <a:gd name="connsiteX171" fmla="*/ 364761 w 6095524"/>
              <a:gd name="connsiteY171" fmla="*/ 1040710 h 1410656"/>
              <a:gd name="connsiteX172" fmla="*/ 382619 w 6095524"/>
              <a:gd name="connsiteY172" fmla="*/ 1022562 h 1410656"/>
              <a:gd name="connsiteX173" fmla="*/ 433988 w 6095524"/>
              <a:gd name="connsiteY173" fmla="*/ 1008256 h 1410656"/>
              <a:gd name="connsiteX174" fmla="*/ 497262 w 6095524"/>
              <a:gd name="connsiteY174" fmla="*/ 1009697 h 1410656"/>
              <a:gd name="connsiteX175" fmla="*/ 542101 w 6095524"/>
              <a:gd name="connsiteY175" fmla="*/ 1007872 h 1410656"/>
              <a:gd name="connsiteX176" fmla="*/ 566681 w 6095524"/>
              <a:gd name="connsiteY176" fmla="*/ 998175 h 1410656"/>
              <a:gd name="connsiteX177" fmla="*/ 584251 w 6095524"/>
              <a:gd name="connsiteY177" fmla="*/ 999136 h 1410656"/>
              <a:gd name="connsiteX178" fmla="*/ 617280 w 6095524"/>
              <a:gd name="connsiteY178" fmla="*/ 1006049 h 1410656"/>
              <a:gd name="connsiteX179" fmla="*/ 721842 w 6095524"/>
              <a:gd name="connsiteY179" fmla="*/ 1014210 h 1410656"/>
              <a:gd name="connsiteX180" fmla="*/ 764472 w 6095524"/>
              <a:gd name="connsiteY180" fmla="*/ 1001440 h 1410656"/>
              <a:gd name="connsiteX181" fmla="*/ 777242 w 6095524"/>
              <a:gd name="connsiteY181" fmla="*/ 1001152 h 1410656"/>
              <a:gd name="connsiteX182" fmla="*/ 805854 w 6095524"/>
              <a:gd name="connsiteY182" fmla="*/ 1006145 h 1410656"/>
              <a:gd name="connsiteX183" fmla="*/ 864904 w 6095524"/>
              <a:gd name="connsiteY183" fmla="*/ 1002784 h 1410656"/>
              <a:gd name="connsiteX184" fmla="*/ 886700 w 6095524"/>
              <a:gd name="connsiteY184" fmla="*/ 997695 h 1410656"/>
              <a:gd name="connsiteX185" fmla="*/ 898797 w 6095524"/>
              <a:gd name="connsiteY185" fmla="*/ 994430 h 1410656"/>
              <a:gd name="connsiteX186" fmla="*/ 960919 w 6095524"/>
              <a:gd name="connsiteY186" fmla="*/ 985405 h 1410656"/>
              <a:gd name="connsiteX187" fmla="*/ 988571 w 6095524"/>
              <a:gd name="connsiteY187" fmla="*/ 975708 h 1410656"/>
              <a:gd name="connsiteX188" fmla="*/ 996061 w 6095524"/>
              <a:gd name="connsiteY188" fmla="*/ 974268 h 1410656"/>
              <a:gd name="connsiteX189" fmla="*/ 1037059 w 6095524"/>
              <a:gd name="connsiteY189" fmla="*/ 978300 h 1410656"/>
              <a:gd name="connsiteX190" fmla="*/ 1067784 w 6095524"/>
              <a:gd name="connsiteY190" fmla="*/ 993950 h 1410656"/>
              <a:gd name="connsiteX191" fmla="*/ 1073737 w 6095524"/>
              <a:gd name="connsiteY191" fmla="*/ 999231 h 1410656"/>
              <a:gd name="connsiteX192" fmla="*/ 1159383 w 6095524"/>
              <a:gd name="connsiteY192" fmla="*/ 997407 h 1410656"/>
              <a:gd name="connsiteX193" fmla="*/ 1172536 w 6095524"/>
              <a:gd name="connsiteY193" fmla="*/ 995198 h 1410656"/>
              <a:gd name="connsiteX194" fmla="*/ 1236099 w 6095524"/>
              <a:gd name="connsiteY194" fmla="*/ 1004416 h 1410656"/>
              <a:gd name="connsiteX195" fmla="*/ 1254630 w 6095524"/>
              <a:gd name="connsiteY195" fmla="*/ 1006240 h 1410656"/>
              <a:gd name="connsiteX196" fmla="*/ 1321072 w 6095524"/>
              <a:gd name="connsiteY196" fmla="*/ 1014498 h 1410656"/>
              <a:gd name="connsiteX197" fmla="*/ 1330481 w 6095524"/>
              <a:gd name="connsiteY197" fmla="*/ 1006817 h 1410656"/>
              <a:gd name="connsiteX198" fmla="*/ 1357558 w 6095524"/>
              <a:gd name="connsiteY198" fmla="*/ 987517 h 1410656"/>
              <a:gd name="connsiteX199" fmla="*/ 1410942 w 6095524"/>
              <a:gd name="connsiteY199" fmla="*/ 970427 h 1410656"/>
              <a:gd name="connsiteX200" fmla="*/ 1425441 w 6095524"/>
              <a:gd name="connsiteY200" fmla="*/ 971387 h 1410656"/>
              <a:gd name="connsiteX201" fmla="*/ 1462118 w 6095524"/>
              <a:gd name="connsiteY201" fmla="*/ 999904 h 1410656"/>
              <a:gd name="connsiteX202" fmla="*/ 1479978 w 6095524"/>
              <a:gd name="connsiteY202" fmla="*/ 1011329 h 1410656"/>
              <a:gd name="connsiteX203" fmla="*/ 1530674 w 6095524"/>
              <a:gd name="connsiteY203" fmla="*/ 1032356 h 1410656"/>
              <a:gd name="connsiteX204" fmla="*/ 1534898 w 6095524"/>
              <a:gd name="connsiteY204" fmla="*/ 1036197 h 1410656"/>
              <a:gd name="connsiteX205" fmla="*/ 1572344 w 6095524"/>
              <a:gd name="connsiteY205" fmla="*/ 1081804 h 1410656"/>
              <a:gd name="connsiteX206" fmla="*/ 1580793 w 6095524"/>
              <a:gd name="connsiteY206" fmla="*/ 1089581 h 1410656"/>
              <a:gd name="connsiteX207" fmla="*/ 1590971 w 6095524"/>
              <a:gd name="connsiteY207" fmla="*/ 1101680 h 1410656"/>
              <a:gd name="connsiteX208" fmla="*/ 1622751 w 6095524"/>
              <a:gd name="connsiteY208" fmla="*/ 1125108 h 1410656"/>
              <a:gd name="connsiteX209" fmla="*/ 1662118 w 6095524"/>
              <a:gd name="connsiteY209" fmla="*/ 1132596 h 1410656"/>
              <a:gd name="connsiteX210" fmla="*/ 1709646 w 6095524"/>
              <a:gd name="connsiteY210" fmla="*/ 1144022 h 1410656"/>
              <a:gd name="connsiteX211" fmla="*/ 1729521 w 6095524"/>
              <a:gd name="connsiteY211" fmla="*/ 1151704 h 1410656"/>
              <a:gd name="connsiteX212" fmla="*/ 1782809 w 6095524"/>
              <a:gd name="connsiteY212" fmla="*/ 1166298 h 1410656"/>
              <a:gd name="connsiteX213" fmla="*/ 1820831 w 6095524"/>
              <a:gd name="connsiteY213" fmla="*/ 1178588 h 1410656"/>
              <a:gd name="connsiteX214" fmla="*/ 1875656 w 6095524"/>
              <a:gd name="connsiteY214" fmla="*/ 1185789 h 1410656"/>
              <a:gd name="connsiteX215" fmla="*/ 1902252 w 6095524"/>
              <a:gd name="connsiteY215" fmla="*/ 1186076 h 1410656"/>
              <a:gd name="connsiteX216" fmla="*/ 1951123 w 6095524"/>
              <a:gd name="connsiteY216" fmla="*/ 1222946 h 1410656"/>
              <a:gd name="connsiteX217" fmla="*/ 1990106 w 6095524"/>
              <a:gd name="connsiteY217" fmla="*/ 1247335 h 1410656"/>
              <a:gd name="connsiteX218" fmla="*/ 2031105 w 6095524"/>
              <a:gd name="connsiteY218" fmla="*/ 1235525 h 1410656"/>
              <a:gd name="connsiteX219" fmla="*/ 2042242 w 6095524"/>
              <a:gd name="connsiteY219" fmla="*/ 1224387 h 1410656"/>
              <a:gd name="connsiteX220" fmla="*/ 2109453 w 6095524"/>
              <a:gd name="connsiteY220" fmla="*/ 1213826 h 1410656"/>
              <a:gd name="connsiteX221" fmla="*/ 2205468 w 6095524"/>
              <a:gd name="connsiteY221" fmla="*/ 1213442 h 1410656"/>
              <a:gd name="connsiteX222" fmla="*/ 2365142 w 6095524"/>
              <a:gd name="connsiteY222" fmla="*/ 1189437 h 1410656"/>
              <a:gd name="connsiteX223" fmla="*/ 2392985 w 6095524"/>
              <a:gd name="connsiteY223" fmla="*/ 1178299 h 1410656"/>
              <a:gd name="connsiteX224" fmla="*/ 2424286 w 6095524"/>
              <a:gd name="connsiteY224" fmla="*/ 1175515 h 1410656"/>
              <a:gd name="connsiteX225" fmla="*/ 2436289 w 6095524"/>
              <a:gd name="connsiteY225" fmla="*/ 1182333 h 1410656"/>
              <a:gd name="connsiteX226" fmla="*/ 2488808 w 6095524"/>
              <a:gd name="connsiteY226" fmla="*/ 1192510 h 1410656"/>
              <a:gd name="connsiteX227" fmla="*/ 2498795 w 6095524"/>
              <a:gd name="connsiteY227" fmla="*/ 1192702 h 1410656"/>
              <a:gd name="connsiteX228" fmla="*/ 2532976 w 6095524"/>
              <a:gd name="connsiteY228" fmla="*/ 1188381 h 1410656"/>
              <a:gd name="connsiteX229" fmla="*/ 2564661 w 6095524"/>
              <a:gd name="connsiteY229" fmla="*/ 1185885 h 1410656"/>
              <a:gd name="connsiteX230" fmla="*/ 2644545 w 6095524"/>
              <a:gd name="connsiteY230" fmla="*/ 1194046 h 1410656"/>
              <a:gd name="connsiteX231" fmla="*/ 2705803 w 6095524"/>
              <a:gd name="connsiteY231" fmla="*/ 1192126 h 1410656"/>
              <a:gd name="connsiteX232" fmla="*/ 2734031 w 6095524"/>
              <a:gd name="connsiteY232" fmla="*/ 1194046 h 1410656"/>
              <a:gd name="connsiteX233" fmla="*/ 2749969 w 6095524"/>
              <a:gd name="connsiteY233" fmla="*/ 1196927 h 1410656"/>
              <a:gd name="connsiteX234" fmla="*/ 2786071 w 6095524"/>
              <a:gd name="connsiteY234" fmla="*/ 1216994 h 1410656"/>
              <a:gd name="connsiteX235" fmla="*/ 2805851 w 6095524"/>
              <a:gd name="connsiteY235" fmla="*/ 1221507 h 1410656"/>
              <a:gd name="connsiteX236" fmla="*/ 2865380 w 6095524"/>
              <a:gd name="connsiteY236" fmla="*/ 1221123 h 1410656"/>
              <a:gd name="connsiteX237" fmla="*/ 2954674 w 6095524"/>
              <a:gd name="connsiteY237" fmla="*/ 1190878 h 1410656"/>
              <a:gd name="connsiteX238" fmla="*/ 2963988 w 6095524"/>
              <a:gd name="connsiteY238" fmla="*/ 1186845 h 1410656"/>
              <a:gd name="connsiteX239" fmla="*/ 3009403 w 6095524"/>
              <a:gd name="connsiteY239" fmla="*/ 1181852 h 1410656"/>
              <a:gd name="connsiteX240" fmla="*/ 3040223 w 6095524"/>
              <a:gd name="connsiteY240" fmla="*/ 1188669 h 1410656"/>
              <a:gd name="connsiteX241" fmla="*/ 3082183 w 6095524"/>
              <a:gd name="connsiteY241" fmla="*/ 1202784 h 1410656"/>
              <a:gd name="connsiteX242" fmla="*/ 3119916 w 6095524"/>
              <a:gd name="connsiteY242" fmla="*/ 1214594 h 1410656"/>
              <a:gd name="connsiteX243" fmla="*/ 3147376 w 6095524"/>
              <a:gd name="connsiteY243" fmla="*/ 1227939 h 1410656"/>
              <a:gd name="connsiteX244" fmla="*/ 3210171 w 6095524"/>
              <a:gd name="connsiteY244" fmla="*/ 1237733 h 1410656"/>
              <a:gd name="connsiteX245" fmla="*/ 3216700 w 6095524"/>
              <a:gd name="connsiteY245" fmla="*/ 1239365 h 1410656"/>
              <a:gd name="connsiteX246" fmla="*/ 3263939 w 6095524"/>
              <a:gd name="connsiteY246" fmla="*/ 1227459 h 1410656"/>
              <a:gd name="connsiteX247" fmla="*/ 3320683 w 6095524"/>
              <a:gd name="connsiteY247" fmla="*/ 1215362 h 1410656"/>
              <a:gd name="connsiteX248" fmla="*/ 3340943 w 6095524"/>
              <a:gd name="connsiteY248" fmla="*/ 1219490 h 1410656"/>
              <a:gd name="connsiteX249" fmla="*/ 3368691 w 6095524"/>
              <a:gd name="connsiteY249" fmla="*/ 1225347 h 1410656"/>
              <a:gd name="connsiteX250" fmla="*/ 3394423 w 6095524"/>
              <a:gd name="connsiteY250" fmla="*/ 1222275 h 1410656"/>
              <a:gd name="connsiteX251" fmla="*/ 3410074 w 6095524"/>
              <a:gd name="connsiteY251" fmla="*/ 1221987 h 1410656"/>
              <a:gd name="connsiteX252" fmla="*/ 3481509 w 6095524"/>
              <a:gd name="connsiteY252" fmla="*/ 1257896 h 1410656"/>
              <a:gd name="connsiteX253" fmla="*/ 3499656 w 6095524"/>
              <a:gd name="connsiteY253" fmla="*/ 1260873 h 1410656"/>
              <a:gd name="connsiteX254" fmla="*/ 3509930 w 6095524"/>
              <a:gd name="connsiteY254" fmla="*/ 1265290 h 1410656"/>
              <a:gd name="connsiteX255" fmla="*/ 3571860 w 6095524"/>
              <a:gd name="connsiteY255" fmla="*/ 1309841 h 1410656"/>
              <a:gd name="connsiteX256" fmla="*/ 3598168 w 6095524"/>
              <a:gd name="connsiteY256" fmla="*/ 1318866 h 1410656"/>
              <a:gd name="connsiteX257" fmla="*/ 3627068 w 6095524"/>
              <a:gd name="connsiteY257" fmla="*/ 1317041 h 1410656"/>
              <a:gd name="connsiteX258" fmla="*/ 3643775 w 6095524"/>
              <a:gd name="connsiteY258" fmla="*/ 1313777 h 1410656"/>
              <a:gd name="connsiteX259" fmla="*/ 3685254 w 6095524"/>
              <a:gd name="connsiteY259" fmla="*/ 1285452 h 1410656"/>
              <a:gd name="connsiteX260" fmla="*/ 3708873 w 6095524"/>
              <a:gd name="connsiteY260" fmla="*/ 1286413 h 1410656"/>
              <a:gd name="connsiteX261" fmla="*/ 3745743 w 6095524"/>
              <a:gd name="connsiteY261" fmla="*/ 1305903 h 1410656"/>
              <a:gd name="connsiteX262" fmla="*/ 3812665 w 6095524"/>
              <a:gd name="connsiteY262" fmla="*/ 1314641 h 1410656"/>
              <a:gd name="connsiteX263" fmla="*/ 3846655 w 6095524"/>
              <a:gd name="connsiteY263" fmla="*/ 1287373 h 1410656"/>
              <a:gd name="connsiteX264" fmla="*/ 3864225 w 6095524"/>
              <a:gd name="connsiteY264" fmla="*/ 1261161 h 1410656"/>
              <a:gd name="connsiteX265" fmla="*/ 3915018 w 6095524"/>
              <a:gd name="connsiteY265" fmla="*/ 1230724 h 1410656"/>
              <a:gd name="connsiteX266" fmla="*/ 3927116 w 6095524"/>
              <a:gd name="connsiteY266" fmla="*/ 1242054 h 1410656"/>
              <a:gd name="connsiteX267" fmla="*/ 3964370 w 6095524"/>
              <a:gd name="connsiteY267" fmla="*/ 1246855 h 1410656"/>
              <a:gd name="connsiteX268" fmla="*/ 4004696 w 6095524"/>
              <a:gd name="connsiteY268" fmla="*/ 1246471 h 1410656"/>
              <a:gd name="connsiteX269" fmla="*/ 4074978 w 6095524"/>
              <a:gd name="connsiteY269" fmla="*/ 1251559 h 1410656"/>
              <a:gd name="connsiteX270" fmla="*/ 4121738 w 6095524"/>
              <a:gd name="connsiteY270" fmla="*/ 1222466 h 1410656"/>
              <a:gd name="connsiteX271" fmla="*/ 4139598 w 6095524"/>
              <a:gd name="connsiteY271" fmla="*/ 1210465 h 1410656"/>
              <a:gd name="connsiteX272" fmla="*/ 4156304 w 6095524"/>
              <a:gd name="connsiteY272" fmla="*/ 1202784 h 1410656"/>
              <a:gd name="connsiteX273" fmla="*/ 4175604 w 6095524"/>
              <a:gd name="connsiteY273" fmla="*/ 1198463 h 1410656"/>
              <a:gd name="connsiteX274" fmla="*/ 4222170 w 6095524"/>
              <a:gd name="connsiteY274" fmla="*/ 1182140 h 1410656"/>
              <a:gd name="connsiteX275" fmla="*/ 4247710 w 6095524"/>
              <a:gd name="connsiteY275" fmla="*/ 1166105 h 1410656"/>
              <a:gd name="connsiteX276" fmla="*/ 4305128 w 6095524"/>
              <a:gd name="connsiteY276" fmla="*/ 1150647 h 1410656"/>
              <a:gd name="connsiteX277" fmla="*/ 4344206 w 6095524"/>
              <a:gd name="connsiteY277" fmla="*/ 1136821 h 1410656"/>
              <a:gd name="connsiteX278" fmla="*/ 4385396 w 6095524"/>
              <a:gd name="connsiteY278" fmla="*/ 1113009 h 1410656"/>
              <a:gd name="connsiteX279" fmla="*/ 4391157 w 6095524"/>
              <a:gd name="connsiteY279" fmla="*/ 1109361 h 1410656"/>
              <a:gd name="connsiteX280" fmla="*/ 4404984 w 6095524"/>
              <a:gd name="connsiteY280" fmla="*/ 1093710 h 1410656"/>
              <a:gd name="connsiteX281" fmla="*/ 4425050 w 6095524"/>
              <a:gd name="connsiteY281" fmla="*/ 1039846 h 1410656"/>
              <a:gd name="connsiteX282" fmla="*/ 4430812 w 6095524"/>
              <a:gd name="connsiteY282" fmla="*/ 1028900 h 1410656"/>
              <a:gd name="connsiteX283" fmla="*/ 4483140 w 6095524"/>
              <a:gd name="connsiteY283" fmla="*/ 992030 h 1410656"/>
              <a:gd name="connsiteX284" fmla="*/ 4502535 w 6095524"/>
              <a:gd name="connsiteY284" fmla="*/ 995487 h 1410656"/>
              <a:gd name="connsiteX285" fmla="*/ 4523946 w 6095524"/>
              <a:gd name="connsiteY285" fmla="*/ 1007585 h 1410656"/>
              <a:gd name="connsiteX286" fmla="*/ 4570898 w 6095524"/>
              <a:gd name="connsiteY286" fmla="*/ 1010753 h 1410656"/>
              <a:gd name="connsiteX287" fmla="*/ 4588468 w 6095524"/>
              <a:gd name="connsiteY287" fmla="*/ 1004513 h 1410656"/>
              <a:gd name="connsiteX288" fmla="*/ 4619192 w 6095524"/>
              <a:gd name="connsiteY288" fmla="*/ 987710 h 1410656"/>
              <a:gd name="connsiteX289" fmla="*/ 4642908 w 6095524"/>
              <a:gd name="connsiteY289" fmla="*/ 961689 h 1410656"/>
              <a:gd name="connsiteX290" fmla="*/ 4677378 w 6095524"/>
              <a:gd name="connsiteY290" fmla="*/ 918674 h 1410656"/>
              <a:gd name="connsiteX291" fmla="*/ 4743532 w 6095524"/>
              <a:gd name="connsiteY291" fmla="*/ 902256 h 1410656"/>
              <a:gd name="connsiteX292" fmla="*/ 4768977 w 6095524"/>
              <a:gd name="connsiteY292" fmla="*/ 896783 h 1410656"/>
              <a:gd name="connsiteX293" fmla="*/ 4861536 w 6095524"/>
              <a:gd name="connsiteY293" fmla="*/ 873835 h 1410656"/>
              <a:gd name="connsiteX294" fmla="*/ 4869600 w 6095524"/>
              <a:gd name="connsiteY294" fmla="*/ 873067 h 1410656"/>
              <a:gd name="connsiteX295" fmla="*/ 4933738 w 6095524"/>
              <a:gd name="connsiteY295" fmla="*/ 846664 h 1410656"/>
              <a:gd name="connsiteX296" fmla="*/ 4949196 w 6095524"/>
              <a:gd name="connsiteY296" fmla="*/ 840134 h 1410656"/>
              <a:gd name="connsiteX297" fmla="*/ 4968112 w 6095524"/>
              <a:gd name="connsiteY297" fmla="*/ 823427 h 1410656"/>
              <a:gd name="connsiteX298" fmla="*/ 4985588 w 6095524"/>
              <a:gd name="connsiteY298" fmla="*/ 776284 h 1410656"/>
              <a:gd name="connsiteX299" fmla="*/ 5006038 w 6095524"/>
              <a:gd name="connsiteY299" fmla="*/ 754776 h 1410656"/>
              <a:gd name="connsiteX300" fmla="*/ 5020921 w 6095524"/>
              <a:gd name="connsiteY300" fmla="*/ 741718 h 1410656"/>
              <a:gd name="connsiteX301" fmla="*/ 5033978 w 6095524"/>
              <a:gd name="connsiteY301" fmla="*/ 721940 h 1410656"/>
              <a:gd name="connsiteX302" fmla="*/ 5047036 w 6095524"/>
              <a:gd name="connsiteY302" fmla="*/ 674604 h 1410656"/>
              <a:gd name="connsiteX303" fmla="*/ 5067104 w 6095524"/>
              <a:gd name="connsiteY303" fmla="*/ 632645 h 1410656"/>
              <a:gd name="connsiteX304" fmla="*/ 5103206 w 6095524"/>
              <a:gd name="connsiteY304" fmla="*/ 609410 h 1410656"/>
              <a:gd name="connsiteX305" fmla="*/ 5125577 w 6095524"/>
              <a:gd name="connsiteY305" fmla="*/ 597216 h 1410656"/>
              <a:gd name="connsiteX306" fmla="*/ 5214200 w 6095524"/>
              <a:gd name="connsiteY306" fmla="*/ 609506 h 1410656"/>
              <a:gd name="connsiteX307" fmla="*/ 5274688 w 6095524"/>
              <a:gd name="connsiteY307" fmla="*/ 621507 h 1410656"/>
              <a:gd name="connsiteX308" fmla="*/ 5294564 w 6095524"/>
              <a:gd name="connsiteY308" fmla="*/ 616899 h 1410656"/>
              <a:gd name="connsiteX309" fmla="*/ 5350732 w 6095524"/>
              <a:gd name="connsiteY309" fmla="*/ 577724 h 1410656"/>
              <a:gd name="connsiteX310" fmla="*/ 5406230 w 6095524"/>
              <a:gd name="connsiteY310" fmla="*/ 560250 h 1410656"/>
              <a:gd name="connsiteX311" fmla="*/ 5447996 w 6095524"/>
              <a:gd name="connsiteY311" fmla="*/ 555257 h 1410656"/>
              <a:gd name="connsiteX312" fmla="*/ 5483904 w 6095524"/>
              <a:gd name="connsiteY312" fmla="*/ 551417 h 1410656"/>
              <a:gd name="connsiteX313" fmla="*/ 5527016 w 6095524"/>
              <a:gd name="connsiteY313" fmla="*/ 540663 h 1410656"/>
              <a:gd name="connsiteX314" fmla="*/ 5551404 w 6095524"/>
              <a:gd name="connsiteY314" fmla="*/ 528949 h 1410656"/>
              <a:gd name="connsiteX315" fmla="*/ 5590194 w 6095524"/>
              <a:gd name="connsiteY315" fmla="*/ 512147 h 1410656"/>
              <a:gd name="connsiteX316" fmla="*/ 5629944 w 6095524"/>
              <a:gd name="connsiteY316" fmla="*/ 490351 h 1410656"/>
              <a:gd name="connsiteX317" fmla="*/ 5660477 w 6095524"/>
              <a:gd name="connsiteY317" fmla="*/ 459818 h 1410656"/>
              <a:gd name="connsiteX318" fmla="*/ 5676896 w 6095524"/>
              <a:gd name="connsiteY318" fmla="*/ 434086 h 1410656"/>
              <a:gd name="connsiteX319" fmla="*/ 5725000 w 6095524"/>
              <a:gd name="connsiteY319" fmla="*/ 397216 h 1410656"/>
              <a:gd name="connsiteX320" fmla="*/ 5768494 w 6095524"/>
              <a:gd name="connsiteY320" fmla="*/ 327701 h 1410656"/>
              <a:gd name="connsiteX321" fmla="*/ 5795763 w 6095524"/>
              <a:gd name="connsiteY321" fmla="*/ 298801 h 1410656"/>
              <a:gd name="connsiteX322" fmla="*/ 5811221 w 6095524"/>
              <a:gd name="connsiteY322" fmla="*/ 290639 h 1410656"/>
              <a:gd name="connsiteX323" fmla="*/ 5837528 w 6095524"/>
              <a:gd name="connsiteY323" fmla="*/ 270573 h 1410656"/>
              <a:gd name="connsiteX324" fmla="*/ 5853084 w 6095524"/>
              <a:gd name="connsiteY324" fmla="*/ 255690 h 1410656"/>
              <a:gd name="connsiteX325" fmla="*/ 5895618 w 6095524"/>
              <a:gd name="connsiteY325" fmla="*/ 200961 h 1410656"/>
              <a:gd name="connsiteX326" fmla="*/ 5908676 w 6095524"/>
              <a:gd name="connsiteY326" fmla="*/ 184735 h 1410656"/>
              <a:gd name="connsiteX327" fmla="*/ 5935657 w 6095524"/>
              <a:gd name="connsiteY327" fmla="*/ 156891 h 1410656"/>
              <a:gd name="connsiteX328" fmla="*/ 5947467 w 6095524"/>
              <a:gd name="connsiteY328" fmla="*/ 148441 h 1410656"/>
              <a:gd name="connsiteX329" fmla="*/ 5968302 w 6095524"/>
              <a:gd name="connsiteY329" fmla="*/ 125782 h 1410656"/>
              <a:gd name="connsiteX330" fmla="*/ 6017942 w 6095524"/>
              <a:gd name="connsiteY330" fmla="*/ 66348 h 1410656"/>
              <a:gd name="connsiteX331" fmla="*/ 6039258 w 6095524"/>
              <a:gd name="connsiteY331" fmla="*/ 33030 h 1410656"/>
              <a:gd name="connsiteX332" fmla="*/ 6081792 w 6095524"/>
              <a:gd name="connsiteY332" fmla="*/ 8451 h 1410656"/>
              <a:gd name="connsiteX333" fmla="*/ 6095524 w 6095524"/>
              <a:gd name="connsiteY333" fmla="*/ 0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Lst>
            <a:rect l="l" t="t" r="r" b="b"/>
            <a:pathLst>
              <a:path w="6095524" h="1410656">
                <a:moveTo>
                  <a:pt x="6095524" y="0"/>
                </a:moveTo>
                <a:lnTo>
                  <a:pt x="6095524" y="221634"/>
                </a:lnTo>
                <a:lnTo>
                  <a:pt x="6061052" y="237063"/>
                </a:lnTo>
                <a:cubicBezTo>
                  <a:pt x="6054332" y="239848"/>
                  <a:pt x="6046938" y="241384"/>
                  <a:pt x="6040890" y="245128"/>
                </a:cubicBezTo>
                <a:cubicBezTo>
                  <a:pt x="6013044" y="262219"/>
                  <a:pt x="5986064" y="280654"/>
                  <a:pt x="5957836" y="297073"/>
                </a:cubicBezTo>
                <a:cubicBezTo>
                  <a:pt x="5928744" y="314067"/>
                  <a:pt x="5902724" y="334134"/>
                  <a:pt x="5882656" y="361307"/>
                </a:cubicBezTo>
                <a:cubicBezTo>
                  <a:pt x="5864029" y="386559"/>
                  <a:pt x="5845978" y="412194"/>
                  <a:pt x="5827448" y="437542"/>
                </a:cubicBezTo>
                <a:cubicBezTo>
                  <a:pt x="5822743" y="443975"/>
                  <a:pt x="5818422" y="451561"/>
                  <a:pt x="5811989" y="455690"/>
                </a:cubicBezTo>
                <a:cubicBezTo>
                  <a:pt x="5798643" y="464331"/>
                  <a:pt x="5784048" y="471340"/>
                  <a:pt x="5769742" y="478445"/>
                </a:cubicBezTo>
                <a:cubicBezTo>
                  <a:pt x="5757452" y="484494"/>
                  <a:pt x="5744394" y="489006"/>
                  <a:pt x="5732393" y="495535"/>
                </a:cubicBezTo>
                <a:cubicBezTo>
                  <a:pt x="5722792" y="500721"/>
                  <a:pt x="5714246" y="507922"/>
                  <a:pt x="5705316" y="514451"/>
                </a:cubicBezTo>
                <a:cubicBezTo>
                  <a:pt x="5697539" y="520115"/>
                  <a:pt x="5688994" y="525012"/>
                  <a:pt x="5682465" y="531830"/>
                </a:cubicBezTo>
                <a:cubicBezTo>
                  <a:pt x="5666526" y="548344"/>
                  <a:pt x="5650491" y="564571"/>
                  <a:pt x="5630712" y="576765"/>
                </a:cubicBezTo>
                <a:cubicBezTo>
                  <a:pt x="5611221" y="588862"/>
                  <a:pt x="5592786" y="602401"/>
                  <a:pt x="5573392" y="614691"/>
                </a:cubicBezTo>
                <a:cubicBezTo>
                  <a:pt x="5554380" y="626693"/>
                  <a:pt x="5537194" y="639846"/>
                  <a:pt x="5527304" y="661162"/>
                </a:cubicBezTo>
                <a:cubicBezTo>
                  <a:pt x="5522888" y="670571"/>
                  <a:pt x="5516646" y="680845"/>
                  <a:pt x="5508293" y="686318"/>
                </a:cubicBezTo>
                <a:cubicBezTo>
                  <a:pt x="5496387" y="694095"/>
                  <a:pt x="5481313" y="696880"/>
                  <a:pt x="5468350" y="703505"/>
                </a:cubicBezTo>
                <a:cubicBezTo>
                  <a:pt x="5453084" y="711282"/>
                  <a:pt x="5435418" y="718003"/>
                  <a:pt x="5425048" y="730389"/>
                </a:cubicBezTo>
                <a:cubicBezTo>
                  <a:pt x="5415830" y="741431"/>
                  <a:pt x="5406517" y="750072"/>
                  <a:pt x="5394322" y="757081"/>
                </a:cubicBezTo>
                <a:cubicBezTo>
                  <a:pt x="5385778" y="761978"/>
                  <a:pt x="5379441" y="770907"/>
                  <a:pt x="5370608" y="774940"/>
                </a:cubicBezTo>
                <a:cubicBezTo>
                  <a:pt x="5358990" y="780317"/>
                  <a:pt x="5347276" y="784542"/>
                  <a:pt x="5337098" y="792895"/>
                </a:cubicBezTo>
                <a:cubicBezTo>
                  <a:pt x="5326536" y="801536"/>
                  <a:pt x="5314535" y="808353"/>
                  <a:pt x="5303493" y="816419"/>
                </a:cubicBezTo>
                <a:cubicBezTo>
                  <a:pt x="5297636" y="820739"/>
                  <a:pt x="5292835" y="826404"/>
                  <a:pt x="5287171" y="830917"/>
                </a:cubicBezTo>
                <a:cubicBezTo>
                  <a:pt x="5276801" y="839174"/>
                  <a:pt x="5266239" y="847239"/>
                  <a:pt x="5255581" y="855016"/>
                </a:cubicBezTo>
                <a:cubicBezTo>
                  <a:pt x="5244924" y="862794"/>
                  <a:pt x="5234746" y="871819"/>
                  <a:pt x="5223032" y="877484"/>
                </a:cubicBezTo>
                <a:cubicBezTo>
                  <a:pt x="5203062" y="887086"/>
                  <a:pt x="5181266" y="892847"/>
                  <a:pt x="5161870" y="903216"/>
                </a:cubicBezTo>
                <a:cubicBezTo>
                  <a:pt x="5142188" y="913777"/>
                  <a:pt x="5123656" y="927028"/>
                  <a:pt x="5106182" y="941046"/>
                </a:cubicBezTo>
                <a:cubicBezTo>
                  <a:pt x="5092356" y="952088"/>
                  <a:pt x="5079394" y="963034"/>
                  <a:pt x="5062014" y="968698"/>
                </a:cubicBezTo>
                <a:cubicBezTo>
                  <a:pt x="5052317" y="971867"/>
                  <a:pt x="5042140" y="978780"/>
                  <a:pt x="5036282" y="986846"/>
                </a:cubicBezTo>
                <a:cubicBezTo>
                  <a:pt x="5023608" y="1004416"/>
                  <a:pt x="5007382" y="1016802"/>
                  <a:pt x="4989043" y="1027364"/>
                </a:cubicBezTo>
                <a:cubicBezTo>
                  <a:pt x="4964559" y="1041574"/>
                  <a:pt x="4940363" y="1056072"/>
                  <a:pt x="4915783" y="1069994"/>
                </a:cubicBezTo>
                <a:cubicBezTo>
                  <a:pt x="4901286" y="1078252"/>
                  <a:pt x="4886884" y="1086989"/>
                  <a:pt x="4871520" y="1093038"/>
                </a:cubicBezTo>
                <a:cubicBezTo>
                  <a:pt x="4840124" y="1105520"/>
                  <a:pt x="4807959" y="1116177"/>
                  <a:pt x="4776274" y="1127796"/>
                </a:cubicBezTo>
                <a:cubicBezTo>
                  <a:pt x="4765904" y="1131540"/>
                  <a:pt x="4756110" y="1136917"/>
                  <a:pt x="4745548" y="1140182"/>
                </a:cubicBezTo>
                <a:cubicBezTo>
                  <a:pt x="4734122" y="1143734"/>
                  <a:pt x="4721834" y="1144790"/>
                  <a:pt x="4710408" y="1148343"/>
                </a:cubicBezTo>
                <a:cubicBezTo>
                  <a:pt x="4691396" y="1154199"/>
                  <a:pt x="4672961" y="1161689"/>
                  <a:pt x="4653950" y="1167642"/>
                </a:cubicBezTo>
                <a:cubicBezTo>
                  <a:pt x="4617272" y="1179068"/>
                  <a:pt x="4580498" y="1190014"/>
                  <a:pt x="4543725" y="1200863"/>
                </a:cubicBezTo>
                <a:cubicBezTo>
                  <a:pt x="4535852" y="1203168"/>
                  <a:pt x="4527306" y="1203456"/>
                  <a:pt x="4519530" y="1205952"/>
                </a:cubicBezTo>
                <a:cubicBezTo>
                  <a:pt x="4498886" y="1212673"/>
                  <a:pt x="4478338" y="1219970"/>
                  <a:pt x="4457887" y="1227363"/>
                </a:cubicBezTo>
                <a:cubicBezTo>
                  <a:pt x="4445502" y="1231876"/>
                  <a:pt x="4433403" y="1237445"/>
                  <a:pt x="4420922" y="1241765"/>
                </a:cubicBezTo>
                <a:cubicBezTo>
                  <a:pt x="4410936" y="1245222"/>
                  <a:pt x="4400662" y="1247910"/>
                  <a:pt x="4390292" y="1250023"/>
                </a:cubicBezTo>
                <a:cubicBezTo>
                  <a:pt x="4381363" y="1251848"/>
                  <a:pt x="4372050" y="1251655"/>
                  <a:pt x="4363216" y="1253864"/>
                </a:cubicBezTo>
                <a:cubicBezTo>
                  <a:pt x="4339308" y="1259816"/>
                  <a:pt x="4315689" y="1266538"/>
                  <a:pt x="4291973" y="1272874"/>
                </a:cubicBezTo>
                <a:cubicBezTo>
                  <a:pt x="4282468" y="1275371"/>
                  <a:pt x="4272770" y="1277196"/>
                  <a:pt x="4263552" y="1280364"/>
                </a:cubicBezTo>
                <a:cubicBezTo>
                  <a:pt x="4238876" y="1288717"/>
                  <a:pt x="4214585" y="1298222"/>
                  <a:pt x="4189813" y="1306096"/>
                </a:cubicBezTo>
                <a:cubicBezTo>
                  <a:pt x="4169266" y="1312625"/>
                  <a:pt x="4148142" y="1317329"/>
                  <a:pt x="4127306" y="1323090"/>
                </a:cubicBezTo>
                <a:cubicBezTo>
                  <a:pt x="4118473" y="1325587"/>
                  <a:pt x="4110024" y="1329140"/>
                  <a:pt x="4101192" y="1331251"/>
                </a:cubicBezTo>
                <a:cubicBezTo>
                  <a:pt x="4081412" y="1336053"/>
                  <a:pt x="4061345" y="1340085"/>
                  <a:pt x="4041470" y="1344886"/>
                </a:cubicBezTo>
                <a:cubicBezTo>
                  <a:pt x="4030139" y="1347670"/>
                  <a:pt x="4019194" y="1352663"/>
                  <a:pt x="4007672" y="1354488"/>
                </a:cubicBezTo>
                <a:cubicBezTo>
                  <a:pt x="3980308" y="1358808"/>
                  <a:pt x="3952752" y="1361880"/>
                  <a:pt x="3925195" y="1365337"/>
                </a:cubicBezTo>
                <a:cubicBezTo>
                  <a:pt x="3896776" y="1368889"/>
                  <a:pt x="3868451" y="1372634"/>
                  <a:pt x="3840029" y="1375802"/>
                </a:cubicBezTo>
                <a:cubicBezTo>
                  <a:pt x="3824475" y="1377435"/>
                  <a:pt x="3808824" y="1377723"/>
                  <a:pt x="3793270" y="1379259"/>
                </a:cubicBezTo>
                <a:cubicBezTo>
                  <a:pt x="3779636" y="1380604"/>
                  <a:pt x="3766098" y="1383100"/>
                  <a:pt x="3752464" y="1384733"/>
                </a:cubicBezTo>
                <a:cubicBezTo>
                  <a:pt x="3740654" y="1386076"/>
                  <a:pt x="3728748" y="1386844"/>
                  <a:pt x="3716938" y="1388189"/>
                </a:cubicBezTo>
                <a:cubicBezTo>
                  <a:pt x="3698024" y="1390397"/>
                  <a:pt x="3679204" y="1392894"/>
                  <a:pt x="3660386" y="1395198"/>
                </a:cubicBezTo>
                <a:cubicBezTo>
                  <a:pt x="3652513" y="1396062"/>
                  <a:pt x="3644255" y="1398462"/>
                  <a:pt x="3636862" y="1397023"/>
                </a:cubicBezTo>
                <a:cubicBezTo>
                  <a:pt x="3618235" y="1393373"/>
                  <a:pt x="3599896" y="1394430"/>
                  <a:pt x="3581365" y="1396926"/>
                </a:cubicBezTo>
                <a:cubicBezTo>
                  <a:pt x="3575028" y="1397791"/>
                  <a:pt x="3568211" y="1397598"/>
                  <a:pt x="3562066" y="1395966"/>
                </a:cubicBezTo>
                <a:cubicBezTo>
                  <a:pt x="3549488" y="1392701"/>
                  <a:pt x="3537294" y="1388092"/>
                  <a:pt x="3524908" y="1384060"/>
                </a:cubicBezTo>
                <a:cubicBezTo>
                  <a:pt x="3523563" y="1383580"/>
                  <a:pt x="3521931" y="1383484"/>
                  <a:pt x="3520492" y="1383196"/>
                </a:cubicBezTo>
                <a:cubicBezTo>
                  <a:pt x="3512330" y="1381563"/>
                  <a:pt x="3504266" y="1379931"/>
                  <a:pt x="3496103" y="1378491"/>
                </a:cubicBezTo>
                <a:cubicBezTo>
                  <a:pt x="3491687" y="1377723"/>
                  <a:pt x="3487174" y="1377627"/>
                  <a:pt x="3482757" y="1376955"/>
                </a:cubicBezTo>
                <a:cubicBezTo>
                  <a:pt x="3465667" y="1374266"/>
                  <a:pt x="3446848" y="1378779"/>
                  <a:pt x="3432061" y="1367162"/>
                </a:cubicBezTo>
                <a:cubicBezTo>
                  <a:pt x="3422460" y="1359672"/>
                  <a:pt x="3413146" y="1361401"/>
                  <a:pt x="3402873" y="1362553"/>
                </a:cubicBezTo>
                <a:cubicBezTo>
                  <a:pt x="3395096" y="1363417"/>
                  <a:pt x="3387126" y="1363128"/>
                  <a:pt x="3379253" y="1363225"/>
                </a:cubicBezTo>
                <a:cubicBezTo>
                  <a:pt x="3365427" y="1363512"/>
                  <a:pt x="3351601" y="1363609"/>
                  <a:pt x="3337774" y="1364089"/>
                </a:cubicBezTo>
                <a:cubicBezTo>
                  <a:pt x="3333357" y="1364281"/>
                  <a:pt x="3328846" y="1366682"/>
                  <a:pt x="3324524" y="1366298"/>
                </a:cubicBezTo>
                <a:cubicBezTo>
                  <a:pt x="3304553" y="1364473"/>
                  <a:pt x="3284582" y="1361592"/>
                  <a:pt x="3264610" y="1359960"/>
                </a:cubicBezTo>
                <a:cubicBezTo>
                  <a:pt x="3253281" y="1359001"/>
                  <a:pt x="3241663" y="1360824"/>
                  <a:pt x="3230429" y="1359480"/>
                </a:cubicBezTo>
                <a:cubicBezTo>
                  <a:pt x="3217468" y="1357944"/>
                  <a:pt x="3204794" y="1354008"/>
                  <a:pt x="3191927" y="1351607"/>
                </a:cubicBezTo>
                <a:cubicBezTo>
                  <a:pt x="3188375" y="1350935"/>
                  <a:pt x="3184438" y="1351799"/>
                  <a:pt x="3180694" y="1351991"/>
                </a:cubicBezTo>
                <a:cubicBezTo>
                  <a:pt x="3176469" y="1352183"/>
                  <a:pt x="3172340" y="1352567"/>
                  <a:pt x="3168116" y="1352663"/>
                </a:cubicBezTo>
                <a:cubicBezTo>
                  <a:pt x="3155249" y="1352856"/>
                  <a:pt x="3142384" y="1352567"/>
                  <a:pt x="3129517" y="1353240"/>
                </a:cubicBezTo>
                <a:cubicBezTo>
                  <a:pt x="3121644" y="1353624"/>
                  <a:pt x="3113388" y="1357560"/>
                  <a:pt x="3106089" y="1356120"/>
                </a:cubicBezTo>
                <a:cubicBezTo>
                  <a:pt x="3091208" y="1353335"/>
                  <a:pt x="3076325" y="1359576"/>
                  <a:pt x="3061444" y="1354392"/>
                </a:cubicBezTo>
                <a:cubicBezTo>
                  <a:pt x="3056834" y="1352856"/>
                  <a:pt x="3050497" y="1356696"/>
                  <a:pt x="3044928" y="1356888"/>
                </a:cubicBezTo>
                <a:cubicBezTo>
                  <a:pt x="3031006" y="1357368"/>
                  <a:pt x="3017084" y="1357272"/>
                  <a:pt x="3003162" y="1357176"/>
                </a:cubicBezTo>
                <a:cubicBezTo>
                  <a:pt x="2990680" y="1357080"/>
                  <a:pt x="2977717" y="1358424"/>
                  <a:pt x="2965716" y="1355736"/>
                </a:cubicBezTo>
                <a:cubicBezTo>
                  <a:pt x="2953137" y="1352856"/>
                  <a:pt x="2941808" y="1353240"/>
                  <a:pt x="2929614" y="1356504"/>
                </a:cubicBezTo>
                <a:cubicBezTo>
                  <a:pt x="2921260" y="1358712"/>
                  <a:pt x="2912427" y="1359001"/>
                  <a:pt x="2903786" y="1359672"/>
                </a:cubicBezTo>
                <a:cubicBezTo>
                  <a:pt x="2894473" y="1360440"/>
                  <a:pt x="2884199" y="1358424"/>
                  <a:pt x="2875750" y="1361592"/>
                </a:cubicBezTo>
                <a:cubicBezTo>
                  <a:pt x="2850593" y="1371002"/>
                  <a:pt x="2824765" y="1373018"/>
                  <a:pt x="2798458" y="1373018"/>
                </a:cubicBezTo>
                <a:cubicBezTo>
                  <a:pt x="2793656" y="1373018"/>
                  <a:pt x="2788759" y="1371675"/>
                  <a:pt x="2784152" y="1370234"/>
                </a:cubicBezTo>
                <a:cubicBezTo>
                  <a:pt x="2757266" y="1361592"/>
                  <a:pt x="2730286" y="1362360"/>
                  <a:pt x="2702922" y="1367641"/>
                </a:cubicBezTo>
                <a:cubicBezTo>
                  <a:pt x="2697257" y="1368794"/>
                  <a:pt x="2690921" y="1368986"/>
                  <a:pt x="2685256" y="1367834"/>
                </a:cubicBezTo>
                <a:cubicBezTo>
                  <a:pt x="2669317" y="1364473"/>
                  <a:pt x="2653858" y="1358904"/>
                  <a:pt x="2637824" y="1356504"/>
                </a:cubicBezTo>
                <a:cubicBezTo>
                  <a:pt x="2611324" y="1352567"/>
                  <a:pt x="2588377" y="1365817"/>
                  <a:pt x="2564661" y="1374459"/>
                </a:cubicBezTo>
                <a:cubicBezTo>
                  <a:pt x="2542097" y="1382620"/>
                  <a:pt x="2522894" y="1401055"/>
                  <a:pt x="2496201" y="1396926"/>
                </a:cubicBezTo>
                <a:cubicBezTo>
                  <a:pt x="2493514" y="1396542"/>
                  <a:pt x="2490537" y="1399134"/>
                  <a:pt x="2487560" y="1399807"/>
                </a:cubicBezTo>
                <a:cubicBezTo>
                  <a:pt x="2479399" y="1401631"/>
                  <a:pt x="2471238" y="1403839"/>
                  <a:pt x="2462980" y="1404704"/>
                </a:cubicBezTo>
                <a:cubicBezTo>
                  <a:pt x="2452899" y="1405856"/>
                  <a:pt x="2442625" y="1405472"/>
                  <a:pt x="2432544" y="1406432"/>
                </a:cubicBezTo>
                <a:cubicBezTo>
                  <a:pt x="2419581" y="1407584"/>
                  <a:pt x="2406812" y="1410656"/>
                  <a:pt x="2393945" y="1410656"/>
                </a:cubicBezTo>
                <a:cubicBezTo>
                  <a:pt x="2383575" y="1410656"/>
                  <a:pt x="2373302" y="1407104"/>
                  <a:pt x="2363029" y="1405375"/>
                </a:cubicBezTo>
                <a:cubicBezTo>
                  <a:pt x="2348530" y="1402975"/>
                  <a:pt x="2332591" y="1403647"/>
                  <a:pt x="2319821" y="1397502"/>
                </a:cubicBezTo>
                <a:cubicBezTo>
                  <a:pt x="2306188" y="1390973"/>
                  <a:pt x="2293225" y="1387997"/>
                  <a:pt x="2279111" y="1390013"/>
                </a:cubicBezTo>
                <a:cubicBezTo>
                  <a:pt x="2274406" y="1390685"/>
                  <a:pt x="2268357" y="1394718"/>
                  <a:pt x="2266245" y="1398846"/>
                </a:cubicBezTo>
                <a:cubicBezTo>
                  <a:pt x="2261540" y="1408064"/>
                  <a:pt x="2255108" y="1409697"/>
                  <a:pt x="2246370" y="1406527"/>
                </a:cubicBezTo>
                <a:cubicBezTo>
                  <a:pt x="2238785" y="1403839"/>
                  <a:pt x="2229471" y="1402495"/>
                  <a:pt x="2224287" y="1397310"/>
                </a:cubicBezTo>
                <a:cubicBezTo>
                  <a:pt x="2209596" y="1382620"/>
                  <a:pt x="2190873" y="1382140"/>
                  <a:pt x="2172630" y="1378204"/>
                </a:cubicBezTo>
                <a:cubicBezTo>
                  <a:pt x="2161494" y="1375802"/>
                  <a:pt x="2151123" y="1375707"/>
                  <a:pt x="2139985" y="1377339"/>
                </a:cubicBezTo>
                <a:cubicBezTo>
                  <a:pt x="2115790" y="1380988"/>
                  <a:pt x="2092266" y="1375802"/>
                  <a:pt x="2069030" y="1369178"/>
                </a:cubicBezTo>
                <a:cubicBezTo>
                  <a:pt x="2053667" y="1364761"/>
                  <a:pt x="2037921" y="1362073"/>
                  <a:pt x="2022655" y="1357560"/>
                </a:cubicBezTo>
                <a:cubicBezTo>
                  <a:pt x="2011229" y="1354104"/>
                  <a:pt x="1999804" y="1349975"/>
                  <a:pt x="1989339" y="1344406"/>
                </a:cubicBezTo>
                <a:cubicBezTo>
                  <a:pt x="1974167" y="1336244"/>
                  <a:pt x="1960918" y="1323954"/>
                  <a:pt x="1941618" y="1327219"/>
                </a:cubicBezTo>
                <a:cubicBezTo>
                  <a:pt x="1924623" y="1330099"/>
                  <a:pt x="1909262" y="1324051"/>
                  <a:pt x="1893707" y="1318290"/>
                </a:cubicBezTo>
                <a:cubicBezTo>
                  <a:pt x="1882281" y="1314065"/>
                  <a:pt x="1870857" y="1309744"/>
                  <a:pt x="1859045" y="1307056"/>
                </a:cubicBezTo>
                <a:cubicBezTo>
                  <a:pt x="1845027" y="1303887"/>
                  <a:pt x="1829184" y="1305232"/>
                  <a:pt x="1816702" y="1299374"/>
                </a:cubicBezTo>
                <a:cubicBezTo>
                  <a:pt x="1803644" y="1293229"/>
                  <a:pt x="1792795" y="1297358"/>
                  <a:pt x="1781177" y="1299087"/>
                </a:cubicBezTo>
                <a:cubicBezTo>
                  <a:pt x="1762646" y="1301775"/>
                  <a:pt x="1744210" y="1306768"/>
                  <a:pt x="1725488" y="1300431"/>
                </a:cubicBezTo>
                <a:cubicBezTo>
                  <a:pt x="1702733" y="1292750"/>
                  <a:pt x="1680169" y="1284493"/>
                  <a:pt x="1657318" y="1277196"/>
                </a:cubicBezTo>
                <a:cubicBezTo>
                  <a:pt x="1648483" y="1274410"/>
                  <a:pt x="1638980" y="1273258"/>
                  <a:pt x="1629761" y="1272010"/>
                </a:cubicBezTo>
                <a:cubicBezTo>
                  <a:pt x="1621025" y="1270954"/>
                  <a:pt x="1610559" y="1273642"/>
                  <a:pt x="1603837" y="1269610"/>
                </a:cubicBezTo>
                <a:cubicBezTo>
                  <a:pt x="1586554" y="1259241"/>
                  <a:pt x="1568792" y="1254152"/>
                  <a:pt x="1548820" y="1254152"/>
                </a:cubicBezTo>
                <a:cubicBezTo>
                  <a:pt x="1541330" y="1254152"/>
                  <a:pt x="1534033" y="1249831"/>
                  <a:pt x="1526449" y="1249062"/>
                </a:cubicBezTo>
                <a:cubicBezTo>
                  <a:pt x="1516078" y="1248103"/>
                  <a:pt x="1504172" y="1245510"/>
                  <a:pt x="1495147" y="1249159"/>
                </a:cubicBezTo>
                <a:cubicBezTo>
                  <a:pt x="1473928" y="1257800"/>
                  <a:pt x="1456742" y="1250599"/>
                  <a:pt x="1438211" y="1242054"/>
                </a:cubicBezTo>
                <a:cubicBezTo>
                  <a:pt x="1419967" y="1233604"/>
                  <a:pt x="1400764" y="1226884"/>
                  <a:pt x="1381370" y="1221314"/>
                </a:cubicBezTo>
                <a:cubicBezTo>
                  <a:pt x="1374073" y="1219298"/>
                  <a:pt x="1365336" y="1222659"/>
                  <a:pt x="1357270" y="1223330"/>
                </a:cubicBezTo>
                <a:cubicBezTo>
                  <a:pt x="1354389" y="1223523"/>
                  <a:pt x="1351220" y="1223811"/>
                  <a:pt x="1348629" y="1222851"/>
                </a:cubicBezTo>
                <a:cubicBezTo>
                  <a:pt x="1323569" y="1213633"/>
                  <a:pt x="1298124" y="1206624"/>
                  <a:pt x="1270953" y="1211424"/>
                </a:cubicBezTo>
                <a:cubicBezTo>
                  <a:pt x="1268457" y="1211905"/>
                  <a:pt x="1265672" y="1210849"/>
                  <a:pt x="1263175" y="1210177"/>
                </a:cubicBezTo>
                <a:cubicBezTo>
                  <a:pt x="1250981" y="1206720"/>
                  <a:pt x="1239075" y="1201247"/>
                  <a:pt x="1226690" y="1199999"/>
                </a:cubicBezTo>
                <a:cubicBezTo>
                  <a:pt x="1196157" y="1196927"/>
                  <a:pt x="1165433" y="1195678"/>
                  <a:pt x="1134706" y="1193662"/>
                </a:cubicBezTo>
                <a:cubicBezTo>
                  <a:pt x="1132786" y="1193566"/>
                  <a:pt x="1130770" y="1193566"/>
                  <a:pt x="1129042" y="1192894"/>
                </a:cubicBezTo>
                <a:cubicBezTo>
                  <a:pt x="1117712" y="1188765"/>
                  <a:pt x="1107823" y="1190110"/>
                  <a:pt x="1098220" y="1197982"/>
                </a:cubicBezTo>
                <a:cubicBezTo>
                  <a:pt x="1093996" y="1201439"/>
                  <a:pt x="1088235" y="1203263"/>
                  <a:pt x="1082955" y="1205184"/>
                </a:cubicBezTo>
                <a:cubicBezTo>
                  <a:pt x="1075177" y="1208065"/>
                  <a:pt x="1067208" y="1210849"/>
                  <a:pt x="1059143" y="1212673"/>
                </a:cubicBezTo>
                <a:cubicBezTo>
                  <a:pt x="1051173" y="1214401"/>
                  <a:pt x="1042628" y="1216801"/>
                  <a:pt x="1034947" y="1215458"/>
                </a:cubicBezTo>
                <a:cubicBezTo>
                  <a:pt x="1021121" y="1213057"/>
                  <a:pt x="1007966" y="1207681"/>
                  <a:pt x="994332" y="1204127"/>
                </a:cubicBezTo>
                <a:cubicBezTo>
                  <a:pt x="989628" y="1202879"/>
                  <a:pt x="984442" y="1203072"/>
                  <a:pt x="979546" y="1202975"/>
                </a:cubicBezTo>
                <a:cubicBezTo>
                  <a:pt x="968312" y="1202688"/>
                  <a:pt x="956790" y="1205472"/>
                  <a:pt x="946613" y="1197503"/>
                </a:cubicBezTo>
                <a:cubicBezTo>
                  <a:pt x="937204" y="1190014"/>
                  <a:pt x="927697" y="1192221"/>
                  <a:pt x="917808" y="1197887"/>
                </a:cubicBezTo>
                <a:cubicBezTo>
                  <a:pt x="910703" y="1201920"/>
                  <a:pt x="902639" y="1205088"/>
                  <a:pt x="894669" y="1206624"/>
                </a:cubicBezTo>
                <a:cubicBezTo>
                  <a:pt x="883723" y="1208736"/>
                  <a:pt x="872873" y="1209601"/>
                  <a:pt x="861063" y="1208352"/>
                </a:cubicBezTo>
                <a:cubicBezTo>
                  <a:pt x="852710" y="1207488"/>
                  <a:pt x="845892" y="1207104"/>
                  <a:pt x="839363" y="1202015"/>
                </a:cubicBezTo>
                <a:cubicBezTo>
                  <a:pt x="838308" y="1201247"/>
                  <a:pt x="836388" y="1201055"/>
                  <a:pt x="834947" y="1201152"/>
                </a:cubicBezTo>
                <a:cubicBezTo>
                  <a:pt x="816032" y="1202784"/>
                  <a:pt x="797309" y="1201920"/>
                  <a:pt x="778202" y="1200767"/>
                </a:cubicBezTo>
                <a:cubicBezTo>
                  <a:pt x="753911" y="1199231"/>
                  <a:pt x="728370" y="1203743"/>
                  <a:pt x="707343" y="1219874"/>
                </a:cubicBezTo>
                <a:cubicBezTo>
                  <a:pt x="704271" y="1222275"/>
                  <a:pt x="699662" y="1223330"/>
                  <a:pt x="695629" y="1223907"/>
                </a:cubicBezTo>
                <a:cubicBezTo>
                  <a:pt x="676618" y="1226403"/>
                  <a:pt x="657511" y="1228132"/>
                  <a:pt x="638500" y="1230916"/>
                </a:cubicBezTo>
                <a:cubicBezTo>
                  <a:pt x="628130" y="1232452"/>
                  <a:pt x="617280" y="1233797"/>
                  <a:pt x="607872" y="1238021"/>
                </a:cubicBezTo>
                <a:cubicBezTo>
                  <a:pt x="598655" y="1242149"/>
                  <a:pt x="591260" y="1247046"/>
                  <a:pt x="585788" y="1238405"/>
                </a:cubicBezTo>
                <a:cubicBezTo>
                  <a:pt x="575995" y="1243014"/>
                  <a:pt x="567448" y="1246855"/>
                  <a:pt x="559097" y="1250983"/>
                </a:cubicBezTo>
                <a:cubicBezTo>
                  <a:pt x="556023" y="1252519"/>
                  <a:pt x="553431" y="1255016"/>
                  <a:pt x="550358" y="1256456"/>
                </a:cubicBezTo>
                <a:cubicBezTo>
                  <a:pt x="547093" y="1257993"/>
                  <a:pt x="543445" y="1258952"/>
                  <a:pt x="539893" y="1259720"/>
                </a:cubicBezTo>
                <a:cubicBezTo>
                  <a:pt x="524050" y="1263177"/>
                  <a:pt x="508207" y="1266345"/>
                  <a:pt x="492462" y="1270090"/>
                </a:cubicBezTo>
                <a:cubicBezTo>
                  <a:pt x="489388" y="1270858"/>
                  <a:pt x="486796" y="1273931"/>
                  <a:pt x="484011" y="1275947"/>
                </a:cubicBezTo>
                <a:cubicBezTo>
                  <a:pt x="482187" y="1277291"/>
                  <a:pt x="480363" y="1279307"/>
                  <a:pt x="478346" y="1279596"/>
                </a:cubicBezTo>
                <a:cubicBezTo>
                  <a:pt x="462984" y="1281900"/>
                  <a:pt x="447718" y="1284589"/>
                  <a:pt x="432260" y="1285741"/>
                </a:cubicBezTo>
                <a:cubicBezTo>
                  <a:pt x="419298" y="1286700"/>
                  <a:pt x="406815" y="1286413"/>
                  <a:pt x="403455" y="1303119"/>
                </a:cubicBezTo>
                <a:cubicBezTo>
                  <a:pt x="402879" y="1306000"/>
                  <a:pt x="398750" y="1309073"/>
                  <a:pt x="395583" y="1310512"/>
                </a:cubicBezTo>
                <a:cubicBezTo>
                  <a:pt x="386557" y="1314641"/>
                  <a:pt x="376954" y="1317425"/>
                  <a:pt x="368025" y="1321650"/>
                </a:cubicBezTo>
                <a:cubicBezTo>
                  <a:pt x="338741" y="1335764"/>
                  <a:pt x="308113" y="1344694"/>
                  <a:pt x="275371" y="1343062"/>
                </a:cubicBezTo>
                <a:cubicBezTo>
                  <a:pt x="265194" y="1342582"/>
                  <a:pt x="255304" y="1337396"/>
                  <a:pt x="248871" y="1335476"/>
                </a:cubicBezTo>
                <a:cubicBezTo>
                  <a:pt x="230341" y="1343062"/>
                  <a:pt x="214786" y="1350359"/>
                  <a:pt x="198559" y="1355831"/>
                </a:cubicBezTo>
                <a:cubicBezTo>
                  <a:pt x="184253" y="1360728"/>
                  <a:pt x="169274" y="1363801"/>
                  <a:pt x="154583" y="1367353"/>
                </a:cubicBezTo>
                <a:cubicBezTo>
                  <a:pt x="149206" y="1368698"/>
                  <a:pt x="143734" y="1369466"/>
                  <a:pt x="138261" y="1370138"/>
                </a:cubicBezTo>
                <a:cubicBezTo>
                  <a:pt x="121171" y="1372250"/>
                  <a:pt x="103312" y="1367162"/>
                  <a:pt x="86606" y="1375227"/>
                </a:cubicBezTo>
                <a:cubicBezTo>
                  <a:pt x="77868" y="1379452"/>
                  <a:pt x="69226" y="1384540"/>
                  <a:pt x="60009" y="1386749"/>
                </a:cubicBezTo>
                <a:cubicBezTo>
                  <a:pt x="50120" y="1389149"/>
                  <a:pt x="40446" y="1392894"/>
                  <a:pt x="30568" y="1395570"/>
                </a:cubicBezTo>
                <a:lnTo>
                  <a:pt x="0" y="1397975"/>
                </a:lnTo>
                <a:lnTo>
                  <a:pt x="0" y="1041395"/>
                </a:lnTo>
                <a:lnTo>
                  <a:pt x="17282" y="1043014"/>
                </a:lnTo>
                <a:cubicBezTo>
                  <a:pt x="26692" y="1044358"/>
                  <a:pt x="35813" y="1048967"/>
                  <a:pt x="45030" y="1049159"/>
                </a:cubicBezTo>
                <a:cubicBezTo>
                  <a:pt x="59529" y="1049448"/>
                  <a:pt x="72395" y="1051271"/>
                  <a:pt x="85356" y="1059145"/>
                </a:cubicBezTo>
                <a:cubicBezTo>
                  <a:pt x="104944" y="1070955"/>
                  <a:pt x="121074" y="1065962"/>
                  <a:pt x="133077" y="1047815"/>
                </a:cubicBezTo>
                <a:cubicBezTo>
                  <a:pt x="134325" y="1045991"/>
                  <a:pt x="135957" y="1043590"/>
                  <a:pt x="137877" y="1043110"/>
                </a:cubicBezTo>
                <a:cubicBezTo>
                  <a:pt x="154872" y="1038885"/>
                  <a:pt x="172347" y="1030820"/>
                  <a:pt x="189053" y="1031877"/>
                </a:cubicBezTo>
                <a:cubicBezTo>
                  <a:pt x="218530" y="1033797"/>
                  <a:pt x="246278" y="1031493"/>
                  <a:pt x="273066" y="1019010"/>
                </a:cubicBezTo>
                <a:cubicBezTo>
                  <a:pt x="274698" y="1018242"/>
                  <a:pt x="277195" y="1017474"/>
                  <a:pt x="278539" y="1018146"/>
                </a:cubicBezTo>
                <a:cubicBezTo>
                  <a:pt x="294670" y="1026500"/>
                  <a:pt x="312336" y="1033125"/>
                  <a:pt x="326355" y="1044358"/>
                </a:cubicBezTo>
                <a:cubicBezTo>
                  <a:pt x="339701" y="1055016"/>
                  <a:pt x="355832" y="1055112"/>
                  <a:pt x="364761" y="1040710"/>
                </a:cubicBezTo>
                <a:cubicBezTo>
                  <a:pt x="369177" y="1033604"/>
                  <a:pt x="375322" y="1025348"/>
                  <a:pt x="382619" y="1022562"/>
                </a:cubicBezTo>
                <a:cubicBezTo>
                  <a:pt x="399134" y="1016226"/>
                  <a:pt x="416802" y="1012961"/>
                  <a:pt x="433988" y="1008256"/>
                </a:cubicBezTo>
                <a:cubicBezTo>
                  <a:pt x="455208" y="1002495"/>
                  <a:pt x="476139" y="1002495"/>
                  <a:pt x="497262" y="1009697"/>
                </a:cubicBezTo>
                <a:cubicBezTo>
                  <a:pt x="512145" y="1014785"/>
                  <a:pt x="527315" y="1014785"/>
                  <a:pt x="542101" y="1007872"/>
                </a:cubicBezTo>
                <a:cubicBezTo>
                  <a:pt x="550070" y="1004128"/>
                  <a:pt x="558232" y="1000288"/>
                  <a:pt x="566681" y="998175"/>
                </a:cubicBezTo>
                <a:cubicBezTo>
                  <a:pt x="572154" y="996830"/>
                  <a:pt x="578490" y="998079"/>
                  <a:pt x="584251" y="999136"/>
                </a:cubicBezTo>
                <a:cubicBezTo>
                  <a:pt x="595389" y="1001248"/>
                  <a:pt x="606911" y="1007681"/>
                  <a:pt x="617280" y="1006049"/>
                </a:cubicBezTo>
                <a:cubicBezTo>
                  <a:pt x="653095" y="1000288"/>
                  <a:pt x="686892" y="1013826"/>
                  <a:pt x="721842" y="1014210"/>
                </a:cubicBezTo>
                <a:cubicBezTo>
                  <a:pt x="737684" y="1014401"/>
                  <a:pt x="753335" y="1017474"/>
                  <a:pt x="764472" y="1001440"/>
                </a:cubicBezTo>
                <a:cubicBezTo>
                  <a:pt x="765912" y="999327"/>
                  <a:pt x="772922" y="1000479"/>
                  <a:pt x="777242" y="1001152"/>
                </a:cubicBezTo>
                <a:cubicBezTo>
                  <a:pt x="786844" y="1002592"/>
                  <a:pt x="796350" y="1006240"/>
                  <a:pt x="805854" y="1006145"/>
                </a:cubicBezTo>
                <a:cubicBezTo>
                  <a:pt x="825538" y="1006049"/>
                  <a:pt x="845317" y="1004513"/>
                  <a:pt x="864904" y="1002784"/>
                </a:cubicBezTo>
                <a:cubicBezTo>
                  <a:pt x="872297" y="1002111"/>
                  <a:pt x="879402" y="999520"/>
                  <a:pt x="886700" y="997695"/>
                </a:cubicBezTo>
                <a:cubicBezTo>
                  <a:pt x="890732" y="996639"/>
                  <a:pt x="895053" y="993855"/>
                  <a:pt x="898797" y="994430"/>
                </a:cubicBezTo>
                <a:cubicBezTo>
                  <a:pt x="920497" y="997791"/>
                  <a:pt x="940372" y="989534"/>
                  <a:pt x="960919" y="985405"/>
                </a:cubicBezTo>
                <a:cubicBezTo>
                  <a:pt x="970425" y="983485"/>
                  <a:pt x="979354" y="978876"/>
                  <a:pt x="988571" y="975708"/>
                </a:cubicBezTo>
                <a:cubicBezTo>
                  <a:pt x="990972" y="974843"/>
                  <a:pt x="993660" y="974075"/>
                  <a:pt x="996061" y="974268"/>
                </a:cubicBezTo>
                <a:cubicBezTo>
                  <a:pt x="1009791" y="975420"/>
                  <a:pt x="1023425" y="977052"/>
                  <a:pt x="1037059" y="978300"/>
                </a:cubicBezTo>
                <a:cubicBezTo>
                  <a:pt x="1049445" y="979452"/>
                  <a:pt x="1061927" y="979836"/>
                  <a:pt x="1067784" y="993950"/>
                </a:cubicBezTo>
                <a:cubicBezTo>
                  <a:pt x="1068649" y="996159"/>
                  <a:pt x="1071528" y="997791"/>
                  <a:pt x="1073737" y="999231"/>
                </a:cubicBezTo>
                <a:cubicBezTo>
                  <a:pt x="1107823" y="1021411"/>
                  <a:pt x="1126065" y="1020835"/>
                  <a:pt x="1159383" y="997407"/>
                </a:cubicBezTo>
                <a:cubicBezTo>
                  <a:pt x="1162839" y="995007"/>
                  <a:pt x="1170232" y="993278"/>
                  <a:pt x="1172536" y="995198"/>
                </a:cubicBezTo>
                <a:cubicBezTo>
                  <a:pt x="1192124" y="1011137"/>
                  <a:pt x="1213535" y="1009409"/>
                  <a:pt x="1236099" y="1004416"/>
                </a:cubicBezTo>
                <a:cubicBezTo>
                  <a:pt x="1241956" y="1003072"/>
                  <a:pt x="1250213" y="1003072"/>
                  <a:pt x="1254630" y="1006240"/>
                </a:cubicBezTo>
                <a:cubicBezTo>
                  <a:pt x="1275657" y="1020930"/>
                  <a:pt x="1298221" y="1018819"/>
                  <a:pt x="1321072" y="1014498"/>
                </a:cubicBezTo>
                <a:cubicBezTo>
                  <a:pt x="1324624" y="1013826"/>
                  <a:pt x="1328946" y="1010177"/>
                  <a:pt x="1330481" y="1006817"/>
                </a:cubicBezTo>
                <a:cubicBezTo>
                  <a:pt x="1335955" y="994911"/>
                  <a:pt x="1346229" y="990878"/>
                  <a:pt x="1357558" y="987517"/>
                </a:cubicBezTo>
                <a:cubicBezTo>
                  <a:pt x="1375417" y="982044"/>
                  <a:pt x="1392987" y="975611"/>
                  <a:pt x="1410942" y="970427"/>
                </a:cubicBezTo>
                <a:cubicBezTo>
                  <a:pt x="1415360" y="969179"/>
                  <a:pt x="1420832" y="969947"/>
                  <a:pt x="1425441" y="971387"/>
                </a:cubicBezTo>
                <a:cubicBezTo>
                  <a:pt x="1441187" y="976284"/>
                  <a:pt x="1451173" y="988574"/>
                  <a:pt x="1462118" y="999904"/>
                </a:cubicBezTo>
                <a:cubicBezTo>
                  <a:pt x="1466919" y="1004897"/>
                  <a:pt x="1473544" y="1008449"/>
                  <a:pt x="1479978" y="1011329"/>
                </a:cubicBezTo>
                <a:cubicBezTo>
                  <a:pt x="1496684" y="1018723"/>
                  <a:pt x="1513775" y="1025348"/>
                  <a:pt x="1530674" y="1032356"/>
                </a:cubicBezTo>
                <a:cubicBezTo>
                  <a:pt x="1532306" y="1033029"/>
                  <a:pt x="1533649" y="1034757"/>
                  <a:pt x="1534898" y="1036197"/>
                </a:cubicBezTo>
                <a:cubicBezTo>
                  <a:pt x="1547380" y="1051368"/>
                  <a:pt x="1559765" y="1066634"/>
                  <a:pt x="1572344" y="1081804"/>
                </a:cubicBezTo>
                <a:cubicBezTo>
                  <a:pt x="1574744" y="1084684"/>
                  <a:pt x="1578201" y="1086797"/>
                  <a:pt x="1580793" y="1089581"/>
                </a:cubicBezTo>
                <a:cubicBezTo>
                  <a:pt x="1584442" y="1093422"/>
                  <a:pt x="1589051" y="1097071"/>
                  <a:pt x="1590971" y="1101680"/>
                </a:cubicBezTo>
                <a:cubicBezTo>
                  <a:pt x="1596923" y="1116177"/>
                  <a:pt x="1608350" y="1122419"/>
                  <a:pt x="1622751" y="1125108"/>
                </a:cubicBezTo>
                <a:cubicBezTo>
                  <a:pt x="1635906" y="1127603"/>
                  <a:pt x="1649060" y="1129716"/>
                  <a:pt x="1662118" y="1132596"/>
                </a:cubicBezTo>
                <a:cubicBezTo>
                  <a:pt x="1678056" y="1136053"/>
                  <a:pt x="1693899" y="1139798"/>
                  <a:pt x="1709646" y="1144022"/>
                </a:cubicBezTo>
                <a:cubicBezTo>
                  <a:pt x="1716462" y="1145847"/>
                  <a:pt x="1723664" y="1147959"/>
                  <a:pt x="1729521" y="1151704"/>
                </a:cubicBezTo>
                <a:cubicBezTo>
                  <a:pt x="1745939" y="1162073"/>
                  <a:pt x="1763510" y="1169082"/>
                  <a:pt x="1782809" y="1166298"/>
                </a:cubicBezTo>
                <a:cubicBezTo>
                  <a:pt x="1798267" y="1164089"/>
                  <a:pt x="1811229" y="1169754"/>
                  <a:pt x="1820831" y="1178588"/>
                </a:cubicBezTo>
                <a:cubicBezTo>
                  <a:pt x="1838306" y="1194623"/>
                  <a:pt x="1857028" y="1190973"/>
                  <a:pt x="1875656" y="1185789"/>
                </a:cubicBezTo>
                <a:cubicBezTo>
                  <a:pt x="1885257" y="1183101"/>
                  <a:pt x="1893130" y="1183485"/>
                  <a:pt x="1902252" y="1186076"/>
                </a:cubicBezTo>
                <a:cubicBezTo>
                  <a:pt x="1923375" y="1192126"/>
                  <a:pt x="1937490" y="1208544"/>
                  <a:pt x="1951123" y="1222946"/>
                </a:cubicBezTo>
                <a:cubicBezTo>
                  <a:pt x="1962742" y="1235236"/>
                  <a:pt x="1975800" y="1242149"/>
                  <a:pt x="1990106" y="1247335"/>
                </a:cubicBezTo>
                <a:cubicBezTo>
                  <a:pt x="2008157" y="1253959"/>
                  <a:pt x="2022463" y="1251464"/>
                  <a:pt x="2031105" y="1235525"/>
                </a:cubicBezTo>
                <a:cubicBezTo>
                  <a:pt x="2033505" y="1231012"/>
                  <a:pt x="2037729" y="1225730"/>
                  <a:pt x="2042242" y="1224387"/>
                </a:cubicBezTo>
                <a:cubicBezTo>
                  <a:pt x="2064037" y="1217666"/>
                  <a:pt x="2086121" y="1207872"/>
                  <a:pt x="2109453" y="1213826"/>
                </a:cubicBezTo>
                <a:cubicBezTo>
                  <a:pt x="2141714" y="1221987"/>
                  <a:pt x="2173207" y="1221507"/>
                  <a:pt x="2205468" y="1213442"/>
                </a:cubicBezTo>
                <a:cubicBezTo>
                  <a:pt x="2257796" y="1200383"/>
                  <a:pt x="2310124" y="1186557"/>
                  <a:pt x="2365142" y="1189437"/>
                </a:cubicBezTo>
                <a:cubicBezTo>
                  <a:pt x="2374262" y="1189917"/>
                  <a:pt x="2385112" y="1184060"/>
                  <a:pt x="2392985" y="1178299"/>
                </a:cubicBezTo>
                <a:cubicBezTo>
                  <a:pt x="2408060" y="1167354"/>
                  <a:pt x="2407387" y="1166489"/>
                  <a:pt x="2424286" y="1175515"/>
                </a:cubicBezTo>
                <a:cubicBezTo>
                  <a:pt x="2428319" y="1177724"/>
                  <a:pt x="2433312" y="1179068"/>
                  <a:pt x="2436289" y="1182333"/>
                </a:cubicBezTo>
                <a:cubicBezTo>
                  <a:pt x="2451458" y="1198943"/>
                  <a:pt x="2470182" y="1194910"/>
                  <a:pt x="2488808" y="1192510"/>
                </a:cubicBezTo>
                <a:cubicBezTo>
                  <a:pt x="2492073" y="1192030"/>
                  <a:pt x="2496009" y="1191358"/>
                  <a:pt x="2498795" y="1192702"/>
                </a:cubicBezTo>
                <a:cubicBezTo>
                  <a:pt x="2511372" y="1198750"/>
                  <a:pt x="2522030" y="1196639"/>
                  <a:pt x="2532976" y="1188381"/>
                </a:cubicBezTo>
                <a:cubicBezTo>
                  <a:pt x="2542481" y="1181276"/>
                  <a:pt x="2553427" y="1177052"/>
                  <a:pt x="2564661" y="1185885"/>
                </a:cubicBezTo>
                <a:cubicBezTo>
                  <a:pt x="2589625" y="1205472"/>
                  <a:pt x="2616316" y="1206432"/>
                  <a:pt x="2644545" y="1194046"/>
                </a:cubicBezTo>
                <a:cubicBezTo>
                  <a:pt x="2664708" y="1185213"/>
                  <a:pt x="2684583" y="1183196"/>
                  <a:pt x="2705803" y="1192126"/>
                </a:cubicBezTo>
                <a:cubicBezTo>
                  <a:pt x="2713964" y="1195582"/>
                  <a:pt x="2724526" y="1193278"/>
                  <a:pt x="2734031" y="1194046"/>
                </a:cubicBezTo>
                <a:cubicBezTo>
                  <a:pt x="2739408" y="1194430"/>
                  <a:pt x="2745362" y="1194526"/>
                  <a:pt x="2749969" y="1196927"/>
                </a:cubicBezTo>
                <a:cubicBezTo>
                  <a:pt x="2762260" y="1203072"/>
                  <a:pt x="2773685" y="1210945"/>
                  <a:pt x="2786071" y="1216994"/>
                </a:cubicBezTo>
                <a:cubicBezTo>
                  <a:pt x="2792024" y="1219874"/>
                  <a:pt x="2799129" y="1221410"/>
                  <a:pt x="2805851" y="1221507"/>
                </a:cubicBezTo>
                <a:cubicBezTo>
                  <a:pt x="2825726" y="1221987"/>
                  <a:pt x="2845601" y="1221987"/>
                  <a:pt x="2865380" y="1221123"/>
                </a:cubicBezTo>
                <a:cubicBezTo>
                  <a:pt x="2898025" y="1219778"/>
                  <a:pt x="2931150" y="1219490"/>
                  <a:pt x="2954674" y="1190878"/>
                </a:cubicBezTo>
                <a:cubicBezTo>
                  <a:pt x="2956595" y="1188573"/>
                  <a:pt x="2960723" y="1187229"/>
                  <a:pt x="2963988" y="1186845"/>
                </a:cubicBezTo>
                <a:cubicBezTo>
                  <a:pt x="2979062" y="1185021"/>
                  <a:pt x="2994520" y="1184828"/>
                  <a:pt x="3009403" y="1181852"/>
                </a:cubicBezTo>
                <a:cubicBezTo>
                  <a:pt x="3021309" y="1179452"/>
                  <a:pt x="3031199" y="1180220"/>
                  <a:pt x="3040223" y="1188669"/>
                </a:cubicBezTo>
                <a:cubicBezTo>
                  <a:pt x="3052034" y="1199807"/>
                  <a:pt x="3066436" y="1206336"/>
                  <a:pt x="3082183" y="1202784"/>
                </a:cubicBezTo>
                <a:cubicBezTo>
                  <a:pt x="3097928" y="1199327"/>
                  <a:pt x="3108298" y="1206816"/>
                  <a:pt x="3119916" y="1214594"/>
                </a:cubicBezTo>
                <a:cubicBezTo>
                  <a:pt x="3128366" y="1220258"/>
                  <a:pt x="3137967" y="1227363"/>
                  <a:pt x="3147376" y="1227939"/>
                </a:cubicBezTo>
                <a:cubicBezTo>
                  <a:pt x="3168692" y="1229187"/>
                  <a:pt x="3187031" y="1248967"/>
                  <a:pt x="3210171" y="1237733"/>
                </a:cubicBezTo>
                <a:cubicBezTo>
                  <a:pt x="3211707" y="1236965"/>
                  <a:pt x="3214491" y="1238885"/>
                  <a:pt x="3216700" y="1239365"/>
                </a:cubicBezTo>
                <a:cubicBezTo>
                  <a:pt x="3234366" y="1243014"/>
                  <a:pt x="3250977" y="1239461"/>
                  <a:pt x="3263939" y="1227459"/>
                </a:cubicBezTo>
                <a:cubicBezTo>
                  <a:pt x="3280934" y="1211809"/>
                  <a:pt x="3299752" y="1210272"/>
                  <a:pt x="3320683" y="1215362"/>
                </a:cubicBezTo>
                <a:cubicBezTo>
                  <a:pt x="3327405" y="1216994"/>
                  <a:pt x="3334126" y="1218146"/>
                  <a:pt x="3340943" y="1219490"/>
                </a:cubicBezTo>
                <a:cubicBezTo>
                  <a:pt x="3350160" y="1221410"/>
                  <a:pt x="3359474" y="1223427"/>
                  <a:pt x="3368691" y="1225347"/>
                </a:cubicBezTo>
                <a:cubicBezTo>
                  <a:pt x="3377621" y="1227268"/>
                  <a:pt x="3387511" y="1230532"/>
                  <a:pt x="3394423" y="1222275"/>
                </a:cubicBezTo>
                <a:cubicBezTo>
                  <a:pt x="3400376" y="1215169"/>
                  <a:pt x="3404601" y="1215842"/>
                  <a:pt x="3410074" y="1221987"/>
                </a:cubicBezTo>
                <a:cubicBezTo>
                  <a:pt x="3429085" y="1243494"/>
                  <a:pt x="3452129" y="1256936"/>
                  <a:pt x="3481509" y="1257896"/>
                </a:cubicBezTo>
                <a:cubicBezTo>
                  <a:pt x="3487558" y="1258088"/>
                  <a:pt x="3493703" y="1259432"/>
                  <a:pt x="3499656" y="1260873"/>
                </a:cubicBezTo>
                <a:cubicBezTo>
                  <a:pt x="3503305" y="1261736"/>
                  <a:pt x="3507722" y="1262697"/>
                  <a:pt x="3509930" y="1265290"/>
                </a:cubicBezTo>
                <a:cubicBezTo>
                  <a:pt x="3527116" y="1285068"/>
                  <a:pt x="3548528" y="1298799"/>
                  <a:pt x="3571860" y="1309841"/>
                </a:cubicBezTo>
                <a:cubicBezTo>
                  <a:pt x="3580213" y="1313777"/>
                  <a:pt x="3589143" y="1317713"/>
                  <a:pt x="3598168" y="1318866"/>
                </a:cubicBezTo>
                <a:cubicBezTo>
                  <a:pt x="3607577" y="1320018"/>
                  <a:pt x="3617466" y="1318098"/>
                  <a:pt x="3627068" y="1317041"/>
                </a:cubicBezTo>
                <a:cubicBezTo>
                  <a:pt x="3632733" y="1316466"/>
                  <a:pt x="3639262" y="1316561"/>
                  <a:pt x="3643775" y="1313777"/>
                </a:cubicBezTo>
                <a:cubicBezTo>
                  <a:pt x="3658081" y="1305039"/>
                  <a:pt x="3671907" y="1295631"/>
                  <a:pt x="3685254" y="1285452"/>
                </a:cubicBezTo>
                <a:cubicBezTo>
                  <a:pt x="3696680" y="1276715"/>
                  <a:pt x="3698984" y="1275467"/>
                  <a:pt x="3708873" y="1286413"/>
                </a:cubicBezTo>
                <a:cubicBezTo>
                  <a:pt x="3719051" y="1297647"/>
                  <a:pt x="3731725" y="1303503"/>
                  <a:pt x="3745743" y="1305903"/>
                </a:cubicBezTo>
                <a:cubicBezTo>
                  <a:pt x="3767922" y="1309648"/>
                  <a:pt x="3790294" y="1312816"/>
                  <a:pt x="3812665" y="1314641"/>
                </a:cubicBezTo>
                <a:cubicBezTo>
                  <a:pt x="3832924" y="1316273"/>
                  <a:pt x="3842622" y="1307440"/>
                  <a:pt x="3846655" y="1287373"/>
                </a:cubicBezTo>
                <a:cubicBezTo>
                  <a:pt x="3848959" y="1276235"/>
                  <a:pt x="3851936" y="1264137"/>
                  <a:pt x="3864225" y="1261161"/>
                </a:cubicBezTo>
                <a:cubicBezTo>
                  <a:pt x="3884293" y="1256360"/>
                  <a:pt x="3905128" y="1254248"/>
                  <a:pt x="3915018" y="1230724"/>
                </a:cubicBezTo>
                <a:cubicBezTo>
                  <a:pt x="3920490" y="1235909"/>
                  <a:pt x="3923851" y="1238981"/>
                  <a:pt x="3927116" y="1242054"/>
                </a:cubicBezTo>
                <a:cubicBezTo>
                  <a:pt x="3936141" y="1250599"/>
                  <a:pt x="3954863" y="1254248"/>
                  <a:pt x="3964370" y="1246855"/>
                </a:cubicBezTo>
                <a:cubicBezTo>
                  <a:pt x="3978388" y="1236101"/>
                  <a:pt x="3991254" y="1238117"/>
                  <a:pt x="4004696" y="1246471"/>
                </a:cubicBezTo>
                <a:cubicBezTo>
                  <a:pt x="4027164" y="1260297"/>
                  <a:pt x="4052223" y="1257128"/>
                  <a:pt x="4074978" y="1251559"/>
                </a:cubicBezTo>
                <a:cubicBezTo>
                  <a:pt x="4092166" y="1247430"/>
                  <a:pt x="4110505" y="1239845"/>
                  <a:pt x="4121738" y="1222466"/>
                </a:cubicBezTo>
                <a:cubicBezTo>
                  <a:pt x="4125290" y="1216898"/>
                  <a:pt x="4133260" y="1214113"/>
                  <a:pt x="4139598" y="1210465"/>
                </a:cubicBezTo>
                <a:cubicBezTo>
                  <a:pt x="4144878" y="1207488"/>
                  <a:pt x="4150447" y="1204704"/>
                  <a:pt x="4156304" y="1202784"/>
                </a:cubicBezTo>
                <a:cubicBezTo>
                  <a:pt x="4162544" y="1200671"/>
                  <a:pt x="4169458" y="1197598"/>
                  <a:pt x="4175604" y="1198463"/>
                </a:cubicBezTo>
                <a:cubicBezTo>
                  <a:pt x="4194230" y="1200959"/>
                  <a:pt x="4209016" y="1196062"/>
                  <a:pt x="4222170" y="1182140"/>
                </a:cubicBezTo>
                <a:cubicBezTo>
                  <a:pt x="4228988" y="1174939"/>
                  <a:pt x="4239069" y="1166202"/>
                  <a:pt x="4247710" y="1166105"/>
                </a:cubicBezTo>
                <a:cubicBezTo>
                  <a:pt x="4268738" y="1165818"/>
                  <a:pt x="4286212" y="1158905"/>
                  <a:pt x="4305128" y="1150647"/>
                </a:cubicBezTo>
                <a:cubicBezTo>
                  <a:pt x="4317321" y="1145366"/>
                  <a:pt x="4331147" y="1141718"/>
                  <a:pt x="4344206" y="1136821"/>
                </a:cubicBezTo>
                <a:cubicBezTo>
                  <a:pt x="4359472" y="1131060"/>
                  <a:pt x="4376083" y="1128948"/>
                  <a:pt x="4385396" y="1113009"/>
                </a:cubicBezTo>
                <a:cubicBezTo>
                  <a:pt x="4386452" y="1111281"/>
                  <a:pt x="4389621" y="1110993"/>
                  <a:pt x="4391157" y="1109361"/>
                </a:cubicBezTo>
                <a:cubicBezTo>
                  <a:pt x="4396054" y="1104368"/>
                  <a:pt x="4402391" y="1099760"/>
                  <a:pt x="4404984" y="1093710"/>
                </a:cubicBezTo>
                <a:cubicBezTo>
                  <a:pt x="4412472" y="1076044"/>
                  <a:pt x="4418329" y="1057800"/>
                  <a:pt x="4425050" y="1039846"/>
                </a:cubicBezTo>
                <a:cubicBezTo>
                  <a:pt x="4426491" y="1036005"/>
                  <a:pt x="4427834" y="1031108"/>
                  <a:pt x="4430812" y="1028900"/>
                </a:cubicBezTo>
                <a:cubicBezTo>
                  <a:pt x="4447998" y="1016226"/>
                  <a:pt x="4465474" y="1004032"/>
                  <a:pt x="4483140" y="992030"/>
                </a:cubicBezTo>
                <a:cubicBezTo>
                  <a:pt x="4490245" y="987229"/>
                  <a:pt x="4496198" y="989918"/>
                  <a:pt x="4502535" y="995487"/>
                </a:cubicBezTo>
                <a:cubicBezTo>
                  <a:pt x="4508680" y="1000768"/>
                  <a:pt x="4516266" y="1006240"/>
                  <a:pt x="4523946" y="1007585"/>
                </a:cubicBezTo>
                <a:cubicBezTo>
                  <a:pt x="4539309" y="1010177"/>
                  <a:pt x="4555247" y="1010753"/>
                  <a:pt x="4570898" y="1010753"/>
                </a:cubicBezTo>
                <a:cubicBezTo>
                  <a:pt x="4576754" y="1010753"/>
                  <a:pt x="4582995" y="1007297"/>
                  <a:pt x="4588468" y="1004513"/>
                </a:cubicBezTo>
                <a:cubicBezTo>
                  <a:pt x="4598838" y="999231"/>
                  <a:pt x="4608439" y="992126"/>
                  <a:pt x="4619192" y="987710"/>
                </a:cubicBezTo>
                <a:cubicBezTo>
                  <a:pt x="4631675" y="982621"/>
                  <a:pt x="4639164" y="974459"/>
                  <a:pt x="4642908" y="961689"/>
                </a:cubicBezTo>
                <a:cubicBezTo>
                  <a:pt x="4648478" y="942679"/>
                  <a:pt x="4661728" y="929428"/>
                  <a:pt x="4677378" y="918674"/>
                </a:cubicBezTo>
                <a:cubicBezTo>
                  <a:pt x="4697254" y="904944"/>
                  <a:pt x="4720970" y="905616"/>
                  <a:pt x="4743532" y="902256"/>
                </a:cubicBezTo>
                <a:cubicBezTo>
                  <a:pt x="4752174" y="901008"/>
                  <a:pt x="4761104" y="899951"/>
                  <a:pt x="4768977" y="896783"/>
                </a:cubicBezTo>
                <a:cubicBezTo>
                  <a:pt x="4798837" y="884877"/>
                  <a:pt x="4828698" y="873548"/>
                  <a:pt x="4861536" y="873835"/>
                </a:cubicBezTo>
                <a:cubicBezTo>
                  <a:pt x="4864223" y="873835"/>
                  <a:pt x="4866912" y="873548"/>
                  <a:pt x="4869600" y="873067"/>
                </a:cubicBezTo>
                <a:cubicBezTo>
                  <a:pt x="4892932" y="869131"/>
                  <a:pt x="4917032" y="867594"/>
                  <a:pt x="4933738" y="846664"/>
                </a:cubicBezTo>
                <a:cubicBezTo>
                  <a:pt x="4936810" y="842823"/>
                  <a:pt x="4943820" y="841671"/>
                  <a:pt x="4949196" y="840134"/>
                </a:cubicBezTo>
                <a:cubicBezTo>
                  <a:pt x="4958510" y="837638"/>
                  <a:pt x="4964752" y="832549"/>
                  <a:pt x="4968112" y="823427"/>
                </a:cubicBezTo>
                <a:cubicBezTo>
                  <a:pt x="4973778" y="807681"/>
                  <a:pt x="4980498" y="792223"/>
                  <a:pt x="4985588" y="776284"/>
                </a:cubicBezTo>
                <a:cubicBezTo>
                  <a:pt x="4989140" y="765338"/>
                  <a:pt x="4995764" y="759289"/>
                  <a:pt x="5006038" y="754776"/>
                </a:cubicBezTo>
                <a:cubicBezTo>
                  <a:pt x="5011800" y="752280"/>
                  <a:pt x="5016792" y="746808"/>
                  <a:pt x="5020921" y="741718"/>
                </a:cubicBezTo>
                <a:cubicBezTo>
                  <a:pt x="5025914" y="735573"/>
                  <a:pt x="5028506" y="727412"/>
                  <a:pt x="5033978" y="721940"/>
                </a:cubicBezTo>
                <a:cubicBezTo>
                  <a:pt x="5047324" y="708305"/>
                  <a:pt x="5051454" y="693231"/>
                  <a:pt x="5047036" y="674604"/>
                </a:cubicBezTo>
                <a:cubicBezTo>
                  <a:pt x="5043100" y="658090"/>
                  <a:pt x="5053470" y="636006"/>
                  <a:pt x="5067104" y="632645"/>
                </a:cubicBezTo>
                <a:cubicBezTo>
                  <a:pt x="5082178" y="628900"/>
                  <a:pt x="5092548" y="619684"/>
                  <a:pt x="5103206" y="609410"/>
                </a:cubicBezTo>
                <a:cubicBezTo>
                  <a:pt x="5109158" y="603649"/>
                  <a:pt x="5117512" y="598656"/>
                  <a:pt x="5125577" y="597216"/>
                </a:cubicBezTo>
                <a:cubicBezTo>
                  <a:pt x="5156206" y="591647"/>
                  <a:pt x="5185106" y="598464"/>
                  <a:pt x="5214200" y="609506"/>
                </a:cubicBezTo>
                <a:cubicBezTo>
                  <a:pt x="5233210" y="616707"/>
                  <a:pt x="5254333" y="618627"/>
                  <a:pt x="5274688" y="621507"/>
                </a:cubicBezTo>
                <a:cubicBezTo>
                  <a:pt x="5281026" y="622371"/>
                  <a:pt x="5289091" y="620452"/>
                  <a:pt x="5294564" y="616899"/>
                </a:cubicBezTo>
                <a:cubicBezTo>
                  <a:pt x="5313767" y="604609"/>
                  <a:pt x="5332874" y="591935"/>
                  <a:pt x="5350732" y="577724"/>
                </a:cubicBezTo>
                <a:cubicBezTo>
                  <a:pt x="5367344" y="564379"/>
                  <a:pt x="5386066" y="558810"/>
                  <a:pt x="5406230" y="560250"/>
                </a:cubicBezTo>
                <a:cubicBezTo>
                  <a:pt x="5420920" y="561306"/>
                  <a:pt x="5434170" y="558905"/>
                  <a:pt x="5447996" y="555257"/>
                </a:cubicBezTo>
                <a:cubicBezTo>
                  <a:pt x="5459518" y="552185"/>
                  <a:pt x="5472192" y="550072"/>
                  <a:pt x="5483904" y="551417"/>
                </a:cubicBezTo>
                <a:cubicBezTo>
                  <a:pt x="5500324" y="553337"/>
                  <a:pt x="5513862" y="550553"/>
                  <a:pt x="5527016" y="540663"/>
                </a:cubicBezTo>
                <a:cubicBezTo>
                  <a:pt x="5534025" y="535382"/>
                  <a:pt x="5543051" y="532598"/>
                  <a:pt x="5551404" y="528949"/>
                </a:cubicBezTo>
                <a:cubicBezTo>
                  <a:pt x="5564270" y="523284"/>
                  <a:pt x="5577616" y="518483"/>
                  <a:pt x="5590194" y="512147"/>
                </a:cubicBezTo>
                <a:cubicBezTo>
                  <a:pt x="5603732" y="505425"/>
                  <a:pt x="5616118" y="496112"/>
                  <a:pt x="5629944" y="490351"/>
                </a:cubicBezTo>
                <a:cubicBezTo>
                  <a:pt x="5644827" y="484110"/>
                  <a:pt x="5654428" y="474605"/>
                  <a:pt x="5660477" y="459818"/>
                </a:cubicBezTo>
                <a:cubicBezTo>
                  <a:pt x="5664318" y="450504"/>
                  <a:pt x="5669598" y="440615"/>
                  <a:pt x="5676896" y="434086"/>
                </a:cubicBezTo>
                <a:cubicBezTo>
                  <a:pt x="5691971" y="420740"/>
                  <a:pt x="5709636" y="410370"/>
                  <a:pt x="5725000" y="397216"/>
                </a:cubicBezTo>
                <a:cubicBezTo>
                  <a:pt x="5746603" y="378781"/>
                  <a:pt x="5766574" y="359194"/>
                  <a:pt x="5768494" y="327701"/>
                </a:cubicBezTo>
                <a:cubicBezTo>
                  <a:pt x="5769550" y="310322"/>
                  <a:pt x="5778768" y="302929"/>
                  <a:pt x="5795763" y="298801"/>
                </a:cubicBezTo>
                <a:cubicBezTo>
                  <a:pt x="5801427" y="297457"/>
                  <a:pt x="5809494" y="294864"/>
                  <a:pt x="5811221" y="290639"/>
                </a:cubicBezTo>
                <a:cubicBezTo>
                  <a:pt x="5816406" y="278061"/>
                  <a:pt x="5827159" y="275565"/>
                  <a:pt x="5837528" y="270573"/>
                </a:cubicBezTo>
                <a:cubicBezTo>
                  <a:pt x="5843770" y="267596"/>
                  <a:pt x="5851452" y="261739"/>
                  <a:pt x="5853084" y="255690"/>
                </a:cubicBezTo>
                <a:cubicBezTo>
                  <a:pt x="5859804" y="231206"/>
                  <a:pt x="5878239" y="216804"/>
                  <a:pt x="5895618" y="200961"/>
                </a:cubicBezTo>
                <a:cubicBezTo>
                  <a:pt x="5900707" y="196256"/>
                  <a:pt x="5906180" y="190879"/>
                  <a:pt x="5908676" y="184735"/>
                </a:cubicBezTo>
                <a:cubicBezTo>
                  <a:pt x="5913958" y="171484"/>
                  <a:pt x="5921830" y="161882"/>
                  <a:pt x="5935657" y="156891"/>
                </a:cubicBezTo>
                <a:cubicBezTo>
                  <a:pt x="5940073" y="155354"/>
                  <a:pt x="5944106" y="151801"/>
                  <a:pt x="5947467" y="148441"/>
                </a:cubicBezTo>
                <a:cubicBezTo>
                  <a:pt x="5954668" y="141144"/>
                  <a:pt x="5960716" y="132598"/>
                  <a:pt x="5968302" y="125782"/>
                </a:cubicBezTo>
                <a:cubicBezTo>
                  <a:pt x="5987600" y="108211"/>
                  <a:pt x="6006708" y="90928"/>
                  <a:pt x="6017942" y="66348"/>
                </a:cubicBezTo>
                <a:cubicBezTo>
                  <a:pt x="6023414" y="54346"/>
                  <a:pt x="6029656" y="41288"/>
                  <a:pt x="6039258" y="33030"/>
                </a:cubicBezTo>
                <a:cubicBezTo>
                  <a:pt x="6051452" y="22565"/>
                  <a:pt x="6067486" y="16612"/>
                  <a:pt x="6081792" y="8451"/>
                </a:cubicBezTo>
                <a:lnTo>
                  <a:pt x="6095524" y="0"/>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60283517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D16B4-A703-46C9-A6B1-6CE7E50E43D1}"/>
              </a:ext>
            </a:extLst>
          </p:cNvPr>
          <p:cNvSpPr>
            <a:spLocks noGrp="1"/>
          </p:cNvSpPr>
          <p:nvPr>
            <p:ph type="title"/>
          </p:nvPr>
        </p:nvSpPr>
        <p:spPr>
          <a:xfrm>
            <a:off x="653144" y="1302721"/>
            <a:ext cx="9144000" cy="1263649"/>
          </a:xfrm>
        </p:spPr>
        <p:txBody>
          <a:bodyPr/>
          <a:lstStyle/>
          <a:p>
            <a:r>
              <a:rPr lang="en-US" dirty="0"/>
              <a:t>Looking Forward</a:t>
            </a:r>
          </a:p>
        </p:txBody>
      </p:sp>
      <p:pic>
        <p:nvPicPr>
          <p:cNvPr id="16386" name="Picture 2" descr="Looking Forward and Back | Brian Freeman">
            <a:extLst>
              <a:ext uri="{FF2B5EF4-FFF2-40B4-BE49-F238E27FC236}">
                <a16:creationId xmlns:a16="http://schemas.microsoft.com/office/drawing/2014/main" id="{F8B4EA63-A16D-4B3B-8FDF-759561EE636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949164" y="2307575"/>
            <a:ext cx="5577127" cy="290512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E4A98CB-A354-4CEC-8A9E-42A7989B83E7}"/>
              </a:ext>
            </a:extLst>
          </p:cNvPr>
          <p:cNvSpPr txBox="1"/>
          <p:nvPr/>
        </p:nvSpPr>
        <p:spPr>
          <a:xfrm>
            <a:off x="1175658" y="2841010"/>
            <a:ext cx="3433664" cy="2492990"/>
          </a:xfrm>
          <a:prstGeom prst="rect">
            <a:avLst/>
          </a:prstGeom>
          <a:noFill/>
        </p:spPr>
        <p:txBody>
          <a:bodyPr wrap="square" rtlCol="0">
            <a:spAutoFit/>
          </a:bodyPr>
          <a:lstStyle/>
          <a:p>
            <a:pPr marL="285750" indent="-285750">
              <a:buFont typeface="Arial" panose="020B0604020202020204" pitchFamily="34" charset="0"/>
              <a:buChar char="•"/>
            </a:pPr>
            <a:r>
              <a:rPr lang="en-US" sz="2400" dirty="0"/>
              <a:t>Forecasts</a:t>
            </a:r>
          </a:p>
          <a:p>
            <a:pPr marL="285750" indent="-285750">
              <a:buFont typeface="Arial" panose="020B0604020202020204" pitchFamily="34" charset="0"/>
              <a:buChar char="•"/>
            </a:pPr>
            <a:endParaRPr lang="en-US" sz="2400" dirty="0"/>
          </a:p>
          <a:p>
            <a:pPr marL="285750" indent="-285750">
              <a:buFont typeface="Arial" panose="020B0604020202020204" pitchFamily="34" charset="0"/>
              <a:buChar char="•"/>
            </a:pPr>
            <a:r>
              <a:rPr lang="en-US" sz="2400" dirty="0"/>
              <a:t>Predictions</a:t>
            </a:r>
          </a:p>
          <a:p>
            <a:endParaRPr lang="en-US" sz="2400" dirty="0"/>
          </a:p>
          <a:p>
            <a:pPr marL="285750" indent="-285750">
              <a:buFont typeface="Arial" panose="020B0604020202020204" pitchFamily="34" charset="0"/>
              <a:buChar char="•"/>
            </a:pPr>
            <a:r>
              <a:rPr lang="en-US" sz="2400" dirty="0"/>
              <a:t>Influences</a:t>
            </a:r>
          </a:p>
          <a:p>
            <a:endParaRPr lang="en-US" dirty="0"/>
          </a:p>
          <a:p>
            <a:endParaRPr lang="en-US" dirty="0"/>
          </a:p>
        </p:txBody>
      </p:sp>
    </p:spTree>
    <p:extLst>
      <p:ext uri="{BB962C8B-B14F-4D97-AF65-F5344CB8AC3E}">
        <p14:creationId xmlns:p14="http://schemas.microsoft.com/office/powerpoint/2010/main" val="178607965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B6163-B867-40D9-98D6-2A11B9FB5588}"/>
              </a:ext>
            </a:extLst>
          </p:cNvPr>
          <p:cNvSpPr>
            <a:spLocks noGrp="1"/>
          </p:cNvSpPr>
          <p:nvPr>
            <p:ph type="title"/>
          </p:nvPr>
        </p:nvSpPr>
        <p:spPr/>
        <p:txBody>
          <a:bodyPr/>
          <a:lstStyle/>
          <a:p>
            <a:r>
              <a:rPr lang="en-US" dirty="0"/>
              <a:t>Closing the Loop – Evaluation </a:t>
            </a:r>
          </a:p>
        </p:txBody>
      </p:sp>
      <p:sp>
        <p:nvSpPr>
          <p:cNvPr id="3" name="Content Placeholder 2">
            <a:extLst>
              <a:ext uri="{FF2B5EF4-FFF2-40B4-BE49-F238E27FC236}">
                <a16:creationId xmlns:a16="http://schemas.microsoft.com/office/drawing/2014/main" id="{090C155E-13D3-4E6A-9459-264FF278C0ED}"/>
              </a:ext>
            </a:extLst>
          </p:cNvPr>
          <p:cNvSpPr>
            <a:spLocks noGrp="1"/>
          </p:cNvSpPr>
          <p:nvPr>
            <p:ph idx="1"/>
          </p:nvPr>
        </p:nvSpPr>
        <p:spPr>
          <a:xfrm>
            <a:off x="694888" y="2787649"/>
            <a:ext cx="10668000" cy="3048001"/>
          </a:xfrm>
        </p:spPr>
        <p:txBody>
          <a:bodyPr>
            <a:normAutofit fontScale="77500" lnSpcReduction="20000"/>
          </a:bodyPr>
          <a:lstStyle/>
          <a:p>
            <a:r>
              <a:rPr lang="en-US" dirty="0"/>
              <a:t>Skills and Attribute requirements? (</a:t>
            </a:r>
            <a:r>
              <a:rPr lang="en-US" sz="1800" dirty="0"/>
              <a:t>What have we learnt</a:t>
            </a:r>
            <a:r>
              <a:rPr lang="en-US" dirty="0"/>
              <a:t>)</a:t>
            </a:r>
          </a:p>
          <a:p>
            <a:endParaRPr lang="en-US" dirty="0"/>
          </a:p>
          <a:p>
            <a:r>
              <a:rPr lang="en-US" dirty="0"/>
              <a:t>Learning comes through consideration of learning experiences rather than just information (</a:t>
            </a:r>
            <a:r>
              <a:rPr lang="en-US" sz="1800" dirty="0"/>
              <a:t>consider going to do a class at a gym</a:t>
            </a:r>
            <a:r>
              <a:rPr lang="en-US" dirty="0"/>
              <a:t>)</a:t>
            </a:r>
          </a:p>
          <a:p>
            <a:endParaRPr lang="en-US" dirty="0"/>
          </a:p>
          <a:p>
            <a:r>
              <a:rPr lang="en-US" dirty="0"/>
              <a:t>Focus to enhance and improve skills base instead of just learning specific content (</a:t>
            </a:r>
            <a:r>
              <a:rPr lang="en-US" sz="1800" dirty="0"/>
              <a:t>application over knowledge</a:t>
            </a:r>
            <a:r>
              <a:rPr lang="en-US" dirty="0"/>
              <a:t>)</a:t>
            </a:r>
          </a:p>
          <a:p>
            <a:endParaRPr lang="en-US" dirty="0"/>
          </a:p>
          <a:p>
            <a:r>
              <a:rPr lang="en-US" dirty="0"/>
              <a:t>Skill Acquisition (</a:t>
            </a:r>
            <a:r>
              <a:rPr lang="en-US" sz="1800" dirty="0"/>
              <a:t>What skills have you developed</a:t>
            </a:r>
            <a:r>
              <a:rPr lang="en-US" dirty="0"/>
              <a:t>)</a:t>
            </a:r>
          </a:p>
          <a:p>
            <a:endParaRPr lang="en-US" dirty="0"/>
          </a:p>
        </p:txBody>
      </p:sp>
    </p:spTree>
    <p:extLst>
      <p:ext uri="{BB962C8B-B14F-4D97-AF65-F5344CB8AC3E}">
        <p14:creationId xmlns:p14="http://schemas.microsoft.com/office/powerpoint/2010/main" val="10970529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0DB02BD-FF61-4042-BC21-4EFF543EC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296F18-A276-4530-861A-50A98A3B938F}"/>
              </a:ext>
            </a:extLst>
          </p:cNvPr>
          <p:cNvSpPr>
            <a:spLocks noGrp="1"/>
          </p:cNvSpPr>
          <p:nvPr>
            <p:ph type="title"/>
          </p:nvPr>
        </p:nvSpPr>
        <p:spPr>
          <a:xfrm>
            <a:off x="652721" y="1253413"/>
            <a:ext cx="3047999" cy="2075283"/>
          </a:xfrm>
        </p:spPr>
        <p:txBody>
          <a:bodyPr anchor="ctr">
            <a:normAutofit/>
          </a:bodyPr>
          <a:lstStyle/>
          <a:p>
            <a:r>
              <a:rPr lang="en-US" dirty="0"/>
              <a:t>Showcasing your work</a:t>
            </a:r>
          </a:p>
        </p:txBody>
      </p:sp>
      <p:sp>
        <p:nvSpPr>
          <p:cNvPr id="11" name="Freeform: Shape 10">
            <a:extLst>
              <a:ext uri="{FF2B5EF4-FFF2-40B4-BE49-F238E27FC236}">
                <a16:creationId xmlns:a16="http://schemas.microsoft.com/office/drawing/2014/main" id="{5811A85E-38EA-465A-84F9-6230CF743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78285" y="0"/>
            <a:ext cx="874715" cy="6858001"/>
          </a:xfrm>
          <a:custGeom>
            <a:avLst/>
            <a:gdLst>
              <a:gd name="connsiteX0" fmla="*/ 669467 w 874715"/>
              <a:gd name="connsiteY0" fmla="*/ 3720275 h 6858001"/>
              <a:gd name="connsiteX1" fmla="*/ 710453 w 874715"/>
              <a:gd name="connsiteY1" fmla="*/ 3726292 h 6858001"/>
              <a:gd name="connsiteX2" fmla="*/ 710455 w 874715"/>
              <a:gd name="connsiteY2" fmla="*/ 3726292 h 6858001"/>
              <a:gd name="connsiteX3" fmla="*/ 669465 w 874715"/>
              <a:gd name="connsiteY3" fmla="*/ 3720275 h 6858001"/>
              <a:gd name="connsiteX4" fmla="*/ 834223 w 874715"/>
              <a:gd name="connsiteY4" fmla="*/ 3333751 h 6858001"/>
              <a:gd name="connsiteX5" fmla="*/ 446757 w 874715"/>
              <a:gd name="connsiteY5" fmla="*/ 3333751 h 6858001"/>
              <a:gd name="connsiteX6" fmla="*/ 441229 w 874715"/>
              <a:gd name="connsiteY6" fmla="*/ 3376550 h 6858001"/>
              <a:gd name="connsiteX7" fmla="*/ 437178 w 874715"/>
              <a:gd name="connsiteY7" fmla="*/ 3407910 h 6858001"/>
              <a:gd name="connsiteX8" fmla="*/ 435790 w 874715"/>
              <a:gd name="connsiteY8" fmla="*/ 3491262 h 6858001"/>
              <a:gd name="connsiteX9" fmla="*/ 429384 w 874715"/>
              <a:gd name="connsiteY9" fmla="*/ 3520658 h 6858001"/>
              <a:gd name="connsiteX10" fmla="*/ 427332 w 874715"/>
              <a:gd name="connsiteY10" fmla="*/ 3524252 h 6858001"/>
              <a:gd name="connsiteX11" fmla="*/ 427331 w 874715"/>
              <a:gd name="connsiteY11" fmla="*/ 3524252 h 6858001"/>
              <a:gd name="connsiteX12" fmla="*/ 413690 w 874715"/>
              <a:gd name="connsiteY12" fmla="*/ 3548145 h 6858001"/>
              <a:gd name="connsiteX13" fmla="*/ 408166 w 874715"/>
              <a:gd name="connsiteY13" fmla="*/ 3612089 h 6858001"/>
              <a:gd name="connsiteX14" fmla="*/ 421692 w 874715"/>
              <a:gd name="connsiteY14" fmla="*/ 3636610 h 6858001"/>
              <a:gd name="connsiteX15" fmla="*/ 445933 w 874715"/>
              <a:gd name="connsiteY15" fmla="*/ 3687609 h 6858001"/>
              <a:gd name="connsiteX16" fmla="*/ 443241 w 874715"/>
              <a:gd name="connsiteY16" fmla="*/ 3725049 h 6858001"/>
              <a:gd name="connsiteX17" fmla="*/ 455589 w 874715"/>
              <a:gd name="connsiteY17" fmla="*/ 3723372 h 6858001"/>
              <a:gd name="connsiteX18" fmla="*/ 544787 w 874715"/>
              <a:gd name="connsiteY18" fmla="*/ 3712739 h 6858001"/>
              <a:gd name="connsiteX19" fmla="*/ 544802 w 874715"/>
              <a:gd name="connsiteY19" fmla="*/ 3712740 h 6858001"/>
              <a:gd name="connsiteX20" fmla="*/ 544786 w 874715"/>
              <a:gd name="connsiteY20" fmla="*/ 3712740 h 6858001"/>
              <a:gd name="connsiteX21" fmla="*/ 455588 w 874715"/>
              <a:gd name="connsiteY21" fmla="*/ 3723373 h 6858001"/>
              <a:gd name="connsiteX22" fmla="*/ 443240 w 874715"/>
              <a:gd name="connsiteY22" fmla="*/ 3725050 h 6858001"/>
              <a:gd name="connsiteX23" fmla="*/ 441884 w 874715"/>
              <a:gd name="connsiteY23" fmla="*/ 3743904 h 6858001"/>
              <a:gd name="connsiteX24" fmla="*/ 442266 w 874715"/>
              <a:gd name="connsiteY24" fmla="*/ 3764306 h 6858001"/>
              <a:gd name="connsiteX25" fmla="*/ 433692 w 874715"/>
              <a:gd name="connsiteY25" fmla="*/ 3834135 h 6858001"/>
              <a:gd name="connsiteX26" fmla="*/ 428740 w 874715"/>
              <a:gd name="connsiteY26" fmla="*/ 3898864 h 6858001"/>
              <a:gd name="connsiteX27" fmla="*/ 444932 w 874715"/>
              <a:gd name="connsiteY27" fmla="*/ 4062061 h 6858001"/>
              <a:gd name="connsiteX28" fmla="*/ 441122 w 874715"/>
              <a:gd name="connsiteY28" fmla="*/ 4187207 h 6858001"/>
              <a:gd name="connsiteX29" fmla="*/ 444932 w 874715"/>
              <a:gd name="connsiteY29" fmla="*/ 4244874 h 6858001"/>
              <a:gd name="connsiteX30" fmla="*/ 450648 w 874715"/>
              <a:gd name="connsiteY30" fmla="*/ 4277434 h 6858001"/>
              <a:gd name="connsiteX31" fmla="*/ 490464 w 874715"/>
              <a:gd name="connsiteY31" fmla="*/ 4351188 h 6858001"/>
              <a:gd name="connsiteX32" fmla="*/ 499418 w 874715"/>
              <a:gd name="connsiteY32" fmla="*/ 4391596 h 6858001"/>
              <a:gd name="connsiteX33" fmla="*/ 498656 w 874715"/>
              <a:gd name="connsiteY33" fmla="*/ 4513209 h 6858001"/>
              <a:gd name="connsiteX34" fmla="*/ 438646 w 874715"/>
              <a:gd name="connsiteY34" fmla="*/ 4695629 h 6858001"/>
              <a:gd name="connsiteX35" fmla="*/ 430644 w 874715"/>
              <a:gd name="connsiteY35" fmla="*/ 4714658 h 6858001"/>
              <a:gd name="connsiteX36" fmla="*/ 420737 w 874715"/>
              <a:gd name="connsiteY36" fmla="*/ 4807436 h 6858001"/>
              <a:gd name="connsiteX37" fmla="*/ 434264 w 874715"/>
              <a:gd name="connsiteY37" fmla="*/ 4870400 h 6858001"/>
              <a:gd name="connsiteX38" fmla="*/ 462269 w 874715"/>
              <a:gd name="connsiteY38" fmla="*/ 4956119 h 6858001"/>
              <a:gd name="connsiteX39" fmla="*/ 485701 w 874715"/>
              <a:gd name="connsiteY39" fmla="*/ 5033207 h 6858001"/>
              <a:gd name="connsiteX40" fmla="*/ 512180 w 874715"/>
              <a:gd name="connsiteY40" fmla="*/ 5089305 h 6858001"/>
              <a:gd name="connsiteX41" fmla="*/ 531613 w 874715"/>
              <a:gd name="connsiteY41" fmla="*/ 5217589 h 6858001"/>
              <a:gd name="connsiteX42" fmla="*/ 534851 w 874715"/>
              <a:gd name="connsiteY42" fmla="*/ 5230926 h 6858001"/>
              <a:gd name="connsiteX43" fmla="*/ 511228 w 874715"/>
              <a:gd name="connsiteY43" fmla="*/ 5327433 h 6858001"/>
              <a:gd name="connsiteX44" fmla="*/ 487225 w 874715"/>
              <a:gd name="connsiteY44" fmla="*/ 5443357 h 6858001"/>
              <a:gd name="connsiteX45" fmla="*/ 495416 w 874715"/>
              <a:gd name="connsiteY45" fmla="*/ 5484746 h 6858001"/>
              <a:gd name="connsiteX46" fmla="*/ 507038 w 874715"/>
              <a:gd name="connsiteY46" fmla="*/ 5541432 h 6858001"/>
              <a:gd name="connsiteX47" fmla="*/ 500942 w 874715"/>
              <a:gd name="connsiteY47" fmla="*/ 5594001 h 6858001"/>
              <a:gd name="connsiteX48" fmla="*/ 500370 w 874715"/>
              <a:gd name="connsiteY48" fmla="*/ 5625974 h 6858001"/>
              <a:gd name="connsiteX49" fmla="*/ 571618 w 874715"/>
              <a:gd name="connsiteY49" fmla="*/ 5771911 h 6858001"/>
              <a:gd name="connsiteX50" fmla="*/ 577524 w 874715"/>
              <a:gd name="connsiteY50" fmla="*/ 5808982 h 6858001"/>
              <a:gd name="connsiteX51" fmla="*/ 586289 w 874715"/>
              <a:gd name="connsiteY51" fmla="*/ 5829971 h 6858001"/>
              <a:gd name="connsiteX52" fmla="*/ 674684 w 874715"/>
              <a:gd name="connsiteY52" fmla="*/ 5956490 h 6858001"/>
              <a:gd name="connsiteX53" fmla="*/ 692590 w 874715"/>
              <a:gd name="connsiteY53" fmla="*/ 6010235 h 6858001"/>
              <a:gd name="connsiteX54" fmla="*/ 688970 w 874715"/>
              <a:gd name="connsiteY54" fmla="*/ 6069276 h 6858001"/>
              <a:gd name="connsiteX55" fmla="*/ 682494 w 874715"/>
              <a:gd name="connsiteY55" fmla="*/ 6103407 h 6858001"/>
              <a:gd name="connsiteX56" fmla="*/ 626294 w 874715"/>
              <a:gd name="connsiteY56" fmla="*/ 6188144 h 6858001"/>
              <a:gd name="connsiteX57" fmla="*/ 628200 w 874715"/>
              <a:gd name="connsiteY57" fmla="*/ 6236396 h 6858001"/>
              <a:gd name="connsiteX58" fmla="*/ 666871 w 874715"/>
              <a:gd name="connsiteY58" fmla="*/ 6311718 h 6858001"/>
              <a:gd name="connsiteX59" fmla="*/ 684208 w 874715"/>
              <a:gd name="connsiteY59" fmla="*/ 6448435 h 6858001"/>
              <a:gd name="connsiteX60" fmla="*/ 630104 w 874715"/>
              <a:gd name="connsiteY60" fmla="*/ 6517873 h 6858001"/>
              <a:gd name="connsiteX61" fmla="*/ 578096 w 874715"/>
              <a:gd name="connsiteY61" fmla="*/ 6553767 h 6858001"/>
              <a:gd name="connsiteX62" fmla="*/ 517706 w 874715"/>
              <a:gd name="connsiteY62" fmla="*/ 6657533 h 6858001"/>
              <a:gd name="connsiteX63" fmla="*/ 540185 w 874715"/>
              <a:gd name="connsiteY63" fmla="*/ 6682250 h 6858001"/>
              <a:gd name="connsiteX64" fmla="*/ 549712 w 874715"/>
              <a:gd name="connsiteY64" fmla="*/ 6758356 h 6858001"/>
              <a:gd name="connsiteX65" fmla="*/ 548950 w 874715"/>
              <a:gd name="connsiteY65" fmla="*/ 6840738 h 6858001"/>
              <a:gd name="connsiteX66" fmla="*/ 556149 w 874715"/>
              <a:gd name="connsiteY66" fmla="*/ 6858001 h 6858001"/>
              <a:gd name="connsiteX67" fmla="*/ 760427 w 874715"/>
              <a:gd name="connsiteY67" fmla="*/ 6858001 h 6858001"/>
              <a:gd name="connsiteX68" fmla="*/ 763269 w 874715"/>
              <a:gd name="connsiteY68" fmla="*/ 6846819 h 6858001"/>
              <a:gd name="connsiteX69" fmla="*/ 784795 w 874715"/>
              <a:gd name="connsiteY69" fmla="*/ 6678324 h 6858001"/>
              <a:gd name="connsiteX70" fmla="*/ 805560 w 874715"/>
              <a:gd name="connsiteY70" fmla="*/ 6504338 h 6858001"/>
              <a:gd name="connsiteX71" fmla="*/ 812418 w 874715"/>
              <a:gd name="connsiteY71" fmla="*/ 6408814 h 6858001"/>
              <a:gd name="connsiteX72" fmla="*/ 823279 w 874715"/>
              <a:gd name="connsiteY72" fmla="*/ 6325450 h 6858001"/>
              <a:gd name="connsiteX73" fmla="*/ 830137 w 874715"/>
              <a:gd name="connsiteY73" fmla="*/ 6252873 h 6858001"/>
              <a:gd name="connsiteX74" fmla="*/ 844043 w 874715"/>
              <a:gd name="connsiteY74" fmla="*/ 6137341 h 6858001"/>
              <a:gd name="connsiteX75" fmla="*/ 847663 w 874715"/>
              <a:gd name="connsiteY75" fmla="*/ 6089284 h 6858001"/>
              <a:gd name="connsiteX76" fmla="*/ 847471 w 874715"/>
              <a:gd name="connsiteY76" fmla="*/ 5975908 h 6858001"/>
              <a:gd name="connsiteX77" fmla="*/ 845567 w 874715"/>
              <a:gd name="connsiteY77" fmla="*/ 5936481 h 6858001"/>
              <a:gd name="connsiteX78" fmla="*/ 821945 w 874715"/>
              <a:gd name="connsiteY78" fmla="*/ 5860571 h 6858001"/>
              <a:gd name="connsiteX79" fmla="*/ 820231 w 874715"/>
              <a:gd name="connsiteY79" fmla="*/ 5851549 h 6858001"/>
              <a:gd name="connsiteX80" fmla="*/ 810894 w 874715"/>
              <a:gd name="connsiteY80" fmla="*/ 5801726 h 6858001"/>
              <a:gd name="connsiteX81" fmla="*/ 807846 w 874715"/>
              <a:gd name="connsiteY81" fmla="*/ 5774460 h 6858001"/>
              <a:gd name="connsiteX82" fmla="*/ 788415 w 874715"/>
              <a:gd name="connsiteY82" fmla="*/ 5670892 h 6858001"/>
              <a:gd name="connsiteX83" fmla="*/ 779271 w 874715"/>
              <a:gd name="connsiteY83" fmla="*/ 5611265 h 6858001"/>
              <a:gd name="connsiteX84" fmla="*/ 780605 w 874715"/>
              <a:gd name="connsiteY84" fmla="*/ 5563010 h 6858001"/>
              <a:gd name="connsiteX85" fmla="*/ 782319 w 874715"/>
              <a:gd name="connsiteY85" fmla="*/ 5478272 h 6858001"/>
              <a:gd name="connsiteX86" fmla="*/ 786701 w 874715"/>
              <a:gd name="connsiteY86" fmla="*/ 5451203 h 6858001"/>
              <a:gd name="connsiteX87" fmla="*/ 774127 w 874715"/>
              <a:gd name="connsiteY87" fmla="*/ 5328805 h 6858001"/>
              <a:gd name="connsiteX88" fmla="*/ 773175 w 874715"/>
              <a:gd name="connsiteY88" fmla="*/ 5258975 h 6858001"/>
              <a:gd name="connsiteX89" fmla="*/ 757552 w 874715"/>
              <a:gd name="connsiteY89" fmla="*/ 5180319 h 6858001"/>
              <a:gd name="connsiteX90" fmla="*/ 758314 w 874715"/>
              <a:gd name="connsiteY90" fmla="*/ 5157370 h 6858001"/>
              <a:gd name="connsiteX91" fmla="*/ 759649 w 874715"/>
              <a:gd name="connsiteY91" fmla="*/ 5131673 h 6858001"/>
              <a:gd name="connsiteX92" fmla="*/ 760793 w 874715"/>
              <a:gd name="connsiteY92" fmla="*/ 5052820 h 6858001"/>
              <a:gd name="connsiteX93" fmla="*/ 766507 w 874715"/>
              <a:gd name="connsiteY93" fmla="*/ 5004959 h 6858001"/>
              <a:gd name="connsiteX94" fmla="*/ 763079 w 874715"/>
              <a:gd name="connsiteY94" fmla="*/ 4913751 h 6858001"/>
              <a:gd name="connsiteX95" fmla="*/ 768031 w 874715"/>
              <a:gd name="connsiteY95" fmla="*/ 4880011 h 6858001"/>
              <a:gd name="connsiteX96" fmla="*/ 768603 w 874715"/>
              <a:gd name="connsiteY96" fmla="*/ 4794687 h 6858001"/>
              <a:gd name="connsiteX97" fmla="*/ 765745 w 874715"/>
              <a:gd name="connsiteY97" fmla="*/ 4718187 h 6858001"/>
              <a:gd name="connsiteX98" fmla="*/ 767269 w 874715"/>
              <a:gd name="connsiteY98" fmla="*/ 4644434 h 6858001"/>
              <a:gd name="connsiteX99" fmla="*/ 773555 w 874715"/>
              <a:gd name="connsiteY99" fmla="*/ 4591670 h 6858001"/>
              <a:gd name="connsiteX100" fmla="*/ 777365 w 874715"/>
              <a:gd name="connsiteY100" fmla="*/ 4534394 h 6858001"/>
              <a:gd name="connsiteX101" fmla="*/ 800036 w 874715"/>
              <a:gd name="connsiteY101" fmla="*/ 4376493 h 6858001"/>
              <a:gd name="connsiteX102" fmla="*/ 794512 w 874715"/>
              <a:gd name="connsiteY102" fmla="*/ 4347267 h 6858001"/>
              <a:gd name="connsiteX103" fmla="*/ 789368 w 874715"/>
              <a:gd name="connsiteY103" fmla="*/ 4181322 h 6858001"/>
              <a:gd name="connsiteX104" fmla="*/ 789750 w 874715"/>
              <a:gd name="connsiteY104" fmla="*/ 4145230 h 6858001"/>
              <a:gd name="connsiteX105" fmla="*/ 767269 w 874715"/>
              <a:gd name="connsiteY105" fmla="*/ 4048330 h 6858001"/>
              <a:gd name="connsiteX106" fmla="*/ 802894 w 874715"/>
              <a:gd name="connsiteY106" fmla="*/ 3898864 h 6858001"/>
              <a:gd name="connsiteX107" fmla="*/ 847471 w 874715"/>
              <a:gd name="connsiteY107" fmla="*/ 3759007 h 6858001"/>
              <a:gd name="connsiteX108" fmla="*/ 848163 w 874715"/>
              <a:gd name="connsiteY108" fmla="*/ 3756136 h 6858001"/>
              <a:gd name="connsiteX109" fmla="*/ 819543 w 874715"/>
              <a:gd name="connsiteY109" fmla="*/ 3748731 h 6858001"/>
              <a:gd name="connsiteX110" fmla="*/ 819313 w 874715"/>
              <a:gd name="connsiteY110" fmla="*/ 3748682 h 6858001"/>
              <a:gd name="connsiteX111" fmla="*/ 819544 w 874715"/>
              <a:gd name="connsiteY111" fmla="*/ 3748730 h 6858001"/>
              <a:gd name="connsiteX112" fmla="*/ 848164 w 874715"/>
              <a:gd name="connsiteY112" fmla="*/ 3756135 h 6858001"/>
              <a:gd name="connsiteX113" fmla="*/ 849545 w 874715"/>
              <a:gd name="connsiteY113" fmla="*/ 3750401 h 6858001"/>
              <a:gd name="connsiteX114" fmla="*/ 853189 w 874715"/>
              <a:gd name="connsiteY114" fmla="*/ 3741353 h 6858001"/>
              <a:gd name="connsiteX115" fmla="*/ 862905 w 874715"/>
              <a:gd name="connsiteY115" fmla="*/ 3691138 h 6858001"/>
              <a:gd name="connsiteX116" fmla="*/ 866333 w 874715"/>
              <a:gd name="connsiteY116" fmla="*/ 3628959 h 6858001"/>
              <a:gd name="connsiteX117" fmla="*/ 874715 w 874715"/>
              <a:gd name="connsiteY117" fmla="*/ 3550106 h 6858001"/>
              <a:gd name="connsiteX118" fmla="*/ 871487 w 874715"/>
              <a:gd name="connsiteY118" fmla="*/ 3524252 h 6858001"/>
              <a:gd name="connsiteX119" fmla="*/ 871488 w 874715"/>
              <a:gd name="connsiteY119" fmla="*/ 3524252 h 6858001"/>
              <a:gd name="connsiteX120" fmla="*/ 870763 w 874715"/>
              <a:gd name="connsiteY120" fmla="*/ 3518451 h 6858001"/>
              <a:gd name="connsiteX121" fmla="*/ 864238 w 874715"/>
              <a:gd name="connsiteY121" fmla="*/ 3486946 h 6858001"/>
              <a:gd name="connsiteX122" fmla="*/ 848618 w 874715"/>
              <a:gd name="connsiteY122" fmla="*/ 3398677 h 6858001"/>
              <a:gd name="connsiteX123" fmla="*/ 837595 w 874715"/>
              <a:gd name="connsiteY123" fmla="*/ 3365728 h 6858001"/>
              <a:gd name="connsiteX124" fmla="*/ 834829 w 874715"/>
              <a:gd name="connsiteY124" fmla="*/ 3357461 h 6858001"/>
              <a:gd name="connsiteX125" fmla="*/ 513783 w 874715"/>
              <a:gd name="connsiteY125" fmla="*/ 0 h 6858001"/>
              <a:gd name="connsiteX126" fmla="*/ 72334 w 874715"/>
              <a:gd name="connsiteY126" fmla="*/ 0 h 6858001"/>
              <a:gd name="connsiteX127" fmla="*/ 75447 w 874715"/>
              <a:gd name="connsiteY127" fmla="*/ 27991 h 6858001"/>
              <a:gd name="connsiteX128" fmla="*/ 88115 w 874715"/>
              <a:gd name="connsiteY128" fmla="*/ 134133 h 6858001"/>
              <a:gd name="connsiteX129" fmla="*/ 62778 w 874715"/>
              <a:gd name="connsiteY129" fmla="*/ 221224 h 6858001"/>
              <a:gd name="connsiteX130" fmla="*/ 62206 w 874715"/>
              <a:gd name="connsiteY130" fmla="*/ 247312 h 6858001"/>
              <a:gd name="connsiteX131" fmla="*/ 72113 w 874715"/>
              <a:gd name="connsiteY131" fmla="*/ 305764 h 6858001"/>
              <a:gd name="connsiteX132" fmla="*/ 65445 w 874715"/>
              <a:gd name="connsiteY132" fmla="*/ 426397 h 6858001"/>
              <a:gd name="connsiteX133" fmla="*/ 55348 w 874715"/>
              <a:gd name="connsiteY133" fmla="*/ 470924 h 6858001"/>
              <a:gd name="connsiteX134" fmla="*/ 48870 w 874715"/>
              <a:gd name="connsiteY134" fmla="*/ 495638 h 6858001"/>
              <a:gd name="connsiteX135" fmla="*/ 30963 w 874715"/>
              <a:gd name="connsiteY135" fmla="*/ 622548 h 6858001"/>
              <a:gd name="connsiteX136" fmla="*/ 11723 w 874715"/>
              <a:gd name="connsiteY136" fmla="*/ 679040 h 6858001"/>
              <a:gd name="connsiteX137" fmla="*/ 8865 w 874715"/>
              <a:gd name="connsiteY137" fmla="*/ 694341 h 6858001"/>
              <a:gd name="connsiteX138" fmla="*/ 16865 w 874715"/>
              <a:gd name="connsiteY138" fmla="*/ 778095 h 6858001"/>
              <a:gd name="connsiteX139" fmla="*/ 47918 w 874715"/>
              <a:gd name="connsiteY139" fmla="*/ 840866 h 6858001"/>
              <a:gd name="connsiteX140" fmla="*/ 58396 w 874715"/>
              <a:gd name="connsiteY140" fmla="*/ 853028 h 6858001"/>
              <a:gd name="connsiteX141" fmla="*/ 54776 w 874715"/>
              <a:gd name="connsiteY141" fmla="*/ 1027995 h 6858001"/>
              <a:gd name="connsiteX142" fmla="*/ 50394 w 874715"/>
              <a:gd name="connsiteY142" fmla="*/ 1054866 h 6858001"/>
              <a:gd name="connsiteX143" fmla="*/ 68683 w 874715"/>
              <a:gd name="connsiteY143" fmla="*/ 1184720 h 6858001"/>
              <a:gd name="connsiteX144" fmla="*/ 72303 w 874715"/>
              <a:gd name="connsiteY144" fmla="*/ 1222576 h 6858001"/>
              <a:gd name="connsiteX145" fmla="*/ 88687 w 874715"/>
              <a:gd name="connsiteY145" fmla="*/ 1358313 h 6858001"/>
              <a:gd name="connsiteX146" fmla="*/ 73447 w 874715"/>
              <a:gd name="connsiteY146" fmla="*/ 1377535 h 6858001"/>
              <a:gd name="connsiteX147" fmla="*/ 35153 w 874715"/>
              <a:gd name="connsiteY147" fmla="*/ 1432851 h 6858001"/>
              <a:gd name="connsiteX148" fmla="*/ 1244 w 874715"/>
              <a:gd name="connsiteY148" fmla="*/ 1541910 h 6858001"/>
              <a:gd name="connsiteX149" fmla="*/ 3149 w 874715"/>
              <a:gd name="connsiteY149" fmla="*/ 1571529 h 6858001"/>
              <a:gd name="connsiteX150" fmla="*/ 59730 w 874715"/>
              <a:gd name="connsiteY150" fmla="*/ 1646459 h 6858001"/>
              <a:gd name="connsiteX151" fmla="*/ 82399 w 874715"/>
              <a:gd name="connsiteY151" fmla="*/ 1682944 h 6858001"/>
              <a:gd name="connsiteX152" fmla="*/ 124120 w 874715"/>
              <a:gd name="connsiteY152" fmla="*/ 1786511 h 6858001"/>
              <a:gd name="connsiteX153" fmla="*/ 131741 w 874715"/>
              <a:gd name="connsiteY153" fmla="*/ 1795142 h 6858001"/>
              <a:gd name="connsiteX154" fmla="*/ 222232 w 874715"/>
              <a:gd name="connsiteY154" fmla="*/ 1871640 h 6858001"/>
              <a:gd name="connsiteX155" fmla="*/ 237662 w 874715"/>
              <a:gd name="connsiteY155" fmla="*/ 1888901 h 6858001"/>
              <a:gd name="connsiteX156" fmla="*/ 261667 w 874715"/>
              <a:gd name="connsiteY156" fmla="*/ 1909694 h 6858001"/>
              <a:gd name="connsiteX157" fmla="*/ 308150 w 874715"/>
              <a:gd name="connsiteY157" fmla="*/ 1974618 h 6858001"/>
              <a:gd name="connsiteX158" fmla="*/ 323009 w 874715"/>
              <a:gd name="connsiteY158" fmla="*/ 2055042 h 6858001"/>
              <a:gd name="connsiteX159" fmla="*/ 345680 w 874715"/>
              <a:gd name="connsiteY159" fmla="*/ 2152137 h 6858001"/>
              <a:gd name="connsiteX160" fmla="*/ 360920 w 874715"/>
              <a:gd name="connsiteY160" fmla="*/ 2192740 h 6858001"/>
              <a:gd name="connsiteX161" fmla="*/ 389877 w 874715"/>
              <a:gd name="connsiteY161" fmla="*/ 2301603 h 6858001"/>
              <a:gd name="connsiteX162" fmla="*/ 414262 w 874715"/>
              <a:gd name="connsiteY162" fmla="*/ 2379279 h 6858001"/>
              <a:gd name="connsiteX163" fmla="*/ 428551 w 874715"/>
              <a:gd name="connsiteY163" fmla="*/ 2491281 h 6858001"/>
              <a:gd name="connsiteX164" fmla="*/ 429121 w 874715"/>
              <a:gd name="connsiteY164" fmla="*/ 2545615 h 6858001"/>
              <a:gd name="connsiteX165" fmla="*/ 502275 w 874715"/>
              <a:gd name="connsiteY165" fmla="*/ 2645455 h 6858001"/>
              <a:gd name="connsiteX166" fmla="*/ 550665 w 874715"/>
              <a:gd name="connsiteY166" fmla="*/ 2725094 h 6858001"/>
              <a:gd name="connsiteX167" fmla="*/ 527232 w 874715"/>
              <a:gd name="connsiteY167" fmla="*/ 2808850 h 6858001"/>
              <a:gd name="connsiteX168" fmla="*/ 505133 w 874715"/>
              <a:gd name="connsiteY168" fmla="*/ 2831604 h 6858001"/>
              <a:gd name="connsiteX169" fmla="*/ 484178 w 874715"/>
              <a:gd name="connsiteY169" fmla="*/ 2968910 h 6858001"/>
              <a:gd name="connsiteX170" fmla="*/ 483416 w 874715"/>
              <a:gd name="connsiteY170" fmla="*/ 3165061 h 6858001"/>
              <a:gd name="connsiteX171" fmla="*/ 447744 w 874715"/>
              <a:gd name="connsiteY171" fmla="*/ 3326101 h 6858001"/>
              <a:gd name="connsiteX172" fmla="*/ 446756 w 874715"/>
              <a:gd name="connsiteY172" fmla="*/ 3333750 h 6858001"/>
              <a:gd name="connsiteX173" fmla="*/ 834222 w 874715"/>
              <a:gd name="connsiteY173" fmla="*/ 3333750 h 6858001"/>
              <a:gd name="connsiteX174" fmla="*/ 833756 w 874715"/>
              <a:gd name="connsiteY174" fmla="*/ 3315508 h 6858001"/>
              <a:gd name="connsiteX175" fmla="*/ 851283 w 874715"/>
              <a:gd name="connsiteY175" fmla="*/ 3289224 h 6858001"/>
              <a:gd name="connsiteX176" fmla="*/ 866523 w 874715"/>
              <a:gd name="connsiteY176" fmla="*/ 3248621 h 6858001"/>
              <a:gd name="connsiteX177" fmla="*/ 848234 w 874715"/>
              <a:gd name="connsiteY177" fmla="*/ 3203506 h 6858001"/>
              <a:gd name="connsiteX178" fmla="*/ 810325 w 874715"/>
              <a:gd name="connsiteY178" fmla="*/ 3097977 h 6858001"/>
              <a:gd name="connsiteX179" fmla="*/ 808609 w 874715"/>
              <a:gd name="connsiteY179" fmla="*/ 3031285 h 6858001"/>
              <a:gd name="connsiteX180" fmla="*/ 792417 w 874715"/>
              <a:gd name="connsiteY180" fmla="*/ 2886329 h 6858001"/>
              <a:gd name="connsiteX181" fmla="*/ 769366 w 874715"/>
              <a:gd name="connsiteY181" fmla="*/ 2791590 h 6858001"/>
              <a:gd name="connsiteX182" fmla="*/ 743267 w 874715"/>
              <a:gd name="connsiteY182" fmla="*/ 2723527 h 6858001"/>
              <a:gd name="connsiteX183" fmla="*/ 709166 w 874715"/>
              <a:gd name="connsiteY183" fmla="*/ 2626038 h 6858001"/>
              <a:gd name="connsiteX184" fmla="*/ 691449 w 874715"/>
              <a:gd name="connsiteY184" fmla="*/ 2528158 h 6858001"/>
              <a:gd name="connsiteX185" fmla="*/ 669159 w 874715"/>
              <a:gd name="connsiteY185" fmla="*/ 2457348 h 6858001"/>
              <a:gd name="connsiteX186" fmla="*/ 653918 w 874715"/>
              <a:gd name="connsiteY186" fmla="*/ 2370844 h 6858001"/>
              <a:gd name="connsiteX187" fmla="*/ 653348 w 874715"/>
              <a:gd name="connsiteY187" fmla="*/ 2298269 h 6858001"/>
              <a:gd name="connsiteX188" fmla="*/ 656014 w 874715"/>
              <a:gd name="connsiteY188" fmla="*/ 2184501 h 6858001"/>
              <a:gd name="connsiteX189" fmla="*/ 609913 w 874715"/>
              <a:gd name="connsiteY189" fmla="*/ 2045235 h 6858001"/>
              <a:gd name="connsiteX190" fmla="*/ 599624 w 874715"/>
              <a:gd name="connsiteY190" fmla="*/ 1988939 h 6858001"/>
              <a:gd name="connsiteX191" fmla="*/ 594862 w 874715"/>
              <a:gd name="connsiteY191" fmla="*/ 1935977 h 6858001"/>
              <a:gd name="connsiteX192" fmla="*/ 564191 w 874715"/>
              <a:gd name="connsiteY192" fmla="*/ 1823583 h 6858001"/>
              <a:gd name="connsiteX193" fmla="*/ 554093 w 874715"/>
              <a:gd name="connsiteY193" fmla="*/ 1777881 h 6858001"/>
              <a:gd name="connsiteX194" fmla="*/ 554285 w 874715"/>
              <a:gd name="connsiteY194" fmla="*/ 1713934 h 6858001"/>
              <a:gd name="connsiteX195" fmla="*/ 540186 w 874715"/>
              <a:gd name="connsiteY195" fmla="*/ 1597617 h 6858001"/>
              <a:gd name="connsiteX196" fmla="*/ 499037 w 874715"/>
              <a:gd name="connsiteY196" fmla="*/ 1481495 h 6858001"/>
              <a:gd name="connsiteX197" fmla="*/ 503037 w 874715"/>
              <a:gd name="connsiteY197" fmla="*/ 1432262 h 6858001"/>
              <a:gd name="connsiteX198" fmla="*/ 502085 w 874715"/>
              <a:gd name="connsiteY198" fmla="*/ 1414609 h 6858001"/>
              <a:gd name="connsiteX199" fmla="*/ 479414 w 874715"/>
              <a:gd name="connsiteY199" fmla="*/ 1255923 h 6858001"/>
              <a:gd name="connsiteX200" fmla="*/ 476938 w 874715"/>
              <a:gd name="connsiteY200" fmla="*/ 1240034 h 6858001"/>
              <a:gd name="connsiteX201" fmla="*/ 456745 w 874715"/>
              <a:gd name="connsiteY201" fmla="*/ 1165498 h 6858001"/>
              <a:gd name="connsiteX202" fmla="*/ 444171 w 874715"/>
              <a:gd name="connsiteY202" fmla="*/ 977582 h 6858001"/>
              <a:gd name="connsiteX203" fmla="*/ 442647 w 874715"/>
              <a:gd name="connsiteY203" fmla="*/ 966011 h 6858001"/>
              <a:gd name="connsiteX204" fmla="*/ 452743 w 874715"/>
              <a:gd name="connsiteY204" fmla="*/ 903045 h 6858001"/>
              <a:gd name="connsiteX205" fmla="*/ 467032 w 874715"/>
              <a:gd name="connsiteY205" fmla="*/ 871859 h 6858001"/>
              <a:gd name="connsiteX206" fmla="*/ 481892 w 874715"/>
              <a:gd name="connsiteY206" fmla="*/ 823213 h 6858001"/>
              <a:gd name="connsiteX207" fmla="*/ 487416 w 874715"/>
              <a:gd name="connsiteY207" fmla="*/ 773781 h 6858001"/>
              <a:gd name="connsiteX208" fmla="*/ 464936 w 874715"/>
              <a:gd name="connsiteY208" fmla="*/ 690809 h 6858001"/>
              <a:gd name="connsiteX209" fmla="*/ 462650 w 874715"/>
              <a:gd name="connsiteY209" fmla="*/ 660603 h 6858001"/>
              <a:gd name="connsiteX210" fmla="*/ 451791 w 874715"/>
              <a:gd name="connsiteY210" fmla="*/ 593322 h 6858001"/>
              <a:gd name="connsiteX211" fmla="*/ 452553 w 874715"/>
              <a:gd name="connsiteY211" fmla="*/ 534478 h 6858001"/>
              <a:gd name="connsiteX212" fmla="*/ 469890 w 874715"/>
              <a:gd name="connsiteY212" fmla="*/ 487205 h 6858001"/>
              <a:gd name="connsiteX213" fmla="*/ 473318 w 874715"/>
              <a:gd name="connsiteY213" fmla="*/ 418552 h 6858001"/>
              <a:gd name="connsiteX214" fmla="*/ 460746 w 874715"/>
              <a:gd name="connsiteY214" fmla="*/ 374220 h 6858001"/>
              <a:gd name="connsiteX215" fmla="*/ 459032 w 874715"/>
              <a:gd name="connsiteY215" fmla="*/ 365198 h 6858001"/>
              <a:gd name="connsiteX216" fmla="*/ 458267 w 874715"/>
              <a:gd name="connsiteY216" fmla="*/ 249272 h 6858001"/>
              <a:gd name="connsiteX217" fmla="*/ 496179 w 874715"/>
              <a:gd name="connsiteY217" fmla="*/ 104514 h 6858001"/>
              <a:gd name="connsiteX218" fmla="*/ 504181 w 874715"/>
              <a:gd name="connsiteY218" fmla="*/ 80583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Lst>
            <a:rect l="l" t="t" r="r" b="b"/>
            <a:pathLst>
              <a:path w="874715" h="6858001">
                <a:moveTo>
                  <a:pt x="669467" y="3720275"/>
                </a:moveTo>
                <a:lnTo>
                  <a:pt x="710453" y="3726292"/>
                </a:lnTo>
                <a:lnTo>
                  <a:pt x="710455" y="3726292"/>
                </a:lnTo>
                <a:lnTo>
                  <a:pt x="669465" y="3720275"/>
                </a:lnTo>
                <a:close/>
                <a:moveTo>
                  <a:pt x="834223" y="3333751"/>
                </a:moveTo>
                <a:lnTo>
                  <a:pt x="446757" y="3333751"/>
                </a:lnTo>
                <a:lnTo>
                  <a:pt x="441229" y="3376550"/>
                </a:lnTo>
                <a:lnTo>
                  <a:pt x="437178" y="3407910"/>
                </a:lnTo>
                <a:cubicBezTo>
                  <a:pt x="435005" y="3435408"/>
                  <a:pt x="434362" y="3463164"/>
                  <a:pt x="435790" y="3491262"/>
                </a:cubicBezTo>
                <a:cubicBezTo>
                  <a:pt x="436266" y="3500578"/>
                  <a:pt x="433599" y="3510777"/>
                  <a:pt x="429384" y="3520658"/>
                </a:cubicBezTo>
                <a:lnTo>
                  <a:pt x="427332" y="3524252"/>
                </a:lnTo>
                <a:lnTo>
                  <a:pt x="427331" y="3524252"/>
                </a:lnTo>
                <a:lnTo>
                  <a:pt x="413690" y="3548145"/>
                </a:lnTo>
                <a:cubicBezTo>
                  <a:pt x="391973" y="3578940"/>
                  <a:pt x="390257" y="3577567"/>
                  <a:pt x="408166" y="3612089"/>
                </a:cubicBezTo>
                <a:cubicBezTo>
                  <a:pt x="412548" y="3620328"/>
                  <a:pt x="415214" y="3630528"/>
                  <a:pt x="421692" y="3636610"/>
                </a:cubicBezTo>
                <a:cubicBezTo>
                  <a:pt x="438171" y="3652106"/>
                  <a:pt x="444409" y="3669416"/>
                  <a:pt x="445933" y="3687609"/>
                </a:cubicBezTo>
                <a:lnTo>
                  <a:pt x="443241" y="3725049"/>
                </a:lnTo>
                <a:lnTo>
                  <a:pt x="455589" y="3723372"/>
                </a:lnTo>
                <a:cubicBezTo>
                  <a:pt x="485111" y="3719138"/>
                  <a:pt x="514678" y="3715144"/>
                  <a:pt x="544787" y="3712739"/>
                </a:cubicBezTo>
                <a:lnTo>
                  <a:pt x="544802" y="3712740"/>
                </a:lnTo>
                <a:lnTo>
                  <a:pt x="544786" y="3712740"/>
                </a:lnTo>
                <a:cubicBezTo>
                  <a:pt x="514677" y="3715145"/>
                  <a:pt x="485110" y="3719139"/>
                  <a:pt x="455588" y="3723373"/>
                </a:cubicBezTo>
                <a:lnTo>
                  <a:pt x="443240" y="3725050"/>
                </a:lnTo>
                <a:lnTo>
                  <a:pt x="441884" y="3743904"/>
                </a:lnTo>
                <a:cubicBezTo>
                  <a:pt x="440932" y="3750574"/>
                  <a:pt x="439598" y="3758615"/>
                  <a:pt x="442266" y="3764306"/>
                </a:cubicBezTo>
                <a:cubicBezTo>
                  <a:pt x="454266" y="3790000"/>
                  <a:pt x="450076" y="3811773"/>
                  <a:pt x="433692" y="3834135"/>
                </a:cubicBezTo>
                <a:cubicBezTo>
                  <a:pt x="419595" y="3853553"/>
                  <a:pt x="411213" y="3875915"/>
                  <a:pt x="428740" y="3898864"/>
                </a:cubicBezTo>
                <a:cubicBezTo>
                  <a:pt x="467603" y="3949864"/>
                  <a:pt x="469507" y="4004392"/>
                  <a:pt x="444932" y="4062061"/>
                </a:cubicBezTo>
                <a:cubicBezTo>
                  <a:pt x="427405" y="4103253"/>
                  <a:pt x="423405" y="4143856"/>
                  <a:pt x="441122" y="4187207"/>
                </a:cubicBezTo>
                <a:cubicBezTo>
                  <a:pt x="447980" y="4203880"/>
                  <a:pt x="443408" y="4225456"/>
                  <a:pt x="444932" y="4244874"/>
                </a:cubicBezTo>
                <a:cubicBezTo>
                  <a:pt x="445694" y="4255860"/>
                  <a:pt x="445884" y="4268022"/>
                  <a:pt x="450648" y="4277434"/>
                </a:cubicBezTo>
                <a:cubicBezTo>
                  <a:pt x="462841" y="4302544"/>
                  <a:pt x="478461" y="4325885"/>
                  <a:pt x="490464" y="4351188"/>
                </a:cubicBezTo>
                <a:cubicBezTo>
                  <a:pt x="496178" y="4363350"/>
                  <a:pt x="499226" y="4377865"/>
                  <a:pt x="499418" y="4391596"/>
                </a:cubicBezTo>
                <a:cubicBezTo>
                  <a:pt x="500370" y="4432199"/>
                  <a:pt x="500370" y="4472804"/>
                  <a:pt x="498656" y="4513209"/>
                </a:cubicBezTo>
                <a:cubicBezTo>
                  <a:pt x="495988" y="4579901"/>
                  <a:pt x="495416" y="4647572"/>
                  <a:pt x="438646" y="4695629"/>
                </a:cubicBezTo>
                <a:cubicBezTo>
                  <a:pt x="434074" y="4699554"/>
                  <a:pt x="431406" y="4707987"/>
                  <a:pt x="430644" y="4714658"/>
                </a:cubicBezTo>
                <a:cubicBezTo>
                  <a:pt x="427025" y="4745453"/>
                  <a:pt x="426643" y="4777033"/>
                  <a:pt x="420737" y="4807436"/>
                </a:cubicBezTo>
                <a:cubicBezTo>
                  <a:pt x="415975" y="4831758"/>
                  <a:pt x="417499" y="4851963"/>
                  <a:pt x="434264" y="4870400"/>
                </a:cubicBezTo>
                <a:cubicBezTo>
                  <a:pt x="456362" y="4894527"/>
                  <a:pt x="469317" y="4923950"/>
                  <a:pt x="462269" y="4956119"/>
                </a:cubicBezTo>
                <a:cubicBezTo>
                  <a:pt x="455410" y="4988286"/>
                  <a:pt x="470269" y="5009470"/>
                  <a:pt x="485701" y="5033207"/>
                </a:cubicBezTo>
                <a:cubicBezTo>
                  <a:pt x="496940" y="5050467"/>
                  <a:pt x="511038" y="5070083"/>
                  <a:pt x="512180" y="5089305"/>
                </a:cubicBezTo>
                <a:cubicBezTo>
                  <a:pt x="514656" y="5132851"/>
                  <a:pt x="553902" y="5170316"/>
                  <a:pt x="531613" y="5217589"/>
                </a:cubicBezTo>
                <a:cubicBezTo>
                  <a:pt x="530089" y="5220727"/>
                  <a:pt x="533899" y="5226415"/>
                  <a:pt x="534851" y="5230926"/>
                </a:cubicBezTo>
                <a:cubicBezTo>
                  <a:pt x="542091" y="5267019"/>
                  <a:pt x="535041" y="5300953"/>
                  <a:pt x="511228" y="5327433"/>
                </a:cubicBezTo>
                <a:cubicBezTo>
                  <a:pt x="480175" y="5362152"/>
                  <a:pt x="477127" y="5400597"/>
                  <a:pt x="487225" y="5443357"/>
                </a:cubicBezTo>
                <a:cubicBezTo>
                  <a:pt x="490464" y="5457089"/>
                  <a:pt x="492750" y="5470820"/>
                  <a:pt x="495416" y="5484746"/>
                </a:cubicBezTo>
                <a:cubicBezTo>
                  <a:pt x="499226" y="5503576"/>
                  <a:pt x="503228" y="5522604"/>
                  <a:pt x="507038" y="5541432"/>
                </a:cubicBezTo>
                <a:cubicBezTo>
                  <a:pt x="510848" y="5559676"/>
                  <a:pt x="517324" y="5579880"/>
                  <a:pt x="500942" y="5594001"/>
                </a:cubicBezTo>
                <a:cubicBezTo>
                  <a:pt x="486843" y="5606164"/>
                  <a:pt x="488177" y="5614794"/>
                  <a:pt x="500370" y="5625974"/>
                </a:cubicBezTo>
                <a:cubicBezTo>
                  <a:pt x="543043" y="5664813"/>
                  <a:pt x="569714" y="5711889"/>
                  <a:pt x="571618" y="5771911"/>
                </a:cubicBezTo>
                <a:cubicBezTo>
                  <a:pt x="572000" y="5784268"/>
                  <a:pt x="574666" y="5796822"/>
                  <a:pt x="577524" y="5808982"/>
                </a:cubicBezTo>
                <a:cubicBezTo>
                  <a:pt x="579239" y="5816437"/>
                  <a:pt x="581145" y="5825462"/>
                  <a:pt x="586289" y="5829971"/>
                </a:cubicBezTo>
                <a:cubicBezTo>
                  <a:pt x="625532" y="5865083"/>
                  <a:pt x="652775" y="5908825"/>
                  <a:pt x="674684" y="5956490"/>
                </a:cubicBezTo>
                <a:cubicBezTo>
                  <a:pt x="682494" y="5973553"/>
                  <a:pt x="690304" y="5991797"/>
                  <a:pt x="692590" y="6010235"/>
                </a:cubicBezTo>
                <a:cubicBezTo>
                  <a:pt x="694876" y="6029456"/>
                  <a:pt x="691066" y="6049660"/>
                  <a:pt x="688970" y="6069276"/>
                </a:cubicBezTo>
                <a:cubicBezTo>
                  <a:pt x="687828" y="6080849"/>
                  <a:pt x="688018" y="6094187"/>
                  <a:pt x="682494" y="6103407"/>
                </a:cubicBezTo>
                <a:cubicBezTo>
                  <a:pt x="665157" y="6132633"/>
                  <a:pt x="646489" y="6160879"/>
                  <a:pt x="626294" y="6188144"/>
                </a:cubicBezTo>
                <a:cubicBezTo>
                  <a:pt x="608958" y="6211486"/>
                  <a:pt x="606481" y="6216194"/>
                  <a:pt x="628200" y="6236396"/>
                </a:cubicBezTo>
                <a:cubicBezTo>
                  <a:pt x="650489" y="6257190"/>
                  <a:pt x="662109" y="6283082"/>
                  <a:pt x="666871" y="6311718"/>
                </a:cubicBezTo>
                <a:cubicBezTo>
                  <a:pt x="674302" y="6357030"/>
                  <a:pt x="680588" y="6402732"/>
                  <a:pt x="684208" y="6448435"/>
                </a:cubicBezTo>
                <a:cubicBezTo>
                  <a:pt x="687446" y="6489823"/>
                  <a:pt x="669920" y="6509634"/>
                  <a:pt x="630104" y="6517873"/>
                </a:cubicBezTo>
                <a:cubicBezTo>
                  <a:pt x="608005" y="6522581"/>
                  <a:pt x="584001" y="6528663"/>
                  <a:pt x="578096" y="6553767"/>
                </a:cubicBezTo>
                <a:cubicBezTo>
                  <a:pt x="568570" y="6594765"/>
                  <a:pt x="564380" y="6637329"/>
                  <a:pt x="517706" y="6657533"/>
                </a:cubicBezTo>
                <a:cubicBezTo>
                  <a:pt x="527993" y="6668713"/>
                  <a:pt x="534089" y="6675579"/>
                  <a:pt x="540185" y="6682250"/>
                </a:cubicBezTo>
                <a:cubicBezTo>
                  <a:pt x="557140" y="6700686"/>
                  <a:pt x="564380" y="6738934"/>
                  <a:pt x="549712" y="6758356"/>
                </a:cubicBezTo>
                <a:cubicBezTo>
                  <a:pt x="528375" y="6786993"/>
                  <a:pt x="532375" y="6813278"/>
                  <a:pt x="548950" y="6840738"/>
                </a:cubicBezTo>
                <a:lnTo>
                  <a:pt x="556149" y="6858001"/>
                </a:lnTo>
                <a:lnTo>
                  <a:pt x="760427" y="6858001"/>
                </a:lnTo>
                <a:lnTo>
                  <a:pt x="763269" y="6846819"/>
                </a:lnTo>
                <a:cubicBezTo>
                  <a:pt x="771841" y="6790916"/>
                  <a:pt x="777937" y="6734620"/>
                  <a:pt x="784795" y="6678324"/>
                </a:cubicBezTo>
                <a:cubicBezTo>
                  <a:pt x="791844" y="6620265"/>
                  <a:pt x="799274" y="6562401"/>
                  <a:pt x="805560" y="6504338"/>
                </a:cubicBezTo>
                <a:cubicBezTo>
                  <a:pt x="808800" y="6472562"/>
                  <a:pt x="809370" y="6440589"/>
                  <a:pt x="812418" y="6408814"/>
                </a:cubicBezTo>
                <a:cubicBezTo>
                  <a:pt x="815086" y="6380959"/>
                  <a:pt x="820039" y="6353302"/>
                  <a:pt x="823279" y="6325450"/>
                </a:cubicBezTo>
                <a:cubicBezTo>
                  <a:pt x="825945" y="6301323"/>
                  <a:pt x="827469" y="6277000"/>
                  <a:pt x="830137" y="6252873"/>
                </a:cubicBezTo>
                <a:cubicBezTo>
                  <a:pt x="834517" y="6214231"/>
                  <a:pt x="839471" y="6175786"/>
                  <a:pt x="844043" y="6137341"/>
                </a:cubicBezTo>
                <a:cubicBezTo>
                  <a:pt x="845757" y="6121257"/>
                  <a:pt x="850520" y="6104387"/>
                  <a:pt x="847663" y="6089284"/>
                </a:cubicBezTo>
                <a:cubicBezTo>
                  <a:pt x="840423" y="6051230"/>
                  <a:pt x="842519" y="6013764"/>
                  <a:pt x="847471" y="5975908"/>
                </a:cubicBezTo>
                <a:cubicBezTo>
                  <a:pt x="849188" y="5962962"/>
                  <a:pt x="848806" y="5949036"/>
                  <a:pt x="845567" y="5936481"/>
                </a:cubicBezTo>
                <a:cubicBezTo>
                  <a:pt x="839089" y="5910785"/>
                  <a:pt x="829945" y="5885876"/>
                  <a:pt x="821945" y="5860571"/>
                </a:cubicBezTo>
                <a:cubicBezTo>
                  <a:pt x="820993" y="5857824"/>
                  <a:pt x="820801" y="5854490"/>
                  <a:pt x="820231" y="5851549"/>
                </a:cubicBezTo>
                <a:cubicBezTo>
                  <a:pt x="816990" y="5834874"/>
                  <a:pt x="813752" y="5818399"/>
                  <a:pt x="810894" y="5801726"/>
                </a:cubicBezTo>
                <a:cubicBezTo>
                  <a:pt x="809370" y="5792704"/>
                  <a:pt x="809180" y="5783484"/>
                  <a:pt x="807846" y="5774460"/>
                </a:cubicBezTo>
                <a:cubicBezTo>
                  <a:pt x="802512" y="5739546"/>
                  <a:pt x="811466" y="5701101"/>
                  <a:pt x="788415" y="5670892"/>
                </a:cubicBezTo>
                <a:cubicBezTo>
                  <a:pt x="773555" y="5651277"/>
                  <a:pt x="776985" y="5632250"/>
                  <a:pt x="779271" y="5611265"/>
                </a:cubicBezTo>
                <a:cubicBezTo>
                  <a:pt x="780985" y="5595374"/>
                  <a:pt x="780413" y="5579094"/>
                  <a:pt x="780605" y="5563010"/>
                </a:cubicBezTo>
                <a:cubicBezTo>
                  <a:pt x="781175" y="5534764"/>
                  <a:pt x="781367" y="5506518"/>
                  <a:pt x="782319" y="5478272"/>
                </a:cubicBezTo>
                <a:cubicBezTo>
                  <a:pt x="782699" y="5469249"/>
                  <a:pt x="787463" y="5460031"/>
                  <a:pt x="786701" y="5451203"/>
                </a:cubicBezTo>
                <a:cubicBezTo>
                  <a:pt x="783081" y="5410403"/>
                  <a:pt x="777365" y="5369604"/>
                  <a:pt x="774127" y="5328805"/>
                </a:cubicBezTo>
                <a:cubicBezTo>
                  <a:pt x="772223" y="5305660"/>
                  <a:pt x="775841" y="5281924"/>
                  <a:pt x="773175" y="5258975"/>
                </a:cubicBezTo>
                <a:cubicBezTo>
                  <a:pt x="770127" y="5232496"/>
                  <a:pt x="762317" y="5206604"/>
                  <a:pt x="757552" y="5180319"/>
                </a:cubicBezTo>
                <a:cubicBezTo>
                  <a:pt x="756220" y="5173061"/>
                  <a:pt x="757934" y="5165020"/>
                  <a:pt x="758314" y="5157370"/>
                </a:cubicBezTo>
                <a:cubicBezTo>
                  <a:pt x="758697" y="5148739"/>
                  <a:pt x="759459" y="5140304"/>
                  <a:pt x="759649" y="5131673"/>
                </a:cubicBezTo>
                <a:cubicBezTo>
                  <a:pt x="760031" y="5105388"/>
                  <a:pt x="759459" y="5079104"/>
                  <a:pt x="760793" y="5052820"/>
                </a:cubicBezTo>
                <a:cubicBezTo>
                  <a:pt x="761555" y="5036736"/>
                  <a:pt x="769365" y="5019868"/>
                  <a:pt x="766507" y="5004959"/>
                </a:cubicBezTo>
                <a:cubicBezTo>
                  <a:pt x="760983" y="4974557"/>
                  <a:pt x="773365" y="4944153"/>
                  <a:pt x="763079" y="4913751"/>
                </a:cubicBezTo>
                <a:cubicBezTo>
                  <a:pt x="760031" y="4904334"/>
                  <a:pt x="767651" y="4891388"/>
                  <a:pt x="768031" y="4880011"/>
                </a:cubicBezTo>
                <a:cubicBezTo>
                  <a:pt x="768983" y="4851570"/>
                  <a:pt x="768793" y="4823128"/>
                  <a:pt x="768603" y="4794687"/>
                </a:cubicBezTo>
                <a:cubicBezTo>
                  <a:pt x="768413" y="4769186"/>
                  <a:pt x="771079" y="4742705"/>
                  <a:pt x="765745" y="4718187"/>
                </a:cubicBezTo>
                <a:cubicBezTo>
                  <a:pt x="760031" y="4692491"/>
                  <a:pt x="760793" y="4669346"/>
                  <a:pt x="767269" y="4644434"/>
                </a:cubicBezTo>
                <a:cubicBezTo>
                  <a:pt x="771651" y="4627369"/>
                  <a:pt x="772223" y="4609322"/>
                  <a:pt x="773555" y="4591670"/>
                </a:cubicBezTo>
                <a:cubicBezTo>
                  <a:pt x="775079" y="4572644"/>
                  <a:pt x="771079" y="4551655"/>
                  <a:pt x="777365" y="4534394"/>
                </a:cubicBezTo>
                <a:cubicBezTo>
                  <a:pt x="796036" y="4483001"/>
                  <a:pt x="800036" y="4430237"/>
                  <a:pt x="800036" y="4376493"/>
                </a:cubicBezTo>
                <a:cubicBezTo>
                  <a:pt x="800036" y="4366684"/>
                  <a:pt x="797370" y="4356680"/>
                  <a:pt x="794512" y="4347267"/>
                </a:cubicBezTo>
                <a:cubicBezTo>
                  <a:pt x="777365" y="4292342"/>
                  <a:pt x="778889" y="4237224"/>
                  <a:pt x="789368" y="4181322"/>
                </a:cubicBezTo>
                <a:cubicBezTo>
                  <a:pt x="791654" y="4169748"/>
                  <a:pt x="792036" y="4156803"/>
                  <a:pt x="789750" y="4145230"/>
                </a:cubicBezTo>
                <a:cubicBezTo>
                  <a:pt x="783081" y="4112668"/>
                  <a:pt x="772031" y="4081088"/>
                  <a:pt x="767269" y="4048330"/>
                </a:cubicBezTo>
                <a:cubicBezTo>
                  <a:pt x="759459" y="3994194"/>
                  <a:pt x="785747" y="3947314"/>
                  <a:pt x="802894" y="3898864"/>
                </a:cubicBezTo>
                <a:cubicBezTo>
                  <a:pt x="819087" y="3852768"/>
                  <a:pt x="855664" y="3813538"/>
                  <a:pt x="847471" y="3759007"/>
                </a:cubicBezTo>
                <a:lnTo>
                  <a:pt x="848163" y="3756136"/>
                </a:lnTo>
                <a:lnTo>
                  <a:pt x="819543" y="3748731"/>
                </a:lnTo>
                <a:lnTo>
                  <a:pt x="819313" y="3748682"/>
                </a:lnTo>
                <a:lnTo>
                  <a:pt x="819544" y="3748730"/>
                </a:lnTo>
                <a:lnTo>
                  <a:pt x="848164" y="3756135"/>
                </a:lnTo>
                <a:lnTo>
                  <a:pt x="849545" y="3750401"/>
                </a:lnTo>
                <a:cubicBezTo>
                  <a:pt x="850902" y="3747434"/>
                  <a:pt x="852522" y="3744394"/>
                  <a:pt x="853189" y="3741353"/>
                </a:cubicBezTo>
                <a:cubicBezTo>
                  <a:pt x="856809" y="3724680"/>
                  <a:pt x="861189" y="3708009"/>
                  <a:pt x="862905" y="3691138"/>
                </a:cubicBezTo>
                <a:cubicBezTo>
                  <a:pt x="865191" y="3670544"/>
                  <a:pt x="864429" y="3649555"/>
                  <a:pt x="866333" y="3628959"/>
                </a:cubicBezTo>
                <a:cubicBezTo>
                  <a:pt x="868619" y="3602478"/>
                  <a:pt x="874715" y="3576391"/>
                  <a:pt x="874715" y="3550106"/>
                </a:cubicBezTo>
                <a:lnTo>
                  <a:pt x="871487" y="3524252"/>
                </a:lnTo>
                <a:lnTo>
                  <a:pt x="871488" y="3524252"/>
                </a:lnTo>
                <a:lnTo>
                  <a:pt x="870763" y="3518451"/>
                </a:lnTo>
                <a:cubicBezTo>
                  <a:pt x="868573" y="3507933"/>
                  <a:pt x="865953" y="3497439"/>
                  <a:pt x="864238" y="3486946"/>
                </a:cubicBezTo>
                <a:cubicBezTo>
                  <a:pt x="859476" y="3457327"/>
                  <a:pt x="860810" y="3424765"/>
                  <a:pt x="848618" y="3398677"/>
                </a:cubicBezTo>
                <a:lnTo>
                  <a:pt x="837595" y="3365728"/>
                </a:lnTo>
                <a:lnTo>
                  <a:pt x="834829" y="3357461"/>
                </a:lnTo>
                <a:close/>
                <a:moveTo>
                  <a:pt x="513783" y="0"/>
                </a:moveTo>
                <a:lnTo>
                  <a:pt x="72334" y="0"/>
                </a:lnTo>
                <a:lnTo>
                  <a:pt x="75447" y="27991"/>
                </a:lnTo>
                <a:cubicBezTo>
                  <a:pt x="80828" y="63323"/>
                  <a:pt x="87734" y="98434"/>
                  <a:pt x="88115" y="134133"/>
                </a:cubicBezTo>
                <a:cubicBezTo>
                  <a:pt x="88495" y="166498"/>
                  <a:pt x="94591" y="198471"/>
                  <a:pt x="62778" y="221224"/>
                </a:cubicBezTo>
                <a:cubicBezTo>
                  <a:pt x="58586" y="224165"/>
                  <a:pt x="60872" y="238486"/>
                  <a:pt x="62206" y="247312"/>
                </a:cubicBezTo>
                <a:cubicBezTo>
                  <a:pt x="65065" y="266927"/>
                  <a:pt x="72303" y="286346"/>
                  <a:pt x="72113" y="305764"/>
                </a:cubicBezTo>
                <a:cubicBezTo>
                  <a:pt x="71923" y="345976"/>
                  <a:pt x="68875" y="386383"/>
                  <a:pt x="65445" y="426397"/>
                </a:cubicBezTo>
                <a:cubicBezTo>
                  <a:pt x="64111" y="441500"/>
                  <a:pt x="58968" y="456017"/>
                  <a:pt x="55348" y="470924"/>
                </a:cubicBezTo>
                <a:cubicBezTo>
                  <a:pt x="53252" y="479162"/>
                  <a:pt x="47728" y="487990"/>
                  <a:pt x="48870" y="495638"/>
                </a:cubicBezTo>
                <a:cubicBezTo>
                  <a:pt x="55538" y="539970"/>
                  <a:pt x="39156" y="580573"/>
                  <a:pt x="30963" y="622548"/>
                </a:cubicBezTo>
                <a:cubicBezTo>
                  <a:pt x="27153" y="641968"/>
                  <a:pt x="18009" y="660210"/>
                  <a:pt x="11723" y="679040"/>
                </a:cubicBezTo>
                <a:cubicBezTo>
                  <a:pt x="10007" y="683943"/>
                  <a:pt x="8483" y="689436"/>
                  <a:pt x="8865" y="694341"/>
                </a:cubicBezTo>
                <a:cubicBezTo>
                  <a:pt x="11151" y="722389"/>
                  <a:pt x="14389" y="750244"/>
                  <a:pt x="16865" y="778095"/>
                </a:cubicBezTo>
                <a:cubicBezTo>
                  <a:pt x="19151" y="803401"/>
                  <a:pt x="19913" y="828900"/>
                  <a:pt x="47918" y="840866"/>
                </a:cubicBezTo>
                <a:cubicBezTo>
                  <a:pt x="52300" y="842633"/>
                  <a:pt x="55538" y="848516"/>
                  <a:pt x="58396" y="853028"/>
                </a:cubicBezTo>
                <a:cubicBezTo>
                  <a:pt x="102404" y="922662"/>
                  <a:pt x="101260" y="959929"/>
                  <a:pt x="54776" y="1027995"/>
                </a:cubicBezTo>
                <a:cubicBezTo>
                  <a:pt x="50014" y="1035056"/>
                  <a:pt x="46584" y="1050159"/>
                  <a:pt x="50394" y="1054866"/>
                </a:cubicBezTo>
                <a:cubicBezTo>
                  <a:pt x="82019" y="1094882"/>
                  <a:pt x="78589" y="1138623"/>
                  <a:pt x="68683" y="1184720"/>
                </a:cubicBezTo>
                <a:cubicBezTo>
                  <a:pt x="66017" y="1196684"/>
                  <a:pt x="66017" y="1213555"/>
                  <a:pt x="72303" y="1222576"/>
                </a:cubicBezTo>
                <a:cubicBezTo>
                  <a:pt x="101450" y="1265534"/>
                  <a:pt x="97260" y="1311630"/>
                  <a:pt x="88687" y="1358313"/>
                </a:cubicBezTo>
                <a:cubicBezTo>
                  <a:pt x="87353" y="1365570"/>
                  <a:pt x="80113" y="1374398"/>
                  <a:pt x="73447" y="1377535"/>
                </a:cubicBezTo>
                <a:cubicBezTo>
                  <a:pt x="49824" y="1388716"/>
                  <a:pt x="41822" y="1409705"/>
                  <a:pt x="35153" y="1432851"/>
                </a:cubicBezTo>
                <a:cubicBezTo>
                  <a:pt x="24295" y="1469335"/>
                  <a:pt x="11531" y="1505229"/>
                  <a:pt x="1244" y="1541910"/>
                </a:cubicBezTo>
                <a:cubicBezTo>
                  <a:pt x="-1232" y="1550935"/>
                  <a:pt x="292" y="1562114"/>
                  <a:pt x="3149" y="1571529"/>
                </a:cubicBezTo>
                <a:cubicBezTo>
                  <a:pt x="12865" y="1603698"/>
                  <a:pt x="37250" y="1624098"/>
                  <a:pt x="59730" y="1646459"/>
                </a:cubicBezTo>
                <a:cubicBezTo>
                  <a:pt x="69637" y="1656267"/>
                  <a:pt x="76685" y="1669800"/>
                  <a:pt x="82399" y="1682944"/>
                </a:cubicBezTo>
                <a:cubicBezTo>
                  <a:pt x="97070" y="1717073"/>
                  <a:pt x="110214" y="1751988"/>
                  <a:pt x="124120" y="1786511"/>
                </a:cubicBezTo>
                <a:cubicBezTo>
                  <a:pt x="125454" y="1789845"/>
                  <a:pt x="128883" y="1792590"/>
                  <a:pt x="131741" y="1795142"/>
                </a:cubicBezTo>
                <a:cubicBezTo>
                  <a:pt x="161842" y="1820640"/>
                  <a:pt x="192131" y="1845943"/>
                  <a:pt x="222232" y="1871640"/>
                </a:cubicBezTo>
                <a:cubicBezTo>
                  <a:pt x="227946" y="1876543"/>
                  <a:pt x="232138" y="1883606"/>
                  <a:pt x="237662" y="1888901"/>
                </a:cubicBezTo>
                <a:cubicBezTo>
                  <a:pt x="245282" y="1896356"/>
                  <a:pt x="252523" y="1905771"/>
                  <a:pt x="261667" y="1909694"/>
                </a:cubicBezTo>
                <a:cubicBezTo>
                  <a:pt x="290432" y="1921855"/>
                  <a:pt x="302816" y="1945197"/>
                  <a:pt x="308150" y="1974618"/>
                </a:cubicBezTo>
                <a:cubicBezTo>
                  <a:pt x="313103" y="2001493"/>
                  <a:pt x="317295" y="2028365"/>
                  <a:pt x="323009" y="2055042"/>
                </a:cubicBezTo>
                <a:cubicBezTo>
                  <a:pt x="329867" y="2087602"/>
                  <a:pt x="337297" y="2119968"/>
                  <a:pt x="345680" y="2152137"/>
                </a:cubicBezTo>
                <a:cubicBezTo>
                  <a:pt x="349300" y="2166063"/>
                  <a:pt x="353490" y="2180774"/>
                  <a:pt x="360920" y="2192740"/>
                </a:cubicBezTo>
                <a:cubicBezTo>
                  <a:pt x="381495" y="2226281"/>
                  <a:pt x="395401" y="2262177"/>
                  <a:pt x="389877" y="2301603"/>
                </a:cubicBezTo>
                <a:cubicBezTo>
                  <a:pt x="385495" y="2333183"/>
                  <a:pt x="396735" y="2359664"/>
                  <a:pt x="414262" y="2379279"/>
                </a:cubicBezTo>
                <a:cubicBezTo>
                  <a:pt x="446077" y="2414980"/>
                  <a:pt x="438837" y="2453227"/>
                  <a:pt x="428551" y="2491281"/>
                </a:cubicBezTo>
                <a:cubicBezTo>
                  <a:pt x="423216" y="2510897"/>
                  <a:pt x="423978" y="2526980"/>
                  <a:pt x="429121" y="2545615"/>
                </a:cubicBezTo>
                <a:cubicBezTo>
                  <a:pt x="441123" y="2588768"/>
                  <a:pt x="473700" y="2617603"/>
                  <a:pt x="502275" y="2645455"/>
                </a:cubicBezTo>
                <a:cubicBezTo>
                  <a:pt x="526660" y="2669191"/>
                  <a:pt x="540376" y="2695868"/>
                  <a:pt x="550665" y="2725094"/>
                </a:cubicBezTo>
                <a:cubicBezTo>
                  <a:pt x="563809" y="2761970"/>
                  <a:pt x="558857" y="2791196"/>
                  <a:pt x="527232" y="2808850"/>
                </a:cubicBezTo>
                <a:cubicBezTo>
                  <a:pt x="518277" y="2813754"/>
                  <a:pt x="507799" y="2822385"/>
                  <a:pt x="505133" y="2831604"/>
                </a:cubicBezTo>
                <a:cubicBezTo>
                  <a:pt x="491799" y="2876129"/>
                  <a:pt x="472366" y="2921245"/>
                  <a:pt x="484178" y="2968910"/>
                </a:cubicBezTo>
                <a:cubicBezTo>
                  <a:pt x="500371" y="3034817"/>
                  <a:pt x="499419" y="3099154"/>
                  <a:pt x="483416" y="3165061"/>
                </a:cubicBezTo>
                <a:cubicBezTo>
                  <a:pt x="470462" y="3218512"/>
                  <a:pt x="457126" y="3271963"/>
                  <a:pt x="447744" y="3326101"/>
                </a:cubicBezTo>
                <a:lnTo>
                  <a:pt x="446756" y="3333750"/>
                </a:lnTo>
                <a:lnTo>
                  <a:pt x="834222" y="3333750"/>
                </a:lnTo>
                <a:lnTo>
                  <a:pt x="833756" y="3315508"/>
                </a:lnTo>
                <a:cubicBezTo>
                  <a:pt x="835090" y="3305897"/>
                  <a:pt x="843092" y="3293538"/>
                  <a:pt x="851283" y="3289224"/>
                </a:cubicBezTo>
                <a:cubicBezTo>
                  <a:pt x="869571" y="3279612"/>
                  <a:pt x="872811" y="3266470"/>
                  <a:pt x="866523" y="3248621"/>
                </a:cubicBezTo>
                <a:cubicBezTo>
                  <a:pt x="861189" y="3233124"/>
                  <a:pt x="858523" y="3214098"/>
                  <a:pt x="848234" y="3203506"/>
                </a:cubicBezTo>
                <a:cubicBezTo>
                  <a:pt x="819088" y="3173494"/>
                  <a:pt x="818135" y="3135244"/>
                  <a:pt x="810325" y="3097977"/>
                </a:cubicBezTo>
                <a:cubicBezTo>
                  <a:pt x="805561" y="3075225"/>
                  <a:pt x="805371" y="3054039"/>
                  <a:pt x="808609" y="3031285"/>
                </a:cubicBezTo>
                <a:cubicBezTo>
                  <a:pt x="815849" y="2981857"/>
                  <a:pt x="805561" y="2933799"/>
                  <a:pt x="792417" y="2886329"/>
                </a:cubicBezTo>
                <a:cubicBezTo>
                  <a:pt x="783654" y="2854945"/>
                  <a:pt x="778320" y="2822776"/>
                  <a:pt x="769366" y="2791590"/>
                </a:cubicBezTo>
                <a:cubicBezTo>
                  <a:pt x="762508" y="2768247"/>
                  <a:pt x="754315" y="2744906"/>
                  <a:pt x="743267" y="2723527"/>
                </a:cubicBezTo>
                <a:cubicBezTo>
                  <a:pt x="727072" y="2692532"/>
                  <a:pt x="702688" y="2665466"/>
                  <a:pt x="709166" y="2626038"/>
                </a:cubicBezTo>
                <a:cubicBezTo>
                  <a:pt x="714880" y="2591317"/>
                  <a:pt x="702880" y="2559935"/>
                  <a:pt x="691449" y="2528158"/>
                </a:cubicBezTo>
                <a:cubicBezTo>
                  <a:pt x="683067" y="2504816"/>
                  <a:pt x="674493" y="2481477"/>
                  <a:pt x="669159" y="2457348"/>
                </a:cubicBezTo>
                <a:cubicBezTo>
                  <a:pt x="662872" y="2428709"/>
                  <a:pt x="665540" y="2396344"/>
                  <a:pt x="653918" y="2370844"/>
                </a:cubicBezTo>
                <a:cubicBezTo>
                  <a:pt x="641726" y="2344167"/>
                  <a:pt x="649918" y="2322005"/>
                  <a:pt x="653348" y="2298269"/>
                </a:cubicBezTo>
                <a:cubicBezTo>
                  <a:pt x="658682" y="2260413"/>
                  <a:pt x="668589" y="2222749"/>
                  <a:pt x="656014" y="2184501"/>
                </a:cubicBezTo>
                <a:cubicBezTo>
                  <a:pt x="640774" y="2138014"/>
                  <a:pt x="624391" y="2091918"/>
                  <a:pt x="609913" y="2045235"/>
                </a:cubicBezTo>
                <a:cubicBezTo>
                  <a:pt x="604386" y="2027187"/>
                  <a:pt x="602100" y="2007771"/>
                  <a:pt x="599624" y="1988939"/>
                </a:cubicBezTo>
                <a:cubicBezTo>
                  <a:pt x="597528" y="1971091"/>
                  <a:pt x="602862" y="1949711"/>
                  <a:pt x="594862" y="1935977"/>
                </a:cubicBezTo>
                <a:cubicBezTo>
                  <a:pt x="574287" y="1900670"/>
                  <a:pt x="564191" y="1864385"/>
                  <a:pt x="564191" y="1823583"/>
                </a:cubicBezTo>
                <a:cubicBezTo>
                  <a:pt x="564191" y="1808282"/>
                  <a:pt x="555617" y="1793374"/>
                  <a:pt x="554093" y="1777881"/>
                </a:cubicBezTo>
                <a:cubicBezTo>
                  <a:pt x="552189" y="1756694"/>
                  <a:pt x="547044" y="1732372"/>
                  <a:pt x="554285" y="1713934"/>
                </a:cubicBezTo>
                <a:cubicBezTo>
                  <a:pt x="571429" y="1670585"/>
                  <a:pt x="557141" y="1635476"/>
                  <a:pt x="540186" y="1597617"/>
                </a:cubicBezTo>
                <a:cubicBezTo>
                  <a:pt x="523422" y="1560348"/>
                  <a:pt x="510087" y="1521118"/>
                  <a:pt x="499037" y="1481495"/>
                </a:cubicBezTo>
                <a:cubicBezTo>
                  <a:pt x="495037" y="1466588"/>
                  <a:pt x="501705" y="1448740"/>
                  <a:pt x="503037" y="1432262"/>
                </a:cubicBezTo>
                <a:cubicBezTo>
                  <a:pt x="503419" y="1426376"/>
                  <a:pt x="503991" y="1419903"/>
                  <a:pt x="502085" y="1414609"/>
                </a:cubicBezTo>
                <a:cubicBezTo>
                  <a:pt x="483796" y="1363414"/>
                  <a:pt x="469890" y="1311432"/>
                  <a:pt x="479414" y="1255923"/>
                </a:cubicBezTo>
                <a:cubicBezTo>
                  <a:pt x="480368" y="1250824"/>
                  <a:pt x="478272" y="1245135"/>
                  <a:pt x="476938" y="1240034"/>
                </a:cubicBezTo>
                <a:cubicBezTo>
                  <a:pt x="470080" y="1215122"/>
                  <a:pt x="459222" y="1190799"/>
                  <a:pt x="456745" y="1165498"/>
                </a:cubicBezTo>
                <a:cubicBezTo>
                  <a:pt x="450649" y="1103121"/>
                  <a:pt x="448171" y="1040355"/>
                  <a:pt x="444171" y="977582"/>
                </a:cubicBezTo>
                <a:cubicBezTo>
                  <a:pt x="443981" y="973659"/>
                  <a:pt x="443981" y="969541"/>
                  <a:pt x="442647" y="966011"/>
                </a:cubicBezTo>
                <a:cubicBezTo>
                  <a:pt x="434455" y="942864"/>
                  <a:pt x="437123" y="922662"/>
                  <a:pt x="452743" y="903045"/>
                </a:cubicBezTo>
                <a:cubicBezTo>
                  <a:pt x="459602" y="894414"/>
                  <a:pt x="463222" y="882645"/>
                  <a:pt x="467032" y="871859"/>
                </a:cubicBezTo>
                <a:cubicBezTo>
                  <a:pt x="472748" y="855968"/>
                  <a:pt x="478272" y="839689"/>
                  <a:pt x="481892" y="823213"/>
                </a:cubicBezTo>
                <a:cubicBezTo>
                  <a:pt x="485320" y="806930"/>
                  <a:pt x="490083" y="789474"/>
                  <a:pt x="487416" y="773781"/>
                </a:cubicBezTo>
                <a:cubicBezTo>
                  <a:pt x="482654" y="745535"/>
                  <a:pt x="471986" y="718661"/>
                  <a:pt x="464936" y="690809"/>
                </a:cubicBezTo>
                <a:cubicBezTo>
                  <a:pt x="462460" y="681198"/>
                  <a:pt x="462842" y="670605"/>
                  <a:pt x="462650" y="660603"/>
                </a:cubicBezTo>
                <a:cubicBezTo>
                  <a:pt x="462080" y="637652"/>
                  <a:pt x="467604" y="614113"/>
                  <a:pt x="451791" y="593322"/>
                </a:cubicBezTo>
                <a:cubicBezTo>
                  <a:pt x="436933" y="574101"/>
                  <a:pt x="441313" y="554679"/>
                  <a:pt x="452553" y="534478"/>
                </a:cubicBezTo>
                <a:cubicBezTo>
                  <a:pt x="460556" y="519961"/>
                  <a:pt x="466842" y="503486"/>
                  <a:pt x="469890" y="487205"/>
                </a:cubicBezTo>
                <a:cubicBezTo>
                  <a:pt x="474080" y="464843"/>
                  <a:pt x="475796" y="442679"/>
                  <a:pt x="473318" y="418552"/>
                </a:cubicBezTo>
                <a:cubicBezTo>
                  <a:pt x="471604" y="401485"/>
                  <a:pt x="470842" y="387559"/>
                  <a:pt x="460746" y="374220"/>
                </a:cubicBezTo>
                <a:cubicBezTo>
                  <a:pt x="459222" y="372064"/>
                  <a:pt x="458840" y="368141"/>
                  <a:pt x="459032" y="365198"/>
                </a:cubicBezTo>
                <a:cubicBezTo>
                  <a:pt x="462270" y="326557"/>
                  <a:pt x="460556" y="288308"/>
                  <a:pt x="458267" y="249272"/>
                </a:cubicBezTo>
                <a:cubicBezTo>
                  <a:pt x="455221" y="199649"/>
                  <a:pt x="464174" y="147470"/>
                  <a:pt x="496179" y="104514"/>
                </a:cubicBezTo>
                <a:cubicBezTo>
                  <a:pt x="500943" y="98237"/>
                  <a:pt x="503037" y="88822"/>
                  <a:pt x="504181" y="80583"/>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866290A3-7E80-441D-AA1E-5263326B1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78285" y="0"/>
            <a:ext cx="874715" cy="6858001"/>
          </a:xfrm>
          <a:custGeom>
            <a:avLst/>
            <a:gdLst>
              <a:gd name="connsiteX0" fmla="*/ 669467 w 874715"/>
              <a:gd name="connsiteY0" fmla="*/ 3720275 h 6858001"/>
              <a:gd name="connsiteX1" fmla="*/ 710453 w 874715"/>
              <a:gd name="connsiteY1" fmla="*/ 3726292 h 6858001"/>
              <a:gd name="connsiteX2" fmla="*/ 710455 w 874715"/>
              <a:gd name="connsiteY2" fmla="*/ 3726292 h 6858001"/>
              <a:gd name="connsiteX3" fmla="*/ 669465 w 874715"/>
              <a:gd name="connsiteY3" fmla="*/ 3720275 h 6858001"/>
              <a:gd name="connsiteX4" fmla="*/ 834223 w 874715"/>
              <a:gd name="connsiteY4" fmla="*/ 3333751 h 6858001"/>
              <a:gd name="connsiteX5" fmla="*/ 446757 w 874715"/>
              <a:gd name="connsiteY5" fmla="*/ 3333751 h 6858001"/>
              <a:gd name="connsiteX6" fmla="*/ 441229 w 874715"/>
              <a:gd name="connsiteY6" fmla="*/ 3376550 h 6858001"/>
              <a:gd name="connsiteX7" fmla="*/ 437178 w 874715"/>
              <a:gd name="connsiteY7" fmla="*/ 3407910 h 6858001"/>
              <a:gd name="connsiteX8" fmla="*/ 435790 w 874715"/>
              <a:gd name="connsiteY8" fmla="*/ 3491262 h 6858001"/>
              <a:gd name="connsiteX9" fmla="*/ 429384 w 874715"/>
              <a:gd name="connsiteY9" fmla="*/ 3520658 h 6858001"/>
              <a:gd name="connsiteX10" fmla="*/ 427332 w 874715"/>
              <a:gd name="connsiteY10" fmla="*/ 3524252 h 6858001"/>
              <a:gd name="connsiteX11" fmla="*/ 427331 w 874715"/>
              <a:gd name="connsiteY11" fmla="*/ 3524252 h 6858001"/>
              <a:gd name="connsiteX12" fmla="*/ 413690 w 874715"/>
              <a:gd name="connsiteY12" fmla="*/ 3548145 h 6858001"/>
              <a:gd name="connsiteX13" fmla="*/ 408166 w 874715"/>
              <a:gd name="connsiteY13" fmla="*/ 3612089 h 6858001"/>
              <a:gd name="connsiteX14" fmla="*/ 421692 w 874715"/>
              <a:gd name="connsiteY14" fmla="*/ 3636610 h 6858001"/>
              <a:gd name="connsiteX15" fmla="*/ 445933 w 874715"/>
              <a:gd name="connsiteY15" fmla="*/ 3687609 h 6858001"/>
              <a:gd name="connsiteX16" fmla="*/ 443241 w 874715"/>
              <a:gd name="connsiteY16" fmla="*/ 3725049 h 6858001"/>
              <a:gd name="connsiteX17" fmla="*/ 455589 w 874715"/>
              <a:gd name="connsiteY17" fmla="*/ 3723372 h 6858001"/>
              <a:gd name="connsiteX18" fmla="*/ 544787 w 874715"/>
              <a:gd name="connsiteY18" fmla="*/ 3712739 h 6858001"/>
              <a:gd name="connsiteX19" fmla="*/ 544802 w 874715"/>
              <a:gd name="connsiteY19" fmla="*/ 3712740 h 6858001"/>
              <a:gd name="connsiteX20" fmla="*/ 544786 w 874715"/>
              <a:gd name="connsiteY20" fmla="*/ 3712740 h 6858001"/>
              <a:gd name="connsiteX21" fmla="*/ 455588 w 874715"/>
              <a:gd name="connsiteY21" fmla="*/ 3723373 h 6858001"/>
              <a:gd name="connsiteX22" fmla="*/ 443240 w 874715"/>
              <a:gd name="connsiteY22" fmla="*/ 3725050 h 6858001"/>
              <a:gd name="connsiteX23" fmla="*/ 441884 w 874715"/>
              <a:gd name="connsiteY23" fmla="*/ 3743904 h 6858001"/>
              <a:gd name="connsiteX24" fmla="*/ 442266 w 874715"/>
              <a:gd name="connsiteY24" fmla="*/ 3764306 h 6858001"/>
              <a:gd name="connsiteX25" fmla="*/ 433692 w 874715"/>
              <a:gd name="connsiteY25" fmla="*/ 3834135 h 6858001"/>
              <a:gd name="connsiteX26" fmla="*/ 428740 w 874715"/>
              <a:gd name="connsiteY26" fmla="*/ 3898864 h 6858001"/>
              <a:gd name="connsiteX27" fmla="*/ 444932 w 874715"/>
              <a:gd name="connsiteY27" fmla="*/ 4062061 h 6858001"/>
              <a:gd name="connsiteX28" fmla="*/ 441122 w 874715"/>
              <a:gd name="connsiteY28" fmla="*/ 4187207 h 6858001"/>
              <a:gd name="connsiteX29" fmla="*/ 444932 w 874715"/>
              <a:gd name="connsiteY29" fmla="*/ 4244874 h 6858001"/>
              <a:gd name="connsiteX30" fmla="*/ 450648 w 874715"/>
              <a:gd name="connsiteY30" fmla="*/ 4277434 h 6858001"/>
              <a:gd name="connsiteX31" fmla="*/ 490464 w 874715"/>
              <a:gd name="connsiteY31" fmla="*/ 4351188 h 6858001"/>
              <a:gd name="connsiteX32" fmla="*/ 499418 w 874715"/>
              <a:gd name="connsiteY32" fmla="*/ 4391596 h 6858001"/>
              <a:gd name="connsiteX33" fmla="*/ 498656 w 874715"/>
              <a:gd name="connsiteY33" fmla="*/ 4513209 h 6858001"/>
              <a:gd name="connsiteX34" fmla="*/ 438646 w 874715"/>
              <a:gd name="connsiteY34" fmla="*/ 4695629 h 6858001"/>
              <a:gd name="connsiteX35" fmla="*/ 430644 w 874715"/>
              <a:gd name="connsiteY35" fmla="*/ 4714658 h 6858001"/>
              <a:gd name="connsiteX36" fmla="*/ 420737 w 874715"/>
              <a:gd name="connsiteY36" fmla="*/ 4807436 h 6858001"/>
              <a:gd name="connsiteX37" fmla="*/ 434264 w 874715"/>
              <a:gd name="connsiteY37" fmla="*/ 4870400 h 6858001"/>
              <a:gd name="connsiteX38" fmla="*/ 462269 w 874715"/>
              <a:gd name="connsiteY38" fmla="*/ 4956119 h 6858001"/>
              <a:gd name="connsiteX39" fmla="*/ 485701 w 874715"/>
              <a:gd name="connsiteY39" fmla="*/ 5033207 h 6858001"/>
              <a:gd name="connsiteX40" fmla="*/ 512180 w 874715"/>
              <a:gd name="connsiteY40" fmla="*/ 5089305 h 6858001"/>
              <a:gd name="connsiteX41" fmla="*/ 531613 w 874715"/>
              <a:gd name="connsiteY41" fmla="*/ 5217589 h 6858001"/>
              <a:gd name="connsiteX42" fmla="*/ 534851 w 874715"/>
              <a:gd name="connsiteY42" fmla="*/ 5230926 h 6858001"/>
              <a:gd name="connsiteX43" fmla="*/ 511228 w 874715"/>
              <a:gd name="connsiteY43" fmla="*/ 5327433 h 6858001"/>
              <a:gd name="connsiteX44" fmla="*/ 487225 w 874715"/>
              <a:gd name="connsiteY44" fmla="*/ 5443357 h 6858001"/>
              <a:gd name="connsiteX45" fmla="*/ 495416 w 874715"/>
              <a:gd name="connsiteY45" fmla="*/ 5484746 h 6858001"/>
              <a:gd name="connsiteX46" fmla="*/ 507038 w 874715"/>
              <a:gd name="connsiteY46" fmla="*/ 5541432 h 6858001"/>
              <a:gd name="connsiteX47" fmla="*/ 500942 w 874715"/>
              <a:gd name="connsiteY47" fmla="*/ 5594001 h 6858001"/>
              <a:gd name="connsiteX48" fmla="*/ 500370 w 874715"/>
              <a:gd name="connsiteY48" fmla="*/ 5625974 h 6858001"/>
              <a:gd name="connsiteX49" fmla="*/ 571618 w 874715"/>
              <a:gd name="connsiteY49" fmla="*/ 5771911 h 6858001"/>
              <a:gd name="connsiteX50" fmla="*/ 577524 w 874715"/>
              <a:gd name="connsiteY50" fmla="*/ 5808982 h 6858001"/>
              <a:gd name="connsiteX51" fmla="*/ 586289 w 874715"/>
              <a:gd name="connsiteY51" fmla="*/ 5829971 h 6858001"/>
              <a:gd name="connsiteX52" fmla="*/ 674684 w 874715"/>
              <a:gd name="connsiteY52" fmla="*/ 5956490 h 6858001"/>
              <a:gd name="connsiteX53" fmla="*/ 692590 w 874715"/>
              <a:gd name="connsiteY53" fmla="*/ 6010235 h 6858001"/>
              <a:gd name="connsiteX54" fmla="*/ 688970 w 874715"/>
              <a:gd name="connsiteY54" fmla="*/ 6069276 h 6858001"/>
              <a:gd name="connsiteX55" fmla="*/ 682494 w 874715"/>
              <a:gd name="connsiteY55" fmla="*/ 6103407 h 6858001"/>
              <a:gd name="connsiteX56" fmla="*/ 626294 w 874715"/>
              <a:gd name="connsiteY56" fmla="*/ 6188144 h 6858001"/>
              <a:gd name="connsiteX57" fmla="*/ 628200 w 874715"/>
              <a:gd name="connsiteY57" fmla="*/ 6236396 h 6858001"/>
              <a:gd name="connsiteX58" fmla="*/ 666871 w 874715"/>
              <a:gd name="connsiteY58" fmla="*/ 6311718 h 6858001"/>
              <a:gd name="connsiteX59" fmla="*/ 684208 w 874715"/>
              <a:gd name="connsiteY59" fmla="*/ 6448435 h 6858001"/>
              <a:gd name="connsiteX60" fmla="*/ 630104 w 874715"/>
              <a:gd name="connsiteY60" fmla="*/ 6517873 h 6858001"/>
              <a:gd name="connsiteX61" fmla="*/ 578096 w 874715"/>
              <a:gd name="connsiteY61" fmla="*/ 6553767 h 6858001"/>
              <a:gd name="connsiteX62" fmla="*/ 517706 w 874715"/>
              <a:gd name="connsiteY62" fmla="*/ 6657533 h 6858001"/>
              <a:gd name="connsiteX63" fmla="*/ 540185 w 874715"/>
              <a:gd name="connsiteY63" fmla="*/ 6682250 h 6858001"/>
              <a:gd name="connsiteX64" fmla="*/ 549712 w 874715"/>
              <a:gd name="connsiteY64" fmla="*/ 6758356 h 6858001"/>
              <a:gd name="connsiteX65" fmla="*/ 548950 w 874715"/>
              <a:gd name="connsiteY65" fmla="*/ 6840738 h 6858001"/>
              <a:gd name="connsiteX66" fmla="*/ 556149 w 874715"/>
              <a:gd name="connsiteY66" fmla="*/ 6858001 h 6858001"/>
              <a:gd name="connsiteX67" fmla="*/ 760427 w 874715"/>
              <a:gd name="connsiteY67" fmla="*/ 6858001 h 6858001"/>
              <a:gd name="connsiteX68" fmla="*/ 763269 w 874715"/>
              <a:gd name="connsiteY68" fmla="*/ 6846819 h 6858001"/>
              <a:gd name="connsiteX69" fmla="*/ 784795 w 874715"/>
              <a:gd name="connsiteY69" fmla="*/ 6678324 h 6858001"/>
              <a:gd name="connsiteX70" fmla="*/ 805560 w 874715"/>
              <a:gd name="connsiteY70" fmla="*/ 6504338 h 6858001"/>
              <a:gd name="connsiteX71" fmla="*/ 812418 w 874715"/>
              <a:gd name="connsiteY71" fmla="*/ 6408814 h 6858001"/>
              <a:gd name="connsiteX72" fmla="*/ 823279 w 874715"/>
              <a:gd name="connsiteY72" fmla="*/ 6325450 h 6858001"/>
              <a:gd name="connsiteX73" fmla="*/ 830137 w 874715"/>
              <a:gd name="connsiteY73" fmla="*/ 6252873 h 6858001"/>
              <a:gd name="connsiteX74" fmla="*/ 844043 w 874715"/>
              <a:gd name="connsiteY74" fmla="*/ 6137341 h 6858001"/>
              <a:gd name="connsiteX75" fmla="*/ 847663 w 874715"/>
              <a:gd name="connsiteY75" fmla="*/ 6089284 h 6858001"/>
              <a:gd name="connsiteX76" fmla="*/ 847471 w 874715"/>
              <a:gd name="connsiteY76" fmla="*/ 5975908 h 6858001"/>
              <a:gd name="connsiteX77" fmla="*/ 845567 w 874715"/>
              <a:gd name="connsiteY77" fmla="*/ 5936481 h 6858001"/>
              <a:gd name="connsiteX78" fmla="*/ 821945 w 874715"/>
              <a:gd name="connsiteY78" fmla="*/ 5860571 h 6858001"/>
              <a:gd name="connsiteX79" fmla="*/ 820231 w 874715"/>
              <a:gd name="connsiteY79" fmla="*/ 5851549 h 6858001"/>
              <a:gd name="connsiteX80" fmla="*/ 810894 w 874715"/>
              <a:gd name="connsiteY80" fmla="*/ 5801726 h 6858001"/>
              <a:gd name="connsiteX81" fmla="*/ 807846 w 874715"/>
              <a:gd name="connsiteY81" fmla="*/ 5774460 h 6858001"/>
              <a:gd name="connsiteX82" fmla="*/ 788415 w 874715"/>
              <a:gd name="connsiteY82" fmla="*/ 5670892 h 6858001"/>
              <a:gd name="connsiteX83" fmla="*/ 779271 w 874715"/>
              <a:gd name="connsiteY83" fmla="*/ 5611265 h 6858001"/>
              <a:gd name="connsiteX84" fmla="*/ 780605 w 874715"/>
              <a:gd name="connsiteY84" fmla="*/ 5563010 h 6858001"/>
              <a:gd name="connsiteX85" fmla="*/ 782319 w 874715"/>
              <a:gd name="connsiteY85" fmla="*/ 5478272 h 6858001"/>
              <a:gd name="connsiteX86" fmla="*/ 786701 w 874715"/>
              <a:gd name="connsiteY86" fmla="*/ 5451203 h 6858001"/>
              <a:gd name="connsiteX87" fmla="*/ 774127 w 874715"/>
              <a:gd name="connsiteY87" fmla="*/ 5328805 h 6858001"/>
              <a:gd name="connsiteX88" fmla="*/ 773175 w 874715"/>
              <a:gd name="connsiteY88" fmla="*/ 5258975 h 6858001"/>
              <a:gd name="connsiteX89" fmla="*/ 757552 w 874715"/>
              <a:gd name="connsiteY89" fmla="*/ 5180319 h 6858001"/>
              <a:gd name="connsiteX90" fmla="*/ 758314 w 874715"/>
              <a:gd name="connsiteY90" fmla="*/ 5157370 h 6858001"/>
              <a:gd name="connsiteX91" fmla="*/ 759649 w 874715"/>
              <a:gd name="connsiteY91" fmla="*/ 5131673 h 6858001"/>
              <a:gd name="connsiteX92" fmla="*/ 760793 w 874715"/>
              <a:gd name="connsiteY92" fmla="*/ 5052820 h 6858001"/>
              <a:gd name="connsiteX93" fmla="*/ 766507 w 874715"/>
              <a:gd name="connsiteY93" fmla="*/ 5004959 h 6858001"/>
              <a:gd name="connsiteX94" fmla="*/ 763079 w 874715"/>
              <a:gd name="connsiteY94" fmla="*/ 4913751 h 6858001"/>
              <a:gd name="connsiteX95" fmla="*/ 768031 w 874715"/>
              <a:gd name="connsiteY95" fmla="*/ 4880011 h 6858001"/>
              <a:gd name="connsiteX96" fmla="*/ 768603 w 874715"/>
              <a:gd name="connsiteY96" fmla="*/ 4794687 h 6858001"/>
              <a:gd name="connsiteX97" fmla="*/ 765745 w 874715"/>
              <a:gd name="connsiteY97" fmla="*/ 4718187 h 6858001"/>
              <a:gd name="connsiteX98" fmla="*/ 767269 w 874715"/>
              <a:gd name="connsiteY98" fmla="*/ 4644434 h 6858001"/>
              <a:gd name="connsiteX99" fmla="*/ 773555 w 874715"/>
              <a:gd name="connsiteY99" fmla="*/ 4591670 h 6858001"/>
              <a:gd name="connsiteX100" fmla="*/ 777365 w 874715"/>
              <a:gd name="connsiteY100" fmla="*/ 4534394 h 6858001"/>
              <a:gd name="connsiteX101" fmla="*/ 800036 w 874715"/>
              <a:gd name="connsiteY101" fmla="*/ 4376493 h 6858001"/>
              <a:gd name="connsiteX102" fmla="*/ 794512 w 874715"/>
              <a:gd name="connsiteY102" fmla="*/ 4347267 h 6858001"/>
              <a:gd name="connsiteX103" fmla="*/ 789368 w 874715"/>
              <a:gd name="connsiteY103" fmla="*/ 4181322 h 6858001"/>
              <a:gd name="connsiteX104" fmla="*/ 789750 w 874715"/>
              <a:gd name="connsiteY104" fmla="*/ 4145230 h 6858001"/>
              <a:gd name="connsiteX105" fmla="*/ 767269 w 874715"/>
              <a:gd name="connsiteY105" fmla="*/ 4048330 h 6858001"/>
              <a:gd name="connsiteX106" fmla="*/ 802894 w 874715"/>
              <a:gd name="connsiteY106" fmla="*/ 3898864 h 6858001"/>
              <a:gd name="connsiteX107" fmla="*/ 847471 w 874715"/>
              <a:gd name="connsiteY107" fmla="*/ 3759007 h 6858001"/>
              <a:gd name="connsiteX108" fmla="*/ 848163 w 874715"/>
              <a:gd name="connsiteY108" fmla="*/ 3756136 h 6858001"/>
              <a:gd name="connsiteX109" fmla="*/ 819543 w 874715"/>
              <a:gd name="connsiteY109" fmla="*/ 3748731 h 6858001"/>
              <a:gd name="connsiteX110" fmla="*/ 819313 w 874715"/>
              <a:gd name="connsiteY110" fmla="*/ 3748682 h 6858001"/>
              <a:gd name="connsiteX111" fmla="*/ 819544 w 874715"/>
              <a:gd name="connsiteY111" fmla="*/ 3748730 h 6858001"/>
              <a:gd name="connsiteX112" fmla="*/ 848164 w 874715"/>
              <a:gd name="connsiteY112" fmla="*/ 3756135 h 6858001"/>
              <a:gd name="connsiteX113" fmla="*/ 849545 w 874715"/>
              <a:gd name="connsiteY113" fmla="*/ 3750401 h 6858001"/>
              <a:gd name="connsiteX114" fmla="*/ 853189 w 874715"/>
              <a:gd name="connsiteY114" fmla="*/ 3741353 h 6858001"/>
              <a:gd name="connsiteX115" fmla="*/ 862905 w 874715"/>
              <a:gd name="connsiteY115" fmla="*/ 3691138 h 6858001"/>
              <a:gd name="connsiteX116" fmla="*/ 866333 w 874715"/>
              <a:gd name="connsiteY116" fmla="*/ 3628959 h 6858001"/>
              <a:gd name="connsiteX117" fmla="*/ 874715 w 874715"/>
              <a:gd name="connsiteY117" fmla="*/ 3550106 h 6858001"/>
              <a:gd name="connsiteX118" fmla="*/ 871487 w 874715"/>
              <a:gd name="connsiteY118" fmla="*/ 3524252 h 6858001"/>
              <a:gd name="connsiteX119" fmla="*/ 871488 w 874715"/>
              <a:gd name="connsiteY119" fmla="*/ 3524252 h 6858001"/>
              <a:gd name="connsiteX120" fmla="*/ 870763 w 874715"/>
              <a:gd name="connsiteY120" fmla="*/ 3518451 h 6858001"/>
              <a:gd name="connsiteX121" fmla="*/ 864238 w 874715"/>
              <a:gd name="connsiteY121" fmla="*/ 3486946 h 6858001"/>
              <a:gd name="connsiteX122" fmla="*/ 848618 w 874715"/>
              <a:gd name="connsiteY122" fmla="*/ 3398677 h 6858001"/>
              <a:gd name="connsiteX123" fmla="*/ 837595 w 874715"/>
              <a:gd name="connsiteY123" fmla="*/ 3365728 h 6858001"/>
              <a:gd name="connsiteX124" fmla="*/ 834829 w 874715"/>
              <a:gd name="connsiteY124" fmla="*/ 3357461 h 6858001"/>
              <a:gd name="connsiteX125" fmla="*/ 513783 w 874715"/>
              <a:gd name="connsiteY125" fmla="*/ 0 h 6858001"/>
              <a:gd name="connsiteX126" fmla="*/ 72334 w 874715"/>
              <a:gd name="connsiteY126" fmla="*/ 0 h 6858001"/>
              <a:gd name="connsiteX127" fmla="*/ 75447 w 874715"/>
              <a:gd name="connsiteY127" fmla="*/ 27991 h 6858001"/>
              <a:gd name="connsiteX128" fmla="*/ 88115 w 874715"/>
              <a:gd name="connsiteY128" fmla="*/ 134133 h 6858001"/>
              <a:gd name="connsiteX129" fmla="*/ 62778 w 874715"/>
              <a:gd name="connsiteY129" fmla="*/ 221224 h 6858001"/>
              <a:gd name="connsiteX130" fmla="*/ 62206 w 874715"/>
              <a:gd name="connsiteY130" fmla="*/ 247312 h 6858001"/>
              <a:gd name="connsiteX131" fmla="*/ 72113 w 874715"/>
              <a:gd name="connsiteY131" fmla="*/ 305764 h 6858001"/>
              <a:gd name="connsiteX132" fmla="*/ 65445 w 874715"/>
              <a:gd name="connsiteY132" fmla="*/ 426397 h 6858001"/>
              <a:gd name="connsiteX133" fmla="*/ 55348 w 874715"/>
              <a:gd name="connsiteY133" fmla="*/ 470924 h 6858001"/>
              <a:gd name="connsiteX134" fmla="*/ 48870 w 874715"/>
              <a:gd name="connsiteY134" fmla="*/ 495638 h 6858001"/>
              <a:gd name="connsiteX135" fmla="*/ 30963 w 874715"/>
              <a:gd name="connsiteY135" fmla="*/ 622548 h 6858001"/>
              <a:gd name="connsiteX136" fmla="*/ 11723 w 874715"/>
              <a:gd name="connsiteY136" fmla="*/ 679040 h 6858001"/>
              <a:gd name="connsiteX137" fmla="*/ 8865 w 874715"/>
              <a:gd name="connsiteY137" fmla="*/ 694341 h 6858001"/>
              <a:gd name="connsiteX138" fmla="*/ 16865 w 874715"/>
              <a:gd name="connsiteY138" fmla="*/ 778095 h 6858001"/>
              <a:gd name="connsiteX139" fmla="*/ 47918 w 874715"/>
              <a:gd name="connsiteY139" fmla="*/ 840866 h 6858001"/>
              <a:gd name="connsiteX140" fmla="*/ 58396 w 874715"/>
              <a:gd name="connsiteY140" fmla="*/ 853028 h 6858001"/>
              <a:gd name="connsiteX141" fmla="*/ 54776 w 874715"/>
              <a:gd name="connsiteY141" fmla="*/ 1027995 h 6858001"/>
              <a:gd name="connsiteX142" fmla="*/ 50394 w 874715"/>
              <a:gd name="connsiteY142" fmla="*/ 1054866 h 6858001"/>
              <a:gd name="connsiteX143" fmla="*/ 68683 w 874715"/>
              <a:gd name="connsiteY143" fmla="*/ 1184720 h 6858001"/>
              <a:gd name="connsiteX144" fmla="*/ 72303 w 874715"/>
              <a:gd name="connsiteY144" fmla="*/ 1222576 h 6858001"/>
              <a:gd name="connsiteX145" fmla="*/ 88687 w 874715"/>
              <a:gd name="connsiteY145" fmla="*/ 1358313 h 6858001"/>
              <a:gd name="connsiteX146" fmla="*/ 73447 w 874715"/>
              <a:gd name="connsiteY146" fmla="*/ 1377535 h 6858001"/>
              <a:gd name="connsiteX147" fmla="*/ 35153 w 874715"/>
              <a:gd name="connsiteY147" fmla="*/ 1432851 h 6858001"/>
              <a:gd name="connsiteX148" fmla="*/ 1244 w 874715"/>
              <a:gd name="connsiteY148" fmla="*/ 1541910 h 6858001"/>
              <a:gd name="connsiteX149" fmla="*/ 3149 w 874715"/>
              <a:gd name="connsiteY149" fmla="*/ 1571529 h 6858001"/>
              <a:gd name="connsiteX150" fmla="*/ 59730 w 874715"/>
              <a:gd name="connsiteY150" fmla="*/ 1646459 h 6858001"/>
              <a:gd name="connsiteX151" fmla="*/ 82399 w 874715"/>
              <a:gd name="connsiteY151" fmla="*/ 1682944 h 6858001"/>
              <a:gd name="connsiteX152" fmla="*/ 124120 w 874715"/>
              <a:gd name="connsiteY152" fmla="*/ 1786511 h 6858001"/>
              <a:gd name="connsiteX153" fmla="*/ 131741 w 874715"/>
              <a:gd name="connsiteY153" fmla="*/ 1795142 h 6858001"/>
              <a:gd name="connsiteX154" fmla="*/ 222232 w 874715"/>
              <a:gd name="connsiteY154" fmla="*/ 1871640 h 6858001"/>
              <a:gd name="connsiteX155" fmla="*/ 237662 w 874715"/>
              <a:gd name="connsiteY155" fmla="*/ 1888901 h 6858001"/>
              <a:gd name="connsiteX156" fmla="*/ 261667 w 874715"/>
              <a:gd name="connsiteY156" fmla="*/ 1909694 h 6858001"/>
              <a:gd name="connsiteX157" fmla="*/ 308150 w 874715"/>
              <a:gd name="connsiteY157" fmla="*/ 1974618 h 6858001"/>
              <a:gd name="connsiteX158" fmla="*/ 323009 w 874715"/>
              <a:gd name="connsiteY158" fmla="*/ 2055042 h 6858001"/>
              <a:gd name="connsiteX159" fmla="*/ 345680 w 874715"/>
              <a:gd name="connsiteY159" fmla="*/ 2152137 h 6858001"/>
              <a:gd name="connsiteX160" fmla="*/ 360920 w 874715"/>
              <a:gd name="connsiteY160" fmla="*/ 2192740 h 6858001"/>
              <a:gd name="connsiteX161" fmla="*/ 389877 w 874715"/>
              <a:gd name="connsiteY161" fmla="*/ 2301603 h 6858001"/>
              <a:gd name="connsiteX162" fmla="*/ 414262 w 874715"/>
              <a:gd name="connsiteY162" fmla="*/ 2379279 h 6858001"/>
              <a:gd name="connsiteX163" fmla="*/ 428551 w 874715"/>
              <a:gd name="connsiteY163" fmla="*/ 2491281 h 6858001"/>
              <a:gd name="connsiteX164" fmla="*/ 429121 w 874715"/>
              <a:gd name="connsiteY164" fmla="*/ 2545615 h 6858001"/>
              <a:gd name="connsiteX165" fmla="*/ 502275 w 874715"/>
              <a:gd name="connsiteY165" fmla="*/ 2645455 h 6858001"/>
              <a:gd name="connsiteX166" fmla="*/ 550665 w 874715"/>
              <a:gd name="connsiteY166" fmla="*/ 2725094 h 6858001"/>
              <a:gd name="connsiteX167" fmla="*/ 527232 w 874715"/>
              <a:gd name="connsiteY167" fmla="*/ 2808850 h 6858001"/>
              <a:gd name="connsiteX168" fmla="*/ 505133 w 874715"/>
              <a:gd name="connsiteY168" fmla="*/ 2831604 h 6858001"/>
              <a:gd name="connsiteX169" fmla="*/ 484178 w 874715"/>
              <a:gd name="connsiteY169" fmla="*/ 2968910 h 6858001"/>
              <a:gd name="connsiteX170" fmla="*/ 483416 w 874715"/>
              <a:gd name="connsiteY170" fmla="*/ 3165061 h 6858001"/>
              <a:gd name="connsiteX171" fmla="*/ 447744 w 874715"/>
              <a:gd name="connsiteY171" fmla="*/ 3326101 h 6858001"/>
              <a:gd name="connsiteX172" fmla="*/ 446756 w 874715"/>
              <a:gd name="connsiteY172" fmla="*/ 3333750 h 6858001"/>
              <a:gd name="connsiteX173" fmla="*/ 834222 w 874715"/>
              <a:gd name="connsiteY173" fmla="*/ 3333750 h 6858001"/>
              <a:gd name="connsiteX174" fmla="*/ 833756 w 874715"/>
              <a:gd name="connsiteY174" fmla="*/ 3315508 h 6858001"/>
              <a:gd name="connsiteX175" fmla="*/ 851283 w 874715"/>
              <a:gd name="connsiteY175" fmla="*/ 3289224 h 6858001"/>
              <a:gd name="connsiteX176" fmla="*/ 866523 w 874715"/>
              <a:gd name="connsiteY176" fmla="*/ 3248621 h 6858001"/>
              <a:gd name="connsiteX177" fmla="*/ 848234 w 874715"/>
              <a:gd name="connsiteY177" fmla="*/ 3203506 h 6858001"/>
              <a:gd name="connsiteX178" fmla="*/ 810325 w 874715"/>
              <a:gd name="connsiteY178" fmla="*/ 3097977 h 6858001"/>
              <a:gd name="connsiteX179" fmla="*/ 808609 w 874715"/>
              <a:gd name="connsiteY179" fmla="*/ 3031285 h 6858001"/>
              <a:gd name="connsiteX180" fmla="*/ 792417 w 874715"/>
              <a:gd name="connsiteY180" fmla="*/ 2886329 h 6858001"/>
              <a:gd name="connsiteX181" fmla="*/ 769366 w 874715"/>
              <a:gd name="connsiteY181" fmla="*/ 2791590 h 6858001"/>
              <a:gd name="connsiteX182" fmla="*/ 743267 w 874715"/>
              <a:gd name="connsiteY182" fmla="*/ 2723527 h 6858001"/>
              <a:gd name="connsiteX183" fmla="*/ 709166 w 874715"/>
              <a:gd name="connsiteY183" fmla="*/ 2626038 h 6858001"/>
              <a:gd name="connsiteX184" fmla="*/ 691449 w 874715"/>
              <a:gd name="connsiteY184" fmla="*/ 2528158 h 6858001"/>
              <a:gd name="connsiteX185" fmla="*/ 669159 w 874715"/>
              <a:gd name="connsiteY185" fmla="*/ 2457348 h 6858001"/>
              <a:gd name="connsiteX186" fmla="*/ 653918 w 874715"/>
              <a:gd name="connsiteY186" fmla="*/ 2370844 h 6858001"/>
              <a:gd name="connsiteX187" fmla="*/ 653348 w 874715"/>
              <a:gd name="connsiteY187" fmla="*/ 2298269 h 6858001"/>
              <a:gd name="connsiteX188" fmla="*/ 656014 w 874715"/>
              <a:gd name="connsiteY188" fmla="*/ 2184501 h 6858001"/>
              <a:gd name="connsiteX189" fmla="*/ 609913 w 874715"/>
              <a:gd name="connsiteY189" fmla="*/ 2045235 h 6858001"/>
              <a:gd name="connsiteX190" fmla="*/ 599624 w 874715"/>
              <a:gd name="connsiteY190" fmla="*/ 1988939 h 6858001"/>
              <a:gd name="connsiteX191" fmla="*/ 594862 w 874715"/>
              <a:gd name="connsiteY191" fmla="*/ 1935977 h 6858001"/>
              <a:gd name="connsiteX192" fmla="*/ 564191 w 874715"/>
              <a:gd name="connsiteY192" fmla="*/ 1823583 h 6858001"/>
              <a:gd name="connsiteX193" fmla="*/ 554093 w 874715"/>
              <a:gd name="connsiteY193" fmla="*/ 1777881 h 6858001"/>
              <a:gd name="connsiteX194" fmla="*/ 554285 w 874715"/>
              <a:gd name="connsiteY194" fmla="*/ 1713934 h 6858001"/>
              <a:gd name="connsiteX195" fmla="*/ 540186 w 874715"/>
              <a:gd name="connsiteY195" fmla="*/ 1597617 h 6858001"/>
              <a:gd name="connsiteX196" fmla="*/ 499037 w 874715"/>
              <a:gd name="connsiteY196" fmla="*/ 1481495 h 6858001"/>
              <a:gd name="connsiteX197" fmla="*/ 503037 w 874715"/>
              <a:gd name="connsiteY197" fmla="*/ 1432262 h 6858001"/>
              <a:gd name="connsiteX198" fmla="*/ 502085 w 874715"/>
              <a:gd name="connsiteY198" fmla="*/ 1414609 h 6858001"/>
              <a:gd name="connsiteX199" fmla="*/ 479414 w 874715"/>
              <a:gd name="connsiteY199" fmla="*/ 1255923 h 6858001"/>
              <a:gd name="connsiteX200" fmla="*/ 476938 w 874715"/>
              <a:gd name="connsiteY200" fmla="*/ 1240034 h 6858001"/>
              <a:gd name="connsiteX201" fmla="*/ 456745 w 874715"/>
              <a:gd name="connsiteY201" fmla="*/ 1165498 h 6858001"/>
              <a:gd name="connsiteX202" fmla="*/ 444171 w 874715"/>
              <a:gd name="connsiteY202" fmla="*/ 977582 h 6858001"/>
              <a:gd name="connsiteX203" fmla="*/ 442647 w 874715"/>
              <a:gd name="connsiteY203" fmla="*/ 966011 h 6858001"/>
              <a:gd name="connsiteX204" fmla="*/ 452743 w 874715"/>
              <a:gd name="connsiteY204" fmla="*/ 903045 h 6858001"/>
              <a:gd name="connsiteX205" fmla="*/ 467032 w 874715"/>
              <a:gd name="connsiteY205" fmla="*/ 871859 h 6858001"/>
              <a:gd name="connsiteX206" fmla="*/ 481892 w 874715"/>
              <a:gd name="connsiteY206" fmla="*/ 823213 h 6858001"/>
              <a:gd name="connsiteX207" fmla="*/ 487416 w 874715"/>
              <a:gd name="connsiteY207" fmla="*/ 773781 h 6858001"/>
              <a:gd name="connsiteX208" fmla="*/ 464936 w 874715"/>
              <a:gd name="connsiteY208" fmla="*/ 690809 h 6858001"/>
              <a:gd name="connsiteX209" fmla="*/ 462650 w 874715"/>
              <a:gd name="connsiteY209" fmla="*/ 660603 h 6858001"/>
              <a:gd name="connsiteX210" fmla="*/ 451791 w 874715"/>
              <a:gd name="connsiteY210" fmla="*/ 593322 h 6858001"/>
              <a:gd name="connsiteX211" fmla="*/ 452553 w 874715"/>
              <a:gd name="connsiteY211" fmla="*/ 534478 h 6858001"/>
              <a:gd name="connsiteX212" fmla="*/ 469890 w 874715"/>
              <a:gd name="connsiteY212" fmla="*/ 487205 h 6858001"/>
              <a:gd name="connsiteX213" fmla="*/ 473318 w 874715"/>
              <a:gd name="connsiteY213" fmla="*/ 418552 h 6858001"/>
              <a:gd name="connsiteX214" fmla="*/ 460746 w 874715"/>
              <a:gd name="connsiteY214" fmla="*/ 374220 h 6858001"/>
              <a:gd name="connsiteX215" fmla="*/ 459032 w 874715"/>
              <a:gd name="connsiteY215" fmla="*/ 365198 h 6858001"/>
              <a:gd name="connsiteX216" fmla="*/ 458267 w 874715"/>
              <a:gd name="connsiteY216" fmla="*/ 249272 h 6858001"/>
              <a:gd name="connsiteX217" fmla="*/ 496179 w 874715"/>
              <a:gd name="connsiteY217" fmla="*/ 104514 h 6858001"/>
              <a:gd name="connsiteX218" fmla="*/ 504181 w 874715"/>
              <a:gd name="connsiteY218" fmla="*/ 80583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Lst>
            <a:rect l="l" t="t" r="r" b="b"/>
            <a:pathLst>
              <a:path w="874715" h="6858001">
                <a:moveTo>
                  <a:pt x="669467" y="3720275"/>
                </a:moveTo>
                <a:lnTo>
                  <a:pt x="710453" y="3726292"/>
                </a:lnTo>
                <a:lnTo>
                  <a:pt x="710455" y="3726292"/>
                </a:lnTo>
                <a:lnTo>
                  <a:pt x="669465" y="3720275"/>
                </a:lnTo>
                <a:close/>
                <a:moveTo>
                  <a:pt x="834223" y="3333751"/>
                </a:moveTo>
                <a:lnTo>
                  <a:pt x="446757" y="3333751"/>
                </a:lnTo>
                <a:lnTo>
                  <a:pt x="441229" y="3376550"/>
                </a:lnTo>
                <a:lnTo>
                  <a:pt x="437178" y="3407910"/>
                </a:lnTo>
                <a:cubicBezTo>
                  <a:pt x="435005" y="3435408"/>
                  <a:pt x="434362" y="3463164"/>
                  <a:pt x="435790" y="3491262"/>
                </a:cubicBezTo>
                <a:cubicBezTo>
                  <a:pt x="436266" y="3500578"/>
                  <a:pt x="433599" y="3510777"/>
                  <a:pt x="429384" y="3520658"/>
                </a:cubicBezTo>
                <a:lnTo>
                  <a:pt x="427332" y="3524252"/>
                </a:lnTo>
                <a:lnTo>
                  <a:pt x="427331" y="3524252"/>
                </a:lnTo>
                <a:lnTo>
                  <a:pt x="413690" y="3548145"/>
                </a:lnTo>
                <a:cubicBezTo>
                  <a:pt x="391973" y="3578940"/>
                  <a:pt x="390257" y="3577567"/>
                  <a:pt x="408166" y="3612089"/>
                </a:cubicBezTo>
                <a:cubicBezTo>
                  <a:pt x="412548" y="3620328"/>
                  <a:pt x="415214" y="3630528"/>
                  <a:pt x="421692" y="3636610"/>
                </a:cubicBezTo>
                <a:cubicBezTo>
                  <a:pt x="438171" y="3652106"/>
                  <a:pt x="444409" y="3669416"/>
                  <a:pt x="445933" y="3687609"/>
                </a:cubicBezTo>
                <a:lnTo>
                  <a:pt x="443241" y="3725049"/>
                </a:lnTo>
                <a:lnTo>
                  <a:pt x="455589" y="3723372"/>
                </a:lnTo>
                <a:cubicBezTo>
                  <a:pt x="485111" y="3719138"/>
                  <a:pt x="514678" y="3715144"/>
                  <a:pt x="544787" y="3712739"/>
                </a:cubicBezTo>
                <a:lnTo>
                  <a:pt x="544802" y="3712740"/>
                </a:lnTo>
                <a:lnTo>
                  <a:pt x="544786" y="3712740"/>
                </a:lnTo>
                <a:cubicBezTo>
                  <a:pt x="514677" y="3715145"/>
                  <a:pt x="485110" y="3719139"/>
                  <a:pt x="455588" y="3723373"/>
                </a:cubicBezTo>
                <a:lnTo>
                  <a:pt x="443240" y="3725050"/>
                </a:lnTo>
                <a:lnTo>
                  <a:pt x="441884" y="3743904"/>
                </a:lnTo>
                <a:cubicBezTo>
                  <a:pt x="440932" y="3750574"/>
                  <a:pt x="439598" y="3758615"/>
                  <a:pt x="442266" y="3764306"/>
                </a:cubicBezTo>
                <a:cubicBezTo>
                  <a:pt x="454266" y="3790000"/>
                  <a:pt x="450076" y="3811773"/>
                  <a:pt x="433692" y="3834135"/>
                </a:cubicBezTo>
                <a:cubicBezTo>
                  <a:pt x="419595" y="3853553"/>
                  <a:pt x="411213" y="3875915"/>
                  <a:pt x="428740" y="3898864"/>
                </a:cubicBezTo>
                <a:cubicBezTo>
                  <a:pt x="467603" y="3949864"/>
                  <a:pt x="469507" y="4004392"/>
                  <a:pt x="444932" y="4062061"/>
                </a:cubicBezTo>
                <a:cubicBezTo>
                  <a:pt x="427405" y="4103253"/>
                  <a:pt x="423405" y="4143856"/>
                  <a:pt x="441122" y="4187207"/>
                </a:cubicBezTo>
                <a:cubicBezTo>
                  <a:pt x="447980" y="4203880"/>
                  <a:pt x="443408" y="4225456"/>
                  <a:pt x="444932" y="4244874"/>
                </a:cubicBezTo>
                <a:cubicBezTo>
                  <a:pt x="445694" y="4255860"/>
                  <a:pt x="445884" y="4268022"/>
                  <a:pt x="450648" y="4277434"/>
                </a:cubicBezTo>
                <a:cubicBezTo>
                  <a:pt x="462841" y="4302544"/>
                  <a:pt x="478461" y="4325885"/>
                  <a:pt x="490464" y="4351188"/>
                </a:cubicBezTo>
                <a:cubicBezTo>
                  <a:pt x="496178" y="4363350"/>
                  <a:pt x="499226" y="4377865"/>
                  <a:pt x="499418" y="4391596"/>
                </a:cubicBezTo>
                <a:cubicBezTo>
                  <a:pt x="500370" y="4432199"/>
                  <a:pt x="500370" y="4472804"/>
                  <a:pt x="498656" y="4513209"/>
                </a:cubicBezTo>
                <a:cubicBezTo>
                  <a:pt x="495988" y="4579901"/>
                  <a:pt x="495416" y="4647572"/>
                  <a:pt x="438646" y="4695629"/>
                </a:cubicBezTo>
                <a:cubicBezTo>
                  <a:pt x="434074" y="4699554"/>
                  <a:pt x="431406" y="4707987"/>
                  <a:pt x="430644" y="4714658"/>
                </a:cubicBezTo>
                <a:cubicBezTo>
                  <a:pt x="427025" y="4745453"/>
                  <a:pt x="426643" y="4777033"/>
                  <a:pt x="420737" y="4807436"/>
                </a:cubicBezTo>
                <a:cubicBezTo>
                  <a:pt x="415975" y="4831758"/>
                  <a:pt x="417499" y="4851963"/>
                  <a:pt x="434264" y="4870400"/>
                </a:cubicBezTo>
                <a:cubicBezTo>
                  <a:pt x="456362" y="4894527"/>
                  <a:pt x="469317" y="4923950"/>
                  <a:pt x="462269" y="4956119"/>
                </a:cubicBezTo>
                <a:cubicBezTo>
                  <a:pt x="455410" y="4988286"/>
                  <a:pt x="470269" y="5009470"/>
                  <a:pt x="485701" y="5033207"/>
                </a:cubicBezTo>
                <a:cubicBezTo>
                  <a:pt x="496940" y="5050467"/>
                  <a:pt x="511038" y="5070083"/>
                  <a:pt x="512180" y="5089305"/>
                </a:cubicBezTo>
                <a:cubicBezTo>
                  <a:pt x="514656" y="5132851"/>
                  <a:pt x="553902" y="5170316"/>
                  <a:pt x="531613" y="5217589"/>
                </a:cubicBezTo>
                <a:cubicBezTo>
                  <a:pt x="530089" y="5220727"/>
                  <a:pt x="533899" y="5226415"/>
                  <a:pt x="534851" y="5230926"/>
                </a:cubicBezTo>
                <a:cubicBezTo>
                  <a:pt x="542091" y="5267019"/>
                  <a:pt x="535041" y="5300953"/>
                  <a:pt x="511228" y="5327433"/>
                </a:cubicBezTo>
                <a:cubicBezTo>
                  <a:pt x="480175" y="5362152"/>
                  <a:pt x="477127" y="5400597"/>
                  <a:pt x="487225" y="5443357"/>
                </a:cubicBezTo>
                <a:cubicBezTo>
                  <a:pt x="490464" y="5457089"/>
                  <a:pt x="492750" y="5470820"/>
                  <a:pt x="495416" y="5484746"/>
                </a:cubicBezTo>
                <a:cubicBezTo>
                  <a:pt x="499226" y="5503576"/>
                  <a:pt x="503228" y="5522604"/>
                  <a:pt x="507038" y="5541432"/>
                </a:cubicBezTo>
                <a:cubicBezTo>
                  <a:pt x="510848" y="5559676"/>
                  <a:pt x="517324" y="5579880"/>
                  <a:pt x="500942" y="5594001"/>
                </a:cubicBezTo>
                <a:cubicBezTo>
                  <a:pt x="486843" y="5606164"/>
                  <a:pt x="488177" y="5614794"/>
                  <a:pt x="500370" y="5625974"/>
                </a:cubicBezTo>
                <a:cubicBezTo>
                  <a:pt x="543043" y="5664813"/>
                  <a:pt x="569714" y="5711889"/>
                  <a:pt x="571618" y="5771911"/>
                </a:cubicBezTo>
                <a:cubicBezTo>
                  <a:pt x="572000" y="5784268"/>
                  <a:pt x="574666" y="5796822"/>
                  <a:pt x="577524" y="5808982"/>
                </a:cubicBezTo>
                <a:cubicBezTo>
                  <a:pt x="579239" y="5816437"/>
                  <a:pt x="581145" y="5825462"/>
                  <a:pt x="586289" y="5829971"/>
                </a:cubicBezTo>
                <a:cubicBezTo>
                  <a:pt x="625532" y="5865083"/>
                  <a:pt x="652775" y="5908825"/>
                  <a:pt x="674684" y="5956490"/>
                </a:cubicBezTo>
                <a:cubicBezTo>
                  <a:pt x="682494" y="5973553"/>
                  <a:pt x="690304" y="5991797"/>
                  <a:pt x="692590" y="6010235"/>
                </a:cubicBezTo>
                <a:cubicBezTo>
                  <a:pt x="694876" y="6029456"/>
                  <a:pt x="691066" y="6049660"/>
                  <a:pt x="688970" y="6069276"/>
                </a:cubicBezTo>
                <a:cubicBezTo>
                  <a:pt x="687828" y="6080849"/>
                  <a:pt x="688018" y="6094187"/>
                  <a:pt x="682494" y="6103407"/>
                </a:cubicBezTo>
                <a:cubicBezTo>
                  <a:pt x="665157" y="6132633"/>
                  <a:pt x="646489" y="6160879"/>
                  <a:pt x="626294" y="6188144"/>
                </a:cubicBezTo>
                <a:cubicBezTo>
                  <a:pt x="608958" y="6211486"/>
                  <a:pt x="606481" y="6216194"/>
                  <a:pt x="628200" y="6236396"/>
                </a:cubicBezTo>
                <a:cubicBezTo>
                  <a:pt x="650489" y="6257190"/>
                  <a:pt x="662109" y="6283082"/>
                  <a:pt x="666871" y="6311718"/>
                </a:cubicBezTo>
                <a:cubicBezTo>
                  <a:pt x="674302" y="6357030"/>
                  <a:pt x="680588" y="6402732"/>
                  <a:pt x="684208" y="6448435"/>
                </a:cubicBezTo>
                <a:cubicBezTo>
                  <a:pt x="687446" y="6489823"/>
                  <a:pt x="669920" y="6509634"/>
                  <a:pt x="630104" y="6517873"/>
                </a:cubicBezTo>
                <a:cubicBezTo>
                  <a:pt x="608005" y="6522581"/>
                  <a:pt x="584001" y="6528663"/>
                  <a:pt x="578096" y="6553767"/>
                </a:cubicBezTo>
                <a:cubicBezTo>
                  <a:pt x="568570" y="6594765"/>
                  <a:pt x="564380" y="6637329"/>
                  <a:pt x="517706" y="6657533"/>
                </a:cubicBezTo>
                <a:cubicBezTo>
                  <a:pt x="527993" y="6668713"/>
                  <a:pt x="534089" y="6675579"/>
                  <a:pt x="540185" y="6682250"/>
                </a:cubicBezTo>
                <a:cubicBezTo>
                  <a:pt x="557140" y="6700686"/>
                  <a:pt x="564380" y="6738934"/>
                  <a:pt x="549712" y="6758356"/>
                </a:cubicBezTo>
                <a:cubicBezTo>
                  <a:pt x="528375" y="6786993"/>
                  <a:pt x="532375" y="6813278"/>
                  <a:pt x="548950" y="6840738"/>
                </a:cubicBezTo>
                <a:lnTo>
                  <a:pt x="556149" y="6858001"/>
                </a:lnTo>
                <a:lnTo>
                  <a:pt x="760427" y="6858001"/>
                </a:lnTo>
                <a:lnTo>
                  <a:pt x="763269" y="6846819"/>
                </a:lnTo>
                <a:cubicBezTo>
                  <a:pt x="771841" y="6790916"/>
                  <a:pt x="777937" y="6734620"/>
                  <a:pt x="784795" y="6678324"/>
                </a:cubicBezTo>
                <a:cubicBezTo>
                  <a:pt x="791844" y="6620265"/>
                  <a:pt x="799274" y="6562401"/>
                  <a:pt x="805560" y="6504338"/>
                </a:cubicBezTo>
                <a:cubicBezTo>
                  <a:pt x="808800" y="6472562"/>
                  <a:pt x="809370" y="6440589"/>
                  <a:pt x="812418" y="6408814"/>
                </a:cubicBezTo>
                <a:cubicBezTo>
                  <a:pt x="815086" y="6380959"/>
                  <a:pt x="820039" y="6353302"/>
                  <a:pt x="823279" y="6325450"/>
                </a:cubicBezTo>
                <a:cubicBezTo>
                  <a:pt x="825945" y="6301323"/>
                  <a:pt x="827469" y="6277000"/>
                  <a:pt x="830137" y="6252873"/>
                </a:cubicBezTo>
                <a:cubicBezTo>
                  <a:pt x="834517" y="6214231"/>
                  <a:pt x="839471" y="6175786"/>
                  <a:pt x="844043" y="6137341"/>
                </a:cubicBezTo>
                <a:cubicBezTo>
                  <a:pt x="845757" y="6121257"/>
                  <a:pt x="850520" y="6104387"/>
                  <a:pt x="847663" y="6089284"/>
                </a:cubicBezTo>
                <a:cubicBezTo>
                  <a:pt x="840423" y="6051230"/>
                  <a:pt x="842519" y="6013764"/>
                  <a:pt x="847471" y="5975908"/>
                </a:cubicBezTo>
                <a:cubicBezTo>
                  <a:pt x="849188" y="5962962"/>
                  <a:pt x="848806" y="5949036"/>
                  <a:pt x="845567" y="5936481"/>
                </a:cubicBezTo>
                <a:cubicBezTo>
                  <a:pt x="839089" y="5910785"/>
                  <a:pt x="829945" y="5885876"/>
                  <a:pt x="821945" y="5860571"/>
                </a:cubicBezTo>
                <a:cubicBezTo>
                  <a:pt x="820993" y="5857824"/>
                  <a:pt x="820801" y="5854490"/>
                  <a:pt x="820231" y="5851549"/>
                </a:cubicBezTo>
                <a:cubicBezTo>
                  <a:pt x="816990" y="5834874"/>
                  <a:pt x="813752" y="5818399"/>
                  <a:pt x="810894" y="5801726"/>
                </a:cubicBezTo>
                <a:cubicBezTo>
                  <a:pt x="809370" y="5792704"/>
                  <a:pt x="809180" y="5783484"/>
                  <a:pt x="807846" y="5774460"/>
                </a:cubicBezTo>
                <a:cubicBezTo>
                  <a:pt x="802512" y="5739546"/>
                  <a:pt x="811466" y="5701101"/>
                  <a:pt x="788415" y="5670892"/>
                </a:cubicBezTo>
                <a:cubicBezTo>
                  <a:pt x="773555" y="5651277"/>
                  <a:pt x="776985" y="5632250"/>
                  <a:pt x="779271" y="5611265"/>
                </a:cubicBezTo>
                <a:cubicBezTo>
                  <a:pt x="780985" y="5595374"/>
                  <a:pt x="780413" y="5579094"/>
                  <a:pt x="780605" y="5563010"/>
                </a:cubicBezTo>
                <a:cubicBezTo>
                  <a:pt x="781175" y="5534764"/>
                  <a:pt x="781367" y="5506518"/>
                  <a:pt x="782319" y="5478272"/>
                </a:cubicBezTo>
                <a:cubicBezTo>
                  <a:pt x="782699" y="5469249"/>
                  <a:pt x="787463" y="5460031"/>
                  <a:pt x="786701" y="5451203"/>
                </a:cubicBezTo>
                <a:cubicBezTo>
                  <a:pt x="783081" y="5410403"/>
                  <a:pt x="777365" y="5369604"/>
                  <a:pt x="774127" y="5328805"/>
                </a:cubicBezTo>
                <a:cubicBezTo>
                  <a:pt x="772223" y="5305660"/>
                  <a:pt x="775841" y="5281924"/>
                  <a:pt x="773175" y="5258975"/>
                </a:cubicBezTo>
                <a:cubicBezTo>
                  <a:pt x="770127" y="5232496"/>
                  <a:pt x="762317" y="5206604"/>
                  <a:pt x="757552" y="5180319"/>
                </a:cubicBezTo>
                <a:cubicBezTo>
                  <a:pt x="756220" y="5173061"/>
                  <a:pt x="757934" y="5165020"/>
                  <a:pt x="758314" y="5157370"/>
                </a:cubicBezTo>
                <a:cubicBezTo>
                  <a:pt x="758697" y="5148739"/>
                  <a:pt x="759459" y="5140304"/>
                  <a:pt x="759649" y="5131673"/>
                </a:cubicBezTo>
                <a:cubicBezTo>
                  <a:pt x="760031" y="5105388"/>
                  <a:pt x="759459" y="5079104"/>
                  <a:pt x="760793" y="5052820"/>
                </a:cubicBezTo>
                <a:cubicBezTo>
                  <a:pt x="761555" y="5036736"/>
                  <a:pt x="769365" y="5019868"/>
                  <a:pt x="766507" y="5004959"/>
                </a:cubicBezTo>
                <a:cubicBezTo>
                  <a:pt x="760983" y="4974557"/>
                  <a:pt x="773365" y="4944153"/>
                  <a:pt x="763079" y="4913751"/>
                </a:cubicBezTo>
                <a:cubicBezTo>
                  <a:pt x="760031" y="4904334"/>
                  <a:pt x="767651" y="4891388"/>
                  <a:pt x="768031" y="4880011"/>
                </a:cubicBezTo>
                <a:cubicBezTo>
                  <a:pt x="768983" y="4851570"/>
                  <a:pt x="768793" y="4823128"/>
                  <a:pt x="768603" y="4794687"/>
                </a:cubicBezTo>
                <a:cubicBezTo>
                  <a:pt x="768413" y="4769186"/>
                  <a:pt x="771079" y="4742705"/>
                  <a:pt x="765745" y="4718187"/>
                </a:cubicBezTo>
                <a:cubicBezTo>
                  <a:pt x="760031" y="4692491"/>
                  <a:pt x="760793" y="4669346"/>
                  <a:pt x="767269" y="4644434"/>
                </a:cubicBezTo>
                <a:cubicBezTo>
                  <a:pt x="771651" y="4627369"/>
                  <a:pt x="772223" y="4609322"/>
                  <a:pt x="773555" y="4591670"/>
                </a:cubicBezTo>
                <a:cubicBezTo>
                  <a:pt x="775079" y="4572644"/>
                  <a:pt x="771079" y="4551655"/>
                  <a:pt x="777365" y="4534394"/>
                </a:cubicBezTo>
                <a:cubicBezTo>
                  <a:pt x="796036" y="4483001"/>
                  <a:pt x="800036" y="4430237"/>
                  <a:pt x="800036" y="4376493"/>
                </a:cubicBezTo>
                <a:cubicBezTo>
                  <a:pt x="800036" y="4366684"/>
                  <a:pt x="797370" y="4356680"/>
                  <a:pt x="794512" y="4347267"/>
                </a:cubicBezTo>
                <a:cubicBezTo>
                  <a:pt x="777365" y="4292342"/>
                  <a:pt x="778889" y="4237224"/>
                  <a:pt x="789368" y="4181322"/>
                </a:cubicBezTo>
                <a:cubicBezTo>
                  <a:pt x="791654" y="4169748"/>
                  <a:pt x="792036" y="4156803"/>
                  <a:pt x="789750" y="4145230"/>
                </a:cubicBezTo>
                <a:cubicBezTo>
                  <a:pt x="783081" y="4112668"/>
                  <a:pt x="772031" y="4081088"/>
                  <a:pt x="767269" y="4048330"/>
                </a:cubicBezTo>
                <a:cubicBezTo>
                  <a:pt x="759459" y="3994194"/>
                  <a:pt x="785747" y="3947314"/>
                  <a:pt x="802894" y="3898864"/>
                </a:cubicBezTo>
                <a:cubicBezTo>
                  <a:pt x="819087" y="3852768"/>
                  <a:pt x="855664" y="3813538"/>
                  <a:pt x="847471" y="3759007"/>
                </a:cubicBezTo>
                <a:lnTo>
                  <a:pt x="848163" y="3756136"/>
                </a:lnTo>
                <a:lnTo>
                  <a:pt x="819543" y="3748731"/>
                </a:lnTo>
                <a:lnTo>
                  <a:pt x="819313" y="3748682"/>
                </a:lnTo>
                <a:lnTo>
                  <a:pt x="819544" y="3748730"/>
                </a:lnTo>
                <a:lnTo>
                  <a:pt x="848164" y="3756135"/>
                </a:lnTo>
                <a:lnTo>
                  <a:pt x="849545" y="3750401"/>
                </a:lnTo>
                <a:cubicBezTo>
                  <a:pt x="850902" y="3747434"/>
                  <a:pt x="852522" y="3744394"/>
                  <a:pt x="853189" y="3741353"/>
                </a:cubicBezTo>
                <a:cubicBezTo>
                  <a:pt x="856809" y="3724680"/>
                  <a:pt x="861189" y="3708009"/>
                  <a:pt x="862905" y="3691138"/>
                </a:cubicBezTo>
                <a:cubicBezTo>
                  <a:pt x="865191" y="3670544"/>
                  <a:pt x="864429" y="3649555"/>
                  <a:pt x="866333" y="3628959"/>
                </a:cubicBezTo>
                <a:cubicBezTo>
                  <a:pt x="868619" y="3602478"/>
                  <a:pt x="874715" y="3576391"/>
                  <a:pt x="874715" y="3550106"/>
                </a:cubicBezTo>
                <a:lnTo>
                  <a:pt x="871487" y="3524252"/>
                </a:lnTo>
                <a:lnTo>
                  <a:pt x="871488" y="3524252"/>
                </a:lnTo>
                <a:lnTo>
                  <a:pt x="870763" y="3518451"/>
                </a:lnTo>
                <a:cubicBezTo>
                  <a:pt x="868573" y="3507933"/>
                  <a:pt x="865953" y="3497439"/>
                  <a:pt x="864238" y="3486946"/>
                </a:cubicBezTo>
                <a:cubicBezTo>
                  <a:pt x="859476" y="3457327"/>
                  <a:pt x="860810" y="3424765"/>
                  <a:pt x="848618" y="3398677"/>
                </a:cubicBezTo>
                <a:lnTo>
                  <a:pt x="837595" y="3365728"/>
                </a:lnTo>
                <a:lnTo>
                  <a:pt x="834829" y="3357461"/>
                </a:lnTo>
                <a:close/>
                <a:moveTo>
                  <a:pt x="513783" y="0"/>
                </a:moveTo>
                <a:lnTo>
                  <a:pt x="72334" y="0"/>
                </a:lnTo>
                <a:lnTo>
                  <a:pt x="75447" y="27991"/>
                </a:lnTo>
                <a:cubicBezTo>
                  <a:pt x="80828" y="63323"/>
                  <a:pt x="87734" y="98434"/>
                  <a:pt x="88115" y="134133"/>
                </a:cubicBezTo>
                <a:cubicBezTo>
                  <a:pt x="88495" y="166498"/>
                  <a:pt x="94591" y="198471"/>
                  <a:pt x="62778" y="221224"/>
                </a:cubicBezTo>
                <a:cubicBezTo>
                  <a:pt x="58586" y="224165"/>
                  <a:pt x="60872" y="238486"/>
                  <a:pt x="62206" y="247312"/>
                </a:cubicBezTo>
                <a:cubicBezTo>
                  <a:pt x="65065" y="266927"/>
                  <a:pt x="72303" y="286346"/>
                  <a:pt x="72113" y="305764"/>
                </a:cubicBezTo>
                <a:cubicBezTo>
                  <a:pt x="71923" y="345976"/>
                  <a:pt x="68875" y="386383"/>
                  <a:pt x="65445" y="426397"/>
                </a:cubicBezTo>
                <a:cubicBezTo>
                  <a:pt x="64111" y="441500"/>
                  <a:pt x="58968" y="456017"/>
                  <a:pt x="55348" y="470924"/>
                </a:cubicBezTo>
                <a:cubicBezTo>
                  <a:pt x="53252" y="479162"/>
                  <a:pt x="47728" y="487990"/>
                  <a:pt x="48870" y="495638"/>
                </a:cubicBezTo>
                <a:cubicBezTo>
                  <a:pt x="55538" y="539970"/>
                  <a:pt x="39156" y="580573"/>
                  <a:pt x="30963" y="622548"/>
                </a:cubicBezTo>
                <a:cubicBezTo>
                  <a:pt x="27153" y="641968"/>
                  <a:pt x="18009" y="660210"/>
                  <a:pt x="11723" y="679040"/>
                </a:cubicBezTo>
                <a:cubicBezTo>
                  <a:pt x="10007" y="683943"/>
                  <a:pt x="8483" y="689436"/>
                  <a:pt x="8865" y="694341"/>
                </a:cubicBezTo>
                <a:cubicBezTo>
                  <a:pt x="11151" y="722389"/>
                  <a:pt x="14389" y="750244"/>
                  <a:pt x="16865" y="778095"/>
                </a:cubicBezTo>
                <a:cubicBezTo>
                  <a:pt x="19151" y="803401"/>
                  <a:pt x="19913" y="828900"/>
                  <a:pt x="47918" y="840866"/>
                </a:cubicBezTo>
                <a:cubicBezTo>
                  <a:pt x="52300" y="842633"/>
                  <a:pt x="55538" y="848516"/>
                  <a:pt x="58396" y="853028"/>
                </a:cubicBezTo>
                <a:cubicBezTo>
                  <a:pt x="102404" y="922662"/>
                  <a:pt x="101260" y="959929"/>
                  <a:pt x="54776" y="1027995"/>
                </a:cubicBezTo>
                <a:cubicBezTo>
                  <a:pt x="50014" y="1035056"/>
                  <a:pt x="46584" y="1050159"/>
                  <a:pt x="50394" y="1054866"/>
                </a:cubicBezTo>
                <a:cubicBezTo>
                  <a:pt x="82019" y="1094882"/>
                  <a:pt x="78589" y="1138623"/>
                  <a:pt x="68683" y="1184720"/>
                </a:cubicBezTo>
                <a:cubicBezTo>
                  <a:pt x="66017" y="1196684"/>
                  <a:pt x="66017" y="1213555"/>
                  <a:pt x="72303" y="1222576"/>
                </a:cubicBezTo>
                <a:cubicBezTo>
                  <a:pt x="101450" y="1265534"/>
                  <a:pt x="97260" y="1311630"/>
                  <a:pt x="88687" y="1358313"/>
                </a:cubicBezTo>
                <a:cubicBezTo>
                  <a:pt x="87353" y="1365570"/>
                  <a:pt x="80113" y="1374398"/>
                  <a:pt x="73447" y="1377535"/>
                </a:cubicBezTo>
                <a:cubicBezTo>
                  <a:pt x="49824" y="1388716"/>
                  <a:pt x="41822" y="1409705"/>
                  <a:pt x="35153" y="1432851"/>
                </a:cubicBezTo>
                <a:cubicBezTo>
                  <a:pt x="24295" y="1469335"/>
                  <a:pt x="11531" y="1505229"/>
                  <a:pt x="1244" y="1541910"/>
                </a:cubicBezTo>
                <a:cubicBezTo>
                  <a:pt x="-1232" y="1550935"/>
                  <a:pt x="292" y="1562114"/>
                  <a:pt x="3149" y="1571529"/>
                </a:cubicBezTo>
                <a:cubicBezTo>
                  <a:pt x="12865" y="1603698"/>
                  <a:pt x="37250" y="1624098"/>
                  <a:pt x="59730" y="1646459"/>
                </a:cubicBezTo>
                <a:cubicBezTo>
                  <a:pt x="69637" y="1656267"/>
                  <a:pt x="76685" y="1669800"/>
                  <a:pt x="82399" y="1682944"/>
                </a:cubicBezTo>
                <a:cubicBezTo>
                  <a:pt x="97070" y="1717073"/>
                  <a:pt x="110214" y="1751988"/>
                  <a:pt x="124120" y="1786511"/>
                </a:cubicBezTo>
                <a:cubicBezTo>
                  <a:pt x="125454" y="1789845"/>
                  <a:pt x="128883" y="1792590"/>
                  <a:pt x="131741" y="1795142"/>
                </a:cubicBezTo>
                <a:cubicBezTo>
                  <a:pt x="161842" y="1820640"/>
                  <a:pt x="192131" y="1845943"/>
                  <a:pt x="222232" y="1871640"/>
                </a:cubicBezTo>
                <a:cubicBezTo>
                  <a:pt x="227946" y="1876543"/>
                  <a:pt x="232138" y="1883606"/>
                  <a:pt x="237662" y="1888901"/>
                </a:cubicBezTo>
                <a:cubicBezTo>
                  <a:pt x="245282" y="1896356"/>
                  <a:pt x="252523" y="1905771"/>
                  <a:pt x="261667" y="1909694"/>
                </a:cubicBezTo>
                <a:cubicBezTo>
                  <a:pt x="290432" y="1921855"/>
                  <a:pt x="302816" y="1945197"/>
                  <a:pt x="308150" y="1974618"/>
                </a:cubicBezTo>
                <a:cubicBezTo>
                  <a:pt x="313103" y="2001493"/>
                  <a:pt x="317295" y="2028365"/>
                  <a:pt x="323009" y="2055042"/>
                </a:cubicBezTo>
                <a:cubicBezTo>
                  <a:pt x="329867" y="2087602"/>
                  <a:pt x="337297" y="2119968"/>
                  <a:pt x="345680" y="2152137"/>
                </a:cubicBezTo>
                <a:cubicBezTo>
                  <a:pt x="349300" y="2166063"/>
                  <a:pt x="353490" y="2180774"/>
                  <a:pt x="360920" y="2192740"/>
                </a:cubicBezTo>
                <a:cubicBezTo>
                  <a:pt x="381495" y="2226281"/>
                  <a:pt x="395401" y="2262177"/>
                  <a:pt x="389877" y="2301603"/>
                </a:cubicBezTo>
                <a:cubicBezTo>
                  <a:pt x="385495" y="2333183"/>
                  <a:pt x="396735" y="2359664"/>
                  <a:pt x="414262" y="2379279"/>
                </a:cubicBezTo>
                <a:cubicBezTo>
                  <a:pt x="446077" y="2414980"/>
                  <a:pt x="438837" y="2453227"/>
                  <a:pt x="428551" y="2491281"/>
                </a:cubicBezTo>
                <a:cubicBezTo>
                  <a:pt x="423216" y="2510897"/>
                  <a:pt x="423978" y="2526980"/>
                  <a:pt x="429121" y="2545615"/>
                </a:cubicBezTo>
                <a:cubicBezTo>
                  <a:pt x="441123" y="2588768"/>
                  <a:pt x="473700" y="2617603"/>
                  <a:pt x="502275" y="2645455"/>
                </a:cubicBezTo>
                <a:cubicBezTo>
                  <a:pt x="526660" y="2669191"/>
                  <a:pt x="540376" y="2695868"/>
                  <a:pt x="550665" y="2725094"/>
                </a:cubicBezTo>
                <a:cubicBezTo>
                  <a:pt x="563809" y="2761970"/>
                  <a:pt x="558857" y="2791196"/>
                  <a:pt x="527232" y="2808850"/>
                </a:cubicBezTo>
                <a:cubicBezTo>
                  <a:pt x="518277" y="2813754"/>
                  <a:pt x="507799" y="2822385"/>
                  <a:pt x="505133" y="2831604"/>
                </a:cubicBezTo>
                <a:cubicBezTo>
                  <a:pt x="491799" y="2876129"/>
                  <a:pt x="472366" y="2921245"/>
                  <a:pt x="484178" y="2968910"/>
                </a:cubicBezTo>
                <a:cubicBezTo>
                  <a:pt x="500371" y="3034817"/>
                  <a:pt x="499419" y="3099154"/>
                  <a:pt x="483416" y="3165061"/>
                </a:cubicBezTo>
                <a:cubicBezTo>
                  <a:pt x="470462" y="3218512"/>
                  <a:pt x="457126" y="3271963"/>
                  <a:pt x="447744" y="3326101"/>
                </a:cubicBezTo>
                <a:lnTo>
                  <a:pt x="446756" y="3333750"/>
                </a:lnTo>
                <a:lnTo>
                  <a:pt x="834222" y="3333750"/>
                </a:lnTo>
                <a:lnTo>
                  <a:pt x="833756" y="3315508"/>
                </a:lnTo>
                <a:cubicBezTo>
                  <a:pt x="835090" y="3305897"/>
                  <a:pt x="843092" y="3293538"/>
                  <a:pt x="851283" y="3289224"/>
                </a:cubicBezTo>
                <a:cubicBezTo>
                  <a:pt x="869571" y="3279612"/>
                  <a:pt x="872811" y="3266470"/>
                  <a:pt x="866523" y="3248621"/>
                </a:cubicBezTo>
                <a:cubicBezTo>
                  <a:pt x="861189" y="3233124"/>
                  <a:pt x="858523" y="3214098"/>
                  <a:pt x="848234" y="3203506"/>
                </a:cubicBezTo>
                <a:cubicBezTo>
                  <a:pt x="819088" y="3173494"/>
                  <a:pt x="818135" y="3135244"/>
                  <a:pt x="810325" y="3097977"/>
                </a:cubicBezTo>
                <a:cubicBezTo>
                  <a:pt x="805561" y="3075225"/>
                  <a:pt x="805371" y="3054039"/>
                  <a:pt x="808609" y="3031285"/>
                </a:cubicBezTo>
                <a:cubicBezTo>
                  <a:pt x="815849" y="2981857"/>
                  <a:pt x="805561" y="2933799"/>
                  <a:pt x="792417" y="2886329"/>
                </a:cubicBezTo>
                <a:cubicBezTo>
                  <a:pt x="783654" y="2854945"/>
                  <a:pt x="778320" y="2822776"/>
                  <a:pt x="769366" y="2791590"/>
                </a:cubicBezTo>
                <a:cubicBezTo>
                  <a:pt x="762508" y="2768247"/>
                  <a:pt x="754315" y="2744906"/>
                  <a:pt x="743267" y="2723527"/>
                </a:cubicBezTo>
                <a:cubicBezTo>
                  <a:pt x="727072" y="2692532"/>
                  <a:pt x="702688" y="2665466"/>
                  <a:pt x="709166" y="2626038"/>
                </a:cubicBezTo>
                <a:cubicBezTo>
                  <a:pt x="714880" y="2591317"/>
                  <a:pt x="702880" y="2559935"/>
                  <a:pt x="691449" y="2528158"/>
                </a:cubicBezTo>
                <a:cubicBezTo>
                  <a:pt x="683067" y="2504816"/>
                  <a:pt x="674493" y="2481477"/>
                  <a:pt x="669159" y="2457348"/>
                </a:cubicBezTo>
                <a:cubicBezTo>
                  <a:pt x="662872" y="2428709"/>
                  <a:pt x="665540" y="2396344"/>
                  <a:pt x="653918" y="2370844"/>
                </a:cubicBezTo>
                <a:cubicBezTo>
                  <a:pt x="641726" y="2344167"/>
                  <a:pt x="649918" y="2322005"/>
                  <a:pt x="653348" y="2298269"/>
                </a:cubicBezTo>
                <a:cubicBezTo>
                  <a:pt x="658682" y="2260413"/>
                  <a:pt x="668589" y="2222749"/>
                  <a:pt x="656014" y="2184501"/>
                </a:cubicBezTo>
                <a:cubicBezTo>
                  <a:pt x="640774" y="2138014"/>
                  <a:pt x="624391" y="2091918"/>
                  <a:pt x="609913" y="2045235"/>
                </a:cubicBezTo>
                <a:cubicBezTo>
                  <a:pt x="604386" y="2027187"/>
                  <a:pt x="602100" y="2007771"/>
                  <a:pt x="599624" y="1988939"/>
                </a:cubicBezTo>
                <a:cubicBezTo>
                  <a:pt x="597528" y="1971091"/>
                  <a:pt x="602862" y="1949711"/>
                  <a:pt x="594862" y="1935977"/>
                </a:cubicBezTo>
                <a:cubicBezTo>
                  <a:pt x="574287" y="1900670"/>
                  <a:pt x="564191" y="1864385"/>
                  <a:pt x="564191" y="1823583"/>
                </a:cubicBezTo>
                <a:cubicBezTo>
                  <a:pt x="564191" y="1808282"/>
                  <a:pt x="555617" y="1793374"/>
                  <a:pt x="554093" y="1777881"/>
                </a:cubicBezTo>
                <a:cubicBezTo>
                  <a:pt x="552189" y="1756694"/>
                  <a:pt x="547044" y="1732372"/>
                  <a:pt x="554285" y="1713934"/>
                </a:cubicBezTo>
                <a:cubicBezTo>
                  <a:pt x="571429" y="1670585"/>
                  <a:pt x="557141" y="1635476"/>
                  <a:pt x="540186" y="1597617"/>
                </a:cubicBezTo>
                <a:cubicBezTo>
                  <a:pt x="523422" y="1560348"/>
                  <a:pt x="510087" y="1521118"/>
                  <a:pt x="499037" y="1481495"/>
                </a:cubicBezTo>
                <a:cubicBezTo>
                  <a:pt x="495037" y="1466588"/>
                  <a:pt x="501705" y="1448740"/>
                  <a:pt x="503037" y="1432262"/>
                </a:cubicBezTo>
                <a:cubicBezTo>
                  <a:pt x="503419" y="1426376"/>
                  <a:pt x="503991" y="1419903"/>
                  <a:pt x="502085" y="1414609"/>
                </a:cubicBezTo>
                <a:cubicBezTo>
                  <a:pt x="483796" y="1363414"/>
                  <a:pt x="469890" y="1311432"/>
                  <a:pt x="479414" y="1255923"/>
                </a:cubicBezTo>
                <a:cubicBezTo>
                  <a:pt x="480368" y="1250824"/>
                  <a:pt x="478272" y="1245135"/>
                  <a:pt x="476938" y="1240034"/>
                </a:cubicBezTo>
                <a:cubicBezTo>
                  <a:pt x="470080" y="1215122"/>
                  <a:pt x="459222" y="1190799"/>
                  <a:pt x="456745" y="1165498"/>
                </a:cubicBezTo>
                <a:cubicBezTo>
                  <a:pt x="450649" y="1103121"/>
                  <a:pt x="448171" y="1040355"/>
                  <a:pt x="444171" y="977582"/>
                </a:cubicBezTo>
                <a:cubicBezTo>
                  <a:pt x="443981" y="973659"/>
                  <a:pt x="443981" y="969541"/>
                  <a:pt x="442647" y="966011"/>
                </a:cubicBezTo>
                <a:cubicBezTo>
                  <a:pt x="434455" y="942864"/>
                  <a:pt x="437123" y="922662"/>
                  <a:pt x="452743" y="903045"/>
                </a:cubicBezTo>
                <a:cubicBezTo>
                  <a:pt x="459602" y="894414"/>
                  <a:pt x="463222" y="882645"/>
                  <a:pt x="467032" y="871859"/>
                </a:cubicBezTo>
                <a:cubicBezTo>
                  <a:pt x="472748" y="855968"/>
                  <a:pt x="478272" y="839689"/>
                  <a:pt x="481892" y="823213"/>
                </a:cubicBezTo>
                <a:cubicBezTo>
                  <a:pt x="485320" y="806930"/>
                  <a:pt x="490083" y="789474"/>
                  <a:pt x="487416" y="773781"/>
                </a:cubicBezTo>
                <a:cubicBezTo>
                  <a:pt x="482654" y="745535"/>
                  <a:pt x="471986" y="718661"/>
                  <a:pt x="464936" y="690809"/>
                </a:cubicBezTo>
                <a:cubicBezTo>
                  <a:pt x="462460" y="681198"/>
                  <a:pt x="462842" y="670605"/>
                  <a:pt x="462650" y="660603"/>
                </a:cubicBezTo>
                <a:cubicBezTo>
                  <a:pt x="462080" y="637652"/>
                  <a:pt x="467604" y="614113"/>
                  <a:pt x="451791" y="593322"/>
                </a:cubicBezTo>
                <a:cubicBezTo>
                  <a:pt x="436933" y="574101"/>
                  <a:pt x="441313" y="554679"/>
                  <a:pt x="452553" y="534478"/>
                </a:cubicBezTo>
                <a:cubicBezTo>
                  <a:pt x="460556" y="519961"/>
                  <a:pt x="466842" y="503486"/>
                  <a:pt x="469890" y="487205"/>
                </a:cubicBezTo>
                <a:cubicBezTo>
                  <a:pt x="474080" y="464843"/>
                  <a:pt x="475796" y="442679"/>
                  <a:pt x="473318" y="418552"/>
                </a:cubicBezTo>
                <a:cubicBezTo>
                  <a:pt x="471604" y="401485"/>
                  <a:pt x="470842" y="387559"/>
                  <a:pt x="460746" y="374220"/>
                </a:cubicBezTo>
                <a:cubicBezTo>
                  <a:pt x="459222" y="372064"/>
                  <a:pt x="458840" y="368141"/>
                  <a:pt x="459032" y="365198"/>
                </a:cubicBezTo>
                <a:cubicBezTo>
                  <a:pt x="462270" y="326557"/>
                  <a:pt x="460556" y="288308"/>
                  <a:pt x="458267" y="249272"/>
                </a:cubicBezTo>
                <a:cubicBezTo>
                  <a:pt x="455221" y="199649"/>
                  <a:pt x="464174" y="147470"/>
                  <a:pt x="496179" y="104514"/>
                </a:cubicBezTo>
                <a:cubicBezTo>
                  <a:pt x="500943" y="98237"/>
                  <a:pt x="503037" y="88822"/>
                  <a:pt x="504181" y="80583"/>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EA419AFA-7E08-405F-BC58-720AA36639E7}"/>
              </a:ext>
            </a:extLst>
          </p:cNvPr>
          <p:cNvGraphicFramePr>
            <a:graphicFrameLocks noGrp="1"/>
          </p:cNvGraphicFramePr>
          <p:nvPr>
            <p:ph idx="1"/>
            <p:extLst>
              <p:ext uri="{D42A27DB-BD31-4B8C-83A1-F6EECF244321}">
                <p14:modId xmlns:p14="http://schemas.microsoft.com/office/powerpoint/2010/main" val="480599930"/>
              </p:ext>
            </p:extLst>
          </p:nvPr>
        </p:nvGraphicFramePr>
        <p:xfrm>
          <a:off x="5334000" y="766719"/>
          <a:ext cx="6096000" cy="53292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A8E5006D-53E9-40C7-A230-3657B9BF87D4}"/>
              </a:ext>
            </a:extLst>
          </p:cNvPr>
          <p:cNvPicPr>
            <a:picLocks noChangeAspect="1"/>
          </p:cNvPicPr>
          <p:nvPr/>
        </p:nvPicPr>
        <p:blipFill>
          <a:blip r:embed="rId8"/>
          <a:stretch>
            <a:fillRect/>
          </a:stretch>
        </p:blipFill>
        <p:spPr>
          <a:xfrm>
            <a:off x="979946" y="3529304"/>
            <a:ext cx="2188913" cy="2075282"/>
          </a:xfrm>
          <a:prstGeom prst="rect">
            <a:avLst/>
          </a:prstGeom>
        </p:spPr>
      </p:pic>
    </p:spTree>
    <p:extLst>
      <p:ext uri="{BB962C8B-B14F-4D97-AF65-F5344CB8AC3E}">
        <p14:creationId xmlns:p14="http://schemas.microsoft.com/office/powerpoint/2010/main" val="2229113990"/>
      </p:ext>
    </p:extLst>
  </p:cSld>
  <p:clrMapOvr>
    <a:masterClrMapping/>
  </p:clrMapOvr>
</p:sld>
</file>

<file path=ppt/theme/theme1.xml><?xml version="1.0" encoding="utf-8"?>
<a:theme xmlns:a="http://schemas.openxmlformats.org/drawingml/2006/main" name="TornVTI">
  <a:themeElements>
    <a:clrScheme name="AnalogousFromDarkSeedLeftStep">
      <a:dk1>
        <a:srgbClr val="000000"/>
      </a:dk1>
      <a:lt1>
        <a:srgbClr val="FFFFFF"/>
      </a:lt1>
      <a:dk2>
        <a:srgbClr val="1C2831"/>
      </a:dk2>
      <a:lt2>
        <a:srgbClr val="F0F3F1"/>
      </a:lt2>
      <a:accent1>
        <a:srgbClr val="E729CF"/>
      </a:accent1>
      <a:accent2>
        <a:srgbClr val="9D17D5"/>
      </a:accent2>
      <a:accent3>
        <a:srgbClr val="6029E7"/>
      </a:accent3>
      <a:accent4>
        <a:srgbClr val="2B41D8"/>
      </a:accent4>
      <a:accent5>
        <a:srgbClr val="2990E7"/>
      </a:accent5>
      <a:accent6>
        <a:srgbClr val="15BEC5"/>
      </a:accent6>
      <a:hlink>
        <a:srgbClr val="3F6FBF"/>
      </a:hlink>
      <a:folHlink>
        <a:srgbClr val="7F7F7F"/>
      </a:folHlink>
    </a:clrScheme>
    <a:fontScheme name="Torn">
      <a:majorFont>
        <a:latin typeface="Impact"/>
        <a:ea typeface=""/>
        <a:cs typeface=""/>
      </a:majorFont>
      <a:minorFont>
        <a:latin typeface="Arial Nova Co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ornVTI" id="{D93270A2-BAD7-4DCC-9D1D-3427EACCFA88}" vid="{1B17486C-9B79-43FC-98F9-5BF7AA5600D2}"/>
    </a:ext>
  </a:extLst>
</a:theme>
</file>

<file path=docProps/app.xml><?xml version="1.0" encoding="utf-8"?>
<Properties xmlns="http://schemas.openxmlformats.org/officeDocument/2006/extended-properties" xmlns:vt="http://schemas.openxmlformats.org/officeDocument/2006/docPropsVTypes">
  <TotalTime>20</TotalTime>
  <Words>958</Words>
  <Application>Microsoft Office PowerPoint</Application>
  <PresentationFormat>Widescreen</PresentationFormat>
  <Paragraphs>150</Paragraphs>
  <Slides>36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Arial</vt:lpstr>
      <vt:lpstr>Arial Nova Cond</vt:lpstr>
      <vt:lpstr>Impact</vt:lpstr>
      <vt:lpstr>Wingdings</vt:lpstr>
      <vt:lpstr>TornVTI</vt:lpstr>
      <vt:lpstr>  Creativity and  Value Creation </vt:lpstr>
      <vt:lpstr>What is success</vt:lpstr>
      <vt:lpstr>Measuring Success</vt:lpstr>
      <vt:lpstr>The Pygmalion Effect</vt:lpstr>
      <vt:lpstr>PowerPoint Presentation</vt:lpstr>
      <vt:lpstr>Impact of Pygmalion Effect</vt:lpstr>
      <vt:lpstr>Video of Privilege / Opportunity – Sports Race $100</vt:lpstr>
      <vt:lpstr>The Power of Praise and Expectation</vt:lpstr>
      <vt:lpstr>What is an Elevator Pitch</vt:lpstr>
      <vt:lpstr>PowerPoint Presentation</vt:lpstr>
      <vt:lpstr>PowerPoint Presentation</vt:lpstr>
      <vt:lpstr>Elements of Wellbeing – Gallup’s 5</vt:lpstr>
      <vt:lpstr>Wellbeing Map</vt:lpstr>
      <vt:lpstr>Wellbeing  Culture in the Workplace</vt:lpstr>
      <vt:lpstr>Wellness in the Workplace – Dedicated Relaxation Rooms</vt:lpstr>
      <vt:lpstr>Wellness in the Workplace –  Timetable</vt:lpstr>
      <vt:lpstr>Wellness in the Workplace – Life Coaching Sessions</vt:lpstr>
      <vt:lpstr>Wellness in the Workplace – Support Stands</vt:lpstr>
      <vt:lpstr>Wellness in the Workplace – Mobile Free Zones</vt:lpstr>
      <vt:lpstr>Wellness in the Workplace  – The Menu</vt:lpstr>
      <vt:lpstr>Personal Evaluation </vt:lpstr>
      <vt:lpstr>What do the grading ratings represent?</vt:lpstr>
      <vt:lpstr>Project Criteria</vt:lpstr>
      <vt:lpstr>Example from Unit</vt:lpstr>
      <vt:lpstr>Project success Criteria</vt:lpstr>
      <vt:lpstr>Project Management</vt:lpstr>
      <vt:lpstr>Positive and Negative Impacts</vt:lpstr>
      <vt:lpstr>Success through Teamwork</vt:lpstr>
      <vt:lpstr>Building a Team</vt:lpstr>
      <vt:lpstr>OCEAN Test (Strengths and Weaknesses)</vt:lpstr>
      <vt:lpstr>Project Completion Reflection</vt:lpstr>
      <vt:lpstr>Blameworthy vs Praiseworthy – Who is at fault?</vt:lpstr>
      <vt:lpstr>The story of Failure and the Blame Game</vt:lpstr>
      <vt:lpstr>Looking Forward</vt:lpstr>
      <vt:lpstr>Closing the Loop – Evaluation </vt:lpstr>
      <vt:lpstr>Showcasing your 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Creativity and  Value Creation</dc:title>
  <dc:creator>Andrew Thomas</dc:creator>
  <cp:lastModifiedBy>Andrew Thomas</cp:lastModifiedBy>
  <cp:revision>8</cp:revision>
  <dcterms:created xsi:type="dcterms:W3CDTF">2020-10-26T18:49:16Z</dcterms:created>
  <dcterms:modified xsi:type="dcterms:W3CDTF">2022-10-20T14:14:39Z</dcterms:modified>
</cp:coreProperties>
</file>