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174D98-D28A-41DC-A8E5-1A8DC7B59BDE}" v="895" dt="2026-08-12T13:19:41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7" d="100"/>
          <a:sy n="97" d="100"/>
        </p:scale>
        <p:origin x="120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er Paolo Penne" userId="4492c45c3edd1276" providerId="LiveId" clId="{7806153F-9FB7-49AE-B5A4-1971F6CABDAD}"/>
    <pc:docChg chg="undo custSel modSld sldOrd">
      <pc:chgData name="Pier Paolo Penne" userId="4492c45c3edd1276" providerId="LiveId" clId="{7806153F-9FB7-49AE-B5A4-1971F6CABDAD}" dt="2026-08-12T19:10:55.828" v="2234" actId="1076"/>
      <pc:docMkLst>
        <pc:docMk/>
      </pc:docMkLst>
      <pc:sldChg chg="addSp modSp mod">
        <pc:chgData name="Pier Paolo Penne" userId="4492c45c3edd1276" providerId="LiveId" clId="{7806153F-9FB7-49AE-B5A4-1971F6CABDAD}" dt="2026-08-12T19:10:55.828" v="2234" actId="1076"/>
        <pc:sldMkLst>
          <pc:docMk/>
          <pc:sldMk cId="0" sldId="256"/>
        </pc:sldMkLst>
        <pc:picChg chg="add mod">
          <ac:chgData name="Pier Paolo Penne" userId="4492c45c3edd1276" providerId="LiveId" clId="{7806153F-9FB7-49AE-B5A4-1971F6CABDAD}" dt="2026-08-12T19:10:55.828" v="2234" actId="1076"/>
          <ac:picMkLst>
            <pc:docMk/>
            <pc:sldMk cId="0" sldId="256"/>
            <ac:picMk id="7" creationId="{F6FE97C0-B346-75B2-9D4E-6A1E36344A9A}"/>
          </ac:picMkLst>
        </pc:picChg>
      </pc:sldChg>
      <pc:sldChg chg="modSp mod">
        <pc:chgData name="Pier Paolo Penne" userId="4492c45c3edd1276" providerId="LiveId" clId="{7806153F-9FB7-49AE-B5A4-1971F6CABDAD}" dt="2026-08-12T12:56:15.945" v="1316"/>
        <pc:sldMkLst>
          <pc:docMk/>
          <pc:sldMk cId="0" sldId="258"/>
        </pc:sldMkLst>
        <pc:spChg chg="mod">
          <ac:chgData name="Pier Paolo Penne" userId="4492c45c3edd1276" providerId="LiveId" clId="{7806153F-9FB7-49AE-B5A4-1971F6CABDAD}" dt="2026-08-12T12:45:42.864" v="237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44:56.870" v="149" actId="1076"/>
          <ac:spMkLst>
            <pc:docMk/>
            <pc:sldMk cId="0" sldId="258"/>
            <ac:spMk id="8" creationId="{00000000-0000-0000-0000-000000000000}"/>
          </ac:spMkLst>
        </pc:spChg>
        <pc:picChg chg="mod modCrop">
          <ac:chgData name="Pier Paolo Penne" userId="4492c45c3edd1276" providerId="LiveId" clId="{7806153F-9FB7-49AE-B5A4-1971F6CABDAD}" dt="2026-08-12T12:56:06.368" v="1238"/>
          <ac:picMkLst>
            <pc:docMk/>
            <pc:sldMk cId="0" sldId="258"/>
            <ac:picMk id="5" creationId="{00000000-0000-0000-0000-000000000000}"/>
          </ac:picMkLst>
        </pc:picChg>
        <pc:picChg chg="mod modCrop">
          <ac:chgData name="Pier Paolo Penne" userId="4492c45c3edd1276" providerId="LiveId" clId="{7806153F-9FB7-49AE-B5A4-1971F6CABDAD}" dt="2026-08-12T12:56:15.945" v="1316"/>
          <ac:picMkLst>
            <pc:docMk/>
            <pc:sldMk cId="0" sldId="258"/>
            <ac:picMk id="6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2:56:09.620" v="1269"/>
          <ac:picMkLst>
            <pc:docMk/>
            <pc:sldMk cId="0" sldId="258"/>
            <ac:picMk id="9" creationId="{00000000-0000-0000-0000-000000000000}"/>
          </ac:picMkLst>
        </pc:picChg>
      </pc:sldChg>
      <pc:sldChg chg="addSp delSp modSp mod">
        <pc:chgData name="Pier Paolo Penne" userId="4492c45c3edd1276" providerId="LiveId" clId="{7806153F-9FB7-49AE-B5A4-1971F6CABDAD}" dt="2026-08-12T13:07:14.726" v="1713"/>
        <pc:sldMkLst>
          <pc:docMk/>
          <pc:sldMk cId="0" sldId="259"/>
        </pc:sldMkLst>
        <pc:spChg chg="mod">
          <ac:chgData name="Pier Paolo Penne" userId="4492c45c3edd1276" providerId="LiveId" clId="{7806153F-9FB7-49AE-B5A4-1971F6CABDAD}" dt="2026-08-12T12:55:39.801" v="1167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4:21.339" v="1020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4:13.910" v="1018" actId="1076"/>
          <ac:spMkLst>
            <pc:docMk/>
            <pc:sldMk cId="0" sldId="259"/>
            <ac:spMk id="9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4:09.089" v="1017" actId="1076"/>
          <ac:spMkLst>
            <pc:docMk/>
            <pc:sldMk cId="0" sldId="259"/>
            <ac:spMk id="10" creationId="{00000000-0000-0000-0000-000000000000}"/>
          </ac:spMkLst>
        </pc:spChg>
        <pc:picChg chg="del mod">
          <ac:chgData name="Pier Paolo Penne" userId="4492c45c3edd1276" providerId="LiveId" clId="{7806153F-9FB7-49AE-B5A4-1971F6CABDAD}" dt="2026-08-12T12:47:07.326" v="258" actId="21"/>
          <ac:picMkLst>
            <pc:docMk/>
            <pc:sldMk cId="0" sldId="259"/>
            <ac:picMk id="5" creationId="{00000000-0000-0000-0000-000000000000}"/>
          </ac:picMkLst>
        </pc:picChg>
        <pc:picChg chg="del mod modCrop">
          <ac:chgData name="Pier Paolo Penne" userId="4492c45c3edd1276" providerId="LiveId" clId="{7806153F-9FB7-49AE-B5A4-1971F6CABDAD}" dt="2026-08-12T12:53:26.847" v="1006" actId="21"/>
          <ac:picMkLst>
            <pc:docMk/>
            <pc:sldMk cId="0" sldId="259"/>
            <ac:picMk id="6" creationId="{00000000-0000-0000-0000-000000000000}"/>
          </ac:picMkLst>
        </pc:picChg>
        <pc:picChg chg="add del mod ord modCrop">
          <ac:chgData name="Pier Paolo Penne" userId="4492c45c3edd1276" providerId="LiveId" clId="{7806153F-9FB7-49AE-B5A4-1971F6CABDAD}" dt="2026-08-12T13:07:00.385" v="1680" actId="166"/>
          <ac:picMkLst>
            <pc:docMk/>
            <pc:sldMk cId="0" sldId="259"/>
            <ac:picMk id="13" creationId="{BFA924C9-3DD2-AF80-C1B9-335EC3E1BFFB}"/>
          </ac:picMkLst>
        </pc:picChg>
        <pc:picChg chg="add del mod">
          <ac:chgData name="Pier Paolo Penne" userId="4492c45c3edd1276" providerId="LiveId" clId="{7806153F-9FB7-49AE-B5A4-1971F6CABDAD}" dt="2026-08-12T13:04:59.941" v="1426" actId="21"/>
          <ac:picMkLst>
            <pc:docMk/>
            <pc:sldMk cId="0" sldId="259"/>
            <ac:picMk id="15" creationId="{B6415303-D97D-EFB4-1917-5264C71FCF12}"/>
          </ac:picMkLst>
        </pc:picChg>
        <pc:picChg chg="add mod modCrop">
          <ac:chgData name="Pier Paolo Penne" userId="4492c45c3edd1276" providerId="LiveId" clId="{7806153F-9FB7-49AE-B5A4-1971F6CABDAD}" dt="2026-08-12T13:07:14.726" v="1713"/>
          <ac:picMkLst>
            <pc:docMk/>
            <pc:sldMk cId="0" sldId="259"/>
            <ac:picMk id="17" creationId="{1C2AF88A-32B3-58B9-412C-9A06E16C8D91}"/>
          </ac:picMkLst>
        </pc:picChg>
      </pc:sldChg>
      <pc:sldChg chg="modSp mod">
        <pc:chgData name="Pier Paolo Penne" userId="4492c45c3edd1276" providerId="LiveId" clId="{7806153F-9FB7-49AE-B5A4-1971F6CABDAD}" dt="2026-08-12T13:12:20.766" v="1883" actId="1076"/>
        <pc:sldMkLst>
          <pc:docMk/>
          <pc:sldMk cId="0" sldId="260"/>
        </pc:sldMkLst>
        <pc:spChg chg="mod">
          <ac:chgData name="Pier Paolo Penne" userId="4492c45c3edd1276" providerId="LiveId" clId="{7806153F-9FB7-49AE-B5A4-1971F6CABDAD}" dt="2026-08-12T12:57:08.310" v="1412" actId="1076"/>
          <ac:spMkLst>
            <pc:docMk/>
            <pc:sldMk cId="0" sldId="260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7:27.515" v="1421" actId="1076"/>
          <ac:spMkLst>
            <pc:docMk/>
            <pc:sldMk cId="0" sldId="260"/>
            <ac:spMk id="8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7:01.225" v="1410" actId="1076"/>
          <ac:spMkLst>
            <pc:docMk/>
            <pc:sldMk cId="0" sldId="260"/>
            <ac:spMk id="9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2:57:05.200" v="1411" actId="1076"/>
          <ac:spMkLst>
            <pc:docMk/>
            <pc:sldMk cId="0" sldId="260"/>
            <ac:spMk id="10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3:12:16.667" v="1882" actId="14100"/>
          <ac:picMkLst>
            <pc:docMk/>
            <pc:sldMk cId="0" sldId="260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3:12:20.766" v="1883" actId="1076"/>
          <ac:picMkLst>
            <pc:docMk/>
            <pc:sldMk cId="0" sldId="260"/>
            <ac:picMk id="6" creationId="{00000000-0000-0000-0000-000000000000}"/>
          </ac:picMkLst>
        </pc:picChg>
      </pc:sldChg>
      <pc:sldChg chg="modSp">
        <pc:chgData name="Pier Paolo Penne" userId="4492c45c3edd1276" providerId="LiveId" clId="{7806153F-9FB7-49AE-B5A4-1971F6CABDAD}" dt="2026-08-12T13:12:11.160" v="1881"/>
        <pc:sldMkLst>
          <pc:docMk/>
          <pc:sldMk cId="0" sldId="262"/>
        </pc:sldMkLst>
        <pc:picChg chg="mod">
          <ac:chgData name="Pier Paolo Penne" userId="4492c45c3edd1276" providerId="LiveId" clId="{7806153F-9FB7-49AE-B5A4-1971F6CABDAD}" dt="2026-08-12T13:12:11.160" v="1881"/>
          <ac:picMkLst>
            <pc:docMk/>
            <pc:sldMk cId="0" sldId="262"/>
            <ac:picMk id="5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3:09:21.887" v="1795" actId="14100"/>
        <pc:sldMkLst>
          <pc:docMk/>
          <pc:sldMk cId="0" sldId="263"/>
        </pc:sldMkLst>
        <pc:spChg chg="mod">
          <ac:chgData name="Pier Paolo Penne" userId="4492c45c3edd1276" providerId="LiveId" clId="{7806153F-9FB7-49AE-B5A4-1971F6CABDAD}" dt="2026-08-12T13:07:56.035" v="1716" actId="1076"/>
          <ac:spMkLst>
            <pc:docMk/>
            <pc:sldMk cId="0" sldId="263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08:36.829" v="1731" actId="1076"/>
          <ac:spMkLst>
            <pc:docMk/>
            <pc:sldMk cId="0" sldId="263"/>
            <ac:spMk id="8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07:49.305" v="1714" actId="1076"/>
          <ac:spMkLst>
            <pc:docMk/>
            <pc:sldMk cId="0" sldId="263"/>
            <ac:spMk id="9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07:52.607" v="1715" actId="1076"/>
          <ac:spMkLst>
            <pc:docMk/>
            <pc:sldMk cId="0" sldId="263"/>
            <ac:spMk id="10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3:09:21.887" v="1795" actId="14100"/>
          <ac:picMkLst>
            <pc:docMk/>
            <pc:sldMk cId="0" sldId="263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3:09:13.685" v="1763" actId="14100"/>
          <ac:picMkLst>
            <pc:docMk/>
            <pc:sldMk cId="0" sldId="263"/>
            <ac:picMk id="6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3:12:54.051" v="1889" actId="1076"/>
        <pc:sldMkLst>
          <pc:docMk/>
          <pc:sldMk cId="0" sldId="264"/>
        </pc:sldMkLst>
        <pc:spChg chg="mod">
          <ac:chgData name="Pier Paolo Penne" userId="4492c45c3edd1276" providerId="LiveId" clId="{7806153F-9FB7-49AE-B5A4-1971F6CABDAD}" dt="2026-08-12T13:10:23.617" v="1809" actId="1076"/>
          <ac:spMkLst>
            <pc:docMk/>
            <pc:sldMk cId="0" sldId="264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12:54.051" v="1889" actId="1076"/>
          <ac:spMkLst>
            <pc:docMk/>
            <pc:sldMk cId="0" sldId="264"/>
            <ac:spMk id="8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10:19.679" v="1808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12:47.854" v="1888" actId="20577"/>
          <ac:spMkLst>
            <pc:docMk/>
            <pc:sldMk cId="0" sldId="264"/>
            <ac:spMk id="10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3:10:45.835" v="1827"/>
          <ac:picMkLst>
            <pc:docMk/>
            <pc:sldMk cId="0" sldId="264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3:10:48.206" v="1839"/>
          <ac:picMkLst>
            <pc:docMk/>
            <pc:sldMk cId="0" sldId="264"/>
            <ac:picMk id="6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3:11:58.765" v="1868"/>
        <pc:sldMkLst>
          <pc:docMk/>
          <pc:sldMk cId="0" sldId="265"/>
        </pc:sldMkLst>
        <pc:spChg chg="mod">
          <ac:chgData name="Pier Paolo Penne" userId="4492c45c3edd1276" providerId="LiveId" clId="{7806153F-9FB7-49AE-B5A4-1971F6CABDAD}" dt="2026-08-12T03:22:36.502" v="10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3:11:51.231" v="1844" actId="1076"/>
          <ac:spMkLst>
            <pc:docMk/>
            <pc:sldMk cId="0" sldId="265"/>
            <ac:spMk id="8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3:11:58.765" v="1868"/>
          <ac:picMkLst>
            <pc:docMk/>
            <pc:sldMk cId="0" sldId="265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3:11:55.015" v="1861"/>
          <ac:picMkLst>
            <pc:docMk/>
            <pc:sldMk cId="0" sldId="265"/>
            <ac:picMk id="6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3:16:06.458" v="2013" actId="14100"/>
        <pc:sldMkLst>
          <pc:docMk/>
          <pc:sldMk cId="0" sldId="267"/>
        </pc:sldMkLst>
        <pc:picChg chg="mod">
          <ac:chgData name="Pier Paolo Penne" userId="4492c45c3edd1276" providerId="LiveId" clId="{7806153F-9FB7-49AE-B5A4-1971F6CABDAD}" dt="2026-08-12T13:16:06.458" v="2013" actId="14100"/>
          <ac:picMkLst>
            <pc:docMk/>
            <pc:sldMk cId="0" sldId="267"/>
            <ac:picMk id="5" creationId="{00000000-0000-0000-0000-000000000000}"/>
          </ac:picMkLst>
        </pc:picChg>
      </pc:sldChg>
      <pc:sldChg chg="modSp">
        <pc:chgData name="Pier Paolo Penne" userId="4492c45c3edd1276" providerId="LiveId" clId="{7806153F-9FB7-49AE-B5A4-1971F6CABDAD}" dt="2026-08-12T13:15:45.202" v="1999"/>
        <pc:sldMkLst>
          <pc:docMk/>
          <pc:sldMk cId="0" sldId="268"/>
        </pc:sldMkLst>
        <pc:picChg chg="mod">
          <ac:chgData name="Pier Paolo Penne" userId="4492c45c3edd1276" providerId="LiveId" clId="{7806153F-9FB7-49AE-B5A4-1971F6CABDAD}" dt="2026-08-12T13:15:45.202" v="1999"/>
          <ac:picMkLst>
            <pc:docMk/>
            <pc:sldMk cId="0" sldId="268"/>
            <ac:picMk id="5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9:06:45.521" v="2171" actId="1076"/>
        <pc:sldMkLst>
          <pc:docMk/>
          <pc:sldMk cId="0" sldId="269"/>
        </pc:sldMkLst>
        <pc:spChg chg="mod">
          <ac:chgData name="Pier Paolo Penne" userId="4492c45c3edd1276" providerId="LiveId" clId="{7806153F-9FB7-49AE-B5A4-1971F6CABDAD}" dt="2026-08-12T19:04:32.004" v="2143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4:37.598" v="2144" actId="1076"/>
          <ac:spMkLst>
            <pc:docMk/>
            <pc:sldMk cId="0" sldId="269"/>
            <ac:spMk id="3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4:42.418" v="2145" actId="1076"/>
          <ac:spMkLst>
            <pc:docMk/>
            <pc:sldMk cId="0" sldId="269"/>
            <ac:spMk id="4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5:24.423" v="2153" actId="1076"/>
          <ac:spMkLst>
            <pc:docMk/>
            <pc:sldMk cId="0" sldId="269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6:45.521" v="2171" actId="1076"/>
          <ac:spMkLst>
            <pc:docMk/>
            <pc:sldMk cId="0" sldId="269"/>
            <ac:spMk id="8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9:06:40.161" v="2170" actId="1076"/>
          <ac:picMkLst>
            <pc:docMk/>
            <pc:sldMk cId="0" sldId="269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9:04:46.854" v="2146" actId="1076"/>
          <ac:picMkLst>
            <pc:docMk/>
            <pc:sldMk cId="0" sldId="269"/>
            <ac:picMk id="6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9:06:55.563" v="2172" actId="14100"/>
        <pc:sldMkLst>
          <pc:docMk/>
          <pc:sldMk cId="0" sldId="270"/>
        </pc:sldMkLst>
        <pc:spChg chg="mod">
          <ac:chgData name="Pier Paolo Penne" userId="4492c45c3edd1276" providerId="LiveId" clId="{7806153F-9FB7-49AE-B5A4-1971F6CABDAD}" dt="2026-08-12T19:05:47.781" v="2157" actId="1076"/>
          <ac:spMkLst>
            <pc:docMk/>
            <pc:sldMk cId="0" sldId="270"/>
            <ac:spMk id="2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5:52.121" v="2158" actId="1076"/>
          <ac:spMkLst>
            <pc:docMk/>
            <pc:sldMk cId="0" sldId="270"/>
            <ac:spMk id="3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5:55.536" v="2159" actId="1076"/>
          <ac:spMkLst>
            <pc:docMk/>
            <pc:sldMk cId="0" sldId="270"/>
            <ac:spMk id="4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6:26.423" v="2167" actId="1076"/>
          <ac:spMkLst>
            <pc:docMk/>
            <pc:sldMk cId="0" sldId="270"/>
            <ac:spMk id="7" creationId="{00000000-0000-0000-0000-000000000000}"/>
          </ac:spMkLst>
        </pc:spChg>
        <pc:spChg chg="mod">
          <ac:chgData name="Pier Paolo Penne" userId="4492c45c3edd1276" providerId="LiveId" clId="{7806153F-9FB7-49AE-B5A4-1971F6CABDAD}" dt="2026-08-12T19:06:35.959" v="2169" actId="1076"/>
          <ac:spMkLst>
            <pc:docMk/>
            <pc:sldMk cId="0" sldId="270"/>
            <ac:spMk id="8" creationId="{00000000-0000-0000-0000-000000000000}"/>
          </ac:spMkLst>
        </pc:spChg>
        <pc:picChg chg="mod">
          <ac:chgData name="Pier Paolo Penne" userId="4492c45c3edd1276" providerId="LiveId" clId="{7806153F-9FB7-49AE-B5A4-1971F6CABDAD}" dt="2026-08-12T19:06:23.839" v="2166" actId="1076"/>
          <ac:picMkLst>
            <pc:docMk/>
            <pc:sldMk cId="0" sldId="270"/>
            <ac:picMk id="5" creationId="{00000000-0000-0000-0000-000000000000}"/>
          </ac:picMkLst>
        </pc:picChg>
        <pc:picChg chg="mod">
          <ac:chgData name="Pier Paolo Penne" userId="4492c45c3edd1276" providerId="LiveId" clId="{7806153F-9FB7-49AE-B5A4-1971F6CABDAD}" dt="2026-08-12T19:06:55.563" v="2172" actId="14100"/>
          <ac:picMkLst>
            <pc:docMk/>
            <pc:sldMk cId="0" sldId="270"/>
            <ac:picMk id="6" creationId="{00000000-0000-0000-0000-000000000000}"/>
          </ac:picMkLst>
        </pc:picChg>
      </pc:sldChg>
      <pc:sldChg chg="ord">
        <pc:chgData name="Pier Paolo Penne" userId="4492c45c3edd1276" providerId="LiveId" clId="{7806153F-9FB7-49AE-B5A4-1971F6CABDAD}" dt="2026-08-12T03:24:21.867" v="29"/>
        <pc:sldMkLst>
          <pc:docMk/>
          <pc:sldMk cId="0" sldId="271"/>
        </pc:sldMkLst>
      </pc:sldChg>
      <pc:sldChg chg="ord">
        <pc:chgData name="Pier Paolo Penne" userId="4492c45c3edd1276" providerId="LiveId" clId="{7806153F-9FB7-49AE-B5A4-1971F6CABDAD}" dt="2026-08-12T03:24:21.674" v="27"/>
        <pc:sldMkLst>
          <pc:docMk/>
          <pc:sldMk cId="0" sldId="272"/>
        </pc:sldMkLst>
      </pc:sldChg>
      <pc:sldChg chg="modSp mod">
        <pc:chgData name="Pier Paolo Penne" userId="4492c45c3edd1276" providerId="LiveId" clId="{7806153F-9FB7-49AE-B5A4-1971F6CABDAD}" dt="2026-08-12T13:22:31.518" v="2140" actId="20577"/>
        <pc:sldMkLst>
          <pc:docMk/>
          <pc:sldMk cId="0" sldId="273"/>
        </pc:sldMkLst>
        <pc:spChg chg="mod">
          <ac:chgData name="Pier Paolo Penne" userId="4492c45c3edd1276" providerId="LiveId" clId="{7806153F-9FB7-49AE-B5A4-1971F6CABDAD}" dt="2026-08-12T13:22:31.518" v="2140" actId="20577"/>
          <ac:spMkLst>
            <pc:docMk/>
            <pc:sldMk cId="0" sldId="273"/>
            <ac:spMk id="10" creationId="{00000000-0000-0000-0000-000000000000}"/>
          </ac:spMkLst>
        </pc:spChg>
      </pc:sldChg>
      <pc:sldChg chg="modSp mod">
        <pc:chgData name="Pier Paolo Penne" userId="4492c45c3edd1276" providerId="LiveId" clId="{7806153F-9FB7-49AE-B5A4-1971F6CABDAD}" dt="2026-08-12T19:10:27.015" v="2232" actId="20577"/>
        <pc:sldMkLst>
          <pc:docMk/>
          <pc:sldMk cId="0" sldId="274"/>
        </pc:sldMkLst>
        <pc:spChg chg="mod">
          <ac:chgData name="Pier Paolo Penne" userId="4492c45c3edd1276" providerId="LiveId" clId="{7806153F-9FB7-49AE-B5A4-1971F6CABDAD}" dt="2026-08-12T19:10:27.015" v="2232" actId="20577"/>
          <ac:spMkLst>
            <pc:docMk/>
            <pc:sldMk cId="0" sldId="274"/>
            <ac:spMk id="5" creationId="{00000000-0000-0000-0000-000000000000}"/>
          </ac:spMkLst>
        </pc:spChg>
        <pc:picChg chg="mod modCrop">
          <ac:chgData name="Pier Paolo Penne" userId="4492c45c3edd1276" providerId="LiveId" clId="{7806153F-9FB7-49AE-B5A4-1971F6CABDAD}" dt="2026-08-12T19:07:27.415" v="2229" actId="1076"/>
          <ac:picMkLst>
            <pc:docMk/>
            <pc:sldMk cId="0" sldId="274"/>
            <ac:picMk id="6" creationId="{00000000-0000-0000-0000-000000000000}"/>
          </ac:picMkLst>
        </pc:picChg>
      </pc:sldChg>
      <pc:sldChg chg="modSp mod">
        <pc:chgData name="Pier Paolo Penne" userId="4492c45c3edd1276" providerId="LiveId" clId="{7806153F-9FB7-49AE-B5A4-1971F6CABDAD}" dt="2026-08-12T13:21:12.010" v="2128" actId="20577"/>
        <pc:sldMkLst>
          <pc:docMk/>
          <pc:sldMk cId="0" sldId="275"/>
        </pc:sldMkLst>
        <pc:spChg chg="mod">
          <ac:chgData name="Pier Paolo Penne" userId="4492c45c3edd1276" providerId="LiveId" clId="{7806153F-9FB7-49AE-B5A4-1971F6CABDAD}" dt="2026-08-12T13:21:12.010" v="2128" actId="20577"/>
          <ac:spMkLst>
            <pc:docMk/>
            <pc:sldMk cId="0" sldId="275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5865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7.wdp"/><Relationship Id="rId5" Type="http://schemas.openxmlformats.org/officeDocument/2006/relationships/image" Target="../media/image9.png"/><Relationship Id="rId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microsoft.com/office/2007/relationships/hdphoto" Target="../media/hdphoto8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0.wdp"/><Relationship Id="rId5" Type="http://schemas.openxmlformats.org/officeDocument/2006/relationships/image" Target="../media/image12.png"/><Relationship Id="rId4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2.wdp"/><Relationship Id="rId5" Type="http://schemas.openxmlformats.org/officeDocument/2006/relationships/image" Target="../media/image14.png"/><Relationship Id="rId4" Type="http://schemas.microsoft.com/office/2007/relationships/hdphoto" Target="../media/hdphoto1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4.wdp"/><Relationship Id="rId5" Type="http://schemas.openxmlformats.org/officeDocument/2006/relationships/image" Target="../media/image16.png"/><Relationship Id="rId4" Type="http://schemas.microsoft.com/office/2007/relationships/hdphoto" Target="../media/hdphoto13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5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6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8.wdp"/><Relationship Id="rId5" Type="http://schemas.openxmlformats.org/officeDocument/2006/relationships/image" Target="../media/image20.png"/><Relationship Id="rId4" Type="http://schemas.microsoft.com/office/2007/relationships/hdphoto" Target="../media/hdphoto17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0.wdp"/><Relationship Id="rId5" Type="http://schemas.openxmlformats.org/officeDocument/2006/relationships/image" Target="../media/image22.png"/><Relationship Id="rId4" Type="http://schemas.microsoft.com/office/2007/relationships/hdphoto" Target="../media/hdphoto19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21.wdp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024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19659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</a:t>
            </a:r>
            <a:endParaRPr lang="en-US" sz="1400" dirty="0"/>
          </a:p>
        </p:txBody>
      </p:sp>
      <p:sp>
        <p:nvSpPr>
          <p:cNvPr id="3" name="Text 1"/>
          <p:cNvSpPr/>
          <p:nvPr/>
        </p:nvSpPr>
        <p:spPr>
          <a:xfrm>
            <a:off x="822960" y="2395728"/>
            <a:ext cx="1005840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4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Analysing, Ethically Hacking</a:t>
            </a:r>
            <a:endParaRPr lang="en-US" sz="3800" dirty="0"/>
          </a:p>
          <a:p>
            <a:pPr marL="0" indent="0">
              <a:lnSpc>
                <a:spcPts val="44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Securing an Enterprise Network</a:t>
            </a:r>
            <a:endParaRPr lang="en-US" sz="3800" dirty="0"/>
          </a:p>
        </p:txBody>
      </p:sp>
      <p:sp>
        <p:nvSpPr>
          <p:cNvPr id="4" name="Text 2"/>
          <p:cNvSpPr/>
          <p:nvPr/>
        </p:nvSpPr>
        <p:spPr>
          <a:xfrm>
            <a:off x="822960" y="3977640"/>
            <a:ext cx="9601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B9C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ACCB6000 — Advanced Cybersecurity   |   Portfolio 2 Demonstration Slides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822960" y="59893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8FA0B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Pier Paolo Penne   |   #2336786</a:t>
            </a:r>
            <a:endParaRPr lang="en-US" sz="125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FE97C0-B346-75B2-9D4E-6A1E36344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2944" y="707861"/>
            <a:ext cx="3743847" cy="157184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ENGAGEMENT OVERVIEW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Network Security Assessment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Security-consultant engagement across the Swansea and London sites of the SWANSEA.ACCA Active Directory domain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02920" y="1874520"/>
            <a:ext cx="598932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ts val="1900"/>
              </a:lnSpc>
              <a:buSzPct val="100000"/>
              <a:buChar char="–"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</a:t>
            </a:r>
            <a:r>
              <a:rPr lang="en-US" sz="14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engaged as Security Consultant to assess SWANSEA.ACCA — an Active Directory domain spanning two sites, linked by a persistent site-to-site VPN.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02920" y="2898648"/>
            <a:ext cx="598932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ts val="1900"/>
              </a:lnSpc>
              <a:buSzPct val="100000"/>
              <a:buChar char="–"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Methodology: </a:t>
            </a:r>
            <a:r>
              <a:rPr lang="en-US" sz="14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vulnerability assessment aligned to the NIST Cybersecurity Framework (Identify → Protect → Detect → Respond).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02920" y="3922776"/>
            <a:ext cx="598932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ts val="1900"/>
              </a:lnSpc>
              <a:buSzPct val="100000"/>
              <a:buChar char="–"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Toolset: </a:t>
            </a:r>
            <a:r>
              <a:rPr lang="en-US" sz="14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Linux, Nmap, Nessus Essentials, Hydra, tcpdump.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02920" y="4946904"/>
            <a:ext cx="598932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ts val="1900"/>
              </a:lnSpc>
              <a:buSzPct val="100000"/>
              <a:buChar char="–"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scope: </a:t>
            </a:r>
            <a:r>
              <a:rPr lang="en-US" sz="14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(Domain Controller / DNS / DHCP), ClientS1 (Win10), L-CD (Debian, DHCP relay), ClientL1 (Debian GUI).</a:t>
            </a:r>
            <a:endParaRPr lang="en-US" sz="1400" dirty="0"/>
          </a:p>
        </p:txBody>
      </p:sp>
      <p:pic>
        <p:nvPicPr>
          <p:cNvPr id="9" name="Image 0" descr="/home/claude/work/cropped/topolog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535" y="1600200"/>
            <a:ext cx="5349240" cy="2908777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— NETWORK VERIFICATION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(Windows Server 2022) — Baseline Connectivity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Confirming IP configuration and reachability to all hosts before any assessment activity begins</a:t>
            </a:r>
            <a:endParaRPr lang="en-US" sz="1300" dirty="0"/>
          </a:p>
        </p:txBody>
      </p:sp>
      <p:pic>
        <p:nvPicPr>
          <p:cNvPr id="5" name="Image 0" descr="/home/claude/work/cropped/p3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9000"/>
                    </a14:imgEffect>
                  </a14:imgLayer>
                </a14:imgProps>
              </a:ext>
            </a:extLst>
          </a:blip>
          <a:srcRect l="15728" r="17115"/>
          <a:stretch>
            <a:fillRect/>
          </a:stretch>
        </p:blipFill>
        <p:spPr>
          <a:xfrm>
            <a:off x="5950587" y="1459869"/>
            <a:ext cx="6138065" cy="3243318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4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36000"/>
                    </a14:imgEffect>
                  </a14:imgLayer>
                </a14:imgProps>
              </a:ext>
            </a:extLst>
          </a:blip>
          <a:srcRect l="13798" t="4757" r="18346" b="1493"/>
          <a:stretch>
            <a:fillRect/>
          </a:stretch>
        </p:blipFill>
        <p:spPr>
          <a:xfrm>
            <a:off x="572100" y="1471496"/>
            <a:ext cx="4914300" cy="3233092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8366532" y="4668012"/>
            <a:ext cx="49619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to ClientS1 / L-CD / ClientL1 — all successful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0" y="4750308"/>
            <a:ext cx="49619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ipconfig /all — S-DC on 192.168.1.1/24 (SWANSEA.ACCA)</a:t>
            </a:r>
            <a:endParaRPr lang="en-US" sz="1050" dirty="0"/>
          </a:p>
        </p:txBody>
      </p:sp>
      <p:pic>
        <p:nvPicPr>
          <p:cNvPr id="9" name="Image 2" descr="/home/claude/work/cropped/p5.pn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49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98151" y="4750308"/>
            <a:ext cx="5188749" cy="1828312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10" name="Text 5"/>
          <p:cNvSpPr/>
          <p:nvPr/>
        </p:nvSpPr>
        <p:spPr>
          <a:xfrm>
            <a:off x="3825164" y="6537960"/>
            <a:ext cx="454136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interface confirms the site-to-site VPN link at 20.0.0.1/30</a:t>
            </a:r>
            <a:endParaRPr lang="en-US" sz="1050" dirty="0"/>
          </a:p>
        </p:txBody>
      </p:sp>
      <p:sp>
        <p:nvSpPr>
          <p:cNvPr id="11" name="Text 6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7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— NETWORK VERIFICATION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 (Debian 12) — Baseline Connectivity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London-side domain member and DHCP relay server — IP configuration and reachability to Swansea</a:t>
            </a:r>
            <a:endParaRPr lang="en-US" sz="1300" dirty="0"/>
          </a:p>
        </p:txBody>
      </p:sp>
      <p:sp>
        <p:nvSpPr>
          <p:cNvPr id="7" name="Text 3"/>
          <p:cNvSpPr/>
          <p:nvPr/>
        </p:nvSpPr>
        <p:spPr>
          <a:xfrm>
            <a:off x="446570" y="5283973"/>
            <a:ext cx="3920169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to ClientS1 / S-DC / ClientL1 — all successful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5984084" y="5430277"/>
            <a:ext cx="696119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 a — L-CD on 192.168.2.1/24, VPN link 20.0.0.2/30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365760" y="5648602"/>
            <a:ext cx="11155680" cy="960120"/>
          </a:xfrm>
          <a:prstGeom prst="roundRect">
            <a:avLst>
              <a:gd name="adj" fmla="val 5714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487680" y="6033991"/>
            <a:ext cx="10625938" cy="61450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Analyst note: </a:t>
            </a:r>
            <a:r>
              <a:rPr lang="en-US" sz="12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directions confirmed — S-DC (Swansea) and L-CD (London) reach every host across the VPN, matching the brief's topology before any assessment activity begins.</a:t>
            </a:r>
            <a:endParaRPr lang="en-US" sz="1200" dirty="0"/>
          </a:p>
        </p:txBody>
      </p:sp>
      <p:sp>
        <p:nvSpPr>
          <p:cNvPr id="11" name="Text 7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C2AF88A-32B3-58B9-412C-9A06E16C8D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1000"/>
                    </a14:imgEffect>
                  </a14:imgLayer>
                </a14:imgProps>
              </a:ext>
            </a:extLst>
          </a:blip>
          <a:srcRect l="-10087" r="8971"/>
          <a:stretch>
            <a:fillRect/>
          </a:stretch>
        </p:blipFill>
        <p:spPr>
          <a:xfrm>
            <a:off x="-249834" y="1568420"/>
            <a:ext cx="6554703" cy="37211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A924C9-3DD2-AF80-C1B9-335EC3E1BF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8000"/>
                    </a14:imgEffect>
                    <a14:imgEffect>
                      <a14:brightnessContrast bright="33000" contrast="4000"/>
                    </a14:imgEffect>
                  </a14:imgLayer>
                </a14:imgProps>
              </a:ext>
            </a:extLst>
          </a:blip>
          <a:srcRect l="9203" t="-1974" r="-9705" b="8117"/>
          <a:stretch>
            <a:fillRect/>
          </a:stretch>
        </p:blipFill>
        <p:spPr>
          <a:xfrm>
            <a:off x="5943600" y="1352547"/>
            <a:ext cx="7245675" cy="403795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1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Security-Focused OS: Setup &amp; Connectivity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Linux placed within the Swansea network segment, configured and verified operational</a:t>
            </a:r>
            <a:endParaRPr lang="en-US" sz="1300" dirty="0"/>
          </a:p>
        </p:txBody>
      </p:sp>
      <p:pic>
        <p:nvPicPr>
          <p:cNvPr id="5" name="Image 0" descr="/home/claude/work/cropped/p6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378" y="1897674"/>
            <a:ext cx="5686828" cy="2949599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7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81759" y="1936831"/>
            <a:ext cx="6256690" cy="2734567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222733" y="4997855"/>
            <a:ext cx="495519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 a — eth0 192.168.1.51/24 (Swansea segment), eth1 10.0.3.15/24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5532120" y="4847273"/>
            <a:ext cx="588044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— S-DC, ClientS1, L-CD, ClientL1 all reachable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261058" y="5491631"/>
            <a:ext cx="11155680" cy="960120"/>
          </a:xfrm>
          <a:prstGeom prst="roundRect">
            <a:avLst>
              <a:gd name="adj" fmla="val 5714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289560" y="5601359"/>
            <a:ext cx="10698480" cy="74066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Analyst note: </a:t>
            </a:r>
            <a:r>
              <a:rPr lang="en-US" sz="12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sits on the Swansea segment yet reaches London directly — confirming the VPN provides full inter-site routing, exactly the vantage point the reconnaissance in Slide 2 needs.</a:t>
            </a:r>
            <a:endParaRPr lang="en-US" sz="1200" dirty="0"/>
          </a:p>
        </p:txBody>
      </p:sp>
      <p:sp>
        <p:nvSpPr>
          <p:cNvPr id="11" name="Text 7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2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Reconnaissance — Summary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Services, ports and hosts discovered across SWANSEA.ACCA via Nmap (-A -v -n -Pn)</a:t>
            </a:r>
            <a:endParaRPr lang="en-US" sz="13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1828800"/>
          <a:ext cx="11183112" cy="4114800"/>
        </p:xfrm>
        <a:graphic>
          <a:graphicData uri="http://schemas.openxmlformats.org/drawingml/2006/table">
            <a:tbl>
              <a:tblPr/>
              <a:tblGrid>
                <a:gridCol w="1874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48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65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346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59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Host / IP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0243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Role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0243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0243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Open Ports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0243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Services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0243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S-DC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 Controller,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DNS, DHCP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Windows Server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2022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53,80,88,135,139,389,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443,445,464,593,636,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3268,3269,5357,5985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 legacy 7/9/13/17/19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DNS, Kerberos,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LDAP/LDAPS, SMB,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HTTP(S)/IIS, WinRM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ClientS1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192.168.1.10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Domain-member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workstation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Windows 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(1709–21H2)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135, 139, 445, 5357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RPC, NetBIOS,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SMB, WSDAPI/UPnP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72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L-CD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 member,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DHCP relay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Debian 12/13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(Linux)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22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OpenSSH 10.0p2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ClientL1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192.168.2.10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Domain-member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workstation (GUI)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Debian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(Linux)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22, 80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OpenSSH 9.2p1,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2B3A4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Apache 2.4.62 (default page)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1E5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502920" y="6108192"/>
            <a:ext cx="1118311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legacy TCP small services (echo/discard/daytime/qotd/chargen) on S-DC represent unnecessary attack surface — flagged for hardening (see Slide 5).</a:t>
            </a:r>
            <a:endParaRPr lang="en-US" sz="1050" dirty="0"/>
          </a:p>
        </p:txBody>
      </p:sp>
      <p:sp>
        <p:nvSpPr>
          <p:cNvPr id="5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2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S-DC — Domain Controller (192.168.1.1)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discovery in progress — classic AD/DC service fingerprint</a:t>
            </a:r>
            <a:endParaRPr lang="en-US" sz="1300" dirty="0"/>
          </a:p>
        </p:txBody>
      </p:sp>
      <p:pic>
        <p:nvPicPr>
          <p:cNvPr id="5" name="Image 0" descr="/home/claude/work/cropped/p8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10982" y="1783080"/>
            <a:ext cx="8369732" cy="434340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1910982" y="6199632"/>
            <a:ext cx="836973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nmap -A -v -n -Pn 192.168.1.1 — DNS/Kerberos/LDAP/SMB ports discovered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2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ClientS1 — Windows 10 (192.168.1.10)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Domain-member workstation on the Swansea segment</a:t>
            </a:r>
            <a:endParaRPr lang="en-US" sz="1300" dirty="0"/>
          </a:p>
        </p:txBody>
      </p:sp>
      <p:pic>
        <p:nvPicPr>
          <p:cNvPr id="5" name="Image 0" descr="/home/claude/work/cropped/p9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9750" y="1651387"/>
            <a:ext cx="6382988" cy="3619013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10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3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318431" y="1810511"/>
            <a:ext cx="6559244" cy="3247768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-167792" y="5221224"/>
            <a:ext cx="511098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discovery — 135, 139, 445, 5357 open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5888222" y="5100302"/>
            <a:ext cx="577037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 fingerprint — Windows 10, NetBIOS name CLIENTS1 (SWANSEA)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230287" y="5577840"/>
            <a:ext cx="11155680" cy="960120"/>
          </a:xfrm>
          <a:prstGeom prst="roundRect">
            <a:avLst>
              <a:gd name="adj" fmla="val 5714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279750" y="5687568"/>
            <a:ext cx="10698480" cy="74066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Analyst note: </a:t>
            </a:r>
            <a:r>
              <a:rPr lang="en-US" sz="12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minimal SMB/RPC/WSDAPI footprint typical of a patched Windows 10 domain member — no unexpected services found.</a:t>
            </a:r>
            <a:endParaRPr lang="en-US" sz="1200" dirty="0"/>
          </a:p>
        </p:txBody>
      </p:sp>
      <p:sp>
        <p:nvSpPr>
          <p:cNvPr id="11" name="Text 7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2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L-CD — Debian Server (192.168.2.1)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London-side domain member and DHCP relay — minimal attack surface</a:t>
            </a:r>
            <a:endParaRPr lang="en-US" sz="1300" dirty="0"/>
          </a:p>
        </p:txBody>
      </p:sp>
      <p:pic>
        <p:nvPicPr>
          <p:cNvPr id="5" name="Image 0" descr="/home/claude/work/cropped/p11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1433" y="1484684"/>
            <a:ext cx="7485755" cy="3882654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12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4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48474" y="2516776"/>
            <a:ext cx="8295435" cy="182880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579120" y="5366140"/>
            <a:ext cx="324555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22 only — OpenSSH 10.0p2, OS guessed as Linux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5532120" y="4388142"/>
            <a:ext cx="763580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Traceroute via Kali — scan completed in 13.76s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243840" y="5618768"/>
            <a:ext cx="11155680" cy="960120"/>
          </a:xfrm>
          <a:prstGeom prst="roundRect">
            <a:avLst>
              <a:gd name="adj" fmla="val 5714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640080" y="5661334"/>
            <a:ext cx="10698480" cy="74066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550"/>
              </a:lnSpc>
              <a:buNone/>
            </a:pPr>
            <a:r>
              <a:rPr lang="en-US" sz="12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Analyst note: </a:t>
            </a:r>
            <a:r>
              <a:rPr lang="en-US" sz="12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SSH is exposed; the smallest attack surface in the whole estate, though it later proved to be the successful entry point (see Slide 4).</a:t>
            </a:r>
            <a:endParaRPr lang="en-US" sz="1200" dirty="0"/>
          </a:p>
        </p:txBody>
      </p:sp>
      <p:sp>
        <p:nvSpPr>
          <p:cNvPr id="11" name="Text 7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8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2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Evidence: ClientL1 — Debian Client (192.168.2.10)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Domain-member GUI workstation on the London segment</a:t>
            </a:r>
            <a:endParaRPr lang="en-US" sz="1300" dirty="0"/>
          </a:p>
        </p:txBody>
      </p:sp>
      <p:pic>
        <p:nvPicPr>
          <p:cNvPr id="5" name="Image 0" descr="/home/claude/work/cropped/p13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8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8007" y="1783080"/>
            <a:ext cx="8179749" cy="4251428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14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4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54394" y="2625562"/>
            <a:ext cx="8277682" cy="2705124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-96847" y="6272518"/>
            <a:ext cx="4200589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Ports 22 (SSH) and 80 (Apache default page) open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6893471" y="5330686"/>
            <a:ext cx="668077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OS fingerprint — Linux, traceroute via S-DC &amp; VPN link</a:t>
            </a:r>
            <a:endParaRPr lang="en-US" sz="1050" dirty="0"/>
          </a:p>
        </p:txBody>
      </p:sp>
      <p:sp>
        <p:nvSpPr>
          <p:cNvPr id="9" name="Text 5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0" name="Text 6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3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Identified Vulnerabilities — Overview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vulnerabilities selected for the demonstration — 2 High, 2 Medium, 2 Low (via Nessus Essentials)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502920" y="1737360"/>
            <a:ext cx="3611880" cy="420624"/>
          </a:xfrm>
          <a:prstGeom prst="roundRect">
            <a:avLst>
              <a:gd name="adj" fmla="val 13043"/>
            </a:avLst>
          </a:prstGeom>
          <a:solidFill>
            <a:srgbClr val="C1272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1737360"/>
            <a:ext cx="36118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SEVERITY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02920" y="2304288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FBEAEA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67512" y="2414016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BIND9 DNS Vulnerabilities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67512" y="2871216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L-CD (192.168.2.1)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667512" y="3090672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C127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v3.0: 8.6  ·  DSA-6033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667512" y="3328416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Cache-poisoning &amp; DoS flaws in BIND9; fixed in 1:9.20.15-1~deb13u1.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02920" y="4242816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FBEAEA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67512" y="4352544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libssh2 Memory / RCE Flaws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67512" y="4809744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L-CD (192.168.2.1)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667512" y="5029200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C127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v3.0: 8.3  ·  DSA-6365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67512" y="5266944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Memory disclosure, DoS, possible code execution in the SSH2 client library.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4288536" y="1737360"/>
            <a:ext cx="3611880" cy="420624"/>
          </a:xfrm>
          <a:prstGeom prst="roundRect">
            <a:avLst>
              <a:gd name="adj" fmla="val 13043"/>
            </a:avLst>
          </a:prstGeom>
          <a:solidFill>
            <a:srgbClr val="E08E2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288536" y="1737360"/>
            <a:ext cx="36118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 SEVERITY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4288536" y="2304288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FDF3E4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453128" y="2414016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SWEET32 — Medium-Strength Ciphers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4453128" y="2871216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S-DC (192.168.1.1)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453128" y="3090672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E08E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v3.0: 7.5  ·  Plugin 42873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4453128" y="3328416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64-bit block ciphers (3DES) supported; vulnerable to birthday attacks.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288536" y="4242816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FDF3E4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453128" y="4352544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Untrusted SSL Certificate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4453128" y="4809744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S-DC (192.168.1.1)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453128" y="5029200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E08E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v3.0: 6.5  ·  Plugin 51192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4453128" y="5266944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Self-signed certificate breaks the chain of trust; MITM risk.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8074152" y="1737360"/>
            <a:ext cx="3611880" cy="420624"/>
          </a:xfrm>
          <a:prstGeom prst="roundRect">
            <a:avLst>
              <a:gd name="adj" fmla="val 13043"/>
            </a:avLst>
          </a:prstGeom>
          <a:solidFill>
            <a:srgbClr val="2F9E6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8074152" y="1737360"/>
            <a:ext cx="361188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SEVERITY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8074152" y="2304288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EAF7F1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8238744" y="2414016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DHCP Server Info Disclosure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8238744" y="2871216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S-DC (192.168.1.1)</a:t>
            </a:r>
            <a:endParaRPr lang="en-US" sz="1050" dirty="0"/>
          </a:p>
        </p:txBody>
      </p:sp>
      <p:sp>
        <p:nvSpPr>
          <p:cNvPr id="34" name="Text 32"/>
          <p:cNvSpPr/>
          <p:nvPr/>
        </p:nvSpPr>
        <p:spPr>
          <a:xfrm>
            <a:off x="8238744" y="3090672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2F9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v2.0: 3.3  ·  Plugin 10663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8238744" y="3328416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layout (subnet, DHCP server IP) exposed to any client.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8074152" y="4242816"/>
            <a:ext cx="3611880" cy="1810512"/>
          </a:xfrm>
          <a:prstGeom prst="roundRect">
            <a:avLst>
              <a:gd name="adj" fmla="val 3030"/>
            </a:avLst>
          </a:prstGeom>
          <a:solidFill>
            <a:srgbClr val="EAF7F1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8238744" y="4352544"/>
            <a:ext cx="3282696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Timestamp Disclosure</a:t>
            </a:r>
            <a:endParaRPr lang="en-US" sz="1300" dirty="0"/>
          </a:p>
        </p:txBody>
      </p:sp>
      <p:sp>
        <p:nvSpPr>
          <p:cNvPr id="38" name="Text 36"/>
          <p:cNvSpPr/>
          <p:nvPr/>
        </p:nvSpPr>
        <p:spPr>
          <a:xfrm>
            <a:off x="8238744" y="4809744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Host: S-DC (192.168.1.1)</a:t>
            </a:r>
            <a:endParaRPr lang="en-US" sz="1050" dirty="0"/>
          </a:p>
        </p:txBody>
      </p:sp>
      <p:sp>
        <p:nvSpPr>
          <p:cNvPr id="39" name="Text 37"/>
          <p:cNvSpPr/>
          <p:nvPr/>
        </p:nvSpPr>
        <p:spPr>
          <a:xfrm>
            <a:off x="8238744" y="5029200"/>
            <a:ext cx="3282696" cy="2377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2F9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CVSS v2.0: 2.1  ·  Plugin 10114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8238744" y="5266944"/>
            <a:ext cx="3282696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250"/>
              </a:lnSpc>
              <a:buNone/>
            </a:pPr>
            <a:r>
              <a:rPr lang="en-US" sz="100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clock exposed; could assist time-based auth bypass.</a:t>
            </a:r>
            <a:endParaRPr lang="en-US" sz="1000" dirty="0"/>
          </a:p>
        </p:txBody>
      </p:sp>
      <p:sp>
        <p:nvSpPr>
          <p:cNvPr id="41" name="Text 39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3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Severity — BIND9 DNS Vulnerabilities (DSA-6033)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 (192.168.2.1) · CVSS v3.0 8.6 · CVE-2025-8677, CVE-2025-40778, CVE-2025-40780</a:t>
            </a:r>
            <a:endParaRPr lang="en-US" sz="1300" dirty="0"/>
          </a:p>
        </p:txBody>
      </p:sp>
      <p:pic>
        <p:nvPicPr>
          <p:cNvPr id="5" name="Image 0" descr="/home/claude/work/cropped/p22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73450" y="1695450"/>
            <a:ext cx="10041350" cy="447675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1173450" y="6245352"/>
            <a:ext cx="984479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Nessus — Debian dsa-6033: bind9 security update (High)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3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Severity — libssh2 Memory / RCE Flaws (DSA-6365)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 (192.168.2.1) · CVSS v3.0 8.3 / v4.0 9.2 · CVE-2025-15661 and related CVEs</a:t>
            </a:r>
            <a:endParaRPr lang="en-US" sz="1300" dirty="0"/>
          </a:p>
        </p:txBody>
      </p:sp>
      <p:pic>
        <p:nvPicPr>
          <p:cNvPr id="5" name="Image 0" descr="/home/claude/work/cropped/p23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86617" y="1783080"/>
            <a:ext cx="9818461" cy="438912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1186617" y="6245352"/>
            <a:ext cx="981846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Nessus — Debian dsa-6365: libssh2-1-dev security update (High)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-28446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3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-45720" y="44706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 Severity — TLS/SSL Weaknesses on S-DC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0" y="454278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(192.168.1.1) · self-signed certificate and SWEET32-vulnerable cipher suites</a:t>
            </a:r>
            <a:endParaRPr lang="en-US" sz="1300" dirty="0"/>
          </a:p>
        </p:txBody>
      </p:sp>
      <p:pic>
        <p:nvPicPr>
          <p:cNvPr id="5" name="Image 0" descr="/home/claude/work/cropped/p16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4000"/>
                    </a14:imgEffect>
                    <a14:imgEffect>
                      <a14:brightnessContrast bright="2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60089" y="3863509"/>
            <a:ext cx="6614160" cy="2939627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17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567" y="775885"/>
            <a:ext cx="6901917" cy="3066156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138369" y="3829036"/>
            <a:ext cx="543947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SWEET32 — medium-strength cipher suites supported (CVSS 7.5)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6487387" y="3632316"/>
            <a:ext cx="5441889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SSL certificate cannot be trusted — self-signed (CVSS 6.5)</a:t>
            </a:r>
            <a:endParaRPr lang="en-US" sz="1050" dirty="0"/>
          </a:p>
        </p:txBody>
      </p:sp>
      <p:sp>
        <p:nvSpPr>
          <p:cNvPr id="9" name="Text 5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0" name="Text 6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33528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3 OF 5 — EVIDENCE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0" y="125040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Severity — Information Disclosure on S-DC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0" y="54290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(192.168.1.1) · DHCP and ICMP responses leak network and host information</a:t>
            </a:r>
            <a:endParaRPr lang="en-US" sz="1300" dirty="0"/>
          </a:p>
        </p:txBody>
      </p:sp>
      <p:pic>
        <p:nvPicPr>
          <p:cNvPr id="5" name="Image 0" descr="/home/claude/work/cropped/p19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671" y="840741"/>
            <a:ext cx="6679121" cy="2965861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pic>
        <p:nvPicPr>
          <p:cNvPr id="6" name="Image 1" descr="/home/claude/work/cropped/p20.png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21772" y="3854392"/>
            <a:ext cx="6734527" cy="2899553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3"/>
          <p:cNvSpPr/>
          <p:nvPr/>
        </p:nvSpPr>
        <p:spPr>
          <a:xfrm>
            <a:off x="38671" y="3806602"/>
            <a:ext cx="5464947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DHCP Server Detection — network layout disclosed (CVSS 3.3)</a:t>
            </a:r>
            <a:endParaRPr lang="en-US" sz="1050" dirty="0"/>
          </a:p>
        </p:txBody>
      </p:sp>
      <p:sp>
        <p:nvSpPr>
          <p:cNvPr id="8" name="Text 4"/>
          <p:cNvSpPr/>
          <p:nvPr/>
        </p:nvSpPr>
        <p:spPr>
          <a:xfrm>
            <a:off x="6287907" y="3571344"/>
            <a:ext cx="5416413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Timestamp Request — remote date disclosure (CVSS 2.1)</a:t>
            </a:r>
            <a:endParaRPr lang="en-US" sz="1050" dirty="0"/>
          </a:p>
        </p:txBody>
      </p:sp>
      <p:sp>
        <p:nvSpPr>
          <p:cNvPr id="9" name="Text 5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0" name="Text 6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4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Exploitation — SSH Credential Brute-Force (Hydra)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 step-by-step walkthrough — key moment: a 51-entry password list cracked L-CD's SSH login in seconds</a:t>
            </a:r>
            <a:endParaRPr lang="en-US" sz="1300" dirty="0"/>
          </a:p>
        </p:txBody>
      </p:sp>
      <p:pic>
        <p:nvPicPr>
          <p:cNvPr id="5" name="Image 0" descr="/home/claude/work/cropped/p2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3095" y="1783080"/>
            <a:ext cx="8745504" cy="443484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1723095" y="6291072"/>
            <a:ext cx="87455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hydra -l londonlogin -P passwordkali.txt 192.168.2.1 ssh — valid password found: NotebooK@123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4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Exploitation — Shell Access Gained on L-CD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Recovered credentials used to establish an interactive SSH session on the London server</a:t>
            </a:r>
            <a:endParaRPr lang="en-US" sz="1300" dirty="0"/>
          </a:p>
        </p:txBody>
      </p:sp>
      <p:pic>
        <p:nvPicPr>
          <p:cNvPr id="5" name="Image 0" descr="/home/claude/work/cropped/p2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050" y="1783080"/>
            <a:ext cx="9113596" cy="4434840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6" name="Text 3"/>
          <p:cNvSpPr/>
          <p:nvPr/>
        </p:nvSpPr>
        <p:spPr>
          <a:xfrm>
            <a:off x="1539050" y="6291072"/>
            <a:ext cx="911359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londonlogin@192.168.2.1 — authenticated session on Debian L-CD 6.12.48+deb13-amd64</a:t>
            </a:r>
            <a:endParaRPr lang="en-US" sz="1050" dirty="0"/>
          </a:p>
        </p:txBody>
      </p:sp>
      <p:sp>
        <p:nvSpPr>
          <p:cNvPr id="7" name="Text 4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4 OF 5 — NOTES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Post-Exploitation Notes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 for the live Q&amp;A on access, compromise and evidence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502920" y="1828800"/>
            <a:ext cx="11183112" cy="1051560"/>
          </a:xfrm>
          <a:prstGeom prst="roundRect">
            <a:avLst>
              <a:gd name="adj" fmla="val 5217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49808" y="1947672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Gained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0" y="1947672"/>
            <a:ext cx="7818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valid SSH credential pair was recovered for L-CD (londonlogin / NotebooK@123) via a Hydra dictionary attack on port 22; an interactive shell was then obtained.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02920" y="2999232"/>
            <a:ext cx="11183112" cy="1051560"/>
          </a:xfrm>
          <a:prstGeom prst="roundRect">
            <a:avLst>
              <a:gd name="adj" fmla="val 5217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49808" y="3118104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Extent of Compromise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657600" y="3118104"/>
            <a:ext cx="7818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Shell-level access to L-CD (domain member, DHCP relay) as </a:t>
            </a:r>
            <a:r>
              <a:rPr lang="en-US" sz="1250" dirty="0" err="1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londonlogin</a:t>
            </a:r>
            <a:r>
              <a:rPr lang="en-US" sz="12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sufficient to read and modify local configuration. No domain-admin credentials were recovered in this test.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02920" y="4169664"/>
            <a:ext cx="11183112" cy="1051560"/>
          </a:xfrm>
          <a:prstGeom prst="roundRect">
            <a:avLst>
              <a:gd name="adj" fmla="val 5217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49808" y="4288536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Encountered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657600" y="4288536"/>
            <a:ext cx="7818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first SSH attempt was reset by the peer immediately after Hydra's successful hit; a ~30s pause was required before the interactive login succeeded, suggesting light rate-limiting was already in effect.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02920" y="5340096"/>
            <a:ext cx="11183112" cy="1051560"/>
          </a:xfrm>
          <a:prstGeom prst="roundRect">
            <a:avLst>
              <a:gd name="adj" fmla="val 5217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49808" y="5458968"/>
            <a:ext cx="274320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Collected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657600" y="5458968"/>
            <a:ext cx="7818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Hydra success log (“1 of 1 target successfully completed”) and the authenticated SSH session banner confirming access (Linux L-CD 6.12.48+deb13-amd64).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 SLIDE 5 OF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Implemented Security Measures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502920" y="1170432"/>
            <a:ext cx="11155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Bullet points as required by the brief — each mapped to a vulnerability identified on Slide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02920" y="1828800"/>
            <a:ext cx="690372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L-CD is still running a vulnerable build of BIND9 — updating to 1:9.20.15-1~deb13u1 closes CVE-2025-8677, CVE-2025-40778 and CVE-2025-40780, the cache-poisoning and DoS issues behind our first High finding.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The same server's libssh2 library needs the same treatment: upgrading to 1.11.1-1+deb13u1 resolves CVE-2025-15661 and the related memory-disclosure and RCE flaws that made up the second High-severity issue.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On S-DC, the self-signed certificate should be replaced with one from a trusted CA, and the medium-strength/3DES cipher suites retired in favour of TLS 1.2+ with strong AES-GCM ciphers only — between them, that resolves both Medium findings.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A simple firewall rule blocking ICMP timestamp requests (types 13 and 14) on S-DC stops the remote clock disclosure flagged as our second Low-severity issue.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Scoping DHCP responses to the authorised VLAN closes off the network-layout information S-DC was handing out — that covers the first Low finding.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Since the brute-force attack worked because of a weak, reused password, L-CD's SSH setup needs the most attention: move to key-based authentication only, add fail2ban or similar rate-limiting, and rotate the NotebooK@123 credential that was cracked during testing.</a:t>
            </a:r>
          </a:p>
          <a:p>
            <a:pPr>
              <a:lnSpc>
                <a:spcPts val="1600"/>
              </a:lnSpc>
              <a:spcAft>
                <a:spcPts val="1000"/>
              </a:spcAft>
              <a:buSzPct val="100000"/>
            </a:pPr>
            <a:endParaRPr lang="en-US" sz="1300" dirty="0"/>
          </a:p>
        </p:txBody>
      </p:sp>
      <p:pic>
        <p:nvPicPr>
          <p:cNvPr id="6" name="Image 0" descr="/home/claude/work/cropped/p1_top.png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6000"/>
                    </a14:imgEffect>
                  </a14:imgLayer>
                </a14:imgProps>
              </a:ext>
            </a:extLst>
          </a:blip>
          <a:srcRect l="-29823" r="29823"/>
          <a:stretch>
            <a:fillRect/>
          </a:stretch>
        </p:blipFill>
        <p:spPr>
          <a:xfrm>
            <a:off x="5428275" y="1371600"/>
            <a:ext cx="6596705" cy="1609344"/>
          </a:xfrm>
          <a:prstGeom prst="rect">
            <a:avLst/>
          </a:prstGeom>
          <a:effectLst>
            <a:outerShdw blurRad="101600" dist="38100" dir="5400000" algn="bl" rotWithShape="0">
              <a:srgbClr val="1B2A3A">
                <a:alpha val="28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7482535" y="3001266"/>
            <a:ext cx="4206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tcpdump on L-CD — traffic monitoring configured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8001000" y="3794760"/>
            <a:ext cx="3639312" cy="1965960"/>
          </a:xfrm>
          <a:prstGeom prst="roundRect">
            <a:avLst>
              <a:gd name="adj" fmla="val 2791"/>
            </a:avLst>
          </a:prstGeom>
          <a:solidFill>
            <a:srgbClr val="F5F6F8"/>
          </a:solidFill>
          <a:ln w="9525">
            <a:solidFill>
              <a:srgbClr val="E1E5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8183880" y="3913632"/>
            <a:ext cx="3291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024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Also configured: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8183880" y="4206240"/>
            <a:ext cx="329184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ts val="1300"/>
              </a:lnSpc>
              <a:spcAft>
                <a:spcPts val="600"/>
              </a:spcAft>
              <a:buSzPct val="100000"/>
              <a:buChar char="–"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packet capture (tcpdump) on L-CD for inbound/outbound activity logging.</a:t>
            </a:r>
            <a:endParaRPr lang="en-US" sz="1050" dirty="0"/>
          </a:p>
          <a:p>
            <a:pPr marL="342900" indent="-342900">
              <a:lnSpc>
                <a:spcPts val="1300"/>
              </a:lnSpc>
              <a:buSzPct val="100000"/>
              <a:buChar char="–"/>
            </a:pPr>
            <a:r>
              <a:rPr lang="en-US" sz="1050" dirty="0">
                <a:solidFill>
                  <a:srgbClr val="2B3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VPN link between sites kept persistent and isolated from the public interfaces.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AA7B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024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0058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 &amp; Key Takeaways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822960" y="19659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3657600" y="1965960"/>
            <a:ext cx="768096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D7E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 with a minimal Linux footprint (SSH/HTTP only), the domain infrastructure carried classic AD risk; weak TLS trust and legacy services on S-DC mattered more than open port count.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22960" y="338328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3657600" y="3383280"/>
            <a:ext cx="768096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D7E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Cross-validating Nmap with Nessus gave more confidence than either tool alone; the SSH brute-force also showed how much a single weak, shared credential can undermine otherwise minimal exposure.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822960" y="480060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7CD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3657600" y="4800600"/>
            <a:ext cx="768096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400" dirty="0">
                <a:solidFill>
                  <a:srgbClr val="D7E0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more time: enumerate LDAP/Kerberos on S-DC directly and attempt to pivot from the L-CD foothold toward the Windows domain.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02920" y="6547104"/>
            <a:ext cx="7315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7F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SOAC Inc. — ACCB6000 Portfolio 2 Demonstration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338560" y="6547104"/>
            <a:ext cx="3657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7F9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1964</Words>
  <Application>Microsoft Office PowerPoint</Application>
  <PresentationFormat>Widescreen</PresentationFormat>
  <Paragraphs>245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Pier Paolo Penne</cp:lastModifiedBy>
  <cp:revision>1</cp:revision>
  <dcterms:created xsi:type="dcterms:W3CDTF">2026-08-12T03:09:13Z</dcterms:created>
  <dcterms:modified xsi:type="dcterms:W3CDTF">2026-08-12T19:11:02Z</dcterms:modified>
</cp:coreProperties>
</file>