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26F32C-4DE4-402C-AF0A-B3E3616E614A}" v="246" dt="2023-03-20T11:06:29.6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diagrams/_rels/data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3073F6D-5E97-47DD-9CFD-5C5447C47FE5}" type="doc">
      <dgm:prSet loTypeId="urn:microsoft.com/office/officeart/2005/8/layout/hProcess9" loCatId="process" qsTypeId="urn:microsoft.com/office/officeart/2005/8/quickstyle/simple1" qsCatId="simple" csTypeId="urn:microsoft.com/office/officeart/2005/8/colors/accent1_2" csCatId="accent1" phldr="1"/>
      <dgm:spPr/>
    </dgm:pt>
    <dgm:pt modelId="{F4717FF9-1598-4E2D-8106-F788D2416C25}">
      <dgm:prSet phldrT="[Text]" phldr="0"/>
      <dgm:spPr/>
      <dgm:t>
        <a:bodyPr/>
        <a:lstStyle/>
        <a:p>
          <a:pPr rtl="0"/>
          <a:r>
            <a:rPr lang="en-GB" dirty="0">
              <a:solidFill>
                <a:schemeClr val="tx1"/>
              </a:solidFill>
            </a:rPr>
            <a:t>Strategi was used in the systematic review.</a:t>
          </a:r>
        </a:p>
      </dgm:t>
    </dgm:pt>
    <dgm:pt modelId="{79E31DCA-A28C-4DCE-8142-BD72307E71C3}" type="parTrans" cxnId="{0477FBA0-91D9-4507-931B-F15BC42F3559}">
      <dgm:prSet/>
      <dgm:spPr/>
    </dgm:pt>
    <dgm:pt modelId="{519B9FED-131B-4588-A528-BA9F269054D0}" type="sibTrans" cxnId="{0477FBA0-91D9-4507-931B-F15BC42F3559}">
      <dgm:prSet/>
      <dgm:spPr/>
      <dgm:t>
        <a:bodyPr/>
        <a:lstStyle/>
        <a:p>
          <a:endParaRPr lang="en-GB"/>
        </a:p>
      </dgm:t>
    </dgm:pt>
    <dgm:pt modelId="{5D35A744-EA5F-45FA-98C0-608423BC788E}">
      <dgm:prSet phldrT="[Text]" phldr="0"/>
      <dgm:spPr/>
      <dgm:t>
        <a:bodyPr/>
        <a:lstStyle/>
        <a:p>
          <a:pPr rtl="0"/>
          <a:r>
            <a:rPr lang="en-GB" dirty="0">
              <a:solidFill>
                <a:schemeClr val="tx1"/>
              </a:solidFill>
            </a:rPr>
            <a:t>Role of evidence in the literature review</a:t>
          </a:r>
          <a:r>
            <a:rPr lang="en-GB" dirty="0">
              <a:solidFill>
                <a:schemeClr val="tx1"/>
              </a:solidFill>
              <a:latin typeface="Georgia Pro Semibold"/>
            </a:rPr>
            <a:t> </a:t>
          </a:r>
          <a:endParaRPr lang="en-GB" dirty="0">
            <a:solidFill>
              <a:schemeClr val="tx1"/>
            </a:solidFill>
          </a:endParaRPr>
        </a:p>
      </dgm:t>
    </dgm:pt>
    <dgm:pt modelId="{86F6B9B1-957C-4FF6-894E-4F3EA7732C01}" type="parTrans" cxnId="{4FA17EBC-3E69-4CE8-A3C7-183396BF2BA4}">
      <dgm:prSet/>
      <dgm:spPr/>
    </dgm:pt>
    <dgm:pt modelId="{8A5EFF05-5259-4467-97C0-54E36005FCA4}" type="sibTrans" cxnId="{4FA17EBC-3E69-4CE8-A3C7-183396BF2BA4}">
      <dgm:prSet/>
      <dgm:spPr/>
      <dgm:t>
        <a:bodyPr/>
        <a:lstStyle/>
        <a:p>
          <a:endParaRPr lang="en-GB"/>
        </a:p>
      </dgm:t>
    </dgm:pt>
    <dgm:pt modelId="{7B0DD116-2341-4097-AB9D-DCF321C1F41A}">
      <dgm:prSet phldr="0"/>
      <dgm:spPr/>
      <dgm:t>
        <a:bodyPr/>
        <a:lstStyle/>
        <a:p>
          <a:pPr rtl="0"/>
          <a:r>
            <a:rPr lang="en-GB" dirty="0">
              <a:solidFill>
                <a:schemeClr val="tx1"/>
              </a:solidFill>
            </a:rPr>
            <a:t>Overview of the systematic review subject - Influence of physical activity on human health and emotional well-being</a:t>
          </a:r>
          <a:endParaRPr lang="en-GB" dirty="0">
            <a:solidFill>
              <a:schemeClr val="tx1"/>
            </a:solidFill>
            <a:latin typeface="Georgia Pro Semibold"/>
          </a:endParaRPr>
        </a:p>
      </dgm:t>
    </dgm:pt>
    <dgm:pt modelId="{48E1481E-8953-4B3E-B3FA-00A4B38560BF}" type="parTrans" cxnId="{5F5126E5-B1AF-4CD1-B3C6-09873489C55A}">
      <dgm:prSet/>
      <dgm:spPr/>
    </dgm:pt>
    <dgm:pt modelId="{8C7D89D8-64EC-46E4-A10F-2120F93C8EA2}" type="sibTrans" cxnId="{5F5126E5-B1AF-4CD1-B3C6-09873489C55A}">
      <dgm:prSet/>
      <dgm:spPr/>
      <dgm:t>
        <a:bodyPr/>
        <a:lstStyle/>
        <a:p>
          <a:endParaRPr lang="en-GB"/>
        </a:p>
      </dgm:t>
    </dgm:pt>
    <dgm:pt modelId="{01507BCE-6BDA-40F0-A373-8667E2D96736}">
      <dgm:prSet phldr="0"/>
      <dgm:spPr/>
      <dgm:t>
        <a:bodyPr/>
        <a:lstStyle/>
        <a:p>
          <a:pPr rtl="0"/>
          <a:r>
            <a:rPr lang="en-GB" dirty="0">
              <a:solidFill>
                <a:schemeClr val="tx1"/>
              </a:solidFill>
            </a:rPr>
            <a:t>Highlighting the importance of the review subject  </a:t>
          </a:r>
          <a:endParaRPr lang="en-GB" dirty="0">
            <a:solidFill>
              <a:schemeClr val="tx1"/>
            </a:solidFill>
            <a:latin typeface="Georgia Pro Semibold"/>
          </a:endParaRPr>
        </a:p>
      </dgm:t>
    </dgm:pt>
    <dgm:pt modelId="{1249CF84-5B50-418A-986E-1A1624CF3CEA}" type="parTrans" cxnId="{B15D6203-0F91-4D05-B58C-049B00BD8710}">
      <dgm:prSet/>
      <dgm:spPr/>
    </dgm:pt>
    <dgm:pt modelId="{A140E0EA-EAD5-46E8-9C53-4777EB5079E6}" type="sibTrans" cxnId="{B15D6203-0F91-4D05-B58C-049B00BD8710}">
      <dgm:prSet/>
      <dgm:spPr/>
      <dgm:t>
        <a:bodyPr/>
        <a:lstStyle/>
        <a:p>
          <a:endParaRPr lang="en-GB"/>
        </a:p>
      </dgm:t>
    </dgm:pt>
    <dgm:pt modelId="{C3F49CE5-28E8-4999-BED1-0B70839E43A5}">
      <dgm:prSet phldr="0"/>
      <dgm:spPr/>
      <dgm:t>
        <a:bodyPr/>
        <a:lstStyle/>
        <a:p>
          <a:pPr rtl="0"/>
          <a:r>
            <a:rPr lang="en-GB" dirty="0">
              <a:solidFill>
                <a:schemeClr val="tx1"/>
              </a:solidFill>
            </a:rPr>
            <a:t>Aim of literature review</a:t>
          </a:r>
          <a:endParaRPr lang="en-GB" dirty="0">
            <a:solidFill>
              <a:schemeClr val="tx1"/>
            </a:solidFill>
            <a:latin typeface="Georgia Pro Semibold"/>
          </a:endParaRPr>
        </a:p>
      </dgm:t>
    </dgm:pt>
    <dgm:pt modelId="{AA850D04-7C9C-4239-A535-0045CF49FD17}" type="parTrans" cxnId="{EF1269C8-3041-42BC-AD9E-5FE1A4AA19AE}">
      <dgm:prSet/>
      <dgm:spPr/>
    </dgm:pt>
    <dgm:pt modelId="{C70ACB0F-D200-4754-B2CE-1DE93012D83A}" type="sibTrans" cxnId="{EF1269C8-3041-42BC-AD9E-5FE1A4AA19AE}">
      <dgm:prSet/>
      <dgm:spPr/>
      <dgm:t>
        <a:bodyPr/>
        <a:lstStyle/>
        <a:p>
          <a:endParaRPr lang="en-GB"/>
        </a:p>
      </dgm:t>
    </dgm:pt>
    <dgm:pt modelId="{2B9BC08E-61FE-492C-A6AD-DD5DC30920F8}">
      <dgm:prSet phldr="0"/>
      <dgm:spPr/>
      <dgm:t>
        <a:bodyPr/>
        <a:lstStyle/>
        <a:p>
          <a:pPr rtl="0"/>
          <a:r>
            <a:rPr lang="en-GB" dirty="0">
              <a:solidFill>
                <a:schemeClr val="tx1"/>
              </a:solidFill>
            </a:rPr>
            <a:t>The method used for overview.</a:t>
          </a:r>
          <a:endParaRPr lang="en-GB" dirty="0">
            <a:solidFill>
              <a:schemeClr val="tx1"/>
            </a:solidFill>
            <a:latin typeface="Georgia Pro Semibold"/>
          </a:endParaRPr>
        </a:p>
      </dgm:t>
    </dgm:pt>
    <dgm:pt modelId="{B435BAB5-2ECF-4B25-AABB-453065C1ECE4}" type="parTrans" cxnId="{543879DA-6D4C-4396-88F8-62095C095B1F}">
      <dgm:prSet/>
      <dgm:spPr/>
    </dgm:pt>
    <dgm:pt modelId="{F3EE9498-D99B-4B58-887B-A669E5AA942C}" type="sibTrans" cxnId="{543879DA-6D4C-4396-88F8-62095C095B1F}">
      <dgm:prSet/>
      <dgm:spPr/>
      <dgm:t>
        <a:bodyPr/>
        <a:lstStyle/>
        <a:p>
          <a:endParaRPr lang="en-GB"/>
        </a:p>
      </dgm:t>
    </dgm:pt>
    <dgm:pt modelId="{96FCF40A-508D-4C3D-8E98-9D3808F39A8F}">
      <dgm:prSet phldr="0"/>
      <dgm:spPr/>
      <dgm:t>
        <a:bodyPr/>
        <a:lstStyle/>
        <a:p>
          <a:pPr rtl="0"/>
          <a:r>
            <a:rPr lang="en-GB" dirty="0">
              <a:solidFill>
                <a:schemeClr val="tx1"/>
              </a:solidFill>
            </a:rPr>
            <a:t>The question was answered after the analysis.</a:t>
          </a:r>
          <a:endParaRPr lang="en-GB" dirty="0">
            <a:solidFill>
              <a:schemeClr val="tx1"/>
            </a:solidFill>
            <a:latin typeface="Georgia Pro Semibold"/>
          </a:endParaRPr>
        </a:p>
      </dgm:t>
    </dgm:pt>
    <dgm:pt modelId="{15501CD5-87E9-449B-90F8-4C79B8D5A191}" type="parTrans" cxnId="{417BE30C-0C04-42C3-B88A-68AB3B803FE9}">
      <dgm:prSet/>
      <dgm:spPr/>
    </dgm:pt>
    <dgm:pt modelId="{96608ABF-6094-4A69-811F-12FC95A04B12}" type="sibTrans" cxnId="{417BE30C-0C04-42C3-B88A-68AB3B803FE9}">
      <dgm:prSet/>
      <dgm:spPr/>
      <dgm:t>
        <a:bodyPr/>
        <a:lstStyle/>
        <a:p>
          <a:endParaRPr lang="en-GB"/>
        </a:p>
      </dgm:t>
    </dgm:pt>
    <dgm:pt modelId="{DF055DCA-4A70-4336-9BB1-2271A10942A4}" type="pres">
      <dgm:prSet presAssocID="{33073F6D-5E97-47DD-9CFD-5C5447C47FE5}" presName="CompostProcess" presStyleCnt="0">
        <dgm:presLayoutVars>
          <dgm:dir/>
          <dgm:resizeHandles val="exact"/>
        </dgm:presLayoutVars>
      </dgm:prSet>
      <dgm:spPr/>
    </dgm:pt>
    <dgm:pt modelId="{A3104D59-7F28-4E16-8616-77BF63492C36}" type="pres">
      <dgm:prSet presAssocID="{33073F6D-5E97-47DD-9CFD-5C5447C47FE5}" presName="arrow" presStyleLbl="bgShp" presStyleIdx="0" presStyleCnt="1"/>
      <dgm:spPr/>
    </dgm:pt>
    <dgm:pt modelId="{6AC52E30-E60D-452A-8B76-D424945129B0}" type="pres">
      <dgm:prSet presAssocID="{33073F6D-5E97-47DD-9CFD-5C5447C47FE5}" presName="linearProcess" presStyleCnt="0"/>
      <dgm:spPr/>
    </dgm:pt>
    <dgm:pt modelId="{B17DEB55-2165-4A6C-A818-41A61D6DCA61}" type="pres">
      <dgm:prSet presAssocID="{7B0DD116-2341-4097-AB9D-DCF321C1F41A}" presName="textNode" presStyleLbl="node1" presStyleIdx="0" presStyleCnt="7">
        <dgm:presLayoutVars>
          <dgm:bulletEnabled val="1"/>
        </dgm:presLayoutVars>
      </dgm:prSet>
      <dgm:spPr/>
    </dgm:pt>
    <dgm:pt modelId="{37EC8666-DAAE-4FFC-9DE7-EBF3C7EC2F9D}" type="pres">
      <dgm:prSet presAssocID="{8C7D89D8-64EC-46E4-A10F-2120F93C8EA2}" presName="sibTrans" presStyleCnt="0"/>
      <dgm:spPr/>
    </dgm:pt>
    <dgm:pt modelId="{92DE22CA-A1D0-4E53-A4DB-17BB94316551}" type="pres">
      <dgm:prSet presAssocID="{01507BCE-6BDA-40F0-A373-8667E2D96736}" presName="textNode" presStyleLbl="node1" presStyleIdx="1" presStyleCnt="7">
        <dgm:presLayoutVars>
          <dgm:bulletEnabled val="1"/>
        </dgm:presLayoutVars>
      </dgm:prSet>
      <dgm:spPr/>
    </dgm:pt>
    <dgm:pt modelId="{8D5FC2BB-ACAD-4AF3-91AD-9213EFA418B6}" type="pres">
      <dgm:prSet presAssocID="{A140E0EA-EAD5-46E8-9C53-4777EB5079E6}" presName="sibTrans" presStyleCnt="0"/>
      <dgm:spPr/>
    </dgm:pt>
    <dgm:pt modelId="{0A55F3C8-0AF7-4E5E-B2A8-2B9ECCEF0759}" type="pres">
      <dgm:prSet presAssocID="{C3F49CE5-28E8-4999-BED1-0B70839E43A5}" presName="textNode" presStyleLbl="node1" presStyleIdx="2" presStyleCnt="7">
        <dgm:presLayoutVars>
          <dgm:bulletEnabled val="1"/>
        </dgm:presLayoutVars>
      </dgm:prSet>
      <dgm:spPr/>
    </dgm:pt>
    <dgm:pt modelId="{11AA1156-2B61-4AE9-878A-13A00D42E877}" type="pres">
      <dgm:prSet presAssocID="{C70ACB0F-D200-4754-B2CE-1DE93012D83A}" presName="sibTrans" presStyleCnt="0"/>
      <dgm:spPr/>
    </dgm:pt>
    <dgm:pt modelId="{E2709D1D-76E6-4DA2-B1A0-6168D47F4A72}" type="pres">
      <dgm:prSet presAssocID="{2B9BC08E-61FE-492C-A6AD-DD5DC30920F8}" presName="textNode" presStyleLbl="node1" presStyleIdx="3" presStyleCnt="7">
        <dgm:presLayoutVars>
          <dgm:bulletEnabled val="1"/>
        </dgm:presLayoutVars>
      </dgm:prSet>
      <dgm:spPr/>
    </dgm:pt>
    <dgm:pt modelId="{FCA417A1-66E4-414E-9FA2-1187ABB7AFA6}" type="pres">
      <dgm:prSet presAssocID="{F3EE9498-D99B-4B58-887B-A669E5AA942C}" presName="sibTrans" presStyleCnt="0"/>
      <dgm:spPr/>
    </dgm:pt>
    <dgm:pt modelId="{0738F5DD-44DD-4F61-A56C-458A4B75A139}" type="pres">
      <dgm:prSet presAssocID="{F4717FF9-1598-4E2D-8106-F788D2416C25}" presName="textNode" presStyleLbl="node1" presStyleIdx="4" presStyleCnt="7">
        <dgm:presLayoutVars>
          <dgm:bulletEnabled val="1"/>
        </dgm:presLayoutVars>
      </dgm:prSet>
      <dgm:spPr/>
    </dgm:pt>
    <dgm:pt modelId="{71571481-D8FB-4061-BCCF-3B32BA01B48D}" type="pres">
      <dgm:prSet presAssocID="{519B9FED-131B-4588-A528-BA9F269054D0}" presName="sibTrans" presStyleCnt="0"/>
      <dgm:spPr/>
    </dgm:pt>
    <dgm:pt modelId="{F7EBFD52-2A53-4792-9F0C-E969AC522E56}" type="pres">
      <dgm:prSet presAssocID="{5D35A744-EA5F-45FA-98C0-608423BC788E}" presName="textNode" presStyleLbl="node1" presStyleIdx="5" presStyleCnt="7">
        <dgm:presLayoutVars>
          <dgm:bulletEnabled val="1"/>
        </dgm:presLayoutVars>
      </dgm:prSet>
      <dgm:spPr/>
    </dgm:pt>
    <dgm:pt modelId="{B3E800B4-6E5A-40BE-B2D5-2C9A9B12671A}" type="pres">
      <dgm:prSet presAssocID="{8A5EFF05-5259-4467-97C0-54E36005FCA4}" presName="sibTrans" presStyleCnt="0"/>
      <dgm:spPr/>
    </dgm:pt>
    <dgm:pt modelId="{89321BB2-73AC-440D-B404-A179483C28A0}" type="pres">
      <dgm:prSet presAssocID="{96FCF40A-508D-4C3D-8E98-9D3808F39A8F}" presName="textNode" presStyleLbl="node1" presStyleIdx="6" presStyleCnt="7">
        <dgm:presLayoutVars>
          <dgm:bulletEnabled val="1"/>
        </dgm:presLayoutVars>
      </dgm:prSet>
      <dgm:spPr/>
    </dgm:pt>
  </dgm:ptLst>
  <dgm:cxnLst>
    <dgm:cxn modelId="{B15D6203-0F91-4D05-B58C-049B00BD8710}" srcId="{33073F6D-5E97-47DD-9CFD-5C5447C47FE5}" destId="{01507BCE-6BDA-40F0-A373-8667E2D96736}" srcOrd="1" destOrd="0" parTransId="{1249CF84-5B50-418A-986E-1A1624CF3CEA}" sibTransId="{A140E0EA-EAD5-46E8-9C53-4777EB5079E6}"/>
    <dgm:cxn modelId="{417BE30C-0C04-42C3-B88A-68AB3B803FE9}" srcId="{33073F6D-5E97-47DD-9CFD-5C5447C47FE5}" destId="{96FCF40A-508D-4C3D-8E98-9D3808F39A8F}" srcOrd="6" destOrd="0" parTransId="{15501CD5-87E9-449B-90F8-4C79B8D5A191}" sibTransId="{96608ABF-6094-4A69-811F-12FC95A04B12}"/>
    <dgm:cxn modelId="{4FDE2A15-9B37-4B0A-A4BE-76A505341E87}" type="presOf" srcId="{33073F6D-5E97-47DD-9CFD-5C5447C47FE5}" destId="{DF055DCA-4A70-4336-9BB1-2271A10942A4}" srcOrd="0" destOrd="0" presId="urn:microsoft.com/office/officeart/2005/8/layout/hProcess9"/>
    <dgm:cxn modelId="{5C8A4954-0C1B-4138-9539-E8FC2308D330}" type="presOf" srcId="{C3F49CE5-28E8-4999-BED1-0B70839E43A5}" destId="{0A55F3C8-0AF7-4E5E-B2A8-2B9ECCEF0759}" srcOrd="0" destOrd="0" presId="urn:microsoft.com/office/officeart/2005/8/layout/hProcess9"/>
    <dgm:cxn modelId="{F5D6B65A-A353-4DA7-A26B-90F5801E8E8A}" type="presOf" srcId="{01507BCE-6BDA-40F0-A373-8667E2D96736}" destId="{92DE22CA-A1D0-4E53-A4DB-17BB94316551}" srcOrd="0" destOrd="0" presId="urn:microsoft.com/office/officeart/2005/8/layout/hProcess9"/>
    <dgm:cxn modelId="{8410E78C-0819-404B-97E4-A889707824F6}" type="presOf" srcId="{5D35A744-EA5F-45FA-98C0-608423BC788E}" destId="{F7EBFD52-2A53-4792-9F0C-E969AC522E56}" srcOrd="0" destOrd="0" presId="urn:microsoft.com/office/officeart/2005/8/layout/hProcess9"/>
    <dgm:cxn modelId="{0477FBA0-91D9-4507-931B-F15BC42F3559}" srcId="{33073F6D-5E97-47DD-9CFD-5C5447C47FE5}" destId="{F4717FF9-1598-4E2D-8106-F788D2416C25}" srcOrd="4" destOrd="0" parTransId="{79E31DCA-A28C-4DCE-8142-BD72307E71C3}" sibTransId="{519B9FED-131B-4588-A528-BA9F269054D0}"/>
    <dgm:cxn modelId="{51B835AA-30B8-44AE-A820-9044CB6798AA}" type="presOf" srcId="{96FCF40A-508D-4C3D-8E98-9D3808F39A8F}" destId="{89321BB2-73AC-440D-B404-A179483C28A0}" srcOrd="0" destOrd="0" presId="urn:microsoft.com/office/officeart/2005/8/layout/hProcess9"/>
    <dgm:cxn modelId="{1EC947B8-41A7-4BB6-89B9-3B7DFB42B6F6}" type="presOf" srcId="{F4717FF9-1598-4E2D-8106-F788D2416C25}" destId="{0738F5DD-44DD-4F61-A56C-458A4B75A139}" srcOrd="0" destOrd="0" presId="urn:microsoft.com/office/officeart/2005/8/layout/hProcess9"/>
    <dgm:cxn modelId="{4FA17EBC-3E69-4CE8-A3C7-183396BF2BA4}" srcId="{33073F6D-5E97-47DD-9CFD-5C5447C47FE5}" destId="{5D35A744-EA5F-45FA-98C0-608423BC788E}" srcOrd="5" destOrd="0" parTransId="{86F6B9B1-957C-4FF6-894E-4F3EA7732C01}" sibTransId="{8A5EFF05-5259-4467-97C0-54E36005FCA4}"/>
    <dgm:cxn modelId="{821374C0-C000-4AE3-9D47-44E732CE889D}" type="presOf" srcId="{7B0DD116-2341-4097-AB9D-DCF321C1F41A}" destId="{B17DEB55-2165-4A6C-A818-41A61D6DCA61}" srcOrd="0" destOrd="0" presId="urn:microsoft.com/office/officeart/2005/8/layout/hProcess9"/>
    <dgm:cxn modelId="{EF1269C8-3041-42BC-AD9E-5FE1A4AA19AE}" srcId="{33073F6D-5E97-47DD-9CFD-5C5447C47FE5}" destId="{C3F49CE5-28E8-4999-BED1-0B70839E43A5}" srcOrd="2" destOrd="0" parTransId="{AA850D04-7C9C-4239-A535-0045CF49FD17}" sibTransId="{C70ACB0F-D200-4754-B2CE-1DE93012D83A}"/>
    <dgm:cxn modelId="{543879DA-6D4C-4396-88F8-62095C095B1F}" srcId="{33073F6D-5E97-47DD-9CFD-5C5447C47FE5}" destId="{2B9BC08E-61FE-492C-A6AD-DD5DC30920F8}" srcOrd="3" destOrd="0" parTransId="{B435BAB5-2ECF-4B25-AABB-453065C1ECE4}" sibTransId="{F3EE9498-D99B-4B58-887B-A669E5AA942C}"/>
    <dgm:cxn modelId="{5F5126E5-B1AF-4CD1-B3C6-09873489C55A}" srcId="{33073F6D-5E97-47DD-9CFD-5C5447C47FE5}" destId="{7B0DD116-2341-4097-AB9D-DCF321C1F41A}" srcOrd="0" destOrd="0" parTransId="{48E1481E-8953-4B3E-B3FA-00A4B38560BF}" sibTransId="{8C7D89D8-64EC-46E4-A10F-2120F93C8EA2}"/>
    <dgm:cxn modelId="{602989FA-1DE4-4E32-A1C5-B481B4AC0A0E}" type="presOf" srcId="{2B9BC08E-61FE-492C-A6AD-DD5DC30920F8}" destId="{E2709D1D-76E6-4DA2-B1A0-6168D47F4A72}" srcOrd="0" destOrd="0" presId="urn:microsoft.com/office/officeart/2005/8/layout/hProcess9"/>
    <dgm:cxn modelId="{76A893EF-CDC1-4C9F-971F-0667BE76DED8}" type="presParOf" srcId="{DF055DCA-4A70-4336-9BB1-2271A10942A4}" destId="{A3104D59-7F28-4E16-8616-77BF63492C36}" srcOrd="0" destOrd="0" presId="urn:microsoft.com/office/officeart/2005/8/layout/hProcess9"/>
    <dgm:cxn modelId="{9E15EEC0-A29D-44FB-A49F-B33E4888C542}" type="presParOf" srcId="{DF055DCA-4A70-4336-9BB1-2271A10942A4}" destId="{6AC52E30-E60D-452A-8B76-D424945129B0}" srcOrd="1" destOrd="0" presId="urn:microsoft.com/office/officeart/2005/8/layout/hProcess9"/>
    <dgm:cxn modelId="{48C62043-6D11-411A-8A59-633F2E16F2D7}" type="presParOf" srcId="{6AC52E30-E60D-452A-8B76-D424945129B0}" destId="{B17DEB55-2165-4A6C-A818-41A61D6DCA61}" srcOrd="0" destOrd="0" presId="urn:microsoft.com/office/officeart/2005/8/layout/hProcess9"/>
    <dgm:cxn modelId="{32E3CF3C-4BCB-47C1-905B-FD4D31DC8A75}" type="presParOf" srcId="{6AC52E30-E60D-452A-8B76-D424945129B0}" destId="{37EC8666-DAAE-4FFC-9DE7-EBF3C7EC2F9D}" srcOrd="1" destOrd="0" presId="urn:microsoft.com/office/officeart/2005/8/layout/hProcess9"/>
    <dgm:cxn modelId="{B7AB5D36-71F9-44B8-A3F5-C3C9BC895784}" type="presParOf" srcId="{6AC52E30-E60D-452A-8B76-D424945129B0}" destId="{92DE22CA-A1D0-4E53-A4DB-17BB94316551}" srcOrd="2" destOrd="0" presId="urn:microsoft.com/office/officeart/2005/8/layout/hProcess9"/>
    <dgm:cxn modelId="{B4E1D9EF-39B9-42E9-8D26-3EBDF10EA4CC}" type="presParOf" srcId="{6AC52E30-E60D-452A-8B76-D424945129B0}" destId="{8D5FC2BB-ACAD-4AF3-91AD-9213EFA418B6}" srcOrd="3" destOrd="0" presId="urn:microsoft.com/office/officeart/2005/8/layout/hProcess9"/>
    <dgm:cxn modelId="{E139AA90-46DA-4342-A8E5-47D9F3B4BF91}" type="presParOf" srcId="{6AC52E30-E60D-452A-8B76-D424945129B0}" destId="{0A55F3C8-0AF7-4E5E-B2A8-2B9ECCEF0759}" srcOrd="4" destOrd="0" presId="urn:microsoft.com/office/officeart/2005/8/layout/hProcess9"/>
    <dgm:cxn modelId="{DE1047C7-A013-4D67-A636-A581C09C9B66}" type="presParOf" srcId="{6AC52E30-E60D-452A-8B76-D424945129B0}" destId="{11AA1156-2B61-4AE9-878A-13A00D42E877}" srcOrd="5" destOrd="0" presId="urn:microsoft.com/office/officeart/2005/8/layout/hProcess9"/>
    <dgm:cxn modelId="{051314CF-1CF7-44DB-8453-EB159949DCC8}" type="presParOf" srcId="{6AC52E30-E60D-452A-8B76-D424945129B0}" destId="{E2709D1D-76E6-4DA2-B1A0-6168D47F4A72}" srcOrd="6" destOrd="0" presId="urn:microsoft.com/office/officeart/2005/8/layout/hProcess9"/>
    <dgm:cxn modelId="{6C07856E-640A-4F94-B797-95820FB7AABB}" type="presParOf" srcId="{6AC52E30-E60D-452A-8B76-D424945129B0}" destId="{FCA417A1-66E4-414E-9FA2-1187ABB7AFA6}" srcOrd="7" destOrd="0" presId="urn:microsoft.com/office/officeart/2005/8/layout/hProcess9"/>
    <dgm:cxn modelId="{D93D42FF-CE2B-4E1D-BB91-465DD79AE4CE}" type="presParOf" srcId="{6AC52E30-E60D-452A-8B76-D424945129B0}" destId="{0738F5DD-44DD-4F61-A56C-458A4B75A139}" srcOrd="8" destOrd="0" presId="urn:microsoft.com/office/officeart/2005/8/layout/hProcess9"/>
    <dgm:cxn modelId="{C9EE76AA-A3F1-4A3F-971E-27C8703C657B}" type="presParOf" srcId="{6AC52E30-E60D-452A-8B76-D424945129B0}" destId="{71571481-D8FB-4061-BCCF-3B32BA01B48D}" srcOrd="9" destOrd="0" presId="urn:microsoft.com/office/officeart/2005/8/layout/hProcess9"/>
    <dgm:cxn modelId="{D6F4F562-8B86-4627-A9D9-C67090F7AA76}" type="presParOf" srcId="{6AC52E30-E60D-452A-8B76-D424945129B0}" destId="{F7EBFD52-2A53-4792-9F0C-E969AC522E56}" srcOrd="10" destOrd="0" presId="urn:microsoft.com/office/officeart/2005/8/layout/hProcess9"/>
    <dgm:cxn modelId="{866A67DD-31F2-4518-9482-37CCE3F79377}" type="presParOf" srcId="{6AC52E30-E60D-452A-8B76-D424945129B0}" destId="{B3E800B4-6E5A-40BE-B2D5-2C9A9B12671A}" srcOrd="11" destOrd="0" presId="urn:microsoft.com/office/officeart/2005/8/layout/hProcess9"/>
    <dgm:cxn modelId="{1617914C-D9AD-4252-A134-32AE6DADE59A}" type="presParOf" srcId="{6AC52E30-E60D-452A-8B76-D424945129B0}" destId="{89321BB2-73AC-440D-B404-A179483C28A0}" srcOrd="1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F30D881-C3AB-46A0-ADA9-4D00EB4D531E}"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pt>
    <dgm:pt modelId="{7432248E-6A3A-4E0E-9917-F56AC9F6968F}">
      <dgm:prSet phldrT="[Text]" phldr="0"/>
      <dgm:spPr/>
      <dgm:t>
        <a:bodyPr/>
        <a:lstStyle/>
        <a:p>
          <a:pPr>
            <a:lnSpc>
              <a:spcPct val="100000"/>
            </a:lnSpc>
          </a:pPr>
          <a:r>
            <a:rPr lang="en-GB"/>
            <a:t>A solution can be implemented.</a:t>
          </a:r>
        </a:p>
      </dgm:t>
    </dgm:pt>
    <dgm:pt modelId="{F0305E15-019B-414F-A4F2-CCF085381798}" type="parTrans" cxnId="{82E46CE7-90E9-4BC0-8005-40BB90607217}">
      <dgm:prSet/>
      <dgm:spPr/>
    </dgm:pt>
    <dgm:pt modelId="{370F6A85-1E2F-46B6-A0A1-3CA26FF25F79}" type="sibTrans" cxnId="{82E46CE7-90E9-4BC0-8005-40BB90607217}">
      <dgm:prSet/>
      <dgm:spPr/>
    </dgm:pt>
    <dgm:pt modelId="{548954EF-5A41-4155-9DB6-8740A963A6D7}">
      <dgm:prSet phldr="0"/>
      <dgm:spPr/>
      <dgm:t>
        <a:bodyPr/>
        <a:lstStyle/>
        <a:p>
          <a:pPr>
            <a:lnSpc>
              <a:spcPct val="100000"/>
            </a:lnSpc>
          </a:pPr>
          <a:r>
            <a:rPr lang="en-GB"/>
            <a:t>Highlighting the word situation of the subject in statistics</a:t>
          </a:r>
          <a:endParaRPr lang="en-GB">
            <a:latin typeface="Georgia Pro Semibold"/>
          </a:endParaRPr>
        </a:p>
      </dgm:t>
    </dgm:pt>
    <dgm:pt modelId="{08128AEF-EABC-410D-BF8C-5005F1DC5090}" type="parTrans" cxnId="{D421A1B7-FD47-4D7B-B2B7-605DC02A596A}">
      <dgm:prSet/>
      <dgm:spPr/>
    </dgm:pt>
    <dgm:pt modelId="{FEBF72ED-D919-4A13-BAF7-2E309EC40D93}" type="sibTrans" cxnId="{D421A1B7-FD47-4D7B-B2B7-605DC02A596A}">
      <dgm:prSet/>
      <dgm:spPr/>
    </dgm:pt>
    <dgm:pt modelId="{AE8456F2-E0EE-4E92-A766-6BDF8D785738}">
      <dgm:prSet phldr="0"/>
      <dgm:spPr/>
      <dgm:t>
        <a:bodyPr/>
        <a:lstStyle/>
        <a:p>
          <a:pPr>
            <a:lnSpc>
              <a:spcPct val="100000"/>
            </a:lnSpc>
          </a:pPr>
          <a:r>
            <a:rPr lang="en-GB"/>
            <a:t>Potential barriers occur in the process.</a:t>
          </a:r>
          <a:endParaRPr lang="en-GB">
            <a:latin typeface="Georgia Pro Semibold"/>
          </a:endParaRPr>
        </a:p>
      </dgm:t>
    </dgm:pt>
    <dgm:pt modelId="{E4B4C86E-CAA4-4689-B807-FAC39A888846}" type="parTrans" cxnId="{1014ACF8-4974-4AF5-993A-9F449D3C4DC1}">
      <dgm:prSet/>
      <dgm:spPr/>
    </dgm:pt>
    <dgm:pt modelId="{17E9AAE7-84BA-4583-AB92-1BFA0E46E1F9}" type="sibTrans" cxnId="{1014ACF8-4974-4AF5-993A-9F449D3C4DC1}">
      <dgm:prSet/>
      <dgm:spPr/>
    </dgm:pt>
    <dgm:pt modelId="{BCD3D456-FD3B-4119-833C-87BC884D017A}">
      <dgm:prSet phldr="0"/>
      <dgm:spPr/>
      <dgm:t>
        <a:bodyPr/>
        <a:lstStyle/>
        <a:p>
          <a:pPr>
            <a:lnSpc>
              <a:spcPct val="100000"/>
            </a:lnSpc>
          </a:pPr>
          <a:r>
            <a:rPr lang="en-GB"/>
            <a:t>Importance of developing a healthy lifestyle.</a:t>
          </a:r>
          <a:endParaRPr lang="en-GB">
            <a:latin typeface="Georgia Pro Semibold"/>
          </a:endParaRPr>
        </a:p>
      </dgm:t>
    </dgm:pt>
    <dgm:pt modelId="{FC47B637-4DFE-4914-BBD8-303C431607C5}" type="parTrans" cxnId="{A0B7C5F8-B8C0-48B8-97E2-CBCEF369B68E}">
      <dgm:prSet/>
      <dgm:spPr/>
    </dgm:pt>
    <dgm:pt modelId="{99509BDD-F21B-41D2-9107-A5963CEFE1D4}" type="sibTrans" cxnId="{A0B7C5F8-B8C0-48B8-97E2-CBCEF369B68E}">
      <dgm:prSet/>
      <dgm:spPr/>
    </dgm:pt>
    <dgm:pt modelId="{50153BB5-3B5A-4E78-A769-1657EA5B16CE}" type="pres">
      <dgm:prSet presAssocID="{BF30D881-C3AB-46A0-ADA9-4D00EB4D531E}" presName="root" presStyleCnt="0">
        <dgm:presLayoutVars>
          <dgm:dir/>
          <dgm:resizeHandles val="exact"/>
        </dgm:presLayoutVars>
      </dgm:prSet>
      <dgm:spPr/>
    </dgm:pt>
    <dgm:pt modelId="{B6E78CB1-F565-4667-90AF-17ACA37EF497}" type="pres">
      <dgm:prSet presAssocID="{BF30D881-C3AB-46A0-ADA9-4D00EB4D531E}" presName="container" presStyleCnt="0">
        <dgm:presLayoutVars>
          <dgm:dir/>
          <dgm:resizeHandles val="exact"/>
        </dgm:presLayoutVars>
      </dgm:prSet>
      <dgm:spPr/>
    </dgm:pt>
    <dgm:pt modelId="{FB850095-E59D-40F6-AC51-7E024704A30B}" type="pres">
      <dgm:prSet presAssocID="{548954EF-5A41-4155-9DB6-8740A963A6D7}" presName="compNode" presStyleCnt="0"/>
      <dgm:spPr/>
    </dgm:pt>
    <dgm:pt modelId="{DE21510D-F11C-4FD2-8C0C-998806FF4C80}" type="pres">
      <dgm:prSet presAssocID="{548954EF-5A41-4155-9DB6-8740A963A6D7}" presName="iconBgRect" presStyleLbl="bgShp" presStyleIdx="0" presStyleCnt="4"/>
      <dgm:spPr/>
    </dgm:pt>
    <dgm:pt modelId="{600F4B38-16B4-4AFC-BB37-4093286B734D}" type="pres">
      <dgm:prSet presAssocID="{548954EF-5A41-4155-9DB6-8740A963A6D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obot"/>
        </a:ext>
      </dgm:extLst>
    </dgm:pt>
    <dgm:pt modelId="{CC3461B7-B597-4789-8AD0-EA432FB7E7A8}" type="pres">
      <dgm:prSet presAssocID="{548954EF-5A41-4155-9DB6-8740A963A6D7}" presName="spaceRect" presStyleCnt="0"/>
      <dgm:spPr/>
    </dgm:pt>
    <dgm:pt modelId="{A440490E-EA5A-40A9-81DE-5CB9BA086FDB}" type="pres">
      <dgm:prSet presAssocID="{548954EF-5A41-4155-9DB6-8740A963A6D7}" presName="textRect" presStyleLbl="revTx" presStyleIdx="0" presStyleCnt="4">
        <dgm:presLayoutVars>
          <dgm:chMax val="1"/>
          <dgm:chPref val="1"/>
        </dgm:presLayoutVars>
      </dgm:prSet>
      <dgm:spPr/>
    </dgm:pt>
    <dgm:pt modelId="{D0451074-51B1-495C-850F-800918C9618F}" type="pres">
      <dgm:prSet presAssocID="{FEBF72ED-D919-4A13-BAF7-2E309EC40D93}" presName="sibTrans" presStyleLbl="sibTrans2D1" presStyleIdx="0" presStyleCnt="0"/>
      <dgm:spPr/>
    </dgm:pt>
    <dgm:pt modelId="{DB948111-0969-4C85-B0ED-962B96BF4555}" type="pres">
      <dgm:prSet presAssocID="{AE8456F2-E0EE-4E92-A766-6BDF8D785738}" presName="compNode" presStyleCnt="0"/>
      <dgm:spPr/>
    </dgm:pt>
    <dgm:pt modelId="{D0E78C44-062B-47C0-B4BA-D23170421723}" type="pres">
      <dgm:prSet presAssocID="{AE8456F2-E0EE-4E92-A766-6BDF8D785738}" presName="iconBgRect" presStyleLbl="bgShp" presStyleIdx="1" presStyleCnt="4"/>
      <dgm:spPr/>
    </dgm:pt>
    <dgm:pt modelId="{54802225-CD92-4AFF-8A80-AA746E54D3CA}" type="pres">
      <dgm:prSet presAssocID="{AE8456F2-E0EE-4E92-A766-6BDF8D78573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chart"/>
        </a:ext>
      </dgm:extLst>
    </dgm:pt>
    <dgm:pt modelId="{196FB9D6-5A4A-4998-B81C-43E3F8C7E223}" type="pres">
      <dgm:prSet presAssocID="{AE8456F2-E0EE-4E92-A766-6BDF8D785738}" presName="spaceRect" presStyleCnt="0"/>
      <dgm:spPr/>
    </dgm:pt>
    <dgm:pt modelId="{B4A1A191-6621-4A79-8816-4AEE9107384E}" type="pres">
      <dgm:prSet presAssocID="{AE8456F2-E0EE-4E92-A766-6BDF8D785738}" presName="textRect" presStyleLbl="revTx" presStyleIdx="1" presStyleCnt="4">
        <dgm:presLayoutVars>
          <dgm:chMax val="1"/>
          <dgm:chPref val="1"/>
        </dgm:presLayoutVars>
      </dgm:prSet>
      <dgm:spPr/>
    </dgm:pt>
    <dgm:pt modelId="{B29D430A-D238-4415-B208-FD877999709D}" type="pres">
      <dgm:prSet presAssocID="{17E9AAE7-84BA-4583-AB92-1BFA0E46E1F9}" presName="sibTrans" presStyleLbl="sibTrans2D1" presStyleIdx="0" presStyleCnt="0"/>
      <dgm:spPr/>
    </dgm:pt>
    <dgm:pt modelId="{2EE9B4D1-9C9A-4300-8BD9-1863AFEAABF9}" type="pres">
      <dgm:prSet presAssocID="{7432248E-6A3A-4E0E-9917-F56AC9F6968F}" presName="compNode" presStyleCnt="0"/>
      <dgm:spPr/>
    </dgm:pt>
    <dgm:pt modelId="{E6C67A0D-A8A1-46C8-BE32-715915C0A163}" type="pres">
      <dgm:prSet presAssocID="{7432248E-6A3A-4E0E-9917-F56AC9F6968F}" presName="iconBgRect" presStyleLbl="bgShp" presStyleIdx="2" presStyleCnt="4"/>
      <dgm:spPr/>
    </dgm:pt>
    <dgm:pt modelId="{79D9BAFE-DB2D-4EDB-AAB6-E2E033160CEE}" type="pres">
      <dgm:prSet presAssocID="{7432248E-6A3A-4E0E-9917-F56AC9F6968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Warning"/>
        </a:ext>
      </dgm:extLst>
    </dgm:pt>
    <dgm:pt modelId="{FC3C8BC9-CFFB-4DFD-BFED-82A7D3E4A540}" type="pres">
      <dgm:prSet presAssocID="{7432248E-6A3A-4E0E-9917-F56AC9F6968F}" presName="spaceRect" presStyleCnt="0"/>
      <dgm:spPr/>
    </dgm:pt>
    <dgm:pt modelId="{62035AC7-1D35-4AB0-8639-702A4925A375}" type="pres">
      <dgm:prSet presAssocID="{7432248E-6A3A-4E0E-9917-F56AC9F6968F}" presName="textRect" presStyleLbl="revTx" presStyleIdx="2" presStyleCnt="4">
        <dgm:presLayoutVars>
          <dgm:chMax val="1"/>
          <dgm:chPref val="1"/>
        </dgm:presLayoutVars>
      </dgm:prSet>
      <dgm:spPr/>
    </dgm:pt>
    <dgm:pt modelId="{12F55E34-8261-4B34-9B72-01651F0E22A8}" type="pres">
      <dgm:prSet presAssocID="{370F6A85-1E2F-46B6-A0A1-3CA26FF25F79}" presName="sibTrans" presStyleLbl="sibTrans2D1" presStyleIdx="0" presStyleCnt="0"/>
      <dgm:spPr/>
    </dgm:pt>
    <dgm:pt modelId="{83379EF5-0631-4C96-8274-85B8D735B0CB}" type="pres">
      <dgm:prSet presAssocID="{BCD3D456-FD3B-4119-833C-87BC884D017A}" presName="compNode" presStyleCnt="0"/>
      <dgm:spPr/>
    </dgm:pt>
    <dgm:pt modelId="{86412F01-2EF0-4674-823D-420355003CEA}" type="pres">
      <dgm:prSet presAssocID="{BCD3D456-FD3B-4119-833C-87BC884D017A}" presName="iconBgRect" presStyleLbl="bgShp" presStyleIdx="3" presStyleCnt="4"/>
      <dgm:spPr/>
    </dgm:pt>
    <dgm:pt modelId="{5CD1B805-3615-4C5A-98B0-FF0C3ADAE172}" type="pres">
      <dgm:prSet presAssocID="{BCD3D456-FD3B-4119-833C-87BC884D017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Apple"/>
        </a:ext>
      </dgm:extLst>
    </dgm:pt>
    <dgm:pt modelId="{D526C3BA-4B29-40D3-B965-D5852B216D45}" type="pres">
      <dgm:prSet presAssocID="{BCD3D456-FD3B-4119-833C-87BC884D017A}" presName="spaceRect" presStyleCnt="0"/>
      <dgm:spPr/>
    </dgm:pt>
    <dgm:pt modelId="{C3EE40BE-F652-4826-8F9C-0378E5EC670F}" type="pres">
      <dgm:prSet presAssocID="{BCD3D456-FD3B-4119-833C-87BC884D017A}" presName="textRect" presStyleLbl="revTx" presStyleIdx="3" presStyleCnt="4">
        <dgm:presLayoutVars>
          <dgm:chMax val="1"/>
          <dgm:chPref val="1"/>
        </dgm:presLayoutVars>
      </dgm:prSet>
      <dgm:spPr/>
    </dgm:pt>
  </dgm:ptLst>
  <dgm:cxnLst>
    <dgm:cxn modelId="{4D9AF52A-7E25-4C3C-A4DF-1C845BD1A58F}" type="presOf" srcId="{17E9AAE7-84BA-4583-AB92-1BFA0E46E1F9}" destId="{B29D430A-D238-4415-B208-FD877999709D}" srcOrd="0" destOrd="0" presId="urn:microsoft.com/office/officeart/2018/2/layout/IconCircleList"/>
    <dgm:cxn modelId="{B35AAF2E-342D-4C37-82F8-2FD420AD6BD2}" type="presOf" srcId="{FEBF72ED-D919-4A13-BAF7-2E309EC40D93}" destId="{D0451074-51B1-495C-850F-800918C9618F}" srcOrd="0" destOrd="0" presId="urn:microsoft.com/office/officeart/2018/2/layout/IconCircleList"/>
    <dgm:cxn modelId="{8362BA33-8C24-4402-B173-C518C0E32F7B}" type="presOf" srcId="{7432248E-6A3A-4E0E-9917-F56AC9F6968F}" destId="{62035AC7-1D35-4AB0-8639-702A4925A375}" srcOrd="0" destOrd="0" presId="urn:microsoft.com/office/officeart/2018/2/layout/IconCircleList"/>
    <dgm:cxn modelId="{37D0126B-20F8-4ADB-A55B-D6CC7CD264F7}" type="presOf" srcId="{BCD3D456-FD3B-4119-833C-87BC884D017A}" destId="{C3EE40BE-F652-4826-8F9C-0378E5EC670F}" srcOrd="0" destOrd="0" presId="urn:microsoft.com/office/officeart/2018/2/layout/IconCircleList"/>
    <dgm:cxn modelId="{C7F02675-0332-478B-B17C-F5C4CD07FDC6}" type="presOf" srcId="{370F6A85-1E2F-46B6-A0A1-3CA26FF25F79}" destId="{12F55E34-8261-4B34-9B72-01651F0E22A8}" srcOrd="0" destOrd="0" presId="urn:microsoft.com/office/officeart/2018/2/layout/IconCircleList"/>
    <dgm:cxn modelId="{589CD686-CDFF-429A-9104-EB778CCEF10E}" type="presOf" srcId="{BF30D881-C3AB-46A0-ADA9-4D00EB4D531E}" destId="{50153BB5-3B5A-4E78-A769-1657EA5B16CE}" srcOrd="0" destOrd="0" presId="urn:microsoft.com/office/officeart/2018/2/layout/IconCircleList"/>
    <dgm:cxn modelId="{5CB34F91-CFFD-42C2-914E-F39DA852FE28}" type="presOf" srcId="{548954EF-5A41-4155-9DB6-8740A963A6D7}" destId="{A440490E-EA5A-40A9-81DE-5CB9BA086FDB}" srcOrd="0" destOrd="0" presId="urn:microsoft.com/office/officeart/2018/2/layout/IconCircleList"/>
    <dgm:cxn modelId="{7FE2589A-A338-443D-AF2A-6A9DECF069B9}" type="presOf" srcId="{AE8456F2-E0EE-4E92-A766-6BDF8D785738}" destId="{B4A1A191-6621-4A79-8816-4AEE9107384E}" srcOrd="0" destOrd="0" presId="urn:microsoft.com/office/officeart/2018/2/layout/IconCircleList"/>
    <dgm:cxn modelId="{D421A1B7-FD47-4D7B-B2B7-605DC02A596A}" srcId="{BF30D881-C3AB-46A0-ADA9-4D00EB4D531E}" destId="{548954EF-5A41-4155-9DB6-8740A963A6D7}" srcOrd="0" destOrd="0" parTransId="{08128AEF-EABC-410D-BF8C-5005F1DC5090}" sibTransId="{FEBF72ED-D919-4A13-BAF7-2E309EC40D93}"/>
    <dgm:cxn modelId="{82E46CE7-90E9-4BC0-8005-40BB90607217}" srcId="{BF30D881-C3AB-46A0-ADA9-4D00EB4D531E}" destId="{7432248E-6A3A-4E0E-9917-F56AC9F6968F}" srcOrd="2" destOrd="0" parTransId="{F0305E15-019B-414F-A4F2-CCF085381798}" sibTransId="{370F6A85-1E2F-46B6-A0A1-3CA26FF25F79}"/>
    <dgm:cxn modelId="{1014ACF8-4974-4AF5-993A-9F449D3C4DC1}" srcId="{BF30D881-C3AB-46A0-ADA9-4D00EB4D531E}" destId="{AE8456F2-E0EE-4E92-A766-6BDF8D785738}" srcOrd="1" destOrd="0" parTransId="{E4B4C86E-CAA4-4689-B807-FAC39A888846}" sibTransId="{17E9AAE7-84BA-4583-AB92-1BFA0E46E1F9}"/>
    <dgm:cxn modelId="{A0B7C5F8-B8C0-48B8-97E2-CBCEF369B68E}" srcId="{BF30D881-C3AB-46A0-ADA9-4D00EB4D531E}" destId="{BCD3D456-FD3B-4119-833C-87BC884D017A}" srcOrd="3" destOrd="0" parTransId="{FC47B637-4DFE-4914-BBD8-303C431607C5}" sibTransId="{99509BDD-F21B-41D2-9107-A5963CEFE1D4}"/>
    <dgm:cxn modelId="{651131DA-93F1-40BA-836C-87D659D1CED7}" type="presParOf" srcId="{50153BB5-3B5A-4E78-A769-1657EA5B16CE}" destId="{B6E78CB1-F565-4667-90AF-17ACA37EF497}" srcOrd="0" destOrd="0" presId="urn:microsoft.com/office/officeart/2018/2/layout/IconCircleList"/>
    <dgm:cxn modelId="{781A05D0-E356-432A-9FC2-391666127EC0}" type="presParOf" srcId="{B6E78CB1-F565-4667-90AF-17ACA37EF497}" destId="{FB850095-E59D-40F6-AC51-7E024704A30B}" srcOrd="0" destOrd="0" presId="urn:microsoft.com/office/officeart/2018/2/layout/IconCircleList"/>
    <dgm:cxn modelId="{1174A8EF-B653-4676-A719-D82B1E8F7050}" type="presParOf" srcId="{FB850095-E59D-40F6-AC51-7E024704A30B}" destId="{DE21510D-F11C-4FD2-8C0C-998806FF4C80}" srcOrd="0" destOrd="0" presId="urn:microsoft.com/office/officeart/2018/2/layout/IconCircleList"/>
    <dgm:cxn modelId="{AAE7EE8F-0B7B-4522-825B-75A809949724}" type="presParOf" srcId="{FB850095-E59D-40F6-AC51-7E024704A30B}" destId="{600F4B38-16B4-4AFC-BB37-4093286B734D}" srcOrd="1" destOrd="0" presId="urn:microsoft.com/office/officeart/2018/2/layout/IconCircleList"/>
    <dgm:cxn modelId="{6F45A245-C4B6-4E66-924F-9C16D8A3F348}" type="presParOf" srcId="{FB850095-E59D-40F6-AC51-7E024704A30B}" destId="{CC3461B7-B597-4789-8AD0-EA432FB7E7A8}" srcOrd="2" destOrd="0" presId="urn:microsoft.com/office/officeart/2018/2/layout/IconCircleList"/>
    <dgm:cxn modelId="{EF0C6F14-5040-4ED4-A760-4CBB29198FA0}" type="presParOf" srcId="{FB850095-E59D-40F6-AC51-7E024704A30B}" destId="{A440490E-EA5A-40A9-81DE-5CB9BA086FDB}" srcOrd="3" destOrd="0" presId="urn:microsoft.com/office/officeart/2018/2/layout/IconCircleList"/>
    <dgm:cxn modelId="{0C3B70F7-B908-488F-9178-2B787EA2E8E6}" type="presParOf" srcId="{B6E78CB1-F565-4667-90AF-17ACA37EF497}" destId="{D0451074-51B1-495C-850F-800918C9618F}" srcOrd="1" destOrd="0" presId="urn:microsoft.com/office/officeart/2018/2/layout/IconCircleList"/>
    <dgm:cxn modelId="{E36EA734-CADA-41CD-A4EF-A3C933477478}" type="presParOf" srcId="{B6E78CB1-F565-4667-90AF-17ACA37EF497}" destId="{DB948111-0969-4C85-B0ED-962B96BF4555}" srcOrd="2" destOrd="0" presId="urn:microsoft.com/office/officeart/2018/2/layout/IconCircleList"/>
    <dgm:cxn modelId="{D8A9A53B-37AB-4144-B481-EB820624A52F}" type="presParOf" srcId="{DB948111-0969-4C85-B0ED-962B96BF4555}" destId="{D0E78C44-062B-47C0-B4BA-D23170421723}" srcOrd="0" destOrd="0" presId="urn:microsoft.com/office/officeart/2018/2/layout/IconCircleList"/>
    <dgm:cxn modelId="{10DD34CF-00C3-407E-BF8F-313D4901EF07}" type="presParOf" srcId="{DB948111-0969-4C85-B0ED-962B96BF4555}" destId="{54802225-CD92-4AFF-8A80-AA746E54D3CA}" srcOrd="1" destOrd="0" presId="urn:microsoft.com/office/officeart/2018/2/layout/IconCircleList"/>
    <dgm:cxn modelId="{3458EB34-7773-498B-B794-088A3C2BC703}" type="presParOf" srcId="{DB948111-0969-4C85-B0ED-962B96BF4555}" destId="{196FB9D6-5A4A-4998-B81C-43E3F8C7E223}" srcOrd="2" destOrd="0" presId="urn:microsoft.com/office/officeart/2018/2/layout/IconCircleList"/>
    <dgm:cxn modelId="{18989C2D-4C02-45B4-9470-84C748E978EF}" type="presParOf" srcId="{DB948111-0969-4C85-B0ED-962B96BF4555}" destId="{B4A1A191-6621-4A79-8816-4AEE9107384E}" srcOrd="3" destOrd="0" presId="urn:microsoft.com/office/officeart/2018/2/layout/IconCircleList"/>
    <dgm:cxn modelId="{D28386C2-784F-4E9F-991D-3B2646A69DC5}" type="presParOf" srcId="{B6E78CB1-F565-4667-90AF-17ACA37EF497}" destId="{B29D430A-D238-4415-B208-FD877999709D}" srcOrd="3" destOrd="0" presId="urn:microsoft.com/office/officeart/2018/2/layout/IconCircleList"/>
    <dgm:cxn modelId="{D0FCA694-5948-48FF-947C-B407F94C8B1F}" type="presParOf" srcId="{B6E78CB1-F565-4667-90AF-17ACA37EF497}" destId="{2EE9B4D1-9C9A-4300-8BD9-1863AFEAABF9}" srcOrd="4" destOrd="0" presId="urn:microsoft.com/office/officeart/2018/2/layout/IconCircleList"/>
    <dgm:cxn modelId="{462A014D-3D1C-4529-AACA-7A28FBE48658}" type="presParOf" srcId="{2EE9B4D1-9C9A-4300-8BD9-1863AFEAABF9}" destId="{E6C67A0D-A8A1-46C8-BE32-715915C0A163}" srcOrd="0" destOrd="0" presId="urn:microsoft.com/office/officeart/2018/2/layout/IconCircleList"/>
    <dgm:cxn modelId="{6750892E-5B17-419F-8CF7-3C04B61EEFF8}" type="presParOf" srcId="{2EE9B4D1-9C9A-4300-8BD9-1863AFEAABF9}" destId="{79D9BAFE-DB2D-4EDB-AAB6-E2E033160CEE}" srcOrd="1" destOrd="0" presId="urn:microsoft.com/office/officeart/2018/2/layout/IconCircleList"/>
    <dgm:cxn modelId="{87168C1F-1927-4C7F-B8FD-15B51DD0B649}" type="presParOf" srcId="{2EE9B4D1-9C9A-4300-8BD9-1863AFEAABF9}" destId="{FC3C8BC9-CFFB-4DFD-BFED-82A7D3E4A540}" srcOrd="2" destOrd="0" presId="urn:microsoft.com/office/officeart/2018/2/layout/IconCircleList"/>
    <dgm:cxn modelId="{67AC498A-6F51-4420-80F6-4A8516099642}" type="presParOf" srcId="{2EE9B4D1-9C9A-4300-8BD9-1863AFEAABF9}" destId="{62035AC7-1D35-4AB0-8639-702A4925A375}" srcOrd="3" destOrd="0" presId="urn:microsoft.com/office/officeart/2018/2/layout/IconCircleList"/>
    <dgm:cxn modelId="{4F4F15BC-12A5-40EE-91A2-ACF860CAECE4}" type="presParOf" srcId="{B6E78CB1-F565-4667-90AF-17ACA37EF497}" destId="{12F55E34-8261-4B34-9B72-01651F0E22A8}" srcOrd="5" destOrd="0" presId="urn:microsoft.com/office/officeart/2018/2/layout/IconCircleList"/>
    <dgm:cxn modelId="{6CA86776-9CC8-4460-AFE5-F285BC6C22E5}" type="presParOf" srcId="{B6E78CB1-F565-4667-90AF-17ACA37EF497}" destId="{83379EF5-0631-4C96-8274-85B8D735B0CB}" srcOrd="6" destOrd="0" presId="urn:microsoft.com/office/officeart/2018/2/layout/IconCircleList"/>
    <dgm:cxn modelId="{CD4018C6-8CBC-4FA4-AFB4-053BDB717251}" type="presParOf" srcId="{83379EF5-0631-4C96-8274-85B8D735B0CB}" destId="{86412F01-2EF0-4674-823D-420355003CEA}" srcOrd="0" destOrd="0" presId="urn:microsoft.com/office/officeart/2018/2/layout/IconCircleList"/>
    <dgm:cxn modelId="{D24B33F3-52FC-43E5-95CF-58D7778F0796}" type="presParOf" srcId="{83379EF5-0631-4C96-8274-85B8D735B0CB}" destId="{5CD1B805-3615-4C5A-98B0-FF0C3ADAE172}" srcOrd="1" destOrd="0" presId="urn:microsoft.com/office/officeart/2018/2/layout/IconCircleList"/>
    <dgm:cxn modelId="{E908C2AB-44CD-4C13-955E-76763FA1DB78}" type="presParOf" srcId="{83379EF5-0631-4C96-8274-85B8D735B0CB}" destId="{D526C3BA-4B29-40D3-B965-D5852B216D45}" srcOrd="2" destOrd="0" presId="urn:microsoft.com/office/officeart/2018/2/layout/IconCircleList"/>
    <dgm:cxn modelId="{AA0E8DD0-9F22-42CA-A343-0B73B6210F27}" type="presParOf" srcId="{83379EF5-0631-4C96-8274-85B8D735B0CB}" destId="{C3EE40BE-F652-4826-8F9C-0378E5EC670F}"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D283BD4-0756-4403-A1D1-9CA6AAA69643}" type="doc">
      <dgm:prSet loTypeId="urn:microsoft.com/office/officeart/2005/8/layout/vProcess5" loCatId="process" qsTypeId="urn:microsoft.com/office/officeart/2005/8/quickstyle/simple1" qsCatId="simple" csTypeId="urn:microsoft.com/office/officeart/2005/8/colors/colorful2" csCatId="colorful" phldr="1"/>
      <dgm:spPr/>
    </dgm:pt>
    <dgm:pt modelId="{650A7291-F789-498E-BC0A-5E8E8D51DECB}">
      <dgm:prSet phldr="0"/>
      <dgm:spPr/>
      <dgm:t>
        <a:bodyPr/>
        <a:lstStyle/>
        <a:p>
          <a:pPr rtl="0"/>
          <a:r>
            <a:rPr lang="en-GB" dirty="0">
              <a:solidFill>
                <a:schemeClr val="tx1"/>
              </a:solidFill>
            </a:rPr>
            <a:t>Meta-analysis evaluated research findings and summarised all data from independent studies in a secondary data review ( </a:t>
          </a:r>
          <a:r>
            <a:rPr lang="en-GB" dirty="0" err="1">
              <a:solidFill>
                <a:schemeClr val="tx1"/>
              </a:solidFill>
            </a:rPr>
            <a:t>Mikolajewicz</a:t>
          </a:r>
          <a:r>
            <a:rPr lang="en-GB" dirty="0">
              <a:solidFill>
                <a:schemeClr val="tx1"/>
              </a:solidFill>
            </a:rPr>
            <a:t> and Komarova, 2019).</a:t>
          </a:r>
          <a:endParaRPr lang="en-GB" dirty="0">
            <a:solidFill>
              <a:schemeClr val="tx1"/>
            </a:solidFill>
            <a:latin typeface="Georgia Pro Semibold"/>
          </a:endParaRPr>
        </a:p>
      </dgm:t>
    </dgm:pt>
    <dgm:pt modelId="{14CA8D0D-F6EC-4191-8832-D141C6E027EB}" type="parTrans" cxnId="{7C124E0B-C137-48FF-B4E5-F9D793305C40}">
      <dgm:prSet/>
      <dgm:spPr/>
    </dgm:pt>
    <dgm:pt modelId="{6ADFF790-03D3-457C-85AF-C094F9E5ECEB}" type="sibTrans" cxnId="{7C124E0B-C137-48FF-B4E5-F9D793305C40}">
      <dgm:prSet/>
      <dgm:spPr/>
      <dgm:t>
        <a:bodyPr/>
        <a:lstStyle/>
        <a:p>
          <a:endParaRPr lang="en-US"/>
        </a:p>
        <a:p>
          <a:endParaRPr lang="en-GB"/>
        </a:p>
      </dgm:t>
    </dgm:pt>
    <dgm:pt modelId="{DC458425-6289-45D5-98BB-E6F6867AB965}">
      <dgm:prSet phldr="0"/>
      <dgm:spPr/>
      <dgm:t>
        <a:bodyPr/>
        <a:lstStyle/>
        <a:p>
          <a:pPr rtl="0"/>
          <a:r>
            <a:rPr lang="en-GB" dirty="0">
              <a:solidFill>
                <a:schemeClr val="tx1"/>
              </a:solidFill>
              <a:latin typeface="Arial"/>
              <a:cs typeface="Arial"/>
            </a:rPr>
            <a:t>Prisma</a:t>
          </a:r>
          <a:r>
            <a:rPr lang="en-GB" dirty="0">
              <a:solidFill>
                <a:schemeClr val="tx1"/>
              </a:solidFill>
            </a:rPr>
            <a:t> is a diagram that records numerous phases of the literature examination process through multiple sources, evidently showing how an investigator worked (University of Derby Library,2023).</a:t>
          </a:r>
          <a:endParaRPr lang="en-GB" dirty="0">
            <a:solidFill>
              <a:schemeClr val="tx1"/>
            </a:solidFill>
            <a:latin typeface="Georgia Pro Semibold"/>
          </a:endParaRPr>
        </a:p>
      </dgm:t>
    </dgm:pt>
    <dgm:pt modelId="{1D7F86CD-EEB0-43E5-AC47-F0ED27CF8D43}" type="parTrans" cxnId="{B9802CBC-2B95-4FE5-B52D-AEF1517BE4AE}">
      <dgm:prSet/>
      <dgm:spPr/>
    </dgm:pt>
    <dgm:pt modelId="{A09F88A8-A52D-40AF-A3B1-B28E51194B20}" type="sibTrans" cxnId="{B9802CBC-2B95-4FE5-B52D-AEF1517BE4AE}">
      <dgm:prSet/>
      <dgm:spPr/>
      <dgm:t>
        <a:bodyPr/>
        <a:lstStyle/>
        <a:p>
          <a:endParaRPr lang="en-US"/>
        </a:p>
        <a:p>
          <a:endParaRPr lang="en-GB"/>
        </a:p>
      </dgm:t>
    </dgm:pt>
    <dgm:pt modelId="{7919261A-54F5-4438-A925-E2E451B17A85}">
      <dgm:prSet phldr="0"/>
      <dgm:spPr/>
      <dgm:t>
        <a:bodyPr/>
        <a:lstStyle/>
        <a:p>
          <a:pPr rtl="0"/>
          <a:r>
            <a:rPr lang="en-GB" dirty="0">
              <a:solidFill>
                <a:schemeClr val="tx1"/>
              </a:solidFill>
            </a:rPr>
            <a:t>Boolean searching (“importance” OR “influence” AND “sport” OR “physical exercises” AND “Health” OR “wellbeing”.)</a:t>
          </a:r>
          <a:r>
            <a:rPr lang="en-GB" dirty="0">
              <a:solidFill>
                <a:schemeClr val="tx1"/>
              </a:solidFill>
              <a:latin typeface="Georgia Pro Semibold"/>
            </a:rPr>
            <a:t>  </a:t>
          </a:r>
          <a:r>
            <a:rPr lang="en-GB" dirty="0">
              <a:solidFill>
                <a:schemeClr val="tx1"/>
              </a:solidFill>
            </a:rPr>
            <a:t>Boolean search allows users to combine keywords with operators (or modifiers) such as AND, NOT and OR to produce more relevant results in research (Beal,2021).</a:t>
          </a:r>
        </a:p>
      </dgm:t>
    </dgm:pt>
    <dgm:pt modelId="{CBFC17C5-0875-45BB-B3E2-88A5C45C1FF3}" type="parTrans" cxnId="{6D93D799-A6DA-4C27-9EE6-B03AC998683F}">
      <dgm:prSet/>
      <dgm:spPr/>
    </dgm:pt>
    <dgm:pt modelId="{FDEA04D2-4B8E-4500-B638-4E114A793412}" type="sibTrans" cxnId="{6D93D799-A6DA-4C27-9EE6-B03AC998683F}">
      <dgm:prSet/>
      <dgm:spPr/>
      <dgm:t>
        <a:bodyPr/>
        <a:lstStyle/>
        <a:p>
          <a:endParaRPr lang="en-US"/>
        </a:p>
        <a:p>
          <a:endParaRPr lang="en-GB"/>
        </a:p>
      </dgm:t>
    </dgm:pt>
    <dgm:pt modelId="{B9BAD5F4-57EA-49FC-9E27-A61AE6C4CEA1}">
      <dgm:prSet phldr="0"/>
      <dgm:spPr/>
      <dgm:t>
        <a:bodyPr/>
        <a:lstStyle/>
        <a:p>
          <a:pPr rtl="0"/>
          <a:r>
            <a:rPr lang="en-GB" dirty="0">
              <a:solidFill>
                <a:schemeClr val="tx1"/>
              </a:solidFill>
            </a:rPr>
            <a:t>Grey literature -  is the material created outside of usual publication and delivery networks and can contain white papers, government documents, policy literature, and reports (McKenzie,2022).</a:t>
          </a:r>
          <a:endParaRPr lang="en-GB" dirty="0">
            <a:solidFill>
              <a:schemeClr val="tx1"/>
            </a:solidFill>
            <a:latin typeface="Georgia Pro Semibold"/>
          </a:endParaRPr>
        </a:p>
      </dgm:t>
    </dgm:pt>
    <dgm:pt modelId="{599DD40C-05C9-4C6A-B405-3E646DE242F6}" type="parTrans" cxnId="{0DFF4BE8-6590-4B7C-84C5-26652A443F9A}">
      <dgm:prSet/>
      <dgm:spPr/>
    </dgm:pt>
    <dgm:pt modelId="{0CEB5F21-4E54-4328-8CC9-2E6809BA3674}" type="sibTrans" cxnId="{0DFF4BE8-6590-4B7C-84C5-26652A443F9A}">
      <dgm:prSet/>
      <dgm:spPr/>
      <dgm:t>
        <a:bodyPr/>
        <a:lstStyle/>
        <a:p>
          <a:endParaRPr lang="en-GB"/>
        </a:p>
      </dgm:t>
    </dgm:pt>
    <dgm:pt modelId="{20924865-B804-431F-AC25-5D8855EA9FC4}" type="pres">
      <dgm:prSet presAssocID="{DD283BD4-0756-4403-A1D1-9CA6AAA69643}" presName="outerComposite" presStyleCnt="0">
        <dgm:presLayoutVars>
          <dgm:chMax val="5"/>
          <dgm:dir/>
          <dgm:resizeHandles val="exact"/>
        </dgm:presLayoutVars>
      </dgm:prSet>
      <dgm:spPr/>
    </dgm:pt>
    <dgm:pt modelId="{772D967C-1E85-467D-88AE-686F03A0E72D}" type="pres">
      <dgm:prSet presAssocID="{DD283BD4-0756-4403-A1D1-9CA6AAA69643}" presName="dummyMaxCanvas" presStyleCnt="0">
        <dgm:presLayoutVars/>
      </dgm:prSet>
      <dgm:spPr/>
    </dgm:pt>
    <dgm:pt modelId="{3D64EF86-257D-4AA0-ADD7-EFBEC4BD6572}" type="pres">
      <dgm:prSet presAssocID="{DD283BD4-0756-4403-A1D1-9CA6AAA69643}" presName="FourNodes_1" presStyleLbl="node1" presStyleIdx="0" presStyleCnt="4">
        <dgm:presLayoutVars>
          <dgm:bulletEnabled val="1"/>
        </dgm:presLayoutVars>
      </dgm:prSet>
      <dgm:spPr/>
    </dgm:pt>
    <dgm:pt modelId="{9B719CB4-60D6-4E27-89A3-57E2F50D321F}" type="pres">
      <dgm:prSet presAssocID="{DD283BD4-0756-4403-A1D1-9CA6AAA69643}" presName="FourNodes_2" presStyleLbl="node1" presStyleIdx="1" presStyleCnt="4">
        <dgm:presLayoutVars>
          <dgm:bulletEnabled val="1"/>
        </dgm:presLayoutVars>
      </dgm:prSet>
      <dgm:spPr/>
    </dgm:pt>
    <dgm:pt modelId="{F557EB40-BAD3-4E4C-BB6A-42DB31246190}" type="pres">
      <dgm:prSet presAssocID="{DD283BD4-0756-4403-A1D1-9CA6AAA69643}" presName="FourNodes_3" presStyleLbl="node1" presStyleIdx="2" presStyleCnt="4">
        <dgm:presLayoutVars>
          <dgm:bulletEnabled val="1"/>
        </dgm:presLayoutVars>
      </dgm:prSet>
      <dgm:spPr/>
    </dgm:pt>
    <dgm:pt modelId="{8519067D-C5BE-4550-993C-65886BFD003F}" type="pres">
      <dgm:prSet presAssocID="{DD283BD4-0756-4403-A1D1-9CA6AAA69643}" presName="FourNodes_4" presStyleLbl="node1" presStyleIdx="3" presStyleCnt="4">
        <dgm:presLayoutVars>
          <dgm:bulletEnabled val="1"/>
        </dgm:presLayoutVars>
      </dgm:prSet>
      <dgm:spPr/>
    </dgm:pt>
    <dgm:pt modelId="{7556FCD6-1E03-486E-98B9-F139B69FE18E}" type="pres">
      <dgm:prSet presAssocID="{DD283BD4-0756-4403-A1D1-9CA6AAA69643}" presName="FourConn_1-2" presStyleLbl="fgAccFollowNode1" presStyleIdx="0" presStyleCnt="3">
        <dgm:presLayoutVars>
          <dgm:bulletEnabled val="1"/>
        </dgm:presLayoutVars>
      </dgm:prSet>
      <dgm:spPr/>
    </dgm:pt>
    <dgm:pt modelId="{51071E23-2CEF-4B47-BC00-9189D07C00BA}" type="pres">
      <dgm:prSet presAssocID="{DD283BD4-0756-4403-A1D1-9CA6AAA69643}" presName="FourConn_2-3" presStyleLbl="fgAccFollowNode1" presStyleIdx="1" presStyleCnt="3">
        <dgm:presLayoutVars>
          <dgm:bulletEnabled val="1"/>
        </dgm:presLayoutVars>
      </dgm:prSet>
      <dgm:spPr/>
    </dgm:pt>
    <dgm:pt modelId="{29606D7B-CA24-401E-814D-4FC118EE1104}" type="pres">
      <dgm:prSet presAssocID="{DD283BD4-0756-4403-A1D1-9CA6AAA69643}" presName="FourConn_3-4" presStyleLbl="fgAccFollowNode1" presStyleIdx="2" presStyleCnt="3">
        <dgm:presLayoutVars>
          <dgm:bulletEnabled val="1"/>
        </dgm:presLayoutVars>
      </dgm:prSet>
      <dgm:spPr/>
    </dgm:pt>
    <dgm:pt modelId="{6671DB4F-5DD5-4EB4-A748-9D1A1AF07D47}" type="pres">
      <dgm:prSet presAssocID="{DD283BD4-0756-4403-A1D1-9CA6AAA69643}" presName="FourNodes_1_text" presStyleLbl="node1" presStyleIdx="3" presStyleCnt="4">
        <dgm:presLayoutVars>
          <dgm:bulletEnabled val="1"/>
        </dgm:presLayoutVars>
      </dgm:prSet>
      <dgm:spPr/>
    </dgm:pt>
    <dgm:pt modelId="{B5E4EC70-95B9-4B26-ADAD-2CC01125736F}" type="pres">
      <dgm:prSet presAssocID="{DD283BD4-0756-4403-A1D1-9CA6AAA69643}" presName="FourNodes_2_text" presStyleLbl="node1" presStyleIdx="3" presStyleCnt="4">
        <dgm:presLayoutVars>
          <dgm:bulletEnabled val="1"/>
        </dgm:presLayoutVars>
      </dgm:prSet>
      <dgm:spPr/>
    </dgm:pt>
    <dgm:pt modelId="{08208189-3C46-41AB-9388-960368045E30}" type="pres">
      <dgm:prSet presAssocID="{DD283BD4-0756-4403-A1D1-9CA6AAA69643}" presName="FourNodes_3_text" presStyleLbl="node1" presStyleIdx="3" presStyleCnt="4">
        <dgm:presLayoutVars>
          <dgm:bulletEnabled val="1"/>
        </dgm:presLayoutVars>
      </dgm:prSet>
      <dgm:spPr/>
    </dgm:pt>
    <dgm:pt modelId="{68C40208-F221-4AFB-8EFE-D15B278E3605}" type="pres">
      <dgm:prSet presAssocID="{DD283BD4-0756-4403-A1D1-9CA6AAA69643}" presName="FourNodes_4_text" presStyleLbl="node1" presStyleIdx="3" presStyleCnt="4">
        <dgm:presLayoutVars>
          <dgm:bulletEnabled val="1"/>
        </dgm:presLayoutVars>
      </dgm:prSet>
      <dgm:spPr/>
    </dgm:pt>
  </dgm:ptLst>
  <dgm:cxnLst>
    <dgm:cxn modelId="{DE09CB07-1E72-4811-BB3D-F1C63B359459}" type="presOf" srcId="{DC458425-6289-45D5-98BB-E6F6867AB965}" destId="{3D64EF86-257D-4AA0-ADD7-EFBEC4BD6572}" srcOrd="0" destOrd="0" presId="urn:microsoft.com/office/officeart/2005/8/layout/vProcess5"/>
    <dgm:cxn modelId="{7C124E0B-C137-48FF-B4E5-F9D793305C40}" srcId="{DD283BD4-0756-4403-A1D1-9CA6AAA69643}" destId="{650A7291-F789-498E-BC0A-5E8E8D51DECB}" srcOrd="1" destOrd="0" parTransId="{14CA8D0D-F6EC-4191-8832-D141C6E027EB}" sibTransId="{6ADFF790-03D3-457C-85AF-C094F9E5ECEB}"/>
    <dgm:cxn modelId="{BBED3728-5047-4590-B10A-95BFE39C9336}" type="presOf" srcId="{DD283BD4-0756-4403-A1D1-9CA6AAA69643}" destId="{20924865-B804-431F-AC25-5D8855EA9FC4}" srcOrd="0" destOrd="0" presId="urn:microsoft.com/office/officeart/2005/8/layout/vProcess5"/>
    <dgm:cxn modelId="{96BFAE29-B102-4545-93F7-D35CE3CAC924}" type="presOf" srcId="{650A7291-F789-498E-BC0A-5E8E8D51DECB}" destId="{9B719CB4-60D6-4E27-89A3-57E2F50D321F}" srcOrd="0" destOrd="0" presId="urn:microsoft.com/office/officeart/2005/8/layout/vProcess5"/>
    <dgm:cxn modelId="{08081A2D-0A13-4EB8-9C25-F9CB27778477}" type="presOf" srcId="{7919261A-54F5-4438-A925-E2E451B17A85}" destId="{F557EB40-BAD3-4E4C-BB6A-42DB31246190}" srcOrd="0" destOrd="0" presId="urn:microsoft.com/office/officeart/2005/8/layout/vProcess5"/>
    <dgm:cxn modelId="{2B4A4C2D-9401-4CA0-949D-94E41B68BC18}" type="presOf" srcId="{6ADFF790-03D3-457C-85AF-C094F9E5ECEB}" destId="{51071E23-2CEF-4B47-BC00-9189D07C00BA}" srcOrd="0" destOrd="0" presId="urn:microsoft.com/office/officeart/2005/8/layout/vProcess5"/>
    <dgm:cxn modelId="{9AB63636-6FD6-4007-89F1-6EFF0C6A9119}" type="presOf" srcId="{FDEA04D2-4B8E-4500-B638-4E114A793412}" destId="{29606D7B-CA24-401E-814D-4FC118EE1104}" srcOrd="0" destOrd="0" presId="urn:microsoft.com/office/officeart/2005/8/layout/vProcess5"/>
    <dgm:cxn modelId="{51DFCC75-3DEB-43EE-A495-5892BD588D7E}" type="presOf" srcId="{A09F88A8-A52D-40AF-A3B1-B28E51194B20}" destId="{7556FCD6-1E03-486E-98B9-F139B69FE18E}" srcOrd="0" destOrd="0" presId="urn:microsoft.com/office/officeart/2005/8/layout/vProcess5"/>
    <dgm:cxn modelId="{319F547B-68C9-4966-82E5-0EFB402577A2}" type="presOf" srcId="{B9BAD5F4-57EA-49FC-9E27-A61AE6C4CEA1}" destId="{8519067D-C5BE-4550-993C-65886BFD003F}" srcOrd="0" destOrd="0" presId="urn:microsoft.com/office/officeart/2005/8/layout/vProcess5"/>
    <dgm:cxn modelId="{21649E8F-3ECD-484B-9ABC-A2B8187309DB}" type="presOf" srcId="{B9BAD5F4-57EA-49FC-9E27-A61AE6C4CEA1}" destId="{68C40208-F221-4AFB-8EFE-D15B278E3605}" srcOrd="1" destOrd="0" presId="urn:microsoft.com/office/officeart/2005/8/layout/vProcess5"/>
    <dgm:cxn modelId="{6D93D799-A6DA-4C27-9EE6-B03AC998683F}" srcId="{DD283BD4-0756-4403-A1D1-9CA6AAA69643}" destId="{7919261A-54F5-4438-A925-E2E451B17A85}" srcOrd="2" destOrd="0" parTransId="{CBFC17C5-0875-45BB-B3E2-88A5C45C1FF3}" sibTransId="{FDEA04D2-4B8E-4500-B638-4E114A793412}"/>
    <dgm:cxn modelId="{DF84DA9B-9C81-4038-A5CD-07157769E888}" type="presOf" srcId="{7919261A-54F5-4438-A925-E2E451B17A85}" destId="{08208189-3C46-41AB-9388-960368045E30}" srcOrd="1" destOrd="0" presId="urn:microsoft.com/office/officeart/2005/8/layout/vProcess5"/>
    <dgm:cxn modelId="{017019A6-CAF0-4304-B9C4-4261471361A7}" type="presOf" srcId="{DC458425-6289-45D5-98BB-E6F6867AB965}" destId="{6671DB4F-5DD5-4EB4-A748-9D1A1AF07D47}" srcOrd="1" destOrd="0" presId="urn:microsoft.com/office/officeart/2005/8/layout/vProcess5"/>
    <dgm:cxn modelId="{B9802CBC-2B95-4FE5-B52D-AEF1517BE4AE}" srcId="{DD283BD4-0756-4403-A1D1-9CA6AAA69643}" destId="{DC458425-6289-45D5-98BB-E6F6867AB965}" srcOrd="0" destOrd="0" parTransId="{1D7F86CD-EEB0-43E5-AC47-F0ED27CF8D43}" sibTransId="{A09F88A8-A52D-40AF-A3B1-B28E51194B20}"/>
    <dgm:cxn modelId="{0DFF4BE8-6590-4B7C-84C5-26652A443F9A}" srcId="{DD283BD4-0756-4403-A1D1-9CA6AAA69643}" destId="{B9BAD5F4-57EA-49FC-9E27-A61AE6C4CEA1}" srcOrd="3" destOrd="0" parTransId="{599DD40C-05C9-4C6A-B405-3E646DE242F6}" sibTransId="{0CEB5F21-4E54-4328-8CC9-2E6809BA3674}"/>
    <dgm:cxn modelId="{1BD519EA-8964-4AF0-94D5-FD71CF81EF1D}" type="presOf" srcId="{650A7291-F789-498E-BC0A-5E8E8D51DECB}" destId="{B5E4EC70-95B9-4B26-ADAD-2CC01125736F}" srcOrd="1" destOrd="0" presId="urn:microsoft.com/office/officeart/2005/8/layout/vProcess5"/>
    <dgm:cxn modelId="{B1E70F9A-F678-4A3A-A33D-5130A630EB59}" type="presParOf" srcId="{20924865-B804-431F-AC25-5D8855EA9FC4}" destId="{772D967C-1E85-467D-88AE-686F03A0E72D}" srcOrd="0" destOrd="0" presId="urn:microsoft.com/office/officeart/2005/8/layout/vProcess5"/>
    <dgm:cxn modelId="{814E0208-463E-48E1-9FFD-52EE73D557EB}" type="presParOf" srcId="{20924865-B804-431F-AC25-5D8855EA9FC4}" destId="{3D64EF86-257D-4AA0-ADD7-EFBEC4BD6572}" srcOrd="1" destOrd="0" presId="urn:microsoft.com/office/officeart/2005/8/layout/vProcess5"/>
    <dgm:cxn modelId="{02684A94-3D1F-44D4-80CD-5E999DC95215}" type="presParOf" srcId="{20924865-B804-431F-AC25-5D8855EA9FC4}" destId="{9B719CB4-60D6-4E27-89A3-57E2F50D321F}" srcOrd="2" destOrd="0" presId="urn:microsoft.com/office/officeart/2005/8/layout/vProcess5"/>
    <dgm:cxn modelId="{D8A0C947-5DA4-449C-93E4-FAE68EA3DE9C}" type="presParOf" srcId="{20924865-B804-431F-AC25-5D8855EA9FC4}" destId="{F557EB40-BAD3-4E4C-BB6A-42DB31246190}" srcOrd="3" destOrd="0" presId="urn:microsoft.com/office/officeart/2005/8/layout/vProcess5"/>
    <dgm:cxn modelId="{A7D39271-28A2-42DC-A16E-9A01CA66CE5A}" type="presParOf" srcId="{20924865-B804-431F-AC25-5D8855EA9FC4}" destId="{8519067D-C5BE-4550-993C-65886BFD003F}" srcOrd="4" destOrd="0" presId="urn:microsoft.com/office/officeart/2005/8/layout/vProcess5"/>
    <dgm:cxn modelId="{0FA2D7AF-0F20-4C14-B0F9-6BD3C7AF3934}" type="presParOf" srcId="{20924865-B804-431F-AC25-5D8855EA9FC4}" destId="{7556FCD6-1E03-486E-98B9-F139B69FE18E}" srcOrd="5" destOrd="0" presId="urn:microsoft.com/office/officeart/2005/8/layout/vProcess5"/>
    <dgm:cxn modelId="{3D9AD938-69EF-4D66-AFF9-D12CFD84EC38}" type="presParOf" srcId="{20924865-B804-431F-AC25-5D8855EA9FC4}" destId="{51071E23-2CEF-4B47-BC00-9189D07C00BA}" srcOrd="6" destOrd="0" presId="urn:microsoft.com/office/officeart/2005/8/layout/vProcess5"/>
    <dgm:cxn modelId="{7E4BA8DC-9FEB-4D0D-800A-331B04A1A7A2}" type="presParOf" srcId="{20924865-B804-431F-AC25-5D8855EA9FC4}" destId="{29606D7B-CA24-401E-814D-4FC118EE1104}" srcOrd="7" destOrd="0" presId="urn:microsoft.com/office/officeart/2005/8/layout/vProcess5"/>
    <dgm:cxn modelId="{6E80A04C-4CA4-4317-992C-4D5D990CA44B}" type="presParOf" srcId="{20924865-B804-431F-AC25-5D8855EA9FC4}" destId="{6671DB4F-5DD5-4EB4-A748-9D1A1AF07D47}" srcOrd="8" destOrd="0" presId="urn:microsoft.com/office/officeart/2005/8/layout/vProcess5"/>
    <dgm:cxn modelId="{D4BE5220-E471-4207-A98E-06ADBCD1157B}" type="presParOf" srcId="{20924865-B804-431F-AC25-5D8855EA9FC4}" destId="{B5E4EC70-95B9-4B26-ADAD-2CC01125736F}" srcOrd="9" destOrd="0" presId="urn:microsoft.com/office/officeart/2005/8/layout/vProcess5"/>
    <dgm:cxn modelId="{A521F7FF-C96B-4C02-8667-8AB7E8D4FEE5}" type="presParOf" srcId="{20924865-B804-431F-AC25-5D8855EA9FC4}" destId="{08208189-3C46-41AB-9388-960368045E30}" srcOrd="10" destOrd="0" presId="urn:microsoft.com/office/officeart/2005/8/layout/vProcess5"/>
    <dgm:cxn modelId="{E799425E-83C1-4F02-87C2-6A77F9C0A3DB}" type="presParOf" srcId="{20924865-B804-431F-AC25-5D8855EA9FC4}" destId="{68C40208-F221-4AFB-8EFE-D15B278E3605}"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8ABBA55-1C1E-40D1-A401-A4D194DC52E5}"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GB"/>
        </a:p>
      </dgm:t>
    </dgm:pt>
    <dgm:pt modelId="{513A8174-2B55-4C3F-8939-2FF2E076BCCD}">
      <dgm:prSet phldrT="[Text]" phldr="0"/>
      <dgm:spPr/>
      <dgm:t>
        <a:bodyPr/>
        <a:lstStyle/>
        <a:p>
          <a:pPr rtl="0"/>
          <a:r>
            <a:rPr lang="en-GB" b="1" dirty="0">
              <a:solidFill>
                <a:schemeClr val="tx1"/>
              </a:solidFill>
              <a:latin typeface="Arial"/>
              <a:cs typeface="Arial"/>
            </a:rPr>
            <a:t> Inclusion- free full, related to subject, from the</a:t>
          </a:r>
          <a:r>
            <a:rPr lang="en-GB" b="1" dirty="0">
              <a:latin typeface="Arial"/>
              <a:cs typeface="Arial"/>
            </a:rPr>
            <a:t> </a:t>
          </a:r>
          <a:r>
            <a:rPr lang="en-GB" b="1" dirty="0">
              <a:solidFill>
                <a:schemeClr val="tx1"/>
              </a:solidFill>
              <a:latin typeface="Arial"/>
              <a:cs typeface="Arial"/>
            </a:rPr>
            <a:t>last five years</a:t>
          </a:r>
        </a:p>
      </dgm:t>
    </dgm:pt>
    <dgm:pt modelId="{4B9C07B6-ADE0-404D-9B8F-FDBA98C7052D}" type="parTrans" cxnId="{DE44CE01-661F-463F-BBFE-5A09C726DD57}">
      <dgm:prSet/>
      <dgm:spPr/>
      <dgm:t>
        <a:bodyPr/>
        <a:lstStyle/>
        <a:p>
          <a:endParaRPr lang="en-GB"/>
        </a:p>
      </dgm:t>
    </dgm:pt>
    <dgm:pt modelId="{FA375D2F-4F3F-4F30-9780-CC5695DC2A97}" type="sibTrans" cxnId="{DE44CE01-661F-463F-BBFE-5A09C726DD57}">
      <dgm:prSet/>
      <dgm:spPr/>
      <dgm:t>
        <a:bodyPr/>
        <a:lstStyle/>
        <a:p>
          <a:endParaRPr lang="en-GB"/>
        </a:p>
      </dgm:t>
    </dgm:pt>
    <dgm:pt modelId="{4DCDFC1E-CADB-48EF-A6D0-8D050DD8BF5A}">
      <dgm:prSet phldr="0"/>
      <dgm:spPr/>
      <dgm:t>
        <a:bodyPr/>
        <a:lstStyle/>
        <a:p>
          <a:pPr rtl="0"/>
          <a:r>
            <a:rPr lang="en-GB" b="1" dirty="0">
              <a:solidFill>
                <a:schemeClr val="tx1"/>
              </a:solidFill>
              <a:latin typeface="Arial"/>
              <a:cs typeface="Arial"/>
            </a:rPr>
            <a:t>Exclusion - older than five years, the article’s systematic reviews, not related to the subject ,does not provide free full access.</a:t>
          </a:r>
          <a:endParaRPr lang="en-GB" dirty="0">
            <a:solidFill>
              <a:schemeClr val="tx1"/>
            </a:solidFill>
            <a:latin typeface="Arial"/>
            <a:cs typeface="Arial"/>
          </a:endParaRPr>
        </a:p>
      </dgm:t>
    </dgm:pt>
    <dgm:pt modelId="{AB5BF322-648E-4DD1-A53C-1DF315BB8A89}" type="parTrans" cxnId="{8662A9B6-B7C7-44B1-81DA-4D53107C4CAB}">
      <dgm:prSet/>
      <dgm:spPr/>
    </dgm:pt>
    <dgm:pt modelId="{CD79672D-E11B-413F-B4CA-851083300683}" type="sibTrans" cxnId="{8662A9B6-B7C7-44B1-81DA-4D53107C4CAB}">
      <dgm:prSet/>
      <dgm:spPr/>
    </dgm:pt>
    <dgm:pt modelId="{F939DFD3-068E-4F2E-955A-C24EBD5F2E15}" type="pres">
      <dgm:prSet presAssocID="{08ABBA55-1C1E-40D1-A401-A4D194DC52E5}" presName="hierChild1" presStyleCnt="0">
        <dgm:presLayoutVars>
          <dgm:chPref val="1"/>
          <dgm:dir/>
          <dgm:animOne val="branch"/>
          <dgm:animLvl val="lvl"/>
          <dgm:resizeHandles/>
        </dgm:presLayoutVars>
      </dgm:prSet>
      <dgm:spPr/>
    </dgm:pt>
    <dgm:pt modelId="{ED4914DE-7644-4B23-BDFB-F4B2F9AAF24B}" type="pres">
      <dgm:prSet presAssocID="{513A8174-2B55-4C3F-8939-2FF2E076BCCD}" presName="hierRoot1" presStyleCnt="0"/>
      <dgm:spPr/>
    </dgm:pt>
    <dgm:pt modelId="{C465DBC2-D6CF-4952-81DE-8161A6B269BB}" type="pres">
      <dgm:prSet presAssocID="{513A8174-2B55-4C3F-8939-2FF2E076BCCD}" presName="composite" presStyleCnt="0"/>
      <dgm:spPr/>
    </dgm:pt>
    <dgm:pt modelId="{D82EEB0F-63C3-458C-AD9B-7B43923C2775}" type="pres">
      <dgm:prSet presAssocID="{513A8174-2B55-4C3F-8939-2FF2E076BCCD}" presName="background" presStyleLbl="node0" presStyleIdx="0" presStyleCnt="2"/>
      <dgm:spPr/>
    </dgm:pt>
    <dgm:pt modelId="{BA5E5F51-07EC-4CF1-AA12-C4A105819929}" type="pres">
      <dgm:prSet presAssocID="{513A8174-2B55-4C3F-8939-2FF2E076BCCD}" presName="text" presStyleLbl="fgAcc0" presStyleIdx="0" presStyleCnt="2">
        <dgm:presLayoutVars>
          <dgm:chPref val="3"/>
        </dgm:presLayoutVars>
      </dgm:prSet>
      <dgm:spPr/>
    </dgm:pt>
    <dgm:pt modelId="{B757CB96-2AE1-4E79-8DC7-1BC0D90A37AE}" type="pres">
      <dgm:prSet presAssocID="{513A8174-2B55-4C3F-8939-2FF2E076BCCD}" presName="hierChild2" presStyleCnt="0"/>
      <dgm:spPr/>
    </dgm:pt>
    <dgm:pt modelId="{5CC0A8F5-41CA-4437-8486-CCB60B8FD50C}" type="pres">
      <dgm:prSet presAssocID="{4DCDFC1E-CADB-48EF-A6D0-8D050DD8BF5A}" presName="hierRoot1" presStyleCnt="0"/>
      <dgm:spPr/>
    </dgm:pt>
    <dgm:pt modelId="{5BCCAD93-61D5-4F14-ACE5-DB03722C73BB}" type="pres">
      <dgm:prSet presAssocID="{4DCDFC1E-CADB-48EF-A6D0-8D050DD8BF5A}" presName="composite" presStyleCnt="0"/>
      <dgm:spPr/>
    </dgm:pt>
    <dgm:pt modelId="{201239BE-8AD3-466A-898F-A691B0247C23}" type="pres">
      <dgm:prSet presAssocID="{4DCDFC1E-CADB-48EF-A6D0-8D050DD8BF5A}" presName="background" presStyleLbl="node0" presStyleIdx="1" presStyleCnt="2"/>
      <dgm:spPr/>
    </dgm:pt>
    <dgm:pt modelId="{D3D5E989-D95C-44E3-B357-7A9FBE0F9FFF}" type="pres">
      <dgm:prSet presAssocID="{4DCDFC1E-CADB-48EF-A6D0-8D050DD8BF5A}" presName="text" presStyleLbl="fgAcc0" presStyleIdx="1" presStyleCnt="2">
        <dgm:presLayoutVars>
          <dgm:chPref val="3"/>
        </dgm:presLayoutVars>
      </dgm:prSet>
      <dgm:spPr/>
    </dgm:pt>
    <dgm:pt modelId="{5D7CDF5F-7AE5-4649-BBCC-00125BA1513F}" type="pres">
      <dgm:prSet presAssocID="{4DCDFC1E-CADB-48EF-A6D0-8D050DD8BF5A}" presName="hierChild2" presStyleCnt="0"/>
      <dgm:spPr/>
    </dgm:pt>
  </dgm:ptLst>
  <dgm:cxnLst>
    <dgm:cxn modelId="{DE44CE01-661F-463F-BBFE-5A09C726DD57}" srcId="{08ABBA55-1C1E-40D1-A401-A4D194DC52E5}" destId="{513A8174-2B55-4C3F-8939-2FF2E076BCCD}" srcOrd="0" destOrd="0" parTransId="{4B9C07B6-ADE0-404D-9B8F-FDBA98C7052D}" sibTransId="{FA375D2F-4F3F-4F30-9780-CC5695DC2A97}"/>
    <dgm:cxn modelId="{DB02C42B-087D-4023-9930-5D43C4369B15}" type="presOf" srcId="{08ABBA55-1C1E-40D1-A401-A4D194DC52E5}" destId="{F939DFD3-068E-4F2E-955A-C24EBD5F2E15}" srcOrd="0" destOrd="0" presId="urn:microsoft.com/office/officeart/2005/8/layout/hierarchy1"/>
    <dgm:cxn modelId="{6541CE35-3248-4E22-876B-FD687731AE8F}" type="presOf" srcId="{4DCDFC1E-CADB-48EF-A6D0-8D050DD8BF5A}" destId="{D3D5E989-D95C-44E3-B357-7A9FBE0F9FFF}" srcOrd="0" destOrd="0" presId="urn:microsoft.com/office/officeart/2005/8/layout/hierarchy1"/>
    <dgm:cxn modelId="{8662A9B6-B7C7-44B1-81DA-4D53107C4CAB}" srcId="{08ABBA55-1C1E-40D1-A401-A4D194DC52E5}" destId="{4DCDFC1E-CADB-48EF-A6D0-8D050DD8BF5A}" srcOrd="1" destOrd="0" parTransId="{AB5BF322-648E-4DD1-A53C-1DF315BB8A89}" sibTransId="{CD79672D-E11B-413F-B4CA-851083300683}"/>
    <dgm:cxn modelId="{D57833D2-989A-4C33-BE59-DAF367B344CE}" type="presOf" srcId="{513A8174-2B55-4C3F-8939-2FF2E076BCCD}" destId="{BA5E5F51-07EC-4CF1-AA12-C4A105819929}" srcOrd="0" destOrd="0" presId="urn:microsoft.com/office/officeart/2005/8/layout/hierarchy1"/>
    <dgm:cxn modelId="{BB12162C-60B9-46F1-BCA6-19EA7A487740}" type="presParOf" srcId="{F939DFD3-068E-4F2E-955A-C24EBD5F2E15}" destId="{ED4914DE-7644-4B23-BDFB-F4B2F9AAF24B}" srcOrd="0" destOrd="0" presId="urn:microsoft.com/office/officeart/2005/8/layout/hierarchy1"/>
    <dgm:cxn modelId="{BC16AA50-FEC4-4FDD-9F9B-098E500BF53B}" type="presParOf" srcId="{ED4914DE-7644-4B23-BDFB-F4B2F9AAF24B}" destId="{C465DBC2-D6CF-4952-81DE-8161A6B269BB}" srcOrd="0" destOrd="0" presId="urn:microsoft.com/office/officeart/2005/8/layout/hierarchy1"/>
    <dgm:cxn modelId="{F2DC4A9D-8ED6-4680-A787-61480EDBD7F0}" type="presParOf" srcId="{C465DBC2-D6CF-4952-81DE-8161A6B269BB}" destId="{D82EEB0F-63C3-458C-AD9B-7B43923C2775}" srcOrd="0" destOrd="0" presId="urn:microsoft.com/office/officeart/2005/8/layout/hierarchy1"/>
    <dgm:cxn modelId="{F6B5312A-5987-4264-B76B-A6B93C9CE7B3}" type="presParOf" srcId="{C465DBC2-D6CF-4952-81DE-8161A6B269BB}" destId="{BA5E5F51-07EC-4CF1-AA12-C4A105819929}" srcOrd="1" destOrd="0" presId="urn:microsoft.com/office/officeart/2005/8/layout/hierarchy1"/>
    <dgm:cxn modelId="{5D01AFFD-AF6F-4F7F-ABFA-AC2BD3F2A4FB}" type="presParOf" srcId="{ED4914DE-7644-4B23-BDFB-F4B2F9AAF24B}" destId="{B757CB96-2AE1-4E79-8DC7-1BC0D90A37AE}" srcOrd="1" destOrd="0" presId="urn:microsoft.com/office/officeart/2005/8/layout/hierarchy1"/>
    <dgm:cxn modelId="{C2B4B52E-1A45-466B-A63C-6D52D0D62A40}" type="presParOf" srcId="{F939DFD3-068E-4F2E-955A-C24EBD5F2E15}" destId="{5CC0A8F5-41CA-4437-8486-CCB60B8FD50C}" srcOrd="1" destOrd="0" presId="urn:microsoft.com/office/officeart/2005/8/layout/hierarchy1"/>
    <dgm:cxn modelId="{721F431B-F2E9-479E-87FC-5ADE894448E6}" type="presParOf" srcId="{5CC0A8F5-41CA-4437-8486-CCB60B8FD50C}" destId="{5BCCAD93-61D5-4F14-ACE5-DB03722C73BB}" srcOrd="0" destOrd="0" presId="urn:microsoft.com/office/officeart/2005/8/layout/hierarchy1"/>
    <dgm:cxn modelId="{27F0A3B4-6EEE-4243-A733-B12D78215EB6}" type="presParOf" srcId="{5BCCAD93-61D5-4F14-ACE5-DB03722C73BB}" destId="{201239BE-8AD3-466A-898F-A691B0247C23}" srcOrd="0" destOrd="0" presId="urn:microsoft.com/office/officeart/2005/8/layout/hierarchy1"/>
    <dgm:cxn modelId="{F8050BF2-7397-4158-9E89-E19B5144B7E0}" type="presParOf" srcId="{5BCCAD93-61D5-4F14-ACE5-DB03722C73BB}" destId="{D3D5E989-D95C-44E3-B357-7A9FBE0F9FFF}" srcOrd="1" destOrd="0" presId="urn:microsoft.com/office/officeart/2005/8/layout/hierarchy1"/>
    <dgm:cxn modelId="{00A1F32E-F9FF-44DB-B716-3C9CC8DDF889}" type="presParOf" srcId="{5CC0A8F5-41CA-4437-8486-CCB60B8FD50C}" destId="{5D7CDF5F-7AE5-4649-BBCC-00125BA1513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104D59-7F28-4E16-8616-77BF63492C36}">
      <dsp:nvSpPr>
        <dsp:cNvPr id="0" name=""/>
        <dsp:cNvSpPr/>
      </dsp:nvSpPr>
      <dsp:spPr>
        <a:xfrm>
          <a:off x="858328" y="0"/>
          <a:ext cx="9727719" cy="654744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7DEB55-2165-4A6C-A818-41A61D6DCA61}">
      <dsp:nvSpPr>
        <dsp:cNvPr id="0" name=""/>
        <dsp:cNvSpPr/>
      </dsp:nvSpPr>
      <dsp:spPr>
        <a:xfrm>
          <a:off x="977" y="1964234"/>
          <a:ext cx="1567454" cy="26189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dirty="0">
              <a:solidFill>
                <a:schemeClr val="tx1"/>
              </a:solidFill>
            </a:rPr>
            <a:t>Overview of the systematic review subject - Influence of physical activity on human health and emotional well-being</a:t>
          </a:r>
          <a:endParaRPr lang="en-GB" sz="1500" kern="1200" dirty="0">
            <a:solidFill>
              <a:schemeClr val="tx1"/>
            </a:solidFill>
            <a:latin typeface="Georgia Pro Semibold"/>
          </a:endParaRPr>
        </a:p>
      </dsp:txBody>
      <dsp:txXfrm>
        <a:off x="77494" y="2040751"/>
        <a:ext cx="1414420" cy="2465945"/>
      </dsp:txXfrm>
    </dsp:sp>
    <dsp:sp modelId="{92DE22CA-A1D0-4E53-A4DB-17BB94316551}">
      <dsp:nvSpPr>
        <dsp:cNvPr id="0" name=""/>
        <dsp:cNvSpPr/>
      </dsp:nvSpPr>
      <dsp:spPr>
        <a:xfrm>
          <a:off x="1646805" y="1964234"/>
          <a:ext cx="1567454" cy="26189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dirty="0">
              <a:solidFill>
                <a:schemeClr val="tx1"/>
              </a:solidFill>
            </a:rPr>
            <a:t>Highlighting the importance of the review subject  </a:t>
          </a:r>
          <a:endParaRPr lang="en-GB" sz="1500" kern="1200" dirty="0">
            <a:solidFill>
              <a:schemeClr val="tx1"/>
            </a:solidFill>
            <a:latin typeface="Georgia Pro Semibold"/>
          </a:endParaRPr>
        </a:p>
      </dsp:txBody>
      <dsp:txXfrm>
        <a:off x="1723322" y="2040751"/>
        <a:ext cx="1414420" cy="2465945"/>
      </dsp:txXfrm>
    </dsp:sp>
    <dsp:sp modelId="{0A55F3C8-0AF7-4E5E-B2A8-2B9ECCEF0759}">
      <dsp:nvSpPr>
        <dsp:cNvPr id="0" name=""/>
        <dsp:cNvSpPr/>
      </dsp:nvSpPr>
      <dsp:spPr>
        <a:xfrm>
          <a:off x="3292633" y="1964234"/>
          <a:ext cx="1567454" cy="26189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dirty="0">
              <a:solidFill>
                <a:schemeClr val="tx1"/>
              </a:solidFill>
            </a:rPr>
            <a:t>Aim of literature review</a:t>
          </a:r>
          <a:endParaRPr lang="en-GB" sz="1500" kern="1200" dirty="0">
            <a:solidFill>
              <a:schemeClr val="tx1"/>
            </a:solidFill>
            <a:latin typeface="Georgia Pro Semibold"/>
          </a:endParaRPr>
        </a:p>
      </dsp:txBody>
      <dsp:txXfrm>
        <a:off x="3369150" y="2040751"/>
        <a:ext cx="1414420" cy="2465945"/>
      </dsp:txXfrm>
    </dsp:sp>
    <dsp:sp modelId="{E2709D1D-76E6-4DA2-B1A0-6168D47F4A72}">
      <dsp:nvSpPr>
        <dsp:cNvPr id="0" name=""/>
        <dsp:cNvSpPr/>
      </dsp:nvSpPr>
      <dsp:spPr>
        <a:xfrm>
          <a:off x="4938460" y="1964234"/>
          <a:ext cx="1567454" cy="26189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dirty="0">
              <a:solidFill>
                <a:schemeClr val="tx1"/>
              </a:solidFill>
            </a:rPr>
            <a:t>The method used for overview.</a:t>
          </a:r>
          <a:endParaRPr lang="en-GB" sz="1500" kern="1200" dirty="0">
            <a:solidFill>
              <a:schemeClr val="tx1"/>
            </a:solidFill>
            <a:latin typeface="Georgia Pro Semibold"/>
          </a:endParaRPr>
        </a:p>
      </dsp:txBody>
      <dsp:txXfrm>
        <a:off x="5014977" y="2040751"/>
        <a:ext cx="1414420" cy="2465945"/>
      </dsp:txXfrm>
    </dsp:sp>
    <dsp:sp modelId="{0738F5DD-44DD-4F61-A56C-458A4B75A139}">
      <dsp:nvSpPr>
        <dsp:cNvPr id="0" name=""/>
        <dsp:cNvSpPr/>
      </dsp:nvSpPr>
      <dsp:spPr>
        <a:xfrm>
          <a:off x="6584288" y="1964234"/>
          <a:ext cx="1567454" cy="26189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dirty="0">
              <a:solidFill>
                <a:schemeClr val="tx1"/>
              </a:solidFill>
            </a:rPr>
            <a:t>Strategi was used in the systematic review.</a:t>
          </a:r>
        </a:p>
      </dsp:txBody>
      <dsp:txXfrm>
        <a:off x="6660805" y="2040751"/>
        <a:ext cx="1414420" cy="2465945"/>
      </dsp:txXfrm>
    </dsp:sp>
    <dsp:sp modelId="{F7EBFD52-2A53-4792-9F0C-E969AC522E56}">
      <dsp:nvSpPr>
        <dsp:cNvPr id="0" name=""/>
        <dsp:cNvSpPr/>
      </dsp:nvSpPr>
      <dsp:spPr>
        <a:xfrm>
          <a:off x="8230115" y="1964234"/>
          <a:ext cx="1567454" cy="26189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dirty="0">
              <a:solidFill>
                <a:schemeClr val="tx1"/>
              </a:solidFill>
            </a:rPr>
            <a:t>Role of evidence in the literature review</a:t>
          </a:r>
          <a:r>
            <a:rPr lang="en-GB" sz="1500" kern="1200" dirty="0">
              <a:solidFill>
                <a:schemeClr val="tx1"/>
              </a:solidFill>
              <a:latin typeface="Georgia Pro Semibold"/>
            </a:rPr>
            <a:t> </a:t>
          </a:r>
          <a:endParaRPr lang="en-GB" sz="1500" kern="1200" dirty="0">
            <a:solidFill>
              <a:schemeClr val="tx1"/>
            </a:solidFill>
          </a:endParaRPr>
        </a:p>
      </dsp:txBody>
      <dsp:txXfrm>
        <a:off x="8306632" y="2040751"/>
        <a:ext cx="1414420" cy="2465945"/>
      </dsp:txXfrm>
    </dsp:sp>
    <dsp:sp modelId="{89321BB2-73AC-440D-B404-A179483C28A0}">
      <dsp:nvSpPr>
        <dsp:cNvPr id="0" name=""/>
        <dsp:cNvSpPr/>
      </dsp:nvSpPr>
      <dsp:spPr>
        <a:xfrm>
          <a:off x="9875943" y="1964234"/>
          <a:ext cx="1567454" cy="26189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dirty="0">
              <a:solidFill>
                <a:schemeClr val="tx1"/>
              </a:solidFill>
            </a:rPr>
            <a:t>The question was answered after the analysis.</a:t>
          </a:r>
          <a:endParaRPr lang="en-GB" sz="1500" kern="1200" dirty="0">
            <a:solidFill>
              <a:schemeClr val="tx1"/>
            </a:solidFill>
            <a:latin typeface="Georgia Pro Semibold"/>
          </a:endParaRPr>
        </a:p>
      </dsp:txBody>
      <dsp:txXfrm>
        <a:off x="9952460" y="2040751"/>
        <a:ext cx="1414420" cy="24659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21510D-F11C-4FD2-8C0C-998806FF4C80}">
      <dsp:nvSpPr>
        <dsp:cNvPr id="0" name=""/>
        <dsp:cNvSpPr/>
      </dsp:nvSpPr>
      <dsp:spPr>
        <a:xfrm>
          <a:off x="243111" y="120646"/>
          <a:ext cx="1351799" cy="1351799"/>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0F4B38-16B4-4AFC-BB37-4093286B734D}">
      <dsp:nvSpPr>
        <dsp:cNvPr id="0" name=""/>
        <dsp:cNvSpPr/>
      </dsp:nvSpPr>
      <dsp:spPr>
        <a:xfrm>
          <a:off x="526989" y="404524"/>
          <a:ext cx="784043" cy="78404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440490E-EA5A-40A9-81DE-5CB9BA086FDB}">
      <dsp:nvSpPr>
        <dsp:cNvPr id="0" name=""/>
        <dsp:cNvSpPr/>
      </dsp:nvSpPr>
      <dsp:spPr>
        <a:xfrm>
          <a:off x="1884581" y="120646"/>
          <a:ext cx="3186384" cy="1351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Highlighting the word situation of the subject in statistics</a:t>
          </a:r>
          <a:endParaRPr lang="en-GB" sz="2400" kern="1200">
            <a:latin typeface="Georgia Pro Semibold"/>
          </a:endParaRPr>
        </a:p>
      </dsp:txBody>
      <dsp:txXfrm>
        <a:off x="1884581" y="120646"/>
        <a:ext cx="3186384" cy="1351799"/>
      </dsp:txXfrm>
    </dsp:sp>
    <dsp:sp modelId="{D0E78C44-062B-47C0-B4BA-D23170421723}">
      <dsp:nvSpPr>
        <dsp:cNvPr id="0" name=""/>
        <dsp:cNvSpPr/>
      </dsp:nvSpPr>
      <dsp:spPr>
        <a:xfrm>
          <a:off x="5626169" y="120646"/>
          <a:ext cx="1351799" cy="1351799"/>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802225-CD92-4AFF-8A80-AA746E54D3CA}">
      <dsp:nvSpPr>
        <dsp:cNvPr id="0" name=""/>
        <dsp:cNvSpPr/>
      </dsp:nvSpPr>
      <dsp:spPr>
        <a:xfrm>
          <a:off x="5910047" y="404524"/>
          <a:ext cx="784043" cy="78404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4A1A191-6621-4A79-8816-4AEE9107384E}">
      <dsp:nvSpPr>
        <dsp:cNvPr id="0" name=""/>
        <dsp:cNvSpPr/>
      </dsp:nvSpPr>
      <dsp:spPr>
        <a:xfrm>
          <a:off x="7267639" y="120646"/>
          <a:ext cx="3186384" cy="1351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Potential barriers occur in the process.</a:t>
          </a:r>
          <a:endParaRPr lang="en-GB" sz="2400" kern="1200">
            <a:latin typeface="Georgia Pro Semibold"/>
          </a:endParaRPr>
        </a:p>
      </dsp:txBody>
      <dsp:txXfrm>
        <a:off x="7267639" y="120646"/>
        <a:ext cx="3186384" cy="1351799"/>
      </dsp:txXfrm>
    </dsp:sp>
    <dsp:sp modelId="{E6C67A0D-A8A1-46C8-BE32-715915C0A163}">
      <dsp:nvSpPr>
        <dsp:cNvPr id="0" name=""/>
        <dsp:cNvSpPr/>
      </dsp:nvSpPr>
      <dsp:spPr>
        <a:xfrm>
          <a:off x="243111" y="2075616"/>
          <a:ext cx="1351799" cy="1351799"/>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D9BAFE-DB2D-4EDB-AAB6-E2E033160CEE}">
      <dsp:nvSpPr>
        <dsp:cNvPr id="0" name=""/>
        <dsp:cNvSpPr/>
      </dsp:nvSpPr>
      <dsp:spPr>
        <a:xfrm>
          <a:off x="526989" y="2359494"/>
          <a:ext cx="784043" cy="78404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2035AC7-1D35-4AB0-8639-702A4925A375}">
      <dsp:nvSpPr>
        <dsp:cNvPr id="0" name=""/>
        <dsp:cNvSpPr/>
      </dsp:nvSpPr>
      <dsp:spPr>
        <a:xfrm>
          <a:off x="1884581" y="2075616"/>
          <a:ext cx="3186384" cy="1351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A solution can be implemented.</a:t>
          </a:r>
        </a:p>
      </dsp:txBody>
      <dsp:txXfrm>
        <a:off x="1884581" y="2075616"/>
        <a:ext cx="3186384" cy="1351799"/>
      </dsp:txXfrm>
    </dsp:sp>
    <dsp:sp modelId="{86412F01-2EF0-4674-823D-420355003CEA}">
      <dsp:nvSpPr>
        <dsp:cNvPr id="0" name=""/>
        <dsp:cNvSpPr/>
      </dsp:nvSpPr>
      <dsp:spPr>
        <a:xfrm>
          <a:off x="5626169" y="2075616"/>
          <a:ext cx="1351799" cy="1351799"/>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D1B805-3615-4C5A-98B0-FF0C3ADAE172}">
      <dsp:nvSpPr>
        <dsp:cNvPr id="0" name=""/>
        <dsp:cNvSpPr/>
      </dsp:nvSpPr>
      <dsp:spPr>
        <a:xfrm>
          <a:off x="5910047" y="2359494"/>
          <a:ext cx="784043" cy="78404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EE40BE-F652-4826-8F9C-0378E5EC670F}">
      <dsp:nvSpPr>
        <dsp:cNvPr id="0" name=""/>
        <dsp:cNvSpPr/>
      </dsp:nvSpPr>
      <dsp:spPr>
        <a:xfrm>
          <a:off x="7267639" y="2075616"/>
          <a:ext cx="3186384" cy="1351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Importance of developing a healthy lifestyle.</a:t>
          </a:r>
          <a:endParaRPr lang="en-GB" sz="2400" kern="1200">
            <a:latin typeface="Georgia Pro Semibold"/>
          </a:endParaRPr>
        </a:p>
      </dsp:txBody>
      <dsp:txXfrm>
        <a:off x="7267639" y="2075616"/>
        <a:ext cx="3186384" cy="13517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64EF86-257D-4AA0-ADD7-EFBEC4BD6572}">
      <dsp:nvSpPr>
        <dsp:cNvPr id="0" name=""/>
        <dsp:cNvSpPr/>
      </dsp:nvSpPr>
      <dsp:spPr>
        <a:xfrm>
          <a:off x="0" y="0"/>
          <a:ext cx="9022043" cy="117835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GB" sz="1700" kern="1200" dirty="0">
              <a:solidFill>
                <a:schemeClr val="tx1"/>
              </a:solidFill>
              <a:latin typeface="Arial"/>
              <a:cs typeface="Arial"/>
            </a:rPr>
            <a:t>Prisma</a:t>
          </a:r>
          <a:r>
            <a:rPr lang="en-GB" sz="1700" kern="1200" dirty="0">
              <a:solidFill>
                <a:schemeClr val="tx1"/>
              </a:solidFill>
            </a:rPr>
            <a:t> is a diagram that records numerous phases of the literature examination process through multiple sources, evidently showing how an investigator worked (University of Derby Library,2023).</a:t>
          </a:r>
          <a:endParaRPr lang="en-GB" sz="1700" kern="1200" dirty="0">
            <a:solidFill>
              <a:schemeClr val="tx1"/>
            </a:solidFill>
            <a:latin typeface="Georgia Pro Semibold"/>
          </a:endParaRPr>
        </a:p>
      </dsp:txBody>
      <dsp:txXfrm>
        <a:off x="34513" y="34513"/>
        <a:ext cx="7650932" cy="1109330"/>
      </dsp:txXfrm>
    </dsp:sp>
    <dsp:sp modelId="{9B719CB4-60D6-4E27-89A3-57E2F50D321F}">
      <dsp:nvSpPr>
        <dsp:cNvPr id="0" name=""/>
        <dsp:cNvSpPr/>
      </dsp:nvSpPr>
      <dsp:spPr>
        <a:xfrm>
          <a:off x="755596" y="1392603"/>
          <a:ext cx="9022043" cy="1178356"/>
        </a:xfrm>
        <a:prstGeom prst="roundRect">
          <a:avLst>
            <a:gd name="adj" fmla="val 10000"/>
          </a:avLst>
        </a:prstGeom>
        <a:solidFill>
          <a:schemeClr val="accent2">
            <a:hueOff val="-498129"/>
            <a:satOff val="-2223"/>
            <a:lumOff val="5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GB" sz="1700" kern="1200" dirty="0">
              <a:solidFill>
                <a:schemeClr val="tx1"/>
              </a:solidFill>
            </a:rPr>
            <a:t>Meta-analysis evaluated research findings and summarised all data from independent studies in a secondary data review ( </a:t>
          </a:r>
          <a:r>
            <a:rPr lang="en-GB" sz="1700" kern="1200" dirty="0" err="1">
              <a:solidFill>
                <a:schemeClr val="tx1"/>
              </a:solidFill>
            </a:rPr>
            <a:t>Mikolajewicz</a:t>
          </a:r>
          <a:r>
            <a:rPr lang="en-GB" sz="1700" kern="1200" dirty="0">
              <a:solidFill>
                <a:schemeClr val="tx1"/>
              </a:solidFill>
            </a:rPr>
            <a:t> and Komarova, 2019).</a:t>
          </a:r>
          <a:endParaRPr lang="en-GB" sz="1700" kern="1200" dirty="0">
            <a:solidFill>
              <a:schemeClr val="tx1"/>
            </a:solidFill>
            <a:latin typeface="Georgia Pro Semibold"/>
          </a:endParaRPr>
        </a:p>
      </dsp:txBody>
      <dsp:txXfrm>
        <a:off x="790109" y="1427116"/>
        <a:ext cx="7431489" cy="1109330"/>
      </dsp:txXfrm>
    </dsp:sp>
    <dsp:sp modelId="{F557EB40-BAD3-4E4C-BB6A-42DB31246190}">
      <dsp:nvSpPr>
        <dsp:cNvPr id="0" name=""/>
        <dsp:cNvSpPr/>
      </dsp:nvSpPr>
      <dsp:spPr>
        <a:xfrm>
          <a:off x="1499914" y="2785207"/>
          <a:ext cx="9022043" cy="1178356"/>
        </a:xfrm>
        <a:prstGeom prst="roundRect">
          <a:avLst>
            <a:gd name="adj" fmla="val 10000"/>
          </a:avLst>
        </a:prstGeom>
        <a:solidFill>
          <a:schemeClr val="accent2">
            <a:hueOff val="-996258"/>
            <a:satOff val="-4446"/>
            <a:lumOff val="10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GB" sz="1700" kern="1200" dirty="0">
              <a:solidFill>
                <a:schemeClr val="tx1"/>
              </a:solidFill>
            </a:rPr>
            <a:t>Boolean searching (“importance” OR “influence” AND “sport” OR “physical exercises” AND “Health” OR “wellbeing”.)</a:t>
          </a:r>
          <a:r>
            <a:rPr lang="en-GB" sz="1700" kern="1200" dirty="0">
              <a:solidFill>
                <a:schemeClr val="tx1"/>
              </a:solidFill>
              <a:latin typeface="Georgia Pro Semibold"/>
            </a:rPr>
            <a:t>  </a:t>
          </a:r>
          <a:r>
            <a:rPr lang="en-GB" sz="1700" kern="1200" dirty="0">
              <a:solidFill>
                <a:schemeClr val="tx1"/>
              </a:solidFill>
            </a:rPr>
            <a:t>Boolean search allows users to combine keywords with operators (or modifiers) such as AND, NOT and OR to produce more relevant results in research (Beal,2021).</a:t>
          </a:r>
        </a:p>
      </dsp:txBody>
      <dsp:txXfrm>
        <a:off x="1534427" y="2819720"/>
        <a:ext cx="7442766" cy="1109330"/>
      </dsp:txXfrm>
    </dsp:sp>
    <dsp:sp modelId="{8519067D-C5BE-4550-993C-65886BFD003F}">
      <dsp:nvSpPr>
        <dsp:cNvPr id="0" name=""/>
        <dsp:cNvSpPr/>
      </dsp:nvSpPr>
      <dsp:spPr>
        <a:xfrm>
          <a:off x="2255510" y="4177811"/>
          <a:ext cx="9022043" cy="1178356"/>
        </a:xfrm>
        <a:prstGeom prst="roundRect">
          <a:avLst>
            <a:gd name="adj" fmla="val 10000"/>
          </a:avLst>
        </a:prstGeom>
        <a:solidFill>
          <a:schemeClr val="accent2">
            <a:hueOff val="-1494386"/>
            <a:satOff val="-6669"/>
            <a:lumOff val="15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GB" sz="1700" kern="1200" dirty="0">
              <a:solidFill>
                <a:schemeClr val="tx1"/>
              </a:solidFill>
            </a:rPr>
            <a:t>Grey literature -  is the material created outside of usual publication and delivery networks and can contain white papers, government documents, policy literature, and reports (McKenzie,2022).</a:t>
          </a:r>
          <a:endParaRPr lang="en-GB" sz="1700" kern="1200" dirty="0">
            <a:solidFill>
              <a:schemeClr val="tx1"/>
            </a:solidFill>
            <a:latin typeface="Georgia Pro Semibold"/>
          </a:endParaRPr>
        </a:p>
      </dsp:txBody>
      <dsp:txXfrm>
        <a:off x="2290023" y="4212324"/>
        <a:ext cx="7431489" cy="1109330"/>
      </dsp:txXfrm>
    </dsp:sp>
    <dsp:sp modelId="{7556FCD6-1E03-486E-98B9-F139B69FE18E}">
      <dsp:nvSpPr>
        <dsp:cNvPr id="0" name=""/>
        <dsp:cNvSpPr/>
      </dsp:nvSpPr>
      <dsp:spPr>
        <a:xfrm>
          <a:off x="8256111" y="902514"/>
          <a:ext cx="765932" cy="765932"/>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a:p>
          <a:pPr marL="0" lvl="0" indent="0" algn="ctr" defTabSz="711200">
            <a:lnSpc>
              <a:spcPct val="90000"/>
            </a:lnSpc>
            <a:spcBef>
              <a:spcPct val="0"/>
            </a:spcBef>
            <a:spcAft>
              <a:spcPct val="35000"/>
            </a:spcAft>
            <a:buNone/>
          </a:pPr>
          <a:endParaRPr lang="en-GB" sz="1600" kern="1200"/>
        </a:p>
      </dsp:txBody>
      <dsp:txXfrm>
        <a:off x="8428446" y="902514"/>
        <a:ext cx="421262" cy="576364"/>
      </dsp:txXfrm>
    </dsp:sp>
    <dsp:sp modelId="{51071E23-2CEF-4B47-BC00-9189D07C00BA}">
      <dsp:nvSpPr>
        <dsp:cNvPr id="0" name=""/>
        <dsp:cNvSpPr/>
      </dsp:nvSpPr>
      <dsp:spPr>
        <a:xfrm>
          <a:off x="9011707" y="2295117"/>
          <a:ext cx="765932" cy="765932"/>
        </a:xfrm>
        <a:prstGeom prst="downArrow">
          <a:avLst>
            <a:gd name="adj1" fmla="val 55000"/>
            <a:gd name="adj2" fmla="val 45000"/>
          </a:avLst>
        </a:prstGeom>
        <a:solidFill>
          <a:schemeClr val="accent2">
            <a:tint val="40000"/>
            <a:alpha val="90000"/>
            <a:hueOff val="-1036673"/>
            <a:satOff val="-903"/>
            <a:lumOff val="35"/>
            <a:alphaOff val="0"/>
          </a:schemeClr>
        </a:solidFill>
        <a:ln w="12700" cap="flat" cmpd="sng" algn="ctr">
          <a:solidFill>
            <a:schemeClr val="accent2">
              <a:tint val="40000"/>
              <a:alpha val="90000"/>
              <a:hueOff val="-1036673"/>
              <a:satOff val="-903"/>
              <a:lumOff val="3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a:p>
          <a:pPr marL="0" lvl="0" indent="0" algn="ctr" defTabSz="711200">
            <a:lnSpc>
              <a:spcPct val="90000"/>
            </a:lnSpc>
            <a:spcBef>
              <a:spcPct val="0"/>
            </a:spcBef>
            <a:spcAft>
              <a:spcPct val="35000"/>
            </a:spcAft>
            <a:buNone/>
          </a:pPr>
          <a:endParaRPr lang="en-GB" sz="1600" kern="1200"/>
        </a:p>
      </dsp:txBody>
      <dsp:txXfrm>
        <a:off x="9184042" y="2295117"/>
        <a:ext cx="421262" cy="576364"/>
      </dsp:txXfrm>
    </dsp:sp>
    <dsp:sp modelId="{29606D7B-CA24-401E-814D-4FC118EE1104}">
      <dsp:nvSpPr>
        <dsp:cNvPr id="0" name=""/>
        <dsp:cNvSpPr/>
      </dsp:nvSpPr>
      <dsp:spPr>
        <a:xfrm>
          <a:off x="9756025" y="3687721"/>
          <a:ext cx="765932" cy="765932"/>
        </a:xfrm>
        <a:prstGeom prst="downArrow">
          <a:avLst>
            <a:gd name="adj1" fmla="val 55000"/>
            <a:gd name="adj2" fmla="val 45000"/>
          </a:avLst>
        </a:prstGeom>
        <a:solidFill>
          <a:schemeClr val="accent2">
            <a:tint val="40000"/>
            <a:alpha val="90000"/>
            <a:hueOff val="-2073347"/>
            <a:satOff val="-1805"/>
            <a:lumOff val="70"/>
            <a:alphaOff val="0"/>
          </a:schemeClr>
        </a:solidFill>
        <a:ln w="12700" cap="flat" cmpd="sng" algn="ctr">
          <a:solidFill>
            <a:schemeClr val="accent2">
              <a:tint val="40000"/>
              <a:alpha val="90000"/>
              <a:hueOff val="-2073347"/>
              <a:satOff val="-1805"/>
              <a:lumOff val="7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a:p>
          <a:pPr marL="0" lvl="0" indent="0" algn="ctr" defTabSz="711200">
            <a:lnSpc>
              <a:spcPct val="90000"/>
            </a:lnSpc>
            <a:spcBef>
              <a:spcPct val="0"/>
            </a:spcBef>
            <a:spcAft>
              <a:spcPct val="35000"/>
            </a:spcAft>
            <a:buNone/>
          </a:pPr>
          <a:endParaRPr lang="en-GB" sz="1600" kern="1200"/>
        </a:p>
      </dsp:txBody>
      <dsp:txXfrm>
        <a:off x="9928360" y="3687721"/>
        <a:ext cx="421262" cy="57636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2EEB0F-63C3-458C-AD9B-7B43923C2775}">
      <dsp:nvSpPr>
        <dsp:cNvPr id="0" name=""/>
        <dsp:cNvSpPr/>
      </dsp:nvSpPr>
      <dsp:spPr>
        <a:xfrm>
          <a:off x="634922" y="910"/>
          <a:ext cx="4101721" cy="260459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5E5F51-07EC-4CF1-AA12-C4A105819929}">
      <dsp:nvSpPr>
        <dsp:cNvPr id="0" name=""/>
        <dsp:cNvSpPr/>
      </dsp:nvSpPr>
      <dsp:spPr>
        <a:xfrm>
          <a:off x="1090669" y="433869"/>
          <a:ext cx="4101721" cy="26045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GB" sz="2600" b="1" kern="1200" dirty="0">
              <a:solidFill>
                <a:schemeClr val="tx1"/>
              </a:solidFill>
              <a:latin typeface="Arial"/>
              <a:cs typeface="Arial"/>
            </a:rPr>
            <a:t> Inclusion- free full, related to subject, from the</a:t>
          </a:r>
          <a:r>
            <a:rPr lang="en-GB" sz="2600" b="1" kern="1200" dirty="0">
              <a:latin typeface="Arial"/>
              <a:cs typeface="Arial"/>
            </a:rPr>
            <a:t> </a:t>
          </a:r>
          <a:r>
            <a:rPr lang="en-GB" sz="2600" b="1" kern="1200" dirty="0">
              <a:solidFill>
                <a:schemeClr val="tx1"/>
              </a:solidFill>
              <a:latin typeface="Arial"/>
              <a:cs typeface="Arial"/>
            </a:rPr>
            <a:t>last five years</a:t>
          </a:r>
        </a:p>
      </dsp:txBody>
      <dsp:txXfrm>
        <a:off x="1166955" y="510155"/>
        <a:ext cx="3949149" cy="2452021"/>
      </dsp:txXfrm>
    </dsp:sp>
    <dsp:sp modelId="{201239BE-8AD3-466A-898F-A691B0247C23}">
      <dsp:nvSpPr>
        <dsp:cNvPr id="0" name=""/>
        <dsp:cNvSpPr/>
      </dsp:nvSpPr>
      <dsp:spPr>
        <a:xfrm>
          <a:off x="5648137" y="910"/>
          <a:ext cx="4101721" cy="260459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D5E989-D95C-44E3-B357-7A9FBE0F9FFF}">
      <dsp:nvSpPr>
        <dsp:cNvPr id="0" name=""/>
        <dsp:cNvSpPr/>
      </dsp:nvSpPr>
      <dsp:spPr>
        <a:xfrm>
          <a:off x="6103884" y="433869"/>
          <a:ext cx="4101721" cy="26045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GB" sz="2600" b="1" kern="1200" dirty="0">
              <a:solidFill>
                <a:schemeClr val="tx1"/>
              </a:solidFill>
              <a:latin typeface="Arial"/>
              <a:cs typeface="Arial"/>
            </a:rPr>
            <a:t>Exclusion - older than five years, the article’s systematic reviews, not related to the subject ,does not provide free full access.</a:t>
          </a:r>
          <a:endParaRPr lang="en-GB" sz="2600" kern="1200" dirty="0">
            <a:solidFill>
              <a:schemeClr val="tx1"/>
            </a:solidFill>
            <a:latin typeface="Arial"/>
            <a:cs typeface="Arial"/>
          </a:endParaRPr>
        </a:p>
      </dsp:txBody>
      <dsp:txXfrm>
        <a:off x="6180170" y="510155"/>
        <a:ext cx="3949149" cy="2452021"/>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2F66-727D-4150-ADA5-49CF3A0F6873}"/>
              </a:ext>
            </a:extLst>
          </p:cNvPr>
          <p:cNvSpPr>
            <a:spLocks noGrp="1"/>
          </p:cNvSpPr>
          <p:nvPr>
            <p:ph type="ctrTitle"/>
          </p:nvPr>
        </p:nvSpPr>
        <p:spPr>
          <a:xfrm>
            <a:off x="530352" y="1122363"/>
            <a:ext cx="10072922" cy="1978346"/>
          </a:xfrm>
        </p:spPr>
        <p:txBody>
          <a:bodyPr anchor="b">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D9A1FE-C39F-4D7C-B93D-F8C203A1D69C}"/>
              </a:ext>
            </a:extLst>
          </p:cNvPr>
          <p:cNvSpPr>
            <a:spLocks noGrp="1"/>
          </p:cNvSpPr>
          <p:nvPr>
            <p:ph type="subTitle" idx="1"/>
          </p:nvPr>
        </p:nvSpPr>
        <p:spPr>
          <a:xfrm>
            <a:off x="530352" y="3509963"/>
            <a:ext cx="10072922" cy="1747837"/>
          </a:xfrm>
        </p:spPr>
        <p:txBody>
          <a:bodyPr>
            <a:normAutofit/>
          </a:bodyPr>
          <a:lstStyle>
            <a:lvl1pPr marL="0" indent="0" algn="l">
              <a:buNone/>
              <a:defRPr sz="2000" i="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C008AAC-7D41-4304-8D59-EF34B232682C}"/>
              </a:ext>
            </a:extLst>
          </p:cNvPr>
          <p:cNvSpPr>
            <a:spLocks noGrp="1"/>
          </p:cNvSpPr>
          <p:nvPr>
            <p:ph type="dt" sz="half" idx="10"/>
          </p:nvPr>
        </p:nvSpPr>
        <p:spPr>
          <a:xfrm>
            <a:off x="530352" y="136525"/>
            <a:ext cx="2743200" cy="365125"/>
          </a:xfrm>
        </p:spPr>
        <p:txBody>
          <a:bodyPr/>
          <a:lstStyle>
            <a:lvl1pPr algn="l">
              <a:defRPr/>
            </a:lvl1pPr>
          </a:lstStyle>
          <a:p>
            <a:fld id="{524C6359-9BB8-4148-8114-537E698DA205}" type="datetime1">
              <a:rPr lang="en-US" smtClean="0"/>
              <a:t>3/20/2023</a:t>
            </a:fld>
            <a:endParaRPr lang="en-US" dirty="0"/>
          </a:p>
        </p:txBody>
      </p:sp>
      <p:sp>
        <p:nvSpPr>
          <p:cNvPr id="5" name="Footer Placeholder 4">
            <a:extLst>
              <a:ext uri="{FF2B5EF4-FFF2-40B4-BE49-F238E27FC236}">
                <a16:creationId xmlns:a16="http://schemas.microsoft.com/office/drawing/2014/main" id="{4724D078-DE22-4F23-8B48-21FB1415C3E3}"/>
              </a:ext>
            </a:extLst>
          </p:cNvPr>
          <p:cNvSpPr>
            <a:spLocks noGrp="1"/>
          </p:cNvSpPr>
          <p:nvPr>
            <p:ph type="ftr" sz="quarter" idx="11"/>
          </p:nvPr>
        </p:nvSpPr>
        <p:spPr>
          <a:xfrm>
            <a:off x="530352" y="6356350"/>
            <a:ext cx="4114800" cy="365125"/>
          </a:xfrm>
        </p:spPr>
        <p:txBody>
          <a:bodyPr/>
          <a:lstStyle>
            <a:lvl1pPr algn="l">
              <a:defRPr/>
            </a:lvl1pPr>
          </a:lstStyle>
          <a:p>
            <a:endParaRPr lang="en-US"/>
          </a:p>
        </p:txBody>
      </p:sp>
      <p:sp>
        <p:nvSpPr>
          <p:cNvPr id="6" name="Slide Number Placeholder 5">
            <a:extLst>
              <a:ext uri="{FF2B5EF4-FFF2-40B4-BE49-F238E27FC236}">
                <a16:creationId xmlns:a16="http://schemas.microsoft.com/office/drawing/2014/main" id="{BB64C1F5-608B-4335-9F2A-17F63D5FAF0D}"/>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5E279D86-4533-45F1-B0AA-D237399A5ED5}"/>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764FD722-CB31-4326-ADD8-CBA52FD1FF59}"/>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24E4BCEC-8B0A-444E-8509-1B3BB0449E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9DB36622-1DC7-4B17-8984-588BA8999FF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51B97AF0-1974-42B9-B5FC-A332C52E827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95A298AD-BE5D-4BE1-8CDF-DBFB42D63FE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230203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B4A7-C566-48F4-B4B8-3A5E7B6C5C3A}"/>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D3B93F5-BC8B-452C-ACE2-C7E01D1B80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39A49B3-A57D-46C5-8462-0C52509F8FCA}"/>
              </a:ext>
            </a:extLst>
          </p:cNvPr>
          <p:cNvSpPr>
            <a:spLocks noGrp="1"/>
          </p:cNvSpPr>
          <p:nvPr>
            <p:ph type="dt" sz="half" idx="10"/>
          </p:nvPr>
        </p:nvSpPr>
        <p:spPr>
          <a:xfrm>
            <a:off x="530352" y="136525"/>
            <a:ext cx="2743200" cy="365125"/>
          </a:xfrm>
        </p:spPr>
        <p:txBody>
          <a:bodyPr/>
          <a:lstStyle/>
          <a:p>
            <a:fld id="{9376191F-481E-48E9-BB9A-369A67A7362D}" type="datetime1">
              <a:rPr lang="en-US" smtClean="0"/>
              <a:t>3/20/2023</a:t>
            </a:fld>
            <a:endParaRPr lang="en-US" dirty="0"/>
          </a:p>
        </p:txBody>
      </p:sp>
      <p:sp>
        <p:nvSpPr>
          <p:cNvPr id="5" name="Footer Placeholder 4">
            <a:extLst>
              <a:ext uri="{FF2B5EF4-FFF2-40B4-BE49-F238E27FC236}">
                <a16:creationId xmlns:a16="http://schemas.microsoft.com/office/drawing/2014/main" id="{9EC8C810-EAF4-4D86-84DD-2E574122DD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87E738-8574-490B-974B-9AD3B2AAE521}"/>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p:nvPr/>
        </p:nvGrpSpPr>
        <p:grpSpPr>
          <a:xfrm>
            <a:off x="530225" y="2310597"/>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41DF3078-C636-4776-A616-D5BF3BC280C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0D1A27FA-1310-4BC3-A071-1566746B2FB1}"/>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99ACB9EB-84FE-4B33-9EF9-4EC7DAC25DD5}"/>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826E5EFB-0EF9-4DB8-99CB-5DD72009DB2C}"/>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86238E12-0689-4123-8B2E-E1CCFCC4C88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8538CF67-A00E-4955-A447-001BE02E771A}"/>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967764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764E-4B3D-4B6A-A210-B50E4F60E246}"/>
              </a:ext>
            </a:extLst>
          </p:cNvPr>
          <p:cNvSpPr>
            <a:spLocks noGrp="1"/>
          </p:cNvSpPr>
          <p:nvPr>
            <p:ph type="title"/>
          </p:nvPr>
        </p:nvSpPr>
        <p:spPr>
          <a:xfrm>
            <a:off x="530352" y="787068"/>
            <a:ext cx="10072922" cy="2313641"/>
          </a:xfrm>
        </p:spPr>
        <p:txBody>
          <a:bodyPr anchor="b">
            <a:normAutofit/>
          </a:bodyPr>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A30AEC2-B6E6-4C09-A16F-5E2A1C9A0D0E}"/>
              </a:ext>
            </a:extLst>
          </p:cNvPr>
          <p:cNvSpPr>
            <a:spLocks noGrp="1"/>
          </p:cNvSpPr>
          <p:nvPr>
            <p:ph type="body" idx="1"/>
          </p:nvPr>
        </p:nvSpPr>
        <p:spPr>
          <a:xfrm>
            <a:off x="530352" y="3509963"/>
            <a:ext cx="10072922" cy="2579687"/>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A37CAB-B545-4E42-BB5A-F1DAA9335033}"/>
              </a:ext>
            </a:extLst>
          </p:cNvPr>
          <p:cNvSpPr>
            <a:spLocks noGrp="1"/>
          </p:cNvSpPr>
          <p:nvPr>
            <p:ph type="dt" sz="half" idx="10"/>
          </p:nvPr>
        </p:nvSpPr>
        <p:spPr/>
        <p:txBody>
          <a:bodyPr/>
          <a:lstStyle/>
          <a:p>
            <a:fld id="{6C5677DE-DD04-48CC-9C18-7BE9FF2DEB6B}" type="datetime1">
              <a:rPr lang="en-US" smtClean="0"/>
              <a:t>3/20/2023</a:t>
            </a:fld>
            <a:endParaRPr lang="en-US"/>
          </a:p>
        </p:txBody>
      </p:sp>
      <p:sp>
        <p:nvSpPr>
          <p:cNvPr id="5" name="Footer Placeholder 4">
            <a:extLst>
              <a:ext uri="{FF2B5EF4-FFF2-40B4-BE49-F238E27FC236}">
                <a16:creationId xmlns:a16="http://schemas.microsoft.com/office/drawing/2014/main" id="{AF6D720B-7E58-43F4-9659-ADB2403A50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95F53F-2FA5-4B5C-A151-F07BBC002B29}"/>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37B4CDD2-E09A-418A-9131-FBDEE440A1F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8852E5FB-B268-4CCA-8E55-803038F7A00D}"/>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A1C9CBB3-97C0-4A35-9088-C69233F5CEE7}"/>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1610871-AEE9-46EB-9D27-BA1D9D688124}"/>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27478059-2A11-484D-A2D7-199F74778E50}"/>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30EC0886-DDB9-47F1-9414-C121C1D3F954}"/>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66A10427-DF20-4284-B215-EABA4D366E20}"/>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3630028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73D3-0F03-4BF4-831F-34E80BAC551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4C09409-59F2-486F-A6D0-FAEE8FFF25B2}"/>
              </a:ext>
            </a:extLst>
          </p:cNvPr>
          <p:cNvSpPr>
            <a:spLocks noGrp="1"/>
          </p:cNvSpPr>
          <p:nvPr>
            <p:ph sz="half" idx="1"/>
          </p:nvPr>
        </p:nvSpPr>
        <p:spPr>
          <a:xfrm>
            <a:off x="525717" y="2521885"/>
            <a:ext cx="4645152"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3087241-B390-47A6-8070-C3D4652F887B}"/>
              </a:ext>
            </a:extLst>
          </p:cNvPr>
          <p:cNvSpPr>
            <a:spLocks noGrp="1"/>
          </p:cNvSpPr>
          <p:nvPr>
            <p:ph sz="half" idx="2"/>
          </p:nvPr>
        </p:nvSpPr>
        <p:spPr>
          <a:xfrm>
            <a:off x="5992136" y="2521885"/>
            <a:ext cx="4611138"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080B360-2ACA-4B93-9439-591B6D3FBC3F}"/>
              </a:ext>
            </a:extLst>
          </p:cNvPr>
          <p:cNvSpPr>
            <a:spLocks noGrp="1"/>
          </p:cNvSpPr>
          <p:nvPr>
            <p:ph type="dt" sz="half" idx="10"/>
          </p:nvPr>
        </p:nvSpPr>
        <p:spPr/>
        <p:txBody>
          <a:bodyPr/>
          <a:lstStyle/>
          <a:p>
            <a:fld id="{463255ED-7101-4D18-A8AE-3B5E4CB87EA5}" type="datetime1">
              <a:rPr lang="en-US" smtClean="0"/>
              <a:t>3/20/2023</a:t>
            </a:fld>
            <a:endParaRPr lang="en-US"/>
          </a:p>
        </p:txBody>
      </p:sp>
      <p:sp>
        <p:nvSpPr>
          <p:cNvPr id="6" name="Footer Placeholder 5">
            <a:extLst>
              <a:ext uri="{FF2B5EF4-FFF2-40B4-BE49-F238E27FC236}">
                <a16:creationId xmlns:a16="http://schemas.microsoft.com/office/drawing/2014/main" id="{684A73E2-CF78-404C-A86F-E70A284AE9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A8F42A-11E1-42A0-8ECF-A5BBA3B8CA56}"/>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0CB61A83-9419-49FC-8074-2AB3D34FA88B}"/>
              </a:ext>
              <a:ext uri="{C183D7F6-B498-43B3-948B-1728B52AA6E4}">
                <adec:decorative xmlns:adec="http://schemas.microsoft.com/office/drawing/2017/decorative" val="1"/>
              </a:ext>
            </a:extLst>
          </p:cNvPr>
          <p:cNvGrpSpPr/>
          <p:nvPr/>
        </p:nvGrpSpPr>
        <p:grpSpPr>
          <a:xfrm>
            <a:off x="530225" y="2319637"/>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BCD12E57-97FB-48D8-81CC-7C37E8947CB4}"/>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E487641C-E83B-4134-88C9-1D23D5FA1836}"/>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B99AB7A6-A88C-44E1-A9DE-4126B957F88A}"/>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9FF0D518-1D17-44C7-BF73-7C980481DB5B}"/>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9A7A3E12-61E8-41A0-A459-15BF375FA945}"/>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9E5E4A56-9100-4D60-8A34-0FE116F41FF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190659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ECA31-EE14-41DD-9914-DA7138220460}"/>
              </a:ext>
            </a:extLst>
          </p:cNvPr>
          <p:cNvSpPr>
            <a:spLocks noGrp="1"/>
          </p:cNvSpPr>
          <p:nvPr>
            <p:ph type="title"/>
          </p:nvPr>
        </p:nvSpPr>
        <p:spPr>
          <a:xfrm>
            <a:off x="530352" y="787067"/>
            <a:ext cx="10072922"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CB22AB6-1657-4AE2-8607-2C77A25D79D9}"/>
              </a:ext>
            </a:extLst>
          </p:cNvPr>
          <p:cNvSpPr>
            <a:spLocks noGrp="1"/>
          </p:cNvSpPr>
          <p:nvPr>
            <p:ph type="body" idx="1"/>
          </p:nvPr>
        </p:nvSpPr>
        <p:spPr>
          <a:xfrm>
            <a:off x="530352" y="2521884"/>
            <a:ext cx="4845387"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AA6DC0-D4D5-4164-A3FD-6BB5CBB2BBAD}"/>
              </a:ext>
            </a:extLst>
          </p:cNvPr>
          <p:cNvSpPr>
            <a:spLocks noGrp="1"/>
          </p:cNvSpPr>
          <p:nvPr>
            <p:ph sz="half" idx="2"/>
          </p:nvPr>
        </p:nvSpPr>
        <p:spPr>
          <a:xfrm>
            <a:off x="530352" y="3366390"/>
            <a:ext cx="4845387"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29B35F8-95F3-43D1-8917-5836BAA90490}"/>
              </a:ext>
            </a:extLst>
          </p:cNvPr>
          <p:cNvSpPr>
            <a:spLocks noGrp="1"/>
          </p:cNvSpPr>
          <p:nvPr>
            <p:ph type="body" sz="quarter" idx="3"/>
          </p:nvPr>
        </p:nvSpPr>
        <p:spPr>
          <a:xfrm>
            <a:off x="5734025" y="2521884"/>
            <a:ext cx="4869249"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B639E7-F4A3-4ADE-B290-0A4F9761B977}"/>
              </a:ext>
            </a:extLst>
          </p:cNvPr>
          <p:cNvSpPr>
            <a:spLocks noGrp="1"/>
          </p:cNvSpPr>
          <p:nvPr>
            <p:ph sz="quarter" idx="4"/>
          </p:nvPr>
        </p:nvSpPr>
        <p:spPr>
          <a:xfrm>
            <a:off x="5734025" y="3366390"/>
            <a:ext cx="4869249"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D6F296B-429F-4DFC-ABC3-0A078EA99425}"/>
              </a:ext>
            </a:extLst>
          </p:cNvPr>
          <p:cNvSpPr>
            <a:spLocks noGrp="1"/>
          </p:cNvSpPr>
          <p:nvPr>
            <p:ph type="dt" sz="half" idx="10"/>
          </p:nvPr>
        </p:nvSpPr>
        <p:spPr/>
        <p:txBody>
          <a:bodyPr/>
          <a:lstStyle/>
          <a:p>
            <a:fld id="{CD52F23D-51F6-4C94-8CD5-B9ABBF67EE23}" type="datetime1">
              <a:rPr lang="en-US" smtClean="0"/>
              <a:t>3/20/2023</a:t>
            </a:fld>
            <a:endParaRPr lang="en-US"/>
          </a:p>
        </p:txBody>
      </p:sp>
      <p:sp>
        <p:nvSpPr>
          <p:cNvPr id="8" name="Footer Placeholder 7">
            <a:extLst>
              <a:ext uri="{FF2B5EF4-FFF2-40B4-BE49-F238E27FC236}">
                <a16:creationId xmlns:a16="http://schemas.microsoft.com/office/drawing/2014/main" id="{0B7103B9-D521-4910-AC15-F12F25CB952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73A6D9-123D-492C-B5CE-294EF2559FAB}"/>
              </a:ext>
            </a:extLst>
          </p:cNvPr>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1201540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92A22-4B4D-4F58-9783-A0469DA4D233}"/>
              </a:ext>
            </a:extLst>
          </p:cNvPr>
          <p:cNvSpPr>
            <a:spLocks noGrp="1"/>
          </p:cNvSpPr>
          <p:nvPr>
            <p:ph type="title"/>
          </p:nvPr>
        </p:nvSpPr>
        <p:spPr>
          <a:xfrm>
            <a:off x="525718" y="787068"/>
            <a:ext cx="10077556"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3B5EE610-5457-4E8C-B568-B8D560773B5C}"/>
              </a:ext>
            </a:extLst>
          </p:cNvPr>
          <p:cNvSpPr>
            <a:spLocks noGrp="1"/>
          </p:cNvSpPr>
          <p:nvPr>
            <p:ph type="dt" sz="half" idx="10"/>
          </p:nvPr>
        </p:nvSpPr>
        <p:spPr/>
        <p:txBody>
          <a:bodyPr/>
          <a:lstStyle/>
          <a:p>
            <a:fld id="{D51A702F-6367-4FD1-89A8-3744BE6BA9A2}" type="datetime1">
              <a:rPr lang="en-US" smtClean="0"/>
              <a:t>3/20/2023</a:t>
            </a:fld>
            <a:endParaRPr lang="en-US"/>
          </a:p>
        </p:txBody>
      </p:sp>
      <p:sp>
        <p:nvSpPr>
          <p:cNvPr id="4" name="Footer Placeholder 3">
            <a:extLst>
              <a:ext uri="{FF2B5EF4-FFF2-40B4-BE49-F238E27FC236}">
                <a16:creationId xmlns:a16="http://schemas.microsoft.com/office/drawing/2014/main" id="{A0BA57BB-288A-4A30-A4EC-FF0537BC26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0414C89-B968-4A85-A035-E2997A5F8498}"/>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6" name="Graphic 78">
            <a:extLst>
              <a:ext uri="{FF2B5EF4-FFF2-40B4-BE49-F238E27FC236}">
                <a16:creationId xmlns:a16="http://schemas.microsoft.com/office/drawing/2014/main" id="{AC45ECC6-E29C-40EF-A7C9-5A17DAFD4299}"/>
              </a:ext>
              <a:ext uri="{C183D7F6-B498-43B3-948B-1728B52AA6E4}">
                <adec:decorative xmlns:adec="http://schemas.microsoft.com/office/drawing/2017/decorative" val="1"/>
              </a:ext>
            </a:extLst>
          </p:cNvPr>
          <p:cNvGrpSpPr/>
          <p:nvPr/>
        </p:nvGrpSpPr>
        <p:grpSpPr>
          <a:xfrm>
            <a:off x="530225" y="2352330"/>
            <a:ext cx="972241" cy="45719"/>
            <a:chOff x="4886325" y="3371754"/>
            <a:chExt cx="2418492" cy="113728"/>
          </a:xfrm>
          <a:solidFill>
            <a:schemeClr val="accent1"/>
          </a:solidFill>
        </p:grpSpPr>
        <p:sp>
          <p:nvSpPr>
            <p:cNvPr id="7" name="Graphic 78">
              <a:extLst>
                <a:ext uri="{FF2B5EF4-FFF2-40B4-BE49-F238E27FC236}">
                  <a16:creationId xmlns:a16="http://schemas.microsoft.com/office/drawing/2014/main" id="{8DA0D497-8E8F-426A-8172-894BE03F70F6}"/>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8" name="Graphic 78">
              <a:extLst>
                <a:ext uri="{FF2B5EF4-FFF2-40B4-BE49-F238E27FC236}">
                  <a16:creationId xmlns:a16="http://schemas.microsoft.com/office/drawing/2014/main" id="{8C0459EF-3B70-4083-8845-3A9AF847E805}"/>
                </a:ext>
              </a:extLst>
            </p:cNvPr>
            <p:cNvGrpSpPr/>
            <p:nvPr/>
          </p:nvGrpSpPr>
          <p:grpSpPr>
            <a:xfrm>
              <a:off x="4886709" y="3371754"/>
              <a:ext cx="2418108" cy="113728"/>
              <a:chOff x="4886709" y="3371754"/>
              <a:chExt cx="2418108" cy="113728"/>
            </a:xfrm>
            <a:grpFill/>
          </p:grpSpPr>
          <p:sp>
            <p:nvSpPr>
              <p:cNvPr id="9" name="Graphic 78">
                <a:extLst>
                  <a:ext uri="{FF2B5EF4-FFF2-40B4-BE49-F238E27FC236}">
                    <a16:creationId xmlns:a16="http://schemas.microsoft.com/office/drawing/2014/main" id="{53BF2B58-70F8-4288-85AB-CBDA723CDFCC}"/>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0" name="Graphic 78">
                <a:extLst>
                  <a:ext uri="{FF2B5EF4-FFF2-40B4-BE49-F238E27FC236}">
                    <a16:creationId xmlns:a16="http://schemas.microsoft.com/office/drawing/2014/main" id="{A569E551-A5A0-4A8F-B999-3A6D104814A2}"/>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0FB69EB5-D9AC-46E7-934E-32999C39B2E6}"/>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6EABC49A-B4ED-44E4-ADB7-E432734A7C9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3837257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7A339C-4093-4B40-8C90-52F005CA9A0E}"/>
              </a:ext>
            </a:extLst>
          </p:cNvPr>
          <p:cNvSpPr>
            <a:spLocks noGrp="1"/>
          </p:cNvSpPr>
          <p:nvPr>
            <p:ph type="dt" sz="half" idx="10"/>
          </p:nvPr>
        </p:nvSpPr>
        <p:spPr/>
        <p:txBody>
          <a:bodyPr/>
          <a:lstStyle/>
          <a:p>
            <a:fld id="{4A6E99BD-4B4F-4460-B452-0E8146ACCF8F}" type="datetime1">
              <a:rPr lang="en-US" smtClean="0"/>
              <a:t>3/20/2023</a:t>
            </a:fld>
            <a:endParaRPr lang="en-US"/>
          </a:p>
        </p:txBody>
      </p:sp>
      <p:sp>
        <p:nvSpPr>
          <p:cNvPr id="3" name="Footer Placeholder 2">
            <a:extLst>
              <a:ext uri="{FF2B5EF4-FFF2-40B4-BE49-F238E27FC236}">
                <a16:creationId xmlns:a16="http://schemas.microsoft.com/office/drawing/2014/main" id="{DFA33F04-8E0A-4165-930C-527D781A7D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62F57B-BEB6-4973-A362-38F638E0D05C}"/>
              </a:ext>
            </a:extLst>
          </p:cNvPr>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880156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FAC90-C2CA-44DD-8EF8-20BDD6724247}"/>
              </a:ext>
            </a:extLst>
          </p:cNvPr>
          <p:cNvSpPr>
            <a:spLocks noGrp="1"/>
          </p:cNvSpPr>
          <p:nvPr>
            <p:ph type="title"/>
          </p:nvPr>
        </p:nvSpPr>
        <p:spPr>
          <a:xfrm>
            <a:off x="530352" y="787068"/>
            <a:ext cx="4315386" cy="2223152"/>
          </a:xfrm>
        </p:spPr>
        <p:txBody>
          <a:bodyPr anchor="b">
            <a:no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EE915FB-D5F4-4CAD-AE70-3644E81802E6}"/>
              </a:ext>
            </a:extLst>
          </p:cNvPr>
          <p:cNvSpPr>
            <a:spLocks noGrp="1"/>
          </p:cNvSpPr>
          <p:nvPr>
            <p:ph idx="1"/>
          </p:nvPr>
        </p:nvSpPr>
        <p:spPr>
          <a:xfrm>
            <a:off x="5183188" y="987425"/>
            <a:ext cx="5420086"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7374DA3-3BAC-4045-825F-B3C27B89736B}"/>
              </a:ext>
            </a:extLst>
          </p:cNvPr>
          <p:cNvSpPr>
            <a:spLocks noGrp="1"/>
          </p:cNvSpPr>
          <p:nvPr>
            <p:ph type="body" sz="half" idx="2"/>
          </p:nvPr>
        </p:nvSpPr>
        <p:spPr>
          <a:xfrm>
            <a:off x="530352" y="3429000"/>
            <a:ext cx="4315386" cy="24399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5A0D65-0423-4E45-947A-E08C8569F15F}"/>
              </a:ext>
            </a:extLst>
          </p:cNvPr>
          <p:cNvSpPr>
            <a:spLocks noGrp="1"/>
          </p:cNvSpPr>
          <p:nvPr>
            <p:ph type="dt" sz="half" idx="10"/>
          </p:nvPr>
        </p:nvSpPr>
        <p:spPr/>
        <p:txBody>
          <a:bodyPr/>
          <a:lstStyle/>
          <a:p>
            <a:fld id="{EB6FD34C-1867-42A9-AC54-D15ADD8A65E7}" type="datetime1">
              <a:rPr lang="en-US" smtClean="0"/>
              <a:t>3/20/2023</a:t>
            </a:fld>
            <a:endParaRPr lang="en-US"/>
          </a:p>
        </p:txBody>
      </p:sp>
      <p:sp>
        <p:nvSpPr>
          <p:cNvPr id="6" name="Footer Placeholder 5">
            <a:extLst>
              <a:ext uri="{FF2B5EF4-FFF2-40B4-BE49-F238E27FC236}">
                <a16:creationId xmlns:a16="http://schemas.microsoft.com/office/drawing/2014/main" id="{27E6FBD0-E49F-4DE6-9264-CEDB9BAA01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16B246-A768-4B2D-96C6-9F417852636C}"/>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839DB371-B90D-44CB-A4AF-C7BDBFD0A87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0C845011-2FC2-40F7-B0C6-49CBBA72B9C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82BC78B8-5139-436F-AD47-3CC03903FDDC}"/>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F9DC17BA-1278-45C9-B1BF-B9F1518E1F29}"/>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99637B9F-CC26-4669-81F0-A942B4F72D61}"/>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2BB8F115-0030-47B4-BAF4-C15D1EA27B11}"/>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662F9949-4F1A-4708-824B-E876E9BEDA1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881941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B0C8-915E-4BF2-976E-B8D7EDC591F9}"/>
              </a:ext>
            </a:extLst>
          </p:cNvPr>
          <p:cNvSpPr>
            <a:spLocks noGrp="1"/>
          </p:cNvSpPr>
          <p:nvPr>
            <p:ph type="title"/>
          </p:nvPr>
        </p:nvSpPr>
        <p:spPr>
          <a:xfrm>
            <a:off x="530352" y="787068"/>
            <a:ext cx="3932237" cy="2223152"/>
          </a:xfrm>
        </p:spPr>
        <p:txBody>
          <a:bodyPr anchor="b">
            <a:no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10714E6-8E50-4B50-A2E0-F9D20155EB9B}"/>
              </a:ext>
            </a:extLst>
          </p:cNvPr>
          <p:cNvSpPr>
            <a:spLocks noGrp="1"/>
          </p:cNvSpPr>
          <p:nvPr>
            <p:ph type="pic" idx="1"/>
          </p:nvPr>
        </p:nvSpPr>
        <p:spPr>
          <a:xfrm>
            <a:off x="5183188" y="987425"/>
            <a:ext cx="5420086"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0D67A6C-5CA5-4EF0-B1C4-ED85FF255AE3}"/>
              </a:ext>
            </a:extLst>
          </p:cNvPr>
          <p:cNvSpPr>
            <a:spLocks noGrp="1"/>
          </p:cNvSpPr>
          <p:nvPr>
            <p:ph type="body" sz="half" idx="2"/>
          </p:nvPr>
        </p:nvSpPr>
        <p:spPr>
          <a:xfrm>
            <a:off x="530352" y="3429000"/>
            <a:ext cx="3932237" cy="243998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C76474-31D4-4567-B4EC-B6AF24488AE7}"/>
              </a:ext>
            </a:extLst>
          </p:cNvPr>
          <p:cNvSpPr>
            <a:spLocks noGrp="1"/>
          </p:cNvSpPr>
          <p:nvPr>
            <p:ph type="dt" sz="half" idx="10"/>
          </p:nvPr>
        </p:nvSpPr>
        <p:spPr/>
        <p:txBody>
          <a:bodyPr/>
          <a:lstStyle/>
          <a:p>
            <a:fld id="{336133E9-A654-4C17-8C3C-DDCAC83D6EBF}" type="datetime1">
              <a:rPr lang="en-US" smtClean="0"/>
              <a:t>3/20/2023</a:t>
            </a:fld>
            <a:endParaRPr lang="en-US"/>
          </a:p>
        </p:txBody>
      </p:sp>
      <p:sp>
        <p:nvSpPr>
          <p:cNvPr id="6" name="Footer Placeholder 5">
            <a:extLst>
              <a:ext uri="{FF2B5EF4-FFF2-40B4-BE49-F238E27FC236}">
                <a16:creationId xmlns:a16="http://schemas.microsoft.com/office/drawing/2014/main" id="{5C902DE0-33F5-4372-8EB5-F5746D344A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C5C2EF-849D-4B2C-8ED6-D26553657DBA}"/>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7627CBC2-9DC2-4EE8-A2D5-849E30F2201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9FB4AEFC-63AB-4831-8EC1-E8145604D8D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811E1337-D5DA-408D-91F3-A6A35FCDD0B9}"/>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1E473FA4-FD80-4D04-AAC5-63B9A4D80778}"/>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FCB457B9-48DE-4921-8C3F-996598075B1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53C9DB95-9A61-4553-8D82-D2BE26FCBC6E}"/>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0EAE371F-24C9-4738-834F-FAF5A5C9ACE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3528091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F2C5-A3FC-44EF-BA15-CEC83C83D6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5040D3-67DB-455C-AD79-49E185DB63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B2B07A-258E-42DD-9A68-2C76F7D54040}"/>
              </a:ext>
            </a:extLst>
          </p:cNvPr>
          <p:cNvSpPr>
            <a:spLocks noGrp="1"/>
          </p:cNvSpPr>
          <p:nvPr>
            <p:ph type="dt" sz="half" idx="10"/>
          </p:nvPr>
        </p:nvSpPr>
        <p:spPr/>
        <p:txBody>
          <a:bodyPr/>
          <a:lstStyle/>
          <a:p>
            <a:fld id="{A4649BD0-10DB-43E7-8F22-40B3D51B8FC3}" type="datetime1">
              <a:rPr lang="en-US" smtClean="0"/>
              <a:t>3/20/2023</a:t>
            </a:fld>
            <a:endParaRPr lang="en-US"/>
          </a:p>
        </p:txBody>
      </p:sp>
      <p:sp>
        <p:nvSpPr>
          <p:cNvPr id="5" name="Footer Placeholder 4">
            <a:extLst>
              <a:ext uri="{FF2B5EF4-FFF2-40B4-BE49-F238E27FC236}">
                <a16:creationId xmlns:a16="http://schemas.microsoft.com/office/drawing/2014/main" id="{7C01E9BC-3BB8-40CD-9294-59A2E59E1B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13979D-5589-4770-9D29-046F2B506C33}"/>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12EF7969-DB38-4989-A65C-9D190A245515}"/>
              </a:ext>
              <a:ext uri="{C183D7F6-B498-43B3-948B-1728B52AA6E4}">
                <adec:decorative xmlns:adec="http://schemas.microsoft.com/office/drawing/2017/decorative" val="1"/>
              </a:ext>
            </a:extLst>
          </p:cNvPr>
          <p:cNvGrpSpPr/>
          <p:nvPr/>
        </p:nvGrpSpPr>
        <p:grpSpPr>
          <a:xfrm>
            <a:off x="530225" y="2333456"/>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2145BE25-C437-45FE-A3D3-BBAAF108CC9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4A9D0FA0-682C-4076-B779-D865AEEFC66C}"/>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AB60163C-1A2D-4F00-BC61-8A3C11E2D2BE}"/>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3FF8D873-9CF9-4A0A-A7B8-875C0B8233D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2B645470-F624-4417-A8A4-FC242E43C9DB}"/>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ECC7EFEF-6B2A-4210-9275-0077ACF2827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537530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6693CD-CB65-4F37-A6DA-F300B93C14D9}"/>
              </a:ext>
            </a:extLst>
          </p:cNvPr>
          <p:cNvSpPr>
            <a:spLocks noGrp="1"/>
          </p:cNvSpPr>
          <p:nvPr>
            <p:ph type="title" orient="vert"/>
          </p:nvPr>
        </p:nvSpPr>
        <p:spPr>
          <a:xfrm>
            <a:off x="7974374" y="787067"/>
            <a:ext cx="2628900" cy="5389895"/>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48D117-7AE6-4831-9867-5145F64A0C24}"/>
              </a:ext>
            </a:extLst>
          </p:cNvPr>
          <p:cNvSpPr>
            <a:spLocks noGrp="1"/>
          </p:cNvSpPr>
          <p:nvPr>
            <p:ph type="body" orient="vert" idx="1"/>
          </p:nvPr>
        </p:nvSpPr>
        <p:spPr>
          <a:xfrm>
            <a:off x="525719" y="787067"/>
            <a:ext cx="7039402" cy="538989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4988CF8-397F-485E-8081-AFA4DADD440C}"/>
              </a:ext>
            </a:extLst>
          </p:cNvPr>
          <p:cNvSpPr>
            <a:spLocks noGrp="1"/>
          </p:cNvSpPr>
          <p:nvPr>
            <p:ph type="dt" sz="half" idx="10"/>
          </p:nvPr>
        </p:nvSpPr>
        <p:spPr/>
        <p:txBody>
          <a:bodyPr/>
          <a:lstStyle/>
          <a:p>
            <a:fld id="{0A16C79C-F566-427A-93F6-434A4E613134}" type="datetime1">
              <a:rPr lang="en-US" smtClean="0"/>
              <a:t>3/20/2023</a:t>
            </a:fld>
            <a:endParaRPr lang="en-US"/>
          </a:p>
        </p:txBody>
      </p:sp>
      <p:sp>
        <p:nvSpPr>
          <p:cNvPr id="5" name="Footer Placeholder 4">
            <a:extLst>
              <a:ext uri="{FF2B5EF4-FFF2-40B4-BE49-F238E27FC236}">
                <a16:creationId xmlns:a16="http://schemas.microsoft.com/office/drawing/2014/main" id="{83CE4773-4660-4F21-83CF-1A449395BB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B59537-EB47-40FA-893E-785D6FE00A5C}"/>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588F505F-2957-41FC-9AAA-962853A6719E}"/>
              </a:ext>
              <a:ext uri="{C183D7F6-B498-43B3-948B-1728B52AA6E4}">
                <adec:decorative xmlns:adec="http://schemas.microsoft.com/office/drawing/2017/decorative" val="1"/>
              </a:ext>
            </a:extLst>
          </p:cNvPr>
          <p:cNvGrpSpPr/>
          <p:nvPr/>
        </p:nvGrpSpPr>
        <p:grpSpPr>
          <a:xfrm rot="5400000">
            <a:off x="7283627" y="1250328"/>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091A36EB-8545-4EFE-B619-165D36D644D1}"/>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8D075D29-6706-486B-A55A-13866882BA88}"/>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FAE751A-10F0-48F2-BBC3-D2FE499B34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52289CAF-683C-4BCC-8AA5-95A3BF799B0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3BC8403A-C46F-4DA1-A015-00A80215F289}"/>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A797D957-3A2C-42DF-B73E-CBB47BE036B7}"/>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207216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435959F4-53DA-47FF-BC24-1E5B75C69876}"/>
              </a:ext>
            </a:extLst>
          </p:cNvPr>
          <p:cNvSpPr/>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20" name="Group 19">
            <a:extLst>
              <a:ext uri="{FF2B5EF4-FFF2-40B4-BE49-F238E27FC236}">
                <a16:creationId xmlns:a16="http://schemas.microsoft.com/office/drawing/2014/main" id="{A7CF83E8-F6F0-41E3-B580-7412A04DDFB5}"/>
              </a:ext>
            </a:extLst>
          </p:cNvPr>
          <p:cNvGrpSpPr/>
          <p:nvPr/>
        </p:nvGrpSpPr>
        <p:grpSpPr>
          <a:xfrm>
            <a:off x="10776050" y="5204030"/>
            <a:ext cx="886141" cy="802497"/>
            <a:chOff x="10948005" y="3272152"/>
            <a:chExt cx="868640" cy="786648"/>
          </a:xfrm>
          <a:solidFill>
            <a:schemeClr val="accent1"/>
          </a:solidFill>
        </p:grpSpPr>
        <p:sp>
          <p:nvSpPr>
            <p:cNvPr id="21" name="Freeform: Shape 20">
              <a:extLst>
                <a:ext uri="{FF2B5EF4-FFF2-40B4-BE49-F238E27FC236}">
                  <a16:creationId xmlns:a16="http://schemas.microsoft.com/office/drawing/2014/main" id="{1A0B6DBB-705D-48D0-842C-F9DFA7684D19}"/>
                </a:ext>
              </a:extLst>
            </p:cNvPr>
            <p:cNvSpPr/>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2" name="Freeform: Shape 21">
              <a:extLst>
                <a:ext uri="{FF2B5EF4-FFF2-40B4-BE49-F238E27FC236}">
                  <a16:creationId xmlns:a16="http://schemas.microsoft.com/office/drawing/2014/main" id="{C194A764-16E1-4D0D-9357-76F80E6086C0}"/>
                </a:ext>
              </a:extLst>
            </p:cNvPr>
            <p:cNvSpPr/>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3" name="Freeform: Shape 22">
              <a:extLst>
                <a:ext uri="{FF2B5EF4-FFF2-40B4-BE49-F238E27FC236}">
                  <a16:creationId xmlns:a16="http://schemas.microsoft.com/office/drawing/2014/main" id="{115B7F3F-A40D-4F24-8536-E2420B433211}"/>
                </a:ext>
              </a:extLst>
            </p:cNvPr>
            <p:cNvSpPr/>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4" name="Graphic 12">
              <a:extLst>
                <a:ext uri="{FF2B5EF4-FFF2-40B4-BE49-F238E27FC236}">
                  <a16:creationId xmlns:a16="http://schemas.microsoft.com/office/drawing/2014/main" id="{CEF42844-A829-4ED2-A360-63BB2A7C45EE}"/>
                </a:ext>
              </a:extLst>
            </p:cNvPr>
            <p:cNvSpPr/>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5" name="Graphic 15">
              <a:extLst>
                <a:ext uri="{FF2B5EF4-FFF2-40B4-BE49-F238E27FC236}">
                  <a16:creationId xmlns:a16="http://schemas.microsoft.com/office/drawing/2014/main" id="{57B23B52-A1C3-44EF-BC11-9094A0DA11AB}"/>
                </a:ext>
              </a:extLst>
            </p:cNvPr>
            <p:cNvSpPr/>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6" name="Graphic 15">
              <a:extLst>
                <a:ext uri="{FF2B5EF4-FFF2-40B4-BE49-F238E27FC236}">
                  <a16:creationId xmlns:a16="http://schemas.microsoft.com/office/drawing/2014/main" id="{064E08E5-DA92-4CF2-A0BF-E341800227B2}"/>
                </a:ext>
              </a:extLst>
            </p:cNvPr>
            <p:cNvSpPr/>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7A222560-E657-4CAE-B667-7BE9E224B244}"/>
                </a:ext>
              </a:extLst>
            </p:cNvPr>
            <p:cNvSpPr/>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Freeform: Shape 7">
            <a:extLst>
              <a:ext uri="{FF2B5EF4-FFF2-40B4-BE49-F238E27FC236}">
                <a16:creationId xmlns:a16="http://schemas.microsoft.com/office/drawing/2014/main" id="{59226104-0061-4319-8237-9C001BF85D49}"/>
              </a:ext>
            </a:extLst>
          </p:cNvPr>
          <p:cNvSpPr/>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2D78318D-FE3E-41D7-9A8C-2065A2C46AF3}"/>
              </a:ext>
            </a:extLst>
          </p:cNvPr>
          <p:cNvSpPr>
            <a:spLocks noGrp="1"/>
          </p:cNvSpPr>
          <p:nvPr>
            <p:ph type="title"/>
          </p:nvPr>
        </p:nvSpPr>
        <p:spPr>
          <a:xfrm>
            <a:off x="525717" y="787068"/>
            <a:ext cx="10077557" cy="13255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DB06718-79E7-4159-A003-F86FE7B3D829}"/>
              </a:ext>
            </a:extLst>
          </p:cNvPr>
          <p:cNvSpPr>
            <a:spLocks noGrp="1"/>
          </p:cNvSpPr>
          <p:nvPr>
            <p:ph type="body" idx="1"/>
          </p:nvPr>
        </p:nvSpPr>
        <p:spPr>
          <a:xfrm>
            <a:off x="525717" y="2521885"/>
            <a:ext cx="10077557" cy="354904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1F99FF-FFE2-431D-A0C8-A46C21712A20}"/>
              </a:ext>
            </a:extLst>
          </p:cNvPr>
          <p:cNvSpPr>
            <a:spLocks noGrp="1"/>
          </p:cNvSpPr>
          <p:nvPr>
            <p:ph type="dt" sz="half" idx="2"/>
          </p:nvPr>
        </p:nvSpPr>
        <p:spPr>
          <a:xfrm>
            <a:off x="525718" y="136525"/>
            <a:ext cx="2743200"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fld id="{8769D389-4C4C-4FD7-9E6B-9F44477F0EB8}" type="datetime1">
              <a:rPr lang="en-US" smtClean="0"/>
              <a:t>3/20/2023</a:t>
            </a:fld>
            <a:endParaRPr lang="en-US" dirty="0"/>
          </a:p>
        </p:txBody>
      </p:sp>
      <p:sp>
        <p:nvSpPr>
          <p:cNvPr id="5" name="Footer Placeholder 4">
            <a:extLst>
              <a:ext uri="{FF2B5EF4-FFF2-40B4-BE49-F238E27FC236}">
                <a16:creationId xmlns:a16="http://schemas.microsoft.com/office/drawing/2014/main" id="{51C3547E-668D-4191-847C-7424F75496E6}"/>
              </a:ext>
            </a:extLst>
          </p:cNvPr>
          <p:cNvSpPr>
            <a:spLocks noGrp="1"/>
          </p:cNvSpPr>
          <p:nvPr>
            <p:ph type="ftr" sz="quarter" idx="3"/>
          </p:nvPr>
        </p:nvSpPr>
        <p:spPr>
          <a:xfrm>
            <a:off x="525718" y="6356350"/>
            <a:ext cx="3450659"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endParaRPr lang="en-US"/>
          </a:p>
        </p:txBody>
      </p:sp>
      <p:sp>
        <p:nvSpPr>
          <p:cNvPr id="6" name="Slide Number Placeholder 5">
            <a:extLst>
              <a:ext uri="{FF2B5EF4-FFF2-40B4-BE49-F238E27FC236}">
                <a16:creationId xmlns:a16="http://schemas.microsoft.com/office/drawing/2014/main" id="{8CBB6E6E-8527-4F63-A0C7-84CD44A2B00D}"/>
              </a:ext>
            </a:extLst>
          </p:cNvPr>
          <p:cNvSpPr>
            <a:spLocks noGrp="1"/>
          </p:cNvSpPr>
          <p:nvPr>
            <p:ph type="sldNum" sz="quarter" idx="4"/>
          </p:nvPr>
        </p:nvSpPr>
        <p:spPr>
          <a:xfrm>
            <a:off x="11655367" y="6356350"/>
            <a:ext cx="529809" cy="365125"/>
          </a:xfrm>
          <a:prstGeom prst="rect">
            <a:avLst/>
          </a:prstGeom>
        </p:spPr>
        <p:txBody>
          <a:bodyPr vert="horz" lIns="91440" tIns="45720" rIns="91440" bIns="45720" rtlCol="0" anchor="ctr"/>
          <a:lstStyle>
            <a:lvl1pPr algn="ctr">
              <a:defRPr sz="900" cap="none" spc="110" baseline="0">
                <a:solidFill>
                  <a:schemeClr val="tx1">
                    <a:lumMod val="65000"/>
                    <a:lumOff val="35000"/>
                  </a:schemeClr>
                </a:solidFill>
              </a:defRPr>
            </a:lvl1pPr>
          </a:lstStyle>
          <a:p>
            <a:fld id="{E1076ED0-0DB3-4879-AAE5-5C20D22C1DF4}" type="slidenum">
              <a:rPr lang="en-US" smtClean="0"/>
              <a:t>‹#›</a:t>
            </a:fld>
            <a:endParaRPr lang="en-US"/>
          </a:p>
        </p:txBody>
      </p:sp>
    </p:spTree>
    <p:extLst>
      <p:ext uri="{BB962C8B-B14F-4D97-AF65-F5344CB8AC3E}">
        <p14:creationId xmlns:p14="http://schemas.microsoft.com/office/powerpoint/2010/main" val="1500822263"/>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1" r:id="rId6"/>
    <p:sldLayoutId id="2147483687" r:id="rId7"/>
    <p:sldLayoutId id="2147483688" r:id="rId8"/>
    <p:sldLayoutId id="2147483689" r:id="rId9"/>
    <p:sldLayoutId id="2147483690" r:id="rId10"/>
    <p:sldLayoutId id="2147483692" r:id="rId11"/>
  </p:sldLayoutIdLst>
  <p:hf sldNum="0" hdr="0" ftr="0" dt="0"/>
  <p:txStyles>
    <p:titleStyle>
      <a:lvl1pPr algn="l" defTabSz="914400" rtl="0" eaLnBrk="1" latinLnBrk="0" hangingPunct="1">
        <a:lnSpc>
          <a:spcPct val="100000"/>
        </a:lnSpc>
        <a:spcBef>
          <a:spcPct val="0"/>
        </a:spcBef>
        <a:buNone/>
        <a:defRPr sz="3600" i="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3pPr>
      <a:lvl4pPr marL="6858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www.scribbr.com/research-paper/research-paper-introduction/" TargetMode="External"/><Relationship Id="rId7" Type="http://schemas.openxmlformats.org/officeDocument/2006/relationships/hyperlink" Target="https://libguides.derby.ac.uk/literature-reviews/prisma-lr" TargetMode="External"/><Relationship Id="rId2" Type="http://schemas.openxmlformats.org/officeDocument/2006/relationships/hyperlink" Target="https://www.biomedcentral.com/getpublished/writing-resources/discussion-and-conclusions" TargetMode="External"/><Relationship Id="rId1" Type="http://schemas.openxmlformats.org/officeDocument/2006/relationships/slideLayout" Target="../slideLayouts/slideLayout7.xml"/><Relationship Id="rId6" Type="http://schemas.openxmlformats.org/officeDocument/2006/relationships/hyperlink" Target="https://unimelb.libguides.com/sysrev/inclusion-exclusion-criteria" TargetMode="External"/><Relationship Id="rId5" Type="http://schemas.openxmlformats.org/officeDocument/2006/relationships/hyperlink" Target="https://www.pomona.edu/administration/writing-center/student-resources/general-writing-resources/role-introduction" TargetMode="External"/><Relationship Id="rId4" Type="http://schemas.openxmlformats.org/officeDocument/2006/relationships/hyperlink" Target="https://www.frontiersin.org/articles/10.3389/fphys.2019.00203/ful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2" name="Rectangle 8">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p:cNvSpPr>
            <a:spLocks noGrp="1"/>
          </p:cNvSpPr>
          <p:nvPr>
            <p:ph type="ctrTitle"/>
          </p:nvPr>
        </p:nvSpPr>
        <p:spPr>
          <a:xfrm>
            <a:off x="530352" y="1122363"/>
            <a:ext cx="5340911" cy="1978346"/>
          </a:xfrm>
        </p:spPr>
        <p:txBody>
          <a:bodyPr>
            <a:normAutofit/>
          </a:bodyPr>
          <a:lstStyle/>
          <a:p>
            <a:r>
              <a:rPr lang="en-GB" b="1" dirty="0">
                <a:latin typeface="Verdana Pro Cond"/>
                <a:ea typeface="+mj-lt"/>
                <a:cs typeface="+mj-lt"/>
              </a:rPr>
              <a:t>A Systematic Review  examination</a:t>
            </a:r>
            <a:br>
              <a:rPr lang="en-GB" i="0" dirty="0">
                <a:ea typeface="+mj-lt"/>
                <a:cs typeface="+mj-lt"/>
              </a:rPr>
            </a:br>
            <a:r>
              <a:rPr lang="en-GB" sz="2000" b="1" i="0" dirty="0">
                <a:latin typeface="Arial"/>
                <a:ea typeface="+mj-lt"/>
                <a:cs typeface="+mj-lt"/>
              </a:rPr>
              <a:t>by Nadejda </a:t>
            </a:r>
            <a:r>
              <a:rPr lang="en-GB" sz="2000" b="1" i="0" dirty="0" err="1">
                <a:latin typeface="Arial"/>
                <a:ea typeface="+mj-lt"/>
                <a:cs typeface="+mj-lt"/>
              </a:rPr>
              <a:t>Iachimovschi</a:t>
            </a:r>
            <a:endParaRPr lang="en-GB" b="1" i="0" dirty="0" err="1">
              <a:ea typeface="+mj-lt"/>
              <a:cs typeface="+mj-lt"/>
            </a:endParaRPr>
          </a:p>
        </p:txBody>
      </p:sp>
      <p:sp>
        <p:nvSpPr>
          <p:cNvPr id="3" name="Subtitle 2"/>
          <p:cNvSpPr>
            <a:spLocks noGrp="1"/>
          </p:cNvSpPr>
          <p:nvPr>
            <p:ph type="subTitle" idx="1"/>
          </p:nvPr>
        </p:nvSpPr>
        <p:spPr>
          <a:xfrm>
            <a:off x="530352" y="4372604"/>
            <a:ext cx="5340911" cy="1804090"/>
          </a:xfrm>
        </p:spPr>
        <p:txBody>
          <a:bodyPr vert="horz" lIns="91440" tIns="45720" rIns="91440" bIns="45720" rtlCol="0" anchor="t">
            <a:normAutofit fontScale="85000" lnSpcReduction="20000"/>
          </a:bodyPr>
          <a:lstStyle/>
          <a:p>
            <a:endParaRPr lang="en-GB" dirty="0">
              <a:ea typeface="+mn-lt"/>
              <a:cs typeface="+mn-lt"/>
            </a:endParaRPr>
          </a:p>
          <a:p>
            <a:r>
              <a:rPr lang="en-GB" b="1" dirty="0">
                <a:ea typeface="+mn-lt"/>
                <a:cs typeface="+mn-lt"/>
              </a:rPr>
              <a:t>Student ID: 2026016 </a:t>
            </a:r>
            <a:endParaRPr lang="en-GB" dirty="0">
              <a:ea typeface="+mn-lt"/>
              <a:cs typeface="+mn-lt"/>
            </a:endParaRPr>
          </a:p>
          <a:p>
            <a:r>
              <a:rPr lang="en-GB" b="1" dirty="0">
                <a:ea typeface="+mn-lt"/>
                <a:cs typeface="+mn-lt"/>
              </a:rPr>
              <a:t>   Module code: BMHP5005_BIRM</a:t>
            </a:r>
            <a:endParaRPr lang="en-GB" dirty="0">
              <a:ea typeface="+mn-lt"/>
              <a:cs typeface="+mn-lt"/>
            </a:endParaRPr>
          </a:p>
          <a:p>
            <a:r>
              <a:rPr lang="en-GB" b="1" dirty="0">
                <a:ea typeface="+mn-lt"/>
                <a:cs typeface="+mn-lt"/>
              </a:rPr>
              <a:t>   Assignment: Task2</a:t>
            </a:r>
            <a:endParaRPr lang="en-GB" dirty="0">
              <a:ea typeface="+mn-lt"/>
              <a:cs typeface="+mn-lt"/>
            </a:endParaRPr>
          </a:p>
          <a:p>
            <a:r>
              <a:rPr lang="en-GB" b="1" dirty="0">
                <a:ea typeface="+mn-lt"/>
                <a:cs typeface="+mn-lt"/>
              </a:rPr>
              <a:t>   Lecturer’s name:  </a:t>
            </a:r>
            <a:r>
              <a:rPr lang="en-GB" b="1" dirty="0" err="1">
                <a:ea typeface="+mn-lt"/>
                <a:cs typeface="+mn-lt"/>
              </a:rPr>
              <a:t>Dr.</a:t>
            </a:r>
            <a:r>
              <a:rPr lang="en-GB" b="1" dirty="0">
                <a:ea typeface="+mn-lt"/>
                <a:cs typeface="+mn-lt"/>
              </a:rPr>
              <a:t> Fahad Khan</a:t>
            </a:r>
            <a:endParaRPr lang="en-GB" dirty="0">
              <a:ea typeface="+mn-lt"/>
              <a:cs typeface="+mn-lt"/>
            </a:endParaRPr>
          </a:p>
          <a:p>
            <a:endParaRPr lang="en-GB" dirty="0"/>
          </a:p>
        </p:txBody>
      </p:sp>
      <p:sp>
        <p:nvSpPr>
          <p:cNvPr id="63" name="Freeform: Shape 10">
            <a:extLst>
              <a:ext uri="{FF2B5EF4-FFF2-40B4-BE49-F238E27FC236}">
                <a16:creationId xmlns:a16="http://schemas.microsoft.com/office/drawing/2014/main" id="{CF7F2079-504C-499A-A644-58F4DDC764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3">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64" name="Graphic 78">
            <a:extLst>
              <a:ext uri="{FF2B5EF4-FFF2-40B4-BE49-F238E27FC236}">
                <a16:creationId xmlns:a16="http://schemas.microsoft.com/office/drawing/2014/main" id="{DBBA0A0D-8F6A-400A-9E49-8C008E2C7D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267662"/>
            <a:ext cx="972241" cy="45718"/>
            <a:chOff x="4886325" y="3371754"/>
            <a:chExt cx="2418492" cy="113728"/>
          </a:xfrm>
          <a:solidFill>
            <a:schemeClr val="accent1"/>
          </a:solidFill>
        </p:grpSpPr>
        <p:sp>
          <p:nvSpPr>
            <p:cNvPr id="14" name="Graphic 78">
              <a:extLst>
                <a:ext uri="{FF2B5EF4-FFF2-40B4-BE49-F238E27FC236}">
                  <a16:creationId xmlns:a16="http://schemas.microsoft.com/office/drawing/2014/main" id="{A5DD701E-4BC9-48E3-AF4F-013B52D63D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65" name="Graphic 78">
              <a:extLst>
                <a:ext uri="{FF2B5EF4-FFF2-40B4-BE49-F238E27FC236}">
                  <a16:creationId xmlns:a16="http://schemas.microsoft.com/office/drawing/2014/main" id="{FB658B62-664D-4B3B-BBDA-235666290B4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6" name="Graphic 78">
                <a:extLst>
                  <a:ext uri="{FF2B5EF4-FFF2-40B4-BE49-F238E27FC236}">
                    <a16:creationId xmlns:a16="http://schemas.microsoft.com/office/drawing/2014/main" id="{B11F9D25-67B1-4BDB-A290-97B93A19DF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id="{B9D5C40A-1B1B-4C25-9707-E8F1CF6EEC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8" name="Graphic 78">
                <a:extLst>
                  <a:ext uri="{FF2B5EF4-FFF2-40B4-BE49-F238E27FC236}">
                    <a16:creationId xmlns:a16="http://schemas.microsoft.com/office/drawing/2014/main" id="{2DD0C1D6-FF64-45AB-8775-83AB3C470B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9" name="Graphic 78">
                <a:extLst>
                  <a:ext uri="{FF2B5EF4-FFF2-40B4-BE49-F238E27FC236}">
                    <a16:creationId xmlns:a16="http://schemas.microsoft.com/office/drawing/2014/main" id="{15AFBB84-8485-4329-89FC-04663D985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pic>
        <p:nvPicPr>
          <p:cNvPr id="66" name="Picture 3" descr="Top view of wood desk with the plant, white keyboard, coffee in a white mug, notebook, and pen">
            <a:extLst>
              <a:ext uri="{FF2B5EF4-FFF2-40B4-BE49-F238E27FC236}">
                <a16:creationId xmlns:a16="http://schemas.microsoft.com/office/drawing/2014/main" id="{481092D1-9560-A572-12F3-561C97377ABE}"/>
              </a:ext>
            </a:extLst>
          </p:cNvPr>
          <p:cNvPicPr>
            <a:picLocks noChangeAspect="1"/>
          </p:cNvPicPr>
          <p:nvPr/>
        </p:nvPicPr>
        <p:blipFill rotWithShape="1">
          <a:blip r:embed="rId2"/>
          <a:srcRect l="25071" r="19028" b="8"/>
          <a:stretch/>
        </p:blipFill>
        <p:spPr>
          <a:xfrm>
            <a:off x="6535696" y="10"/>
            <a:ext cx="5669280" cy="6857990"/>
          </a:xfrm>
          <a:prstGeom prst="rect">
            <a:avLst/>
          </a:prstGeom>
        </p:spPr>
      </p:pic>
      <p:sp>
        <p:nvSpPr>
          <p:cNvPr id="21" name="Freeform: Shape 20">
            <a:extLst>
              <a:ext uri="{FF2B5EF4-FFF2-40B4-BE49-F238E27FC236}">
                <a16:creationId xmlns:a16="http://schemas.microsoft.com/office/drawing/2014/main" id="{3D505D40-32E9-4C48-81F8-AD80433BE6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66006"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7" name="Group 22">
            <a:extLst>
              <a:ext uri="{FF2B5EF4-FFF2-40B4-BE49-F238E27FC236}">
                <a16:creationId xmlns:a16="http://schemas.microsoft.com/office/drawing/2014/main" id="{C507BF36-B92B-4CAC-BCA7-8364B51E1F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68" name="Freeform: Shape 23">
              <a:extLst>
                <a:ext uri="{FF2B5EF4-FFF2-40B4-BE49-F238E27FC236}">
                  <a16:creationId xmlns:a16="http://schemas.microsoft.com/office/drawing/2014/main" id="{2276237E-3A6D-452F-879C-FB8C77A18D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69" name="Freeform: Shape 24">
              <a:extLst>
                <a:ext uri="{FF2B5EF4-FFF2-40B4-BE49-F238E27FC236}">
                  <a16:creationId xmlns:a16="http://schemas.microsoft.com/office/drawing/2014/main" id="{38BC9243-F4BF-48A7-89AE-DFA5B37DE6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70" name="Freeform: Shape 25">
              <a:extLst>
                <a:ext uri="{FF2B5EF4-FFF2-40B4-BE49-F238E27FC236}">
                  <a16:creationId xmlns:a16="http://schemas.microsoft.com/office/drawing/2014/main" id="{5DE414EC-F3DF-412E-9B22-5328DAA99C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7" name="Graphic 12">
              <a:extLst>
                <a:ext uri="{FF2B5EF4-FFF2-40B4-BE49-F238E27FC236}">
                  <a16:creationId xmlns:a16="http://schemas.microsoft.com/office/drawing/2014/main" id="{039C06B1-FDEA-47B1-8222-7D622CD72F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71" name="Graphic 15">
              <a:extLst>
                <a:ext uri="{FF2B5EF4-FFF2-40B4-BE49-F238E27FC236}">
                  <a16:creationId xmlns:a16="http://schemas.microsoft.com/office/drawing/2014/main" id="{B834C8C1-9BD1-4635-8E5B-65815F901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72" name="Graphic 15">
              <a:extLst>
                <a:ext uri="{FF2B5EF4-FFF2-40B4-BE49-F238E27FC236}">
                  <a16:creationId xmlns:a16="http://schemas.microsoft.com/office/drawing/2014/main" id="{2963D456-B3F4-4EDC-827E-645741F64D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73A58845-EFFB-4806-BC6D-47418C155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C4E82-EF71-0FB8-038B-8651AF6717E3}"/>
              </a:ext>
            </a:extLst>
          </p:cNvPr>
          <p:cNvSpPr>
            <a:spLocks noGrp="1"/>
          </p:cNvSpPr>
          <p:nvPr>
            <p:ph type="title"/>
          </p:nvPr>
        </p:nvSpPr>
        <p:spPr>
          <a:xfrm>
            <a:off x="439453" y="-3687"/>
            <a:ext cx="10077557" cy="1325563"/>
          </a:xfrm>
        </p:spPr>
        <p:txBody>
          <a:bodyPr/>
          <a:lstStyle/>
          <a:p>
            <a:r>
              <a:rPr lang="en-GB" b="1" dirty="0">
                <a:latin typeface="Verdana Pro Cond"/>
              </a:rPr>
              <a:t>Introduction</a:t>
            </a:r>
          </a:p>
        </p:txBody>
      </p:sp>
      <p:graphicFrame>
        <p:nvGraphicFramePr>
          <p:cNvPr id="62" name="Diagram 62">
            <a:extLst>
              <a:ext uri="{FF2B5EF4-FFF2-40B4-BE49-F238E27FC236}">
                <a16:creationId xmlns:a16="http://schemas.microsoft.com/office/drawing/2014/main" id="{474FD848-7922-A016-88EB-C3DC82CEF57D}"/>
              </a:ext>
            </a:extLst>
          </p:cNvPr>
          <p:cNvGraphicFramePr/>
          <p:nvPr>
            <p:extLst>
              <p:ext uri="{D42A27DB-BD31-4B8C-83A1-F6EECF244321}">
                <p14:modId xmlns:p14="http://schemas.microsoft.com/office/powerpoint/2010/main" val="1341013435"/>
              </p:ext>
            </p:extLst>
          </p:nvPr>
        </p:nvGraphicFramePr>
        <p:xfrm>
          <a:off x="273171" y="1312652"/>
          <a:ext cx="11444376" cy="65474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 name="TextBox 20">
            <a:extLst>
              <a:ext uri="{FF2B5EF4-FFF2-40B4-BE49-F238E27FC236}">
                <a16:creationId xmlns:a16="http://schemas.microsoft.com/office/drawing/2014/main" id="{DAA2DCA4-6BAA-AA03-E7EA-A45F7F3E29DB}"/>
              </a:ext>
            </a:extLst>
          </p:cNvPr>
          <p:cNvSpPr txBox="1"/>
          <p:nvPr/>
        </p:nvSpPr>
        <p:spPr>
          <a:xfrm>
            <a:off x="3833004" y="655608"/>
            <a:ext cx="674010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Set up subject and methodology for the reader for an easy and better understanding of the research (Caulfield,2022).</a:t>
            </a:r>
          </a:p>
        </p:txBody>
      </p:sp>
    </p:spTree>
    <p:extLst>
      <p:ext uri="{BB962C8B-B14F-4D97-AF65-F5344CB8AC3E}">
        <p14:creationId xmlns:p14="http://schemas.microsoft.com/office/powerpoint/2010/main" val="35626168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8" name="Freeform: Shape 7">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49" name="Group 9">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11" name="Freeform: Shape 10">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2" name="Freeform: Shape 11">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 name="Freeform: Shape 12">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4"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5"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6"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0" name="Freeform: Shape 18">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51"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2310569"/>
            <a:ext cx="972241" cy="45718"/>
            <a:chOff x="4886325" y="3371754"/>
            <a:chExt cx="2418492" cy="113728"/>
          </a:xfrm>
          <a:solidFill>
            <a:schemeClr val="accent1"/>
          </a:solidFill>
        </p:grpSpPr>
        <p:sp>
          <p:nvSpPr>
            <p:cNvPr id="22" name="Graphic 78">
              <a:extLst>
                <a:ext uri="{FF2B5EF4-FFF2-40B4-BE49-F238E27FC236}">
                  <a16:creationId xmlns:a16="http://schemas.microsoft.com/office/drawing/2014/main" id="{41DF3078-C636-4776-A616-D5BF3BC280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3" name="Graphic 78">
              <a:extLst>
                <a:ext uri="{FF2B5EF4-FFF2-40B4-BE49-F238E27FC236}">
                  <a16:creationId xmlns:a16="http://schemas.microsoft.com/office/drawing/2014/main" id="{0D1A27FA-1310-4BC3-A071-1566746B2FB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4" name="Graphic 78">
                <a:extLst>
                  <a:ext uri="{FF2B5EF4-FFF2-40B4-BE49-F238E27FC236}">
                    <a16:creationId xmlns:a16="http://schemas.microsoft.com/office/drawing/2014/main" id="{99ACB9EB-84FE-4B33-9EF9-4EC7DAC25D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5" name="Graphic 78">
                <a:extLst>
                  <a:ext uri="{FF2B5EF4-FFF2-40B4-BE49-F238E27FC236}">
                    <a16:creationId xmlns:a16="http://schemas.microsoft.com/office/drawing/2014/main" id="{826E5EFB-0EF9-4DB8-99CB-5DD72009DB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6" name="Graphic 78">
                <a:extLst>
                  <a:ext uri="{FF2B5EF4-FFF2-40B4-BE49-F238E27FC236}">
                    <a16:creationId xmlns:a16="http://schemas.microsoft.com/office/drawing/2014/main" id="{86238E12-0689-4123-8B2E-E1CCFCC4C8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7" name="Graphic 78">
                <a:extLst>
                  <a:ext uri="{FF2B5EF4-FFF2-40B4-BE49-F238E27FC236}">
                    <a16:creationId xmlns:a16="http://schemas.microsoft.com/office/drawing/2014/main" id="{8538CF67-A00E-4955-A447-001BE02E7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52" name="Rectangle 28">
            <a:extLst>
              <a:ext uri="{FF2B5EF4-FFF2-40B4-BE49-F238E27FC236}">
                <a16:creationId xmlns:a16="http://schemas.microsoft.com/office/drawing/2014/main" id="{F420BC5C-C418-4843-B04B-6918968D09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CDECEBA8-2A28-0CD7-1451-64A06CA04965}"/>
              </a:ext>
            </a:extLst>
          </p:cNvPr>
          <p:cNvSpPr txBox="1"/>
          <p:nvPr/>
        </p:nvSpPr>
        <p:spPr>
          <a:xfrm>
            <a:off x="517870" y="735307"/>
            <a:ext cx="10915158" cy="1432559"/>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spcBef>
                <a:spcPct val="0"/>
              </a:spcBef>
              <a:spcAft>
                <a:spcPts val="600"/>
              </a:spcAft>
            </a:pPr>
            <a:r>
              <a:rPr lang="en-US" sz="3600" b="1" i="1" dirty="0">
                <a:latin typeface="Verdana Pro Cond"/>
                <a:ea typeface="+mj-ea"/>
                <a:cs typeface="+mj-cs"/>
              </a:rPr>
              <a:t>Background and context</a:t>
            </a:r>
          </a:p>
          <a:p>
            <a:pPr>
              <a:spcBef>
                <a:spcPct val="0"/>
              </a:spcBef>
              <a:spcAft>
                <a:spcPts val="600"/>
              </a:spcAft>
            </a:pPr>
            <a:endParaRPr lang="en-US" sz="3600" i="1">
              <a:latin typeface="+mj-lt"/>
              <a:ea typeface="+mj-ea"/>
              <a:cs typeface="+mj-cs"/>
            </a:endParaRPr>
          </a:p>
        </p:txBody>
      </p:sp>
      <p:grpSp>
        <p:nvGrpSpPr>
          <p:cNvPr id="53" name="Graphic 78">
            <a:extLst>
              <a:ext uri="{FF2B5EF4-FFF2-40B4-BE49-F238E27FC236}">
                <a16:creationId xmlns:a16="http://schemas.microsoft.com/office/drawing/2014/main" id="{D262907E-3263-4F8C-8D5C-69E4915525A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2322314"/>
            <a:ext cx="972241" cy="45718"/>
            <a:chOff x="4886325" y="3371754"/>
            <a:chExt cx="2418492" cy="113728"/>
          </a:xfrm>
          <a:solidFill>
            <a:schemeClr val="accent1"/>
          </a:solidFill>
        </p:grpSpPr>
        <p:sp>
          <p:nvSpPr>
            <p:cNvPr id="32" name="Graphic 78">
              <a:extLst>
                <a:ext uri="{FF2B5EF4-FFF2-40B4-BE49-F238E27FC236}">
                  <a16:creationId xmlns:a16="http://schemas.microsoft.com/office/drawing/2014/main" id="{5E9DBF64-4177-41D3-AA4D-C099F5F4C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33" name="Graphic 78">
              <a:extLst>
                <a:ext uri="{FF2B5EF4-FFF2-40B4-BE49-F238E27FC236}">
                  <a16:creationId xmlns:a16="http://schemas.microsoft.com/office/drawing/2014/main" id="{5546CA24-A5EF-409F-99A2-D0131AE9084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34" name="Graphic 78">
                <a:extLst>
                  <a:ext uri="{FF2B5EF4-FFF2-40B4-BE49-F238E27FC236}">
                    <a16:creationId xmlns:a16="http://schemas.microsoft.com/office/drawing/2014/main" id="{79E62C40-0CA5-4755-86D8-03D076F84F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5" name="Graphic 78">
                <a:extLst>
                  <a:ext uri="{FF2B5EF4-FFF2-40B4-BE49-F238E27FC236}">
                    <a16:creationId xmlns:a16="http://schemas.microsoft.com/office/drawing/2014/main" id="{596152FA-4464-4219-802D-3ED79BA32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36" name="Graphic 78">
                <a:extLst>
                  <a:ext uri="{FF2B5EF4-FFF2-40B4-BE49-F238E27FC236}">
                    <a16:creationId xmlns:a16="http://schemas.microsoft.com/office/drawing/2014/main" id="{170D7D1A-E2C7-49B3-92C2-A96021793D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37" name="Graphic 78">
                <a:extLst>
                  <a:ext uri="{FF2B5EF4-FFF2-40B4-BE49-F238E27FC236}">
                    <a16:creationId xmlns:a16="http://schemas.microsoft.com/office/drawing/2014/main" id="{CCCDE866-922A-4BE9-A245-42CB249801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54" name="Freeform: Shape 38">
            <a:extLst>
              <a:ext uri="{FF2B5EF4-FFF2-40B4-BE49-F238E27FC236}">
                <a16:creationId xmlns:a16="http://schemas.microsoft.com/office/drawing/2014/main" id="{A2597A8B-414A-4F6D-9710-2F1BE256E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506502" y="5652122"/>
            <a:ext cx="2685498" cy="1205872"/>
          </a:xfrm>
          <a:custGeom>
            <a:avLst/>
            <a:gdLst>
              <a:gd name="connsiteX0" fmla="*/ 0 w 4238069"/>
              <a:gd name="connsiteY0" fmla="*/ 0 h 1903025"/>
              <a:gd name="connsiteX1" fmla="*/ 113310 w 4238069"/>
              <a:gd name="connsiteY1" fmla="*/ 8960 h 1903025"/>
              <a:gd name="connsiteX2" fmla="*/ 291503 w 4238069"/>
              <a:gd name="connsiteY2" fmla="*/ 37000 h 1903025"/>
              <a:gd name="connsiteX3" fmla="*/ 3082930 w 4238069"/>
              <a:gd name="connsiteY3" fmla="*/ 1104916 h 1903025"/>
              <a:gd name="connsiteX4" fmla="*/ 3881548 w 4238069"/>
              <a:gd name="connsiteY4" fmla="*/ 1668276 h 1903025"/>
              <a:gd name="connsiteX5" fmla="*/ 4238069 w 4238069"/>
              <a:gd name="connsiteY5" fmla="*/ 1903025 h 1903025"/>
              <a:gd name="connsiteX6" fmla="*/ 0 w 4238069"/>
              <a:gd name="connsiteY6" fmla="*/ 1903025 h 1903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8069" h="1903025">
                <a:moveTo>
                  <a:pt x="0" y="0"/>
                </a:moveTo>
                <a:lnTo>
                  <a:pt x="113310" y="8960"/>
                </a:lnTo>
                <a:cubicBezTo>
                  <a:pt x="173365" y="16155"/>
                  <a:pt x="232870" y="25632"/>
                  <a:pt x="291503" y="37000"/>
                </a:cubicBezTo>
                <a:cubicBezTo>
                  <a:pt x="1250780" y="222537"/>
                  <a:pt x="2264787" y="499636"/>
                  <a:pt x="3082930" y="1104916"/>
                </a:cubicBezTo>
                <a:cubicBezTo>
                  <a:pt x="3348371" y="1301283"/>
                  <a:pt x="3614239" y="1488349"/>
                  <a:pt x="3881548" y="1668276"/>
                </a:cubicBezTo>
                <a:lnTo>
                  <a:pt x="4238069" y="1903025"/>
                </a:lnTo>
                <a:lnTo>
                  <a:pt x="0" y="1903025"/>
                </a:lnTo>
                <a:close/>
              </a:path>
            </a:pathLst>
          </a:custGeom>
          <a:solidFill>
            <a:schemeClr val="accent6">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55" name="Group 40">
            <a:extLst>
              <a:ext uri="{FF2B5EF4-FFF2-40B4-BE49-F238E27FC236}">
                <a16:creationId xmlns:a16="http://schemas.microsoft.com/office/drawing/2014/main" id="{09BA142B-E03A-4CCD-8C46-8BDDD96AB3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548459" y="5639171"/>
            <a:ext cx="886144" cy="635293"/>
            <a:chOff x="10948005" y="3379098"/>
            <a:chExt cx="868640" cy="622746"/>
          </a:xfrm>
          <a:solidFill>
            <a:schemeClr val="tx2">
              <a:lumMod val="40000"/>
              <a:lumOff val="60000"/>
            </a:schemeClr>
          </a:solidFill>
        </p:grpSpPr>
        <p:sp>
          <p:nvSpPr>
            <p:cNvPr id="42" name="Freeform: Shape 41">
              <a:extLst>
                <a:ext uri="{FF2B5EF4-FFF2-40B4-BE49-F238E27FC236}">
                  <a16:creationId xmlns:a16="http://schemas.microsoft.com/office/drawing/2014/main" id="{E9071096-5B07-42AC-9C76-6B3D847D02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43" name="Freeform: Shape 42">
              <a:extLst>
                <a:ext uri="{FF2B5EF4-FFF2-40B4-BE49-F238E27FC236}">
                  <a16:creationId xmlns:a16="http://schemas.microsoft.com/office/drawing/2014/main" id="{E86A8581-41D2-4ED9-94DE-6EE3A38B27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4" name="Graphic 15">
              <a:extLst>
                <a:ext uri="{FF2B5EF4-FFF2-40B4-BE49-F238E27FC236}">
                  <a16:creationId xmlns:a16="http://schemas.microsoft.com/office/drawing/2014/main" id="{DA930EF0-907F-46F9-B728-0C189FCB4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5" name="Graphic 15">
              <a:extLst>
                <a:ext uri="{FF2B5EF4-FFF2-40B4-BE49-F238E27FC236}">
                  <a16:creationId xmlns:a16="http://schemas.microsoft.com/office/drawing/2014/main" id="{F8E83A83-33D7-4E07-98AC-CA07C0F1E5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CDA03248-3CE4-4D20-8293-BFDF226CDB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3" name="Diagram 3">
            <a:extLst>
              <a:ext uri="{FF2B5EF4-FFF2-40B4-BE49-F238E27FC236}">
                <a16:creationId xmlns:a16="http://schemas.microsoft.com/office/drawing/2014/main" id="{9E13F82B-06B0-9C90-A970-32CB33C0A185}"/>
              </a:ext>
            </a:extLst>
          </p:cNvPr>
          <p:cNvGraphicFramePr/>
          <p:nvPr>
            <p:extLst>
              <p:ext uri="{D42A27DB-BD31-4B8C-83A1-F6EECF244321}">
                <p14:modId xmlns:p14="http://schemas.microsoft.com/office/powerpoint/2010/main" val="246736250"/>
              </p:ext>
            </p:extLst>
          </p:nvPr>
        </p:nvGraphicFramePr>
        <p:xfrm>
          <a:off x="525463" y="2522538"/>
          <a:ext cx="10697135" cy="3548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32648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53" name="Freeform: Shape 52">
            <a:extLst>
              <a:ext uri="{FF2B5EF4-FFF2-40B4-BE49-F238E27FC236}">
                <a16:creationId xmlns:a16="http://schemas.microsoft.com/office/drawing/2014/main" id="{3D505D40-32E9-4C48-81F8-AD80433BE6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55" name="Group 54">
            <a:extLst>
              <a:ext uri="{FF2B5EF4-FFF2-40B4-BE49-F238E27FC236}">
                <a16:creationId xmlns:a16="http://schemas.microsoft.com/office/drawing/2014/main" id="{C507BF36-B92B-4CAC-BCA7-8364B51E1F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6">
              <a:lumMod val="60000"/>
              <a:lumOff val="40000"/>
            </a:schemeClr>
          </a:solidFill>
        </p:grpSpPr>
        <p:sp>
          <p:nvSpPr>
            <p:cNvPr id="56" name="Freeform: Shape 55">
              <a:extLst>
                <a:ext uri="{FF2B5EF4-FFF2-40B4-BE49-F238E27FC236}">
                  <a16:creationId xmlns:a16="http://schemas.microsoft.com/office/drawing/2014/main" id="{2276237E-3A6D-452F-879C-FB8C77A18D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57" name="Freeform: Shape 56">
              <a:extLst>
                <a:ext uri="{FF2B5EF4-FFF2-40B4-BE49-F238E27FC236}">
                  <a16:creationId xmlns:a16="http://schemas.microsoft.com/office/drawing/2014/main" id="{38BC9243-F4BF-48A7-89AE-DFA5B37DE6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58" name="Freeform: Shape 57">
              <a:extLst>
                <a:ext uri="{FF2B5EF4-FFF2-40B4-BE49-F238E27FC236}">
                  <a16:creationId xmlns:a16="http://schemas.microsoft.com/office/drawing/2014/main" id="{5DE414EC-F3DF-412E-9B22-5328DAA99C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59" name="Graphic 12">
              <a:extLst>
                <a:ext uri="{FF2B5EF4-FFF2-40B4-BE49-F238E27FC236}">
                  <a16:creationId xmlns:a16="http://schemas.microsoft.com/office/drawing/2014/main" id="{039C06B1-FDEA-47B1-8222-7D622CD72F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60" name="Graphic 15">
              <a:extLst>
                <a:ext uri="{FF2B5EF4-FFF2-40B4-BE49-F238E27FC236}">
                  <a16:creationId xmlns:a16="http://schemas.microsoft.com/office/drawing/2014/main" id="{B834C8C1-9BD1-4635-8E5B-65815F901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61" name="Graphic 15">
              <a:extLst>
                <a:ext uri="{FF2B5EF4-FFF2-40B4-BE49-F238E27FC236}">
                  <a16:creationId xmlns:a16="http://schemas.microsoft.com/office/drawing/2014/main" id="{2963D456-B3F4-4EDC-827E-645741F64D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73A58845-EFFB-4806-BC6D-47418C155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extBox 1">
            <a:extLst>
              <a:ext uri="{FF2B5EF4-FFF2-40B4-BE49-F238E27FC236}">
                <a16:creationId xmlns:a16="http://schemas.microsoft.com/office/drawing/2014/main" id="{7C9D5CB8-1B4F-9079-2578-7CB66656B084}"/>
              </a:ext>
            </a:extLst>
          </p:cNvPr>
          <p:cNvSpPr txBox="1"/>
          <p:nvPr/>
        </p:nvSpPr>
        <p:spPr>
          <a:xfrm>
            <a:off x="525717" y="538801"/>
            <a:ext cx="10077196" cy="821794"/>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spcBef>
                <a:spcPct val="0"/>
              </a:spcBef>
              <a:spcAft>
                <a:spcPts val="600"/>
              </a:spcAft>
            </a:pPr>
            <a:r>
              <a:rPr lang="en-US" sz="3600" b="1" i="1" dirty="0">
                <a:latin typeface="Verdana Pro Cond"/>
                <a:ea typeface="+mj-ea"/>
                <a:cs typeface="+mj-cs"/>
              </a:rPr>
              <a:t>Method</a:t>
            </a:r>
          </a:p>
        </p:txBody>
      </p:sp>
      <p:graphicFrame>
        <p:nvGraphicFramePr>
          <p:cNvPr id="5" name="Diagram 5">
            <a:extLst>
              <a:ext uri="{FF2B5EF4-FFF2-40B4-BE49-F238E27FC236}">
                <a16:creationId xmlns:a16="http://schemas.microsoft.com/office/drawing/2014/main" id="{6C7631EC-F468-EFD5-C958-DAC387A3EFD0}"/>
              </a:ext>
            </a:extLst>
          </p:cNvPr>
          <p:cNvGraphicFramePr/>
          <p:nvPr>
            <p:extLst>
              <p:ext uri="{D42A27DB-BD31-4B8C-83A1-F6EECF244321}">
                <p14:modId xmlns:p14="http://schemas.microsoft.com/office/powerpoint/2010/main" val="2301195710"/>
              </p:ext>
            </p:extLst>
          </p:nvPr>
        </p:nvGraphicFramePr>
        <p:xfrm>
          <a:off x="122897" y="1372843"/>
          <a:ext cx="11277554" cy="5356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2550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42A229-167E-6129-AE0F-18CE992CA7F5}"/>
              </a:ext>
            </a:extLst>
          </p:cNvPr>
          <p:cNvSpPr txBox="1"/>
          <p:nvPr/>
        </p:nvSpPr>
        <p:spPr>
          <a:xfrm>
            <a:off x="641231" y="713117"/>
            <a:ext cx="6797614"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000" b="1" i="1" dirty="0">
                <a:latin typeface="Verdana Pro Cond"/>
              </a:rPr>
              <a:t>Inclusion and exclusion criteria</a:t>
            </a:r>
          </a:p>
        </p:txBody>
      </p:sp>
      <p:sp>
        <p:nvSpPr>
          <p:cNvPr id="4" name="Rectangle 3">
            <a:extLst>
              <a:ext uri="{FF2B5EF4-FFF2-40B4-BE49-F238E27FC236}">
                <a16:creationId xmlns:a16="http://schemas.microsoft.com/office/drawing/2014/main" id="{F45A182E-5E52-6F7F-8B97-52D419FA8F24}"/>
              </a:ext>
            </a:extLst>
          </p:cNvPr>
          <p:cNvSpPr/>
          <p:nvPr/>
        </p:nvSpPr>
        <p:spPr>
          <a:xfrm>
            <a:off x="170156" y="1827577"/>
            <a:ext cx="11113695" cy="18546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Arial"/>
                <a:ea typeface="Arial"/>
                <a:cs typeface="Arial"/>
              </a:rPr>
              <a:t>The role of Inclusion and exclusion criteria is the set the limits for the systematic review. It is helpful to research been done within the limit of years or documents the writer proposes to find(</a:t>
            </a:r>
            <a:r>
              <a:rPr lang="en-GB" dirty="0">
                <a:solidFill>
                  <a:schemeClr val="tx1"/>
                </a:solidFill>
                <a:ea typeface="+mn-lt"/>
                <a:cs typeface="+mn-lt"/>
              </a:rPr>
              <a:t>The University of Melbourne</a:t>
            </a:r>
            <a:r>
              <a:rPr lang="en-GB" dirty="0">
                <a:solidFill>
                  <a:schemeClr val="tx1"/>
                </a:solidFill>
                <a:latin typeface="Avenir Next LT Pro"/>
                <a:ea typeface="+mn-lt"/>
                <a:cs typeface="Arial"/>
              </a:rPr>
              <a:t>,2023</a:t>
            </a:r>
            <a:r>
              <a:rPr lang="en-GB" dirty="0">
                <a:solidFill>
                  <a:schemeClr val="tx1"/>
                </a:solidFill>
                <a:latin typeface="Arial"/>
                <a:ea typeface="Arial"/>
                <a:cs typeface="Arial"/>
              </a:rPr>
              <a:t>)</a:t>
            </a:r>
            <a:r>
              <a:rPr lang="en-GB" sz="1500" dirty="0">
                <a:solidFill>
                  <a:schemeClr val="tx1"/>
                </a:solidFill>
                <a:latin typeface="Arial"/>
                <a:ea typeface="Arial"/>
                <a:cs typeface="Arial"/>
              </a:rPr>
              <a:t>.</a:t>
            </a:r>
            <a:endParaRPr lang="en-GB" dirty="0">
              <a:solidFill>
                <a:schemeClr val="tx1"/>
              </a:solidFill>
            </a:endParaRPr>
          </a:p>
        </p:txBody>
      </p:sp>
      <p:graphicFrame>
        <p:nvGraphicFramePr>
          <p:cNvPr id="5" name="Diagram 5">
            <a:extLst>
              <a:ext uri="{FF2B5EF4-FFF2-40B4-BE49-F238E27FC236}">
                <a16:creationId xmlns:a16="http://schemas.microsoft.com/office/drawing/2014/main" id="{DCD9C682-6150-57C1-0825-969AA2ACD92A}"/>
              </a:ext>
            </a:extLst>
          </p:cNvPr>
          <p:cNvGraphicFramePr/>
          <p:nvPr>
            <p:extLst>
              <p:ext uri="{D42A27DB-BD31-4B8C-83A1-F6EECF244321}">
                <p14:modId xmlns:p14="http://schemas.microsoft.com/office/powerpoint/2010/main" val="1427658317"/>
              </p:ext>
            </p:extLst>
          </p:nvPr>
        </p:nvGraphicFramePr>
        <p:xfrm>
          <a:off x="762000" y="3799936"/>
          <a:ext cx="10840528" cy="30393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291986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0" name="Group 9">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53" name="Freeform: Shape 10">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2" name="Freeform: Shape 11">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 name="Freeform: Shape 12">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4"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5"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6"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9" name="Freeform: Shape 18">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1"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2310569"/>
            <a:ext cx="972241" cy="45718"/>
            <a:chOff x="4886325" y="3371754"/>
            <a:chExt cx="2418492" cy="113728"/>
          </a:xfrm>
          <a:solidFill>
            <a:schemeClr val="accent1"/>
          </a:solidFill>
        </p:grpSpPr>
        <p:sp>
          <p:nvSpPr>
            <p:cNvPr id="54" name="Graphic 78">
              <a:extLst>
                <a:ext uri="{FF2B5EF4-FFF2-40B4-BE49-F238E27FC236}">
                  <a16:creationId xmlns:a16="http://schemas.microsoft.com/office/drawing/2014/main" id="{41DF3078-C636-4776-A616-D5BF3BC280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3" name="Graphic 78">
              <a:extLst>
                <a:ext uri="{FF2B5EF4-FFF2-40B4-BE49-F238E27FC236}">
                  <a16:creationId xmlns:a16="http://schemas.microsoft.com/office/drawing/2014/main" id="{0D1A27FA-1310-4BC3-A071-1566746B2FB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4" name="Graphic 78">
                <a:extLst>
                  <a:ext uri="{FF2B5EF4-FFF2-40B4-BE49-F238E27FC236}">
                    <a16:creationId xmlns:a16="http://schemas.microsoft.com/office/drawing/2014/main" id="{99ACB9EB-84FE-4B33-9EF9-4EC7DAC25D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5" name="Graphic 78">
                <a:extLst>
                  <a:ext uri="{FF2B5EF4-FFF2-40B4-BE49-F238E27FC236}">
                    <a16:creationId xmlns:a16="http://schemas.microsoft.com/office/drawing/2014/main" id="{826E5EFB-0EF9-4DB8-99CB-5DD72009DB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6" name="Graphic 78">
                <a:extLst>
                  <a:ext uri="{FF2B5EF4-FFF2-40B4-BE49-F238E27FC236}">
                    <a16:creationId xmlns:a16="http://schemas.microsoft.com/office/drawing/2014/main" id="{86238E12-0689-4123-8B2E-E1CCFCC4C8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7" name="Graphic 78">
                <a:extLst>
                  <a:ext uri="{FF2B5EF4-FFF2-40B4-BE49-F238E27FC236}">
                    <a16:creationId xmlns:a16="http://schemas.microsoft.com/office/drawing/2014/main" id="{8538CF67-A00E-4955-A447-001BE02E7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29" name="Rectangle 28">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A7A8D468-03FF-BD04-4543-FCBA02046C77}"/>
              </a:ext>
            </a:extLst>
          </p:cNvPr>
          <p:cNvSpPr>
            <a:spLocks noGrp="1"/>
          </p:cNvSpPr>
          <p:nvPr>
            <p:ph type="title"/>
          </p:nvPr>
        </p:nvSpPr>
        <p:spPr>
          <a:xfrm>
            <a:off x="525718" y="1524000"/>
            <a:ext cx="3763141" cy="4359964"/>
          </a:xfrm>
        </p:spPr>
        <p:txBody>
          <a:bodyPr vert="horz" lIns="91440" tIns="45720" rIns="91440" bIns="45720" rtlCol="0" anchor="t">
            <a:normAutofit/>
          </a:bodyPr>
          <a:lstStyle/>
          <a:p>
            <a:r>
              <a:rPr lang="en-US" b="1" dirty="0">
                <a:latin typeface="Verdana Pro Cond"/>
              </a:rPr>
              <a:t>Etical consideration</a:t>
            </a:r>
          </a:p>
        </p:txBody>
      </p:sp>
      <p:sp>
        <p:nvSpPr>
          <p:cNvPr id="31" name="Freeform: Shape 30">
            <a:extLst>
              <a:ext uri="{FF2B5EF4-FFF2-40B4-BE49-F238E27FC236}">
                <a16:creationId xmlns:a16="http://schemas.microsoft.com/office/drawing/2014/main" id="{3AB5BF24-836F-4A13-AAE6-3EEB92256D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285870" y="-1272272"/>
            <a:ext cx="1349830" cy="3894372"/>
          </a:xfrm>
          <a:custGeom>
            <a:avLst/>
            <a:gdLst>
              <a:gd name="connsiteX0" fmla="*/ 0 w 2331138"/>
              <a:gd name="connsiteY0" fmla="*/ 0 h 3352676"/>
              <a:gd name="connsiteX1" fmla="*/ 2331138 w 2331138"/>
              <a:gd name="connsiteY1" fmla="*/ 0 h 3352676"/>
              <a:gd name="connsiteX2" fmla="*/ 2331138 w 2331138"/>
              <a:gd name="connsiteY2" fmla="*/ 3352676 h 3352676"/>
              <a:gd name="connsiteX3" fmla="*/ 2097210 w 2331138"/>
              <a:gd name="connsiteY3" fmla="*/ 3226228 h 3352676"/>
              <a:gd name="connsiteX4" fmla="*/ 214881 w 2331138"/>
              <a:gd name="connsiteY4" fmla="*/ 1176738 h 3352676"/>
              <a:gd name="connsiteX5" fmla="*/ 1129 w 2331138"/>
              <a:gd name="connsiteY5" fmla="*/ 67475 h 3352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31138" h="3352676">
                <a:moveTo>
                  <a:pt x="0" y="0"/>
                </a:moveTo>
                <a:lnTo>
                  <a:pt x="2331138" y="0"/>
                </a:lnTo>
                <a:lnTo>
                  <a:pt x="2331138" y="3352676"/>
                </a:lnTo>
                <a:lnTo>
                  <a:pt x="2097210" y="3226228"/>
                </a:lnTo>
                <a:cubicBezTo>
                  <a:pt x="1273150" y="2744079"/>
                  <a:pt x="560886" y="2027200"/>
                  <a:pt x="214881" y="1176738"/>
                </a:cubicBezTo>
                <a:cubicBezTo>
                  <a:pt x="72781" y="827511"/>
                  <a:pt x="14297" y="430630"/>
                  <a:pt x="1129" y="67475"/>
                </a:cubicBezTo>
                <a:close/>
              </a:path>
            </a:pathLst>
          </a:custGeom>
          <a:solidFill>
            <a:schemeClr val="tx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33" name="Graphic 78">
            <a:extLst>
              <a:ext uri="{FF2B5EF4-FFF2-40B4-BE49-F238E27FC236}">
                <a16:creationId xmlns:a16="http://schemas.microsoft.com/office/drawing/2014/main" id="{AFA309B8-3551-4D00-8F72-F8224F39C89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14577" y="1628048"/>
            <a:ext cx="972241" cy="45718"/>
            <a:chOff x="4886325" y="3371754"/>
            <a:chExt cx="2418492" cy="113728"/>
          </a:xfrm>
          <a:solidFill>
            <a:schemeClr val="accent1"/>
          </a:solidFill>
        </p:grpSpPr>
        <p:sp>
          <p:nvSpPr>
            <p:cNvPr id="55" name="Graphic 78">
              <a:extLst>
                <a:ext uri="{FF2B5EF4-FFF2-40B4-BE49-F238E27FC236}">
                  <a16:creationId xmlns:a16="http://schemas.microsoft.com/office/drawing/2014/main" id="{8C5ABE74-2784-4339-960F-DE07433564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35" name="Graphic 78">
              <a:extLst>
                <a:ext uri="{FF2B5EF4-FFF2-40B4-BE49-F238E27FC236}">
                  <a16:creationId xmlns:a16="http://schemas.microsoft.com/office/drawing/2014/main" id="{9B02DBFF-C7B0-4205-8D48-C39852D943B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36" name="Graphic 78">
                <a:extLst>
                  <a:ext uri="{FF2B5EF4-FFF2-40B4-BE49-F238E27FC236}">
                    <a16:creationId xmlns:a16="http://schemas.microsoft.com/office/drawing/2014/main" id="{0AE5FE2D-F4EC-428F-94E7-AAE7762219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7" name="Graphic 78">
                <a:extLst>
                  <a:ext uri="{FF2B5EF4-FFF2-40B4-BE49-F238E27FC236}">
                    <a16:creationId xmlns:a16="http://schemas.microsoft.com/office/drawing/2014/main" id="{BA1B0A68-AF93-4CFA-A1EE-324301A9BF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38" name="Graphic 78">
                <a:extLst>
                  <a:ext uri="{FF2B5EF4-FFF2-40B4-BE49-F238E27FC236}">
                    <a16:creationId xmlns:a16="http://schemas.microsoft.com/office/drawing/2014/main" id="{4F9EB863-21D4-401D-9E61-1D25B48C9D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39" name="Graphic 78">
                <a:extLst>
                  <a:ext uri="{FF2B5EF4-FFF2-40B4-BE49-F238E27FC236}">
                    <a16:creationId xmlns:a16="http://schemas.microsoft.com/office/drawing/2014/main" id="{F3093249-66A1-4C01-B378-49E15A9AB7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3" name="TextBox 2">
            <a:extLst>
              <a:ext uri="{FF2B5EF4-FFF2-40B4-BE49-F238E27FC236}">
                <a16:creationId xmlns:a16="http://schemas.microsoft.com/office/drawing/2014/main" id="{5C4716CA-CEFF-53C1-195C-F7FBA9AA898F}"/>
              </a:ext>
            </a:extLst>
          </p:cNvPr>
          <p:cNvSpPr txBox="1"/>
          <p:nvPr/>
        </p:nvSpPr>
        <p:spPr>
          <a:xfrm>
            <a:off x="4700339" y="1930973"/>
            <a:ext cx="4454307" cy="3952992"/>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110000"/>
              </a:lnSpc>
              <a:spcAft>
                <a:spcPts val="600"/>
              </a:spcAft>
              <a:buFont typeface="Arial" panose="020B0604020202020204" pitchFamily="34" charset="0"/>
            </a:pPr>
            <a:r>
              <a:rPr lang="en-US" sz="2000" dirty="0"/>
              <a:t>Because of the secondary nature of the review, this review was conducted without an ethics review. This is allowed because the information from original studies is assumed to comply with ethical requirements automatically(</a:t>
            </a:r>
            <a:r>
              <a:rPr lang="en-US" sz="2000" dirty="0">
                <a:ea typeface="+mn-lt"/>
                <a:cs typeface="+mn-lt"/>
              </a:rPr>
              <a:t>Moreno</a:t>
            </a:r>
            <a:r>
              <a:rPr lang="en-US" sz="2000" dirty="0"/>
              <a:t>,2023).</a:t>
            </a:r>
          </a:p>
        </p:txBody>
      </p:sp>
      <p:sp>
        <p:nvSpPr>
          <p:cNvPr id="41" name="Freeform: Shape 40">
            <a:extLst>
              <a:ext uri="{FF2B5EF4-FFF2-40B4-BE49-F238E27FC236}">
                <a16:creationId xmlns:a16="http://schemas.microsoft.com/office/drawing/2014/main" id="{01AB72E4-85FE-4925-94E8-F8DC756A0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1">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43" name="Group 42">
            <a:extLst>
              <a:ext uri="{FF2B5EF4-FFF2-40B4-BE49-F238E27FC236}">
                <a16:creationId xmlns:a16="http://schemas.microsoft.com/office/drawing/2014/main" id="{2B5F2BAA-9430-49D4-AFB2-873C0C5B32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lumMod val="60000"/>
              <a:lumOff val="40000"/>
            </a:schemeClr>
          </a:solidFill>
        </p:grpSpPr>
        <p:sp>
          <p:nvSpPr>
            <p:cNvPr id="56" name="Freeform: Shape 43">
              <a:extLst>
                <a:ext uri="{FF2B5EF4-FFF2-40B4-BE49-F238E27FC236}">
                  <a16:creationId xmlns:a16="http://schemas.microsoft.com/office/drawing/2014/main" id="{934902B3-2AE0-4E5A-A88A-6F2E21C69B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5" name="Freeform: Shape 44">
              <a:extLst>
                <a:ext uri="{FF2B5EF4-FFF2-40B4-BE49-F238E27FC236}">
                  <a16:creationId xmlns:a16="http://schemas.microsoft.com/office/drawing/2014/main" id="{9207F540-3EC2-4C41-BB1C-64800269E1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6" name="Freeform: Shape 45">
              <a:extLst>
                <a:ext uri="{FF2B5EF4-FFF2-40B4-BE49-F238E27FC236}">
                  <a16:creationId xmlns:a16="http://schemas.microsoft.com/office/drawing/2014/main" id="{00680360-D392-4B29-AAE9-59D48E5485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7" name="Graphic 12">
              <a:extLst>
                <a:ext uri="{FF2B5EF4-FFF2-40B4-BE49-F238E27FC236}">
                  <a16:creationId xmlns:a16="http://schemas.microsoft.com/office/drawing/2014/main" id="{9E693E54-E127-4A47-A6B4-2D6169CF3C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48" name="Graphic 15">
              <a:extLst>
                <a:ext uri="{FF2B5EF4-FFF2-40B4-BE49-F238E27FC236}">
                  <a16:creationId xmlns:a16="http://schemas.microsoft.com/office/drawing/2014/main" id="{AE27342A-086B-4F33-95AE-81BCA416D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9" name="Graphic 15">
              <a:extLst>
                <a:ext uri="{FF2B5EF4-FFF2-40B4-BE49-F238E27FC236}">
                  <a16:creationId xmlns:a16="http://schemas.microsoft.com/office/drawing/2014/main" id="{3EEBDF54-E0D8-4010-A38F-616CF8255A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EE4438AD-CF0A-44D7-9B3E-5C0102497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5425533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0" name="Group 9">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11" name="Freeform: Shape 10">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2" name="Freeform: Shape 11">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 name="Freeform: Shape 12">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4"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5"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6"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9" name="Freeform: Shape 18">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1"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2310569"/>
            <a:ext cx="972241" cy="45718"/>
            <a:chOff x="4886325" y="3371754"/>
            <a:chExt cx="2418492" cy="113728"/>
          </a:xfrm>
          <a:solidFill>
            <a:schemeClr val="accent1"/>
          </a:solidFill>
        </p:grpSpPr>
        <p:sp>
          <p:nvSpPr>
            <p:cNvPr id="22" name="Graphic 78">
              <a:extLst>
                <a:ext uri="{FF2B5EF4-FFF2-40B4-BE49-F238E27FC236}">
                  <a16:creationId xmlns:a16="http://schemas.microsoft.com/office/drawing/2014/main" id="{41DF3078-C636-4776-A616-D5BF3BC280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3" name="Graphic 78">
              <a:extLst>
                <a:ext uri="{FF2B5EF4-FFF2-40B4-BE49-F238E27FC236}">
                  <a16:creationId xmlns:a16="http://schemas.microsoft.com/office/drawing/2014/main" id="{0D1A27FA-1310-4BC3-A071-1566746B2FB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4" name="Graphic 78">
                <a:extLst>
                  <a:ext uri="{FF2B5EF4-FFF2-40B4-BE49-F238E27FC236}">
                    <a16:creationId xmlns:a16="http://schemas.microsoft.com/office/drawing/2014/main" id="{99ACB9EB-84FE-4B33-9EF9-4EC7DAC25D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5" name="Graphic 78">
                <a:extLst>
                  <a:ext uri="{FF2B5EF4-FFF2-40B4-BE49-F238E27FC236}">
                    <a16:creationId xmlns:a16="http://schemas.microsoft.com/office/drawing/2014/main" id="{826E5EFB-0EF9-4DB8-99CB-5DD72009DB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6" name="Graphic 78">
                <a:extLst>
                  <a:ext uri="{FF2B5EF4-FFF2-40B4-BE49-F238E27FC236}">
                    <a16:creationId xmlns:a16="http://schemas.microsoft.com/office/drawing/2014/main" id="{86238E12-0689-4123-8B2E-E1CCFCC4C8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7" name="Graphic 78">
                <a:extLst>
                  <a:ext uri="{FF2B5EF4-FFF2-40B4-BE49-F238E27FC236}">
                    <a16:creationId xmlns:a16="http://schemas.microsoft.com/office/drawing/2014/main" id="{8538CF67-A00E-4955-A447-001BE02E7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29" name="Rectangle 28">
            <a:extLst>
              <a:ext uri="{FF2B5EF4-FFF2-40B4-BE49-F238E27FC236}">
                <a16:creationId xmlns:a16="http://schemas.microsoft.com/office/drawing/2014/main" id="{2F9C493A-9F03-49B4-B3FB-19CE5AC11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98"/>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31" name="Freeform: Shape 30">
            <a:extLst>
              <a:ext uri="{FF2B5EF4-FFF2-40B4-BE49-F238E27FC236}">
                <a16:creationId xmlns:a16="http://schemas.microsoft.com/office/drawing/2014/main" id="{90A46C7D-C1BB-49B8-8D37-39742820E9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52F6476-CC29-43F1-42F8-18D385123A0F}"/>
              </a:ext>
            </a:extLst>
          </p:cNvPr>
          <p:cNvSpPr>
            <a:spLocks noGrp="1"/>
          </p:cNvSpPr>
          <p:nvPr>
            <p:ph type="title"/>
          </p:nvPr>
        </p:nvSpPr>
        <p:spPr>
          <a:xfrm>
            <a:off x="525717" y="787068"/>
            <a:ext cx="7602283" cy="1455091"/>
          </a:xfrm>
        </p:spPr>
        <p:txBody>
          <a:bodyPr vert="horz" lIns="91440" tIns="45720" rIns="91440" bIns="45720" rtlCol="0" anchor="b">
            <a:normAutofit/>
          </a:bodyPr>
          <a:lstStyle/>
          <a:p>
            <a:r>
              <a:rPr lang="en-US" b="1" dirty="0">
                <a:latin typeface="Verdana Pro Cond"/>
                <a:ea typeface="+mj-lt"/>
                <a:cs typeface="+mj-lt"/>
              </a:rPr>
              <a:t>Inclusion and exclusion criteria</a:t>
            </a:r>
          </a:p>
        </p:txBody>
      </p:sp>
      <p:grpSp>
        <p:nvGrpSpPr>
          <p:cNvPr id="33" name="Graphic 78">
            <a:extLst>
              <a:ext uri="{FF2B5EF4-FFF2-40B4-BE49-F238E27FC236}">
                <a16:creationId xmlns:a16="http://schemas.microsoft.com/office/drawing/2014/main" id="{61BBAB6F-65E6-4E2B-B363-6AB27C84E0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717" y="2585111"/>
            <a:ext cx="972241" cy="45718"/>
            <a:chOff x="4886325" y="3371754"/>
            <a:chExt cx="2418492" cy="113728"/>
          </a:xfrm>
          <a:solidFill>
            <a:schemeClr val="accent1"/>
          </a:solidFill>
        </p:grpSpPr>
        <p:sp>
          <p:nvSpPr>
            <p:cNvPr id="34" name="Graphic 78">
              <a:extLst>
                <a:ext uri="{FF2B5EF4-FFF2-40B4-BE49-F238E27FC236}">
                  <a16:creationId xmlns:a16="http://schemas.microsoft.com/office/drawing/2014/main" id="{6DA3BBB2-E620-4C13-98C9-FE1EF7D2E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35" name="Graphic 78">
              <a:extLst>
                <a:ext uri="{FF2B5EF4-FFF2-40B4-BE49-F238E27FC236}">
                  <a16:creationId xmlns:a16="http://schemas.microsoft.com/office/drawing/2014/main" id="{ADC9AB5D-88A1-4FA9-B467-E8EF8FFE5B5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36" name="Graphic 78">
                <a:extLst>
                  <a:ext uri="{FF2B5EF4-FFF2-40B4-BE49-F238E27FC236}">
                    <a16:creationId xmlns:a16="http://schemas.microsoft.com/office/drawing/2014/main" id="{0867B8E5-4535-4743-8235-6612FEA410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7" name="Graphic 78">
                <a:extLst>
                  <a:ext uri="{FF2B5EF4-FFF2-40B4-BE49-F238E27FC236}">
                    <a16:creationId xmlns:a16="http://schemas.microsoft.com/office/drawing/2014/main" id="{BE48FEA7-5915-4751-8090-63F30943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38" name="Graphic 78">
                <a:extLst>
                  <a:ext uri="{FF2B5EF4-FFF2-40B4-BE49-F238E27FC236}">
                    <a16:creationId xmlns:a16="http://schemas.microsoft.com/office/drawing/2014/main" id="{32B378CE-44FD-4120-B9ED-7828D4EE9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39" name="Graphic 78">
                <a:extLst>
                  <a:ext uri="{FF2B5EF4-FFF2-40B4-BE49-F238E27FC236}">
                    <a16:creationId xmlns:a16="http://schemas.microsoft.com/office/drawing/2014/main" id="{40FA43D3-D34B-4BC7-80D0-F3E75A222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3" name="TextBox 2">
            <a:extLst>
              <a:ext uri="{FF2B5EF4-FFF2-40B4-BE49-F238E27FC236}">
                <a16:creationId xmlns:a16="http://schemas.microsoft.com/office/drawing/2014/main" id="{9BD0FBF3-CC67-9761-7E3A-7BE34B13732F}"/>
              </a:ext>
            </a:extLst>
          </p:cNvPr>
          <p:cNvSpPr txBox="1"/>
          <p:nvPr/>
        </p:nvSpPr>
        <p:spPr>
          <a:xfrm>
            <a:off x="525717" y="2796427"/>
            <a:ext cx="7602283" cy="3274503"/>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110000"/>
              </a:lnSpc>
              <a:spcAft>
                <a:spcPts val="600"/>
              </a:spcAft>
              <a:buFont typeface="Arial" panose="020B0604020202020204" pitchFamily="34" charset="0"/>
            </a:pPr>
            <a:r>
              <a:rPr lang="en-US" sz="2000"/>
              <a:t>In the results and conclusion, the author of the systematic review discusses the research and concludes the final common themes from the primary study. Also, in conclusion, the author summarises all information and gives recommendations for future police(BioMed Central,2023).</a:t>
            </a:r>
          </a:p>
        </p:txBody>
      </p:sp>
      <p:sp>
        <p:nvSpPr>
          <p:cNvPr id="41" name="Freeform: Shape 40">
            <a:extLst>
              <a:ext uri="{FF2B5EF4-FFF2-40B4-BE49-F238E27FC236}">
                <a16:creationId xmlns:a16="http://schemas.microsoft.com/office/drawing/2014/main" id="{D5B4F0F5-BE58-4EC0-B650-A71A07437C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43" name="Group 42">
            <a:extLst>
              <a:ext uri="{FF2B5EF4-FFF2-40B4-BE49-F238E27FC236}">
                <a16:creationId xmlns:a16="http://schemas.microsoft.com/office/drawing/2014/main" id="{E700C1F5-B637-45FE-96CC-270D263A597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44" name="Freeform: Shape 43">
              <a:extLst>
                <a:ext uri="{FF2B5EF4-FFF2-40B4-BE49-F238E27FC236}">
                  <a16:creationId xmlns:a16="http://schemas.microsoft.com/office/drawing/2014/main" id="{83DA22C9-3830-4323-9087-6D7C1E6AA3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5" name="Freeform: Shape 44">
              <a:extLst>
                <a:ext uri="{FF2B5EF4-FFF2-40B4-BE49-F238E27FC236}">
                  <a16:creationId xmlns:a16="http://schemas.microsoft.com/office/drawing/2014/main" id="{A5AC4DA9-FD16-4055-8D2D-95D615C03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6" name="Freeform: Shape 45">
              <a:extLst>
                <a:ext uri="{FF2B5EF4-FFF2-40B4-BE49-F238E27FC236}">
                  <a16:creationId xmlns:a16="http://schemas.microsoft.com/office/drawing/2014/main" id="{8BA7D58E-9AB5-4B54-A635-2E86BEC7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7" name="Graphic 12">
              <a:extLst>
                <a:ext uri="{FF2B5EF4-FFF2-40B4-BE49-F238E27FC236}">
                  <a16:creationId xmlns:a16="http://schemas.microsoft.com/office/drawing/2014/main" id="{B7D72779-BBD2-4D64-B6B1-E052E227EB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48" name="Graphic 15">
              <a:extLst>
                <a:ext uri="{FF2B5EF4-FFF2-40B4-BE49-F238E27FC236}">
                  <a16:creationId xmlns:a16="http://schemas.microsoft.com/office/drawing/2014/main" id="{569BD34C-BFEF-4FB1-A094-2D9E687CDF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9" name="Graphic 15">
              <a:extLst>
                <a:ext uri="{FF2B5EF4-FFF2-40B4-BE49-F238E27FC236}">
                  <a16:creationId xmlns:a16="http://schemas.microsoft.com/office/drawing/2014/main" id="{DC258A66-ED52-4FA3-96CE-7932E91F51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BEC6A48C-21EF-4485-9836-0445500033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994919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10" name="Freeform: Shape 9">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1" name="Freeform: Shape 10">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2" name="Freeform: Shape 11">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4"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5"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Freeform: Shape 17">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0"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2310569"/>
            <a:ext cx="972241" cy="45718"/>
            <a:chOff x="4886325" y="3371754"/>
            <a:chExt cx="2418492" cy="113728"/>
          </a:xfrm>
          <a:solidFill>
            <a:schemeClr val="accent1"/>
          </a:solidFill>
        </p:grpSpPr>
        <p:sp>
          <p:nvSpPr>
            <p:cNvPr id="21" name="Graphic 78">
              <a:extLst>
                <a:ext uri="{FF2B5EF4-FFF2-40B4-BE49-F238E27FC236}">
                  <a16:creationId xmlns:a16="http://schemas.microsoft.com/office/drawing/2014/main" id="{41DF3078-C636-4776-A616-D5BF3BC280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2" name="Graphic 78">
              <a:extLst>
                <a:ext uri="{FF2B5EF4-FFF2-40B4-BE49-F238E27FC236}">
                  <a16:creationId xmlns:a16="http://schemas.microsoft.com/office/drawing/2014/main" id="{0D1A27FA-1310-4BC3-A071-1566746B2FB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3" name="Graphic 78">
                <a:extLst>
                  <a:ext uri="{FF2B5EF4-FFF2-40B4-BE49-F238E27FC236}">
                    <a16:creationId xmlns:a16="http://schemas.microsoft.com/office/drawing/2014/main" id="{99ACB9EB-84FE-4B33-9EF9-4EC7DAC25D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4" name="Graphic 78">
                <a:extLst>
                  <a:ext uri="{FF2B5EF4-FFF2-40B4-BE49-F238E27FC236}">
                    <a16:creationId xmlns:a16="http://schemas.microsoft.com/office/drawing/2014/main" id="{826E5EFB-0EF9-4DB8-99CB-5DD72009DB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5" name="Graphic 78">
                <a:extLst>
                  <a:ext uri="{FF2B5EF4-FFF2-40B4-BE49-F238E27FC236}">
                    <a16:creationId xmlns:a16="http://schemas.microsoft.com/office/drawing/2014/main" id="{86238E12-0689-4123-8B2E-E1CCFCC4C8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6" name="Graphic 78">
                <a:extLst>
                  <a:ext uri="{FF2B5EF4-FFF2-40B4-BE49-F238E27FC236}">
                    <a16:creationId xmlns:a16="http://schemas.microsoft.com/office/drawing/2014/main" id="{8538CF67-A00E-4955-A447-001BE02E7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28" name="Rectangle 27">
            <a:extLst>
              <a:ext uri="{FF2B5EF4-FFF2-40B4-BE49-F238E27FC236}">
                <a16:creationId xmlns:a16="http://schemas.microsoft.com/office/drawing/2014/main" id="{2F9C493A-9F03-49B4-B3FB-19CE5AC11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98"/>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30" name="Freeform: Shape 29">
            <a:extLst>
              <a:ext uri="{FF2B5EF4-FFF2-40B4-BE49-F238E27FC236}">
                <a16:creationId xmlns:a16="http://schemas.microsoft.com/office/drawing/2014/main" id="{90A46C7D-C1BB-49B8-8D37-39742820E9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32" name="Graphic 78">
            <a:extLst>
              <a:ext uri="{FF2B5EF4-FFF2-40B4-BE49-F238E27FC236}">
                <a16:creationId xmlns:a16="http://schemas.microsoft.com/office/drawing/2014/main" id="{61BBAB6F-65E6-4E2B-B363-6AB27C84E0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717" y="2585111"/>
            <a:ext cx="972241" cy="45718"/>
            <a:chOff x="4886325" y="3371754"/>
            <a:chExt cx="2418492" cy="113728"/>
          </a:xfrm>
          <a:solidFill>
            <a:schemeClr val="accent1"/>
          </a:solidFill>
        </p:grpSpPr>
        <p:sp>
          <p:nvSpPr>
            <p:cNvPr id="33" name="Graphic 78">
              <a:extLst>
                <a:ext uri="{FF2B5EF4-FFF2-40B4-BE49-F238E27FC236}">
                  <a16:creationId xmlns:a16="http://schemas.microsoft.com/office/drawing/2014/main" id="{6DA3BBB2-E620-4C13-98C9-FE1EF7D2E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34" name="Graphic 78">
              <a:extLst>
                <a:ext uri="{FF2B5EF4-FFF2-40B4-BE49-F238E27FC236}">
                  <a16:creationId xmlns:a16="http://schemas.microsoft.com/office/drawing/2014/main" id="{ADC9AB5D-88A1-4FA9-B467-E8EF8FFE5B5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35" name="Graphic 78">
                <a:extLst>
                  <a:ext uri="{FF2B5EF4-FFF2-40B4-BE49-F238E27FC236}">
                    <a16:creationId xmlns:a16="http://schemas.microsoft.com/office/drawing/2014/main" id="{0867B8E5-4535-4743-8235-6612FEA410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6" name="Graphic 78">
                <a:extLst>
                  <a:ext uri="{FF2B5EF4-FFF2-40B4-BE49-F238E27FC236}">
                    <a16:creationId xmlns:a16="http://schemas.microsoft.com/office/drawing/2014/main" id="{BE48FEA7-5915-4751-8090-63F30943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37" name="Graphic 78">
                <a:extLst>
                  <a:ext uri="{FF2B5EF4-FFF2-40B4-BE49-F238E27FC236}">
                    <a16:creationId xmlns:a16="http://schemas.microsoft.com/office/drawing/2014/main" id="{32B378CE-44FD-4120-B9ED-7828D4EE9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38" name="Graphic 78">
                <a:extLst>
                  <a:ext uri="{FF2B5EF4-FFF2-40B4-BE49-F238E27FC236}">
                    <a16:creationId xmlns:a16="http://schemas.microsoft.com/office/drawing/2014/main" id="{40FA43D3-D34B-4BC7-80D0-F3E75A222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2" name="TextBox 1">
            <a:extLst>
              <a:ext uri="{FF2B5EF4-FFF2-40B4-BE49-F238E27FC236}">
                <a16:creationId xmlns:a16="http://schemas.microsoft.com/office/drawing/2014/main" id="{CB43A5EA-11F6-1591-A896-390B8EA5B972}"/>
              </a:ext>
            </a:extLst>
          </p:cNvPr>
          <p:cNvSpPr txBox="1"/>
          <p:nvPr/>
        </p:nvSpPr>
        <p:spPr>
          <a:xfrm>
            <a:off x="525717" y="2796427"/>
            <a:ext cx="11153490" cy="3806465"/>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spcAft>
                <a:spcPts val="600"/>
              </a:spcAft>
              <a:buFont typeface="Arial" panose="020B0604020202020204" pitchFamily="34" charset="0"/>
            </a:pPr>
            <a:r>
              <a:rPr lang="en-US" sz="1000"/>
              <a:t>Beal V.,(2021) </a:t>
            </a:r>
            <a:r>
              <a:rPr lang="en-US" sz="1000" i="1"/>
              <a:t>Boolean Search </a:t>
            </a:r>
            <a:r>
              <a:rPr lang="en-US" sz="1000"/>
              <a:t>Available at: https://www.webopedia.com/definitions/boolean-search/(Accessed at:20.03.2023)(Accessed at:20.03.2023)</a:t>
            </a:r>
          </a:p>
          <a:p>
            <a:pPr>
              <a:spcAft>
                <a:spcPts val="600"/>
              </a:spcAft>
              <a:buFont typeface="Arial" panose="020B0604020202020204" pitchFamily="34" charset="0"/>
            </a:pPr>
            <a:r>
              <a:rPr lang="en-US" sz="1000"/>
              <a:t>BioMed Central, (2023)</a:t>
            </a:r>
            <a:r>
              <a:rPr lang="en-US" sz="1000" i="1"/>
              <a:t> Discussion and conclusions</a:t>
            </a:r>
            <a:r>
              <a:rPr lang="en-US" sz="1000"/>
              <a:t> Available at: </a:t>
            </a:r>
            <a:r>
              <a:rPr lang="en-US" sz="1000">
                <a:hlinkClick r:id="rId2"/>
              </a:rPr>
              <a:t>https://www.biomedcentral.com/getpublished/writing-resources/discussion-and-conclusions</a:t>
            </a:r>
            <a:r>
              <a:rPr lang="en-US" sz="1000"/>
              <a:t> </a:t>
            </a:r>
          </a:p>
          <a:p>
            <a:pPr>
              <a:spcAft>
                <a:spcPts val="600"/>
              </a:spcAft>
              <a:buFont typeface="Arial" panose="020B0604020202020204" pitchFamily="34" charset="0"/>
            </a:pPr>
            <a:r>
              <a:rPr lang="en-US" sz="1000"/>
              <a:t>Caulfield J., (2022) </a:t>
            </a:r>
            <a:r>
              <a:rPr lang="en-US" sz="1000" i="1"/>
              <a:t>Writing a Research Paper Introduction | Step-by-Step Guide </a:t>
            </a:r>
            <a:r>
              <a:rPr lang="en-US" sz="1000"/>
              <a:t>Available at: </a:t>
            </a:r>
            <a:r>
              <a:rPr lang="en-US" sz="1000" i="1">
                <a:hlinkClick r:id="rId3"/>
              </a:rPr>
              <a:t>https://www.scribbr.com/research-paper/research-paper-introduction/</a:t>
            </a:r>
            <a:r>
              <a:rPr lang="en-US" sz="1000" i="1"/>
              <a:t> </a:t>
            </a:r>
            <a:r>
              <a:rPr lang="en-US" sz="1000"/>
              <a:t>(Accessed at:20.03.2023)</a:t>
            </a:r>
          </a:p>
          <a:p>
            <a:pPr>
              <a:spcAft>
                <a:spcPts val="600"/>
              </a:spcAft>
              <a:buFont typeface="Arial" panose="020B0604020202020204" pitchFamily="34" charset="0"/>
            </a:pPr>
            <a:r>
              <a:rPr lang="en-US" sz="1000"/>
              <a:t>McKenzie J., (2022) </a:t>
            </a:r>
            <a:r>
              <a:rPr lang="en-US" sz="1000" i="1"/>
              <a:t>Grey literature: What it is &amp; how to find it </a:t>
            </a:r>
            <a:r>
              <a:rPr lang="en-US" sz="1000"/>
              <a:t>Available at: https://www.lib.sfu.ca/help/research-assistance/format-type/grey-literature(Accessed at:20.03.2023)</a:t>
            </a:r>
          </a:p>
          <a:p>
            <a:pPr>
              <a:spcAft>
                <a:spcPts val="600"/>
              </a:spcAft>
              <a:buFont typeface="Arial" panose="020B0604020202020204" pitchFamily="34" charset="0"/>
            </a:pPr>
            <a:r>
              <a:rPr lang="en-US" sz="1000"/>
              <a:t>Mikolajewicz N., and Komarova S., (2019) </a:t>
            </a:r>
            <a:r>
              <a:rPr lang="en-US" sz="1000" i="1"/>
              <a:t>Meta-Analytic Methodology for Basic Research: A Practical Guide</a:t>
            </a:r>
            <a:r>
              <a:rPr lang="en-US" sz="1000"/>
              <a:t> Available at:</a:t>
            </a:r>
            <a:r>
              <a:rPr lang="en-US" sz="1000">
                <a:hlinkClick r:id="rId4"/>
              </a:rPr>
              <a:t>https://www.frontiersin.org/articles/10.3389/fphys.2019.00203/full</a:t>
            </a:r>
            <a:r>
              <a:rPr lang="en-US" sz="1000"/>
              <a:t>  (Accessed at:20.03.2023)</a:t>
            </a:r>
          </a:p>
          <a:p>
            <a:pPr>
              <a:spcAft>
                <a:spcPts val="600"/>
              </a:spcAft>
              <a:buFont typeface="Arial" panose="020B0604020202020204" pitchFamily="34" charset="0"/>
            </a:pPr>
            <a:r>
              <a:rPr lang="en-US" sz="1000"/>
              <a:t>Moreno A., (2023) </a:t>
            </a:r>
            <a:r>
              <a:rPr lang="en-US" sz="1000" i="1"/>
              <a:t>The Role of an Introduction</a:t>
            </a:r>
            <a:r>
              <a:rPr lang="en-US" sz="1000"/>
              <a:t> Available at:</a:t>
            </a:r>
            <a:r>
              <a:rPr lang="en-US" sz="1000">
                <a:hlinkClick r:id="rId5"/>
              </a:rPr>
              <a:t>https://www.pomona.edu/administration/writing-center/student-resources/general-writing-resources/role-introduction</a:t>
            </a:r>
            <a:r>
              <a:rPr lang="en-US" sz="1000"/>
              <a:t> (Accessed at:20.03.2023)</a:t>
            </a:r>
          </a:p>
          <a:p>
            <a:pPr>
              <a:spcAft>
                <a:spcPts val="600"/>
              </a:spcAft>
              <a:buFont typeface="Arial" panose="020B0604020202020204" pitchFamily="34" charset="0"/>
            </a:pPr>
            <a:r>
              <a:rPr lang="en-US" sz="1000"/>
              <a:t>The University of Melbourne, (2023) </a:t>
            </a:r>
            <a:r>
              <a:rPr lang="en-US" sz="1000" i="1"/>
              <a:t>Systematic Reviews for Health Sciences and Medicine</a:t>
            </a:r>
            <a:r>
              <a:rPr lang="en-US" sz="1000"/>
              <a:t> Available at: </a:t>
            </a:r>
            <a:r>
              <a:rPr lang="en-US" sz="1000">
                <a:hlinkClick r:id="rId6"/>
              </a:rPr>
              <a:t>https://unimelb.libguides.com/sysrev/inclusion-exclusion-criteria</a:t>
            </a:r>
            <a:r>
              <a:rPr lang="en-US" sz="1000"/>
              <a:t> (Accessed at:20.03.2023)</a:t>
            </a:r>
          </a:p>
          <a:p>
            <a:pPr>
              <a:spcAft>
                <a:spcPts val="600"/>
              </a:spcAft>
              <a:buFont typeface="Arial" panose="020B0604020202020204" pitchFamily="34" charset="0"/>
            </a:pPr>
            <a:r>
              <a:rPr lang="en-US" sz="1000"/>
              <a:t>University of Derby Library, (2023) </a:t>
            </a:r>
            <a:r>
              <a:rPr lang="en-US" sz="1000" i="1"/>
              <a:t>Literature Reviews: systematic searching at various levels </a:t>
            </a:r>
            <a:r>
              <a:rPr lang="en-US" sz="1000"/>
              <a:t>Available at: </a:t>
            </a:r>
            <a:r>
              <a:rPr lang="en-US" sz="1000">
                <a:hlinkClick r:id="rId7"/>
              </a:rPr>
              <a:t>https://libguides.derby.ac.uk/literature-reviews/prisma-lr</a:t>
            </a:r>
            <a:r>
              <a:rPr lang="en-US" sz="1000"/>
              <a:t> (Accessed at:20.03.2023)</a:t>
            </a:r>
          </a:p>
        </p:txBody>
      </p:sp>
      <p:sp>
        <p:nvSpPr>
          <p:cNvPr id="40" name="Freeform: Shape 39">
            <a:extLst>
              <a:ext uri="{FF2B5EF4-FFF2-40B4-BE49-F238E27FC236}">
                <a16:creationId xmlns:a16="http://schemas.microsoft.com/office/drawing/2014/main" id="{D5B4F0F5-BE58-4EC0-B650-A71A07437C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42" name="Group 41">
            <a:extLst>
              <a:ext uri="{FF2B5EF4-FFF2-40B4-BE49-F238E27FC236}">
                <a16:creationId xmlns:a16="http://schemas.microsoft.com/office/drawing/2014/main" id="{E700C1F5-B637-45FE-96CC-270D263A597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43" name="Freeform: Shape 42">
              <a:extLst>
                <a:ext uri="{FF2B5EF4-FFF2-40B4-BE49-F238E27FC236}">
                  <a16:creationId xmlns:a16="http://schemas.microsoft.com/office/drawing/2014/main" id="{83DA22C9-3830-4323-9087-6D7C1E6AA3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4" name="Freeform: Shape 43">
              <a:extLst>
                <a:ext uri="{FF2B5EF4-FFF2-40B4-BE49-F238E27FC236}">
                  <a16:creationId xmlns:a16="http://schemas.microsoft.com/office/drawing/2014/main" id="{A5AC4DA9-FD16-4055-8D2D-95D615C03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5" name="Freeform: Shape 44">
              <a:extLst>
                <a:ext uri="{FF2B5EF4-FFF2-40B4-BE49-F238E27FC236}">
                  <a16:creationId xmlns:a16="http://schemas.microsoft.com/office/drawing/2014/main" id="{8BA7D58E-9AB5-4B54-A635-2E86BEC7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6" name="Graphic 12">
              <a:extLst>
                <a:ext uri="{FF2B5EF4-FFF2-40B4-BE49-F238E27FC236}">
                  <a16:creationId xmlns:a16="http://schemas.microsoft.com/office/drawing/2014/main" id="{B7D72779-BBD2-4D64-B6B1-E052E227EB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47" name="Graphic 15">
              <a:extLst>
                <a:ext uri="{FF2B5EF4-FFF2-40B4-BE49-F238E27FC236}">
                  <a16:creationId xmlns:a16="http://schemas.microsoft.com/office/drawing/2014/main" id="{569BD34C-BFEF-4FB1-A094-2D9E687CDF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8" name="Graphic 15">
              <a:extLst>
                <a:ext uri="{FF2B5EF4-FFF2-40B4-BE49-F238E27FC236}">
                  <a16:creationId xmlns:a16="http://schemas.microsoft.com/office/drawing/2014/main" id="{DC258A66-ED52-4FA3-96CE-7932E91F51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BEC6A48C-21EF-4485-9836-0445500033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TextBox 2">
            <a:extLst>
              <a:ext uri="{FF2B5EF4-FFF2-40B4-BE49-F238E27FC236}">
                <a16:creationId xmlns:a16="http://schemas.microsoft.com/office/drawing/2014/main" id="{AC2AC284-C695-F563-9B06-88AEEEC9172A}"/>
              </a:ext>
            </a:extLst>
          </p:cNvPr>
          <p:cNvSpPr txBox="1"/>
          <p:nvPr/>
        </p:nvSpPr>
        <p:spPr>
          <a:xfrm>
            <a:off x="761030" y="653164"/>
            <a:ext cx="793342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000" b="1" i="1" dirty="0">
                <a:latin typeface="Verdana Pro Cond"/>
                <a:ea typeface="+mn-lt"/>
                <a:cs typeface="+mn-lt"/>
              </a:rPr>
              <a:t>Reference list </a:t>
            </a:r>
            <a:endParaRPr lang="en-US" sz="3000" b="1" i="1">
              <a:latin typeface="Verdana Pro Cond"/>
            </a:endParaRPr>
          </a:p>
          <a:p>
            <a:pPr algn="l"/>
            <a:endParaRPr lang="en-GB" dirty="0"/>
          </a:p>
        </p:txBody>
      </p:sp>
    </p:spTree>
    <p:extLst>
      <p:ext uri="{BB962C8B-B14F-4D97-AF65-F5344CB8AC3E}">
        <p14:creationId xmlns:p14="http://schemas.microsoft.com/office/powerpoint/2010/main" val="3330464476"/>
      </p:ext>
    </p:extLst>
  </p:cSld>
  <p:clrMapOvr>
    <a:masterClrMapping/>
  </p:clrMapOvr>
</p:sld>
</file>

<file path=ppt/theme/theme1.xml><?xml version="1.0" encoding="utf-8"?>
<a:theme xmlns:a="http://schemas.openxmlformats.org/drawingml/2006/main" name="RocaVTI">
  <a:themeElements>
    <a:clrScheme name="AnalogousFromDarkSeedLeftStep">
      <a:dk1>
        <a:srgbClr val="000000"/>
      </a:dk1>
      <a:lt1>
        <a:srgbClr val="FFFFFF"/>
      </a:lt1>
      <a:dk2>
        <a:srgbClr val="3C2A22"/>
      </a:dk2>
      <a:lt2>
        <a:srgbClr val="E6E2E8"/>
      </a:lt2>
      <a:accent1>
        <a:srgbClr val="63B447"/>
      </a:accent1>
      <a:accent2>
        <a:srgbClr val="89AE3A"/>
      </a:accent2>
      <a:accent3>
        <a:srgbClr val="ACA244"/>
      </a:accent3>
      <a:accent4>
        <a:srgbClr val="B1753B"/>
      </a:accent4>
      <a:accent5>
        <a:srgbClr val="C3554D"/>
      </a:accent5>
      <a:accent6>
        <a:srgbClr val="B13B64"/>
      </a:accent6>
      <a:hlink>
        <a:srgbClr val="BF5D3F"/>
      </a:hlink>
      <a:folHlink>
        <a:srgbClr val="7F7F7F"/>
      </a:folHlink>
    </a:clrScheme>
    <a:fontScheme name="Custom 36">
      <a:majorFont>
        <a:latin typeface="Georgia Pro Semibold"/>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ocaVTI" id="{D79FE1D1-0489-4A69-8531-D0B8CDC31CBE}" vid="{CEBA7FE6-C04B-474E-964F-B022887AD13B}"/>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RocaVTI</vt:lpstr>
      <vt:lpstr>A Systematic Review  examination by Nadejda Iachimovschi</vt:lpstr>
      <vt:lpstr>Introduction</vt:lpstr>
      <vt:lpstr>PowerPoint Presentation</vt:lpstr>
      <vt:lpstr>PowerPoint Presentation</vt:lpstr>
      <vt:lpstr>PowerPoint Presentation</vt:lpstr>
      <vt:lpstr>Etical consideration</vt:lpstr>
      <vt:lpstr>Inclusion and exclusion criteria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222</cp:revision>
  <dcterms:created xsi:type="dcterms:W3CDTF">2023-03-20T07:53:52Z</dcterms:created>
  <dcterms:modified xsi:type="dcterms:W3CDTF">2023-03-20T11:08:02Z</dcterms:modified>
</cp:coreProperties>
</file>