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7.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0.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2.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3.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0.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31.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32.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1"/>
  </p:sldMasterIdLst>
  <p:notesMasterIdLst>
    <p:notesMasterId r:id="rId47"/>
  </p:notesMasterIdLst>
  <p:sldIdLst>
    <p:sldId id="256" r:id="rId2"/>
    <p:sldId id="265" r:id="rId3"/>
    <p:sldId id="266" r:id="rId4"/>
    <p:sldId id="267" r:id="rId5"/>
    <p:sldId id="268" r:id="rId6"/>
    <p:sldId id="261" r:id="rId7"/>
    <p:sldId id="270" r:id="rId8"/>
    <p:sldId id="262" r:id="rId9"/>
    <p:sldId id="263" r:id="rId10"/>
    <p:sldId id="269" r:id="rId11"/>
    <p:sldId id="271" r:id="rId12"/>
    <p:sldId id="272" r:id="rId13"/>
    <p:sldId id="273" r:id="rId14"/>
    <p:sldId id="274" r:id="rId15"/>
    <p:sldId id="275" r:id="rId16"/>
    <p:sldId id="283" r:id="rId17"/>
    <p:sldId id="284" r:id="rId18"/>
    <p:sldId id="276" r:id="rId19"/>
    <p:sldId id="277" r:id="rId20"/>
    <p:sldId id="278" r:id="rId21"/>
    <p:sldId id="287" r:id="rId22"/>
    <p:sldId id="288" r:id="rId23"/>
    <p:sldId id="285" r:id="rId24"/>
    <p:sldId id="286" r:id="rId25"/>
    <p:sldId id="279" r:id="rId26"/>
    <p:sldId id="280" r:id="rId27"/>
    <p:sldId id="281" r:id="rId28"/>
    <p:sldId id="282" r:id="rId29"/>
    <p:sldId id="289" r:id="rId30"/>
    <p:sldId id="290" r:id="rId31"/>
    <p:sldId id="291" r:id="rId32"/>
    <p:sldId id="292" r:id="rId33"/>
    <p:sldId id="299" r:id="rId34"/>
    <p:sldId id="300" r:id="rId35"/>
    <p:sldId id="301" r:id="rId36"/>
    <p:sldId id="302" r:id="rId37"/>
    <p:sldId id="303" r:id="rId38"/>
    <p:sldId id="304" r:id="rId39"/>
    <p:sldId id="305" r:id="rId40"/>
    <p:sldId id="293" r:id="rId41"/>
    <p:sldId id="294" r:id="rId42"/>
    <p:sldId id="295" r:id="rId43"/>
    <p:sldId id="296" r:id="rId44"/>
    <p:sldId id="297" r:id="rId45"/>
    <p:sldId id="29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320"/>
    <p:restoredTop sz="96327"/>
  </p:normalViewPr>
  <p:slideViewPr>
    <p:cSldViewPr snapToGrid="0">
      <p:cViewPr varScale="1">
        <p:scale>
          <a:sx n="63" d="100"/>
          <a:sy n="63" d="100"/>
        </p:scale>
        <p:origin x="208" y="1584"/>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19" d="100"/>
          <a:sy n="119" d="100"/>
        </p:scale>
        <p:origin x="4288"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_rels/data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B7E5D78-2DB8-4DCB-9CEB-BF84FD5E43B2}"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1ED2BAA3-FA3D-46A7-B0EB-413C91C58B01}">
      <dgm:prSet/>
      <dgm:spPr/>
      <dgm:t>
        <a:bodyPr/>
        <a:lstStyle/>
        <a:p>
          <a:r>
            <a:rPr lang="en-GB" dirty="0"/>
            <a:t>3.5% of 5–16 year olds</a:t>
          </a:r>
          <a:endParaRPr lang="en-US" dirty="0"/>
        </a:p>
      </dgm:t>
    </dgm:pt>
    <dgm:pt modelId="{13559D36-FBAF-423B-8E99-01922B612867}" type="parTrans" cxnId="{341224D3-4556-4D42-B7FD-6A6098BB3C09}">
      <dgm:prSet/>
      <dgm:spPr/>
      <dgm:t>
        <a:bodyPr/>
        <a:lstStyle/>
        <a:p>
          <a:endParaRPr lang="en-US"/>
        </a:p>
      </dgm:t>
    </dgm:pt>
    <dgm:pt modelId="{36449F9A-D9DB-4D24-9B20-E2834E3D6F1F}" type="sibTrans" cxnId="{341224D3-4556-4D42-B7FD-6A6098BB3C09}">
      <dgm:prSet/>
      <dgm:spPr/>
      <dgm:t>
        <a:bodyPr/>
        <a:lstStyle/>
        <a:p>
          <a:endParaRPr lang="en-US"/>
        </a:p>
      </dgm:t>
    </dgm:pt>
    <dgm:pt modelId="{ACC94967-7126-4C38-A4AB-E87706B6CDBB}">
      <dgm:prSet/>
      <dgm:spPr/>
      <dgm:t>
        <a:bodyPr/>
        <a:lstStyle/>
        <a:p>
          <a:r>
            <a:rPr lang="en-GB" dirty="0"/>
            <a:t>1 child in every classroom</a:t>
          </a:r>
          <a:endParaRPr lang="en-US" dirty="0"/>
        </a:p>
      </dgm:t>
    </dgm:pt>
    <dgm:pt modelId="{C6F13F0F-7128-4D56-9090-F1975084F454}" type="parTrans" cxnId="{831CDF33-D178-45C3-BC69-D927661D4530}">
      <dgm:prSet/>
      <dgm:spPr/>
      <dgm:t>
        <a:bodyPr/>
        <a:lstStyle/>
        <a:p>
          <a:endParaRPr lang="en-US"/>
        </a:p>
      </dgm:t>
    </dgm:pt>
    <dgm:pt modelId="{67FCC0A0-5491-441B-8C27-BBBFE2D39072}" type="sibTrans" cxnId="{831CDF33-D178-45C3-BC69-D927661D4530}">
      <dgm:prSet/>
      <dgm:spPr/>
      <dgm:t>
        <a:bodyPr/>
        <a:lstStyle/>
        <a:p>
          <a:endParaRPr lang="en-US"/>
        </a:p>
      </dgm:t>
    </dgm:pt>
    <dgm:pt modelId="{38257313-7E15-0C4C-8303-DC66FAA86E22}" type="pres">
      <dgm:prSet presAssocID="{BB7E5D78-2DB8-4DCB-9CEB-BF84FD5E43B2}" presName="linear" presStyleCnt="0">
        <dgm:presLayoutVars>
          <dgm:animLvl val="lvl"/>
          <dgm:resizeHandles val="exact"/>
        </dgm:presLayoutVars>
      </dgm:prSet>
      <dgm:spPr/>
    </dgm:pt>
    <dgm:pt modelId="{B323046E-053A-7842-AC80-F54C2599C237}" type="pres">
      <dgm:prSet presAssocID="{1ED2BAA3-FA3D-46A7-B0EB-413C91C58B01}" presName="parentText" presStyleLbl="node1" presStyleIdx="0" presStyleCnt="2" custLinFactY="-17334" custLinFactNeighborX="7939" custLinFactNeighborY="-100000">
        <dgm:presLayoutVars>
          <dgm:chMax val="0"/>
          <dgm:bulletEnabled val="1"/>
        </dgm:presLayoutVars>
      </dgm:prSet>
      <dgm:spPr/>
    </dgm:pt>
    <dgm:pt modelId="{B568E930-FABC-2143-80F9-964F6A92FBD8}" type="pres">
      <dgm:prSet presAssocID="{36449F9A-D9DB-4D24-9B20-E2834E3D6F1F}" presName="spacer" presStyleCnt="0"/>
      <dgm:spPr/>
    </dgm:pt>
    <dgm:pt modelId="{8EA7C8B5-F07A-D84C-8CB1-9EA83AC231A7}" type="pres">
      <dgm:prSet presAssocID="{ACC94967-7126-4C38-A4AB-E87706B6CDBB}" presName="parentText" presStyleLbl="node1" presStyleIdx="1" presStyleCnt="2">
        <dgm:presLayoutVars>
          <dgm:chMax val="0"/>
          <dgm:bulletEnabled val="1"/>
        </dgm:presLayoutVars>
      </dgm:prSet>
      <dgm:spPr/>
    </dgm:pt>
  </dgm:ptLst>
  <dgm:cxnLst>
    <dgm:cxn modelId="{831CDF33-D178-45C3-BC69-D927661D4530}" srcId="{BB7E5D78-2DB8-4DCB-9CEB-BF84FD5E43B2}" destId="{ACC94967-7126-4C38-A4AB-E87706B6CDBB}" srcOrd="1" destOrd="0" parTransId="{C6F13F0F-7128-4D56-9090-F1975084F454}" sibTransId="{67FCC0A0-5491-441B-8C27-BBBFE2D39072}"/>
    <dgm:cxn modelId="{2C937C5A-CCB4-3C46-9CBE-182FA227F65F}" type="presOf" srcId="{ACC94967-7126-4C38-A4AB-E87706B6CDBB}" destId="{8EA7C8B5-F07A-D84C-8CB1-9EA83AC231A7}" srcOrd="0" destOrd="0" presId="urn:microsoft.com/office/officeart/2005/8/layout/vList2"/>
    <dgm:cxn modelId="{8D86DF82-A686-2C49-B01A-0260E815352E}" type="presOf" srcId="{BB7E5D78-2DB8-4DCB-9CEB-BF84FD5E43B2}" destId="{38257313-7E15-0C4C-8303-DC66FAA86E22}" srcOrd="0" destOrd="0" presId="urn:microsoft.com/office/officeart/2005/8/layout/vList2"/>
    <dgm:cxn modelId="{3084FD9B-4B79-9844-8F95-395FD05C907C}" type="presOf" srcId="{1ED2BAA3-FA3D-46A7-B0EB-413C91C58B01}" destId="{B323046E-053A-7842-AC80-F54C2599C237}" srcOrd="0" destOrd="0" presId="urn:microsoft.com/office/officeart/2005/8/layout/vList2"/>
    <dgm:cxn modelId="{341224D3-4556-4D42-B7FD-6A6098BB3C09}" srcId="{BB7E5D78-2DB8-4DCB-9CEB-BF84FD5E43B2}" destId="{1ED2BAA3-FA3D-46A7-B0EB-413C91C58B01}" srcOrd="0" destOrd="0" parTransId="{13559D36-FBAF-423B-8E99-01922B612867}" sibTransId="{36449F9A-D9DB-4D24-9B20-E2834E3D6F1F}"/>
    <dgm:cxn modelId="{B27248F0-FAB4-A142-8E26-436F9C6454AA}" type="presParOf" srcId="{38257313-7E15-0C4C-8303-DC66FAA86E22}" destId="{B323046E-053A-7842-AC80-F54C2599C237}" srcOrd="0" destOrd="0" presId="urn:microsoft.com/office/officeart/2005/8/layout/vList2"/>
    <dgm:cxn modelId="{62D44147-F217-354B-998B-87882848420A}" type="presParOf" srcId="{38257313-7E15-0C4C-8303-DC66FAA86E22}" destId="{B568E930-FABC-2143-80F9-964F6A92FBD8}" srcOrd="1" destOrd="0" presId="urn:microsoft.com/office/officeart/2005/8/layout/vList2"/>
    <dgm:cxn modelId="{3AE0518E-64F6-3142-9D99-8AD11B92C716}" type="presParOf" srcId="{38257313-7E15-0C4C-8303-DC66FAA86E22}" destId="{8EA7C8B5-F07A-D84C-8CB1-9EA83AC231A7}"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753E29-BBA2-4E67-937B-96EFCE9E332D}"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0059DF42-51F5-4769-82B7-347502385E91}">
      <dgm:prSet/>
      <dgm:spPr/>
      <dgm:t>
        <a:bodyPr/>
        <a:lstStyle/>
        <a:p>
          <a:r>
            <a:rPr lang="en-GB"/>
            <a:t>Previous experience</a:t>
          </a:r>
          <a:endParaRPr lang="en-US"/>
        </a:p>
      </dgm:t>
    </dgm:pt>
    <dgm:pt modelId="{131B33CB-AF84-41DD-90C1-AEA1EFD8A47C}" type="parTrans" cxnId="{EB16B89D-9B2B-41D1-80E9-2125AC3DA822}">
      <dgm:prSet/>
      <dgm:spPr/>
      <dgm:t>
        <a:bodyPr/>
        <a:lstStyle/>
        <a:p>
          <a:endParaRPr lang="en-US"/>
        </a:p>
      </dgm:t>
    </dgm:pt>
    <dgm:pt modelId="{69FA3CBC-D5F8-4BE4-9276-229436F3B017}" type="sibTrans" cxnId="{EB16B89D-9B2B-41D1-80E9-2125AC3DA822}">
      <dgm:prSet/>
      <dgm:spPr/>
      <dgm:t>
        <a:bodyPr/>
        <a:lstStyle/>
        <a:p>
          <a:endParaRPr lang="en-US"/>
        </a:p>
      </dgm:t>
    </dgm:pt>
    <dgm:pt modelId="{F69445FF-1352-4123-8AE4-555EBE0BAAB8}">
      <dgm:prSet/>
      <dgm:spPr/>
      <dgm:t>
        <a:bodyPr/>
        <a:lstStyle/>
        <a:p>
          <a:r>
            <a:rPr lang="en-GB"/>
            <a:t>Characteristics</a:t>
          </a:r>
          <a:endParaRPr lang="en-US"/>
        </a:p>
      </dgm:t>
    </dgm:pt>
    <dgm:pt modelId="{FE94113E-5748-494C-97E1-96EFD4C2B27D}" type="parTrans" cxnId="{C3334737-EBB8-4647-9DC2-4BFB5D763742}">
      <dgm:prSet/>
      <dgm:spPr/>
      <dgm:t>
        <a:bodyPr/>
        <a:lstStyle/>
        <a:p>
          <a:endParaRPr lang="en-US"/>
        </a:p>
      </dgm:t>
    </dgm:pt>
    <dgm:pt modelId="{AF638254-0B54-421F-9C00-5386731F9E89}" type="sibTrans" cxnId="{C3334737-EBB8-4647-9DC2-4BFB5D763742}">
      <dgm:prSet/>
      <dgm:spPr/>
      <dgm:t>
        <a:bodyPr/>
        <a:lstStyle/>
        <a:p>
          <a:endParaRPr lang="en-US"/>
        </a:p>
      </dgm:t>
    </dgm:pt>
    <dgm:pt modelId="{D3B015A9-9623-492D-898F-AC87C419D9C4}">
      <dgm:prSet/>
      <dgm:spPr/>
      <dgm:t>
        <a:bodyPr/>
        <a:lstStyle/>
        <a:p>
          <a:r>
            <a:rPr lang="en-GB"/>
            <a:t>Circumstance of the death</a:t>
          </a:r>
          <a:endParaRPr lang="en-US"/>
        </a:p>
      </dgm:t>
    </dgm:pt>
    <dgm:pt modelId="{9D4640C3-0046-429A-AB1F-E5CC2E87527A}" type="parTrans" cxnId="{9943BC27-F3FA-473E-9AF8-E0BD454B1974}">
      <dgm:prSet/>
      <dgm:spPr/>
      <dgm:t>
        <a:bodyPr/>
        <a:lstStyle/>
        <a:p>
          <a:endParaRPr lang="en-US"/>
        </a:p>
      </dgm:t>
    </dgm:pt>
    <dgm:pt modelId="{19C38025-9C8A-4224-A59F-9CABAF80A9B9}" type="sibTrans" cxnId="{9943BC27-F3FA-473E-9AF8-E0BD454B1974}">
      <dgm:prSet/>
      <dgm:spPr/>
      <dgm:t>
        <a:bodyPr/>
        <a:lstStyle/>
        <a:p>
          <a:endParaRPr lang="en-US"/>
        </a:p>
      </dgm:t>
    </dgm:pt>
    <dgm:pt modelId="{72608A42-0EAB-4713-A68F-39B2AAAE11F1}">
      <dgm:prSet/>
      <dgm:spPr/>
      <dgm:t>
        <a:bodyPr/>
        <a:lstStyle/>
        <a:p>
          <a:r>
            <a:rPr lang="en-GB"/>
            <a:t>Social relationships</a:t>
          </a:r>
          <a:endParaRPr lang="en-US"/>
        </a:p>
      </dgm:t>
    </dgm:pt>
    <dgm:pt modelId="{88BD8EC1-965F-41BB-B47F-4B1B2EBDF9A5}" type="parTrans" cxnId="{721A5354-A8E8-4196-98E7-6DAECE02B1F1}">
      <dgm:prSet/>
      <dgm:spPr/>
      <dgm:t>
        <a:bodyPr/>
        <a:lstStyle/>
        <a:p>
          <a:endParaRPr lang="en-US"/>
        </a:p>
      </dgm:t>
    </dgm:pt>
    <dgm:pt modelId="{FB63A36C-5E5E-4B33-8E3B-C1B9221D3BAF}" type="sibTrans" cxnId="{721A5354-A8E8-4196-98E7-6DAECE02B1F1}">
      <dgm:prSet/>
      <dgm:spPr/>
      <dgm:t>
        <a:bodyPr/>
        <a:lstStyle/>
        <a:p>
          <a:endParaRPr lang="en-US"/>
        </a:p>
      </dgm:t>
    </dgm:pt>
    <dgm:pt modelId="{371CF53D-1BDB-479D-97E7-D913107C5571}">
      <dgm:prSet/>
      <dgm:spPr/>
      <dgm:t>
        <a:bodyPr/>
        <a:lstStyle/>
        <a:p>
          <a:r>
            <a:rPr lang="en-GB"/>
            <a:t>Strong support network</a:t>
          </a:r>
          <a:endParaRPr lang="en-US"/>
        </a:p>
      </dgm:t>
    </dgm:pt>
    <dgm:pt modelId="{2C15973C-7E72-40A8-9F20-94AF188A1705}" type="parTrans" cxnId="{1B23D5B4-1421-41D2-B0C1-49A0088DDEB8}">
      <dgm:prSet/>
      <dgm:spPr/>
      <dgm:t>
        <a:bodyPr/>
        <a:lstStyle/>
        <a:p>
          <a:endParaRPr lang="en-US"/>
        </a:p>
      </dgm:t>
    </dgm:pt>
    <dgm:pt modelId="{4C3FFD72-E887-4623-B68F-754C0E4F8766}" type="sibTrans" cxnId="{1B23D5B4-1421-41D2-B0C1-49A0088DDEB8}">
      <dgm:prSet/>
      <dgm:spPr/>
      <dgm:t>
        <a:bodyPr/>
        <a:lstStyle/>
        <a:p>
          <a:endParaRPr lang="en-US"/>
        </a:p>
      </dgm:t>
    </dgm:pt>
    <dgm:pt modelId="{856A1237-4207-2F4B-BA2C-742CDBBF4D47}" type="pres">
      <dgm:prSet presAssocID="{E3753E29-BBA2-4E67-937B-96EFCE9E332D}" presName="outerComposite" presStyleCnt="0">
        <dgm:presLayoutVars>
          <dgm:chMax val="5"/>
          <dgm:dir/>
          <dgm:resizeHandles val="exact"/>
        </dgm:presLayoutVars>
      </dgm:prSet>
      <dgm:spPr/>
    </dgm:pt>
    <dgm:pt modelId="{95B7475B-6CF2-A94A-9EAB-15AEA3AC0BFB}" type="pres">
      <dgm:prSet presAssocID="{E3753E29-BBA2-4E67-937B-96EFCE9E332D}" presName="dummyMaxCanvas" presStyleCnt="0">
        <dgm:presLayoutVars/>
      </dgm:prSet>
      <dgm:spPr/>
    </dgm:pt>
    <dgm:pt modelId="{E71BA444-7607-C64B-9E13-B734E3E9A793}" type="pres">
      <dgm:prSet presAssocID="{E3753E29-BBA2-4E67-937B-96EFCE9E332D}" presName="FiveNodes_1" presStyleLbl="node1" presStyleIdx="0" presStyleCnt="5">
        <dgm:presLayoutVars>
          <dgm:bulletEnabled val="1"/>
        </dgm:presLayoutVars>
      </dgm:prSet>
      <dgm:spPr/>
    </dgm:pt>
    <dgm:pt modelId="{E2BF5242-0DE0-9A4A-8EBF-748905A6CDB6}" type="pres">
      <dgm:prSet presAssocID="{E3753E29-BBA2-4E67-937B-96EFCE9E332D}" presName="FiveNodes_2" presStyleLbl="node1" presStyleIdx="1" presStyleCnt="5">
        <dgm:presLayoutVars>
          <dgm:bulletEnabled val="1"/>
        </dgm:presLayoutVars>
      </dgm:prSet>
      <dgm:spPr/>
    </dgm:pt>
    <dgm:pt modelId="{7C14622F-599F-6C46-B1B3-D11393B7194F}" type="pres">
      <dgm:prSet presAssocID="{E3753E29-BBA2-4E67-937B-96EFCE9E332D}" presName="FiveNodes_3" presStyleLbl="node1" presStyleIdx="2" presStyleCnt="5">
        <dgm:presLayoutVars>
          <dgm:bulletEnabled val="1"/>
        </dgm:presLayoutVars>
      </dgm:prSet>
      <dgm:spPr/>
    </dgm:pt>
    <dgm:pt modelId="{B2BB1DF2-AB41-D54B-97AB-9CF6DD99BF32}" type="pres">
      <dgm:prSet presAssocID="{E3753E29-BBA2-4E67-937B-96EFCE9E332D}" presName="FiveNodes_4" presStyleLbl="node1" presStyleIdx="3" presStyleCnt="5">
        <dgm:presLayoutVars>
          <dgm:bulletEnabled val="1"/>
        </dgm:presLayoutVars>
      </dgm:prSet>
      <dgm:spPr/>
    </dgm:pt>
    <dgm:pt modelId="{5D18B214-964F-6541-8683-9BE0CBB4C7A5}" type="pres">
      <dgm:prSet presAssocID="{E3753E29-BBA2-4E67-937B-96EFCE9E332D}" presName="FiveNodes_5" presStyleLbl="node1" presStyleIdx="4" presStyleCnt="5">
        <dgm:presLayoutVars>
          <dgm:bulletEnabled val="1"/>
        </dgm:presLayoutVars>
      </dgm:prSet>
      <dgm:spPr/>
    </dgm:pt>
    <dgm:pt modelId="{62ADDC58-136E-0645-ACF4-55CF85A622B7}" type="pres">
      <dgm:prSet presAssocID="{E3753E29-BBA2-4E67-937B-96EFCE9E332D}" presName="FiveConn_1-2" presStyleLbl="fgAccFollowNode1" presStyleIdx="0" presStyleCnt="4">
        <dgm:presLayoutVars>
          <dgm:bulletEnabled val="1"/>
        </dgm:presLayoutVars>
      </dgm:prSet>
      <dgm:spPr/>
    </dgm:pt>
    <dgm:pt modelId="{0FEDFED7-94FA-5049-A789-A14646FACF8E}" type="pres">
      <dgm:prSet presAssocID="{E3753E29-BBA2-4E67-937B-96EFCE9E332D}" presName="FiveConn_2-3" presStyleLbl="fgAccFollowNode1" presStyleIdx="1" presStyleCnt="4">
        <dgm:presLayoutVars>
          <dgm:bulletEnabled val="1"/>
        </dgm:presLayoutVars>
      </dgm:prSet>
      <dgm:spPr/>
    </dgm:pt>
    <dgm:pt modelId="{7D706979-1596-F645-9630-10CE05B28321}" type="pres">
      <dgm:prSet presAssocID="{E3753E29-BBA2-4E67-937B-96EFCE9E332D}" presName="FiveConn_3-4" presStyleLbl="fgAccFollowNode1" presStyleIdx="2" presStyleCnt="4">
        <dgm:presLayoutVars>
          <dgm:bulletEnabled val="1"/>
        </dgm:presLayoutVars>
      </dgm:prSet>
      <dgm:spPr/>
    </dgm:pt>
    <dgm:pt modelId="{6566FA58-F729-C344-A221-0F23CA33EB68}" type="pres">
      <dgm:prSet presAssocID="{E3753E29-BBA2-4E67-937B-96EFCE9E332D}" presName="FiveConn_4-5" presStyleLbl="fgAccFollowNode1" presStyleIdx="3" presStyleCnt="4">
        <dgm:presLayoutVars>
          <dgm:bulletEnabled val="1"/>
        </dgm:presLayoutVars>
      </dgm:prSet>
      <dgm:spPr/>
    </dgm:pt>
    <dgm:pt modelId="{2D8BB849-1383-A042-87AB-E2AF3B584FD0}" type="pres">
      <dgm:prSet presAssocID="{E3753E29-BBA2-4E67-937B-96EFCE9E332D}" presName="FiveNodes_1_text" presStyleLbl="node1" presStyleIdx="4" presStyleCnt="5">
        <dgm:presLayoutVars>
          <dgm:bulletEnabled val="1"/>
        </dgm:presLayoutVars>
      </dgm:prSet>
      <dgm:spPr/>
    </dgm:pt>
    <dgm:pt modelId="{046719AB-CC28-E346-8170-05DDF9BB57EF}" type="pres">
      <dgm:prSet presAssocID="{E3753E29-BBA2-4E67-937B-96EFCE9E332D}" presName="FiveNodes_2_text" presStyleLbl="node1" presStyleIdx="4" presStyleCnt="5">
        <dgm:presLayoutVars>
          <dgm:bulletEnabled val="1"/>
        </dgm:presLayoutVars>
      </dgm:prSet>
      <dgm:spPr/>
    </dgm:pt>
    <dgm:pt modelId="{D6E941CB-1922-2943-9ED6-B001458A5801}" type="pres">
      <dgm:prSet presAssocID="{E3753E29-BBA2-4E67-937B-96EFCE9E332D}" presName="FiveNodes_3_text" presStyleLbl="node1" presStyleIdx="4" presStyleCnt="5">
        <dgm:presLayoutVars>
          <dgm:bulletEnabled val="1"/>
        </dgm:presLayoutVars>
      </dgm:prSet>
      <dgm:spPr/>
    </dgm:pt>
    <dgm:pt modelId="{848DBF8C-546B-FA4B-A37C-C7AA1CBA4C03}" type="pres">
      <dgm:prSet presAssocID="{E3753E29-BBA2-4E67-937B-96EFCE9E332D}" presName="FiveNodes_4_text" presStyleLbl="node1" presStyleIdx="4" presStyleCnt="5">
        <dgm:presLayoutVars>
          <dgm:bulletEnabled val="1"/>
        </dgm:presLayoutVars>
      </dgm:prSet>
      <dgm:spPr/>
    </dgm:pt>
    <dgm:pt modelId="{22C1C4D8-0FE9-B64B-9AA1-57A8AE7AF343}" type="pres">
      <dgm:prSet presAssocID="{E3753E29-BBA2-4E67-937B-96EFCE9E332D}" presName="FiveNodes_5_text" presStyleLbl="node1" presStyleIdx="4" presStyleCnt="5">
        <dgm:presLayoutVars>
          <dgm:bulletEnabled val="1"/>
        </dgm:presLayoutVars>
      </dgm:prSet>
      <dgm:spPr/>
    </dgm:pt>
  </dgm:ptLst>
  <dgm:cxnLst>
    <dgm:cxn modelId="{9943BC27-F3FA-473E-9AF8-E0BD454B1974}" srcId="{E3753E29-BBA2-4E67-937B-96EFCE9E332D}" destId="{D3B015A9-9623-492D-898F-AC87C419D9C4}" srcOrd="2" destOrd="0" parTransId="{9D4640C3-0046-429A-AB1F-E5CC2E87527A}" sibTransId="{19C38025-9C8A-4224-A59F-9CABAF80A9B9}"/>
    <dgm:cxn modelId="{E7A90828-AA50-2649-9527-BA734771EB4E}" type="presOf" srcId="{FB63A36C-5E5E-4B33-8E3B-C1B9221D3BAF}" destId="{6566FA58-F729-C344-A221-0F23CA33EB68}" srcOrd="0" destOrd="0" presId="urn:microsoft.com/office/officeart/2005/8/layout/vProcess5"/>
    <dgm:cxn modelId="{DAD1C22A-5025-D943-9031-D80D9FA7E325}" type="presOf" srcId="{371CF53D-1BDB-479D-97E7-D913107C5571}" destId="{22C1C4D8-0FE9-B64B-9AA1-57A8AE7AF343}" srcOrd="1" destOrd="0" presId="urn:microsoft.com/office/officeart/2005/8/layout/vProcess5"/>
    <dgm:cxn modelId="{C3334737-EBB8-4647-9DC2-4BFB5D763742}" srcId="{E3753E29-BBA2-4E67-937B-96EFCE9E332D}" destId="{F69445FF-1352-4123-8AE4-555EBE0BAAB8}" srcOrd="1" destOrd="0" parTransId="{FE94113E-5748-494C-97E1-96EFD4C2B27D}" sibTransId="{AF638254-0B54-421F-9C00-5386731F9E89}"/>
    <dgm:cxn modelId="{2BF93F3C-8923-F94D-9F85-4951A6B30DEB}" type="presOf" srcId="{72608A42-0EAB-4713-A68F-39B2AAAE11F1}" destId="{B2BB1DF2-AB41-D54B-97AB-9CF6DD99BF32}" srcOrd="0" destOrd="0" presId="urn:microsoft.com/office/officeart/2005/8/layout/vProcess5"/>
    <dgm:cxn modelId="{721A5354-A8E8-4196-98E7-6DAECE02B1F1}" srcId="{E3753E29-BBA2-4E67-937B-96EFCE9E332D}" destId="{72608A42-0EAB-4713-A68F-39B2AAAE11F1}" srcOrd="3" destOrd="0" parTransId="{88BD8EC1-965F-41BB-B47F-4B1B2EBDF9A5}" sibTransId="{FB63A36C-5E5E-4B33-8E3B-C1B9221D3BAF}"/>
    <dgm:cxn modelId="{85D88A64-DB1A-4646-8B5F-21F8D14E2719}" type="presOf" srcId="{E3753E29-BBA2-4E67-937B-96EFCE9E332D}" destId="{856A1237-4207-2F4B-BA2C-742CDBBF4D47}" srcOrd="0" destOrd="0" presId="urn:microsoft.com/office/officeart/2005/8/layout/vProcess5"/>
    <dgm:cxn modelId="{AD91BF6A-0923-964A-9189-F5CE21680C12}" type="presOf" srcId="{0059DF42-51F5-4769-82B7-347502385E91}" destId="{2D8BB849-1383-A042-87AB-E2AF3B584FD0}" srcOrd="1" destOrd="0" presId="urn:microsoft.com/office/officeart/2005/8/layout/vProcess5"/>
    <dgm:cxn modelId="{E3BB4670-792D-434D-8EE6-7046B00B8E83}" type="presOf" srcId="{0059DF42-51F5-4769-82B7-347502385E91}" destId="{E71BA444-7607-C64B-9E13-B734E3E9A793}" srcOrd="0" destOrd="0" presId="urn:microsoft.com/office/officeart/2005/8/layout/vProcess5"/>
    <dgm:cxn modelId="{84AA2671-744E-3B4B-9020-1ECC317FC791}" type="presOf" srcId="{19C38025-9C8A-4224-A59F-9CABAF80A9B9}" destId="{7D706979-1596-F645-9630-10CE05B28321}" srcOrd="0" destOrd="0" presId="urn:microsoft.com/office/officeart/2005/8/layout/vProcess5"/>
    <dgm:cxn modelId="{37DC6F85-17AB-0445-8E63-C217FAC06546}" type="presOf" srcId="{AF638254-0B54-421F-9C00-5386731F9E89}" destId="{0FEDFED7-94FA-5049-A789-A14646FACF8E}" srcOrd="0" destOrd="0" presId="urn:microsoft.com/office/officeart/2005/8/layout/vProcess5"/>
    <dgm:cxn modelId="{EB16B89D-9B2B-41D1-80E9-2125AC3DA822}" srcId="{E3753E29-BBA2-4E67-937B-96EFCE9E332D}" destId="{0059DF42-51F5-4769-82B7-347502385E91}" srcOrd="0" destOrd="0" parTransId="{131B33CB-AF84-41DD-90C1-AEA1EFD8A47C}" sibTransId="{69FA3CBC-D5F8-4BE4-9276-229436F3B017}"/>
    <dgm:cxn modelId="{1B23D5B4-1421-41D2-B0C1-49A0088DDEB8}" srcId="{E3753E29-BBA2-4E67-937B-96EFCE9E332D}" destId="{371CF53D-1BDB-479D-97E7-D913107C5571}" srcOrd="4" destOrd="0" parTransId="{2C15973C-7E72-40A8-9F20-94AF188A1705}" sibTransId="{4C3FFD72-E887-4623-B68F-754C0E4F8766}"/>
    <dgm:cxn modelId="{CED137C0-4A19-AA48-8154-7EA6743032E3}" type="presOf" srcId="{72608A42-0EAB-4713-A68F-39B2AAAE11F1}" destId="{848DBF8C-546B-FA4B-A37C-C7AA1CBA4C03}" srcOrd="1" destOrd="0" presId="urn:microsoft.com/office/officeart/2005/8/layout/vProcess5"/>
    <dgm:cxn modelId="{846D72CD-E3AF-E046-B966-9FCED05C7C43}" type="presOf" srcId="{371CF53D-1BDB-479D-97E7-D913107C5571}" destId="{5D18B214-964F-6541-8683-9BE0CBB4C7A5}" srcOrd="0" destOrd="0" presId="urn:microsoft.com/office/officeart/2005/8/layout/vProcess5"/>
    <dgm:cxn modelId="{F59BD2CE-1466-FD46-87B4-1BF5AE918AAA}" type="presOf" srcId="{D3B015A9-9623-492D-898F-AC87C419D9C4}" destId="{D6E941CB-1922-2943-9ED6-B001458A5801}" srcOrd="1" destOrd="0" presId="urn:microsoft.com/office/officeart/2005/8/layout/vProcess5"/>
    <dgm:cxn modelId="{3A1F27D9-444E-A64A-9E45-14BBFD8AA971}" type="presOf" srcId="{F69445FF-1352-4123-8AE4-555EBE0BAAB8}" destId="{E2BF5242-0DE0-9A4A-8EBF-748905A6CDB6}" srcOrd="0" destOrd="0" presId="urn:microsoft.com/office/officeart/2005/8/layout/vProcess5"/>
    <dgm:cxn modelId="{A90AFBDE-6403-E74A-9588-7CB843EF9559}" type="presOf" srcId="{69FA3CBC-D5F8-4BE4-9276-229436F3B017}" destId="{62ADDC58-136E-0645-ACF4-55CF85A622B7}" srcOrd="0" destOrd="0" presId="urn:microsoft.com/office/officeart/2005/8/layout/vProcess5"/>
    <dgm:cxn modelId="{73799FFA-440C-B64D-B116-ED8C4A884E56}" type="presOf" srcId="{F69445FF-1352-4123-8AE4-555EBE0BAAB8}" destId="{046719AB-CC28-E346-8170-05DDF9BB57EF}" srcOrd="1" destOrd="0" presId="urn:microsoft.com/office/officeart/2005/8/layout/vProcess5"/>
    <dgm:cxn modelId="{AEAC89FC-3534-094E-A21E-6CBD73FBA90C}" type="presOf" srcId="{D3B015A9-9623-492D-898F-AC87C419D9C4}" destId="{7C14622F-599F-6C46-B1B3-D11393B7194F}" srcOrd="0" destOrd="0" presId="urn:microsoft.com/office/officeart/2005/8/layout/vProcess5"/>
    <dgm:cxn modelId="{4FFF4A6E-6EAB-8D40-A569-389A440E416F}" type="presParOf" srcId="{856A1237-4207-2F4B-BA2C-742CDBBF4D47}" destId="{95B7475B-6CF2-A94A-9EAB-15AEA3AC0BFB}" srcOrd="0" destOrd="0" presId="urn:microsoft.com/office/officeart/2005/8/layout/vProcess5"/>
    <dgm:cxn modelId="{B9AB6AC0-DE04-2A41-8E54-299EA7A56F0A}" type="presParOf" srcId="{856A1237-4207-2F4B-BA2C-742CDBBF4D47}" destId="{E71BA444-7607-C64B-9E13-B734E3E9A793}" srcOrd="1" destOrd="0" presId="urn:microsoft.com/office/officeart/2005/8/layout/vProcess5"/>
    <dgm:cxn modelId="{22A9DBE0-DBA6-6640-A4F3-FB8AB6BE0E33}" type="presParOf" srcId="{856A1237-4207-2F4B-BA2C-742CDBBF4D47}" destId="{E2BF5242-0DE0-9A4A-8EBF-748905A6CDB6}" srcOrd="2" destOrd="0" presId="urn:microsoft.com/office/officeart/2005/8/layout/vProcess5"/>
    <dgm:cxn modelId="{D6A0CD52-1616-8840-A923-F64156917081}" type="presParOf" srcId="{856A1237-4207-2F4B-BA2C-742CDBBF4D47}" destId="{7C14622F-599F-6C46-B1B3-D11393B7194F}" srcOrd="3" destOrd="0" presId="urn:microsoft.com/office/officeart/2005/8/layout/vProcess5"/>
    <dgm:cxn modelId="{D2A9DC22-51E3-0947-B930-8D14F6983768}" type="presParOf" srcId="{856A1237-4207-2F4B-BA2C-742CDBBF4D47}" destId="{B2BB1DF2-AB41-D54B-97AB-9CF6DD99BF32}" srcOrd="4" destOrd="0" presId="urn:microsoft.com/office/officeart/2005/8/layout/vProcess5"/>
    <dgm:cxn modelId="{C8DFF5B1-D735-C749-9331-20FBD2C10F72}" type="presParOf" srcId="{856A1237-4207-2F4B-BA2C-742CDBBF4D47}" destId="{5D18B214-964F-6541-8683-9BE0CBB4C7A5}" srcOrd="5" destOrd="0" presId="urn:microsoft.com/office/officeart/2005/8/layout/vProcess5"/>
    <dgm:cxn modelId="{D64B0CFF-512A-7549-BBA0-7BE21BC1257F}" type="presParOf" srcId="{856A1237-4207-2F4B-BA2C-742CDBBF4D47}" destId="{62ADDC58-136E-0645-ACF4-55CF85A622B7}" srcOrd="6" destOrd="0" presId="urn:microsoft.com/office/officeart/2005/8/layout/vProcess5"/>
    <dgm:cxn modelId="{DCB0E372-ED7D-AB4B-BD18-5021589FE6CA}" type="presParOf" srcId="{856A1237-4207-2F4B-BA2C-742CDBBF4D47}" destId="{0FEDFED7-94FA-5049-A789-A14646FACF8E}" srcOrd="7" destOrd="0" presId="urn:microsoft.com/office/officeart/2005/8/layout/vProcess5"/>
    <dgm:cxn modelId="{F38CD27C-5C2A-5842-AB88-09C905359BE1}" type="presParOf" srcId="{856A1237-4207-2F4B-BA2C-742CDBBF4D47}" destId="{7D706979-1596-F645-9630-10CE05B28321}" srcOrd="8" destOrd="0" presId="urn:microsoft.com/office/officeart/2005/8/layout/vProcess5"/>
    <dgm:cxn modelId="{3051623F-440F-1D41-B34B-6BC524FD87D8}" type="presParOf" srcId="{856A1237-4207-2F4B-BA2C-742CDBBF4D47}" destId="{6566FA58-F729-C344-A221-0F23CA33EB68}" srcOrd="9" destOrd="0" presId="urn:microsoft.com/office/officeart/2005/8/layout/vProcess5"/>
    <dgm:cxn modelId="{41AC0E4E-EAC9-EE47-BE2F-D5F0290C3C41}" type="presParOf" srcId="{856A1237-4207-2F4B-BA2C-742CDBBF4D47}" destId="{2D8BB849-1383-A042-87AB-E2AF3B584FD0}" srcOrd="10" destOrd="0" presId="urn:microsoft.com/office/officeart/2005/8/layout/vProcess5"/>
    <dgm:cxn modelId="{505FA0E3-656D-EB4C-B773-CC02FECDD058}" type="presParOf" srcId="{856A1237-4207-2F4B-BA2C-742CDBBF4D47}" destId="{046719AB-CC28-E346-8170-05DDF9BB57EF}" srcOrd="11" destOrd="0" presId="urn:microsoft.com/office/officeart/2005/8/layout/vProcess5"/>
    <dgm:cxn modelId="{FC8D5BFF-EF60-D544-BBF4-3CFED85E1D7E}" type="presParOf" srcId="{856A1237-4207-2F4B-BA2C-742CDBBF4D47}" destId="{D6E941CB-1922-2943-9ED6-B001458A5801}" srcOrd="12" destOrd="0" presId="urn:microsoft.com/office/officeart/2005/8/layout/vProcess5"/>
    <dgm:cxn modelId="{5852561C-E8B9-DC45-93FB-C51AD97FE3CD}" type="presParOf" srcId="{856A1237-4207-2F4B-BA2C-742CDBBF4D47}" destId="{848DBF8C-546B-FA4B-A37C-C7AA1CBA4C03}" srcOrd="13" destOrd="0" presId="urn:microsoft.com/office/officeart/2005/8/layout/vProcess5"/>
    <dgm:cxn modelId="{75107C8A-7905-B24A-879D-79008486A955}" type="presParOf" srcId="{856A1237-4207-2F4B-BA2C-742CDBBF4D47}" destId="{22C1C4D8-0FE9-B64B-9AA1-57A8AE7AF343}"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EF21153-CFBB-42B0-8F1D-06FF64F68B3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B6CAC6C-ABF8-4E39-AEFD-EDE53947504B}">
      <dgm:prSet/>
      <dgm:spPr/>
      <dgm:t>
        <a:bodyPr/>
        <a:lstStyle/>
        <a:p>
          <a:r>
            <a:rPr lang="en-GB"/>
            <a:t>Wide age range</a:t>
          </a:r>
          <a:endParaRPr lang="en-US"/>
        </a:p>
      </dgm:t>
    </dgm:pt>
    <dgm:pt modelId="{BC2CC194-7C19-4E60-A444-092FE7C073D7}" type="parTrans" cxnId="{D3118CA2-C8E6-42AC-A13D-C280CA1A9F90}">
      <dgm:prSet/>
      <dgm:spPr/>
      <dgm:t>
        <a:bodyPr/>
        <a:lstStyle/>
        <a:p>
          <a:endParaRPr lang="en-US"/>
        </a:p>
      </dgm:t>
    </dgm:pt>
    <dgm:pt modelId="{CF68A6C2-63D7-4686-9DAE-77D69382EBED}" type="sibTrans" cxnId="{D3118CA2-C8E6-42AC-A13D-C280CA1A9F90}">
      <dgm:prSet/>
      <dgm:spPr/>
      <dgm:t>
        <a:bodyPr/>
        <a:lstStyle/>
        <a:p>
          <a:endParaRPr lang="en-US"/>
        </a:p>
      </dgm:t>
    </dgm:pt>
    <dgm:pt modelId="{ECE670BB-4ED6-4B0C-A7CB-66BA6365CCBC}">
      <dgm:prSet/>
      <dgm:spPr/>
      <dgm:t>
        <a:bodyPr/>
        <a:lstStyle/>
        <a:p>
          <a:r>
            <a:rPr lang="en-GB"/>
            <a:t>Young People</a:t>
          </a:r>
          <a:endParaRPr lang="en-US"/>
        </a:p>
      </dgm:t>
    </dgm:pt>
    <dgm:pt modelId="{645D686C-3DAE-48AA-840A-35A29552F44C}" type="parTrans" cxnId="{B209C870-D870-49BF-94B5-3FA8F0CFCF6A}">
      <dgm:prSet/>
      <dgm:spPr/>
      <dgm:t>
        <a:bodyPr/>
        <a:lstStyle/>
        <a:p>
          <a:endParaRPr lang="en-US"/>
        </a:p>
      </dgm:t>
    </dgm:pt>
    <dgm:pt modelId="{FB11EA05-8DAC-4C5A-B6A4-EB04F95F655F}" type="sibTrans" cxnId="{B209C870-D870-49BF-94B5-3FA8F0CFCF6A}">
      <dgm:prSet/>
      <dgm:spPr/>
      <dgm:t>
        <a:bodyPr/>
        <a:lstStyle/>
        <a:p>
          <a:endParaRPr lang="en-US"/>
        </a:p>
      </dgm:t>
    </dgm:pt>
    <dgm:pt modelId="{E5970BE9-9E5C-4E6A-B728-9CBADD22D702}">
      <dgm:prSet/>
      <dgm:spPr/>
      <dgm:t>
        <a:bodyPr/>
        <a:lstStyle/>
        <a:p>
          <a:r>
            <a:rPr lang="en-GB"/>
            <a:t>Adolescents</a:t>
          </a:r>
          <a:endParaRPr lang="en-US"/>
        </a:p>
      </dgm:t>
    </dgm:pt>
    <dgm:pt modelId="{A94EC23F-C5BE-4621-AD13-124E924AF436}" type="parTrans" cxnId="{B48C6B1F-2347-47A7-A375-D05F73766578}">
      <dgm:prSet/>
      <dgm:spPr/>
      <dgm:t>
        <a:bodyPr/>
        <a:lstStyle/>
        <a:p>
          <a:endParaRPr lang="en-US"/>
        </a:p>
      </dgm:t>
    </dgm:pt>
    <dgm:pt modelId="{34814E99-F2AC-4C0F-9A2B-7F825EA3A048}" type="sibTrans" cxnId="{B48C6B1F-2347-47A7-A375-D05F73766578}">
      <dgm:prSet/>
      <dgm:spPr/>
      <dgm:t>
        <a:bodyPr/>
        <a:lstStyle/>
        <a:p>
          <a:endParaRPr lang="en-US"/>
        </a:p>
      </dgm:t>
    </dgm:pt>
    <dgm:pt modelId="{279AD904-9DB9-43B4-BC20-966434DF6DA1}">
      <dgm:prSet/>
      <dgm:spPr/>
      <dgm:t>
        <a:bodyPr/>
        <a:lstStyle/>
        <a:p>
          <a:r>
            <a:rPr lang="en-GB"/>
            <a:t>Teenagers</a:t>
          </a:r>
          <a:endParaRPr lang="en-US"/>
        </a:p>
      </dgm:t>
    </dgm:pt>
    <dgm:pt modelId="{7C91AD9C-02F6-4955-BAE6-78D9ACB736ED}" type="parTrans" cxnId="{CF0EBBBD-565F-4150-AF2F-F886872D5228}">
      <dgm:prSet/>
      <dgm:spPr/>
      <dgm:t>
        <a:bodyPr/>
        <a:lstStyle/>
        <a:p>
          <a:endParaRPr lang="en-US"/>
        </a:p>
      </dgm:t>
    </dgm:pt>
    <dgm:pt modelId="{3D9074E5-082F-4818-ABB1-F891D20B72DE}" type="sibTrans" cxnId="{CF0EBBBD-565F-4150-AF2F-F886872D5228}">
      <dgm:prSet/>
      <dgm:spPr/>
      <dgm:t>
        <a:bodyPr/>
        <a:lstStyle/>
        <a:p>
          <a:endParaRPr lang="en-US"/>
        </a:p>
      </dgm:t>
    </dgm:pt>
    <dgm:pt modelId="{6FE9C7FC-9AA3-EE43-A45E-9175EF025ABA}" type="pres">
      <dgm:prSet presAssocID="{DEF21153-CFBB-42B0-8F1D-06FF64F68B37}" presName="linear" presStyleCnt="0">
        <dgm:presLayoutVars>
          <dgm:animLvl val="lvl"/>
          <dgm:resizeHandles val="exact"/>
        </dgm:presLayoutVars>
      </dgm:prSet>
      <dgm:spPr/>
    </dgm:pt>
    <dgm:pt modelId="{FB4FF974-D023-E140-B6BA-030E0AA5049C}" type="pres">
      <dgm:prSet presAssocID="{7B6CAC6C-ABF8-4E39-AEFD-EDE53947504B}" presName="parentText" presStyleLbl="node1" presStyleIdx="0" presStyleCnt="4">
        <dgm:presLayoutVars>
          <dgm:chMax val="0"/>
          <dgm:bulletEnabled val="1"/>
        </dgm:presLayoutVars>
      </dgm:prSet>
      <dgm:spPr/>
    </dgm:pt>
    <dgm:pt modelId="{F32E8732-36E2-3241-887A-906F9BE1EDA3}" type="pres">
      <dgm:prSet presAssocID="{CF68A6C2-63D7-4686-9DAE-77D69382EBED}" presName="spacer" presStyleCnt="0"/>
      <dgm:spPr/>
    </dgm:pt>
    <dgm:pt modelId="{D6442C18-F3CA-1E4E-B5E3-EBC99E715F93}" type="pres">
      <dgm:prSet presAssocID="{ECE670BB-4ED6-4B0C-A7CB-66BA6365CCBC}" presName="parentText" presStyleLbl="node1" presStyleIdx="1" presStyleCnt="4">
        <dgm:presLayoutVars>
          <dgm:chMax val="0"/>
          <dgm:bulletEnabled val="1"/>
        </dgm:presLayoutVars>
      </dgm:prSet>
      <dgm:spPr/>
    </dgm:pt>
    <dgm:pt modelId="{BACF2926-0645-644F-AF15-0A01A6E8EC09}" type="pres">
      <dgm:prSet presAssocID="{FB11EA05-8DAC-4C5A-B6A4-EB04F95F655F}" presName="spacer" presStyleCnt="0"/>
      <dgm:spPr/>
    </dgm:pt>
    <dgm:pt modelId="{15041659-D726-9942-882A-CB4A5E809FBC}" type="pres">
      <dgm:prSet presAssocID="{E5970BE9-9E5C-4E6A-B728-9CBADD22D702}" presName="parentText" presStyleLbl="node1" presStyleIdx="2" presStyleCnt="4">
        <dgm:presLayoutVars>
          <dgm:chMax val="0"/>
          <dgm:bulletEnabled val="1"/>
        </dgm:presLayoutVars>
      </dgm:prSet>
      <dgm:spPr/>
    </dgm:pt>
    <dgm:pt modelId="{F310E8B7-4388-9347-B6E5-9B9560CD62EC}" type="pres">
      <dgm:prSet presAssocID="{34814E99-F2AC-4C0F-9A2B-7F825EA3A048}" presName="spacer" presStyleCnt="0"/>
      <dgm:spPr/>
    </dgm:pt>
    <dgm:pt modelId="{A8C5C29C-0B20-774B-A946-472991F7C19B}" type="pres">
      <dgm:prSet presAssocID="{279AD904-9DB9-43B4-BC20-966434DF6DA1}" presName="parentText" presStyleLbl="node1" presStyleIdx="3" presStyleCnt="4">
        <dgm:presLayoutVars>
          <dgm:chMax val="0"/>
          <dgm:bulletEnabled val="1"/>
        </dgm:presLayoutVars>
      </dgm:prSet>
      <dgm:spPr/>
    </dgm:pt>
  </dgm:ptLst>
  <dgm:cxnLst>
    <dgm:cxn modelId="{B48C6B1F-2347-47A7-A375-D05F73766578}" srcId="{DEF21153-CFBB-42B0-8F1D-06FF64F68B37}" destId="{E5970BE9-9E5C-4E6A-B728-9CBADD22D702}" srcOrd="2" destOrd="0" parTransId="{A94EC23F-C5BE-4621-AD13-124E924AF436}" sibTransId="{34814E99-F2AC-4C0F-9A2B-7F825EA3A048}"/>
    <dgm:cxn modelId="{A117B431-7016-464A-8CA6-736AAF210B49}" type="presOf" srcId="{E5970BE9-9E5C-4E6A-B728-9CBADD22D702}" destId="{15041659-D726-9942-882A-CB4A5E809FBC}" srcOrd="0" destOrd="0" presId="urn:microsoft.com/office/officeart/2005/8/layout/vList2"/>
    <dgm:cxn modelId="{B209C870-D870-49BF-94B5-3FA8F0CFCF6A}" srcId="{DEF21153-CFBB-42B0-8F1D-06FF64F68B37}" destId="{ECE670BB-4ED6-4B0C-A7CB-66BA6365CCBC}" srcOrd="1" destOrd="0" parTransId="{645D686C-3DAE-48AA-840A-35A29552F44C}" sibTransId="{FB11EA05-8DAC-4C5A-B6A4-EB04F95F655F}"/>
    <dgm:cxn modelId="{3293528C-2971-484E-BCB1-ECEBD72705F7}" type="presOf" srcId="{ECE670BB-4ED6-4B0C-A7CB-66BA6365CCBC}" destId="{D6442C18-F3CA-1E4E-B5E3-EBC99E715F93}" srcOrd="0" destOrd="0" presId="urn:microsoft.com/office/officeart/2005/8/layout/vList2"/>
    <dgm:cxn modelId="{D3118CA2-C8E6-42AC-A13D-C280CA1A9F90}" srcId="{DEF21153-CFBB-42B0-8F1D-06FF64F68B37}" destId="{7B6CAC6C-ABF8-4E39-AEFD-EDE53947504B}" srcOrd="0" destOrd="0" parTransId="{BC2CC194-7C19-4E60-A444-092FE7C073D7}" sibTransId="{CF68A6C2-63D7-4686-9DAE-77D69382EBED}"/>
    <dgm:cxn modelId="{3924F6B2-2EC6-2944-8B01-59700B4C346D}" type="presOf" srcId="{7B6CAC6C-ABF8-4E39-AEFD-EDE53947504B}" destId="{FB4FF974-D023-E140-B6BA-030E0AA5049C}" srcOrd="0" destOrd="0" presId="urn:microsoft.com/office/officeart/2005/8/layout/vList2"/>
    <dgm:cxn modelId="{35D14AB4-4C79-8547-B13E-62BAB710C152}" type="presOf" srcId="{279AD904-9DB9-43B4-BC20-966434DF6DA1}" destId="{A8C5C29C-0B20-774B-A946-472991F7C19B}" srcOrd="0" destOrd="0" presId="urn:microsoft.com/office/officeart/2005/8/layout/vList2"/>
    <dgm:cxn modelId="{7E3DF8BA-9709-414C-8447-1E2AC8F62DF0}" type="presOf" srcId="{DEF21153-CFBB-42B0-8F1D-06FF64F68B37}" destId="{6FE9C7FC-9AA3-EE43-A45E-9175EF025ABA}" srcOrd="0" destOrd="0" presId="urn:microsoft.com/office/officeart/2005/8/layout/vList2"/>
    <dgm:cxn modelId="{CF0EBBBD-565F-4150-AF2F-F886872D5228}" srcId="{DEF21153-CFBB-42B0-8F1D-06FF64F68B37}" destId="{279AD904-9DB9-43B4-BC20-966434DF6DA1}" srcOrd="3" destOrd="0" parTransId="{7C91AD9C-02F6-4955-BAE6-78D9ACB736ED}" sibTransId="{3D9074E5-082F-4818-ABB1-F891D20B72DE}"/>
    <dgm:cxn modelId="{A4FF27DE-5D67-B84D-B4A0-09ADD8AB26F1}" type="presParOf" srcId="{6FE9C7FC-9AA3-EE43-A45E-9175EF025ABA}" destId="{FB4FF974-D023-E140-B6BA-030E0AA5049C}" srcOrd="0" destOrd="0" presId="urn:microsoft.com/office/officeart/2005/8/layout/vList2"/>
    <dgm:cxn modelId="{BE593EFC-E3C0-4A4B-8D87-021656A118D8}" type="presParOf" srcId="{6FE9C7FC-9AA3-EE43-A45E-9175EF025ABA}" destId="{F32E8732-36E2-3241-887A-906F9BE1EDA3}" srcOrd="1" destOrd="0" presId="urn:microsoft.com/office/officeart/2005/8/layout/vList2"/>
    <dgm:cxn modelId="{5BB600E7-C7C0-7548-8990-2AABA9403FCE}" type="presParOf" srcId="{6FE9C7FC-9AA3-EE43-A45E-9175EF025ABA}" destId="{D6442C18-F3CA-1E4E-B5E3-EBC99E715F93}" srcOrd="2" destOrd="0" presId="urn:microsoft.com/office/officeart/2005/8/layout/vList2"/>
    <dgm:cxn modelId="{01143CAD-BB89-984C-B939-5E638C41AE28}" type="presParOf" srcId="{6FE9C7FC-9AA3-EE43-A45E-9175EF025ABA}" destId="{BACF2926-0645-644F-AF15-0A01A6E8EC09}" srcOrd="3" destOrd="0" presId="urn:microsoft.com/office/officeart/2005/8/layout/vList2"/>
    <dgm:cxn modelId="{3C29F401-308D-BA4E-8500-7CAFC1973C18}" type="presParOf" srcId="{6FE9C7FC-9AA3-EE43-A45E-9175EF025ABA}" destId="{15041659-D726-9942-882A-CB4A5E809FBC}" srcOrd="4" destOrd="0" presId="urn:microsoft.com/office/officeart/2005/8/layout/vList2"/>
    <dgm:cxn modelId="{8B25F935-0AE4-DE46-8BD8-B5D9A3B22D33}" type="presParOf" srcId="{6FE9C7FC-9AA3-EE43-A45E-9175EF025ABA}" destId="{F310E8B7-4388-9347-B6E5-9B9560CD62EC}" srcOrd="5" destOrd="0" presId="urn:microsoft.com/office/officeart/2005/8/layout/vList2"/>
    <dgm:cxn modelId="{781DA928-087F-A444-BC7C-5B029B7B6EF9}" type="presParOf" srcId="{6FE9C7FC-9AA3-EE43-A45E-9175EF025ABA}" destId="{A8C5C29C-0B20-774B-A946-472991F7C19B}"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040E0DA-C97B-4FD2-ABB3-E6954C38B4D5}"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0B81BB08-D331-4EBF-ADB8-30A5F6438650}">
      <dgm:prSet/>
      <dgm:spPr/>
      <dgm:t>
        <a:bodyPr/>
        <a:lstStyle/>
        <a:p>
          <a:r>
            <a:rPr lang="en-GB" dirty="0"/>
            <a:t>0-2 years</a:t>
          </a:r>
          <a:endParaRPr lang="en-US" dirty="0"/>
        </a:p>
      </dgm:t>
    </dgm:pt>
    <dgm:pt modelId="{4F117CC1-A68A-48C0-A1C4-B46724CD767C}" type="parTrans" cxnId="{F0A68079-CE5C-49BF-88C4-66AB0479E3D0}">
      <dgm:prSet/>
      <dgm:spPr/>
      <dgm:t>
        <a:bodyPr/>
        <a:lstStyle/>
        <a:p>
          <a:endParaRPr lang="en-US"/>
        </a:p>
      </dgm:t>
    </dgm:pt>
    <dgm:pt modelId="{6243E9D9-C4E3-491E-B74E-B1E91C3A2CCE}" type="sibTrans" cxnId="{F0A68079-CE5C-49BF-88C4-66AB0479E3D0}">
      <dgm:prSet/>
      <dgm:spPr/>
      <dgm:t>
        <a:bodyPr/>
        <a:lstStyle/>
        <a:p>
          <a:endParaRPr lang="en-US"/>
        </a:p>
      </dgm:t>
    </dgm:pt>
    <dgm:pt modelId="{E5B1B44E-46AA-4DAA-90EA-3E61F6A7CAF9}">
      <dgm:prSet/>
      <dgm:spPr/>
      <dgm:t>
        <a:bodyPr/>
        <a:lstStyle/>
        <a:p>
          <a:r>
            <a:rPr lang="en-GB" dirty="0"/>
            <a:t>No concept</a:t>
          </a:r>
          <a:endParaRPr lang="en-US" dirty="0"/>
        </a:p>
      </dgm:t>
    </dgm:pt>
    <dgm:pt modelId="{703374A9-9CCC-4451-BF62-55031E084034}" type="parTrans" cxnId="{4B4C5264-8C5D-4726-8D6D-FDD8867D7CED}">
      <dgm:prSet/>
      <dgm:spPr/>
      <dgm:t>
        <a:bodyPr/>
        <a:lstStyle/>
        <a:p>
          <a:endParaRPr lang="en-US"/>
        </a:p>
      </dgm:t>
    </dgm:pt>
    <dgm:pt modelId="{4798DD0E-EB9F-45EF-8DA9-A8189E5307B8}" type="sibTrans" cxnId="{4B4C5264-8C5D-4726-8D6D-FDD8867D7CED}">
      <dgm:prSet/>
      <dgm:spPr/>
      <dgm:t>
        <a:bodyPr/>
        <a:lstStyle/>
        <a:p>
          <a:endParaRPr lang="en-US"/>
        </a:p>
      </dgm:t>
    </dgm:pt>
    <dgm:pt modelId="{0DD15441-9564-4D0F-A7D1-6F35D05555D2}">
      <dgm:prSet/>
      <dgm:spPr/>
      <dgm:t>
        <a:bodyPr/>
        <a:lstStyle/>
        <a:p>
          <a:r>
            <a:rPr lang="en-GB" dirty="0"/>
            <a:t>Notice absence of parent</a:t>
          </a:r>
          <a:endParaRPr lang="en-US" dirty="0"/>
        </a:p>
      </dgm:t>
    </dgm:pt>
    <dgm:pt modelId="{334FD1C8-1342-4014-94C8-3808F6A298EE}" type="parTrans" cxnId="{D1D92A4D-D2F9-47B2-9605-B50D25FA9B40}">
      <dgm:prSet/>
      <dgm:spPr/>
      <dgm:t>
        <a:bodyPr/>
        <a:lstStyle/>
        <a:p>
          <a:endParaRPr lang="en-US"/>
        </a:p>
      </dgm:t>
    </dgm:pt>
    <dgm:pt modelId="{A8A95BD6-D1D8-498B-A0FE-D1EAFD93E7A2}" type="sibTrans" cxnId="{D1D92A4D-D2F9-47B2-9605-B50D25FA9B40}">
      <dgm:prSet/>
      <dgm:spPr/>
      <dgm:t>
        <a:bodyPr/>
        <a:lstStyle/>
        <a:p>
          <a:endParaRPr lang="en-US"/>
        </a:p>
      </dgm:t>
    </dgm:pt>
    <dgm:pt modelId="{22F694B2-3658-4C09-9B88-A241A215253E}">
      <dgm:prSet/>
      <dgm:spPr/>
      <dgm:t>
        <a:bodyPr/>
        <a:lstStyle/>
        <a:p>
          <a:r>
            <a:rPr lang="en-GB" dirty="0"/>
            <a:t>Show signs of separation anxiety</a:t>
          </a:r>
          <a:endParaRPr lang="en-US" dirty="0"/>
        </a:p>
      </dgm:t>
    </dgm:pt>
    <dgm:pt modelId="{5DF9AACB-067C-4823-B410-B05A3BBB0450}" type="parTrans" cxnId="{300242A0-F4A0-4CBD-8067-8D6EEC1393D8}">
      <dgm:prSet/>
      <dgm:spPr/>
      <dgm:t>
        <a:bodyPr/>
        <a:lstStyle/>
        <a:p>
          <a:endParaRPr lang="en-US"/>
        </a:p>
      </dgm:t>
    </dgm:pt>
    <dgm:pt modelId="{CB6E4B2D-6C5D-4DE4-9466-2C9F4073A063}" type="sibTrans" cxnId="{300242A0-F4A0-4CBD-8067-8D6EEC1393D8}">
      <dgm:prSet/>
      <dgm:spPr/>
      <dgm:t>
        <a:bodyPr/>
        <a:lstStyle/>
        <a:p>
          <a:endParaRPr lang="en-US"/>
        </a:p>
      </dgm:t>
    </dgm:pt>
    <dgm:pt modelId="{7A3959CD-226A-4208-A0DE-C6FF57FF0E46}">
      <dgm:prSet/>
      <dgm:spPr/>
      <dgm:t>
        <a:bodyPr/>
        <a:lstStyle/>
        <a:p>
          <a:r>
            <a:rPr lang="en-GB"/>
            <a:t>Feeding difficulties</a:t>
          </a:r>
          <a:endParaRPr lang="en-US"/>
        </a:p>
      </dgm:t>
    </dgm:pt>
    <dgm:pt modelId="{C9C241AB-6F85-4FA8-938D-23DB10C25432}" type="parTrans" cxnId="{CB6D456F-A94D-4466-87DE-A1B8079CB6AB}">
      <dgm:prSet/>
      <dgm:spPr/>
      <dgm:t>
        <a:bodyPr/>
        <a:lstStyle/>
        <a:p>
          <a:endParaRPr lang="en-US"/>
        </a:p>
      </dgm:t>
    </dgm:pt>
    <dgm:pt modelId="{EB02BBD4-6D3D-4D98-AC2E-2AAFEA04FD11}" type="sibTrans" cxnId="{CB6D456F-A94D-4466-87DE-A1B8079CB6AB}">
      <dgm:prSet/>
      <dgm:spPr/>
      <dgm:t>
        <a:bodyPr/>
        <a:lstStyle/>
        <a:p>
          <a:endParaRPr lang="en-US"/>
        </a:p>
      </dgm:t>
    </dgm:pt>
    <dgm:pt modelId="{4CCD682E-3878-41B0-BC37-00A7DF8EE976}">
      <dgm:prSet/>
      <dgm:spPr/>
      <dgm:t>
        <a:bodyPr/>
        <a:lstStyle/>
        <a:p>
          <a:r>
            <a:rPr lang="en-GB" dirty="0"/>
            <a:t>Sleeping difficulties</a:t>
          </a:r>
          <a:endParaRPr lang="en-US" dirty="0"/>
        </a:p>
      </dgm:t>
    </dgm:pt>
    <dgm:pt modelId="{CFFC83CA-9C56-4AA0-BADE-3395D162D50E}" type="parTrans" cxnId="{B7615B14-004F-42A7-B10C-B0F95CA2468E}">
      <dgm:prSet/>
      <dgm:spPr/>
      <dgm:t>
        <a:bodyPr/>
        <a:lstStyle/>
        <a:p>
          <a:endParaRPr lang="en-US"/>
        </a:p>
      </dgm:t>
    </dgm:pt>
    <dgm:pt modelId="{01958507-C74D-4812-8C69-A415D8B171FD}" type="sibTrans" cxnId="{B7615B14-004F-42A7-B10C-B0F95CA2468E}">
      <dgm:prSet/>
      <dgm:spPr/>
      <dgm:t>
        <a:bodyPr/>
        <a:lstStyle/>
        <a:p>
          <a:endParaRPr lang="en-US"/>
        </a:p>
      </dgm:t>
    </dgm:pt>
    <dgm:pt modelId="{35A4507E-F4C0-4642-A5DA-00016F1EEE69}" type="pres">
      <dgm:prSet presAssocID="{3040E0DA-C97B-4FD2-ABB3-E6954C38B4D5}" presName="diagram" presStyleCnt="0">
        <dgm:presLayoutVars>
          <dgm:dir/>
          <dgm:resizeHandles val="exact"/>
        </dgm:presLayoutVars>
      </dgm:prSet>
      <dgm:spPr/>
    </dgm:pt>
    <dgm:pt modelId="{6D81790C-5FC6-AD40-B322-29E8BB41BAC4}" type="pres">
      <dgm:prSet presAssocID="{0B81BB08-D331-4EBF-ADB8-30A5F6438650}" presName="node" presStyleLbl="node1" presStyleIdx="0" presStyleCnt="1" custLinFactNeighborX="-4777" custLinFactNeighborY="-8184">
        <dgm:presLayoutVars>
          <dgm:bulletEnabled val="1"/>
        </dgm:presLayoutVars>
      </dgm:prSet>
      <dgm:spPr/>
    </dgm:pt>
  </dgm:ptLst>
  <dgm:cxnLst>
    <dgm:cxn modelId="{B7615B14-004F-42A7-B10C-B0F95CA2468E}" srcId="{0B81BB08-D331-4EBF-ADB8-30A5F6438650}" destId="{4CCD682E-3878-41B0-BC37-00A7DF8EE976}" srcOrd="4" destOrd="0" parTransId="{CFFC83CA-9C56-4AA0-BADE-3395D162D50E}" sibTransId="{01958507-C74D-4812-8C69-A415D8B171FD}"/>
    <dgm:cxn modelId="{6A30D116-FA56-4840-A2AB-221EA42556ED}" type="presOf" srcId="{0DD15441-9564-4D0F-A7D1-6F35D05555D2}" destId="{6D81790C-5FC6-AD40-B322-29E8BB41BAC4}" srcOrd="0" destOrd="2" presId="urn:microsoft.com/office/officeart/2005/8/layout/default"/>
    <dgm:cxn modelId="{D1D92A4D-D2F9-47B2-9605-B50D25FA9B40}" srcId="{0B81BB08-D331-4EBF-ADB8-30A5F6438650}" destId="{0DD15441-9564-4D0F-A7D1-6F35D05555D2}" srcOrd="1" destOrd="0" parTransId="{334FD1C8-1342-4014-94C8-3808F6A298EE}" sibTransId="{A8A95BD6-D1D8-498B-A0FE-D1EAFD93E7A2}"/>
    <dgm:cxn modelId="{4B4C5264-8C5D-4726-8D6D-FDD8867D7CED}" srcId="{0B81BB08-D331-4EBF-ADB8-30A5F6438650}" destId="{E5B1B44E-46AA-4DAA-90EA-3E61F6A7CAF9}" srcOrd="0" destOrd="0" parTransId="{703374A9-9CCC-4451-BF62-55031E084034}" sibTransId="{4798DD0E-EB9F-45EF-8DA9-A8189E5307B8}"/>
    <dgm:cxn modelId="{CB6D456F-A94D-4466-87DE-A1B8079CB6AB}" srcId="{0B81BB08-D331-4EBF-ADB8-30A5F6438650}" destId="{7A3959CD-226A-4208-A0DE-C6FF57FF0E46}" srcOrd="3" destOrd="0" parTransId="{C9C241AB-6F85-4FA8-938D-23DB10C25432}" sibTransId="{EB02BBD4-6D3D-4D98-AC2E-2AAFEA04FD11}"/>
    <dgm:cxn modelId="{F0A68079-CE5C-49BF-88C4-66AB0479E3D0}" srcId="{3040E0DA-C97B-4FD2-ABB3-E6954C38B4D5}" destId="{0B81BB08-D331-4EBF-ADB8-30A5F6438650}" srcOrd="0" destOrd="0" parTransId="{4F117CC1-A68A-48C0-A1C4-B46724CD767C}" sibTransId="{6243E9D9-C4E3-491E-B74E-B1E91C3A2CCE}"/>
    <dgm:cxn modelId="{AA3BE388-C679-3B4E-968F-DCA37964E933}" type="presOf" srcId="{0B81BB08-D331-4EBF-ADB8-30A5F6438650}" destId="{6D81790C-5FC6-AD40-B322-29E8BB41BAC4}" srcOrd="0" destOrd="0" presId="urn:microsoft.com/office/officeart/2005/8/layout/default"/>
    <dgm:cxn modelId="{2488938C-79C1-F744-892C-0911AD475723}" type="presOf" srcId="{4CCD682E-3878-41B0-BC37-00A7DF8EE976}" destId="{6D81790C-5FC6-AD40-B322-29E8BB41BAC4}" srcOrd="0" destOrd="5" presId="urn:microsoft.com/office/officeart/2005/8/layout/default"/>
    <dgm:cxn modelId="{72191491-A3B7-7B42-AFE1-08E329967BA0}" type="presOf" srcId="{3040E0DA-C97B-4FD2-ABB3-E6954C38B4D5}" destId="{35A4507E-F4C0-4642-A5DA-00016F1EEE69}" srcOrd="0" destOrd="0" presId="urn:microsoft.com/office/officeart/2005/8/layout/default"/>
    <dgm:cxn modelId="{300242A0-F4A0-4CBD-8067-8D6EEC1393D8}" srcId="{0B81BB08-D331-4EBF-ADB8-30A5F6438650}" destId="{22F694B2-3658-4C09-9B88-A241A215253E}" srcOrd="2" destOrd="0" parTransId="{5DF9AACB-067C-4823-B410-B05A3BBB0450}" sibTransId="{CB6E4B2D-6C5D-4DE4-9466-2C9F4073A063}"/>
    <dgm:cxn modelId="{8011F3BA-4D19-7747-B036-F02EE3A4331D}" type="presOf" srcId="{E5B1B44E-46AA-4DAA-90EA-3E61F6A7CAF9}" destId="{6D81790C-5FC6-AD40-B322-29E8BB41BAC4}" srcOrd="0" destOrd="1" presId="urn:microsoft.com/office/officeart/2005/8/layout/default"/>
    <dgm:cxn modelId="{A871D6E9-97B7-2F48-BE2D-528659244EE9}" type="presOf" srcId="{22F694B2-3658-4C09-9B88-A241A215253E}" destId="{6D81790C-5FC6-AD40-B322-29E8BB41BAC4}" srcOrd="0" destOrd="3" presId="urn:microsoft.com/office/officeart/2005/8/layout/default"/>
    <dgm:cxn modelId="{59FAAAED-6B46-EC40-A448-EB8A5D2873F8}" type="presOf" srcId="{7A3959CD-226A-4208-A0DE-C6FF57FF0E46}" destId="{6D81790C-5FC6-AD40-B322-29E8BB41BAC4}" srcOrd="0" destOrd="4" presId="urn:microsoft.com/office/officeart/2005/8/layout/default"/>
    <dgm:cxn modelId="{F5F26427-5DC6-2F4A-8FF1-0A383C21CABA}" type="presParOf" srcId="{35A4507E-F4C0-4642-A5DA-00016F1EEE69}" destId="{6D81790C-5FC6-AD40-B322-29E8BB41BAC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040E0DA-C97B-4FD2-ABB3-E6954C38B4D5}"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0B81BB08-D331-4EBF-ADB8-30A5F6438650}">
      <dgm:prSet/>
      <dgm:spPr/>
      <dgm:t>
        <a:bodyPr/>
        <a:lstStyle/>
        <a:p>
          <a:pPr algn="ctr"/>
          <a:r>
            <a:rPr lang="en-GB" dirty="0"/>
            <a:t>2-5 years</a:t>
          </a:r>
          <a:endParaRPr lang="en-US" dirty="0"/>
        </a:p>
      </dgm:t>
    </dgm:pt>
    <dgm:pt modelId="{4F117CC1-A68A-48C0-A1C4-B46724CD767C}" type="parTrans" cxnId="{F0A68079-CE5C-49BF-88C4-66AB0479E3D0}">
      <dgm:prSet/>
      <dgm:spPr/>
      <dgm:t>
        <a:bodyPr/>
        <a:lstStyle/>
        <a:p>
          <a:endParaRPr lang="en-US"/>
        </a:p>
      </dgm:t>
    </dgm:pt>
    <dgm:pt modelId="{6243E9D9-C4E3-491E-B74E-B1E91C3A2CCE}" type="sibTrans" cxnId="{F0A68079-CE5C-49BF-88C4-66AB0479E3D0}">
      <dgm:prSet/>
      <dgm:spPr/>
      <dgm:t>
        <a:bodyPr/>
        <a:lstStyle/>
        <a:p>
          <a:endParaRPr lang="en-US"/>
        </a:p>
      </dgm:t>
    </dgm:pt>
    <dgm:pt modelId="{E5B1B44E-46AA-4DAA-90EA-3E61F6A7CAF9}">
      <dgm:prSet/>
      <dgm:spPr/>
      <dgm:t>
        <a:bodyPr/>
        <a:lstStyle/>
        <a:p>
          <a:pPr algn="l"/>
          <a:r>
            <a:rPr lang="en-US" dirty="0"/>
            <a:t>Fear of abandonment</a:t>
          </a:r>
        </a:p>
      </dgm:t>
    </dgm:pt>
    <dgm:pt modelId="{4798DD0E-EB9F-45EF-8DA9-A8189E5307B8}" type="sibTrans" cxnId="{4B4C5264-8C5D-4726-8D6D-FDD8867D7CED}">
      <dgm:prSet/>
      <dgm:spPr/>
      <dgm:t>
        <a:bodyPr/>
        <a:lstStyle/>
        <a:p>
          <a:endParaRPr lang="en-US"/>
        </a:p>
      </dgm:t>
    </dgm:pt>
    <dgm:pt modelId="{703374A9-9CCC-4451-BF62-55031E084034}" type="parTrans" cxnId="{4B4C5264-8C5D-4726-8D6D-FDD8867D7CED}">
      <dgm:prSet/>
      <dgm:spPr/>
      <dgm:t>
        <a:bodyPr/>
        <a:lstStyle/>
        <a:p>
          <a:endParaRPr lang="en-US"/>
        </a:p>
      </dgm:t>
    </dgm:pt>
    <dgm:pt modelId="{FDCF1829-502C-CC49-9331-318C15387931}">
      <dgm:prSet/>
      <dgm:spPr/>
      <dgm:t>
        <a:bodyPr/>
        <a:lstStyle/>
        <a:p>
          <a:pPr algn="l"/>
          <a:r>
            <a:rPr lang="en-US" dirty="0"/>
            <a:t>Fear of separation</a:t>
          </a:r>
        </a:p>
      </dgm:t>
    </dgm:pt>
    <dgm:pt modelId="{A72A9B30-4409-F943-9D2D-579BD01DB9ED}" type="parTrans" cxnId="{F751D6CC-F4AF-914F-938E-5D1C542E2E59}">
      <dgm:prSet/>
      <dgm:spPr/>
      <dgm:t>
        <a:bodyPr/>
        <a:lstStyle/>
        <a:p>
          <a:endParaRPr lang="en-GB"/>
        </a:p>
      </dgm:t>
    </dgm:pt>
    <dgm:pt modelId="{27D3F3E7-7093-A045-896B-BDCF5B9CC748}" type="sibTrans" cxnId="{F751D6CC-F4AF-914F-938E-5D1C542E2E59}">
      <dgm:prSet/>
      <dgm:spPr/>
      <dgm:t>
        <a:bodyPr/>
        <a:lstStyle/>
        <a:p>
          <a:endParaRPr lang="en-GB"/>
        </a:p>
      </dgm:t>
    </dgm:pt>
    <dgm:pt modelId="{31C169E1-F8E7-3444-9E04-0109CE252E8C}">
      <dgm:prSet/>
      <dgm:spPr/>
      <dgm:t>
        <a:bodyPr/>
        <a:lstStyle/>
        <a:p>
          <a:pPr algn="l"/>
          <a:r>
            <a:rPr lang="en-US" dirty="0"/>
            <a:t>Angry</a:t>
          </a:r>
        </a:p>
      </dgm:t>
    </dgm:pt>
    <dgm:pt modelId="{FE38DE45-F174-F94D-B022-0075BFD488DC}" type="parTrans" cxnId="{6B33A114-B197-CA41-AEA3-224577B2A2AD}">
      <dgm:prSet/>
      <dgm:spPr/>
      <dgm:t>
        <a:bodyPr/>
        <a:lstStyle/>
        <a:p>
          <a:endParaRPr lang="en-GB"/>
        </a:p>
      </dgm:t>
    </dgm:pt>
    <dgm:pt modelId="{B0F73C0D-6834-F341-B559-82F00B6BA7A4}" type="sibTrans" cxnId="{6B33A114-B197-CA41-AEA3-224577B2A2AD}">
      <dgm:prSet/>
      <dgm:spPr/>
      <dgm:t>
        <a:bodyPr/>
        <a:lstStyle/>
        <a:p>
          <a:endParaRPr lang="en-GB"/>
        </a:p>
      </dgm:t>
    </dgm:pt>
    <dgm:pt modelId="{DDDCAF0B-89BD-B246-8A73-B678E5104109}">
      <dgm:prSet/>
      <dgm:spPr/>
      <dgm:t>
        <a:bodyPr/>
        <a:lstStyle/>
        <a:p>
          <a:pPr algn="l"/>
          <a:r>
            <a:rPr lang="en-US" dirty="0"/>
            <a:t>Physical complaints</a:t>
          </a:r>
        </a:p>
      </dgm:t>
    </dgm:pt>
    <dgm:pt modelId="{2EBA6706-9A57-AA4E-B9CD-95E80DEDE860}" type="parTrans" cxnId="{BE0C353B-B00B-B84E-B95C-247A69281DCC}">
      <dgm:prSet/>
      <dgm:spPr/>
      <dgm:t>
        <a:bodyPr/>
        <a:lstStyle/>
        <a:p>
          <a:endParaRPr lang="en-GB"/>
        </a:p>
      </dgm:t>
    </dgm:pt>
    <dgm:pt modelId="{425E1640-8ED8-7D4A-A1BA-335E0691F4C8}" type="sibTrans" cxnId="{BE0C353B-B00B-B84E-B95C-247A69281DCC}">
      <dgm:prSet/>
      <dgm:spPr/>
      <dgm:t>
        <a:bodyPr/>
        <a:lstStyle/>
        <a:p>
          <a:endParaRPr lang="en-GB"/>
        </a:p>
      </dgm:t>
    </dgm:pt>
    <dgm:pt modelId="{F11E874A-9324-B046-986C-5E67EED9F009}">
      <dgm:prSet/>
      <dgm:spPr/>
      <dgm:t>
        <a:bodyPr/>
        <a:lstStyle/>
        <a:p>
          <a:pPr algn="l"/>
          <a:r>
            <a:rPr lang="en-US" dirty="0"/>
            <a:t>Stomach aches</a:t>
          </a:r>
        </a:p>
      </dgm:t>
    </dgm:pt>
    <dgm:pt modelId="{FE1B9566-B69C-7741-A13A-E5A38DB468CF}" type="parTrans" cxnId="{0AEF11A1-EC59-A64D-9967-19F9F064F370}">
      <dgm:prSet/>
      <dgm:spPr/>
      <dgm:t>
        <a:bodyPr/>
        <a:lstStyle/>
        <a:p>
          <a:endParaRPr lang="en-GB"/>
        </a:p>
      </dgm:t>
    </dgm:pt>
    <dgm:pt modelId="{31E12E3C-2507-054D-9AF6-D4DF8EDA7402}" type="sibTrans" cxnId="{0AEF11A1-EC59-A64D-9967-19F9F064F370}">
      <dgm:prSet/>
      <dgm:spPr/>
      <dgm:t>
        <a:bodyPr/>
        <a:lstStyle/>
        <a:p>
          <a:endParaRPr lang="en-GB"/>
        </a:p>
      </dgm:t>
    </dgm:pt>
    <dgm:pt modelId="{5487C0E7-8451-2A49-9055-66A2352A8A0B}">
      <dgm:prSet/>
      <dgm:spPr/>
      <dgm:t>
        <a:bodyPr/>
        <a:lstStyle/>
        <a:p>
          <a:pPr algn="l"/>
          <a:r>
            <a:rPr lang="en-US" dirty="0"/>
            <a:t>Wetting the bed</a:t>
          </a:r>
        </a:p>
      </dgm:t>
    </dgm:pt>
    <dgm:pt modelId="{0F3E267F-A3EF-B647-B522-6C787130547D}" type="parTrans" cxnId="{529B560C-27F6-E245-994B-F73B1BD6BA6B}">
      <dgm:prSet/>
      <dgm:spPr/>
      <dgm:t>
        <a:bodyPr/>
        <a:lstStyle/>
        <a:p>
          <a:endParaRPr lang="en-GB"/>
        </a:p>
      </dgm:t>
    </dgm:pt>
    <dgm:pt modelId="{072A0EE5-5694-084D-8D8A-A3555AEFFB11}" type="sibTrans" cxnId="{529B560C-27F6-E245-994B-F73B1BD6BA6B}">
      <dgm:prSet/>
      <dgm:spPr/>
      <dgm:t>
        <a:bodyPr/>
        <a:lstStyle/>
        <a:p>
          <a:endParaRPr lang="en-GB"/>
        </a:p>
      </dgm:t>
    </dgm:pt>
    <dgm:pt modelId="{35A4507E-F4C0-4642-A5DA-00016F1EEE69}" type="pres">
      <dgm:prSet presAssocID="{3040E0DA-C97B-4FD2-ABB3-E6954C38B4D5}" presName="diagram" presStyleCnt="0">
        <dgm:presLayoutVars>
          <dgm:dir/>
          <dgm:resizeHandles val="exact"/>
        </dgm:presLayoutVars>
      </dgm:prSet>
      <dgm:spPr/>
    </dgm:pt>
    <dgm:pt modelId="{6D81790C-5FC6-AD40-B322-29E8BB41BAC4}" type="pres">
      <dgm:prSet presAssocID="{0B81BB08-D331-4EBF-ADB8-30A5F6438650}" presName="node" presStyleLbl="node1" presStyleIdx="0" presStyleCnt="1">
        <dgm:presLayoutVars>
          <dgm:bulletEnabled val="1"/>
        </dgm:presLayoutVars>
      </dgm:prSet>
      <dgm:spPr/>
    </dgm:pt>
  </dgm:ptLst>
  <dgm:cxnLst>
    <dgm:cxn modelId="{529B560C-27F6-E245-994B-F73B1BD6BA6B}" srcId="{0B81BB08-D331-4EBF-ADB8-30A5F6438650}" destId="{5487C0E7-8451-2A49-9055-66A2352A8A0B}" srcOrd="5" destOrd="0" parTransId="{0F3E267F-A3EF-B647-B522-6C787130547D}" sibTransId="{072A0EE5-5694-084D-8D8A-A3555AEFFB11}"/>
    <dgm:cxn modelId="{6B33A114-B197-CA41-AEA3-224577B2A2AD}" srcId="{0B81BB08-D331-4EBF-ADB8-30A5F6438650}" destId="{31C169E1-F8E7-3444-9E04-0109CE252E8C}" srcOrd="2" destOrd="0" parTransId="{FE38DE45-F174-F94D-B022-0075BFD488DC}" sibTransId="{B0F73C0D-6834-F341-B559-82F00B6BA7A4}"/>
    <dgm:cxn modelId="{D2A2BC1C-2F3C-6D40-8984-B5BEB4D04683}" type="presOf" srcId="{FDCF1829-502C-CC49-9331-318C15387931}" destId="{6D81790C-5FC6-AD40-B322-29E8BB41BAC4}" srcOrd="0" destOrd="2" presId="urn:microsoft.com/office/officeart/2005/8/layout/default"/>
    <dgm:cxn modelId="{59AFA824-39F0-6744-9664-29CA537F9BA5}" type="presOf" srcId="{31C169E1-F8E7-3444-9E04-0109CE252E8C}" destId="{6D81790C-5FC6-AD40-B322-29E8BB41BAC4}" srcOrd="0" destOrd="3" presId="urn:microsoft.com/office/officeart/2005/8/layout/default"/>
    <dgm:cxn modelId="{BE0C353B-B00B-B84E-B95C-247A69281DCC}" srcId="{0B81BB08-D331-4EBF-ADB8-30A5F6438650}" destId="{DDDCAF0B-89BD-B246-8A73-B678E5104109}" srcOrd="3" destOrd="0" parTransId="{2EBA6706-9A57-AA4E-B9CD-95E80DEDE860}" sibTransId="{425E1640-8ED8-7D4A-A1BA-335E0691F4C8}"/>
    <dgm:cxn modelId="{8284DD3B-83E9-6143-9C67-B5624E98AB1F}" type="presOf" srcId="{3040E0DA-C97B-4FD2-ABB3-E6954C38B4D5}" destId="{35A4507E-F4C0-4642-A5DA-00016F1EEE69}" srcOrd="0" destOrd="0" presId="urn:microsoft.com/office/officeart/2005/8/layout/default"/>
    <dgm:cxn modelId="{4B4C5264-8C5D-4726-8D6D-FDD8867D7CED}" srcId="{0B81BB08-D331-4EBF-ADB8-30A5F6438650}" destId="{E5B1B44E-46AA-4DAA-90EA-3E61F6A7CAF9}" srcOrd="0" destOrd="0" parTransId="{703374A9-9CCC-4451-BF62-55031E084034}" sibTransId="{4798DD0E-EB9F-45EF-8DA9-A8189E5307B8}"/>
    <dgm:cxn modelId="{F0A68079-CE5C-49BF-88C4-66AB0479E3D0}" srcId="{3040E0DA-C97B-4FD2-ABB3-E6954C38B4D5}" destId="{0B81BB08-D331-4EBF-ADB8-30A5F6438650}" srcOrd="0" destOrd="0" parTransId="{4F117CC1-A68A-48C0-A1C4-B46724CD767C}" sibTransId="{6243E9D9-C4E3-491E-B74E-B1E91C3A2CCE}"/>
    <dgm:cxn modelId="{ABAEB598-0226-314B-A73B-481D3ADE35D3}" type="presOf" srcId="{0B81BB08-D331-4EBF-ADB8-30A5F6438650}" destId="{6D81790C-5FC6-AD40-B322-29E8BB41BAC4}" srcOrd="0" destOrd="0" presId="urn:microsoft.com/office/officeart/2005/8/layout/default"/>
    <dgm:cxn modelId="{0AEF11A1-EC59-A64D-9967-19F9F064F370}" srcId="{0B81BB08-D331-4EBF-ADB8-30A5F6438650}" destId="{F11E874A-9324-B046-986C-5E67EED9F009}" srcOrd="4" destOrd="0" parTransId="{FE1B9566-B69C-7741-A13A-E5A38DB468CF}" sibTransId="{31E12E3C-2507-054D-9AF6-D4DF8EDA7402}"/>
    <dgm:cxn modelId="{5EC9EAB3-2B66-E54E-90C6-E0EE0ED5D719}" type="presOf" srcId="{5487C0E7-8451-2A49-9055-66A2352A8A0B}" destId="{6D81790C-5FC6-AD40-B322-29E8BB41BAC4}" srcOrd="0" destOrd="6" presId="urn:microsoft.com/office/officeart/2005/8/layout/default"/>
    <dgm:cxn modelId="{4022A9B9-AD59-3E42-9EE5-395830785AD5}" type="presOf" srcId="{E5B1B44E-46AA-4DAA-90EA-3E61F6A7CAF9}" destId="{6D81790C-5FC6-AD40-B322-29E8BB41BAC4}" srcOrd="0" destOrd="1" presId="urn:microsoft.com/office/officeart/2005/8/layout/default"/>
    <dgm:cxn modelId="{4D2C25C4-9E03-C248-B510-048CFC44F2EE}" type="presOf" srcId="{F11E874A-9324-B046-986C-5E67EED9F009}" destId="{6D81790C-5FC6-AD40-B322-29E8BB41BAC4}" srcOrd="0" destOrd="5" presId="urn:microsoft.com/office/officeart/2005/8/layout/default"/>
    <dgm:cxn modelId="{F751D6CC-F4AF-914F-938E-5D1C542E2E59}" srcId="{0B81BB08-D331-4EBF-ADB8-30A5F6438650}" destId="{FDCF1829-502C-CC49-9331-318C15387931}" srcOrd="1" destOrd="0" parTransId="{A72A9B30-4409-F943-9D2D-579BD01DB9ED}" sibTransId="{27D3F3E7-7093-A045-896B-BDCF5B9CC748}"/>
    <dgm:cxn modelId="{B86A61FB-046E-A34D-85D3-D737D224F40B}" type="presOf" srcId="{DDDCAF0B-89BD-B246-8A73-B678E5104109}" destId="{6D81790C-5FC6-AD40-B322-29E8BB41BAC4}" srcOrd="0" destOrd="4" presId="urn:microsoft.com/office/officeart/2005/8/layout/default"/>
    <dgm:cxn modelId="{38759579-B6C8-4544-BCA7-B79AA9DC1027}" type="presParOf" srcId="{35A4507E-F4C0-4642-A5DA-00016F1EEE69}" destId="{6D81790C-5FC6-AD40-B322-29E8BB41BAC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040E0DA-C97B-4FD2-ABB3-E6954C38B4D5}"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0B81BB08-D331-4EBF-ADB8-30A5F6438650}">
      <dgm:prSet/>
      <dgm:spPr/>
      <dgm:t>
        <a:bodyPr/>
        <a:lstStyle/>
        <a:p>
          <a:pPr algn="ctr"/>
          <a:r>
            <a:rPr lang="en-GB" dirty="0"/>
            <a:t>6-11 years</a:t>
          </a:r>
          <a:endParaRPr lang="en-US" dirty="0"/>
        </a:p>
      </dgm:t>
    </dgm:pt>
    <dgm:pt modelId="{4F117CC1-A68A-48C0-A1C4-B46724CD767C}" type="parTrans" cxnId="{F0A68079-CE5C-49BF-88C4-66AB0479E3D0}">
      <dgm:prSet/>
      <dgm:spPr/>
      <dgm:t>
        <a:bodyPr/>
        <a:lstStyle/>
        <a:p>
          <a:endParaRPr lang="en-US"/>
        </a:p>
      </dgm:t>
    </dgm:pt>
    <dgm:pt modelId="{6243E9D9-C4E3-491E-B74E-B1E91C3A2CCE}" type="sibTrans" cxnId="{F0A68079-CE5C-49BF-88C4-66AB0479E3D0}">
      <dgm:prSet/>
      <dgm:spPr/>
      <dgm:t>
        <a:bodyPr/>
        <a:lstStyle/>
        <a:p>
          <a:endParaRPr lang="en-US"/>
        </a:p>
      </dgm:t>
    </dgm:pt>
    <dgm:pt modelId="{E5B1B44E-46AA-4DAA-90EA-3E61F6A7CAF9}">
      <dgm:prSet/>
      <dgm:spPr/>
      <dgm:t>
        <a:bodyPr/>
        <a:lstStyle/>
        <a:p>
          <a:pPr algn="l"/>
          <a:r>
            <a:rPr lang="en-US" dirty="0"/>
            <a:t>Challenges evolve</a:t>
          </a:r>
        </a:p>
      </dgm:t>
    </dgm:pt>
    <dgm:pt modelId="{4798DD0E-EB9F-45EF-8DA9-A8189E5307B8}" type="sibTrans" cxnId="{4B4C5264-8C5D-4726-8D6D-FDD8867D7CED}">
      <dgm:prSet/>
      <dgm:spPr/>
      <dgm:t>
        <a:bodyPr/>
        <a:lstStyle/>
        <a:p>
          <a:endParaRPr lang="en-US"/>
        </a:p>
      </dgm:t>
    </dgm:pt>
    <dgm:pt modelId="{703374A9-9CCC-4451-BF62-55031E084034}" type="parTrans" cxnId="{4B4C5264-8C5D-4726-8D6D-FDD8867D7CED}">
      <dgm:prSet/>
      <dgm:spPr/>
      <dgm:t>
        <a:bodyPr/>
        <a:lstStyle/>
        <a:p>
          <a:endParaRPr lang="en-US"/>
        </a:p>
      </dgm:t>
    </dgm:pt>
    <dgm:pt modelId="{EE1599ED-0890-CF4A-8981-9F1516EFCA50}">
      <dgm:prSet/>
      <dgm:spPr/>
      <dgm:t>
        <a:bodyPr/>
        <a:lstStyle/>
        <a:p>
          <a:pPr algn="l"/>
          <a:r>
            <a:rPr lang="en-US" dirty="0"/>
            <a:t>Understand the finality of death</a:t>
          </a:r>
        </a:p>
      </dgm:t>
    </dgm:pt>
    <dgm:pt modelId="{A825C1E8-34B2-B446-882D-2E3260362AD9}" type="parTrans" cxnId="{C67B734B-6E67-7443-A2B8-ABEF5FBFB738}">
      <dgm:prSet/>
      <dgm:spPr/>
      <dgm:t>
        <a:bodyPr/>
        <a:lstStyle/>
        <a:p>
          <a:endParaRPr lang="en-GB"/>
        </a:p>
      </dgm:t>
    </dgm:pt>
    <dgm:pt modelId="{C3C9B672-981E-204C-9F72-1CD1CD853C92}" type="sibTrans" cxnId="{C67B734B-6E67-7443-A2B8-ABEF5FBFB738}">
      <dgm:prSet/>
      <dgm:spPr/>
      <dgm:t>
        <a:bodyPr/>
        <a:lstStyle/>
        <a:p>
          <a:endParaRPr lang="en-GB"/>
        </a:p>
      </dgm:t>
    </dgm:pt>
    <dgm:pt modelId="{E762D57A-71E3-7F4E-9926-68913B23471B}">
      <dgm:prSet/>
      <dgm:spPr/>
      <dgm:t>
        <a:bodyPr/>
        <a:lstStyle/>
        <a:p>
          <a:pPr algn="l"/>
          <a:r>
            <a:rPr lang="en-US" dirty="0"/>
            <a:t>Get angrier</a:t>
          </a:r>
        </a:p>
      </dgm:t>
    </dgm:pt>
    <dgm:pt modelId="{FEE54E9B-FF45-294C-A08A-4073FA5F6B48}" type="parTrans" cxnId="{A93AE93F-6CED-914D-BBB1-26CFDC1CDEB0}">
      <dgm:prSet/>
      <dgm:spPr/>
      <dgm:t>
        <a:bodyPr/>
        <a:lstStyle/>
        <a:p>
          <a:endParaRPr lang="en-GB"/>
        </a:p>
      </dgm:t>
    </dgm:pt>
    <dgm:pt modelId="{A9698E5B-1680-324F-B9D5-10CE157BB1AC}" type="sibTrans" cxnId="{A93AE93F-6CED-914D-BBB1-26CFDC1CDEB0}">
      <dgm:prSet/>
      <dgm:spPr/>
      <dgm:t>
        <a:bodyPr/>
        <a:lstStyle/>
        <a:p>
          <a:endParaRPr lang="en-GB"/>
        </a:p>
      </dgm:t>
    </dgm:pt>
    <dgm:pt modelId="{1943CFAC-7BE6-2844-B9F8-03BBAD661CEB}">
      <dgm:prSet/>
      <dgm:spPr/>
      <dgm:t>
        <a:bodyPr/>
        <a:lstStyle/>
        <a:p>
          <a:pPr algn="l"/>
          <a:r>
            <a:rPr lang="en-US" dirty="0"/>
            <a:t>Difficulty concentrating</a:t>
          </a:r>
        </a:p>
      </dgm:t>
    </dgm:pt>
    <dgm:pt modelId="{13ED0C3B-9893-DF46-94FB-1828357109F3}" type="parTrans" cxnId="{BD04AD94-84F3-C942-A67A-17C269B2DD76}">
      <dgm:prSet/>
      <dgm:spPr/>
      <dgm:t>
        <a:bodyPr/>
        <a:lstStyle/>
        <a:p>
          <a:endParaRPr lang="en-GB"/>
        </a:p>
      </dgm:t>
    </dgm:pt>
    <dgm:pt modelId="{D2A80C36-FD7F-8E4B-8147-F387BE7B9F5D}" type="sibTrans" cxnId="{BD04AD94-84F3-C942-A67A-17C269B2DD76}">
      <dgm:prSet/>
      <dgm:spPr/>
      <dgm:t>
        <a:bodyPr/>
        <a:lstStyle/>
        <a:p>
          <a:endParaRPr lang="en-GB"/>
        </a:p>
      </dgm:t>
    </dgm:pt>
    <dgm:pt modelId="{C9F49D4C-CA33-6642-B00E-1EB7BF1D08FF}">
      <dgm:prSet/>
      <dgm:spPr/>
      <dgm:t>
        <a:bodyPr/>
        <a:lstStyle/>
        <a:p>
          <a:pPr algn="l"/>
          <a:r>
            <a:rPr lang="en-US" dirty="0"/>
            <a:t>Perfect child</a:t>
          </a:r>
        </a:p>
      </dgm:t>
    </dgm:pt>
    <dgm:pt modelId="{421DBF52-6512-114A-922F-8550766B860C}" type="parTrans" cxnId="{D7F595EF-29BF-2946-8492-14011C79BDF8}">
      <dgm:prSet/>
      <dgm:spPr/>
      <dgm:t>
        <a:bodyPr/>
        <a:lstStyle/>
        <a:p>
          <a:endParaRPr lang="en-GB"/>
        </a:p>
      </dgm:t>
    </dgm:pt>
    <dgm:pt modelId="{2870CA39-D01E-9040-A70D-2704F536547E}" type="sibTrans" cxnId="{D7F595EF-29BF-2946-8492-14011C79BDF8}">
      <dgm:prSet/>
      <dgm:spPr/>
      <dgm:t>
        <a:bodyPr/>
        <a:lstStyle/>
        <a:p>
          <a:endParaRPr lang="en-GB"/>
        </a:p>
      </dgm:t>
    </dgm:pt>
    <dgm:pt modelId="{5FA90545-51D6-5745-8D68-BA170C8315E5}">
      <dgm:prSet/>
      <dgm:spPr/>
      <dgm:t>
        <a:bodyPr/>
        <a:lstStyle/>
        <a:p>
          <a:pPr algn="l"/>
          <a:r>
            <a:rPr lang="en-US" dirty="0"/>
            <a:t>Regressive </a:t>
          </a:r>
          <a:r>
            <a:rPr lang="en-US" dirty="0" err="1"/>
            <a:t>behaviour</a:t>
          </a:r>
          <a:endParaRPr lang="en-US" dirty="0"/>
        </a:p>
      </dgm:t>
    </dgm:pt>
    <dgm:pt modelId="{3594C044-B3AF-2248-80C4-C01553F99AF2}" type="parTrans" cxnId="{F8538058-C84C-B442-BA54-2A88450822CE}">
      <dgm:prSet/>
      <dgm:spPr/>
      <dgm:t>
        <a:bodyPr/>
        <a:lstStyle/>
        <a:p>
          <a:endParaRPr lang="en-GB"/>
        </a:p>
      </dgm:t>
    </dgm:pt>
    <dgm:pt modelId="{533B27AF-09A0-674B-94B6-BB3631869954}" type="sibTrans" cxnId="{F8538058-C84C-B442-BA54-2A88450822CE}">
      <dgm:prSet/>
      <dgm:spPr/>
      <dgm:t>
        <a:bodyPr/>
        <a:lstStyle/>
        <a:p>
          <a:endParaRPr lang="en-GB"/>
        </a:p>
      </dgm:t>
    </dgm:pt>
    <dgm:pt modelId="{1BAA83F4-CECF-FC44-BE41-5429D89DA9F0}">
      <dgm:prSet/>
      <dgm:spPr/>
      <dgm:t>
        <a:bodyPr/>
        <a:lstStyle/>
        <a:p>
          <a:pPr algn="l"/>
          <a:r>
            <a:rPr lang="en-US" dirty="0"/>
            <a:t>Struggle to express verbally</a:t>
          </a:r>
        </a:p>
      </dgm:t>
    </dgm:pt>
    <dgm:pt modelId="{8C2F15CE-E91B-8B44-BD0D-105A838AD84B}" type="parTrans" cxnId="{308B2338-2141-B741-AA28-87547B2A3203}">
      <dgm:prSet/>
      <dgm:spPr/>
      <dgm:t>
        <a:bodyPr/>
        <a:lstStyle/>
        <a:p>
          <a:endParaRPr lang="en-GB"/>
        </a:p>
      </dgm:t>
    </dgm:pt>
    <dgm:pt modelId="{6C7317CE-0943-184F-B066-5DBBF3B515AD}" type="sibTrans" cxnId="{308B2338-2141-B741-AA28-87547B2A3203}">
      <dgm:prSet/>
      <dgm:spPr/>
      <dgm:t>
        <a:bodyPr/>
        <a:lstStyle/>
        <a:p>
          <a:endParaRPr lang="en-GB"/>
        </a:p>
      </dgm:t>
    </dgm:pt>
    <dgm:pt modelId="{35A4507E-F4C0-4642-A5DA-00016F1EEE69}" type="pres">
      <dgm:prSet presAssocID="{3040E0DA-C97B-4FD2-ABB3-E6954C38B4D5}" presName="diagram" presStyleCnt="0">
        <dgm:presLayoutVars>
          <dgm:dir/>
          <dgm:resizeHandles val="exact"/>
        </dgm:presLayoutVars>
      </dgm:prSet>
      <dgm:spPr/>
    </dgm:pt>
    <dgm:pt modelId="{6D81790C-5FC6-AD40-B322-29E8BB41BAC4}" type="pres">
      <dgm:prSet presAssocID="{0B81BB08-D331-4EBF-ADB8-30A5F6438650}" presName="node" presStyleLbl="node1" presStyleIdx="0" presStyleCnt="1">
        <dgm:presLayoutVars>
          <dgm:bulletEnabled val="1"/>
        </dgm:presLayoutVars>
      </dgm:prSet>
      <dgm:spPr/>
    </dgm:pt>
  </dgm:ptLst>
  <dgm:cxnLst>
    <dgm:cxn modelId="{3BFC8228-1A8A-AF43-A8A6-58FAC9B4E7E4}" type="presOf" srcId="{E762D57A-71E3-7F4E-9926-68913B23471B}" destId="{6D81790C-5FC6-AD40-B322-29E8BB41BAC4}" srcOrd="0" destOrd="3" presId="urn:microsoft.com/office/officeart/2005/8/layout/default"/>
    <dgm:cxn modelId="{308B2338-2141-B741-AA28-87547B2A3203}" srcId="{0B81BB08-D331-4EBF-ADB8-30A5F6438650}" destId="{1BAA83F4-CECF-FC44-BE41-5429D89DA9F0}" srcOrd="6" destOrd="0" parTransId="{8C2F15CE-E91B-8B44-BD0D-105A838AD84B}" sibTransId="{6C7317CE-0943-184F-B066-5DBBF3B515AD}"/>
    <dgm:cxn modelId="{8284DD3B-83E9-6143-9C67-B5624E98AB1F}" type="presOf" srcId="{3040E0DA-C97B-4FD2-ABB3-E6954C38B4D5}" destId="{35A4507E-F4C0-4642-A5DA-00016F1EEE69}" srcOrd="0" destOrd="0" presId="urn:microsoft.com/office/officeart/2005/8/layout/default"/>
    <dgm:cxn modelId="{A93AE93F-6CED-914D-BBB1-26CFDC1CDEB0}" srcId="{0B81BB08-D331-4EBF-ADB8-30A5F6438650}" destId="{E762D57A-71E3-7F4E-9926-68913B23471B}" srcOrd="2" destOrd="0" parTransId="{FEE54E9B-FF45-294C-A08A-4073FA5F6B48}" sibTransId="{A9698E5B-1680-324F-B9D5-10CE157BB1AC}"/>
    <dgm:cxn modelId="{500F2A45-A8ED-8642-AB12-FEB32E42B9D4}" type="presOf" srcId="{C9F49D4C-CA33-6642-B00E-1EB7BF1D08FF}" destId="{6D81790C-5FC6-AD40-B322-29E8BB41BAC4}" srcOrd="0" destOrd="5" presId="urn:microsoft.com/office/officeart/2005/8/layout/default"/>
    <dgm:cxn modelId="{C67B734B-6E67-7443-A2B8-ABEF5FBFB738}" srcId="{0B81BB08-D331-4EBF-ADB8-30A5F6438650}" destId="{EE1599ED-0890-CF4A-8981-9F1516EFCA50}" srcOrd="1" destOrd="0" parTransId="{A825C1E8-34B2-B446-882D-2E3260362AD9}" sibTransId="{C3C9B672-981E-204C-9F72-1CD1CD853C92}"/>
    <dgm:cxn modelId="{F8538058-C84C-B442-BA54-2A88450822CE}" srcId="{0B81BB08-D331-4EBF-ADB8-30A5F6438650}" destId="{5FA90545-51D6-5745-8D68-BA170C8315E5}" srcOrd="5" destOrd="0" parTransId="{3594C044-B3AF-2248-80C4-C01553F99AF2}" sibTransId="{533B27AF-09A0-674B-94B6-BB3631869954}"/>
    <dgm:cxn modelId="{4B4C5264-8C5D-4726-8D6D-FDD8867D7CED}" srcId="{0B81BB08-D331-4EBF-ADB8-30A5F6438650}" destId="{E5B1B44E-46AA-4DAA-90EA-3E61F6A7CAF9}" srcOrd="0" destOrd="0" parTransId="{703374A9-9CCC-4451-BF62-55031E084034}" sibTransId="{4798DD0E-EB9F-45EF-8DA9-A8189E5307B8}"/>
    <dgm:cxn modelId="{F0A68079-CE5C-49BF-88C4-66AB0479E3D0}" srcId="{3040E0DA-C97B-4FD2-ABB3-E6954C38B4D5}" destId="{0B81BB08-D331-4EBF-ADB8-30A5F6438650}" srcOrd="0" destOrd="0" parTransId="{4F117CC1-A68A-48C0-A1C4-B46724CD767C}" sibTransId="{6243E9D9-C4E3-491E-B74E-B1E91C3A2CCE}"/>
    <dgm:cxn modelId="{24F9F87C-3538-C641-A51A-0D1C26BA8B97}" type="presOf" srcId="{EE1599ED-0890-CF4A-8981-9F1516EFCA50}" destId="{6D81790C-5FC6-AD40-B322-29E8BB41BAC4}" srcOrd="0" destOrd="2" presId="urn:microsoft.com/office/officeart/2005/8/layout/default"/>
    <dgm:cxn modelId="{008E3C7F-6718-D24E-A407-DD6D08D62698}" type="presOf" srcId="{1943CFAC-7BE6-2844-B9F8-03BBAD661CEB}" destId="{6D81790C-5FC6-AD40-B322-29E8BB41BAC4}" srcOrd="0" destOrd="4" presId="urn:microsoft.com/office/officeart/2005/8/layout/default"/>
    <dgm:cxn modelId="{BD04AD94-84F3-C942-A67A-17C269B2DD76}" srcId="{0B81BB08-D331-4EBF-ADB8-30A5F6438650}" destId="{1943CFAC-7BE6-2844-B9F8-03BBAD661CEB}" srcOrd="3" destOrd="0" parTransId="{13ED0C3B-9893-DF46-94FB-1828357109F3}" sibTransId="{D2A80C36-FD7F-8E4B-8147-F387BE7B9F5D}"/>
    <dgm:cxn modelId="{ABAEB598-0226-314B-A73B-481D3ADE35D3}" type="presOf" srcId="{0B81BB08-D331-4EBF-ADB8-30A5F6438650}" destId="{6D81790C-5FC6-AD40-B322-29E8BB41BAC4}" srcOrd="0" destOrd="0" presId="urn:microsoft.com/office/officeart/2005/8/layout/default"/>
    <dgm:cxn modelId="{B6AE539A-6C97-A348-B8F6-5FC1C109517E}" type="presOf" srcId="{1BAA83F4-CECF-FC44-BE41-5429D89DA9F0}" destId="{6D81790C-5FC6-AD40-B322-29E8BB41BAC4}" srcOrd="0" destOrd="7" presId="urn:microsoft.com/office/officeart/2005/8/layout/default"/>
    <dgm:cxn modelId="{4022A9B9-AD59-3E42-9EE5-395830785AD5}" type="presOf" srcId="{E5B1B44E-46AA-4DAA-90EA-3E61F6A7CAF9}" destId="{6D81790C-5FC6-AD40-B322-29E8BB41BAC4}" srcOrd="0" destOrd="1" presId="urn:microsoft.com/office/officeart/2005/8/layout/default"/>
    <dgm:cxn modelId="{08F393DD-971B-5440-B13D-A0D8373A6826}" type="presOf" srcId="{5FA90545-51D6-5745-8D68-BA170C8315E5}" destId="{6D81790C-5FC6-AD40-B322-29E8BB41BAC4}" srcOrd="0" destOrd="6" presId="urn:microsoft.com/office/officeart/2005/8/layout/default"/>
    <dgm:cxn modelId="{D7F595EF-29BF-2946-8492-14011C79BDF8}" srcId="{0B81BB08-D331-4EBF-ADB8-30A5F6438650}" destId="{C9F49D4C-CA33-6642-B00E-1EB7BF1D08FF}" srcOrd="4" destOrd="0" parTransId="{421DBF52-6512-114A-922F-8550766B860C}" sibTransId="{2870CA39-D01E-9040-A70D-2704F536547E}"/>
    <dgm:cxn modelId="{38759579-B6C8-4544-BCA7-B79AA9DC1027}" type="presParOf" srcId="{35A4507E-F4C0-4642-A5DA-00016F1EEE69}" destId="{6D81790C-5FC6-AD40-B322-29E8BB41BAC4}"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5697FBB-065B-4E91-8C29-B463903AE773}" type="doc">
      <dgm:prSet loTypeId="urn:microsoft.com/office/officeart/2016/7/layout/LinearBlockProcessNumbered" loCatId="process" qsTypeId="urn:microsoft.com/office/officeart/2005/8/quickstyle/simple1" qsCatId="simple" csTypeId="urn:microsoft.com/office/officeart/2005/8/colors/colorful2" csCatId="colorful"/>
      <dgm:spPr/>
      <dgm:t>
        <a:bodyPr/>
        <a:lstStyle/>
        <a:p>
          <a:endParaRPr lang="en-US"/>
        </a:p>
      </dgm:t>
    </dgm:pt>
    <dgm:pt modelId="{498F2153-AA60-422F-BEAE-BDC454980A67}">
      <dgm:prSet/>
      <dgm:spPr/>
      <dgm:t>
        <a:bodyPr/>
        <a:lstStyle/>
        <a:p>
          <a:r>
            <a:rPr lang="en-GB"/>
            <a:t>Range of emotions and behaviours – nonspecific disturbance</a:t>
          </a:r>
          <a:endParaRPr lang="en-US"/>
        </a:p>
      </dgm:t>
    </dgm:pt>
    <dgm:pt modelId="{DD492048-A745-4E87-A85B-EA6786F611E6}" type="parTrans" cxnId="{807D53CA-8BFC-4500-BFD2-DAFC552C4FBF}">
      <dgm:prSet/>
      <dgm:spPr/>
      <dgm:t>
        <a:bodyPr/>
        <a:lstStyle/>
        <a:p>
          <a:endParaRPr lang="en-US"/>
        </a:p>
      </dgm:t>
    </dgm:pt>
    <dgm:pt modelId="{8ED833C5-CD24-4E39-A041-411E9A366035}" type="sibTrans" cxnId="{807D53CA-8BFC-4500-BFD2-DAFC552C4FBF}">
      <dgm:prSet phldrT="01" phldr="0"/>
      <dgm:spPr/>
      <dgm:t>
        <a:bodyPr/>
        <a:lstStyle/>
        <a:p>
          <a:r>
            <a:rPr lang="en-US"/>
            <a:t>01</a:t>
          </a:r>
        </a:p>
      </dgm:t>
    </dgm:pt>
    <dgm:pt modelId="{589D3913-FB16-4538-9A83-C168AE1F1744}">
      <dgm:prSet/>
      <dgm:spPr/>
      <dgm:t>
        <a:bodyPr/>
        <a:lstStyle/>
        <a:p>
          <a:r>
            <a:rPr lang="en-GB"/>
            <a:t>Children will disclose more symptoms</a:t>
          </a:r>
          <a:endParaRPr lang="en-US"/>
        </a:p>
      </dgm:t>
    </dgm:pt>
    <dgm:pt modelId="{FC9DA192-636B-4D75-A3FD-F4C644A64BC9}" type="parTrans" cxnId="{3EA69161-DE41-482A-A5F6-338FF79A3CA2}">
      <dgm:prSet/>
      <dgm:spPr/>
      <dgm:t>
        <a:bodyPr/>
        <a:lstStyle/>
        <a:p>
          <a:endParaRPr lang="en-US"/>
        </a:p>
      </dgm:t>
    </dgm:pt>
    <dgm:pt modelId="{33C92BCB-A33B-44F4-B45F-955EBFEFCAB7}" type="sibTrans" cxnId="{3EA69161-DE41-482A-A5F6-338FF79A3CA2}">
      <dgm:prSet phldrT="02" phldr="0"/>
      <dgm:spPr/>
      <dgm:t>
        <a:bodyPr/>
        <a:lstStyle/>
        <a:p>
          <a:r>
            <a:rPr lang="en-US"/>
            <a:t>02</a:t>
          </a:r>
        </a:p>
      </dgm:t>
    </dgm:pt>
    <dgm:pt modelId="{F2062DBC-F2BD-4A18-8502-30B479BF1579}">
      <dgm:prSet/>
      <dgm:spPr/>
      <dgm:t>
        <a:bodyPr/>
        <a:lstStyle/>
        <a:p>
          <a:r>
            <a:rPr lang="en-GB"/>
            <a:t>Parents will disclose less symptoms about their child</a:t>
          </a:r>
          <a:endParaRPr lang="en-US"/>
        </a:p>
      </dgm:t>
    </dgm:pt>
    <dgm:pt modelId="{5C4DC9D7-458D-4240-B3AC-F54F1236E86D}" type="parTrans" cxnId="{D8A9CBBB-1145-4ECE-994E-D33B38BBFEBE}">
      <dgm:prSet/>
      <dgm:spPr/>
      <dgm:t>
        <a:bodyPr/>
        <a:lstStyle/>
        <a:p>
          <a:endParaRPr lang="en-US"/>
        </a:p>
      </dgm:t>
    </dgm:pt>
    <dgm:pt modelId="{00D0B3FA-F790-40FD-8FA3-A9DD0397296E}" type="sibTrans" cxnId="{D8A9CBBB-1145-4ECE-994E-D33B38BBFEBE}">
      <dgm:prSet phldrT="03" phldr="0"/>
      <dgm:spPr/>
      <dgm:t>
        <a:bodyPr/>
        <a:lstStyle/>
        <a:p>
          <a:r>
            <a:rPr lang="en-US"/>
            <a:t>03</a:t>
          </a:r>
        </a:p>
      </dgm:t>
    </dgm:pt>
    <dgm:pt modelId="{B1E43E29-2B15-9546-9B26-BFC93D67D585}" type="pres">
      <dgm:prSet presAssocID="{15697FBB-065B-4E91-8C29-B463903AE773}" presName="Name0" presStyleCnt="0">
        <dgm:presLayoutVars>
          <dgm:animLvl val="lvl"/>
          <dgm:resizeHandles val="exact"/>
        </dgm:presLayoutVars>
      </dgm:prSet>
      <dgm:spPr/>
    </dgm:pt>
    <dgm:pt modelId="{F5F84F24-4492-6842-8C77-7402A585E235}" type="pres">
      <dgm:prSet presAssocID="{498F2153-AA60-422F-BEAE-BDC454980A67}" presName="compositeNode" presStyleCnt="0">
        <dgm:presLayoutVars>
          <dgm:bulletEnabled val="1"/>
        </dgm:presLayoutVars>
      </dgm:prSet>
      <dgm:spPr/>
    </dgm:pt>
    <dgm:pt modelId="{41614D66-874A-7B4A-99C8-22312A46E8B1}" type="pres">
      <dgm:prSet presAssocID="{498F2153-AA60-422F-BEAE-BDC454980A67}" presName="bgRect" presStyleLbl="alignNode1" presStyleIdx="0" presStyleCnt="3"/>
      <dgm:spPr/>
    </dgm:pt>
    <dgm:pt modelId="{BE3658DA-FCC3-3443-A905-24D761B66209}" type="pres">
      <dgm:prSet presAssocID="{8ED833C5-CD24-4E39-A041-411E9A366035}" presName="sibTransNodeRect" presStyleLbl="alignNode1" presStyleIdx="0" presStyleCnt="3">
        <dgm:presLayoutVars>
          <dgm:chMax val="0"/>
          <dgm:bulletEnabled val="1"/>
        </dgm:presLayoutVars>
      </dgm:prSet>
      <dgm:spPr/>
    </dgm:pt>
    <dgm:pt modelId="{0892BD8D-BE8D-FF40-85BC-82CB12EBB4DA}" type="pres">
      <dgm:prSet presAssocID="{498F2153-AA60-422F-BEAE-BDC454980A67}" presName="nodeRect" presStyleLbl="alignNode1" presStyleIdx="0" presStyleCnt="3">
        <dgm:presLayoutVars>
          <dgm:bulletEnabled val="1"/>
        </dgm:presLayoutVars>
      </dgm:prSet>
      <dgm:spPr/>
    </dgm:pt>
    <dgm:pt modelId="{F0F1D297-B702-214E-80BE-4EFDE0D5608C}" type="pres">
      <dgm:prSet presAssocID="{8ED833C5-CD24-4E39-A041-411E9A366035}" presName="sibTrans" presStyleCnt="0"/>
      <dgm:spPr/>
    </dgm:pt>
    <dgm:pt modelId="{7C29F6B8-BA7A-CA47-A470-6FEE069AA8AA}" type="pres">
      <dgm:prSet presAssocID="{589D3913-FB16-4538-9A83-C168AE1F1744}" presName="compositeNode" presStyleCnt="0">
        <dgm:presLayoutVars>
          <dgm:bulletEnabled val="1"/>
        </dgm:presLayoutVars>
      </dgm:prSet>
      <dgm:spPr/>
    </dgm:pt>
    <dgm:pt modelId="{45E0304B-7B1D-5246-831F-F34454ED87DC}" type="pres">
      <dgm:prSet presAssocID="{589D3913-FB16-4538-9A83-C168AE1F1744}" presName="bgRect" presStyleLbl="alignNode1" presStyleIdx="1" presStyleCnt="3"/>
      <dgm:spPr/>
    </dgm:pt>
    <dgm:pt modelId="{C4EF1FD4-CCDF-A74D-8EF3-62963A3164C3}" type="pres">
      <dgm:prSet presAssocID="{33C92BCB-A33B-44F4-B45F-955EBFEFCAB7}" presName="sibTransNodeRect" presStyleLbl="alignNode1" presStyleIdx="1" presStyleCnt="3">
        <dgm:presLayoutVars>
          <dgm:chMax val="0"/>
          <dgm:bulletEnabled val="1"/>
        </dgm:presLayoutVars>
      </dgm:prSet>
      <dgm:spPr/>
    </dgm:pt>
    <dgm:pt modelId="{052EB2F4-1005-C049-8411-E3CE2723AA33}" type="pres">
      <dgm:prSet presAssocID="{589D3913-FB16-4538-9A83-C168AE1F1744}" presName="nodeRect" presStyleLbl="alignNode1" presStyleIdx="1" presStyleCnt="3">
        <dgm:presLayoutVars>
          <dgm:bulletEnabled val="1"/>
        </dgm:presLayoutVars>
      </dgm:prSet>
      <dgm:spPr/>
    </dgm:pt>
    <dgm:pt modelId="{E2A1203A-C36A-4842-8A8E-9F4C50144121}" type="pres">
      <dgm:prSet presAssocID="{33C92BCB-A33B-44F4-B45F-955EBFEFCAB7}" presName="sibTrans" presStyleCnt="0"/>
      <dgm:spPr/>
    </dgm:pt>
    <dgm:pt modelId="{2408CB80-DD39-9742-A338-7243856E943E}" type="pres">
      <dgm:prSet presAssocID="{F2062DBC-F2BD-4A18-8502-30B479BF1579}" presName="compositeNode" presStyleCnt="0">
        <dgm:presLayoutVars>
          <dgm:bulletEnabled val="1"/>
        </dgm:presLayoutVars>
      </dgm:prSet>
      <dgm:spPr/>
    </dgm:pt>
    <dgm:pt modelId="{76A48F5A-252C-0C4E-8A7F-85628D912FAF}" type="pres">
      <dgm:prSet presAssocID="{F2062DBC-F2BD-4A18-8502-30B479BF1579}" presName="bgRect" presStyleLbl="alignNode1" presStyleIdx="2" presStyleCnt="3"/>
      <dgm:spPr/>
    </dgm:pt>
    <dgm:pt modelId="{D31B611C-BB7A-AE46-8760-153FA4C334C5}" type="pres">
      <dgm:prSet presAssocID="{00D0B3FA-F790-40FD-8FA3-A9DD0397296E}" presName="sibTransNodeRect" presStyleLbl="alignNode1" presStyleIdx="2" presStyleCnt="3">
        <dgm:presLayoutVars>
          <dgm:chMax val="0"/>
          <dgm:bulletEnabled val="1"/>
        </dgm:presLayoutVars>
      </dgm:prSet>
      <dgm:spPr/>
    </dgm:pt>
    <dgm:pt modelId="{4B76D4D9-0A57-5547-AC91-A3D670D241A2}" type="pres">
      <dgm:prSet presAssocID="{F2062DBC-F2BD-4A18-8502-30B479BF1579}" presName="nodeRect" presStyleLbl="alignNode1" presStyleIdx="2" presStyleCnt="3">
        <dgm:presLayoutVars>
          <dgm:bulletEnabled val="1"/>
        </dgm:presLayoutVars>
      </dgm:prSet>
      <dgm:spPr/>
    </dgm:pt>
  </dgm:ptLst>
  <dgm:cxnLst>
    <dgm:cxn modelId="{661E1A05-0DDC-A143-8E99-E9DC96C3939C}" type="presOf" srcId="{498F2153-AA60-422F-BEAE-BDC454980A67}" destId="{0892BD8D-BE8D-FF40-85BC-82CB12EBB4DA}" srcOrd="1" destOrd="0" presId="urn:microsoft.com/office/officeart/2016/7/layout/LinearBlockProcessNumbered"/>
    <dgm:cxn modelId="{2ADE720A-624E-134B-A02B-4DDC4B60206B}" type="presOf" srcId="{498F2153-AA60-422F-BEAE-BDC454980A67}" destId="{41614D66-874A-7B4A-99C8-22312A46E8B1}" srcOrd="0" destOrd="0" presId="urn:microsoft.com/office/officeart/2016/7/layout/LinearBlockProcessNumbered"/>
    <dgm:cxn modelId="{2608A619-D65C-CC4B-BF01-CB3E13B3A264}" type="presOf" srcId="{33C92BCB-A33B-44F4-B45F-955EBFEFCAB7}" destId="{C4EF1FD4-CCDF-A74D-8EF3-62963A3164C3}" srcOrd="0" destOrd="0" presId="urn:microsoft.com/office/officeart/2016/7/layout/LinearBlockProcessNumbered"/>
    <dgm:cxn modelId="{5E57DA3D-38DC-C340-8497-7A86C297E438}" type="presOf" srcId="{8ED833C5-CD24-4E39-A041-411E9A366035}" destId="{BE3658DA-FCC3-3443-A905-24D761B66209}" srcOrd="0" destOrd="0" presId="urn:microsoft.com/office/officeart/2016/7/layout/LinearBlockProcessNumbered"/>
    <dgm:cxn modelId="{685E3A41-79AE-964E-B938-236B22B84872}" type="presOf" srcId="{00D0B3FA-F790-40FD-8FA3-A9DD0397296E}" destId="{D31B611C-BB7A-AE46-8760-153FA4C334C5}" srcOrd="0" destOrd="0" presId="urn:microsoft.com/office/officeart/2016/7/layout/LinearBlockProcessNumbered"/>
    <dgm:cxn modelId="{3EA69161-DE41-482A-A5F6-338FF79A3CA2}" srcId="{15697FBB-065B-4E91-8C29-B463903AE773}" destId="{589D3913-FB16-4538-9A83-C168AE1F1744}" srcOrd="1" destOrd="0" parTransId="{FC9DA192-636B-4D75-A3FD-F4C644A64BC9}" sibTransId="{33C92BCB-A33B-44F4-B45F-955EBFEFCAB7}"/>
    <dgm:cxn modelId="{A68C0491-68BA-D94F-8C54-88D6E9088F82}" type="presOf" srcId="{15697FBB-065B-4E91-8C29-B463903AE773}" destId="{B1E43E29-2B15-9546-9B26-BFC93D67D585}" srcOrd="0" destOrd="0" presId="urn:microsoft.com/office/officeart/2016/7/layout/LinearBlockProcessNumbered"/>
    <dgm:cxn modelId="{D8A9CBBB-1145-4ECE-994E-D33B38BBFEBE}" srcId="{15697FBB-065B-4E91-8C29-B463903AE773}" destId="{F2062DBC-F2BD-4A18-8502-30B479BF1579}" srcOrd="2" destOrd="0" parTransId="{5C4DC9D7-458D-4240-B3AC-F54F1236E86D}" sibTransId="{00D0B3FA-F790-40FD-8FA3-A9DD0397296E}"/>
    <dgm:cxn modelId="{807D53CA-8BFC-4500-BFD2-DAFC552C4FBF}" srcId="{15697FBB-065B-4E91-8C29-B463903AE773}" destId="{498F2153-AA60-422F-BEAE-BDC454980A67}" srcOrd="0" destOrd="0" parTransId="{DD492048-A745-4E87-A85B-EA6786F611E6}" sibTransId="{8ED833C5-CD24-4E39-A041-411E9A366035}"/>
    <dgm:cxn modelId="{54BE5BEC-AA73-934B-8B45-73694CECE2C9}" type="presOf" srcId="{F2062DBC-F2BD-4A18-8502-30B479BF1579}" destId="{4B76D4D9-0A57-5547-AC91-A3D670D241A2}" srcOrd="1" destOrd="0" presId="urn:microsoft.com/office/officeart/2016/7/layout/LinearBlockProcessNumbered"/>
    <dgm:cxn modelId="{E8C811F0-7BCB-DF4E-8F4F-DCE851839FC4}" type="presOf" srcId="{589D3913-FB16-4538-9A83-C168AE1F1744}" destId="{052EB2F4-1005-C049-8411-E3CE2723AA33}" srcOrd="1" destOrd="0" presId="urn:microsoft.com/office/officeart/2016/7/layout/LinearBlockProcessNumbered"/>
    <dgm:cxn modelId="{2EC894F2-31AA-7347-8E3E-CF2D6260AD89}" type="presOf" srcId="{589D3913-FB16-4538-9A83-C168AE1F1744}" destId="{45E0304B-7B1D-5246-831F-F34454ED87DC}" srcOrd="0" destOrd="0" presId="urn:microsoft.com/office/officeart/2016/7/layout/LinearBlockProcessNumbered"/>
    <dgm:cxn modelId="{285245FA-2B7C-F04F-A8F8-12517949E220}" type="presOf" srcId="{F2062DBC-F2BD-4A18-8502-30B479BF1579}" destId="{76A48F5A-252C-0C4E-8A7F-85628D912FAF}" srcOrd="0" destOrd="0" presId="urn:microsoft.com/office/officeart/2016/7/layout/LinearBlockProcessNumbered"/>
    <dgm:cxn modelId="{5B81131D-8B6F-3646-8357-2E3FFEE20A56}" type="presParOf" srcId="{B1E43E29-2B15-9546-9B26-BFC93D67D585}" destId="{F5F84F24-4492-6842-8C77-7402A585E235}" srcOrd="0" destOrd="0" presId="urn:microsoft.com/office/officeart/2016/7/layout/LinearBlockProcessNumbered"/>
    <dgm:cxn modelId="{727A64F6-6B35-CE44-801D-782ED30A961B}" type="presParOf" srcId="{F5F84F24-4492-6842-8C77-7402A585E235}" destId="{41614D66-874A-7B4A-99C8-22312A46E8B1}" srcOrd="0" destOrd="0" presId="urn:microsoft.com/office/officeart/2016/7/layout/LinearBlockProcessNumbered"/>
    <dgm:cxn modelId="{D5D7C478-E9C2-314E-B7A4-16AA584C6491}" type="presParOf" srcId="{F5F84F24-4492-6842-8C77-7402A585E235}" destId="{BE3658DA-FCC3-3443-A905-24D761B66209}" srcOrd="1" destOrd="0" presId="urn:microsoft.com/office/officeart/2016/7/layout/LinearBlockProcessNumbered"/>
    <dgm:cxn modelId="{FDF115FD-4F68-E24D-8CF0-15E770C5B4BE}" type="presParOf" srcId="{F5F84F24-4492-6842-8C77-7402A585E235}" destId="{0892BD8D-BE8D-FF40-85BC-82CB12EBB4DA}" srcOrd="2" destOrd="0" presId="urn:microsoft.com/office/officeart/2016/7/layout/LinearBlockProcessNumbered"/>
    <dgm:cxn modelId="{A195AEFB-B38F-4C44-9792-3A0572B397F7}" type="presParOf" srcId="{B1E43E29-2B15-9546-9B26-BFC93D67D585}" destId="{F0F1D297-B702-214E-80BE-4EFDE0D5608C}" srcOrd="1" destOrd="0" presId="urn:microsoft.com/office/officeart/2016/7/layout/LinearBlockProcessNumbered"/>
    <dgm:cxn modelId="{E43ED8D6-DB81-2042-963D-6D51A7AEC29A}" type="presParOf" srcId="{B1E43E29-2B15-9546-9B26-BFC93D67D585}" destId="{7C29F6B8-BA7A-CA47-A470-6FEE069AA8AA}" srcOrd="2" destOrd="0" presId="urn:microsoft.com/office/officeart/2016/7/layout/LinearBlockProcessNumbered"/>
    <dgm:cxn modelId="{D501B358-D1C1-F748-887C-1627218842E8}" type="presParOf" srcId="{7C29F6B8-BA7A-CA47-A470-6FEE069AA8AA}" destId="{45E0304B-7B1D-5246-831F-F34454ED87DC}" srcOrd="0" destOrd="0" presId="urn:microsoft.com/office/officeart/2016/7/layout/LinearBlockProcessNumbered"/>
    <dgm:cxn modelId="{F44155F1-60E5-3244-8F52-E9D33A1345EB}" type="presParOf" srcId="{7C29F6B8-BA7A-CA47-A470-6FEE069AA8AA}" destId="{C4EF1FD4-CCDF-A74D-8EF3-62963A3164C3}" srcOrd="1" destOrd="0" presId="urn:microsoft.com/office/officeart/2016/7/layout/LinearBlockProcessNumbered"/>
    <dgm:cxn modelId="{FE970FB3-59A0-254A-8551-9D3BF0979225}" type="presParOf" srcId="{7C29F6B8-BA7A-CA47-A470-6FEE069AA8AA}" destId="{052EB2F4-1005-C049-8411-E3CE2723AA33}" srcOrd="2" destOrd="0" presId="urn:microsoft.com/office/officeart/2016/7/layout/LinearBlockProcessNumbered"/>
    <dgm:cxn modelId="{8CDE5873-73A6-7D48-8D40-040507663C02}" type="presParOf" srcId="{B1E43E29-2B15-9546-9B26-BFC93D67D585}" destId="{E2A1203A-C36A-4842-8A8E-9F4C50144121}" srcOrd="3" destOrd="0" presId="urn:microsoft.com/office/officeart/2016/7/layout/LinearBlockProcessNumbered"/>
    <dgm:cxn modelId="{C3628DEB-9D2D-4B4A-A26D-7DDD42A904E1}" type="presParOf" srcId="{B1E43E29-2B15-9546-9B26-BFC93D67D585}" destId="{2408CB80-DD39-9742-A338-7243856E943E}" srcOrd="4" destOrd="0" presId="urn:microsoft.com/office/officeart/2016/7/layout/LinearBlockProcessNumbered"/>
    <dgm:cxn modelId="{A977CA3F-9459-F64D-B5B7-CE763F6339BC}" type="presParOf" srcId="{2408CB80-DD39-9742-A338-7243856E943E}" destId="{76A48F5A-252C-0C4E-8A7F-85628D912FAF}" srcOrd="0" destOrd="0" presId="urn:microsoft.com/office/officeart/2016/7/layout/LinearBlockProcessNumbered"/>
    <dgm:cxn modelId="{AB95AB0A-75A9-8E4D-967D-F992F056D950}" type="presParOf" srcId="{2408CB80-DD39-9742-A338-7243856E943E}" destId="{D31B611C-BB7A-AE46-8760-153FA4C334C5}" srcOrd="1" destOrd="0" presId="urn:microsoft.com/office/officeart/2016/7/layout/LinearBlockProcessNumbered"/>
    <dgm:cxn modelId="{1DABE760-3FFA-E845-AFC2-146EDA2C9A62}" type="presParOf" srcId="{2408CB80-DD39-9742-A338-7243856E943E}" destId="{4B76D4D9-0A57-5547-AC91-A3D670D241A2}"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19EE574-CFFB-4467-819E-CEEAC8FC897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96B2104-EE1A-4CEF-B59E-ABF2FA228E07}">
      <dgm:prSet/>
      <dgm:spPr/>
      <dgm:t>
        <a:bodyPr/>
        <a:lstStyle/>
        <a:p>
          <a:r>
            <a:rPr lang="en-GB"/>
            <a:t>Anxiety</a:t>
          </a:r>
          <a:endParaRPr lang="en-US"/>
        </a:p>
      </dgm:t>
    </dgm:pt>
    <dgm:pt modelId="{AD8B51D2-9822-4973-BBD0-DA508792BC81}" type="parTrans" cxnId="{E9B98D5F-9FD8-4240-BA0E-9FBC29FDC1A0}">
      <dgm:prSet/>
      <dgm:spPr/>
      <dgm:t>
        <a:bodyPr/>
        <a:lstStyle/>
        <a:p>
          <a:endParaRPr lang="en-US"/>
        </a:p>
      </dgm:t>
    </dgm:pt>
    <dgm:pt modelId="{AA565289-2DFB-49DE-AD11-5A4F2F9F07DB}" type="sibTrans" cxnId="{E9B98D5F-9FD8-4240-BA0E-9FBC29FDC1A0}">
      <dgm:prSet/>
      <dgm:spPr/>
      <dgm:t>
        <a:bodyPr/>
        <a:lstStyle/>
        <a:p>
          <a:endParaRPr lang="en-US"/>
        </a:p>
      </dgm:t>
    </dgm:pt>
    <dgm:pt modelId="{5AF297ED-C20A-42BA-9C25-FB8B8F2CDD5D}">
      <dgm:prSet/>
      <dgm:spPr/>
      <dgm:t>
        <a:bodyPr/>
        <a:lstStyle/>
        <a:p>
          <a:r>
            <a:rPr lang="en-GB"/>
            <a:t>Fear</a:t>
          </a:r>
          <a:endParaRPr lang="en-US"/>
        </a:p>
      </dgm:t>
    </dgm:pt>
    <dgm:pt modelId="{CE6C79E9-BAF7-41AD-B0A1-9EEEAFBF0BE7}" type="parTrans" cxnId="{1EC90A01-FEDA-4C97-B4E9-193733E4AA4A}">
      <dgm:prSet/>
      <dgm:spPr/>
      <dgm:t>
        <a:bodyPr/>
        <a:lstStyle/>
        <a:p>
          <a:endParaRPr lang="en-US"/>
        </a:p>
      </dgm:t>
    </dgm:pt>
    <dgm:pt modelId="{AE2CEF1F-5849-4A65-81E4-C57CCAB4B8A1}" type="sibTrans" cxnId="{1EC90A01-FEDA-4C97-B4E9-193733E4AA4A}">
      <dgm:prSet/>
      <dgm:spPr/>
      <dgm:t>
        <a:bodyPr/>
        <a:lstStyle/>
        <a:p>
          <a:endParaRPr lang="en-US"/>
        </a:p>
      </dgm:t>
    </dgm:pt>
    <dgm:pt modelId="{4F567385-414B-4606-A76E-D581AE81F52E}">
      <dgm:prSet/>
      <dgm:spPr/>
      <dgm:t>
        <a:bodyPr/>
        <a:lstStyle/>
        <a:p>
          <a:r>
            <a:rPr lang="en-GB"/>
            <a:t>Worry</a:t>
          </a:r>
          <a:endParaRPr lang="en-US"/>
        </a:p>
      </dgm:t>
    </dgm:pt>
    <dgm:pt modelId="{787852F4-4DB8-4727-8D7E-44F7EDBC7242}" type="parTrans" cxnId="{A20A3120-98DC-4FF8-A962-C4E3ED57E8C6}">
      <dgm:prSet/>
      <dgm:spPr/>
      <dgm:t>
        <a:bodyPr/>
        <a:lstStyle/>
        <a:p>
          <a:endParaRPr lang="en-US"/>
        </a:p>
      </dgm:t>
    </dgm:pt>
    <dgm:pt modelId="{DD201880-D3DE-42E3-B608-967E5C43C08C}" type="sibTrans" cxnId="{A20A3120-98DC-4FF8-A962-C4E3ED57E8C6}">
      <dgm:prSet/>
      <dgm:spPr/>
      <dgm:t>
        <a:bodyPr/>
        <a:lstStyle/>
        <a:p>
          <a:endParaRPr lang="en-US"/>
        </a:p>
      </dgm:t>
    </dgm:pt>
    <dgm:pt modelId="{9AA1323F-587E-4D9D-BF9A-45898735A9B6}">
      <dgm:prSet/>
      <dgm:spPr/>
      <dgm:t>
        <a:bodyPr/>
        <a:lstStyle/>
        <a:p>
          <a:r>
            <a:rPr lang="en-GB"/>
            <a:t>Separation </a:t>
          </a:r>
          <a:endParaRPr lang="en-US"/>
        </a:p>
      </dgm:t>
    </dgm:pt>
    <dgm:pt modelId="{4B9E7F5A-5A0F-4321-B80C-FE838473BFCE}" type="parTrans" cxnId="{EFFDDF53-E707-4B21-9B3F-35F21B8D4155}">
      <dgm:prSet/>
      <dgm:spPr/>
      <dgm:t>
        <a:bodyPr/>
        <a:lstStyle/>
        <a:p>
          <a:endParaRPr lang="en-US"/>
        </a:p>
      </dgm:t>
    </dgm:pt>
    <dgm:pt modelId="{7E4E4FCB-23A1-4BA9-800A-7D73CE56339F}" type="sibTrans" cxnId="{EFFDDF53-E707-4B21-9B3F-35F21B8D4155}">
      <dgm:prSet/>
      <dgm:spPr/>
      <dgm:t>
        <a:bodyPr/>
        <a:lstStyle/>
        <a:p>
          <a:endParaRPr lang="en-US"/>
        </a:p>
      </dgm:t>
    </dgm:pt>
    <dgm:pt modelId="{CDCC8389-06F4-441A-A331-2D31E92BC961}">
      <dgm:prSet/>
      <dgm:spPr/>
      <dgm:t>
        <a:bodyPr/>
        <a:lstStyle/>
        <a:p>
          <a:r>
            <a:rPr lang="en-GB"/>
            <a:t>Depression</a:t>
          </a:r>
          <a:endParaRPr lang="en-US"/>
        </a:p>
      </dgm:t>
    </dgm:pt>
    <dgm:pt modelId="{622F8270-5E18-43BF-B1A2-903D1E0D3E07}" type="parTrans" cxnId="{EDE482B9-FD54-492C-A74E-AAA260F4868B}">
      <dgm:prSet/>
      <dgm:spPr/>
      <dgm:t>
        <a:bodyPr/>
        <a:lstStyle/>
        <a:p>
          <a:endParaRPr lang="en-US"/>
        </a:p>
      </dgm:t>
    </dgm:pt>
    <dgm:pt modelId="{FCFC6609-AC2C-40E0-893C-704558C4CDCA}" type="sibTrans" cxnId="{EDE482B9-FD54-492C-A74E-AAA260F4868B}">
      <dgm:prSet/>
      <dgm:spPr/>
      <dgm:t>
        <a:bodyPr/>
        <a:lstStyle/>
        <a:p>
          <a:endParaRPr lang="en-US"/>
        </a:p>
      </dgm:t>
    </dgm:pt>
    <dgm:pt modelId="{C6848357-1D62-479A-853E-16595058A029}" type="pres">
      <dgm:prSet presAssocID="{519EE574-CFFB-4467-819E-CEEAC8FC8973}" presName="root" presStyleCnt="0">
        <dgm:presLayoutVars>
          <dgm:dir/>
          <dgm:resizeHandles val="exact"/>
        </dgm:presLayoutVars>
      </dgm:prSet>
      <dgm:spPr/>
    </dgm:pt>
    <dgm:pt modelId="{1CA309EC-D732-4E95-BD79-F7E5CDD73A99}" type="pres">
      <dgm:prSet presAssocID="{B96B2104-EE1A-4CEF-B59E-ABF2FA228E07}" presName="compNode" presStyleCnt="0"/>
      <dgm:spPr/>
    </dgm:pt>
    <dgm:pt modelId="{B1E17D6C-C6F9-445E-ACEC-F9645E0BBB65}" type="pres">
      <dgm:prSet presAssocID="{B96B2104-EE1A-4CEF-B59E-ABF2FA228E07}" presName="bgRect" presStyleLbl="bgShp" presStyleIdx="0" presStyleCnt="5"/>
      <dgm:spPr/>
    </dgm:pt>
    <dgm:pt modelId="{E37C6AFA-986C-41F8-8BDE-FF4D1E068617}" type="pres">
      <dgm:prSet presAssocID="{B96B2104-EE1A-4CEF-B59E-ABF2FA228E0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BBB4462F-284A-4A3C-9EF2-FCD7FB588C6B}" type="pres">
      <dgm:prSet presAssocID="{B96B2104-EE1A-4CEF-B59E-ABF2FA228E07}" presName="spaceRect" presStyleCnt="0"/>
      <dgm:spPr/>
    </dgm:pt>
    <dgm:pt modelId="{3F2602CA-1990-4A39-A6CC-154D50638F88}" type="pres">
      <dgm:prSet presAssocID="{B96B2104-EE1A-4CEF-B59E-ABF2FA228E07}" presName="parTx" presStyleLbl="revTx" presStyleIdx="0" presStyleCnt="5">
        <dgm:presLayoutVars>
          <dgm:chMax val="0"/>
          <dgm:chPref val="0"/>
        </dgm:presLayoutVars>
      </dgm:prSet>
      <dgm:spPr/>
    </dgm:pt>
    <dgm:pt modelId="{2D25E254-20F3-435A-BFCC-A6CFB639012D}" type="pres">
      <dgm:prSet presAssocID="{AA565289-2DFB-49DE-AD11-5A4F2F9F07DB}" presName="sibTrans" presStyleCnt="0"/>
      <dgm:spPr/>
    </dgm:pt>
    <dgm:pt modelId="{75BA532A-AC1C-4A51-A239-5C4AA747E822}" type="pres">
      <dgm:prSet presAssocID="{5AF297ED-C20A-42BA-9C25-FB8B8F2CDD5D}" presName="compNode" presStyleCnt="0"/>
      <dgm:spPr/>
    </dgm:pt>
    <dgm:pt modelId="{401B780C-A7A4-449B-84C7-82ADAE82B243}" type="pres">
      <dgm:prSet presAssocID="{5AF297ED-C20A-42BA-9C25-FB8B8F2CDD5D}" presName="bgRect" presStyleLbl="bgShp" presStyleIdx="1" presStyleCnt="5"/>
      <dgm:spPr/>
    </dgm:pt>
    <dgm:pt modelId="{0375F390-832C-4C4B-B319-31E1ABD433EE}" type="pres">
      <dgm:prSet presAssocID="{5AF297ED-C20A-42BA-9C25-FB8B8F2CDD5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orried Face with Solid Fill"/>
        </a:ext>
      </dgm:extLst>
    </dgm:pt>
    <dgm:pt modelId="{8D515B33-17AA-41AF-8D71-476FB83FA809}" type="pres">
      <dgm:prSet presAssocID="{5AF297ED-C20A-42BA-9C25-FB8B8F2CDD5D}" presName="spaceRect" presStyleCnt="0"/>
      <dgm:spPr/>
    </dgm:pt>
    <dgm:pt modelId="{1D197CCE-43FC-4D2B-97F2-262CD102F85C}" type="pres">
      <dgm:prSet presAssocID="{5AF297ED-C20A-42BA-9C25-FB8B8F2CDD5D}" presName="parTx" presStyleLbl="revTx" presStyleIdx="1" presStyleCnt="5">
        <dgm:presLayoutVars>
          <dgm:chMax val="0"/>
          <dgm:chPref val="0"/>
        </dgm:presLayoutVars>
      </dgm:prSet>
      <dgm:spPr/>
    </dgm:pt>
    <dgm:pt modelId="{F58D0C3B-8C93-4D10-89E9-509DA654698D}" type="pres">
      <dgm:prSet presAssocID="{AE2CEF1F-5849-4A65-81E4-C57CCAB4B8A1}" presName="sibTrans" presStyleCnt="0"/>
      <dgm:spPr/>
    </dgm:pt>
    <dgm:pt modelId="{E9FEF089-CE43-48E4-8840-9E0AB2D223C3}" type="pres">
      <dgm:prSet presAssocID="{4F567385-414B-4606-A76E-D581AE81F52E}" presName="compNode" presStyleCnt="0"/>
      <dgm:spPr/>
    </dgm:pt>
    <dgm:pt modelId="{AA0ABE25-5135-4806-9C99-00968B673B7F}" type="pres">
      <dgm:prSet presAssocID="{4F567385-414B-4606-A76E-D581AE81F52E}" presName="bgRect" presStyleLbl="bgShp" presStyleIdx="2" presStyleCnt="5"/>
      <dgm:spPr/>
    </dgm:pt>
    <dgm:pt modelId="{4AC44403-8A20-4338-9CCE-D244A6588CA4}" type="pres">
      <dgm:prSet presAssocID="{4F567385-414B-4606-A76E-D581AE81F52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fused Face with No Fill"/>
        </a:ext>
      </dgm:extLst>
    </dgm:pt>
    <dgm:pt modelId="{2AF4F72C-1804-4EF3-9226-C69CEC7F17BE}" type="pres">
      <dgm:prSet presAssocID="{4F567385-414B-4606-A76E-D581AE81F52E}" presName="spaceRect" presStyleCnt="0"/>
      <dgm:spPr/>
    </dgm:pt>
    <dgm:pt modelId="{7CC7951D-E623-44C7-9D31-21E48BA9E536}" type="pres">
      <dgm:prSet presAssocID="{4F567385-414B-4606-A76E-D581AE81F52E}" presName="parTx" presStyleLbl="revTx" presStyleIdx="2" presStyleCnt="5">
        <dgm:presLayoutVars>
          <dgm:chMax val="0"/>
          <dgm:chPref val="0"/>
        </dgm:presLayoutVars>
      </dgm:prSet>
      <dgm:spPr/>
    </dgm:pt>
    <dgm:pt modelId="{331FADD3-E259-4B8B-A516-76034577BF3B}" type="pres">
      <dgm:prSet presAssocID="{DD201880-D3DE-42E3-B608-967E5C43C08C}" presName="sibTrans" presStyleCnt="0"/>
      <dgm:spPr/>
    </dgm:pt>
    <dgm:pt modelId="{7C9B12E1-1E73-4B8F-A797-F2C3C611A586}" type="pres">
      <dgm:prSet presAssocID="{9AA1323F-587E-4D9D-BF9A-45898735A9B6}" presName="compNode" presStyleCnt="0"/>
      <dgm:spPr/>
    </dgm:pt>
    <dgm:pt modelId="{83CC3176-9AC0-40E7-8A34-6B558D7EDB5A}" type="pres">
      <dgm:prSet presAssocID="{9AA1323F-587E-4D9D-BF9A-45898735A9B6}" presName="bgRect" presStyleLbl="bgShp" presStyleIdx="3" presStyleCnt="5"/>
      <dgm:spPr/>
    </dgm:pt>
    <dgm:pt modelId="{4D8C7C5F-9DDE-4704-9080-9C768F2DC24F}" type="pres">
      <dgm:prSet presAssocID="{9AA1323F-587E-4D9D-BF9A-45898735A9B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isconnected"/>
        </a:ext>
      </dgm:extLst>
    </dgm:pt>
    <dgm:pt modelId="{572327E6-A240-4FAC-9E44-86AC9FFDECF3}" type="pres">
      <dgm:prSet presAssocID="{9AA1323F-587E-4D9D-BF9A-45898735A9B6}" presName="spaceRect" presStyleCnt="0"/>
      <dgm:spPr/>
    </dgm:pt>
    <dgm:pt modelId="{AA0A42E8-796E-429D-8FB2-29208C4F520F}" type="pres">
      <dgm:prSet presAssocID="{9AA1323F-587E-4D9D-BF9A-45898735A9B6}" presName="parTx" presStyleLbl="revTx" presStyleIdx="3" presStyleCnt="5">
        <dgm:presLayoutVars>
          <dgm:chMax val="0"/>
          <dgm:chPref val="0"/>
        </dgm:presLayoutVars>
      </dgm:prSet>
      <dgm:spPr/>
    </dgm:pt>
    <dgm:pt modelId="{FAF276AF-1500-4F57-BAF6-0166C681CEC4}" type="pres">
      <dgm:prSet presAssocID="{7E4E4FCB-23A1-4BA9-800A-7D73CE56339F}" presName="sibTrans" presStyleCnt="0"/>
      <dgm:spPr/>
    </dgm:pt>
    <dgm:pt modelId="{6252A968-A689-485D-B6C7-780A84D3F345}" type="pres">
      <dgm:prSet presAssocID="{CDCC8389-06F4-441A-A331-2D31E92BC961}" presName="compNode" presStyleCnt="0"/>
      <dgm:spPr/>
    </dgm:pt>
    <dgm:pt modelId="{50ECCF70-98D4-4DBD-A8B5-27B005258A68}" type="pres">
      <dgm:prSet presAssocID="{CDCC8389-06F4-441A-A331-2D31E92BC961}" presName="bgRect" presStyleLbl="bgShp" presStyleIdx="4" presStyleCnt="5"/>
      <dgm:spPr/>
    </dgm:pt>
    <dgm:pt modelId="{12356DEF-1319-449C-B6D8-B6A419C961A5}" type="pres">
      <dgm:prSet presAssocID="{CDCC8389-06F4-441A-A331-2D31E92BC961}"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rying Face with No Fill"/>
        </a:ext>
      </dgm:extLst>
    </dgm:pt>
    <dgm:pt modelId="{F08EFF9F-27C4-430C-A7E7-A885F9C90011}" type="pres">
      <dgm:prSet presAssocID="{CDCC8389-06F4-441A-A331-2D31E92BC961}" presName="spaceRect" presStyleCnt="0"/>
      <dgm:spPr/>
    </dgm:pt>
    <dgm:pt modelId="{172618F9-1F71-4F6A-B4FE-7A558AC45B81}" type="pres">
      <dgm:prSet presAssocID="{CDCC8389-06F4-441A-A331-2D31E92BC961}" presName="parTx" presStyleLbl="revTx" presStyleIdx="4" presStyleCnt="5">
        <dgm:presLayoutVars>
          <dgm:chMax val="0"/>
          <dgm:chPref val="0"/>
        </dgm:presLayoutVars>
      </dgm:prSet>
      <dgm:spPr/>
    </dgm:pt>
  </dgm:ptLst>
  <dgm:cxnLst>
    <dgm:cxn modelId="{1EC90A01-FEDA-4C97-B4E9-193733E4AA4A}" srcId="{519EE574-CFFB-4467-819E-CEEAC8FC8973}" destId="{5AF297ED-C20A-42BA-9C25-FB8B8F2CDD5D}" srcOrd="1" destOrd="0" parTransId="{CE6C79E9-BAF7-41AD-B0A1-9EEEAFBF0BE7}" sibTransId="{AE2CEF1F-5849-4A65-81E4-C57CCAB4B8A1}"/>
    <dgm:cxn modelId="{A20A3120-98DC-4FF8-A962-C4E3ED57E8C6}" srcId="{519EE574-CFFB-4467-819E-CEEAC8FC8973}" destId="{4F567385-414B-4606-A76E-D581AE81F52E}" srcOrd="2" destOrd="0" parTransId="{787852F4-4DB8-4727-8D7E-44F7EDBC7242}" sibTransId="{DD201880-D3DE-42E3-B608-967E5C43C08C}"/>
    <dgm:cxn modelId="{7FAE5229-5B71-450B-88BB-99BBC879F732}" type="presOf" srcId="{9AA1323F-587E-4D9D-BF9A-45898735A9B6}" destId="{AA0A42E8-796E-429D-8FB2-29208C4F520F}" srcOrd="0" destOrd="0" presId="urn:microsoft.com/office/officeart/2018/2/layout/IconVerticalSolidList"/>
    <dgm:cxn modelId="{D90D7B2D-621E-4462-A1EC-0606ABCA831E}" type="presOf" srcId="{B96B2104-EE1A-4CEF-B59E-ABF2FA228E07}" destId="{3F2602CA-1990-4A39-A6CC-154D50638F88}" srcOrd="0" destOrd="0" presId="urn:microsoft.com/office/officeart/2018/2/layout/IconVerticalSolidList"/>
    <dgm:cxn modelId="{EFFDDF53-E707-4B21-9B3F-35F21B8D4155}" srcId="{519EE574-CFFB-4467-819E-CEEAC8FC8973}" destId="{9AA1323F-587E-4D9D-BF9A-45898735A9B6}" srcOrd="3" destOrd="0" parTransId="{4B9E7F5A-5A0F-4321-B80C-FE838473BFCE}" sibTransId="{7E4E4FCB-23A1-4BA9-800A-7D73CE56339F}"/>
    <dgm:cxn modelId="{E9B98D5F-9FD8-4240-BA0E-9FBC29FDC1A0}" srcId="{519EE574-CFFB-4467-819E-CEEAC8FC8973}" destId="{B96B2104-EE1A-4CEF-B59E-ABF2FA228E07}" srcOrd="0" destOrd="0" parTransId="{AD8B51D2-9822-4973-BBD0-DA508792BC81}" sibTransId="{AA565289-2DFB-49DE-AD11-5A4F2F9F07DB}"/>
    <dgm:cxn modelId="{EDE482B9-FD54-492C-A74E-AAA260F4868B}" srcId="{519EE574-CFFB-4467-819E-CEEAC8FC8973}" destId="{CDCC8389-06F4-441A-A331-2D31E92BC961}" srcOrd="4" destOrd="0" parTransId="{622F8270-5E18-43BF-B1A2-903D1E0D3E07}" sibTransId="{FCFC6609-AC2C-40E0-893C-704558C4CDCA}"/>
    <dgm:cxn modelId="{6EAA41DF-7D12-4FF2-9E47-FEC95C6A18D5}" type="presOf" srcId="{5AF297ED-C20A-42BA-9C25-FB8B8F2CDD5D}" destId="{1D197CCE-43FC-4D2B-97F2-262CD102F85C}" srcOrd="0" destOrd="0" presId="urn:microsoft.com/office/officeart/2018/2/layout/IconVerticalSolidList"/>
    <dgm:cxn modelId="{E4C236EB-7209-4BBB-92B0-4315C000AEDE}" type="presOf" srcId="{519EE574-CFFB-4467-819E-CEEAC8FC8973}" destId="{C6848357-1D62-479A-853E-16595058A029}" srcOrd="0" destOrd="0" presId="urn:microsoft.com/office/officeart/2018/2/layout/IconVerticalSolidList"/>
    <dgm:cxn modelId="{FC242EF6-A6EF-45C3-A89E-E3A39ECEB032}" type="presOf" srcId="{CDCC8389-06F4-441A-A331-2D31E92BC961}" destId="{172618F9-1F71-4F6A-B4FE-7A558AC45B81}" srcOrd="0" destOrd="0" presId="urn:microsoft.com/office/officeart/2018/2/layout/IconVerticalSolidList"/>
    <dgm:cxn modelId="{699DE2FD-C03B-4E01-90FA-78A00F92F1C9}" type="presOf" srcId="{4F567385-414B-4606-A76E-D581AE81F52E}" destId="{7CC7951D-E623-44C7-9D31-21E48BA9E536}" srcOrd="0" destOrd="0" presId="urn:microsoft.com/office/officeart/2018/2/layout/IconVerticalSolidList"/>
    <dgm:cxn modelId="{431E7C61-361C-426A-8152-71B4C2DA5E4C}" type="presParOf" srcId="{C6848357-1D62-479A-853E-16595058A029}" destId="{1CA309EC-D732-4E95-BD79-F7E5CDD73A99}" srcOrd="0" destOrd="0" presId="urn:microsoft.com/office/officeart/2018/2/layout/IconVerticalSolidList"/>
    <dgm:cxn modelId="{8FC4D8BE-BAC8-4C67-8A5C-33199E6B8B20}" type="presParOf" srcId="{1CA309EC-D732-4E95-BD79-F7E5CDD73A99}" destId="{B1E17D6C-C6F9-445E-ACEC-F9645E0BBB65}" srcOrd="0" destOrd="0" presId="urn:microsoft.com/office/officeart/2018/2/layout/IconVerticalSolidList"/>
    <dgm:cxn modelId="{56D2A42E-F3F1-47CE-80E5-53488A440459}" type="presParOf" srcId="{1CA309EC-D732-4E95-BD79-F7E5CDD73A99}" destId="{E37C6AFA-986C-41F8-8BDE-FF4D1E068617}" srcOrd="1" destOrd="0" presId="urn:microsoft.com/office/officeart/2018/2/layout/IconVerticalSolidList"/>
    <dgm:cxn modelId="{F105D988-C2EA-4D67-869D-890DDDC33E8B}" type="presParOf" srcId="{1CA309EC-D732-4E95-BD79-F7E5CDD73A99}" destId="{BBB4462F-284A-4A3C-9EF2-FCD7FB588C6B}" srcOrd="2" destOrd="0" presId="urn:microsoft.com/office/officeart/2018/2/layout/IconVerticalSolidList"/>
    <dgm:cxn modelId="{6697C78D-574A-475B-902F-FC12DBF7C458}" type="presParOf" srcId="{1CA309EC-D732-4E95-BD79-F7E5CDD73A99}" destId="{3F2602CA-1990-4A39-A6CC-154D50638F88}" srcOrd="3" destOrd="0" presId="urn:microsoft.com/office/officeart/2018/2/layout/IconVerticalSolidList"/>
    <dgm:cxn modelId="{D567AD40-4DFD-43D2-B70F-BB16FEC08BD8}" type="presParOf" srcId="{C6848357-1D62-479A-853E-16595058A029}" destId="{2D25E254-20F3-435A-BFCC-A6CFB639012D}" srcOrd="1" destOrd="0" presId="urn:microsoft.com/office/officeart/2018/2/layout/IconVerticalSolidList"/>
    <dgm:cxn modelId="{E3F7B7CE-D8BB-4F6E-BCA1-B4057D2B632B}" type="presParOf" srcId="{C6848357-1D62-479A-853E-16595058A029}" destId="{75BA532A-AC1C-4A51-A239-5C4AA747E822}" srcOrd="2" destOrd="0" presId="urn:microsoft.com/office/officeart/2018/2/layout/IconVerticalSolidList"/>
    <dgm:cxn modelId="{16CB680C-3AB3-4633-B03E-42857138CCA8}" type="presParOf" srcId="{75BA532A-AC1C-4A51-A239-5C4AA747E822}" destId="{401B780C-A7A4-449B-84C7-82ADAE82B243}" srcOrd="0" destOrd="0" presId="urn:microsoft.com/office/officeart/2018/2/layout/IconVerticalSolidList"/>
    <dgm:cxn modelId="{6D88E847-92C0-4868-B5E6-8FBEFCC26323}" type="presParOf" srcId="{75BA532A-AC1C-4A51-A239-5C4AA747E822}" destId="{0375F390-832C-4C4B-B319-31E1ABD433EE}" srcOrd="1" destOrd="0" presId="urn:microsoft.com/office/officeart/2018/2/layout/IconVerticalSolidList"/>
    <dgm:cxn modelId="{2719F222-5F29-493A-BCC8-4ECB06CA26F5}" type="presParOf" srcId="{75BA532A-AC1C-4A51-A239-5C4AA747E822}" destId="{8D515B33-17AA-41AF-8D71-476FB83FA809}" srcOrd="2" destOrd="0" presId="urn:microsoft.com/office/officeart/2018/2/layout/IconVerticalSolidList"/>
    <dgm:cxn modelId="{A70780EA-EFB7-4007-9FC2-74D12A166444}" type="presParOf" srcId="{75BA532A-AC1C-4A51-A239-5C4AA747E822}" destId="{1D197CCE-43FC-4D2B-97F2-262CD102F85C}" srcOrd="3" destOrd="0" presId="urn:microsoft.com/office/officeart/2018/2/layout/IconVerticalSolidList"/>
    <dgm:cxn modelId="{0E37D991-9C0F-41EB-84AC-E26FD6F9A0C5}" type="presParOf" srcId="{C6848357-1D62-479A-853E-16595058A029}" destId="{F58D0C3B-8C93-4D10-89E9-509DA654698D}" srcOrd="3" destOrd="0" presId="urn:microsoft.com/office/officeart/2018/2/layout/IconVerticalSolidList"/>
    <dgm:cxn modelId="{BB9F5DE2-EF3B-4817-9EC1-ED8FC1269480}" type="presParOf" srcId="{C6848357-1D62-479A-853E-16595058A029}" destId="{E9FEF089-CE43-48E4-8840-9E0AB2D223C3}" srcOrd="4" destOrd="0" presId="urn:microsoft.com/office/officeart/2018/2/layout/IconVerticalSolidList"/>
    <dgm:cxn modelId="{2667471A-341D-4034-B5D4-FCA059853A0C}" type="presParOf" srcId="{E9FEF089-CE43-48E4-8840-9E0AB2D223C3}" destId="{AA0ABE25-5135-4806-9C99-00968B673B7F}" srcOrd="0" destOrd="0" presId="urn:microsoft.com/office/officeart/2018/2/layout/IconVerticalSolidList"/>
    <dgm:cxn modelId="{DB9B2645-FFFF-435C-B954-6B1220256791}" type="presParOf" srcId="{E9FEF089-CE43-48E4-8840-9E0AB2D223C3}" destId="{4AC44403-8A20-4338-9CCE-D244A6588CA4}" srcOrd="1" destOrd="0" presId="urn:microsoft.com/office/officeart/2018/2/layout/IconVerticalSolidList"/>
    <dgm:cxn modelId="{CBC10DE5-DC38-4386-82D2-900D3FE24359}" type="presParOf" srcId="{E9FEF089-CE43-48E4-8840-9E0AB2D223C3}" destId="{2AF4F72C-1804-4EF3-9226-C69CEC7F17BE}" srcOrd="2" destOrd="0" presId="urn:microsoft.com/office/officeart/2018/2/layout/IconVerticalSolidList"/>
    <dgm:cxn modelId="{02BF172D-CB81-4DED-8172-6B6B17E36CF3}" type="presParOf" srcId="{E9FEF089-CE43-48E4-8840-9E0AB2D223C3}" destId="{7CC7951D-E623-44C7-9D31-21E48BA9E536}" srcOrd="3" destOrd="0" presId="urn:microsoft.com/office/officeart/2018/2/layout/IconVerticalSolidList"/>
    <dgm:cxn modelId="{A806398B-5121-4359-8024-07C6E3FFFA05}" type="presParOf" srcId="{C6848357-1D62-479A-853E-16595058A029}" destId="{331FADD3-E259-4B8B-A516-76034577BF3B}" srcOrd="5" destOrd="0" presId="urn:microsoft.com/office/officeart/2018/2/layout/IconVerticalSolidList"/>
    <dgm:cxn modelId="{1708A366-953A-4D4F-A2FE-499EBD922533}" type="presParOf" srcId="{C6848357-1D62-479A-853E-16595058A029}" destId="{7C9B12E1-1E73-4B8F-A797-F2C3C611A586}" srcOrd="6" destOrd="0" presId="urn:microsoft.com/office/officeart/2018/2/layout/IconVerticalSolidList"/>
    <dgm:cxn modelId="{EDC84962-6898-4594-8B32-54A678E7340B}" type="presParOf" srcId="{7C9B12E1-1E73-4B8F-A797-F2C3C611A586}" destId="{83CC3176-9AC0-40E7-8A34-6B558D7EDB5A}" srcOrd="0" destOrd="0" presId="urn:microsoft.com/office/officeart/2018/2/layout/IconVerticalSolidList"/>
    <dgm:cxn modelId="{96A1E682-9C08-415D-B684-D7F00C2C030B}" type="presParOf" srcId="{7C9B12E1-1E73-4B8F-A797-F2C3C611A586}" destId="{4D8C7C5F-9DDE-4704-9080-9C768F2DC24F}" srcOrd="1" destOrd="0" presId="urn:microsoft.com/office/officeart/2018/2/layout/IconVerticalSolidList"/>
    <dgm:cxn modelId="{9512A78E-C875-49E8-ACB1-83F6561EFF04}" type="presParOf" srcId="{7C9B12E1-1E73-4B8F-A797-F2C3C611A586}" destId="{572327E6-A240-4FAC-9E44-86AC9FFDECF3}" srcOrd="2" destOrd="0" presId="urn:microsoft.com/office/officeart/2018/2/layout/IconVerticalSolidList"/>
    <dgm:cxn modelId="{5B475764-DA52-4685-B0ED-230723FD0E37}" type="presParOf" srcId="{7C9B12E1-1E73-4B8F-A797-F2C3C611A586}" destId="{AA0A42E8-796E-429D-8FB2-29208C4F520F}" srcOrd="3" destOrd="0" presId="urn:microsoft.com/office/officeart/2018/2/layout/IconVerticalSolidList"/>
    <dgm:cxn modelId="{C0E3D295-1B4E-4499-AD8A-A8502CEC46C0}" type="presParOf" srcId="{C6848357-1D62-479A-853E-16595058A029}" destId="{FAF276AF-1500-4F57-BAF6-0166C681CEC4}" srcOrd="7" destOrd="0" presId="urn:microsoft.com/office/officeart/2018/2/layout/IconVerticalSolidList"/>
    <dgm:cxn modelId="{59F90C83-10AA-4FC8-A9B9-1963A58DD5F3}" type="presParOf" srcId="{C6848357-1D62-479A-853E-16595058A029}" destId="{6252A968-A689-485D-B6C7-780A84D3F345}" srcOrd="8" destOrd="0" presId="urn:microsoft.com/office/officeart/2018/2/layout/IconVerticalSolidList"/>
    <dgm:cxn modelId="{71994E26-D782-42EF-960B-030979E3B11A}" type="presParOf" srcId="{6252A968-A689-485D-B6C7-780A84D3F345}" destId="{50ECCF70-98D4-4DBD-A8B5-27B005258A68}" srcOrd="0" destOrd="0" presId="urn:microsoft.com/office/officeart/2018/2/layout/IconVerticalSolidList"/>
    <dgm:cxn modelId="{367A6669-C266-486C-8705-DDA2DB79804A}" type="presParOf" srcId="{6252A968-A689-485D-B6C7-780A84D3F345}" destId="{12356DEF-1319-449C-B6D8-B6A419C961A5}" srcOrd="1" destOrd="0" presId="urn:microsoft.com/office/officeart/2018/2/layout/IconVerticalSolidList"/>
    <dgm:cxn modelId="{51B48D41-E2F1-453B-BBA0-0CAE10C14127}" type="presParOf" srcId="{6252A968-A689-485D-B6C7-780A84D3F345}" destId="{F08EFF9F-27C4-430C-A7E7-A885F9C90011}" srcOrd="2" destOrd="0" presId="urn:microsoft.com/office/officeart/2018/2/layout/IconVerticalSolidList"/>
    <dgm:cxn modelId="{DA03DA3E-CB18-46E1-BACC-640EB3B3FE06}" type="presParOf" srcId="{6252A968-A689-485D-B6C7-780A84D3F345}" destId="{172618F9-1F71-4F6A-B4FE-7A558AC45B8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EA60C282-15D8-4A05-8DA0-BC2230073F98}"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56D5C0D3-A4E7-45CC-95AE-9938E8C1D000}">
      <dgm:prSet/>
      <dgm:spPr/>
      <dgm:t>
        <a:bodyPr/>
        <a:lstStyle/>
        <a:p>
          <a:r>
            <a:rPr lang="en-US"/>
            <a:t>Depression</a:t>
          </a:r>
        </a:p>
      </dgm:t>
    </dgm:pt>
    <dgm:pt modelId="{E0F54C44-72F9-4E66-B434-7EE2B94F2BED}" type="parTrans" cxnId="{66EE9733-E2FB-4B1B-B20E-621380484AF7}">
      <dgm:prSet/>
      <dgm:spPr/>
      <dgm:t>
        <a:bodyPr/>
        <a:lstStyle/>
        <a:p>
          <a:endParaRPr lang="en-US"/>
        </a:p>
      </dgm:t>
    </dgm:pt>
    <dgm:pt modelId="{8CC44699-45C0-48C5-9A86-BCA63B80589E}" type="sibTrans" cxnId="{66EE9733-E2FB-4B1B-B20E-621380484AF7}">
      <dgm:prSet/>
      <dgm:spPr/>
      <dgm:t>
        <a:bodyPr/>
        <a:lstStyle/>
        <a:p>
          <a:endParaRPr lang="en-US"/>
        </a:p>
      </dgm:t>
    </dgm:pt>
    <dgm:pt modelId="{F22A1926-23D7-4D1E-8681-61D7DBCCC7D8}">
      <dgm:prSet/>
      <dgm:spPr/>
      <dgm:t>
        <a:bodyPr/>
        <a:lstStyle/>
        <a:p>
          <a:r>
            <a:rPr lang="en-US"/>
            <a:t>Dysphoria</a:t>
          </a:r>
        </a:p>
      </dgm:t>
    </dgm:pt>
    <dgm:pt modelId="{A12E16BF-5986-42E0-A6EB-34DB22F15E59}" type="parTrans" cxnId="{0BE5436C-E7FF-4A30-9194-7B5D5E33FF8B}">
      <dgm:prSet/>
      <dgm:spPr/>
      <dgm:t>
        <a:bodyPr/>
        <a:lstStyle/>
        <a:p>
          <a:endParaRPr lang="en-US"/>
        </a:p>
      </dgm:t>
    </dgm:pt>
    <dgm:pt modelId="{D5010541-916C-4C35-BDA0-61182557553F}" type="sibTrans" cxnId="{0BE5436C-E7FF-4A30-9194-7B5D5E33FF8B}">
      <dgm:prSet/>
      <dgm:spPr/>
      <dgm:t>
        <a:bodyPr/>
        <a:lstStyle/>
        <a:p>
          <a:endParaRPr lang="en-US"/>
        </a:p>
      </dgm:t>
    </dgm:pt>
    <dgm:pt modelId="{6B72CB1F-7170-4C92-B3CB-0A6C4B41985A}">
      <dgm:prSet/>
      <dgm:spPr/>
      <dgm:t>
        <a:bodyPr/>
        <a:lstStyle/>
        <a:p>
          <a:r>
            <a:rPr lang="en-US"/>
            <a:t>Anxiety</a:t>
          </a:r>
        </a:p>
      </dgm:t>
    </dgm:pt>
    <dgm:pt modelId="{FD8BC365-1544-4C46-AF5C-50C580DCD040}" type="parTrans" cxnId="{8B6DC727-0F6E-4341-99C4-69981DB2BD7D}">
      <dgm:prSet/>
      <dgm:spPr/>
      <dgm:t>
        <a:bodyPr/>
        <a:lstStyle/>
        <a:p>
          <a:endParaRPr lang="en-US"/>
        </a:p>
      </dgm:t>
    </dgm:pt>
    <dgm:pt modelId="{36C2B9EC-E364-424D-83E6-64E7DD506FF2}" type="sibTrans" cxnId="{8B6DC727-0F6E-4341-99C4-69981DB2BD7D}">
      <dgm:prSet/>
      <dgm:spPr/>
      <dgm:t>
        <a:bodyPr/>
        <a:lstStyle/>
        <a:p>
          <a:endParaRPr lang="en-US"/>
        </a:p>
      </dgm:t>
    </dgm:pt>
    <dgm:pt modelId="{228D31CE-51AB-4EF3-9537-2ED4EE0A5C58}">
      <dgm:prSet/>
      <dgm:spPr/>
      <dgm:t>
        <a:bodyPr/>
        <a:lstStyle/>
        <a:p>
          <a:r>
            <a:rPr lang="en-US"/>
            <a:t>Depressive Symptoms</a:t>
          </a:r>
        </a:p>
      </dgm:t>
    </dgm:pt>
    <dgm:pt modelId="{C8493BB5-1CE5-4461-A9CD-C27DC0191A98}" type="parTrans" cxnId="{5A6AC307-718E-420E-A6F1-10A7056DBFAB}">
      <dgm:prSet/>
      <dgm:spPr/>
      <dgm:t>
        <a:bodyPr/>
        <a:lstStyle/>
        <a:p>
          <a:endParaRPr lang="en-US"/>
        </a:p>
      </dgm:t>
    </dgm:pt>
    <dgm:pt modelId="{BBB657D6-2DD2-45F4-9502-0416A4613E0C}" type="sibTrans" cxnId="{5A6AC307-718E-420E-A6F1-10A7056DBFAB}">
      <dgm:prSet/>
      <dgm:spPr/>
      <dgm:t>
        <a:bodyPr/>
        <a:lstStyle/>
        <a:p>
          <a:endParaRPr lang="en-US"/>
        </a:p>
      </dgm:t>
    </dgm:pt>
    <dgm:pt modelId="{F0AC965F-3777-47B9-A32D-ABFC4862EC44}">
      <dgm:prSet/>
      <dgm:spPr/>
      <dgm:t>
        <a:bodyPr/>
        <a:lstStyle/>
        <a:p>
          <a:r>
            <a:rPr lang="en-US"/>
            <a:t>Fears</a:t>
          </a:r>
        </a:p>
      </dgm:t>
    </dgm:pt>
    <dgm:pt modelId="{DB952FCD-224D-406C-AA6C-1CF2844ED07F}" type="parTrans" cxnId="{F0E227A9-6290-48AF-8AF0-B15B31BF2416}">
      <dgm:prSet/>
      <dgm:spPr/>
      <dgm:t>
        <a:bodyPr/>
        <a:lstStyle/>
        <a:p>
          <a:endParaRPr lang="en-US"/>
        </a:p>
      </dgm:t>
    </dgm:pt>
    <dgm:pt modelId="{774246D1-6D54-4745-84C8-152CC5D8860C}" type="sibTrans" cxnId="{F0E227A9-6290-48AF-8AF0-B15B31BF2416}">
      <dgm:prSet/>
      <dgm:spPr/>
      <dgm:t>
        <a:bodyPr/>
        <a:lstStyle/>
        <a:p>
          <a:endParaRPr lang="en-US"/>
        </a:p>
      </dgm:t>
    </dgm:pt>
    <dgm:pt modelId="{AE735ADC-868F-4423-BBE7-BA465E770E92}">
      <dgm:prSet/>
      <dgm:spPr/>
      <dgm:t>
        <a:bodyPr/>
        <a:lstStyle/>
        <a:p>
          <a:r>
            <a:rPr lang="en-US"/>
            <a:t>Angry outbursts</a:t>
          </a:r>
        </a:p>
      </dgm:t>
    </dgm:pt>
    <dgm:pt modelId="{BE5276C2-2836-46B4-B5AE-C5996CB2C500}" type="parTrans" cxnId="{5126BACB-275C-4082-B3BF-6F2E01D38EF3}">
      <dgm:prSet/>
      <dgm:spPr/>
      <dgm:t>
        <a:bodyPr/>
        <a:lstStyle/>
        <a:p>
          <a:endParaRPr lang="en-US"/>
        </a:p>
      </dgm:t>
    </dgm:pt>
    <dgm:pt modelId="{C51ECE7E-0919-4BD5-8924-ACD1364C6A30}" type="sibTrans" cxnId="{5126BACB-275C-4082-B3BF-6F2E01D38EF3}">
      <dgm:prSet/>
      <dgm:spPr/>
      <dgm:t>
        <a:bodyPr/>
        <a:lstStyle/>
        <a:p>
          <a:endParaRPr lang="en-US"/>
        </a:p>
      </dgm:t>
    </dgm:pt>
    <dgm:pt modelId="{EAC60417-1031-4D8F-8B12-511B08D1C6FC}">
      <dgm:prSet/>
      <dgm:spPr/>
      <dgm:t>
        <a:bodyPr/>
        <a:lstStyle/>
        <a:p>
          <a:r>
            <a:rPr lang="en-US"/>
            <a:t>Regression with developmental milestones</a:t>
          </a:r>
        </a:p>
      </dgm:t>
    </dgm:pt>
    <dgm:pt modelId="{60219F6C-5DBF-4494-9B0A-3A5F58EA10B4}" type="parTrans" cxnId="{6614B712-61E1-46C2-AEED-65C8A24D5C83}">
      <dgm:prSet/>
      <dgm:spPr/>
      <dgm:t>
        <a:bodyPr/>
        <a:lstStyle/>
        <a:p>
          <a:endParaRPr lang="en-US"/>
        </a:p>
      </dgm:t>
    </dgm:pt>
    <dgm:pt modelId="{F1537C34-A99B-4B24-8547-6BDA9B7F0CBA}" type="sibTrans" cxnId="{6614B712-61E1-46C2-AEED-65C8A24D5C83}">
      <dgm:prSet/>
      <dgm:spPr/>
      <dgm:t>
        <a:bodyPr/>
        <a:lstStyle/>
        <a:p>
          <a:endParaRPr lang="en-US"/>
        </a:p>
      </dgm:t>
    </dgm:pt>
    <dgm:pt modelId="{CE524250-D5E5-1046-90DA-9CF466F68549}" type="pres">
      <dgm:prSet presAssocID="{EA60C282-15D8-4A05-8DA0-BC2230073F98}" presName="linear" presStyleCnt="0">
        <dgm:presLayoutVars>
          <dgm:dir/>
          <dgm:animLvl val="lvl"/>
          <dgm:resizeHandles val="exact"/>
        </dgm:presLayoutVars>
      </dgm:prSet>
      <dgm:spPr/>
    </dgm:pt>
    <dgm:pt modelId="{74BE77A9-3C3D-7B42-8838-2A7800624312}" type="pres">
      <dgm:prSet presAssocID="{56D5C0D3-A4E7-45CC-95AE-9938E8C1D000}" presName="parentLin" presStyleCnt="0"/>
      <dgm:spPr/>
    </dgm:pt>
    <dgm:pt modelId="{6A62C2F7-B5C5-424F-A9CA-D0F79E309D99}" type="pres">
      <dgm:prSet presAssocID="{56D5C0D3-A4E7-45CC-95AE-9938E8C1D000}" presName="parentLeftMargin" presStyleLbl="node1" presStyleIdx="0" presStyleCnt="7"/>
      <dgm:spPr/>
    </dgm:pt>
    <dgm:pt modelId="{86E853B3-7D90-8249-A507-9A2439CABBF5}" type="pres">
      <dgm:prSet presAssocID="{56D5C0D3-A4E7-45CC-95AE-9938E8C1D000}" presName="parentText" presStyleLbl="node1" presStyleIdx="0" presStyleCnt="7">
        <dgm:presLayoutVars>
          <dgm:chMax val="0"/>
          <dgm:bulletEnabled val="1"/>
        </dgm:presLayoutVars>
      </dgm:prSet>
      <dgm:spPr/>
    </dgm:pt>
    <dgm:pt modelId="{557A76F0-A5B2-FE48-B94A-5259573A40DE}" type="pres">
      <dgm:prSet presAssocID="{56D5C0D3-A4E7-45CC-95AE-9938E8C1D000}" presName="negativeSpace" presStyleCnt="0"/>
      <dgm:spPr/>
    </dgm:pt>
    <dgm:pt modelId="{EB601CD1-76C1-2E43-A982-293D9961BF88}" type="pres">
      <dgm:prSet presAssocID="{56D5C0D3-A4E7-45CC-95AE-9938E8C1D000}" presName="childText" presStyleLbl="conFgAcc1" presStyleIdx="0" presStyleCnt="7">
        <dgm:presLayoutVars>
          <dgm:bulletEnabled val="1"/>
        </dgm:presLayoutVars>
      </dgm:prSet>
      <dgm:spPr/>
    </dgm:pt>
    <dgm:pt modelId="{9898E487-0DAB-BF41-89E5-07456D506754}" type="pres">
      <dgm:prSet presAssocID="{8CC44699-45C0-48C5-9A86-BCA63B80589E}" presName="spaceBetweenRectangles" presStyleCnt="0"/>
      <dgm:spPr/>
    </dgm:pt>
    <dgm:pt modelId="{BBA25694-F6F2-E842-AE31-2FE22148C5F6}" type="pres">
      <dgm:prSet presAssocID="{F22A1926-23D7-4D1E-8681-61D7DBCCC7D8}" presName="parentLin" presStyleCnt="0"/>
      <dgm:spPr/>
    </dgm:pt>
    <dgm:pt modelId="{077863A9-E1FE-B747-8EA6-FEE392203A57}" type="pres">
      <dgm:prSet presAssocID="{F22A1926-23D7-4D1E-8681-61D7DBCCC7D8}" presName="parentLeftMargin" presStyleLbl="node1" presStyleIdx="0" presStyleCnt="7"/>
      <dgm:spPr/>
    </dgm:pt>
    <dgm:pt modelId="{1F207892-D847-6942-AEE5-E12B4DDC2DED}" type="pres">
      <dgm:prSet presAssocID="{F22A1926-23D7-4D1E-8681-61D7DBCCC7D8}" presName="parentText" presStyleLbl="node1" presStyleIdx="1" presStyleCnt="7">
        <dgm:presLayoutVars>
          <dgm:chMax val="0"/>
          <dgm:bulletEnabled val="1"/>
        </dgm:presLayoutVars>
      </dgm:prSet>
      <dgm:spPr/>
    </dgm:pt>
    <dgm:pt modelId="{85D25BA4-A263-0F4F-ADD6-2D2BA975BE24}" type="pres">
      <dgm:prSet presAssocID="{F22A1926-23D7-4D1E-8681-61D7DBCCC7D8}" presName="negativeSpace" presStyleCnt="0"/>
      <dgm:spPr/>
    </dgm:pt>
    <dgm:pt modelId="{A00A75CF-F751-B24E-81E5-8875FEF180B9}" type="pres">
      <dgm:prSet presAssocID="{F22A1926-23D7-4D1E-8681-61D7DBCCC7D8}" presName="childText" presStyleLbl="conFgAcc1" presStyleIdx="1" presStyleCnt="7">
        <dgm:presLayoutVars>
          <dgm:bulletEnabled val="1"/>
        </dgm:presLayoutVars>
      </dgm:prSet>
      <dgm:spPr/>
    </dgm:pt>
    <dgm:pt modelId="{B28A6AA5-4888-1E42-9F03-6569EB8AE64D}" type="pres">
      <dgm:prSet presAssocID="{D5010541-916C-4C35-BDA0-61182557553F}" presName="spaceBetweenRectangles" presStyleCnt="0"/>
      <dgm:spPr/>
    </dgm:pt>
    <dgm:pt modelId="{6398D577-1AFD-7344-9E72-AB7AEE8C2DD2}" type="pres">
      <dgm:prSet presAssocID="{6B72CB1F-7170-4C92-B3CB-0A6C4B41985A}" presName="parentLin" presStyleCnt="0"/>
      <dgm:spPr/>
    </dgm:pt>
    <dgm:pt modelId="{D2C800F6-EE23-DB41-9463-2F49184B38D1}" type="pres">
      <dgm:prSet presAssocID="{6B72CB1F-7170-4C92-B3CB-0A6C4B41985A}" presName="parentLeftMargin" presStyleLbl="node1" presStyleIdx="1" presStyleCnt="7"/>
      <dgm:spPr/>
    </dgm:pt>
    <dgm:pt modelId="{DF4B79CF-6542-A844-8092-F27FD3C8A65A}" type="pres">
      <dgm:prSet presAssocID="{6B72CB1F-7170-4C92-B3CB-0A6C4B41985A}" presName="parentText" presStyleLbl="node1" presStyleIdx="2" presStyleCnt="7">
        <dgm:presLayoutVars>
          <dgm:chMax val="0"/>
          <dgm:bulletEnabled val="1"/>
        </dgm:presLayoutVars>
      </dgm:prSet>
      <dgm:spPr/>
    </dgm:pt>
    <dgm:pt modelId="{F832688F-9876-D441-9215-E732EDC2B24C}" type="pres">
      <dgm:prSet presAssocID="{6B72CB1F-7170-4C92-B3CB-0A6C4B41985A}" presName="negativeSpace" presStyleCnt="0"/>
      <dgm:spPr/>
    </dgm:pt>
    <dgm:pt modelId="{71F65114-437D-D543-B85F-779CBB7E5487}" type="pres">
      <dgm:prSet presAssocID="{6B72CB1F-7170-4C92-B3CB-0A6C4B41985A}" presName="childText" presStyleLbl="conFgAcc1" presStyleIdx="2" presStyleCnt="7">
        <dgm:presLayoutVars>
          <dgm:bulletEnabled val="1"/>
        </dgm:presLayoutVars>
      </dgm:prSet>
      <dgm:spPr/>
    </dgm:pt>
    <dgm:pt modelId="{BAC4E496-128F-874F-BC4A-0DA7FD688809}" type="pres">
      <dgm:prSet presAssocID="{36C2B9EC-E364-424D-83E6-64E7DD506FF2}" presName="spaceBetweenRectangles" presStyleCnt="0"/>
      <dgm:spPr/>
    </dgm:pt>
    <dgm:pt modelId="{FF402705-B835-534A-AA81-82BE9715A805}" type="pres">
      <dgm:prSet presAssocID="{228D31CE-51AB-4EF3-9537-2ED4EE0A5C58}" presName="parentLin" presStyleCnt="0"/>
      <dgm:spPr/>
    </dgm:pt>
    <dgm:pt modelId="{2766EC13-912D-8148-B35F-EEBA18184541}" type="pres">
      <dgm:prSet presAssocID="{228D31CE-51AB-4EF3-9537-2ED4EE0A5C58}" presName="parentLeftMargin" presStyleLbl="node1" presStyleIdx="2" presStyleCnt="7"/>
      <dgm:spPr/>
    </dgm:pt>
    <dgm:pt modelId="{5AE0D384-284F-F741-BA54-0E632BF6623D}" type="pres">
      <dgm:prSet presAssocID="{228D31CE-51AB-4EF3-9537-2ED4EE0A5C58}" presName="parentText" presStyleLbl="node1" presStyleIdx="3" presStyleCnt="7">
        <dgm:presLayoutVars>
          <dgm:chMax val="0"/>
          <dgm:bulletEnabled val="1"/>
        </dgm:presLayoutVars>
      </dgm:prSet>
      <dgm:spPr/>
    </dgm:pt>
    <dgm:pt modelId="{AF53E139-4BC2-E843-9A08-D63471CEDD30}" type="pres">
      <dgm:prSet presAssocID="{228D31CE-51AB-4EF3-9537-2ED4EE0A5C58}" presName="negativeSpace" presStyleCnt="0"/>
      <dgm:spPr/>
    </dgm:pt>
    <dgm:pt modelId="{358BCA94-C9E2-B740-BDE6-2F654D04EE47}" type="pres">
      <dgm:prSet presAssocID="{228D31CE-51AB-4EF3-9537-2ED4EE0A5C58}" presName="childText" presStyleLbl="conFgAcc1" presStyleIdx="3" presStyleCnt="7">
        <dgm:presLayoutVars>
          <dgm:bulletEnabled val="1"/>
        </dgm:presLayoutVars>
      </dgm:prSet>
      <dgm:spPr/>
    </dgm:pt>
    <dgm:pt modelId="{B47CE84A-CA4F-C949-877E-4BFA5809F0EA}" type="pres">
      <dgm:prSet presAssocID="{BBB657D6-2DD2-45F4-9502-0416A4613E0C}" presName="spaceBetweenRectangles" presStyleCnt="0"/>
      <dgm:spPr/>
    </dgm:pt>
    <dgm:pt modelId="{13F1B02F-C5CF-3046-8FD0-259BB83118B2}" type="pres">
      <dgm:prSet presAssocID="{F0AC965F-3777-47B9-A32D-ABFC4862EC44}" presName="parentLin" presStyleCnt="0"/>
      <dgm:spPr/>
    </dgm:pt>
    <dgm:pt modelId="{4ECCCBEE-B8FC-1B4F-823C-ED9F71DEA68D}" type="pres">
      <dgm:prSet presAssocID="{F0AC965F-3777-47B9-A32D-ABFC4862EC44}" presName="parentLeftMargin" presStyleLbl="node1" presStyleIdx="3" presStyleCnt="7"/>
      <dgm:spPr/>
    </dgm:pt>
    <dgm:pt modelId="{1F213AA2-4A35-9C44-9617-9099AF5A2414}" type="pres">
      <dgm:prSet presAssocID="{F0AC965F-3777-47B9-A32D-ABFC4862EC44}" presName="parentText" presStyleLbl="node1" presStyleIdx="4" presStyleCnt="7">
        <dgm:presLayoutVars>
          <dgm:chMax val="0"/>
          <dgm:bulletEnabled val="1"/>
        </dgm:presLayoutVars>
      </dgm:prSet>
      <dgm:spPr/>
    </dgm:pt>
    <dgm:pt modelId="{DED12D82-6C1F-3A45-BED6-64CF7B363F08}" type="pres">
      <dgm:prSet presAssocID="{F0AC965F-3777-47B9-A32D-ABFC4862EC44}" presName="negativeSpace" presStyleCnt="0"/>
      <dgm:spPr/>
    </dgm:pt>
    <dgm:pt modelId="{5C77F8F3-2D50-1548-A19B-3E3B3101491B}" type="pres">
      <dgm:prSet presAssocID="{F0AC965F-3777-47B9-A32D-ABFC4862EC44}" presName="childText" presStyleLbl="conFgAcc1" presStyleIdx="4" presStyleCnt="7">
        <dgm:presLayoutVars>
          <dgm:bulletEnabled val="1"/>
        </dgm:presLayoutVars>
      </dgm:prSet>
      <dgm:spPr/>
    </dgm:pt>
    <dgm:pt modelId="{D8F4E1C2-FD16-EB49-9417-8F5CA4904F1F}" type="pres">
      <dgm:prSet presAssocID="{774246D1-6D54-4745-84C8-152CC5D8860C}" presName="spaceBetweenRectangles" presStyleCnt="0"/>
      <dgm:spPr/>
    </dgm:pt>
    <dgm:pt modelId="{5D7F678B-9A91-3F4F-BADA-6DFF50E78B46}" type="pres">
      <dgm:prSet presAssocID="{AE735ADC-868F-4423-BBE7-BA465E770E92}" presName="parentLin" presStyleCnt="0"/>
      <dgm:spPr/>
    </dgm:pt>
    <dgm:pt modelId="{FB8FD53A-5B71-B74D-9EEA-DDF1C2E26DBA}" type="pres">
      <dgm:prSet presAssocID="{AE735ADC-868F-4423-BBE7-BA465E770E92}" presName="parentLeftMargin" presStyleLbl="node1" presStyleIdx="4" presStyleCnt="7"/>
      <dgm:spPr/>
    </dgm:pt>
    <dgm:pt modelId="{41FDE60A-0492-6945-ACE2-3A7F3609CDE6}" type="pres">
      <dgm:prSet presAssocID="{AE735ADC-868F-4423-BBE7-BA465E770E92}" presName="parentText" presStyleLbl="node1" presStyleIdx="5" presStyleCnt="7">
        <dgm:presLayoutVars>
          <dgm:chMax val="0"/>
          <dgm:bulletEnabled val="1"/>
        </dgm:presLayoutVars>
      </dgm:prSet>
      <dgm:spPr/>
    </dgm:pt>
    <dgm:pt modelId="{F2A58631-D369-714B-A409-3F3AE829C25D}" type="pres">
      <dgm:prSet presAssocID="{AE735ADC-868F-4423-BBE7-BA465E770E92}" presName="negativeSpace" presStyleCnt="0"/>
      <dgm:spPr/>
    </dgm:pt>
    <dgm:pt modelId="{A282B0B8-1335-C24F-BFDB-28157F26C582}" type="pres">
      <dgm:prSet presAssocID="{AE735ADC-868F-4423-BBE7-BA465E770E92}" presName="childText" presStyleLbl="conFgAcc1" presStyleIdx="5" presStyleCnt="7">
        <dgm:presLayoutVars>
          <dgm:bulletEnabled val="1"/>
        </dgm:presLayoutVars>
      </dgm:prSet>
      <dgm:spPr/>
    </dgm:pt>
    <dgm:pt modelId="{B0DD0AB9-9C89-974A-82D1-A17B108C4634}" type="pres">
      <dgm:prSet presAssocID="{C51ECE7E-0919-4BD5-8924-ACD1364C6A30}" presName="spaceBetweenRectangles" presStyleCnt="0"/>
      <dgm:spPr/>
    </dgm:pt>
    <dgm:pt modelId="{22771DB9-C291-F047-8849-9D5B005AF629}" type="pres">
      <dgm:prSet presAssocID="{EAC60417-1031-4D8F-8B12-511B08D1C6FC}" presName="parentLin" presStyleCnt="0"/>
      <dgm:spPr/>
    </dgm:pt>
    <dgm:pt modelId="{75F74F2F-B2EB-FE4C-BA16-44A06A03DC87}" type="pres">
      <dgm:prSet presAssocID="{EAC60417-1031-4D8F-8B12-511B08D1C6FC}" presName="parentLeftMargin" presStyleLbl="node1" presStyleIdx="5" presStyleCnt="7"/>
      <dgm:spPr/>
    </dgm:pt>
    <dgm:pt modelId="{4CD1F718-95AD-704B-85D4-47F6649CA3CA}" type="pres">
      <dgm:prSet presAssocID="{EAC60417-1031-4D8F-8B12-511B08D1C6FC}" presName="parentText" presStyleLbl="node1" presStyleIdx="6" presStyleCnt="7">
        <dgm:presLayoutVars>
          <dgm:chMax val="0"/>
          <dgm:bulletEnabled val="1"/>
        </dgm:presLayoutVars>
      </dgm:prSet>
      <dgm:spPr/>
    </dgm:pt>
    <dgm:pt modelId="{888FB716-7141-2741-AB9C-610A36D294D7}" type="pres">
      <dgm:prSet presAssocID="{EAC60417-1031-4D8F-8B12-511B08D1C6FC}" presName="negativeSpace" presStyleCnt="0"/>
      <dgm:spPr/>
    </dgm:pt>
    <dgm:pt modelId="{AD836E7A-1B6E-3946-9D1E-0E9C00E0D81A}" type="pres">
      <dgm:prSet presAssocID="{EAC60417-1031-4D8F-8B12-511B08D1C6FC}" presName="childText" presStyleLbl="conFgAcc1" presStyleIdx="6" presStyleCnt="7">
        <dgm:presLayoutVars>
          <dgm:bulletEnabled val="1"/>
        </dgm:presLayoutVars>
      </dgm:prSet>
      <dgm:spPr/>
    </dgm:pt>
  </dgm:ptLst>
  <dgm:cxnLst>
    <dgm:cxn modelId="{5A6AC307-718E-420E-A6F1-10A7056DBFAB}" srcId="{EA60C282-15D8-4A05-8DA0-BC2230073F98}" destId="{228D31CE-51AB-4EF3-9537-2ED4EE0A5C58}" srcOrd="3" destOrd="0" parTransId="{C8493BB5-1CE5-4461-A9CD-C27DC0191A98}" sibTransId="{BBB657D6-2DD2-45F4-9502-0416A4613E0C}"/>
    <dgm:cxn modelId="{6614B712-61E1-46C2-AEED-65C8A24D5C83}" srcId="{EA60C282-15D8-4A05-8DA0-BC2230073F98}" destId="{EAC60417-1031-4D8F-8B12-511B08D1C6FC}" srcOrd="6" destOrd="0" parTransId="{60219F6C-5DBF-4494-9B0A-3A5F58EA10B4}" sibTransId="{F1537C34-A99B-4B24-8547-6BDA9B7F0CBA}"/>
    <dgm:cxn modelId="{D0B0E514-FE78-D047-8652-955FA628330A}" type="presOf" srcId="{F22A1926-23D7-4D1E-8681-61D7DBCCC7D8}" destId="{1F207892-D847-6942-AEE5-E12B4DDC2DED}" srcOrd="1" destOrd="0" presId="urn:microsoft.com/office/officeart/2005/8/layout/list1"/>
    <dgm:cxn modelId="{2231C11B-C1FA-F04B-B5AB-03379FD20725}" type="presOf" srcId="{6B72CB1F-7170-4C92-B3CB-0A6C4B41985A}" destId="{D2C800F6-EE23-DB41-9463-2F49184B38D1}" srcOrd="0" destOrd="0" presId="urn:microsoft.com/office/officeart/2005/8/layout/list1"/>
    <dgm:cxn modelId="{E54EA51D-F6EC-EF4D-B65F-BF335B19B1E6}" type="presOf" srcId="{AE735ADC-868F-4423-BBE7-BA465E770E92}" destId="{FB8FD53A-5B71-B74D-9EEA-DDF1C2E26DBA}" srcOrd="0" destOrd="0" presId="urn:microsoft.com/office/officeart/2005/8/layout/list1"/>
    <dgm:cxn modelId="{01660B24-919F-4341-A5F2-C63F1C4C32AD}" type="presOf" srcId="{EA60C282-15D8-4A05-8DA0-BC2230073F98}" destId="{CE524250-D5E5-1046-90DA-9CF466F68549}" srcOrd="0" destOrd="0" presId="urn:microsoft.com/office/officeart/2005/8/layout/list1"/>
    <dgm:cxn modelId="{8B6DC727-0F6E-4341-99C4-69981DB2BD7D}" srcId="{EA60C282-15D8-4A05-8DA0-BC2230073F98}" destId="{6B72CB1F-7170-4C92-B3CB-0A6C4B41985A}" srcOrd="2" destOrd="0" parTransId="{FD8BC365-1544-4C46-AF5C-50C580DCD040}" sibTransId="{36C2B9EC-E364-424D-83E6-64E7DD506FF2}"/>
    <dgm:cxn modelId="{66EE9733-E2FB-4B1B-B20E-621380484AF7}" srcId="{EA60C282-15D8-4A05-8DA0-BC2230073F98}" destId="{56D5C0D3-A4E7-45CC-95AE-9938E8C1D000}" srcOrd="0" destOrd="0" parTransId="{E0F54C44-72F9-4E66-B434-7EE2B94F2BED}" sibTransId="{8CC44699-45C0-48C5-9A86-BCA63B80589E}"/>
    <dgm:cxn modelId="{2055B343-03D0-9142-B3DE-484F7BF319EE}" type="presOf" srcId="{56D5C0D3-A4E7-45CC-95AE-9938E8C1D000}" destId="{6A62C2F7-B5C5-424F-A9CA-D0F79E309D99}" srcOrd="0" destOrd="0" presId="urn:microsoft.com/office/officeart/2005/8/layout/list1"/>
    <dgm:cxn modelId="{5DAE0A64-50C4-604A-B97F-43B717C1A454}" type="presOf" srcId="{AE735ADC-868F-4423-BBE7-BA465E770E92}" destId="{41FDE60A-0492-6945-ACE2-3A7F3609CDE6}" srcOrd="1" destOrd="0" presId="urn:microsoft.com/office/officeart/2005/8/layout/list1"/>
    <dgm:cxn modelId="{0BE5436C-E7FF-4A30-9194-7B5D5E33FF8B}" srcId="{EA60C282-15D8-4A05-8DA0-BC2230073F98}" destId="{F22A1926-23D7-4D1E-8681-61D7DBCCC7D8}" srcOrd="1" destOrd="0" parTransId="{A12E16BF-5986-42E0-A6EB-34DB22F15E59}" sibTransId="{D5010541-916C-4C35-BDA0-61182557553F}"/>
    <dgm:cxn modelId="{B64F806E-E2B9-F040-9A97-605799F0F5A5}" type="presOf" srcId="{228D31CE-51AB-4EF3-9537-2ED4EE0A5C58}" destId="{2766EC13-912D-8148-B35F-EEBA18184541}" srcOrd="0" destOrd="0" presId="urn:microsoft.com/office/officeart/2005/8/layout/list1"/>
    <dgm:cxn modelId="{93F17274-CD42-8147-ADCB-AD8EBA2C2376}" type="presOf" srcId="{F0AC965F-3777-47B9-A32D-ABFC4862EC44}" destId="{1F213AA2-4A35-9C44-9617-9099AF5A2414}" srcOrd="1" destOrd="0" presId="urn:microsoft.com/office/officeart/2005/8/layout/list1"/>
    <dgm:cxn modelId="{63273B80-EF9B-F243-9662-E338B013443C}" type="presOf" srcId="{6B72CB1F-7170-4C92-B3CB-0A6C4B41985A}" destId="{DF4B79CF-6542-A844-8092-F27FD3C8A65A}" srcOrd="1" destOrd="0" presId="urn:microsoft.com/office/officeart/2005/8/layout/list1"/>
    <dgm:cxn modelId="{D8542491-F27C-5A4D-BDE0-CFE0D34B2689}" type="presOf" srcId="{228D31CE-51AB-4EF3-9537-2ED4EE0A5C58}" destId="{5AE0D384-284F-F741-BA54-0E632BF6623D}" srcOrd="1" destOrd="0" presId="urn:microsoft.com/office/officeart/2005/8/layout/list1"/>
    <dgm:cxn modelId="{F0E227A9-6290-48AF-8AF0-B15B31BF2416}" srcId="{EA60C282-15D8-4A05-8DA0-BC2230073F98}" destId="{F0AC965F-3777-47B9-A32D-ABFC4862EC44}" srcOrd="4" destOrd="0" parTransId="{DB952FCD-224D-406C-AA6C-1CF2844ED07F}" sibTransId="{774246D1-6D54-4745-84C8-152CC5D8860C}"/>
    <dgm:cxn modelId="{A81E8DBA-BC25-1C43-8958-4B2D5014C370}" type="presOf" srcId="{56D5C0D3-A4E7-45CC-95AE-9938E8C1D000}" destId="{86E853B3-7D90-8249-A507-9A2439CABBF5}" srcOrd="1" destOrd="0" presId="urn:microsoft.com/office/officeart/2005/8/layout/list1"/>
    <dgm:cxn modelId="{3F11A7C0-354A-F049-9427-7037C91F0987}" type="presOf" srcId="{F22A1926-23D7-4D1E-8681-61D7DBCCC7D8}" destId="{077863A9-E1FE-B747-8EA6-FEE392203A57}" srcOrd="0" destOrd="0" presId="urn:microsoft.com/office/officeart/2005/8/layout/list1"/>
    <dgm:cxn modelId="{9038E8C0-8CB9-6840-928C-2E3EC41E9460}" type="presOf" srcId="{EAC60417-1031-4D8F-8B12-511B08D1C6FC}" destId="{4CD1F718-95AD-704B-85D4-47F6649CA3CA}" srcOrd="1" destOrd="0" presId="urn:microsoft.com/office/officeart/2005/8/layout/list1"/>
    <dgm:cxn modelId="{5126BACB-275C-4082-B3BF-6F2E01D38EF3}" srcId="{EA60C282-15D8-4A05-8DA0-BC2230073F98}" destId="{AE735ADC-868F-4423-BBE7-BA465E770E92}" srcOrd="5" destOrd="0" parTransId="{BE5276C2-2836-46B4-B5AE-C5996CB2C500}" sibTransId="{C51ECE7E-0919-4BD5-8924-ACD1364C6A30}"/>
    <dgm:cxn modelId="{CBCDC2D6-7E02-C74E-983A-09746F4BA4A7}" type="presOf" srcId="{EAC60417-1031-4D8F-8B12-511B08D1C6FC}" destId="{75F74F2F-B2EB-FE4C-BA16-44A06A03DC87}" srcOrd="0" destOrd="0" presId="urn:microsoft.com/office/officeart/2005/8/layout/list1"/>
    <dgm:cxn modelId="{FBBE8CF6-B6A1-0743-8CFD-680B9EFD4635}" type="presOf" srcId="{F0AC965F-3777-47B9-A32D-ABFC4862EC44}" destId="{4ECCCBEE-B8FC-1B4F-823C-ED9F71DEA68D}" srcOrd="0" destOrd="0" presId="urn:microsoft.com/office/officeart/2005/8/layout/list1"/>
    <dgm:cxn modelId="{47281043-AF9C-1343-A423-CE8703522F2E}" type="presParOf" srcId="{CE524250-D5E5-1046-90DA-9CF466F68549}" destId="{74BE77A9-3C3D-7B42-8838-2A7800624312}" srcOrd="0" destOrd="0" presId="urn:microsoft.com/office/officeart/2005/8/layout/list1"/>
    <dgm:cxn modelId="{1A98FB99-2B30-3043-B356-BC1554605D78}" type="presParOf" srcId="{74BE77A9-3C3D-7B42-8838-2A7800624312}" destId="{6A62C2F7-B5C5-424F-A9CA-D0F79E309D99}" srcOrd="0" destOrd="0" presId="urn:microsoft.com/office/officeart/2005/8/layout/list1"/>
    <dgm:cxn modelId="{8A8486A1-87CA-9743-808C-151AB4DA2920}" type="presParOf" srcId="{74BE77A9-3C3D-7B42-8838-2A7800624312}" destId="{86E853B3-7D90-8249-A507-9A2439CABBF5}" srcOrd="1" destOrd="0" presId="urn:microsoft.com/office/officeart/2005/8/layout/list1"/>
    <dgm:cxn modelId="{4C593356-48EF-FA4C-989F-6F0E646466B7}" type="presParOf" srcId="{CE524250-D5E5-1046-90DA-9CF466F68549}" destId="{557A76F0-A5B2-FE48-B94A-5259573A40DE}" srcOrd="1" destOrd="0" presId="urn:microsoft.com/office/officeart/2005/8/layout/list1"/>
    <dgm:cxn modelId="{8E1893CB-753B-DE43-A8D5-8099EA5650E2}" type="presParOf" srcId="{CE524250-D5E5-1046-90DA-9CF466F68549}" destId="{EB601CD1-76C1-2E43-A982-293D9961BF88}" srcOrd="2" destOrd="0" presId="urn:microsoft.com/office/officeart/2005/8/layout/list1"/>
    <dgm:cxn modelId="{0BE11E0A-9C08-B747-B4C1-205C569F3A20}" type="presParOf" srcId="{CE524250-D5E5-1046-90DA-9CF466F68549}" destId="{9898E487-0DAB-BF41-89E5-07456D506754}" srcOrd="3" destOrd="0" presId="urn:microsoft.com/office/officeart/2005/8/layout/list1"/>
    <dgm:cxn modelId="{22E9E1EE-BB03-0A4F-8E5C-83C66645AA05}" type="presParOf" srcId="{CE524250-D5E5-1046-90DA-9CF466F68549}" destId="{BBA25694-F6F2-E842-AE31-2FE22148C5F6}" srcOrd="4" destOrd="0" presId="urn:microsoft.com/office/officeart/2005/8/layout/list1"/>
    <dgm:cxn modelId="{E7820277-7C88-0B4E-BCE9-D60CE53E70C9}" type="presParOf" srcId="{BBA25694-F6F2-E842-AE31-2FE22148C5F6}" destId="{077863A9-E1FE-B747-8EA6-FEE392203A57}" srcOrd="0" destOrd="0" presId="urn:microsoft.com/office/officeart/2005/8/layout/list1"/>
    <dgm:cxn modelId="{27FB5821-3346-574D-99EF-9A26AA320DB3}" type="presParOf" srcId="{BBA25694-F6F2-E842-AE31-2FE22148C5F6}" destId="{1F207892-D847-6942-AEE5-E12B4DDC2DED}" srcOrd="1" destOrd="0" presId="urn:microsoft.com/office/officeart/2005/8/layout/list1"/>
    <dgm:cxn modelId="{C4672773-45A0-A54D-A4A8-79EF16D4EE62}" type="presParOf" srcId="{CE524250-D5E5-1046-90DA-9CF466F68549}" destId="{85D25BA4-A263-0F4F-ADD6-2D2BA975BE24}" srcOrd="5" destOrd="0" presId="urn:microsoft.com/office/officeart/2005/8/layout/list1"/>
    <dgm:cxn modelId="{94A06D58-1C3D-C64E-9AD3-84F21A3520CC}" type="presParOf" srcId="{CE524250-D5E5-1046-90DA-9CF466F68549}" destId="{A00A75CF-F751-B24E-81E5-8875FEF180B9}" srcOrd="6" destOrd="0" presId="urn:microsoft.com/office/officeart/2005/8/layout/list1"/>
    <dgm:cxn modelId="{1F0EABE8-D35A-8843-8B93-A6AA5B7422CC}" type="presParOf" srcId="{CE524250-D5E5-1046-90DA-9CF466F68549}" destId="{B28A6AA5-4888-1E42-9F03-6569EB8AE64D}" srcOrd="7" destOrd="0" presId="urn:microsoft.com/office/officeart/2005/8/layout/list1"/>
    <dgm:cxn modelId="{759FC63E-5784-AD4E-AC78-24AED7658917}" type="presParOf" srcId="{CE524250-D5E5-1046-90DA-9CF466F68549}" destId="{6398D577-1AFD-7344-9E72-AB7AEE8C2DD2}" srcOrd="8" destOrd="0" presId="urn:microsoft.com/office/officeart/2005/8/layout/list1"/>
    <dgm:cxn modelId="{592AEAB9-5C97-324E-952D-C396461E015B}" type="presParOf" srcId="{6398D577-1AFD-7344-9E72-AB7AEE8C2DD2}" destId="{D2C800F6-EE23-DB41-9463-2F49184B38D1}" srcOrd="0" destOrd="0" presId="urn:microsoft.com/office/officeart/2005/8/layout/list1"/>
    <dgm:cxn modelId="{44432FED-B858-9E4F-9F0D-6360AA1927F3}" type="presParOf" srcId="{6398D577-1AFD-7344-9E72-AB7AEE8C2DD2}" destId="{DF4B79CF-6542-A844-8092-F27FD3C8A65A}" srcOrd="1" destOrd="0" presId="urn:microsoft.com/office/officeart/2005/8/layout/list1"/>
    <dgm:cxn modelId="{73F7724B-679B-D148-93D4-761D968B9249}" type="presParOf" srcId="{CE524250-D5E5-1046-90DA-9CF466F68549}" destId="{F832688F-9876-D441-9215-E732EDC2B24C}" srcOrd="9" destOrd="0" presId="urn:microsoft.com/office/officeart/2005/8/layout/list1"/>
    <dgm:cxn modelId="{42DD4D64-BCAB-1D4D-9447-FFCC7EEA5474}" type="presParOf" srcId="{CE524250-D5E5-1046-90DA-9CF466F68549}" destId="{71F65114-437D-D543-B85F-779CBB7E5487}" srcOrd="10" destOrd="0" presId="urn:microsoft.com/office/officeart/2005/8/layout/list1"/>
    <dgm:cxn modelId="{B292C397-21D1-164F-9824-26129BDD47DB}" type="presParOf" srcId="{CE524250-D5E5-1046-90DA-9CF466F68549}" destId="{BAC4E496-128F-874F-BC4A-0DA7FD688809}" srcOrd="11" destOrd="0" presId="urn:microsoft.com/office/officeart/2005/8/layout/list1"/>
    <dgm:cxn modelId="{A40F6A70-7809-7541-A674-F870E6C1D91B}" type="presParOf" srcId="{CE524250-D5E5-1046-90DA-9CF466F68549}" destId="{FF402705-B835-534A-AA81-82BE9715A805}" srcOrd="12" destOrd="0" presId="urn:microsoft.com/office/officeart/2005/8/layout/list1"/>
    <dgm:cxn modelId="{43F6DB85-6D15-5348-9698-36CCC4EDAECF}" type="presParOf" srcId="{FF402705-B835-534A-AA81-82BE9715A805}" destId="{2766EC13-912D-8148-B35F-EEBA18184541}" srcOrd="0" destOrd="0" presId="urn:microsoft.com/office/officeart/2005/8/layout/list1"/>
    <dgm:cxn modelId="{23573876-8212-D449-8A4B-306F1FFBC19F}" type="presParOf" srcId="{FF402705-B835-534A-AA81-82BE9715A805}" destId="{5AE0D384-284F-F741-BA54-0E632BF6623D}" srcOrd="1" destOrd="0" presId="urn:microsoft.com/office/officeart/2005/8/layout/list1"/>
    <dgm:cxn modelId="{4160CE15-3CA0-7542-B009-FD436FFB387A}" type="presParOf" srcId="{CE524250-D5E5-1046-90DA-9CF466F68549}" destId="{AF53E139-4BC2-E843-9A08-D63471CEDD30}" srcOrd="13" destOrd="0" presId="urn:microsoft.com/office/officeart/2005/8/layout/list1"/>
    <dgm:cxn modelId="{F9E15AD6-577A-B84A-8443-9803CC42F6E3}" type="presParOf" srcId="{CE524250-D5E5-1046-90DA-9CF466F68549}" destId="{358BCA94-C9E2-B740-BDE6-2F654D04EE47}" srcOrd="14" destOrd="0" presId="urn:microsoft.com/office/officeart/2005/8/layout/list1"/>
    <dgm:cxn modelId="{ACB33903-1459-0943-BB31-95D50A43046C}" type="presParOf" srcId="{CE524250-D5E5-1046-90DA-9CF466F68549}" destId="{B47CE84A-CA4F-C949-877E-4BFA5809F0EA}" srcOrd="15" destOrd="0" presId="urn:microsoft.com/office/officeart/2005/8/layout/list1"/>
    <dgm:cxn modelId="{62B398E3-FB88-2742-828A-C93E713B72A1}" type="presParOf" srcId="{CE524250-D5E5-1046-90DA-9CF466F68549}" destId="{13F1B02F-C5CF-3046-8FD0-259BB83118B2}" srcOrd="16" destOrd="0" presId="urn:microsoft.com/office/officeart/2005/8/layout/list1"/>
    <dgm:cxn modelId="{F63A4913-746D-6F4E-AF82-89575AFB8EB9}" type="presParOf" srcId="{13F1B02F-C5CF-3046-8FD0-259BB83118B2}" destId="{4ECCCBEE-B8FC-1B4F-823C-ED9F71DEA68D}" srcOrd="0" destOrd="0" presId="urn:microsoft.com/office/officeart/2005/8/layout/list1"/>
    <dgm:cxn modelId="{8A96020B-3A27-AA42-96A3-9A720919C081}" type="presParOf" srcId="{13F1B02F-C5CF-3046-8FD0-259BB83118B2}" destId="{1F213AA2-4A35-9C44-9617-9099AF5A2414}" srcOrd="1" destOrd="0" presId="urn:microsoft.com/office/officeart/2005/8/layout/list1"/>
    <dgm:cxn modelId="{B58DD302-CF6E-964A-B432-01456595EFFA}" type="presParOf" srcId="{CE524250-D5E5-1046-90DA-9CF466F68549}" destId="{DED12D82-6C1F-3A45-BED6-64CF7B363F08}" srcOrd="17" destOrd="0" presId="urn:microsoft.com/office/officeart/2005/8/layout/list1"/>
    <dgm:cxn modelId="{523F51D9-C108-6144-8053-A66D1334FA0D}" type="presParOf" srcId="{CE524250-D5E5-1046-90DA-9CF466F68549}" destId="{5C77F8F3-2D50-1548-A19B-3E3B3101491B}" srcOrd="18" destOrd="0" presId="urn:microsoft.com/office/officeart/2005/8/layout/list1"/>
    <dgm:cxn modelId="{8CAFFAB4-9272-4D4B-BFF5-E3B2D3117BB1}" type="presParOf" srcId="{CE524250-D5E5-1046-90DA-9CF466F68549}" destId="{D8F4E1C2-FD16-EB49-9417-8F5CA4904F1F}" srcOrd="19" destOrd="0" presId="urn:microsoft.com/office/officeart/2005/8/layout/list1"/>
    <dgm:cxn modelId="{45EFFDE5-9336-3F4D-8720-AEFB45D467B5}" type="presParOf" srcId="{CE524250-D5E5-1046-90DA-9CF466F68549}" destId="{5D7F678B-9A91-3F4F-BADA-6DFF50E78B46}" srcOrd="20" destOrd="0" presId="urn:microsoft.com/office/officeart/2005/8/layout/list1"/>
    <dgm:cxn modelId="{B33ADF1C-6C88-3F4A-B8D9-100269A8F15F}" type="presParOf" srcId="{5D7F678B-9A91-3F4F-BADA-6DFF50E78B46}" destId="{FB8FD53A-5B71-B74D-9EEA-DDF1C2E26DBA}" srcOrd="0" destOrd="0" presId="urn:microsoft.com/office/officeart/2005/8/layout/list1"/>
    <dgm:cxn modelId="{7D4AF854-52EB-9E4C-B1DF-27258CD36433}" type="presParOf" srcId="{5D7F678B-9A91-3F4F-BADA-6DFF50E78B46}" destId="{41FDE60A-0492-6945-ACE2-3A7F3609CDE6}" srcOrd="1" destOrd="0" presId="urn:microsoft.com/office/officeart/2005/8/layout/list1"/>
    <dgm:cxn modelId="{8BB606D3-8845-E64F-9E4C-DD36B379987C}" type="presParOf" srcId="{CE524250-D5E5-1046-90DA-9CF466F68549}" destId="{F2A58631-D369-714B-A409-3F3AE829C25D}" srcOrd="21" destOrd="0" presId="urn:microsoft.com/office/officeart/2005/8/layout/list1"/>
    <dgm:cxn modelId="{FA559246-FA8C-EF49-90BA-2BEA4A76C6F0}" type="presParOf" srcId="{CE524250-D5E5-1046-90DA-9CF466F68549}" destId="{A282B0B8-1335-C24F-BFDB-28157F26C582}" srcOrd="22" destOrd="0" presId="urn:microsoft.com/office/officeart/2005/8/layout/list1"/>
    <dgm:cxn modelId="{189E3919-9D23-754C-84F9-99D7E4E9255A}" type="presParOf" srcId="{CE524250-D5E5-1046-90DA-9CF466F68549}" destId="{B0DD0AB9-9C89-974A-82D1-A17B108C4634}" srcOrd="23" destOrd="0" presId="urn:microsoft.com/office/officeart/2005/8/layout/list1"/>
    <dgm:cxn modelId="{B88D640E-03B6-5E49-B6C3-BF8B965B2025}" type="presParOf" srcId="{CE524250-D5E5-1046-90DA-9CF466F68549}" destId="{22771DB9-C291-F047-8849-9D5B005AF629}" srcOrd="24" destOrd="0" presId="urn:microsoft.com/office/officeart/2005/8/layout/list1"/>
    <dgm:cxn modelId="{446BCB34-0E36-024D-B4B4-B111074EC266}" type="presParOf" srcId="{22771DB9-C291-F047-8849-9D5B005AF629}" destId="{75F74F2F-B2EB-FE4C-BA16-44A06A03DC87}" srcOrd="0" destOrd="0" presId="urn:microsoft.com/office/officeart/2005/8/layout/list1"/>
    <dgm:cxn modelId="{37E14843-06E7-454C-B8B4-961E18215F78}" type="presParOf" srcId="{22771DB9-C291-F047-8849-9D5B005AF629}" destId="{4CD1F718-95AD-704B-85D4-47F6649CA3CA}" srcOrd="1" destOrd="0" presId="urn:microsoft.com/office/officeart/2005/8/layout/list1"/>
    <dgm:cxn modelId="{8742A4A2-B9CB-CD45-B2C0-856DF7CD8DDB}" type="presParOf" srcId="{CE524250-D5E5-1046-90DA-9CF466F68549}" destId="{888FB716-7141-2741-AB9C-610A36D294D7}" srcOrd="25" destOrd="0" presId="urn:microsoft.com/office/officeart/2005/8/layout/list1"/>
    <dgm:cxn modelId="{C5FB3BA9-09D5-7E44-8428-559F82087E91}" type="presParOf" srcId="{CE524250-D5E5-1046-90DA-9CF466F68549}" destId="{AD836E7A-1B6E-3946-9D1E-0E9C00E0D81A}" srcOrd="26" destOrd="0" presId="urn:microsoft.com/office/officeart/2005/8/layout/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C179029-938A-4067-8AC4-C432101BA416}"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26AD24E0-E20B-461B-9F17-34388013B588}">
      <dgm:prSet/>
      <dgm:spPr/>
      <dgm:t>
        <a:bodyPr/>
        <a:lstStyle/>
        <a:p>
          <a:r>
            <a:rPr lang="en-GB"/>
            <a:t>10 – 21% of children who experience grief go on to acquire Clinique degrees of internalising and externalising illness (Worden, 1996)</a:t>
          </a:r>
          <a:endParaRPr lang="en-US"/>
        </a:p>
      </dgm:t>
    </dgm:pt>
    <dgm:pt modelId="{85E3CAFA-1C94-458F-9345-ACB81AD3C2B9}" type="parTrans" cxnId="{56C7A8AD-7EB8-4EE0-9DEB-C4B88E15CE64}">
      <dgm:prSet/>
      <dgm:spPr/>
      <dgm:t>
        <a:bodyPr/>
        <a:lstStyle/>
        <a:p>
          <a:endParaRPr lang="en-US"/>
        </a:p>
      </dgm:t>
    </dgm:pt>
    <dgm:pt modelId="{1FB80769-4CF7-4C4D-9911-AC8AA156B098}" type="sibTrans" cxnId="{56C7A8AD-7EB8-4EE0-9DEB-C4B88E15CE64}">
      <dgm:prSet/>
      <dgm:spPr/>
      <dgm:t>
        <a:bodyPr/>
        <a:lstStyle/>
        <a:p>
          <a:endParaRPr lang="en-US"/>
        </a:p>
      </dgm:t>
    </dgm:pt>
    <dgm:pt modelId="{9669A812-6ED5-4E2A-A9D5-4F6441B5898E}">
      <dgm:prSet/>
      <dgm:spPr/>
      <dgm:t>
        <a:bodyPr/>
        <a:lstStyle/>
        <a:p>
          <a:r>
            <a:rPr lang="en-GB"/>
            <a:t>Children are at higher long-term risk of a range of mental health issues (Luecken, 2008)</a:t>
          </a:r>
          <a:endParaRPr lang="en-US"/>
        </a:p>
      </dgm:t>
    </dgm:pt>
    <dgm:pt modelId="{8C9EE872-22CD-44DC-AB91-7FDFA608FB3F}" type="parTrans" cxnId="{708A723F-21A6-4178-8E64-67DFDA663981}">
      <dgm:prSet/>
      <dgm:spPr/>
      <dgm:t>
        <a:bodyPr/>
        <a:lstStyle/>
        <a:p>
          <a:endParaRPr lang="en-US"/>
        </a:p>
      </dgm:t>
    </dgm:pt>
    <dgm:pt modelId="{924DF4DD-A303-4274-A01E-042ED5C073EF}" type="sibTrans" cxnId="{708A723F-21A6-4178-8E64-67DFDA663981}">
      <dgm:prSet/>
      <dgm:spPr/>
      <dgm:t>
        <a:bodyPr/>
        <a:lstStyle/>
        <a:p>
          <a:endParaRPr lang="en-US"/>
        </a:p>
      </dgm:t>
    </dgm:pt>
    <dgm:pt modelId="{91344130-D29B-46F0-9F07-A3EF90BC38C2}">
      <dgm:prSet/>
      <dgm:spPr/>
      <dgm:t>
        <a:bodyPr/>
        <a:lstStyle/>
        <a:p>
          <a:r>
            <a:rPr lang="en-GB"/>
            <a:t>Sample size of 325 children – 25% aged 5-11 years, experience major depressive episodes compared to only 1% of the control group. This was 2 months after the death (Gray et al., 2011). </a:t>
          </a:r>
          <a:endParaRPr lang="en-US"/>
        </a:p>
      </dgm:t>
    </dgm:pt>
    <dgm:pt modelId="{06D0B623-6AC5-4E55-85DF-AF8C31EF41FD}" type="parTrans" cxnId="{E775DE36-3D2B-42C0-B9A1-207180D8D187}">
      <dgm:prSet/>
      <dgm:spPr/>
      <dgm:t>
        <a:bodyPr/>
        <a:lstStyle/>
        <a:p>
          <a:endParaRPr lang="en-US"/>
        </a:p>
      </dgm:t>
    </dgm:pt>
    <dgm:pt modelId="{F3273F68-8283-4C03-A108-2BE8C1C8C928}" type="sibTrans" cxnId="{E775DE36-3D2B-42C0-B9A1-207180D8D187}">
      <dgm:prSet/>
      <dgm:spPr/>
      <dgm:t>
        <a:bodyPr/>
        <a:lstStyle/>
        <a:p>
          <a:endParaRPr lang="en-US"/>
        </a:p>
      </dgm:t>
    </dgm:pt>
    <dgm:pt modelId="{53F22DF6-1F48-4903-BE80-FEA674CB6787}">
      <dgm:prSet/>
      <dgm:spPr/>
      <dgm:t>
        <a:bodyPr/>
        <a:lstStyle/>
        <a:p>
          <a:r>
            <a:rPr lang="en-GB"/>
            <a:t>Many researchers believe a parent or sibling passing away is a contributing factor to being diagnosed with a mental health issue (Stikkelbroek et al., 2014).</a:t>
          </a:r>
          <a:endParaRPr lang="en-US"/>
        </a:p>
      </dgm:t>
    </dgm:pt>
    <dgm:pt modelId="{2D8C45EF-35A4-4291-922E-CFE6814938CB}" type="parTrans" cxnId="{7E2DE42C-ABDC-456E-B493-A609BF723F0C}">
      <dgm:prSet/>
      <dgm:spPr/>
      <dgm:t>
        <a:bodyPr/>
        <a:lstStyle/>
        <a:p>
          <a:endParaRPr lang="en-US"/>
        </a:p>
      </dgm:t>
    </dgm:pt>
    <dgm:pt modelId="{DE6459E2-E5F3-46C0-9BAF-4660D3D636CF}" type="sibTrans" cxnId="{7E2DE42C-ABDC-456E-B493-A609BF723F0C}">
      <dgm:prSet/>
      <dgm:spPr/>
      <dgm:t>
        <a:bodyPr/>
        <a:lstStyle/>
        <a:p>
          <a:endParaRPr lang="en-US"/>
        </a:p>
      </dgm:t>
    </dgm:pt>
    <dgm:pt modelId="{7C884B2F-C047-4B5A-A550-E77E596BF669}">
      <dgm:prSet/>
      <dgm:spPr/>
      <dgm:t>
        <a:bodyPr/>
        <a:lstStyle/>
        <a:p>
          <a:r>
            <a:rPr lang="en-GB"/>
            <a:t>It it believed that symptoms will decline with time, and the risks are highest the younger the child is when they experience the death (Bolton et al., 2016). </a:t>
          </a:r>
          <a:endParaRPr lang="en-US"/>
        </a:p>
      </dgm:t>
    </dgm:pt>
    <dgm:pt modelId="{3B1E5EE6-4A45-4E8E-8B3B-08D4F4176FD7}" type="parTrans" cxnId="{773EF7BF-94D0-42BC-B58A-26803474D06B}">
      <dgm:prSet/>
      <dgm:spPr/>
      <dgm:t>
        <a:bodyPr/>
        <a:lstStyle/>
        <a:p>
          <a:endParaRPr lang="en-US"/>
        </a:p>
      </dgm:t>
    </dgm:pt>
    <dgm:pt modelId="{564111A3-0A2E-4325-99A6-FCF28A75AEEA}" type="sibTrans" cxnId="{773EF7BF-94D0-42BC-B58A-26803474D06B}">
      <dgm:prSet/>
      <dgm:spPr/>
      <dgm:t>
        <a:bodyPr/>
        <a:lstStyle/>
        <a:p>
          <a:endParaRPr lang="en-US"/>
        </a:p>
      </dgm:t>
    </dgm:pt>
    <dgm:pt modelId="{A2E668C0-77F3-DB47-A026-3B48DC0C5AD9}" type="pres">
      <dgm:prSet presAssocID="{CC179029-938A-4067-8AC4-C432101BA416}" presName="diagram" presStyleCnt="0">
        <dgm:presLayoutVars>
          <dgm:dir/>
          <dgm:resizeHandles val="exact"/>
        </dgm:presLayoutVars>
      </dgm:prSet>
      <dgm:spPr/>
    </dgm:pt>
    <dgm:pt modelId="{1525EA40-77F9-2A4F-824A-D615EC87CB4A}" type="pres">
      <dgm:prSet presAssocID="{26AD24E0-E20B-461B-9F17-34388013B588}" presName="node" presStyleLbl="node1" presStyleIdx="0" presStyleCnt="5">
        <dgm:presLayoutVars>
          <dgm:bulletEnabled val="1"/>
        </dgm:presLayoutVars>
      </dgm:prSet>
      <dgm:spPr/>
    </dgm:pt>
    <dgm:pt modelId="{4A0233CA-3A3E-304E-9865-37157DDAE0E1}" type="pres">
      <dgm:prSet presAssocID="{1FB80769-4CF7-4C4D-9911-AC8AA156B098}" presName="sibTrans" presStyleCnt="0"/>
      <dgm:spPr/>
    </dgm:pt>
    <dgm:pt modelId="{E7866B32-B137-EA47-A07D-0F8542363344}" type="pres">
      <dgm:prSet presAssocID="{9669A812-6ED5-4E2A-A9D5-4F6441B5898E}" presName="node" presStyleLbl="node1" presStyleIdx="1" presStyleCnt="5">
        <dgm:presLayoutVars>
          <dgm:bulletEnabled val="1"/>
        </dgm:presLayoutVars>
      </dgm:prSet>
      <dgm:spPr/>
    </dgm:pt>
    <dgm:pt modelId="{843CC426-7F07-6C47-8FD4-C1DC10874B3E}" type="pres">
      <dgm:prSet presAssocID="{924DF4DD-A303-4274-A01E-042ED5C073EF}" presName="sibTrans" presStyleCnt="0"/>
      <dgm:spPr/>
    </dgm:pt>
    <dgm:pt modelId="{211D9BEF-E2E7-4940-A3BC-3D761AB16913}" type="pres">
      <dgm:prSet presAssocID="{91344130-D29B-46F0-9F07-A3EF90BC38C2}" presName="node" presStyleLbl="node1" presStyleIdx="2" presStyleCnt="5">
        <dgm:presLayoutVars>
          <dgm:bulletEnabled val="1"/>
        </dgm:presLayoutVars>
      </dgm:prSet>
      <dgm:spPr/>
    </dgm:pt>
    <dgm:pt modelId="{9A29121C-B58E-1B4E-A3B1-0A0C5926F905}" type="pres">
      <dgm:prSet presAssocID="{F3273F68-8283-4C03-A108-2BE8C1C8C928}" presName="sibTrans" presStyleCnt="0"/>
      <dgm:spPr/>
    </dgm:pt>
    <dgm:pt modelId="{AEBE7723-9213-9D4B-8C4C-B107109D9198}" type="pres">
      <dgm:prSet presAssocID="{53F22DF6-1F48-4903-BE80-FEA674CB6787}" presName="node" presStyleLbl="node1" presStyleIdx="3" presStyleCnt="5">
        <dgm:presLayoutVars>
          <dgm:bulletEnabled val="1"/>
        </dgm:presLayoutVars>
      </dgm:prSet>
      <dgm:spPr/>
    </dgm:pt>
    <dgm:pt modelId="{22E0551C-B6E6-2E41-A75A-3E22043B3DB0}" type="pres">
      <dgm:prSet presAssocID="{DE6459E2-E5F3-46C0-9BAF-4660D3D636CF}" presName="sibTrans" presStyleCnt="0"/>
      <dgm:spPr/>
    </dgm:pt>
    <dgm:pt modelId="{06763880-D51E-D741-907A-27E3046BC958}" type="pres">
      <dgm:prSet presAssocID="{7C884B2F-C047-4B5A-A550-E77E596BF669}" presName="node" presStyleLbl="node1" presStyleIdx="4" presStyleCnt="5">
        <dgm:presLayoutVars>
          <dgm:bulletEnabled val="1"/>
        </dgm:presLayoutVars>
      </dgm:prSet>
      <dgm:spPr/>
    </dgm:pt>
  </dgm:ptLst>
  <dgm:cxnLst>
    <dgm:cxn modelId="{2BFAD309-2F91-DD4B-9B7B-B7302A69BE50}" type="presOf" srcId="{26AD24E0-E20B-461B-9F17-34388013B588}" destId="{1525EA40-77F9-2A4F-824A-D615EC87CB4A}" srcOrd="0" destOrd="0" presId="urn:microsoft.com/office/officeart/2005/8/layout/default"/>
    <dgm:cxn modelId="{CDA88F16-FDC1-984F-8129-DC04F266ED25}" type="presOf" srcId="{53F22DF6-1F48-4903-BE80-FEA674CB6787}" destId="{AEBE7723-9213-9D4B-8C4C-B107109D9198}" srcOrd="0" destOrd="0" presId="urn:microsoft.com/office/officeart/2005/8/layout/default"/>
    <dgm:cxn modelId="{7E2DE42C-ABDC-456E-B493-A609BF723F0C}" srcId="{CC179029-938A-4067-8AC4-C432101BA416}" destId="{53F22DF6-1F48-4903-BE80-FEA674CB6787}" srcOrd="3" destOrd="0" parTransId="{2D8C45EF-35A4-4291-922E-CFE6814938CB}" sibTransId="{DE6459E2-E5F3-46C0-9BAF-4660D3D636CF}"/>
    <dgm:cxn modelId="{E775DE36-3D2B-42C0-B9A1-207180D8D187}" srcId="{CC179029-938A-4067-8AC4-C432101BA416}" destId="{91344130-D29B-46F0-9F07-A3EF90BC38C2}" srcOrd="2" destOrd="0" parTransId="{06D0B623-6AC5-4E55-85DF-AF8C31EF41FD}" sibTransId="{F3273F68-8283-4C03-A108-2BE8C1C8C928}"/>
    <dgm:cxn modelId="{708A723F-21A6-4178-8E64-67DFDA663981}" srcId="{CC179029-938A-4067-8AC4-C432101BA416}" destId="{9669A812-6ED5-4E2A-A9D5-4F6441B5898E}" srcOrd="1" destOrd="0" parTransId="{8C9EE872-22CD-44DC-AB91-7FDFA608FB3F}" sibTransId="{924DF4DD-A303-4274-A01E-042ED5C073EF}"/>
    <dgm:cxn modelId="{88420B58-7524-CD43-969D-DA217FDA447E}" type="presOf" srcId="{91344130-D29B-46F0-9F07-A3EF90BC38C2}" destId="{211D9BEF-E2E7-4940-A3BC-3D761AB16913}" srcOrd="0" destOrd="0" presId="urn:microsoft.com/office/officeart/2005/8/layout/default"/>
    <dgm:cxn modelId="{E0B4506D-6D05-A546-9041-F74D0A11E265}" type="presOf" srcId="{9669A812-6ED5-4E2A-A9D5-4F6441B5898E}" destId="{E7866B32-B137-EA47-A07D-0F8542363344}" srcOrd="0" destOrd="0" presId="urn:microsoft.com/office/officeart/2005/8/layout/default"/>
    <dgm:cxn modelId="{E6D44798-8147-A946-804C-41B4D73DA282}" type="presOf" srcId="{CC179029-938A-4067-8AC4-C432101BA416}" destId="{A2E668C0-77F3-DB47-A026-3B48DC0C5AD9}" srcOrd="0" destOrd="0" presId="urn:microsoft.com/office/officeart/2005/8/layout/default"/>
    <dgm:cxn modelId="{56C7A8AD-7EB8-4EE0-9DEB-C4B88E15CE64}" srcId="{CC179029-938A-4067-8AC4-C432101BA416}" destId="{26AD24E0-E20B-461B-9F17-34388013B588}" srcOrd="0" destOrd="0" parTransId="{85E3CAFA-1C94-458F-9345-ACB81AD3C2B9}" sibTransId="{1FB80769-4CF7-4C4D-9911-AC8AA156B098}"/>
    <dgm:cxn modelId="{773EF7BF-94D0-42BC-B58A-26803474D06B}" srcId="{CC179029-938A-4067-8AC4-C432101BA416}" destId="{7C884B2F-C047-4B5A-A550-E77E596BF669}" srcOrd="4" destOrd="0" parTransId="{3B1E5EE6-4A45-4E8E-8B3B-08D4F4176FD7}" sibTransId="{564111A3-0A2E-4325-99A6-FCF28A75AEEA}"/>
    <dgm:cxn modelId="{378BF7EF-E77F-0F49-A534-F576142085FD}" type="presOf" srcId="{7C884B2F-C047-4B5A-A550-E77E596BF669}" destId="{06763880-D51E-D741-907A-27E3046BC958}" srcOrd="0" destOrd="0" presId="urn:microsoft.com/office/officeart/2005/8/layout/default"/>
    <dgm:cxn modelId="{31342179-E0D0-5E48-B91E-561C44A2ACCE}" type="presParOf" srcId="{A2E668C0-77F3-DB47-A026-3B48DC0C5AD9}" destId="{1525EA40-77F9-2A4F-824A-D615EC87CB4A}" srcOrd="0" destOrd="0" presId="urn:microsoft.com/office/officeart/2005/8/layout/default"/>
    <dgm:cxn modelId="{6B94FB11-D01C-EC4B-BF9A-A20022EDB905}" type="presParOf" srcId="{A2E668C0-77F3-DB47-A026-3B48DC0C5AD9}" destId="{4A0233CA-3A3E-304E-9865-37157DDAE0E1}" srcOrd="1" destOrd="0" presId="urn:microsoft.com/office/officeart/2005/8/layout/default"/>
    <dgm:cxn modelId="{15750E33-77EC-F547-BAD1-E71E0353D420}" type="presParOf" srcId="{A2E668C0-77F3-DB47-A026-3B48DC0C5AD9}" destId="{E7866B32-B137-EA47-A07D-0F8542363344}" srcOrd="2" destOrd="0" presId="urn:microsoft.com/office/officeart/2005/8/layout/default"/>
    <dgm:cxn modelId="{BD9E2713-F5E3-AF4D-B996-AB2E07D046C6}" type="presParOf" srcId="{A2E668C0-77F3-DB47-A026-3B48DC0C5AD9}" destId="{843CC426-7F07-6C47-8FD4-C1DC10874B3E}" srcOrd="3" destOrd="0" presId="urn:microsoft.com/office/officeart/2005/8/layout/default"/>
    <dgm:cxn modelId="{F24CB79A-FC87-354E-B18A-144526B63C38}" type="presParOf" srcId="{A2E668C0-77F3-DB47-A026-3B48DC0C5AD9}" destId="{211D9BEF-E2E7-4940-A3BC-3D761AB16913}" srcOrd="4" destOrd="0" presId="urn:microsoft.com/office/officeart/2005/8/layout/default"/>
    <dgm:cxn modelId="{31CD6E2C-39F9-F74D-B1B9-DE8B1EE52874}" type="presParOf" srcId="{A2E668C0-77F3-DB47-A026-3B48DC0C5AD9}" destId="{9A29121C-B58E-1B4E-A3B1-0A0C5926F905}" srcOrd="5" destOrd="0" presId="urn:microsoft.com/office/officeart/2005/8/layout/default"/>
    <dgm:cxn modelId="{DFF21A68-F012-084A-8E61-EF2580EB1A8C}" type="presParOf" srcId="{A2E668C0-77F3-DB47-A026-3B48DC0C5AD9}" destId="{AEBE7723-9213-9D4B-8C4C-B107109D9198}" srcOrd="6" destOrd="0" presId="urn:microsoft.com/office/officeart/2005/8/layout/default"/>
    <dgm:cxn modelId="{DC1FB09F-D046-E247-A65A-153028CC875D}" type="presParOf" srcId="{A2E668C0-77F3-DB47-A026-3B48DC0C5AD9}" destId="{22E0551C-B6E6-2E41-A75A-3E22043B3DB0}" srcOrd="7" destOrd="0" presId="urn:microsoft.com/office/officeart/2005/8/layout/default"/>
    <dgm:cxn modelId="{9ED51CAC-F8BF-0B44-AE75-FB9696ACD3F8}" type="presParOf" srcId="{A2E668C0-77F3-DB47-A026-3B48DC0C5AD9}" destId="{06763880-D51E-D741-907A-27E3046BC95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CC179029-938A-4067-8AC4-C432101BA41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26AD24E0-E20B-461B-9F17-34388013B588}">
      <dgm:prSet/>
      <dgm:spPr/>
      <dgm:t>
        <a:bodyPr/>
        <a:lstStyle/>
        <a:p>
          <a:r>
            <a:rPr lang="en-US" dirty="0"/>
            <a:t>Quality of the research</a:t>
          </a:r>
        </a:p>
      </dgm:t>
    </dgm:pt>
    <dgm:pt modelId="{85E3CAFA-1C94-458F-9345-ACB81AD3C2B9}" type="parTrans" cxnId="{56C7A8AD-7EB8-4EE0-9DEB-C4B88E15CE64}">
      <dgm:prSet/>
      <dgm:spPr/>
      <dgm:t>
        <a:bodyPr/>
        <a:lstStyle/>
        <a:p>
          <a:endParaRPr lang="en-US"/>
        </a:p>
      </dgm:t>
    </dgm:pt>
    <dgm:pt modelId="{1FB80769-4CF7-4C4D-9911-AC8AA156B098}" type="sibTrans" cxnId="{56C7A8AD-7EB8-4EE0-9DEB-C4B88E15CE64}">
      <dgm:prSet/>
      <dgm:spPr/>
      <dgm:t>
        <a:bodyPr/>
        <a:lstStyle/>
        <a:p>
          <a:endParaRPr lang="en-US"/>
        </a:p>
      </dgm:t>
    </dgm:pt>
    <dgm:pt modelId="{9669A812-6ED5-4E2A-A9D5-4F6441B5898E}">
      <dgm:prSet/>
      <dgm:spPr/>
      <dgm:t>
        <a:bodyPr/>
        <a:lstStyle/>
        <a:p>
          <a:r>
            <a:rPr lang="en-US" dirty="0"/>
            <a:t>Sample</a:t>
          </a:r>
          <a:r>
            <a:rPr lang="en-US" baseline="0" dirty="0"/>
            <a:t> sizes</a:t>
          </a:r>
          <a:endParaRPr lang="en-US" dirty="0"/>
        </a:p>
      </dgm:t>
    </dgm:pt>
    <dgm:pt modelId="{8C9EE872-22CD-44DC-AB91-7FDFA608FB3F}" type="parTrans" cxnId="{708A723F-21A6-4178-8E64-67DFDA663981}">
      <dgm:prSet/>
      <dgm:spPr/>
      <dgm:t>
        <a:bodyPr/>
        <a:lstStyle/>
        <a:p>
          <a:endParaRPr lang="en-US"/>
        </a:p>
      </dgm:t>
    </dgm:pt>
    <dgm:pt modelId="{924DF4DD-A303-4274-A01E-042ED5C073EF}" type="sibTrans" cxnId="{708A723F-21A6-4178-8E64-67DFDA663981}">
      <dgm:prSet/>
      <dgm:spPr/>
      <dgm:t>
        <a:bodyPr/>
        <a:lstStyle/>
        <a:p>
          <a:endParaRPr lang="en-US"/>
        </a:p>
      </dgm:t>
    </dgm:pt>
    <dgm:pt modelId="{91344130-D29B-46F0-9F07-A3EF90BC38C2}">
      <dgm:prSet/>
      <dgm:spPr/>
      <dgm:t>
        <a:bodyPr/>
        <a:lstStyle/>
        <a:p>
          <a:r>
            <a:rPr lang="en-US" dirty="0"/>
            <a:t>Has the child experienced bereavement before</a:t>
          </a:r>
        </a:p>
      </dgm:t>
    </dgm:pt>
    <dgm:pt modelId="{06D0B623-6AC5-4E55-85DF-AF8C31EF41FD}" type="parTrans" cxnId="{E775DE36-3D2B-42C0-B9A1-207180D8D187}">
      <dgm:prSet/>
      <dgm:spPr/>
      <dgm:t>
        <a:bodyPr/>
        <a:lstStyle/>
        <a:p>
          <a:endParaRPr lang="en-US"/>
        </a:p>
      </dgm:t>
    </dgm:pt>
    <dgm:pt modelId="{F3273F68-8283-4C03-A108-2BE8C1C8C928}" type="sibTrans" cxnId="{E775DE36-3D2B-42C0-B9A1-207180D8D187}">
      <dgm:prSet/>
      <dgm:spPr/>
      <dgm:t>
        <a:bodyPr/>
        <a:lstStyle/>
        <a:p>
          <a:endParaRPr lang="en-US"/>
        </a:p>
      </dgm:t>
    </dgm:pt>
    <dgm:pt modelId="{53769687-8047-A94B-B59C-73704B67789C}">
      <dgm:prSet/>
      <dgm:spPr/>
      <dgm:t>
        <a:bodyPr/>
        <a:lstStyle/>
        <a:p>
          <a:r>
            <a:rPr lang="en-GB" dirty="0"/>
            <a:t> How did the person pass away</a:t>
          </a:r>
          <a:endParaRPr lang="en-US" dirty="0"/>
        </a:p>
      </dgm:t>
    </dgm:pt>
    <dgm:pt modelId="{D4A7AA1E-1459-CF4F-85CB-4EC0FF0C41A9}" type="parTrans" cxnId="{1B73F930-EE2C-3E4E-82A8-99C681973FB2}">
      <dgm:prSet/>
      <dgm:spPr/>
      <dgm:t>
        <a:bodyPr/>
        <a:lstStyle/>
        <a:p>
          <a:endParaRPr lang="en-GB"/>
        </a:p>
      </dgm:t>
    </dgm:pt>
    <dgm:pt modelId="{95059EE7-4A9C-2349-B5D1-14B4EA1FE2AF}" type="sibTrans" cxnId="{1B73F930-EE2C-3E4E-82A8-99C681973FB2}">
      <dgm:prSet/>
      <dgm:spPr/>
      <dgm:t>
        <a:bodyPr/>
        <a:lstStyle/>
        <a:p>
          <a:endParaRPr lang="en-GB"/>
        </a:p>
      </dgm:t>
    </dgm:pt>
    <dgm:pt modelId="{02949258-8FCA-9B46-94FC-B42DB998AC6C}">
      <dgm:prSet/>
      <dgm:spPr/>
      <dgm:t>
        <a:bodyPr/>
        <a:lstStyle/>
        <a:p>
          <a:r>
            <a:rPr lang="en-US" dirty="0"/>
            <a:t>How was the mental health measured </a:t>
          </a:r>
        </a:p>
      </dgm:t>
    </dgm:pt>
    <dgm:pt modelId="{2E5BB967-026C-604E-B607-69DE07559C2E}" type="parTrans" cxnId="{DD89BAD4-DFE7-E34C-9558-6EA80333C46E}">
      <dgm:prSet/>
      <dgm:spPr/>
      <dgm:t>
        <a:bodyPr/>
        <a:lstStyle/>
        <a:p>
          <a:endParaRPr lang="en-GB"/>
        </a:p>
      </dgm:t>
    </dgm:pt>
    <dgm:pt modelId="{6953AE95-57B7-DF40-8598-5AAC9E84B69A}" type="sibTrans" cxnId="{DD89BAD4-DFE7-E34C-9558-6EA80333C46E}">
      <dgm:prSet/>
      <dgm:spPr/>
      <dgm:t>
        <a:bodyPr/>
        <a:lstStyle/>
        <a:p>
          <a:endParaRPr lang="en-GB"/>
        </a:p>
      </dgm:t>
    </dgm:pt>
    <dgm:pt modelId="{A2E668C0-77F3-DB47-A026-3B48DC0C5AD9}" type="pres">
      <dgm:prSet presAssocID="{CC179029-938A-4067-8AC4-C432101BA416}" presName="diagram" presStyleCnt="0">
        <dgm:presLayoutVars>
          <dgm:dir/>
          <dgm:resizeHandles val="exact"/>
        </dgm:presLayoutVars>
      </dgm:prSet>
      <dgm:spPr/>
    </dgm:pt>
    <dgm:pt modelId="{1525EA40-77F9-2A4F-824A-D615EC87CB4A}" type="pres">
      <dgm:prSet presAssocID="{26AD24E0-E20B-461B-9F17-34388013B588}" presName="node" presStyleLbl="node1" presStyleIdx="0" presStyleCnt="5">
        <dgm:presLayoutVars>
          <dgm:bulletEnabled val="1"/>
        </dgm:presLayoutVars>
      </dgm:prSet>
      <dgm:spPr/>
    </dgm:pt>
    <dgm:pt modelId="{4A0233CA-3A3E-304E-9865-37157DDAE0E1}" type="pres">
      <dgm:prSet presAssocID="{1FB80769-4CF7-4C4D-9911-AC8AA156B098}" presName="sibTrans" presStyleCnt="0"/>
      <dgm:spPr/>
    </dgm:pt>
    <dgm:pt modelId="{E7866B32-B137-EA47-A07D-0F8542363344}" type="pres">
      <dgm:prSet presAssocID="{9669A812-6ED5-4E2A-A9D5-4F6441B5898E}" presName="node" presStyleLbl="node1" presStyleIdx="1" presStyleCnt="5">
        <dgm:presLayoutVars>
          <dgm:bulletEnabled val="1"/>
        </dgm:presLayoutVars>
      </dgm:prSet>
      <dgm:spPr/>
    </dgm:pt>
    <dgm:pt modelId="{843CC426-7F07-6C47-8FD4-C1DC10874B3E}" type="pres">
      <dgm:prSet presAssocID="{924DF4DD-A303-4274-A01E-042ED5C073EF}" presName="sibTrans" presStyleCnt="0"/>
      <dgm:spPr/>
    </dgm:pt>
    <dgm:pt modelId="{211D9BEF-E2E7-4940-A3BC-3D761AB16913}" type="pres">
      <dgm:prSet presAssocID="{91344130-D29B-46F0-9F07-A3EF90BC38C2}" presName="node" presStyleLbl="node1" presStyleIdx="2" presStyleCnt="5">
        <dgm:presLayoutVars>
          <dgm:bulletEnabled val="1"/>
        </dgm:presLayoutVars>
      </dgm:prSet>
      <dgm:spPr/>
    </dgm:pt>
    <dgm:pt modelId="{9A29121C-B58E-1B4E-A3B1-0A0C5926F905}" type="pres">
      <dgm:prSet presAssocID="{F3273F68-8283-4C03-A108-2BE8C1C8C928}" presName="sibTrans" presStyleCnt="0"/>
      <dgm:spPr/>
    </dgm:pt>
    <dgm:pt modelId="{A897A3D8-56CB-E142-A088-F6C366157392}" type="pres">
      <dgm:prSet presAssocID="{02949258-8FCA-9B46-94FC-B42DB998AC6C}" presName="node" presStyleLbl="node1" presStyleIdx="3" presStyleCnt="5">
        <dgm:presLayoutVars>
          <dgm:bulletEnabled val="1"/>
        </dgm:presLayoutVars>
      </dgm:prSet>
      <dgm:spPr/>
    </dgm:pt>
    <dgm:pt modelId="{8000A7B1-1ED8-6448-959B-5E98BE5CEBC6}" type="pres">
      <dgm:prSet presAssocID="{6953AE95-57B7-DF40-8598-5AAC9E84B69A}" presName="sibTrans" presStyleCnt="0"/>
      <dgm:spPr/>
    </dgm:pt>
    <dgm:pt modelId="{54F39193-0268-8E49-83F9-F97D57FEB044}" type="pres">
      <dgm:prSet presAssocID="{53769687-8047-A94B-B59C-73704B67789C}" presName="node" presStyleLbl="node1" presStyleIdx="4" presStyleCnt="5">
        <dgm:presLayoutVars>
          <dgm:bulletEnabled val="1"/>
        </dgm:presLayoutVars>
      </dgm:prSet>
      <dgm:spPr/>
    </dgm:pt>
  </dgm:ptLst>
  <dgm:cxnLst>
    <dgm:cxn modelId="{2BFAD309-2F91-DD4B-9B7B-B7302A69BE50}" type="presOf" srcId="{26AD24E0-E20B-461B-9F17-34388013B588}" destId="{1525EA40-77F9-2A4F-824A-D615EC87CB4A}" srcOrd="0" destOrd="0" presId="urn:microsoft.com/office/officeart/2005/8/layout/default"/>
    <dgm:cxn modelId="{1B73F930-EE2C-3E4E-82A8-99C681973FB2}" srcId="{CC179029-938A-4067-8AC4-C432101BA416}" destId="{53769687-8047-A94B-B59C-73704B67789C}" srcOrd="4" destOrd="0" parTransId="{D4A7AA1E-1459-CF4F-85CB-4EC0FF0C41A9}" sibTransId="{95059EE7-4A9C-2349-B5D1-14B4EA1FE2AF}"/>
    <dgm:cxn modelId="{E775DE36-3D2B-42C0-B9A1-207180D8D187}" srcId="{CC179029-938A-4067-8AC4-C432101BA416}" destId="{91344130-D29B-46F0-9F07-A3EF90BC38C2}" srcOrd="2" destOrd="0" parTransId="{06D0B623-6AC5-4E55-85DF-AF8C31EF41FD}" sibTransId="{F3273F68-8283-4C03-A108-2BE8C1C8C928}"/>
    <dgm:cxn modelId="{708A723F-21A6-4178-8E64-67DFDA663981}" srcId="{CC179029-938A-4067-8AC4-C432101BA416}" destId="{9669A812-6ED5-4E2A-A9D5-4F6441B5898E}" srcOrd="1" destOrd="0" parTransId="{8C9EE872-22CD-44DC-AB91-7FDFA608FB3F}" sibTransId="{924DF4DD-A303-4274-A01E-042ED5C073EF}"/>
    <dgm:cxn modelId="{51B26645-0F4E-674A-B1A1-6EA3542C1076}" type="presOf" srcId="{02949258-8FCA-9B46-94FC-B42DB998AC6C}" destId="{A897A3D8-56CB-E142-A088-F6C366157392}" srcOrd="0" destOrd="0" presId="urn:microsoft.com/office/officeart/2005/8/layout/default"/>
    <dgm:cxn modelId="{88420B58-7524-CD43-969D-DA217FDA447E}" type="presOf" srcId="{91344130-D29B-46F0-9F07-A3EF90BC38C2}" destId="{211D9BEF-E2E7-4940-A3BC-3D761AB16913}" srcOrd="0" destOrd="0" presId="urn:microsoft.com/office/officeart/2005/8/layout/default"/>
    <dgm:cxn modelId="{E0B4506D-6D05-A546-9041-F74D0A11E265}" type="presOf" srcId="{9669A812-6ED5-4E2A-A9D5-4F6441B5898E}" destId="{E7866B32-B137-EA47-A07D-0F8542363344}" srcOrd="0" destOrd="0" presId="urn:microsoft.com/office/officeart/2005/8/layout/default"/>
    <dgm:cxn modelId="{FF55658D-99F0-B845-9E83-B147CFE053EF}" type="presOf" srcId="{53769687-8047-A94B-B59C-73704B67789C}" destId="{54F39193-0268-8E49-83F9-F97D57FEB044}" srcOrd="0" destOrd="0" presId="urn:microsoft.com/office/officeart/2005/8/layout/default"/>
    <dgm:cxn modelId="{E6D44798-8147-A946-804C-41B4D73DA282}" type="presOf" srcId="{CC179029-938A-4067-8AC4-C432101BA416}" destId="{A2E668C0-77F3-DB47-A026-3B48DC0C5AD9}" srcOrd="0" destOrd="0" presId="urn:microsoft.com/office/officeart/2005/8/layout/default"/>
    <dgm:cxn modelId="{56C7A8AD-7EB8-4EE0-9DEB-C4B88E15CE64}" srcId="{CC179029-938A-4067-8AC4-C432101BA416}" destId="{26AD24E0-E20B-461B-9F17-34388013B588}" srcOrd="0" destOrd="0" parTransId="{85E3CAFA-1C94-458F-9345-ACB81AD3C2B9}" sibTransId="{1FB80769-4CF7-4C4D-9911-AC8AA156B098}"/>
    <dgm:cxn modelId="{DD89BAD4-DFE7-E34C-9558-6EA80333C46E}" srcId="{CC179029-938A-4067-8AC4-C432101BA416}" destId="{02949258-8FCA-9B46-94FC-B42DB998AC6C}" srcOrd="3" destOrd="0" parTransId="{2E5BB967-026C-604E-B607-69DE07559C2E}" sibTransId="{6953AE95-57B7-DF40-8598-5AAC9E84B69A}"/>
    <dgm:cxn modelId="{31342179-E0D0-5E48-B91E-561C44A2ACCE}" type="presParOf" srcId="{A2E668C0-77F3-DB47-A026-3B48DC0C5AD9}" destId="{1525EA40-77F9-2A4F-824A-D615EC87CB4A}" srcOrd="0" destOrd="0" presId="urn:microsoft.com/office/officeart/2005/8/layout/default"/>
    <dgm:cxn modelId="{6B94FB11-D01C-EC4B-BF9A-A20022EDB905}" type="presParOf" srcId="{A2E668C0-77F3-DB47-A026-3B48DC0C5AD9}" destId="{4A0233CA-3A3E-304E-9865-37157DDAE0E1}" srcOrd="1" destOrd="0" presId="urn:microsoft.com/office/officeart/2005/8/layout/default"/>
    <dgm:cxn modelId="{15750E33-77EC-F547-BAD1-E71E0353D420}" type="presParOf" srcId="{A2E668C0-77F3-DB47-A026-3B48DC0C5AD9}" destId="{E7866B32-B137-EA47-A07D-0F8542363344}" srcOrd="2" destOrd="0" presId="urn:microsoft.com/office/officeart/2005/8/layout/default"/>
    <dgm:cxn modelId="{BD9E2713-F5E3-AF4D-B996-AB2E07D046C6}" type="presParOf" srcId="{A2E668C0-77F3-DB47-A026-3B48DC0C5AD9}" destId="{843CC426-7F07-6C47-8FD4-C1DC10874B3E}" srcOrd="3" destOrd="0" presId="urn:microsoft.com/office/officeart/2005/8/layout/default"/>
    <dgm:cxn modelId="{F24CB79A-FC87-354E-B18A-144526B63C38}" type="presParOf" srcId="{A2E668C0-77F3-DB47-A026-3B48DC0C5AD9}" destId="{211D9BEF-E2E7-4940-A3BC-3D761AB16913}" srcOrd="4" destOrd="0" presId="urn:microsoft.com/office/officeart/2005/8/layout/default"/>
    <dgm:cxn modelId="{31CD6E2C-39F9-F74D-B1B9-DE8B1EE52874}" type="presParOf" srcId="{A2E668C0-77F3-DB47-A026-3B48DC0C5AD9}" destId="{9A29121C-B58E-1B4E-A3B1-0A0C5926F905}" srcOrd="5" destOrd="0" presId="urn:microsoft.com/office/officeart/2005/8/layout/default"/>
    <dgm:cxn modelId="{D164CBBE-FE3A-D644-918D-DFFB631D3660}" type="presParOf" srcId="{A2E668C0-77F3-DB47-A026-3B48DC0C5AD9}" destId="{A897A3D8-56CB-E142-A088-F6C366157392}" srcOrd="6" destOrd="0" presId="urn:microsoft.com/office/officeart/2005/8/layout/default"/>
    <dgm:cxn modelId="{2CF2131D-FCC3-2840-8372-0F401549120E}" type="presParOf" srcId="{A2E668C0-77F3-DB47-A026-3B48DC0C5AD9}" destId="{8000A7B1-1ED8-6448-959B-5E98BE5CEBC6}" srcOrd="7" destOrd="0" presId="urn:microsoft.com/office/officeart/2005/8/layout/default"/>
    <dgm:cxn modelId="{848844D0-4CBC-7342-ABAE-88D2DDFF7963}" type="presParOf" srcId="{A2E668C0-77F3-DB47-A026-3B48DC0C5AD9}" destId="{54F39193-0268-8E49-83F9-F97D57FEB044}"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15697FBB-065B-4E91-8C29-B463903AE773}" type="doc">
      <dgm:prSet loTypeId="urn:microsoft.com/office/officeart/2016/7/layout/LinearBlockProcessNumbered" loCatId="process" qsTypeId="urn:microsoft.com/office/officeart/2005/8/quickstyle/simple1" qsCatId="simple" csTypeId="urn:microsoft.com/office/officeart/2005/8/colors/colorful2" csCatId="colorful" phldr="1"/>
      <dgm:spPr/>
      <dgm:t>
        <a:bodyPr/>
        <a:lstStyle/>
        <a:p>
          <a:endParaRPr lang="en-US"/>
        </a:p>
      </dgm:t>
    </dgm:pt>
    <dgm:pt modelId="{498F2153-AA60-422F-BEAE-BDC454980A67}">
      <dgm:prSet/>
      <dgm:spPr/>
      <dgm:t>
        <a:bodyPr/>
        <a:lstStyle/>
        <a:p>
          <a:pPr algn="ctr"/>
          <a:r>
            <a:rPr lang="en-US" dirty="0"/>
            <a:t>Can influence the general quality of a child's health                   </a:t>
          </a:r>
        </a:p>
        <a:p>
          <a:pPr algn="ctr"/>
          <a:endParaRPr lang="en-US" dirty="0"/>
        </a:p>
        <a:p>
          <a:pPr algn="ctr"/>
          <a:r>
            <a:rPr lang="en-US" dirty="0"/>
            <a:t>(</a:t>
          </a:r>
          <a:r>
            <a:rPr lang="en-US" dirty="0" err="1"/>
            <a:t>Agid</a:t>
          </a:r>
          <a:r>
            <a:rPr lang="en-US" dirty="0"/>
            <a:t> et al., 1999)</a:t>
          </a:r>
        </a:p>
      </dgm:t>
    </dgm:pt>
    <dgm:pt modelId="{DD492048-A745-4E87-A85B-EA6786F611E6}" type="parTrans" cxnId="{807D53CA-8BFC-4500-BFD2-DAFC552C4FBF}">
      <dgm:prSet/>
      <dgm:spPr/>
      <dgm:t>
        <a:bodyPr/>
        <a:lstStyle/>
        <a:p>
          <a:endParaRPr lang="en-US"/>
        </a:p>
      </dgm:t>
    </dgm:pt>
    <dgm:pt modelId="{8ED833C5-CD24-4E39-A041-411E9A366035}" type="sibTrans" cxnId="{807D53CA-8BFC-4500-BFD2-DAFC552C4FBF}">
      <dgm:prSet phldrT="01" phldr="0"/>
      <dgm:spPr/>
      <dgm:t>
        <a:bodyPr/>
        <a:lstStyle/>
        <a:p>
          <a:r>
            <a:rPr lang="en-US"/>
            <a:t>01</a:t>
          </a:r>
        </a:p>
      </dgm:t>
    </dgm:pt>
    <dgm:pt modelId="{589D3913-FB16-4538-9A83-C168AE1F1744}">
      <dgm:prSet/>
      <dgm:spPr/>
      <dgm:t>
        <a:bodyPr/>
        <a:lstStyle/>
        <a:p>
          <a:pPr algn="ctr"/>
          <a:r>
            <a:rPr lang="en-US" dirty="0"/>
            <a:t>More health issues reported if a child loses a parent before the age of 16</a:t>
          </a:r>
        </a:p>
        <a:p>
          <a:pPr algn="l"/>
          <a:r>
            <a:rPr lang="en-US" dirty="0"/>
            <a:t>                          (Parsons, 2011)</a:t>
          </a:r>
        </a:p>
      </dgm:t>
    </dgm:pt>
    <dgm:pt modelId="{FC9DA192-636B-4D75-A3FD-F4C644A64BC9}" type="parTrans" cxnId="{3EA69161-DE41-482A-A5F6-338FF79A3CA2}">
      <dgm:prSet/>
      <dgm:spPr/>
      <dgm:t>
        <a:bodyPr/>
        <a:lstStyle/>
        <a:p>
          <a:endParaRPr lang="en-US"/>
        </a:p>
      </dgm:t>
    </dgm:pt>
    <dgm:pt modelId="{33C92BCB-A33B-44F4-B45F-955EBFEFCAB7}" type="sibTrans" cxnId="{3EA69161-DE41-482A-A5F6-338FF79A3CA2}">
      <dgm:prSet phldrT="02" phldr="0"/>
      <dgm:spPr/>
      <dgm:t>
        <a:bodyPr/>
        <a:lstStyle/>
        <a:p>
          <a:r>
            <a:rPr lang="en-US"/>
            <a:t>02</a:t>
          </a:r>
        </a:p>
      </dgm:t>
    </dgm:pt>
    <dgm:pt modelId="{F2062DBC-F2BD-4A18-8502-30B479BF1579}">
      <dgm:prSet/>
      <dgm:spPr/>
      <dgm:t>
        <a:bodyPr/>
        <a:lstStyle/>
        <a:p>
          <a:pPr algn="ctr"/>
          <a:r>
            <a:rPr lang="en-US" dirty="0"/>
            <a:t>Females only report to have poor or fair health</a:t>
          </a:r>
        </a:p>
        <a:p>
          <a:pPr algn="l"/>
          <a:endParaRPr lang="en-US" dirty="0"/>
        </a:p>
        <a:p>
          <a:pPr algn="l"/>
          <a:r>
            <a:rPr lang="en-US" dirty="0"/>
            <a:t>(Parsons, 2011)</a:t>
          </a:r>
        </a:p>
      </dgm:t>
    </dgm:pt>
    <dgm:pt modelId="{5C4DC9D7-458D-4240-B3AC-F54F1236E86D}" type="parTrans" cxnId="{D8A9CBBB-1145-4ECE-994E-D33B38BBFEBE}">
      <dgm:prSet/>
      <dgm:spPr/>
      <dgm:t>
        <a:bodyPr/>
        <a:lstStyle/>
        <a:p>
          <a:endParaRPr lang="en-US"/>
        </a:p>
      </dgm:t>
    </dgm:pt>
    <dgm:pt modelId="{00D0B3FA-F790-40FD-8FA3-A9DD0397296E}" type="sibTrans" cxnId="{D8A9CBBB-1145-4ECE-994E-D33B38BBFEBE}">
      <dgm:prSet phldrT="03" phldr="0"/>
      <dgm:spPr/>
      <dgm:t>
        <a:bodyPr/>
        <a:lstStyle/>
        <a:p>
          <a:r>
            <a:rPr lang="en-US"/>
            <a:t>03</a:t>
          </a:r>
        </a:p>
      </dgm:t>
    </dgm:pt>
    <dgm:pt modelId="{A9C388FD-1926-544B-8E5F-AE0A594480EC}">
      <dgm:prSet/>
      <dgm:spPr/>
      <dgm:t>
        <a:bodyPr/>
        <a:lstStyle/>
        <a:p>
          <a:pPr algn="ctr"/>
          <a:r>
            <a:rPr lang="en-US" dirty="0"/>
            <a:t>Males were twice as likely to be permanently unwell</a:t>
          </a:r>
        </a:p>
        <a:p>
          <a:pPr algn="l"/>
          <a:endParaRPr lang="en-US" dirty="0"/>
        </a:p>
        <a:p>
          <a:pPr algn="l"/>
          <a:r>
            <a:rPr lang="en-US" dirty="0"/>
            <a:t>(Parsons, 2011)</a:t>
          </a:r>
        </a:p>
      </dgm:t>
    </dgm:pt>
    <dgm:pt modelId="{CA44049B-E2C5-A44E-BD5D-0367829632EE}" type="parTrans" cxnId="{F9A02463-21C8-A448-9DFC-8CC4CBD8C3B8}">
      <dgm:prSet/>
      <dgm:spPr/>
      <dgm:t>
        <a:bodyPr/>
        <a:lstStyle/>
        <a:p>
          <a:endParaRPr lang="en-GB"/>
        </a:p>
      </dgm:t>
    </dgm:pt>
    <dgm:pt modelId="{96FAAD2D-30BB-EB49-9E01-39B2A2DE9A11}" type="sibTrans" cxnId="{F9A02463-21C8-A448-9DFC-8CC4CBD8C3B8}">
      <dgm:prSet phldrT="04" phldr="0"/>
      <dgm:spPr/>
      <dgm:t>
        <a:bodyPr/>
        <a:lstStyle/>
        <a:p>
          <a:r>
            <a:rPr lang="en-GB"/>
            <a:t>04</a:t>
          </a:r>
        </a:p>
      </dgm:t>
    </dgm:pt>
    <dgm:pt modelId="{B1E43E29-2B15-9546-9B26-BFC93D67D585}" type="pres">
      <dgm:prSet presAssocID="{15697FBB-065B-4E91-8C29-B463903AE773}" presName="Name0" presStyleCnt="0">
        <dgm:presLayoutVars>
          <dgm:animLvl val="lvl"/>
          <dgm:resizeHandles val="exact"/>
        </dgm:presLayoutVars>
      </dgm:prSet>
      <dgm:spPr/>
    </dgm:pt>
    <dgm:pt modelId="{F5F84F24-4492-6842-8C77-7402A585E235}" type="pres">
      <dgm:prSet presAssocID="{498F2153-AA60-422F-BEAE-BDC454980A67}" presName="compositeNode" presStyleCnt="0">
        <dgm:presLayoutVars>
          <dgm:bulletEnabled val="1"/>
        </dgm:presLayoutVars>
      </dgm:prSet>
      <dgm:spPr/>
    </dgm:pt>
    <dgm:pt modelId="{41614D66-874A-7B4A-99C8-22312A46E8B1}" type="pres">
      <dgm:prSet presAssocID="{498F2153-AA60-422F-BEAE-BDC454980A67}" presName="bgRect" presStyleLbl="alignNode1" presStyleIdx="0" presStyleCnt="4"/>
      <dgm:spPr/>
    </dgm:pt>
    <dgm:pt modelId="{BE3658DA-FCC3-3443-A905-24D761B66209}" type="pres">
      <dgm:prSet presAssocID="{8ED833C5-CD24-4E39-A041-411E9A366035}" presName="sibTransNodeRect" presStyleLbl="alignNode1" presStyleIdx="0" presStyleCnt="4">
        <dgm:presLayoutVars>
          <dgm:chMax val="0"/>
          <dgm:bulletEnabled val="1"/>
        </dgm:presLayoutVars>
      </dgm:prSet>
      <dgm:spPr/>
    </dgm:pt>
    <dgm:pt modelId="{0892BD8D-BE8D-FF40-85BC-82CB12EBB4DA}" type="pres">
      <dgm:prSet presAssocID="{498F2153-AA60-422F-BEAE-BDC454980A67}" presName="nodeRect" presStyleLbl="alignNode1" presStyleIdx="0" presStyleCnt="4">
        <dgm:presLayoutVars>
          <dgm:bulletEnabled val="1"/>
        </dgm:presLayoutVars>
      </dgm:prSet>
      <dgm:spPr/>
    </dgm:pt>
    <dgm:pt modelId="{F0F1D297-B702-214E-80BE-4EFDE0D5608C}" type="pres">
      <dgm:prSet presAssocID="{8ED833C5-CD24-4E39-A041-411E9A366035}" presName="sibTrans" presStyleCnt="0"/>
      <dgm:spPr/>
    </dgm:pt>
    <dgm:pt modelId="{7C29F6B8-BA7A-CA47-A470-6FEE069AA8AA}" type="pres">
      <dgm:prSet presAssocID="{589D3913-FB16-4538-9A83-C168AE1F1744}" presName="compositeNode" presStyleCnt="0">
        <dgm:presLayoutVars>
          <dgm:bulletEnabled val="1"/>
        </dgm:presLayoutVars>
      </dgm:prSet>
      <dgm:spPr/>
    </dgm:pt>
    <dgm:pt modelId="{45E0304B-7B1D-5246-831F-F34454ED87DC}" type="pres">
      <dgm:prSet presAssocID="{589D3913-FB16-4538-9A83-C168AE1F1744}" presName="bgRect" presStyleLbl="alignNode1" presStyleIdx="1" presStyleCnt="4"/>
      <dgm:spPr/>
    </dgm:pt>
    <dgm:pt modelId="{C4EF1FD4-CCDF-A74D-8EF3-62963A3164C3}" type="pres">
      <dgm:prSet presAssocID="{33C92BCB-A33B-44F4-B45F-955EBFEFCAB7}" presName="sibTransNodeRect" presStyleLbl="alignNode1" presStyleIdx="1" presStyleCnt="4">
        <dgm:presLayoutVars>
          <dgm:chMax val="0"/>
          <dgm:bulletEnabled val="1"/>
        </dgm:presLayoutVars>
      </dgm:prSet>
      <dgm:spPr/>
    </dgm:pt>
    <dgm:pt modelId="{052EB2F4-1005-C049-8411-E3CE2723AA33}" type="pres">
      <dgm:prSet presAssocID="{589D3913-FB16-4538-9A83-C168AE1F1744}" presName="nodeRect" presStyleLbl="alignNode1" presStyleIdx="1" presStyleCnt="4">
        <dgm:presLayoutVars>
          <dgm:bulletEnabled val="1"/>
        </dgm:presLayoutVars>
      </dgm:prSet>
      <dgm:spPr/>
    </dgm:pt>
    <dgm:pt modelId="{E2A1203A-C36A-4842-8A8E-9F4C50144121}" type="pres">
      <dgm:prSet presAssocID="{33C92BCB-A33B-44F4-B45F-955EBFEFCAB7}" presName="sibTrans" presStyleCnt="0"/>
      <dgm:spPr/>
    </dgm:pt>
    <dgm:pt modelId="{2408CB80-DD39-9742-A338-7243856E943E}" type="pres">
      <dgm:prSet presAssocID="{F2062DBC-F2BD-4A18-8502-30B479BF1579}" presName="compositeNode" presStyleCnt="0">
        <dgm:presLayoutVars>
          <dgm:bulletEnabled val="1"/>
        </dgm:presLayoutVars>
      </dgm:prSet>
      <dgm:spPr/>
    </dgm:pt>
    <dgm:pt modelId="{76A48F5A-252C-0C4E-8A7F-85628D912FAF}" type="pres">
      <dgm:prSet presAssocID="{F2062DBC-F2BD-4A18-8502-30B479BF1579}" presName="bgRect" presStyleLbl="alignNode1" presStyleIdx="2" presStyleCnt="4"/>
      <dgm:spPr/>
    </dgm:pt>
    <dgm:pt modelId="{D31B611C-BB7A-AE46-8760-153FA4C334C5}" type="pres">
      <dgm:prSet presAssocID="{00D0B3FA-F790-40FD-8FA3-A9DD0397296E}" presName="sibTransNodeRect" presStyleLbl="alignNode1" presStyleIdx="2" presStyleCnt="4">
        <dgm:presLayoutVars>
          <dgm:chMax val="0"/>
          <dgm:bulletEnabled val="1"/>
        </dgm:presLayoutVars>
      </dgm:prSet>
      <dgm:spPr/>
    </dgm:pt>
    <dgm:pt modelId="{4B76D4D9-0A57-5547-AC91-A3D670D241A2}" type="pres">
      <dgm:prSet presAssocID="{F2062DBC-F2BD-4A18-8502-30B479BF1579}" presName="nodeRect" presStyleLbl="alignNode1" presStyleIdx="2" presStyleCnt="4">
        <dgm:presLayoutVars>
          <dgm:bulletEnabled val="1"/>
        </dgm:presLayoutVars>
      </dgm:prSet>
      <dgm:spPr/>
    </dgm:pt>
    <dgm:pt modelId="{2EB46DB0-92C5-0640-8A2F-62F133BBB9CC}" type="pres">
      <dgm:prSet presAssocID="{00D0B3FA-F790-40FD-8FA3-A9DD0397296E}" presName="sibTrans" presStyleCnt="0"/>
      <dgm:spPr/>
    </dgm:pt>
    <dgm:pt modelId="{3E60E61E-BAE0-B94F-89B4-994328497D31}" type="pres">
      <dgm:prSet presAssocID="{A9C388FD-1926-544B-8E5F-AE0A594480EC}" presName="compositeNode" presStyleCnt="0">
        <dgm:presLayoutVars>
          <dgm:bulletEnabled val="1"/>
        </dgm:presLayoutVars>
      </dgm:prSet>
      <dgm:spPr/>
    </dgm:pt>
    <dgm:pt modelId="{DE161CA8-465F-6548-9620-CBC4E7A7DACF}" type="pres">
      <dgm:prSet presAssocID="{A9C388FD-1926-544B-8E5F-AE0A594480EC}" presName="bgRect" presStyleLbl="alignNode1" presStyleIdx="3" presStyleCnt="4"/>
      <dgm:spPr/>
    </dgm:pt>
    <dgm:pt modelId="{20309F8B-7965-BE44-B69F-91BD03C6430A}" type="pres">
      <dgm:prSet presAssocID="{96FAAD2D-30BB-EB49-9E01-39B2A2DE9A11}" presName="sibTransNodeRect" presStyleLbl="alignNode1" presStyleIdx="3" presStyleCnt="4">
        <dgm:presLayoutVars>
          <dgm:chMax val="0"/>
          <dgm:bulletEnabled val="1"/>
        </dgm:presLayoutVars>
      </dgm:prSet>
      <dgm:spPr/>
    </dgm:pt>
    <dgm:pt modelId="{6012294D-9CC0-F14A-9496-F852F8518C1E}" type="pres">
      <dgm:prSet presAssocID="{A9C388FD-1926-544B-8E5F-AE0A594480EC}" presName="nodeRect" presStyleLbl="alignNode1" presStyleIdx="3" presStyleCnt="4">
        <dgm:presLayoutVars>
          <dgm:bulletEnabled val="1"/>
        </dgm:presLayoutVars>
      </dgm:prSet>
      <dgm:spPr/>
    </dgm:pt>
  </dgm:ptLst>
  <dgm:cxnLst>
    <dgm:cxn modelId="{661E1A05-0DDC-A143-8E99-E9DC96C3939C}" type="presOf" srcId="{498F2153-AA60-422F-BEAE-BDC454980A67}" destId="{0892BD8D-BE8D-FF40-85BC-82CB12EBB4DA}" srcOrd="1" destOrd="0" presId="urn:microsoft.com/office/officeart/2016/7/layout/LinearBlockProcessNumbered"/>
    <dgm:cxn modelId="{2ADE720A-624E-134B-A02B-4DDC4B60206B}" type="presOf" srcId="{498F2153-AA60-422F-BEAE-BDC454980A67}" destId="{41614D66-874A-7B4A-99C8-22312A46E8B1}" srcOrd="0" destOrd="0" presId="urn:microsoft.com/office/officeart/2016/7/layout/LinearBlockProcessNumbered"/>
    <dgm:cxn modelId="{2608A619-D65C-CC4B-BF01-CB3E13B3A264}" type="presOf" srcId="{33C92BCB-A33B-44F4-B45F-955EBFEFCAB7}" destId="{C4EF1FD4-CCDF-A74D-8EF3-62963A3164C3}" srcOrd="0" destOrd="0" presId="urn:microsoft.com/office/officeart/2016/7/layout/LinearBlockProcessNumbered"/>
    <dgm:cxn modelId="{5E57DA3D-38DC-C340-8497-7A86C297E438}" type="presOf" srcId="{8ED833C5-CD24-4E39-A041-411E9A366035}" destId="{BE3658DA-FCC3-3443-A905-24D761B66209}" srcOrd="0" destOrd="0" presId="urn:microsoft.com/office/officeart/2016/7/layout/LinearBlockProcessNumbered"/>
    <dgm:cxn modelId="{685E3A41-79AE-964E-B938-236B22B84872}" type="presOf" srcId="{00D0B3FA-F790-40FD-8FA3-A9DD0397296E}" destId="{D31B611C-BB7A-AE46-8760-153FA4C334C5}" srcOrd="0" destOrd="0" presId="urn:microsoft.com/office/officeart/2016/7/layout/LinearBlockProcessNumbered"/>
    <dgm:cxn modelId="{3EA69161-DE41-482A-A5F6-338FF79A3CA2}" srcId="{15697FBB-065B-4E91-8C29-B463903AE773}" destId="{589D3913-FB16-4538-9A83-C168AE1F1744}" srcOrd="1" destOrd="0" parTransId="{FC9DA192-636B-4D75-A3FD-F4C644A64BC9}" sibTransId="{33C92BCB-A33B-44F4-B45F-955EBFEFCAB7}"/>
    <dgm:cxn modelId="{F9A02463-21C8-A448-9DFC-8CC4CBD8C3B8}" srcId="{15697FBB-065B-4E91-8C29-B463903AE773}" destId="{A9C388FD-1926-544B-8E5F-AE0A594480EC}" srcOrd="3" destOrd="0" parTransId="{CA44049B-E2C5-A44E-BD5D-0367829632EE}" sibTransId="{96FAAD2D-30BB-EB49-9E01-39B2A2DE9A11}"/>
    <dgm:cxn modelId="{D53B697B-05E0-3D4E-822E-76E169CA286D}" type="presOf" srcId="{96FAAD2D-30BB-EB49-9E01-39B2A2DE9A11}" destId="{20309F8B-7965-BE44-B69F-91BD03C6430A}" srcOrd="0" destOrd="0" presId="urn:microsoft.com/office/officeart/2016/7/layout/LinearBlockProcessNumbered"/>
    <dgm:cxn modelId="{5D747485-5F9A-B849-A73F-7B0A7B9EE93A}" type="presOf" srcId="{A9C388FD-1926-544B-8E5F-AE0A594480EC}" destId="{DE161CA8-465F-6548-9620-CBC4E7A7DACF}" srcOrd="0" destOrd="0" presId="urn:microsoft.com/office/officeart/2016/7/layout/LinearBlockProcessNumbered"/>
    <dgm:cxn modelId="{A68C0491-68BA-D94F-8C54-88D6E9088F82}" type="presOf" srcId="{15697FBB-065B-4E91-8C29-B463903AE773}" destId="{B1E43E29-2B15-9546-9B26-BFC93D67D585}" srcOrd="0" destOrd="0" presId="urn:microsoft.com/office/officeart/2016/7/layout/LinearBlockProcessNumbered"/>
    <dgm:cxn modelId="{D8A9CBBB-1145-4ECE-994E-D33B38BBFEBE}" srcId="{15697FBB-065B-4E91-8C29-B463903AE773}" destId="{F2062DBC-F2BD-4A18-8502-30B479BF1579}" srcOrd="2" destOrd="0" parTransId="{5C4DC9D7-458D-4240-B3AC-F54F1236E86D}" sibTransId="{00D0B3FA-F790-40FD-8FA3-A9DD0397296E}"/>
    <dgm:cxn modelId="{807D53CA-8BFC-4500-BFD2-DAFC552C4FBF}" srcId="{15697FBB-065B-4E91-8C29-B463903AE773}" destId="{498F2153-AA60-422F-BEAE-BDC454980A67}" srcOrd="0" destOrd="0" parTransId="{DD492048-A745-4E87-A85B-EA6786F611E6}" sibTransId="{8ED833C5-CD24-4E39-A041-411E9A366035}"/>
    <dgm:cxn modelId="{54BE5BEC-AA73-934B-8B45-73694CECE2C9}" type="presOf" srcId="{F2062DBC-F2BD-4A18-8502-30B479BF1579}" destId="{4B76D4D9-0A57-5547-AC91-A3D670D241A2}" srcOrd="1" destOrd="0" presId="urn:microsoft.com/office/officeart/2016/7/layout/LinearBlockProcessNumbered"/>
    <dgm:cxn modelId="{E8C811F0-7BCB-DF4E-8F4F-DCE851839FC4}" type="presOf" srcId="{589D3913-FB16-4538-9A83-C168AE1F1744}" destId="{052EB2F4-1005-C049-8411-E3CE2723AA33}" srcOrd="1" destOrd="0" presId="urn:microsoft.com/office/officeart/2016/7/layout/LinearBlockProcessNumbered"/>
    <dgm:cxn modelId="{2EC894F2-31AA-7347-8E3E-CF2D6260AD89}" type="presOf" srcId="{589D3913-FB16-4538-9A83-C168AE1F1744}" destId="{45E0304B-7B1D-5246-831F-F34454ED87DC}" srcOrd="0" destOrd="0" presId="urn:microsoft.com/office/officeart/2016/7/layout/LinearBlockProcessNumbered"/>
    <dgm:cxn modelId="{285245FA-2B7C-F04F-A8F8-12517949E220}" type="presOf" srcId="{F2062DBC-F2BD-4A18-8502-30B479BF1579}" destId="{76A48F5A-252C-0C4E-8A7F-85628D912FAF}" srcOrd="0" destOrd="0" presId="urn:microsoft.com/office/officeart/2016/7/layout/LinearBlockProcessNumbered"/>
    <dgm:cxn modelId="{6B643DFE-6FFC-8B47-900E-4123036AC176}" type="presOf" srcId="{A9C388FD-1926-544B-8E5F-AE0A594480EC}" destId="{6012294D-9CC0-F14A-9496-F852F8518C1E}" srcOrd="1" destOrd="0" presId="urn:microsoft.com/office/officeart/2016/7/layout/LinearBlockProcessNumbered"/>
    <dgm:cxn modelId="{5B81131D-8B6F-3646-8357-2E3FFEE20A56}" type="presParOf" srcId="{B1E43E29-2B15-9546-9B26-BFC93D67D585}" destId="{F5F84F24-4492-6842-8C77-7402A585E235}" srcOrd="0" destOrd="0" presId="urn:microsoft.com/office/officeart/2016/7/layout/LinearBlockProcessNumbered"/>
    <dgm:cxn modelId="{727A64F6-6B35-CE44-801D-782ED30A961B}" type="presParOf" srcId="{F5F84F24-4492-6842-8C77-7402A585E235}" destId="{41614D66-874A-7B4A-99C8-22312A46E8B1}" srcOrd="0" destOrd="0" presId="urn:microsoft.com/office/officeart/2016/7/layout/LinearBlockProcessNumbered"/>
    <dgm:cxn modelId="{D5D7C478-E9C2-314E-B7A4-16AA584C6491}" type="presParOf" srcId="{F5F84F24-4492-6842-8C77-7402A585E235}" destId="{BE3658DA-FCC3-3443-A905-24D761B66209}" srcOrd="1" destOrd="0" presId="urn:microsoft.com/office/officeart/2016/7/layout/LinearBlockProcessNumbered"/>
    <dgm:cxn modelId="{FDF115FD-4F68-E24D-8CF0-15E770C5B4BE}" type="presParOf" srcId="{F5F84F24-4492-6842-8C77-7402A585E235}" destId="{0892BD8D-BE8D-FF40-85BC-82CB12EBB4DA}" srcOrd="2" destOrd="0" presId="urn:microsoft.com/office/officeart/2016/7/layout/LinearBlockProcessNumbered"/>
    <dgm:cxn modelId="{A195AEFB-B38F-4C44-9792-3A0572B397F7}" type="presParOf" srcId="{B1E43E29-2B15-9546-9B26-BFC93D67D585}" destId="{F0F1D297-B702-214E-80BE-4EFDE0D5608C}" srcOrd="1" destOrd="0" presId="urn:microsoft.com/office/officeart/2016/7/layout/LinearBlockProcessNumbered"/>
    <dgm:cxn modelId="{E43ED8D6-DB81-2042-963D-6D51A7AEC29A}" type="presParOf" srcId="{B1E43E29-2B15-9546-9B26-BFC93D67D585}" destId="{7C29F6B8-BA7A-CA47-A470-6FEE069AA8AA}" srcOrd="2" destOrd="0" presId="urn:microsoft.com/office/officeart/2016/7/layout/LinearBlockProcessNumbered"/>
    <dgm:cxn modelId="{D501B358-D1C1-F748-887C-1627218842E8}" type="presParOf" srcId="{7C29F6B8-BA7A-CA47-A470-6FEE069AA8AA}" destId="{45E0304B-7B1D-5246-831F-F34454ED87DC}" srcOrd="0" destOrd="0" presId="urn:microsoft.com/office/officeart/2016/7/layout/LinearBlockProcessNumbered"/>
    <dgm:cxn modelId="{F44155F1-60E5-3244-8F52-E9D33A1345EB}" type="presParOf" srcId="{7C29F6B8-BA7A-CA47-A470-6FEE069AA8AA}" destId="{C4EF1FD4-CCDF-A74D-8EF3-62963A3164C3}" srcOrd="1" destOrd="0" presId="urn:microsoft.com/office/officeart/2016/7/layout/LinearBlockProcessNumbered"/>
    <dgm:cxn modelId="{FE970FB3-59A0-254A-8551-9D3BF0979225}" type="presParOf" srcId="{7C29F6B8-BA7A-CA47-A470-6FEE069AA8AA}" destId="{052EB2F4-1005-C049-8411-E3CE2723AA33}" srcOrd="2" destOrd="0" presId="urn:microsoft.com/office/officeart/2016/7/layout/LinearBlockProcessNumbered"/>
    <dgm:cxn modelId="{8CDE5873-73A6-7D48-8D40-040507663C02}" type="presParOf" srcId="{B1E43E29-2B15-9546-9B26-BFC93D67D585}" destId="{E2A1203A-C36A-4842-8A8E-9F4C50144121}" srcOrd="3" destOrd="0" presId="urn:microsoft.com/office/officeart/2016/7/layout/LinearBlockProcessNumbered"/>
    <dgm:cxn modelId="{C3628DEB-9D2D-4B4A-A26D-7DDD42A904E1}" type="presParOf" srcId="{B1E43E29-2B15-9546-9B26-BFC93D67D585}" destId="{2408CB80-DD39-9742-A338-7243856E943E}" srcOrd="4" destOrd="0" presId="urn:microsoft.com/office/officeart/2016/7/layout/LinearBlockProcessNumbered"/>
    <dgm:cxn modelId="{A977CA3F-9459-F64D-B5B7-CE763F6339BC}" type="presParOf" srcId="{2408CB80-DD39-9742-A338-7243856E943E}" destId="{76A48F5A-252C-0C4E-8A7F-85628D912FAF}" srcOrd="0" destOrd="0" presId="urn:microsoft.com/office/officeart/2016/7/layout/LinearBlockProcessNumbered"/>
    <dgm:cxn modelId="{AB95AB0A-75A9-8E4D-967D-F992F056D950}" type="presParOf" srcId="{2408CB80-DD39-9742-A338-7243856E943E}" destId="{D31B611C-BB7A-AE46-8760-153FA4C334C5}" srcOrd="1" destOrd="0" presId="urn:microsoft.com/office/officeart/2016/7/layout/LinearBlockProcessNumbered"/>
    <dgm:cxn modelId="{1DABE760-3FFA-E845-AFC2-146EDA2C9A62}" type="presParOf" srcId="{2408CB80-DD39-9742-A338-7243856E943E}" destId="{4B76D4D9-0A57-5547-AC91-A3D670D241A2}" srcOrd="2" destOrd="0" presId="urn:microsoft.com/office/officeart/2016/7/layout/LinearBlockProcessNumbered"/>
    <dgm:cxn modelId="{45C6187B-F650-1F4E-B7FF-5162D731C1CA}" type="presParOf" srcId="{B1E43E29-2B15-9546-9B26-BFC93D67D585}" destId="{2EB46DB0-92C5-0640-8A2F-62F133BBB9CC}" srcOrd="5" destOrd="0" presId="urn:microsoft.com/office/officeart/2016/7/layout/LinearBlockProcessNumbered"/>
    <dgm:cxn modelId="{4F5FBD7E-5ADD-374A-833F-A914EC4AF4B0}" type="presParOf" srcId="{B1E43E29-2B15-9546-9B26-BFC93D67D585}" destId="{3E60E61E-BAE0-B94F-89B4-994328497D31}" srcOrd="6" destOrd="0" presId="urn:microsoft.com/office/officeart/2016/7/layout/LinearBlockProcessNumbered"/>
    <dgm:cxn modelId="{9021FD6D-829B-4B4C-AB1F-2CAB1C3C957E}" type="presParOf" srcId="{3E60E61E-BAE0-B94F-89B4-994328497D31}" destId="{DE161CA8-465F-6548-9620-CBC4E7A7DACF}" srcOrd="0" destOrd="0" presId="urn:microsoft.com/office/officeart/2016/7/layout/LinearBlockProcessNumbered"/>
    <dgm:cxn modelId="{C23272E3-2284-0247-9BDE-0764373B439C}" type="presParOf" srcId="{3E60E61E-BAE0-B94F-89B4-994328497D31}" destId="{20309F8B-7965-BE44-B69F-91BD03C6430A}" srcOrd="1" destOrd="0" presId="urn:microsoft.com/office/officeart/2016/7/layout/LinearBlockProcessNumbered"/>
    <dgm:cxn modelId="{BB84EEDB-6F82-A841-A20B-6CB7FC9F2970}" type="presParOf" srcId="{3E60E61E-BAE0-B94F-89B4-994328497D31}" destId="{6012294D-9CC0-F14A-9496-F852F8518C1E}" srcOrd="2" destOrd="0" presId="urn:microsoft.com/office/officeart/2016/7/layout/LinearBlock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6A07921-FC95-40F5-A182-DDC2D6D12F4E}"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FD0815B4-C2E1-4535-B439-A6676053A679}">
      <dgm:prSet/>
      <dgm:spPr/>
      <dgm:t>
        <a:bodyPr/>
        <a:lstStyle/>
        <a:p>
          <a:r>
            <a:rPr lang="en-GB"/>
            <a:t>Death of a parent or sibling is highly linked to long-term physical challenges in later life</a:t>
          </a:r>
          <a:endParaRPr lang="en-US"/>
        </a:p>
      </dgm:t>
    </dgm:pt>
    <dgm:pt modelId="{D86BB943-5B13-4C96-8DF9-18694414D206}" type="parTrans" cxnId="{C4E35017-FA53-4038-850F-2CAACD1F04BF}">
      <dgm:prSet/>
      <dgm:spPr/>
      <dgm:t>
        <a:bodyPr/>
        <a:lstStyle/>
        <a:p>
          <a:endParaRPr lang="en-US"/>
        </a:p>
      </dgm:t>
    </dgm:pt>
    <dgm:pt modelId="{B78BFAB5-FCC1-4219-AB1F-1F6EF406F741}" type="sibTrans" cxnId="{C4E35017-FA53-4038-850F-2CAACD1F04BF}">
      <dgm:prSet/>
      <dgm:spPr/>
      <dgm:t>
        <a:bodyPr/>
        <a:lstStyle/>
        <a:p>
          <a:endParaRPr lang="en-US"/>
        </a:p>
      </dgm:t>
    </dgm:pt>
    <dgm:pt modelId="{DD916B82-85B7-4347-815F-EB86EDC331A6}">
      <dgm:prSet/>
      <dgm:spPr/>
      <dgm:t>
        <a:bodyPr/>
        <a:lstStyle/>
        <a:p>
          <a:r>
            <a:rPr lang="en-GB"/>
            <a:t>Increased when the death is a result of suicide, accident, or unexpected death (Luecken, 2008)</a:t>
          </a:r>
          <a:endParaRPr lang="en-US"/>
        </a:p>
      </dgm:t>
    </dgm:pt>
    <dgm:pt modelId="{1CA0B169-5B39-4DF2-9AD7-10AB3C806333}" type="parTrans" cxnId="{B2EED1D0-E554-47AA-9E32-5692363C4B38}">
      <dgm:prSet/>
      <dgm:spPr/>
      <dgm:t>
        <a:bodyPr/>
        <a:lstStyle/>
        <a:p>
          <a:endParaRPr lang="en-US"/>
        </a:p>
      </dgm:t>
    </dgm:pt>
    <dgm:pt modelId="{F70829DA-B4D3-4CB0-AACD-4AEF2866B7F2}" type="sibTrans" cxnId="{B2EED1D0-E554-47AA-9E32-5692363C4B38}">
      <dgm:prSet/>
      <dgm:spPr/>
      <dgm:t>
        <a:bodyPr/>
        <a:lstStyle/>
        <a:p>
          <a:endParaRPr lang="en-US"/>
        </a:p>
      </dgm:t>
    </dgm:pt>
    <dgm:pt modelId="{A3648748-25AF-4A36-8836-749FF56E94BB}">
      <dgm:prSet/>
      <dgm:spPr/>
      <dgm:t>
        <a:bodyPr/>
        <a:lstStyle/>
        <a:p>
          <a:r>
            <a:rPr lang="en-GB"/>
            <a:t>Long term outcomes strongly depend on the remaining parental care (Stroebe &amp; Stroebe, 2012)</a:t>
          </a:r>
          <a:endParaRPr lang="en-US"/>
        </a:p>
      </dgm:t>
    </dgm:pt>
    <dgm:pt modelId="{5D68E75B-5DCC-4300-B940-D4BA52816015}" type="parTrans" cxnId="{F624DA8F-A624-44DC-B01C-068CC47B9777}">
      <dgm:prSet/>
      <dgm:spPr/>
      <dgm:t>
        <a:bodyPr/>
        <a:lstStyle/>
        <a:p>
          <a:endParaRPr lang="en-US"/>
        </a:p>
      </dgm:t>
    </dgm:pt>
    <dgm:pt modelId="{01331DC3-3EA7-4205-AAA3-84432DA4E31D}" type="sibTrans" cxnId="{F624DA8F-A624-44DC-B01C-068CC47B9777}">
      <dgm:prSet/>
      <dgm:spPr/>
      <dgm:t>
        <a:bodyPr/>
        <a:lstStyle/>
        <a:p>
          <a:endParaRPr lang="en-US"/>
        </a:p>
      </dgm:t>
    </dgm:pt>
    <dgm:pt modelId="{ECD802B8-786F-BD4D-93E6-DCD077AE6B19}" type="pres">
      <dgm:prSet presAssocID="{96A07921-FC95-40F5-A182-DDC2D6D12F4E}" presName="outerComposite" presStyleCnt="0">
        <dgm:presLayoutVars>
          <dgm:chMax val="5"/>
          <dgm:dir/>
          <dgm:resizeHandles val="exact"/>
        </dgm:presLayoutVars>
      </dgm:prSet>
      <dgm:spPr/>
    </dgm:pt>
    <dgm:pt modelId="{ECBC8E58-0B73-8E4C-B7A2-F1A7527969B6}" type="pres">
      <dgm:prSet presAssocID="{96A07921-FC95-40F5-A182-DDC2D6D12F4E}" presName="dummyMaxCanvas" presStyleCnt="0">
        <dgm:presLayoutVars/>
      </dgm:prSet>
      <dgm:spPr/>
    </dgm:pt>
    <dgm:pt modelId="{09634FD5-FEBA-1548-8522-6729F53F3F86}" type="pres">
      <dgm:prSet presAssocID="{96A07921-FC95-40F5-A182-DDC2D6D12F4E}" presName="ThreeNodes_1" presStyleLbl="node1" presStyleIdx="0" presStyleCnt="3">
        <dgm:presLayoutVars>
          <dgm:bulletEnabled val="1"/>
        </dgm:presLayoutVars>
      </dgm:prSet>
      <dgm:spPr/>
    </dgm:pt>
    <dgm:pt modelId="{1F4443BC-0259-BE4B-8CE1-3D5E3C5E993D}" type="pres">
      <dgm:prSet presAssocID="{96A07921-FC95-40F5-A182-DDC2D6D12F4E}" presName="ThreeNodes_2" presStyleLbl="node1" presStyleIdx="1" presStyleCnt="3">
        <dgm:presLayoutVars>
          <dgm:bulletEnabled val="1"/>
        </dgm:presLayoutVars>
      </dgm:prSet>
      <dgm:spPr/>
    </dgm:pt>
    <dgm:pt modelId="{D9E5349F-8CB5-084E-AAEF-F6FB2911B60C}" type="pres">
      <dgm:prSet presAssocID="{96A07921-FC95-40F5-A182-DDC2D6D12F4E}" presName="ThreeNodes_3" presStyleLbl="node1" presStyleIdx="2" presStyleCnt="3">
        <dgm:presLayoutVars>
          <dgm:bulletEnabled val="1"/>
        </dgm:presLayoutVars>
      </dgm:prSet>
      <dgm:spPr/>
    </dgm:pt>
    <dgm:pt modelId="{44AED5B0-2139-844E-A1F4-8BCD258F2D58}" type="pres">
      <dgm:prSet presAssocID="{96A07921-FC95-40F5-A182-DDC2D6D12F4E}" presName="ThreeConn_1-2" presStyleLbl="fgAccFollowNode1" presStyleIdx="0" presStyleCnt="2">
        <dgm:presLayoutVars>
          <dgm:bulletEnabled val="1"/>
        </dgm:presLayoutVars>
      </dgm:prSet>
      <dgm:spPr/>
    </dgm:pt>
    <dgm:pt modelId="{C8256DC3-03AE-B14D-A620-5FE428D899FB}" type="pres">
      <dgm:prSet presAssocID="{96A07921-FC95-40F5-A182-DDC2D6D12F4E}" presName="ThreeConn_2-3" presStyleLbl="fgAccFollowNode1" presStyleIdx="1" presStyleCnt="2">
        <dgm:presLayoutVars>
          <dgm:bulletEnabled val="1"/>
        </dgm:presLayoutVars>
      </dgm:prSet>
      <dgm:spPr/>
    </dgm:pt>
    <dgm:pt modelId="{DAF0C3C6-2BAB-0440-8BD7-6F4C230F33B7}" type="pres">
      <dgm:prSet presAssocID="{96A07921-FC95-40F5-A182-DDC2D6D12F4E}" presName="ThreeNodes_1_text" presStyleLbl="node1" presStyleIdx="2" presStyleCnt="3">
        <dgm:presLayoutVars>
          <dgm:bulletEnabled val="1"/>
        </dgm:presLayoutVars>
      </dgm:prSet>
      <dgm:spPr/>
    </dgm:pt>
    <dgm:pt modelId="{83A6BCBB-0F9E-734C-AD4B-3A894B0C1B1B}" type="pres">
      <dgm:prSet presAssocID="{96A07921-FC95-40F5-A182-DDC2D6D12F4E}" presName="ThreeNodes_2_text" presStyleLbl="node1" presStyleIdx="2" presStyleCnt="3">
        <dgm:presLayoutVars>
          <dgm:bulletEnabled val="1"/>
        </dgm:presLayoutVars>
      </dgm:prSet>
      <dgm:spPr/>
    </dgm:pt>
    <dgm:pt modelId="{819709A9-0F40-DD4C-B04C-89FF825E39BF}" type="pres">
      <dgm:prSet presAssocID="{96A07921-FC95-40F5-A182-DDC2D6D12F4E}" presName="ThreeNodes_3_text" presStyleLbl="node1" presStyleIdx="2" presStyleCnt="3">
        <dgm:presLayoutVars>
          <dgm:bulletEnabled val="1"/>
        </dgm:presLayoutVars>
      </dgm:prSet>
      <dgm:spPr/>
    </dgm:pt>
  </dgm:ptLst>
  <dgm:cxnLst>
    <dgm:cxn modelId="{6AD7760E-84DD-4C40-97CE-19608CE67FAF}" type="presOf" srcId="{A3648748-25AF-4A36-8836-749FF56E94BB}" destId="{D9E5349F-8CB5-084E-AAEF-F6FB2911B60C}" srcOrd="0" destOrd="0" presId="urn:microsoft.com/office/officeart/2005/8/layout/vProcess5"/>
    <dgm:cxn modelId="{C4E35017-FA53-4038-850F-2CAACD1F04BF}" srcId="{96A07921-FC95-40F5-A182-DDC2D6D12F4E}" destId="{FD0815B4-C2E1-4535-B439-A6676053A679}" srcOrd="0" destOrd="0" parTransId="{D86BB943-5B13-4C96-8DF9-18694414D206}" sibTransId="{B78BFAB5-FCC1-4219-AB1F-1F6EF406F741}"/>
    <dgm:cxn modelId="{57218B45-A2A7-2246-A24D-A170CD639783}" type="presOf" srcId="{FD0815B4-C2E1-4535-B439-A6676053A679}" destId="{DAF0C3C6-2BAB-0440-8BD7-6F4C230F33B7}" srcOrd="1" destOrd="0" presId="urn:microsoft.com/office/officeart/2005/8/layout/vProcess5"/>
    <dgm:cxn modelId="{F07F1750-4CA3-B142-A907-F6F90E542189}" type="presOf" srcId="{DD916B82-85B7-4347-815F-EB86EDC331A6}" destId="{83A6BCBB-0F9E-734C-AD4B-3A894B0C1B1B}" srcOrd="1" destOrd="0" presId="urn:microsoft.com/office/officeart/2005/8/layout/vProcess5"/>
    <dgm:cxn modelId="{24B58B63-5017-5641-904C-6180DB5DFBFB}" type="presOf" srcId="{B78BFAB5-FCC1-4219-AB1F-1F6EF406F741}" destId="{44AED5B0-2139-844E-A1F4-8BCD258F2D58}" srcOrd="0" destOrd="0" presId="urn:microsoft.com/office/officeart/2005/8/layout/vProcess5"/>
    <dgm:cxn modelId="{F624DA8F-A624-44DC-B01C-068CC47B9777}" srcId="{96A07921-FC95-40F5-A182-DDC2D6D12F4E}" destId="{A3648748-25AF-4A36-8836-749FF56E94BB}" srcOrd="2" destOrd="0" parTransId="{5D68E75B-5DCC-4300-B940-D4BA52816015}" sibTransId="{01331DC3-3EA7-4205-AAA3-84432DA4E31D}"/>
    <dgm:cxn modelId="{DFC5B29E-B7FC-DB48-8FF5-A1BE05145D8A}" type="presOf" srcId="{DD916B82-85B7-4347-815F-EB86EDC331A6}" destId="{1F4443BC-0259-BE4B-8CE1-3D5E3C5E993D}" srcOrd="0" destOrd="0" presId="urn:microsoft.com/office/officeart/2005/8/layout/vProcess5"/>
    <dgm:cxn modelId="{1020D3A6-1BDA-CD44-AF60-168EE30D952E}" type="presOf" srcId="{A3648748-25AF-4A36-8836-749FF56E94BB}" destId="{819709A9-0F40-DD4C-B04C-89FF825E39BF}" srcOrd="1" destOrd="0" presId="urn:microsoft.com/office/officeart/2005/8/layout/vProcess5"/>
    <dgm:cxn modelId="{B2EED1D0-E554-47AA-9E32-5692363C4B38}" srcId="{96A07921-FC95-40F5-A182-DDC2D6D12F4E}" destId="{DD916B82-85B7-4347-815F-EB86EDC331A6}" srcOrd="1" destOrd="0" parTransId="{1CA0B169-5B39-4DF2-9AD7-10AB3C806333}" sibTransId="{F70829DA-B4D3-4CB0-AACD-4AEF2866B7F2}"/>
    <dgm:cxn modelId="{DA7E13D3-5E10-C144-8FDB-6171F6875B36}" type="presOf" srcId="{FD0815B4-C2E1-4535-B439-A6676053A679}" destId="{09634FD5-FEBA-1548-8522-6729F53F3F86}" srcOrd="0" destOrd="0" presId="urn:microsoft.com/office/officeart/2005/8/layout/vProcess5"/>
    <dgm:cxn modelId="{B01452D9-5ED6-CA47-8A4F-624AF4286265}" type="presOf" srcId="{96A07921-FC95-40F5-A182-DDC2D6D12F4E}" destId="{ECD802B8-786F-BD4D-93E6-DCD077AE6B19}" srcOrd="0" destOrd="0" presId="urn:microsoft.com/office/officeart/2005/8/layout/vProcess5"/>
    <dgm:cxn modelId="{D566A0E9-DAD1-1644-847E-FAB0853368E3}" type="presOf" srcId="{F70829DA-B4D3-4CB0-AACD-4AEF2866B7F2}" destId="{C8256DC3-03AE-B14D-A620-5FE428D899FB}" srcOrd="0" destOrd="0" presId="urn:microsoft.com/office/officeart/2005/8/layout/vProcess5"/>
    <dgm:cxn modelId="{92F73B3D-C8E2-EF49-A36E-3F9222773C17}" type="presParOf" srcId="{ECD802B8-786F-BD4D-93E6-DCD077AE6B19}" destId="{ECBC8E58-0B73-8E4C-B7A2-F1A7527969B6}" srcOrd="0" destOrd="0" presId="urn:microsoft.com/office/officeart/2005/8/layout/vProcess5"/>
    <dgm:cxn modelId="{526B324D-2368-9C45-BB78-7AB9534ADBB6}" type="presParOf" srcId="{ECD802B8-786F-BD4D-93E6-DCD077AE6B19}" destId="{09634FD5-FEBA-1548-8522-6729F53F3F86}" srcOrd="1" destOrd="0" presId="urn:microsoft.com/office/officeart/2005/8/layout/vProcess5"/>
    <dgm:cxn modelId="{2283CB08-8CEC-F244-9F49-38013928F568}" type="presParOf" srcId="{ECD802B8-786F-BD4D-93E6-DCD077AE6B19}" destId="{1F4443BC-0259-BE4B-8CE1-3D5E3C5E993D}" srcOrd="2" destOrd="0" presId="urn:microsoft.com/office/officeart/2005/8/layout/vProcess5"/>
    <dgm:cxn modelId="{D695C2C4-1093-A347-B1E1-6ACA6A158D55}" type="presParOf" srcId="{ECD802B8-786F-BD4D-93E6-DCD077AE6B19}" destId="{D9E5349F-8CB5-084E-AAEF-F6FB2911B60C}" srcOrd="3" destOrd="0" presId="urn:microsoft.com/office/officeart/2005/8/layout/vProcess5"/>
    <dgm:cxn modelId="{F72B6E0F-F44D-7B43-B8B3-8FB7DF32738F}" type="presParOf" srcId="{ECD802B8-786F-BD4D-93E6-DCD077AE6B19}" destId="{44AED5B0-2139-844E-A1F4-8BCD258F2D58}" srcOrd="4" destOrd="0" presId="urn:microsoft.com/office/officeart/2005/8/layout/vProcess5"/>
    <dgm:cxn modelId="{A637E054-1608-9C44-A976-939FB5F7CEC7}" type="presParOf" srcId="{ECD802B8-786F-BD4D-93E6-DCD077AE6B19}" destId="{C8256DC3-03AE-B14D-A620-5FE428D899FB}" srcOrd="5" destOrd="0" presId="urn:microsoft.com/office/officeart/2005/8/layout/vProcess5"/>
    <dgm:cxn modelId="{81F86C4D-A60D-5240-B716-99AE4F9D6D6E}" type="presParOf" srcId="{ECD802B8-786F-BD4D-93E6-DCD077AE6B19}" destId="{DAF0C3C6-2BAB-0440-8BD7-6F4C230F33B7}" srcOrd="6" destOrd="0" presId="urn:microsoft.com/office/officeart/2005/8/layout/vProcess5"/>
    <dgm:cxn modelId="{A2BB3156-DA01-7B4E-8EC1-9414923F2214}" type="presParOf" srcId="{ECD802B8-786F-BD4D-93E6-DCD077AE6B19}" destId="{83A6BCBB-0F9E-734C-AD4B-3A894B0C1B1B}" srcOrd="7" destOrd="0" presId="urn:microsoft.com/office/officeart/2005/8/layout/vProcess5"/>
    <dgm:cxn modelId="{40776CB1-1A9E-BF4F-B452-5ECF0B7FE885}" type="presParOf" srcId="{ECD802B8-786F-BD4D-93E6-DCD077AE6B19}" destId="{819709A9-0F40-DD4C-B04C-89FF825E39BF}"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A299437-7401-4A2E-B1CC-CA81F0940BBD}"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0D5A42A9-088C-4C01-BD59-5A1174E9FACD}">
      <dgm:prSet/>
      <dgm:spPr/>
      <dgm:t>
        <a:bodyPr/>
        <a:lstStyle/>
        <a:p>
          <a:r>
            <a:rPr lang="en-GB"/>
            <a:t>When there is a loss of a parent there is an increased risk of mortality</a:t>
          </a:r>
          <a:endParaRPr lang="en-US"/>
        </a:p>
      </dgm:t>
    </dgm:pt>
    <dgm:pt modelId="{D81549B9-7F95-43E2-B7B1-A0D840BDA22A}" type="parTrans" cxnId="{3774B4A0-8727-4C0A-927E-33ED2718387F}">
      <dgm:prSet/>
      <dgm:spPr/>
      <dgm:t>
        <a:bodyPr/>
        <a:lstStyle/>
        <a:p>
          <a:endParaRPr lang="en-US"/>
        </a:p>
      </dgm:t>
    </dgm:pt>
    <dgm:pt modelId="{CC14D808-445C-4B11-A321-F0D6E95E37CF}" type="sibTrans" cxnId="{3774B4A0-8727-4C0A-927E-33ED2718387F}">
      <dgm:prSet/>
      <dgm:spPr/>
      <dgm:t>
        <a:bodyPr/>
        <a:lstStyle/>
        <a:p>
          <a:endParaRPr lang="en-US"/>
        </a:p>
      </dgm:t>
    </dgm:pt>
    <dgm:pt modelId="{985FFB3A-8F0D-4DDE-AE30-7EB7E05159DE}">
      <dgm:prSet/>
      <dgm:spPr/>
      <dgm:t>
        <a:bodyPr/>
        <a:lstStyle/>
        <a:p>
          <a:r>
            <a:rPr lang="en-GB"/>
            <a:t>Increase in short term risk of mortality – the younger the child when experiencing the death</a:t>
          </a:r>
          <a:endParaRPr lang="en-US"/>
        </a:p>
      </dgm:t>
    </dgm:pt>
    <dgm:pt modelId="{652E5BE5-BCDA-48A6-A425-3816458E272C}" type="parTrans" cxnId="{7FC79885-5A82-4031-9CEB-D3C5B9292CED}">
      <dgm:prSet/>
      <dgm:spPr/>
      <dgm:t>
        <a:bodyPr/>
        <a:lstStyle/>
        <a:p>
          <a:endParaRPr lang="en-US"/>
        </a:p>
      </dgm:t>
    </dgm:pt>
    <dgm:pt modelId="{1747625B-0A40-4EF6-932A-4491EE4C29E2}" type="sibTrans" cxnId="{7FC79885-5A82-4031-9CEB-D3C5B9292CED}">
      <dgm:prSet/>
      <dgm:spPr/>
      <dgm:t>
        <a:bodyPr/>
        <a:lstStyle/>
        <a:p>
          <a:endParaRPr lang="en-US"/>
        </a:p>
      </dgm:t>
    </dgm:pt>
    <dgm:pt modelId="{9D27CCB3-1399-441B-871A-521CAC9AF01D}">
      <dgm:prSet/>
      <dgm:spPr/>
      <dgm:t>
        <a:bodyPr/>
        <a:lstStyle/>
        <a:p>
          <a:r>
            <a:rPr lang="en-GB"/>
            <a:t>Lack of care and support provided to the child in the immediate aftermath following the death</a:t>
          </a:r>
          <a:endParaRPr lang="en-US"/>
        </a:p>
      </dgm:t>
    </dgm:pt>
    <dgm:pt modelId="{79C63E91-8AD1-4269-80BD-553C957D3358}" type="parTrans" cxnId="{7C7876B9-2D53-45FF-B068-6578627DB9E2}">
      <dgm:prSet/>
      <dgm:spPr/>
      <dgm:t>
        <a:bodyPr/>
        <a:lstStyle/>
        <a:p>
          <a:endParaRPr lang="en-US"/>
        </a:p>
      </dgm:t>
    </dgm:pt>
    <dgm:pt modelId="{D3DE2AFD-19FF-4331-A053-3EADC49735A6}" type="sibTrans" cxnId="{7C7876B9-2D53-45FF-B068-6578627DB9E2}">
      <dgm:prSet/>
      <dgm:spPr/>
      <dgm:t>
        <a:bodyPr/>
        <a:lstStyle/>
        <a:p>
          <a:endParaRPr lang="en-US"/>
        </a:p>
      </dgm:t>
    </dgm:pt>
    <dgm:pt modelId="{93D4E6BB-E0F4-B043-8221-A9536F190427}" type="pres">
      <dgm:prSet presAssocID="{9A299437-7401-4A2E-B1CC-CA81F0940BBD}" presName="hierChild1" presStyleCnt="0">
        <dgm:presLayoutVars>
          <dgm:chPref val="1"/>
          <dgm:dir/>
          <dgm:animOne val="branch"/>
          <dgm:animLvl val="lvl"/>
          <dgm:resizeHandles/>
        </dgm:presLayoutVars>
      </dgm:prSet>
      <dgm:spPr/>
    </dgm:pt>
    <dgm:pt modelId="{5B3A73F7-8875-F348-841F-A11139F64FEF}" type="pres">
      <dgm:prSet presAssocID="{0D5A42A9-088C-4C01-BD59-5A1174E9FACD}" presName="hierRoot1" presStyleCnt="0"/>
      <dgm:spPr/>
    </dgm:pt>
    <dgm:pt modelId="{769726E0-7B29-E640-8798-0E8B46F09A2E}" type="pres">
      <dgm:prSet presAssocID="{0D5A42A9-088C-4C01-BD59-5A1174E9FACD}" presName="composite" presStyleCnt="0"/>
      <dgm:spPr/>
    </dgm:pt>
    <dgm:pt modelId="{79045993-8D2B-3442-A80C-296A9EE3421D}" type="pres">
      <dgm:prSet presAssocID="{0D5A42A9-088C-4C01-BD59-5A1174E9FACD}" presName="background" presStyleLbl="node0" presStyleIdx="0" presStyleCnt="3"/>
      <dgm:spPr/>
    </dgm:pt>
    <dgm:pt modelId="{6E83BDF7-96FD-F443-8810-F109B2B9D5C9}" type="pres">
      <dgm:prSet presAssocID="{0D5A42A9-088C-4C01-BD59-5A1174E9FACD}" presName="text" presStyleLbl="fgAcc0" presStyleIdx="0" presStyleCnt="3">
        <dgm:presLayoutVars>
          <dgm:chPref val="3"/>
        </dgm:presLayoutVars>
      </dgm:prSet>
      <dgm:spPr/>
    </dgm:pt>
    <dgm:pt modelId="{3E5575D3-3626-9B47-B43F-7110EF54E4EE}" type="pres">
      <dgm:prSet presAssocID="{0D5A42A9-088C-4C01-BD59-5A1174E9FACD}" presName="hierChild2" presStyleCnt="0"/>
      <dgm:spPr/>
    </dgm:pt>
    <dgm:pt modelId="{0664B04B-6F92-F142-A1ED-FD557263B82C}" type="pres">
      <dgm:prSet presAssocID="{985FFB3A-8F0D-4DDE-AE30-7EB7E05159DE}" presName="hierRoot1" presStyleCnt="0"/>
      <dgm:spPr/>
    </dgm:pt>
    <dgm:pt modelId="{CB1F53A9-9907-1F48-ACB9-6BCEA997D0F5}" type="pres">
      <dgm:prSet presAssocID="{985FFB3A-8F0D-4DDE-AE30-7EB7E05159DE}" presName="composite" presStyleCnt="0"/>
      <dgm:spPr/>
    </dgm:pt>
    <dgm:pt modelId="{5677D95B-0C77-A145-88C2-7B75AE19E1F4}" type="pres">
      <dgm:prSet presAssocID="{985FFB3A-8F0D-4DDE-AE30-7EB7E05159DE}" presName="background" presStyleLbl="node0" presStyleIdx="1" presStyleCnt="3"/>
      <dgm:spPr/>
    </dgm:pt>
    <dgm:pt modelId="{1EEAAE53-B267-344D-929E-085809BF894C}" type="pres">
      <dgm:prSet presAssocID="{985FFB3A-8F0D-4DDE-AE30-7EB7E05159DE}" presName="text" presStyleLbl="fgAcc0" presStyleIdx="1" presStyleCnt="3">
        <dgm:presLayoutVars>
          <dgm:chPref val="3"/>
        </dgm:presLayoutVars>
      </dgm:prSet>
      <dgm:spPr/>
    </dgm:pt>
    <dgm:pt modelId="{844C438E-013C-6F40-B67F-1C976D826E6E}" type="pres">
      <dgm:prSet presAssocID="{985FFB3A-8F0D-4DDE-AE30-7EB7E05159DE}" presName="hierChild2" presStyleCnt="0"/>
      <dgm:spPr/>
    </dgm:pt>
    <dgm:pt modelId="{F8D95526-7E61-5E4E-953D-080FECE1BF18}" type="pres">
      <dgm:prSet presAssocID="{9D27CCB3-1399-441B-871A-521CAC9AF01D}" presName="hierRoot1" presStyleCnt="0"/>
      <dgm:spPr/>
    </dgm:pt>
    <dgm:pt modelId="{B657DE04-E93F-CF44-8225-29EEEFF7A2A0}" type="pres">
      <dgm:prSet presAssocID="{9D27CCB3-1399-441B-871A-521CAC9AF01D}" presName="composite" presStyleCnt="0"/>
      <dgm:spPr/>
    </dgm:pt>
    <dgm:pt modelId="{265F3590-0310-3E41-B5EB-C6551D1E0001}" type="pres">
      <dgm:prSet presAssocID="{9D27CCB3-1399-441B-871A-521CAC9AF01D}" presName="background" presStyleLbl="node0" presStyleIdx="2" presStyleCnt="3"/>
      <dgm:spPr/>
    </dgm:pt>
    <dgm:pt modelId="{F364F8A7-2815-6048-93CD-3D5197CE9334}" type="pres">
      <dgm:prSet presAssocID="{9D27CCB3-1399-441B-871A-521CAC9AF01D}" presName="text" presStyleLbl="fgAcc0" presStyleIdx="2" presStyleCnt="3">
        <dgm:presLayoutVars>
          <dgm:chPref val="3"/>
        </dgm:presLayoutVars>
      </dgm:prSet>
      <dgm:spPr/>
    </dgm:pt>
    <dgm:pt modelId="{3C31A192-AAA5-9541-BB98-B3AB02479F21}" type="pres">
      <dgm:prSet presAssocID="{9D27CCB3-1399-441B-871A-521CAC9AF01D}" presName="hierChild2" presStyleCnt="0"/>
      <dgm:spPr/>
    </dgm:pt>
  </dgm:ptLst>
  <dgm:cxnLst>
    <dgm:cxn modelId="{7FC79885-5A82-4031-9CEB-D3C5B9292CED}" srcId="{9A299437-7401-4A2E-B1CC-CA81F0940BBD}" destId="{985FFB3A-8F0D-4DDE-AE30-7EB7E05159DE}" srcOrd="1" destOrd="0" parTransId="{652E5BE5-BCDA-48A6-A425-3816458E272C}" sibTransId="{1747625B-0A40-4EF6-932A-4491EE4C29E2}"/>
    <dgm:cxn modelId="{547DD885-5E5E-3241-A841-78D9178A3755}" type="presOf" srcId="{9A299437-7401-4A2E-B1CC-CA81F0940BBD}" destId="{93D4E6BB-E0F4-B043-8221-A9536F190427}" srcOrd="0" destOrd="0" presId="urn:microsoft.com/office/officeart/2005/8/layout/hierarchy1"/>
    <dgm:cxn modelId="{3774B4A0-8727-4C0A-927E-33ED2718387F}" srcId="{9A299437-7401-4A2E-B1CC-CA81F0940BBD}" destId="{0D5A42A9-088C-4C01-BD59-5A1174E9FACD}" srcOrd="0" destOrd="0" parTransId="{D81549B9-7F95-43E2-B7B1-A0D840BDA22A}" sibTransId="{CC14D808-445C-4B11-A321-F0D6E95E37CF}"/>
    <dgm:cxn modelId="{519794A3-A546-A447-A58F-AD8963DCA12C}" type="presOf" srcId="{0D5A42A9-088C-4C01-BD59-5A1174E9FACD}" destId="{6E83BDF7-96FD-F443-8810-F109B2B9D5C9}" srcOrd="0" destOrd="0" presId="urn:microsoft.com/office/officeart/2005/8/layout/hierarchy1"/>
    <dgm:cxn modelId="{7C7876B9-2D53-45FF-B068-6578627DB9E2}" srcId="{9A299437-7401-4A2E-B1CC-CA81F0940BBD}" destId="{9D27CCB3-1399-441B-871A-521CAC9AF01D}" srcOrd="2" destOrd="0" parTransId="{79C63E91-8AD1-4269-80BD-553C957D3358}" sibTransId="{D3DE2AFD-19FF-4331-A053-3EADC49735A6}"/>
    <dgm:cxn modelId="{BF470EDA-C743-1047-AD66-6A3CCB699FE3}" type="presOf" srcId="{9D27CCB3-1399-441B-871A-521CAC9AF01D}" destId="{F364F8A7-2815-6048-93CD-3D5197CE9334}" srcOrd="0" destOrd="0" presId="urn:microsoft.com/office/officeart/2005/8/layout/hierarchy1"/>
    <dgm:cxn modelId="{AFB1FAF4-A3CF-C54D-8733-59B68C133BAF}" type="presOf" srcId="{985FFB3A-8F0D-4DDE-AE30-7EB7E05159DE}" destId="{1EEAAE53-B267-344D-929E-085809BF894C}" srcOrd="0" destOrd="0" presId="urn:microsoft.com/office/officeart/2005/8/layout/hierarchy1"/>
    <dgm:cxn modelId="{31B1B4B7-1CF1-374D-A366-0AD503DCD940}" type="presParOf" srcId="{93D4E6BB-E0F4-B043-8221-A9536F190427}" destId="{5B3A73F7-8875-F348-841F-A11139F64FEF}" srcOrd="0" destOrd="0" presId="urn:microsoft.com/office/officeart/2005/8/layout/hierarchy1"/>
    <dgm:cxn modelId="{DE06710D-F956-124B-8168-B702A7D05E48}" type="presParOf" srcId="{5B3A73F7-8875-F348-841F-A11139F64FEF}" destId="{769726E0-7B29-E640-8798-0E8B46F09A2E}" srcOrd="0" destOrd="0" presId="urn:microsoft.com/office/officeart/2005/8/layout/hierarchy1"/>
    <dgm:cxn modelId="{187319A3-AA91-0449-A13C-A9A991C26400}" type="presParOf" srcId="{769726E0-7B29-E640-8798-0E8B46F09A2E}" destId="{79045993-8D2B-3442-A80C-296A9EE3421D}" srcOrd="0" destOrd="0" presId="urn:microsoft.com/office/officeart/2005/8/layout/hierarchy1"/>
    <dgm:cxn modelId="{90098454-2B2E-634F-A73C-28DCF1F37C70}" type="presParOf" srcId="{769726E0-7B29-E640-8798-0E8B46F09A2E}" destId="{6E83BDF7-96FD-F443-8810-F109B2B9D5C9}" srcOrd="1" destOrd="0" presId="urn:microsoft.com/office/officeart/2005/8/layout/hierarchy1"/>
    <dgm:cxn modelId="{8C4103A9-8E71-204A-A35B-738A3E1C9E80}" type="presParOf" srcId="{5B3A73F7-8875-F348-841F-A11139F64FEF}" destId="{3E5575D3-3626-9B47-B43F-7110EF54E4EE}" srcOrd="1" destOrd="0" presId="urn:microsoft.com/office/officeart/2005/8/layout/hierarchy1"/>
    <dgm:cxn modelId="{91198162-A428-A341-B2A5-827D145254CE}" type="presParOf" srcId="{93D4E6BB-E0F4-B043-8221-A9536F190427}" destId="{0664B04B-6F92-F142-A1ED-FD557263B82C}" srcOrd="1" destOrd="0" presId="urn:microsoft.com/office/officeart/2005/8/layout/hierarchy1"/>
    <dgm:cxn modelId="{4DEF7A5B-8C5C-C445-B1AE-82672D78FD92}" type="presParOf" srcId="{0664B04B-6F92-F142-A1ED-FD557263B82C}" destId="{CB1F53A9-9907-1F48-ACB9-6BCEA997D0F5}" srcOrd="0" destOrd="0" presId="urn:microsoft.com/office/officeart/2005/8/layout/hierarchy1"/>
    <dgm:cxn modelId="{AA620EE2-28AB-6041-911B-E6D794E02E3E}" type="presParOf" srcId="{CB1F53A9-9907-1F48-ACB9-6BCEA997D0F5}" destId="{5677D95B-0C77-A145-88C2-7B75AE19E1F4}" srcOrd="0" destOrd="0" presId="urn:microsoft.com/office/officeart/2005/8/layout/hierarchy1"/>
    <dgm:cxn modelId="{FA87BCDB-34F5-0640-AC3F-166F306ACFE4}" type="presParOf" srcId="{CB1F53A9-9907-1F48-ACB9-6BCEA997D0F5}" destId="{1EEAAE53-B267-344D-929E-085809BF894C}" srcOrd="1" destOrd="0" presId="urn:microsoft.com/office/officeart/2005/8/layout/hierarchy1"/>
    <dgm:cxn modelId="{CF3050FC-42A4-DF42-A798-2510250CC0F0}" type="presParOf" srcId="{0664B04B-6F92-F142-A1ED-FD557263B82C}" destId="{844C438E-013C-6F40-B67F-1C976D826E6E}" srcOrd="1" destOrd="0" presId="urn:microsoft.com/office/officeart/2005/8/layout/hierarchy1"/>
    <dgm:cxn modelId="{F83A4E0E-D3EC-3E4C-AD44-AC4998A658E1}" type="presParOf" srcId="{93D4E6BB-E0F4-B043-8221-A9536F190427}" destId="{F8D95526-7E61-5E4E-953D-080FECE1BF18}" srcOrd="2" destOrd="0" presId="urn:microsoft.com/office/officeart/2005/8/layout/hierarchy1"/>
    <dgm:cxn modelId="{769668BB-41DF-264F-BDA1-711F4D8BBB1D}" type="presParOf" srcId="{F8D95526-7E61-5E4E-953D-080FECE1BF18}" destId="{B657DE04-E93F-CF44-8225-29EEEFF7A2A0}" srcOrd="0" destOrd="0" presId="urn:microsoft.com/office/officeart/2005/8/layout/hierarchy1"/>
    <dgm:cxn modelId="{EC4C8AA1-5286-3148-92D5-E5B6D322507E}" type="presParOf" srcId="{B657DE04-E93F-CF44-8225-29EEEFF7A2A0}" destId="{265F3590-0310-3E41-B5EB-C6551D1E0001}" srcOrd="0" destOrd="0" presId="urn:microsoft.com/office/officeart/2005/8/layout/hierarchy1"/>
    <dgm:cxn modelId="{136410A1-2B0D-3A45-8EB0-F6B84D3451DC}" type="presParOf" srcId="{B657DE04-E93F-CF44-8225-29EEEFF7A2A0}" destId="{F364F8A7-2815-6048-93CD-3D5197CE9334}" srcOrd="1" destOrd="0" presId="urn:microsoft.com/office/officeart/2005/8/layout/hierarchy1"/>
    <dgm:cxn modelId="{6F6956B2-C043-6646-B0DD-998EC40F4B56}" type="presParOf" srcId="{F8D95526-7E61-5E4E-953D-080FECE1BF18}" destId="{3C31A192-AAA5-9541-BB98-B3AB02479F21}"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37FAB9E-0633-40BD-B29A-F3C1399F7BA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FB7AD18D-53B6-4753-999D-E1D77BC440BE}">
      <dgm:prSet/>
      <dgm:spPr/>
      <dgm:t>
        <a:bodyPr/>
        <a:lstStyle/>
        <a:p>
          <a:r>
            <a:rPr lang="en-GB"/>
            <a:t>Scandinavia study - sample size of 7,302,033 - born between 1968 – 2008 – twice as likely to attempt suicide </a:t>
          </a:r>
          <a:endParaRPr lang="en-US"/>
        </a:p>
      </dgm:t>
    </dgm:pt>
    <dgm:pt modelId="{C068E58E-4FDB-4CED-8235-E35D38D526ED}" type="parTrans" cxnId="{3C8AB74D-68BF-408D-80BD-84FB856BCCDD}">
      <dgm:prSet/>
      <dgm:spPr/>
      <dgm:t>
        <a:bodyPr/>
        <a:lstStyle/>
        <a:p>
          <a:endParaRPr lang="en-US"/>
        </a:p>
      </dgm:t>
    </dgm:pt>
    <dgm:pt modelId="{49E661A3-ECBE-4905-BEC9-49EC321C525A}" type="sibTrans" cxnId="{3C8AB74D-68BF-408D-80BD-84FB856BCCDD}">
      <dgm:prSet/>
      <dgm:spPr/>
      <dgm:t>
        <a:bodyPr/>
        <a:lstStyle/>
        <a:p>
          <a:endParaRPr lang="en-US"/>
        </a:p>
      </dgm:t>
    </dgm:pt>
    <dgm:pt modelId="{F121496E-4201-442A-AAE7-A1D526BDC9F2}">
      <dgm:prSet/>
      <dgm:spPr/>
      <dgm:t>
        <a:bodyPr/>
        <a:lstStyle/>
        <a:p>
          <a:r>
            <a:rPr lang="en-GB"/>
            <a:t>82% of children were more likely to commit suicide (Guldin et al., 2015) </a:t>
          </a:r>
          <a:endParaRPr lang="en-US"/>
        </a:p>
      </dgm:t>
    </dgm:pt>
    <dgm:pt modelId="{BD183F3D-AFF9-4C79-935A-29785A60026B}" type="parTrans" cxnId="{2E259FBD-93DF-4243-9A0C-D9D1FCA794BF}">
      <dgm:prSet/>
      <dgm:spPr/>
      <dgm:t>
        <a:bodyPr/>
        <a:lstStyle/>
        <a:p>
          <a:endParaRPr lang="en-US"/>
        </a:p>
      </dgm:t>
    </dgm:pt>
    <dgm:pt modelId="{30C8B2A0-C611-46B4-B9A1-F0B436691883}" type="sibTrans" cxnId="{2E259FBD-93DF-4243-9A0C-D9D1FCA794BF}">
      <dgm:prSet/>
      <dgm:spPr/>
      <dgm:t>
        <a:bodyPr/>
        <a:lstStyle/>
        <a:p>
          <a:endParaRPr lang="en-US"/>
        </a:p>
      </dgm:t>
    </dgm:pt>
    <dgm:pt modelId="{996A2681-CEAE-46E9-841F-60B6C3C551AA}">
      <dgm:prSet/>
      <dgm:spPr/>
      <dgm:t>
        <a:bodyPr/>
        <a:lstStyle/>
        <a:p>
          <a:r>
            <a:rPr lang="en-GB"/>
            <a:t>Similar figures found in a Swedish study, the younger the child at the time of the loss the higher the risk (Niederkrotenthaler et al., 2012)</a:t>
          </a:r>
          <a:endParaRPr lang="en-US"/>
        </a:p>
      </dgm:t>
    </dgm:pt>
    <dgm:pt modelId="{64B4747B-B38B-4178-98E1-9D62D8FB8ED6}" type="parTrans" cxnId="{0DE8CEBF-8225-4E18-82B5-F0197DB7F69E}">
      <dgm:prSet/>
      <dgm:spPr/>
      <dgm:t>
        <a:bodyPr/>
        <a:lstStyle/>
        <a:p>
          <a:endParaRPr lang="en-US"/>
        </a:p>
      </dgm:t>
    </dgm:pt>
    <dgm:pt modelId="{8D51C1B0-2706-4C29-8093-1B1A25B6550A}" type="sibTrans" cxnId="{0DE8CEBF-8225-4E18-82B5-F0197DB7F69E}">
      <dgm:prSet/>
      <dgm:spPr/>
      <dgm:t>
        <a:bodyPr/>
        <a:lstStyle/>
        <a:p>
          <a:endParaRPr lang="en-US"/>
        </a:p>
      </dgm:t>
    </dgm:pt>
    <dgm:pt modelId="{793A9CEA-71EA-8044-8EF4-ADF36D5C548B}" type="pres">
      <dgm:prSet presAssocID="{B37FAB9E-0633-40BD-B29A-F3C1399F7BAD}" presName="vert0" presStyleCnt="0">
        <dgm:presLayoutVars>
          <dgm:dir/>
          <dgm:animOne val="branch"/>
          <dgm:animLvl val="lvl"/>
        </dgm:presLayoutVars>
      </dgm:prSet>
      <dgm:spPr/>
    </dgm:pt>
    <dgm:pt modelId="{18466E90-A355-364A-9EF2-C40E07941CA6}" type="pres">
      <dgm:prSet presAssocID="{FB7AD18D-53B6-4753-999D-E1D77BC440BE}" presName="thickLine" presStyleLbl="alignNode1" presStyleIdx="0" presStyleCnt="3"/>
      <dgm:spPr/>
    </dgm:pt>
    <dgm:pt modelId="{9C4DFE07-9206-CD4F-BF6C-9A83C4E003B8}" type="pres">
      <dgm:prSet presAssocID="{FB7AD18D-53B6-4753-999D-E1D77BC440BE}" presName="horz1" presStyleCnt="0"/>
      <dgm:spPr/>
    </dgm:pt>
    <dgm:pt modelId="{D51FCD86-1CD3-4C4F-8EBE-5946DDF35646}" type="pres">
      <dgm:prSet presAssocID="{FB7AD18D-53B6-4753-999D-E1D77BC440BE}" presName="tx1" presStyleLbl="revTx" presStyleIdx="0" presStyleCnt="3"/>
      <dgm:spPr/>
    </dgm:pt>
    <dgm:pt modelId="{4B7A7223-C2F8-BA44-B814-3FF67B9EDB14}" type="pres">
      <dgm:prSet presAssocID="{FB7AD18D-53B6-4753-999D-E1D77BC440BE}" presName="vert1" presStyleCnt="0"/>
      <dgm:spPr/>
    </dgm:pt>
    <dgm:pt modelId="{817D8B41-F400-A642-B84C-94FD50BA4CBF}" type="pres">
      <dgm:prSet presAssocID="{F121496E-4201-442A-AAE7-A1D526BDC9F2}" presName="thickLine" presStyleLbl="alignNode1" presStyleIdx="1" presStyleCnt="3"/>
      <dgm:spPr/>
    </dgm:pt>
    <dgm:pt modelId="{97F47E85-2DAF-9E40-8000-5FF1E6F2793C}" type="pres">
      <dgm:prSet presAssocID="{F121496E-4201-442A-AAE7-A1D526BDC9F2}" presName="horz1" presStyleCnt="0"/>
      <dgm:spPr/>
    </dgm:pt>
    <dgm:pt modelId="{BEF59253-64C1-9B4D-83B4-F6F06D439BF3}" type="pres">
      <dgm:prSet presAssocID="{F121496E-4201-442A-AAE7-A1D526BDC9F2}" presName="tx1" presStyleLbl="revTx" presStyleIdx="1" presStyleCnt="3"/>
      <dgm:spPr/>
    </dgm:pt>
    <dgm:pt modelId="{3215FECB-144E-0340-AB8C-61C5FE5C6AB9}" type="pres">
      <dgm:prSet presAssocID="{F121496E-4201-442A-AAE7-A1D526BDC9F2}" presName="vert1" presStyleCnt="0"/>
      <dgm:spPr/>
    </dgm:pt>
    <dgm:pt modelId="{84E20633-ED02-3B40-A0B2-922110D98586}" type="pres">
      <dgm:prSet presAssocID="{996A2681-CEAE-46E9-841F-60B6C3C551AA}" presName="thickLine" presStyleLbl="alignNode1" presStyleIdx="2" presStyleCnt="3"/>
      <dgm:spPr/>
    </dgm:pt>
    <dgm:pt modelId="{1AEC038A-54FF-AC4B-B1B7-4DA01024CC0D}" type="pres">
      <dgm:prSet presAssocID="{996A2681-CEAE-46E9-841F-60B6C3C551AA}" presName="horz1" presStyleCnt="0"/>
      <dgm:spPr/>
    </dgm:pt>
    <dgm:pt modelId="{EB101DF7-E758-754B-B525-BD63AFB5444D}" type="pres">
      <dgm:prSet presAssocID="{996A2681-CEAE-46E9-841F-60B6C3C551AA}" presName="tx1" presStyleLbl="revTx" presStyleIdx="2" presStyleCnt="3"/>
      <dgm:spPr/>
    </dgm:pt>
    <dgm:pt modelId="{5029301B-1EE4-7746-BEFC-0E4C32393C9F}" type="pres">
      <dgm:prSet presAssocID="{996A2681-CEAE-46E9-841F-60B6C3C551AA}" presName="vert1" presStyleCnt="0"/>
      <dgm:spPr/>
    </dgm:pt>
  </dgm:ptLst>
  <dgm:cxnLst>
    <dgm:cxn modelId="{D82D7021-602E-5649-B031-A5EE14AE8FCB}" type="presOf" srcId="{B37FAB9E-0633-40BD-B29A-F3C1399F7BAD}" destId="{793A9CEA-71EA-8044-8EF4-ADF36D5C548B}" srcOrd="0" destOrd="0" presId="urn:microsoft.com/office/officeart/2008/layout/LinedList"/>
    <dgm:cxn modelId="{3C8AB74D-68BF-408D-80BD-84FB856BCCDD}" srcId="{B37FAB9E-0633-40BD-B29A-F3C1399F7BAD}" destId="{FB7AD18D-53B6-4753-999D-E1D77BC440BE}" srcOrd="0" destOrd="0" parTransId="{C068E58E-4FDB-4CED-8235-E35D38D526ED}" sibTransId="{49E661A3-ECBE-4905-BEC9-49EC321C525A}"/>
    <dgm:cxn modelId="{368D906E-FFF5-664E-9DC8-4E1318047E1C}" type="presOf" srcId="{996A2681-CEAE-46E9-841F-60B6C3C551AA}" destId="{EB101DF7-E758-754B-B525-BD63AFB5444D}" srcOrd="0" destOrd="0" presId="urn:microsoft.com/office/officeart/2008/layout/LinedList"/>
    <dgm:cxn modelId="{2E259FBD-93DF-4243-9A0C-D9D1FCA794BF}" srcId="{B37FAB9E-0633-40BD-B29A-F3C1399F7BAD}" destId="{F121496E-4201-442A-AAE7-A1D526BDC9F2}" srcOrd="1" destOrd="0" parTransId="{BD183F3D-AFF9-4C79-935A-29785A60026B}" sibTransId="{30C8B2A0-C611-46B4-B9A1-F0B436691883}"/>
    <dgm:cxn modelId="{0DE8CEBF-8225-4E18-82B5-F0197DB7F69E}" srcId="{B37FAB9E-0633-40BD-B29A-F3C1399F7BAD}" destId="{996A2681-CEAE-46E9-841F-60B6C3C551AA}" srcOrd="2" destOrd="0" parTransId="{64B4747B-B38B-4178-98E1-9D62D8FB8ED6}" sibTransId="{8D51C1B0-2706-4C29-8093-1B1A25B6550A}"/>
    <dgm:cxn modelId="{F59A11DB-2EDB-5743-871C-F5649DDF276F}" type="presOf" srcId="{F121496E-4201-442A-AAE7-A1D526BDC9F2}" destId="{BEF59253-64C1-9B4D-83B4-F6F06D439BF3}" srcOrd="0" destOrd="0" presId="urn:microsoft.com/office/officeart/2008/layout/LinedList"/>
    <dgm:cxn modelId="{B0AFDEFE-84E1-8B47-9BEB-25C73FAAE6AC}" type="presOf" srcId="{FB7AD18D-53B6-4753-999D-E1D77BC440BE}" destId="{D51FCD86-1CD3-4C4F-8EBE-5946DDF35646}" srcOrd="0" destOrd="0" presId="urn:microsoft.com/office/officeart/2008/layout/LinedList"/>
    <dgm:cxn modelId="{1558F14C-D06D-0B42-9949-3CA77F3B9BD4}" type="presParOf" srcId="{793A9CEA-71EA-8044-8EF4-ADF36D5C548B}" destId="{18466E90-A355-364A-9EF2-C40E07941CA6}" srcOrd="0" destOrd="0" presId="urn:microsoft.com/office/officeart/2008/layout/LinedList"/>
    <dgm:cxn modelId="{50C010D2-A672-FB47-B2D4-22FBDCE6DEE6}" type="presParOf" srcId="{793A9CEA-71EA-8044-8EF4-ADF36D5C548B}" destId="{9C4DFE07-9206-CD4F-BF6C-9A83C4E003B8}" srcOrd="1" destOrd="0" presId="urn:microsoft.com/office/officeart/2008/layout/LinedList"/>
    <dgm:cxn modelId="{7134E68F-0798-D34D-8439-764C6002F479}" type="presParOf" srcId="{9C4DFE07-9206-CD4F-BF6C-9A83C4E003B8}" destId="{D51FCD86-1CD3-4C4F-8EBE-5946DDF35646}" srcOrd="0" destOrd="0" presId="urn:microsoft.com/office/officeart/2008/layout/LinedList"/>
    <dgm:cxn modelId="{DBFDAEAE-62BA-FF44-97A1-41B63864D7D7}" type="presParOf" srcId="{9C4DFE07-9206-CD4F-BF6C-9A83C4E003B8}" destId="{4B7A7223-C2F8-BA44-B814-3FF67B9EDB14}" srcOrd="1" destOrd="0" presId="urn:microsoft.com/office/officeart/2008/layout/LinedList"/>
    <dgm:cxn modelId="{2BAB8888-7833-394E-A5FF-5C1B1773BC27}" type="presParOf" srcId="{793A9CEA-71EA-8044-8EF4-ADF36D5C548B}" destId="{817D8B41-F400-A642-B84C-94FD50BA4CBF}" srcOrd="2" destOrd="0" presId="urn:microsoft.com/office/officeart/2008/layout/LinedList"/>
    <dgm:cxn modelId="{C2C100F2-41BB-854D-A7BE-0474BC03125E}" type="presParOf" srcId="{793A9CEA-71EA-8044-8EF4-ADF36D5C548B}" destId="{97F47E85-2DAF-9E40-8000-5FF1E6F2793C}" srcOrd="3" destOrd="0" presId="urn:microsoft.com/office/officeart/2008/layout/LinedList"/>
    <dgm:cxn modelId="{336D9481-0DEE-FC4D-A6E9-C91C92AE8D40}" type="presParOf" srcId="{97F47E85-2DAF-9E40-8000-5FF1E6F2793C}" destId="{BEF59253-64C1-9B4D-83B4-F6F06D439BF3}" srcOrd="0" destOrd="0" presId="urn:microsoft.com/office/officeart/2008/layout/LinedList"/>
    <dgm:cxn modelId="{8F1B3BF5-6751-D944-85EB-DCB02232A2DA}" type="presParOf" srcId="{97F47E85-2DAF-9E40-8000-5FF1E6F2793C}" destId="{3215FECB-144E-0340-AB8C-61C5FE5C6AB9}" srcOrd="1" destOrd="0" presId="urn:microsoft.com/office/officeart/2008/layout/LinedList"/>
    <dgm:cxn modelId="{0E6BD921-2A97-9B45-9001-82A58995E839}" type="presParOf" srcId="{793A9CEA-71EA-8044-8EF4-ADF36D5C548B}" destId="{84E20633-ED02-3B40-A0B2-922110D98586}" srcOrd="4" destOrd="0" presId="urn:microsoft.com/office/officeart/2008/layout/LinedList"/>
    <dgm:cxn modelId="{6015BE79-F04F-CE44-9E51-CEA87E569F4A}" type="presParOf" srcId="{793A9CEA-71EA-8044-8EF4-ADF36D5C548B}" destId="{1AEC038A-54FF-AC4B-B1B7-4DA01024CC0D}" srcOrd="5" destOrd="0" presId="urn:microsoft.com/office/officeart/2008/layout/LinedList"/>
    <dgm:cxn modelId="{0F89F822-BCC3-9E4E-94DC-9F97EFC0A4F9}" type="presParOf" srcId="{1AEC038A-54FF-AC4B-B1B7-4DA01024CC0D}" destId="{EB101DF7-E758-754B-B525-BD63AFB5444D}" srcOrd="0" destOrd="0" presId="urn:microsoft.com/office/officeart/2008/layout/LinedList"/>
    <dgm:cxn modelId="{2402C969-D702-6F47-BE92-CE39BB97F916}" type="presParOf" srcId="{1AEC038A-54FF-AC4B-B1B7-4DA01024CC0D}" destId="{5029301B-1EE4-7746-BEFC-0E4C32393C9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2868455-E5A3-4DFD-9E6E-C1CEAF70EC3D}"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56B75551-D9CC-4073-8461-A2228B009018}">
      <dgm:prSet/>
      <dgm:spPr/>
      <dgm:t>
        <a:bodyPr/>
        <a:lstStyle/>
        <a:p>
          <a:r>
            <a:rPr lang="en-GB"/>
            <a:t>Lower academic achievement</a:t>
          </a:r>
          <a:endParaRPr lang="en-US"/>
        </a:p>
      </dgm:t>
    </dgm:pt>
    <dgm:pt modelId="{636D7713-D05B-479F-9614-9842BD4101ED}" type="parTrans" cxnId="{A61DAC2E-7C67-4283-A0FB-26D712932528}">
      <dgm:prSet/>
      <dgm:spPr/>
      <dgm:t>
        <a:bodyPr/>
        <a:lstStyle/>
        <a:p>
          <a:endParaRPr lang="en-US"/>
        </a:p>
      </dgm:t>
    </dgm:pt>
    <dgm:pt modelId="{A3941907-BE3F-457A-9E1D-7716256D4309}" type="sibTrans" cxnId="{A61DAC2E-7C67-4283-A0FB-26D712932528}">
      <dgm:prSet/>
      <dgm:spPr/>
      <dgm:t>
        <a:bodyPr/>
        <a:lstStyle/>
        <a:p>
          <a:endParaRPr lang="en-US"/>
        </a:p>
      </dgm:t>
    </dgm:pt>
    <dgm:pt modelId="{61C99682-B4F4-4167-8388-18E4C3E38BCE}">
      <dgm:prSet/>
      <dgm:spPr/>
      <dgm:t>
        <a:bodyPr/>
        <a:lstStyle/>
        <a:p>
          <a:r>
            <a:rPr lang="en-GB"/>
            <a:t>Lower GCSE results</a:t>
          </a:r>
          <a:endParaRPr lang="en-US"/>
        </a:p>
      </dgm:t>
    </dgm:pt>
    <dgm:pt modelId="{E62A4EB6-AA9B-4073-9B33-1F5A163A0008}" type="parTrans" cxnId="{CCD36985-7AC4-4C27-9084-1AEBD2A7A6C5}">
      <dgm:prSet/>
      <dgm:spPr/>
      <dgm:t>
        <a:bodyPr/>
        <a:lstStyle/>
        <a:p>
          <a:endParaRPr lang="en-US"/>
        </a:p>
      </dgm:t>
    </dgm:pt>
    <dgm:pt modelId="{F753325C-C25E-43D8-AA20-52628204B952}" type="sibTrans" cxnId="{CCD36985-7AC4-4C27-9084-1AEBD2A7A6C5}">
      <dgm:prSet/>
      <dgm:spPr/>
      <dgm:t>
        <a:bodyPr/>
        <a:lstStyle/>
        <a:p>
          <a:endParaRPr lang="en-US"/>
        </a:p>
      </dgm:t>
    </dgm:pt>
    <dgm:pt modelId="{780E1A0D-53B2-4BE3-AA01-BC167751DE49}">
      <dgm:prSet/>
      <dgm:spPr/>
      <dgm:t>
        <a:bodyPr/>
        <a:lstStyle/>
        <a:p>
          <a:r>
            <a:rPr lang="en-GB"/>
            <a:t>Effect of bereavement may be prolonged </a:t>
          </a:r>
          <a:endParaRPr lang="en-US"/>
        </a:p>
      </dgm:t>
    </dgm:pt>
    <dgm:pt modelId="{266937F2-0A1D-4B62-8F17-F00484B9A20C}" type="parTrans" cxnId="{EEE27B9F-B967-4DAD-A56D-9275B8E96B7C}">
      <dgm:prSet/>
      <dgm:spPr/>
      <dgm:t>
        <a:bodyPr/>
        <a:lstStyle/>
        <a:p>
          <a:endParaRPr lang="en-US"/>
        </a:p>
      </dgm:t>
    </dgm:pt>
    <dgm:pt modelId="{DFD74E94-4C4D-40F2-B460-9F4716876691}" type="sibTrans" cxnId="{EEE27B9F-B967-4DAD-A56D-9275B8E96B7C}">
      <dgm:prSet/>
      <dgm:spPr/>
      <dgm:t>
        <a:bodyPr/>
        <a:lstStyle/>
        <a:p>
          <a:endParaRPr lang="en-US"/>
        </a:p>
      </dgm:t>
    </dgm:pt>
    <dgm:pt modelId="{F2268FEB-E08A-4E01-AC39-781F4F6CDBC6}">
      <dgm:prSet/>
      <dgm:spPr/>
      <dgm:t>
        <a:bodyPr/>
        <a:lstStyle/>
        <a:p>
          <a:r>
            <a:rPr lang="en-GB"/>
            <a:t>Intermittent support may be needed throughout secondary school</a:t>
          </a:r>
          <a:endParaRPr lang="en-US"/>
        </a:p>
      </dgm:t>
    </dgm:pt>
    <dgm:pt modelId="{8602B683-7735-42E6-9289-E368BCA7D19A}" type="parTrans" cxnId="{96242E87-1489-46DA-89AD-56B4977F574C}">
      <dgm:prSet/>
      <dgm:spPr/>
      <dgm:t>
        <a:bodyPr/>
        <a:lstStyle/>
        <a:p>
          <a:endParaRPr lang="en-US"/>
        </a:p>
      </dgm:t>
    </dgm:pt>
    <dgm:pt modelId="{6F5DD2DF-96A2-4ED8-8856-6182E0A80075}" type="sibTrans" cxnId="{96242E87-1489-46DA-89AD-56B4977F574C}">
      <dgm:prSet/>
      <dgm:spPr/>
      <dgm:t>
        <a:bodyPr/>
        <a:lstStyle/>
        <a:p>
          <a:endParaRPr lang="en-US"/>
        </a:p>
      </dgm:t>
    </dgm:pt>
    <dgm:pt modelId="{EE73453D-60D8-4FED-9638-4452CD48983B}">
      <dgm:prSet/>
      <dgm:spPr/>
      <dgm:t>
        <a:bodyPr/>
        <a:lstStyle/>
        <a:p>
          <a:r>
            <a:rPr lang="en-GB"/>
            <a:t>Conflicting results with school attendance </a:t>
          </a:r>
          <a:endParaRPr lang="en-US"/>
        </a:p>
      </dgm:t>
    </dgm:pt>
    <dgm:pt modelId="{794BDE3E-B232-45EC-897E-5BE8ECC771F3}" type="parTrans" cxnId="{98EE8F3C-2133-47D7-90E8-61678973C73C}">
      <dgm:prSet/>
      <dgm:spPr/>
      <dgm:t>
        <a:bodyPr/>
        <a:lstStyle/>
        <a:p>
          <a:endParaRPr lang="en-US"/>
        </a:p>
      </dgm:t>
    </dgm:pt>
    <dgm:pt modelId="{07A84035-C1F3-4CA0-908D-18F5143BB73A}" type="sibTrans" cxnId="{98EE8F3C-2133-47D7-90E8-61678973C73C}">
      <dgm:prSet/>
      <dgm:spPr/>
      <dgm:t>
        <a:bodyPr/>
        <a:lstStyle/>
        <a:p>
          <a:endParaRPr lang="en-US"/>
        </a:p>
      </dgm:t>
    </dgm:pt>
    <dgm:pt modelId="{CB699AEE-61E4-C14C-AF11-FB7C37600E4B}" type="pres">
      <dgm:prSet presAssocID="{B2868455-E5A3-4DFD-9E6E-C1CEAF70EC3D}" presName="outerComposite" presStyleCnt="0">
        <dgm:presLayoutVars>
          <dgm:chMax val="5"/>
          <dgm:dir/>
          <dgm:resizeHandles val="exact"/>
        </dgm:presLayoutVars>
      </dgm:prSet>
      <dgm:spPr/>
    </dgm:pt>
    <dgm:pt modelId="{834AE628-8B83-1943-945F-B98DFA10E8DD}" type="pres">
      <dgm:prSet presAssocID="{B2868455-E5A3-4DFD-9E6E-C1CEAF70EC3D}" presName="dummyMaxCanvas" presStyleCnt="0">
        <dgm:presLayoutVars/>
      </dgm:prSet>
      <dgm:spPr/>
    </dgm:pt>
    <dgm:pt modelId="{F6894970-9A54-4D46-91BD-665C322D268B}" type="pres">
      <dgm:prSet presAssocID="{B2868455-E5A3-4DFD-9E6E-C1CEAF70EC3D}" presName="FiveNodes_1" presStyleLbl="node1" presStyleIdx="0" presStyleCnt="5">
        <dgm:presLayoutVars>
          <dgm:bulletEnabled val="1"/>
        </dgm:presLayoutVars>
      </dgm:prSet>
      <dgm:spPr/>
    </dgm:pt>
    <dgm:pt modelId="{41F2A8DD-9471-B845-8E27-204EDCAE5321}" type="pres">
      <dgm:prSet presAssocID="{B2868455-E5A3-4DFD-9E6E-C1CEAF70EC3D}" presName="FiveNodes_2" presStyleLbl="node1" presStyleIdx="1" presStyleCnt="5">
        <dgm:presLayoutVars>
          <dgm:bulletEnabled val="1"/>
        </dgm:presLayoutVars>
      </dgm:prSet>
      <dgm:spPr/>
    </dgm:pt>
    <dgm:pt modelId="{0D3637B0-CF39-D14B-8C63-B37E2857BB87}" type="pres">
      <dgm:prSet presAssocID="{B2868455-E5A3-4DFD-9E6E-C1CEAF70EC3D}" presName="FiveNodes_3" presStyleLbl="node1" presStyleIdx="2" presStyleCnt="5">
        <dgm:presLayoutVars>
          <dgm:bulletEnabled val="1"/>
        </dgm:presLayoutVars>
      </dgm:prSet>
      <dgm:spPr/>
    </dgm:pt>
    <dgm:pt modelId="{41258580-710B-9349-9861-983B44923CB4}" type="pres">
      <dgm:prSet presAssocID="{B2868455-E5A3-4DFD-9E6E-C1CEAF70EC3D}" presName="FiveNodes_4" presStyleLbl="node1" presStyleIdx="3" presStyleCnt="5">
        <dgm:presLayoutVars>
          <dgm:bulletEnabled val="1"/>
        </dgm:presLayoutVars>
      </dgm:prSet>
      <dgm:spPr/>
    </dgm:pt>
    <dgm:pt modelId="{A1E64538-7128-1D42-BA8D-35AD5468784F}" type="pres">
      <dgm:prSet presAssocID="{B2868455-E5A3-4DFD-9E6E-C1CEAF70EC3D}" presName="FiveNodes_5" presStyleLbl="node1" presStyleIdx="4" presStyleCnt="5">
        <dgm:presLayoutVars>
          <dgm:bulletEnabled val="1"/>
        </dgm:presLayoutVars>
      </dgm:prSet>
      <dgm:spPr/>
    </dgm:pt>
    <dgm:pt modelId="{8D1C0401-C644-0E43-A6BD-D4EB9C30E279}" type="pres">
      <dgm:prSet presAssocID="{B2868455-E5A3-4DFD-9E6E-C1CEAF70EC3D}" presName="FiveConn_1-2" presStyleLbl="fgAccFollowNode1" presStyleIdx="0" presStyleCnt="4">
        <dgm:presLayoutVars>
          <dgm:bulletEnabled val="1"/>
        </dgm:presLayoutVars>
      </dgm:prSet>
      <dgm:spPr/>
    </dgm:pt>
    <dgm:pt modelId="{E1AA0A76-EA6F-C64E-BC9A-A378451772A1}" type="pres">
      <dgm:prSet presAssocID="{B2868455-E5A3-4DFD-9E6E-C1CEAF70EC3D}" presName="FiveConn_2-3" presStyleLbl="fgAccFollowNode1" presStyleIdx="1" presStyleCnt="4">
        <dgm:presLayoutVars>
          <dgm:bulletEnabled val="1"/>
        </dgm:presLayoutVars>
      </dgm:prSet>
      <dgm:spPr/>
    </dgm:pt>
    <dgm:pt modelId="{D17373D3-4D11-2B4A-A19A-9FDE6C24F94F}" type="pres">
      <dgm:prSet presAssocID="{B2868455-E5A3-4DFD-9E6E-C1CEAF70EC3D}" presName="FiveConn_3-4" presStyleLbl="fgAccFollowNode1" presStyleIdx="2" presStyleCnt="4">
        <dgm:presLayoutVars>
          <dgm:bulletEnabled val="1"/>
        </dgm:presLayoutVars>
      </dgm:prSet>
      <dgm:spPr/>
    </dgm:pt>
    <dgm:pt modelId="{1CB3C581-9413-7946-8B5F-1C4C7FC42E0E}" type="pres">
      <dgm:prSet presAssocID="{B2868455-E5A3-4DFD-9E6E-C1CEAF70EC3D}" presName="FiveConn_4-5" presStyleLbl="fgAccFollowNode1" presStyleIdx="3" presStyleCnt="4">
        <dgm:presLayoutVars>
          <dgm:bulletEnabled val="1"/>
        </dgm:presLayoutVars>
      </dgm:prSet>
      <dgm:spPr/>
    </dgm:pt>
    <dgm:pt modelId="{E572D7C4-2DA1-0A4F-A5C2-8160DCC9D675}" type="pres">
      <dgm:prSet presAssocID="{B2868455-E5A3-4DFD-9E6E-C1CEAF70EC3D}" presName="FiveNodes_1_text" presStyleLbl="node1" presStyleIdx="4" presStyleCnt="5">
        <dgm:presLayoutVars>
          <dgm:bulletEnabled val="1"/>
        </dgm:presLayoutVars>
      </dgm:prSet>
      <dgm:spPr/>
    </dgm:pt>
    <dgm:pt modelId="{8897D6DD-7661-B941-BC51-D835E9C41914}" type="pres">
      <dgm:prSet presAssocID="{B2868455-E5A3-4DFD-9E6E-C1CEAF70EC3D}" presName="FiveNodes_2_text" presStyleLbl="node1" presStyleIdx="4" presStyleCnt="5">
        <dgm:presLayoutVars>
          <dgm:bulletEnabled val="1"/>
        </dgm:presLayoutVars>
      </dgm:prSet>
      <dgm:spPr/>
    </dgm:pt>
    <dgm:pt modelId="{04F4F62E-70E4-DF4A-B60F-B42F9201C0F3}" type="pres">
      <dgm:prSet presAssocID="{B2868455-E5A3-4DFD-9E6E-C1CEAF70EC3D}" presName="FiveNodes_3_text" presStyleLbl="node1" presStyleIdx="4" presStyleCnt="5">
        <dgm:presLayoutVars>
          <dgm:bulletEnabled val="1"/>
        </dgm:presLayoutVars>
      </dgm:prSet>
      <dgm:spPr/>
    </dgm:pt>
    <dgm:pt modelId="{258484D4-C8F8-5B4B-8DCB-00ADD3BE7D43}" type="pres">
      <dgm:prSet presAssocID="{B2868455-E5A3-4DFD-9E6E-C1CEAF70EC3D}" presName="FiveNodes_4_text" presStyleLbl="node1" presStyleIdx="4" presStyleCnt="5">
        <dgm:presLayoutVars>
          <dgm:bulletEnabled val="1"/>
        </dgm:presLayoutVars>
      </dgm:prSet>
      <dgm:spPr/>
    </dgm:pt>
    <dgm:pt modelId="{8EB4FDBD-B787-BC47-B010-4C023AA9EA88}" type="pres">
      <dgm:prSet presAssocID="{B2868455-E5A3-4DFD-9E6E-C1CEAF70EC3D}" presName="FiveNodes_5_text" presStyleLbl="node1" presStyleIdx="4" presStyleCnt="5">
        <dgm:presLayoutVars>
          <dgm:bulletEnabled val="1"/>
        </dgm:presLayoutVars>
      </dgm:prSet>
      <dgm:spPr/>
    </dgm:pt>
  </dgm:ptLst>
  <dgm:cxnLst>
    <dgm:cxn modelId="{80BC4E02-A2EF-F647-9FB0-C124FAFB11CF}" type="presOf" srcId="{6F5DD2DF-96A2-4ED8-8856-6182E0A80075}" destId="{1CB3C581-9413-7946-8B5F-1C4C7FC42E0E}" srcOrd="0" destOrd="0" presId="urn:microsoft.com/office/officeart/2005/8/layout/vProcess5"/>
    <dgm:cxn modelId="{72BE5402-EBBB-1A48-8D3E-EF20B3EB5E18}" type="presOf" srcId="{780E1A0D-53B2-4BE3-AA01-BC167751DE49}" destId="{0D3637B0-CF39-D14B-8C63-B37E2857BB87}" srcOrd="0" destOrd="0" presId="urn:microsoft.com/office/officeart/2005/8/layout/vProcess5"/>
    <dgm:cxn modelId="{D59E0708-DF28-3649-B029-C1D44D3D8A20}" type="presOf" srcId="{780E1A0D-53B2-4BE3-AA01-BC167751DE49}" destId="{04F4F62E-70E4-DF4A-B60F-B42F9201C0F3}" srcOrd="1" destOrd="0" presId="urn:microsoft.com/office/officeart/2005/8/layout/vProcess5"/>
    <dgm:cxn modelId="{56B0C110-C337-FA43-92AA-677399BC9ADF}" type="presOf" srcId="{EE73453D-60D8-4FED-9638-4452CD48983B}" destId="{8EB4FDBD-B787-BC47-B010-4C023AA9EA88}" srcOrd="1" destOrd="0" presId="urn:microsoft.com/office/officeart/2005/8/layout/vProcess5"/>
    <dgm:cxn modelId="{A61DAC2E-7C67-4283-A0FB-26D712932528}" srcId="{B2868455-E5A3-4DFD-9E6E-C1CEAF70EC3D}" destId="{56B75551-D9CC-4073-8461-A2228B009018}" srcOrd="0" destOrd="0" parTransId="{636D7713-D05B-479F-9614-9842BD4101ED}" sibTransId="{A3941907-BE3F-457A-9E1D-7716256D4309}"/>
    <dgm:cxn modelId="{C9696C37-F25B-2D42-AAAA-0F663B3DBA44}" type="presOf" srcId="{61C99682-B4F4-4167-8388-18E4C3E38BCE}" destId="{8897D6DD-7661-B941-BC51-D835E9C41914}" srcOrd="1" destOrd="0" presId="urn:microsoft.com/office/officeart/2005/8/layout/vProcess5"/>
    <dgm:cxn modelId="{4219D938-DF17-6145-A3EC-A4A25AF66B4E}" type="presOf" srcId="{EE73453D-60D8-4FED-9638-4452CD48983B}" destId="{A1E64538-7128-1D42-BA8D-35AD5468784F}" srcOrd="0" destOrd="0" presId="urn:microsoft.com/office/officeart/2005/8/layout/vProcess5"/>
    <dgm:cxn modelId="{98EE8F3C-2133-47D7-90E8-61678973C73C}" srcId="{B2868455-E5A3-4DFD-9E6E-C1CEAF70EC3D}" destId="{EE73453D-60D8-4FED-9638-4452CD48983B}" srcOrd="4" destOrd="0" parTransId="{794BDE3E-B232-45EC-897E-5BE8ECC771F3}" sibTransId="{07A84035-C1F3-4CA0-908D-18F5143BB73A}"/>
    <dgm:cxn modelId="{F0FC3647-D5E8-C742-AD42-AF3872C368D8}" type="presOf" srcId="{56B75551-D9CC-4073-8461-A2228B009018}" destId="{E572D7C4-2DA1-0A4F-A5C2-8160DCC9D675}" srcOrd="1" destOrd="0" presId="urn:microsoft.com/office/officeart/2005/8/layout/vProcess5"/>
    <dgm:cxn modelId="{C10C2268-CD05-D04C-ABCA-838395A2E4A7}" type="presOf" srcId="{F2268FEB-E08A-4E01-AC39-781F4F6CDBC6}" destId="{41258580-710B-9349-9861-983B44923CB4}" srcOrd="0" destOrd="0" presId="urn:microsoft.com/office/officeart/2005/8/layout/vProcess5"/>
    <dgm:cxn modelId="{654EBD6A-23E7-6B45-B75D-B4B3B5F1C2B5}" type="presOf" srcId="{61C99682-B4F4-4167-8388-18E4C3E38BCE}" destId="{41F2A8DD-9471-B845-8E27-204EDCAE5321}" srcOrd="0" destOrd="0" presId="urn:microsoft.com/office/officeart/2005/8/layout/vProcess5"/>
    <dgm:cxn modelId="{CC3C3270-1641-1A49-9554-62F25C260750}" type="presOf" srcId="{F2268FEB-E08A-4E01-AC39-781F4F6CDBC6}" destId="{258484D4-C8F8-5B4B-8DCB-00ADD3BE7D43}" srcOrd="1" destOrd="0" presId="urn:microsoft.com/office/officeart/2005/8/layout/vProcess5"/>
    <dgm:cxn modelId="{CCD36985-7AC4-4C27-9084-1AEBD2A7A6C5}" srcId="{B2868455-E5A3-4DFD-9E6E-C1CEAF70EC3D}" destId="{61C99682-B4F4-4167-8388-18E4C3E38BCE}" srcOrd="1" destOrd="0" parTransId="{E62A4EB6-AA9B-4073-9B33-1F5A163A0008}" sibTransId="{F753325C-C25E-43D8-AA20-52628204B952}"/>
    <dgm:cxn modelId="{96242E87-1489-46DA-89AD-56B4977F574C}" srcId="{B2868455-E5A3-4DFD-9E6E-C1CEAF70EC3D}" destId="{F2268FEB-E08A-4E01-AC39-781F4F6CDBC6}" srcOrd="3" destOrd="0" parTransId="{8602B683-7735-42E6-9289-E368BCA7D19A}" sibTransId="{6F5DD2DF-96A2-4ED8-8856-6182E0A80075}"/>
    <dgm:cxn modelId="{EEE27B9F-B967-4DAD-A56D-9275B8E96B7C}" srcId="{B2868455-E5A3-4DFD-9E6E-C1CEAF70EC3D}" destId="{780E1A0D-53B2-4BE3-AA01-BC167751DE49}" srcOrd="2" destOrd="0" parTransId="{266937F2-0A1D-4B62-8F17-F00484B9A20C}" sibTransId="{DFD74E94-4C4D-40F2-B460-9F4716876691}"/>
    <dgm:cxn modelId="{E8AF5CAA-2F6D-8D45-BF1D-6EC0483E0E21}" type="presOf" srcId="{DFD74E94-4C4D-40F2-B460-9F4716876691}" destId="{D17373D3-4D11-2B4A-A19A-9FDE6C24F94F}" srcOrd="0" destOrd="0" presId="urn:microsoft.com/office/officeart/2005/8/layout/vProcess5"/>
    <dgm:cxn modelId="{5B64E8AC-6BBD-574E-BA97-8C7E9884250A}" type="presOf" srcId="{A3941907-BE3F-457A-9E1D-7716256D4309}" destId="{8D1C0401-C644-0E43-A6BD-D4EB9C30E279}" srcOrd="0" destOrd="0" presId="urn:microsoft.com/office/officeart/2005/8/layout/vProcess5"/>
    <dgm:cxn modelId="{9AAE68BD-9767-AB49-BBFA-66CF3E46C6F4}" type="presOf" srcId="{F753325C-C25E-43D8-AA20-52628204B952}" destId="{E1AA0A76-EA6F-C64E-BC9A-A378451772A1}" srcOrd="0" destOrd="0" presId="urn:microsoft.com/office/officeart/2005/8/layout/vProcess5"/>
    <dgm:cxn modelId="{4349BAED-1224-2549-BDCE-57E366F52D3A}" type="presOf" srcId="{56B75551-D9CC-4073-8461-A2228B009018}" destId="{F6894970-9A54-4D46-91BD-665C322D268B}" srcOrd="0" destOrd="0" presId="urn:microsoft.com/office/officeart/2005/8/layout/vProcess5"/>
    <dgm:cxn modelId="{D8CAA7F8-CFE2-3644-926C-24029DC15D1B}" type="presOf" srcId="{B2868455-E5A3-4DFD-9E6E-C1CEAF70EC3D}" destId="{CB699AEE-61E4-C14C-AF11-FB7C37600E4B}" srcOrd="0" destOrd="0" presId="urn:microsoft.com/office/officeart/2005/8/layout/vProcess5"/>
    <dgm:cxn modelId="{E4706A97-A88A-A744-8E62-0C740C25FC45}" type="presParOf" srcId="{CB699AEE-61E4-C14C-AF11-FB7C37600E4B}" destId="{834AE628-8B83-1943-945F-B98DFA10E8DD}" srcOrd="0" destOrd="0" presId="urn:microsoft.com/office/officeart/2005/8/layout/vProcess5"/>
    <dgm:cxn modelId="{1B1E3F39-5CB1-144B-950E-CD21CE6C434C}" type="presParOf" srcId="{CB699AEE-61E4-C14C-AF11-FB7C37600E4B}" destId="{F6894970-9A54-4D46-91BD-665C322D268B}" srcOrd="1" destOrd="0" presId="urn:microsoft.com/office/officeart/2005/8/layout/vProcess5"/>
    <dgm:cxn modelId="{76476AD2-B569-4145-8900-8FBE1988DA56}" type="presParOf" srcId="{CB699AEE-61E4-C14C-AF11-FB7C37600E4B}" destId="{41F2A8DD-9471-B845-8E27-204EDCAE5321}" srcOrd="2" destOrd="0" presId="urn:microsoft.com/office/officeart/2005/8/layout/vProcess5"/>
    <dgm:cxn modelId="{59C77BEB-898B-E549-ADF5-8AD5A03BB1CE}" type="presParOf" srcId="{CB699AEE-61E4-C14C-AF11-FB7C37600E4B}" destId="{0D3637B0-CF39-D14B-8C63-B37E2857BB87}" srcOrd="3" destOrd="0" presId="urn:microsoft.com/office/officeart/2005/8/layout/vProcess5"/>
    <dgm:cxn modelId="{C88FCDFE-B4AE-214C-9089-1721211090FF}" type="presParOf" srcId="{CB699AEE-61E4-C14C-AF11-FB7C37600E4B}" destId="{41258580-710B-9349-9861-983B44923CB4}" srcOrd="4" destOrd="0" presId="urn:microsoft.com/office/officeart/2005/8/layout/vProcess5"/>
    <dgm:cxn modelId="{9107F71D-AA2D-BF43-BA6E-281579CF407D}" type="presParOf" srcId="{CB699AEE-61E4-C14C-AF11-FB7C37600E4B}" destId="{A1E64538-7128-1D42-BA8D-35AD5468784F}" srcOrd="5" destOrd="0" presId="urn:microsoft.com/office/officeart/2005/8/layout/vProcess5"/>
    <dgm:cxn modelId="{2793FB3A-BE5E-2348-8292-1D71D53B82FB}" type="presParOf" srcId="{CB699AEE-61E4-C14C-AF11-FB7C37600E4B}" destId="{8D1C0401-C644-0E43-A6BD-D4EB9C30E279}" srcOrd="6" destOrd="0" presId="urn:microsoft.com/office/officeart/2005/8/layout/vProcess5"/>
    <dgm:cxn modelId="{C6F1A2D5-E936-BD47-8DA5-10D566B1A246}" type="presParOf" srcId="{CB699AEE-61E4-C14C-AF11-FB7C37600E4B}" destId="{E1AA0A76-EA6F-C64E-BC9A-A378451772A1}" srcOrd="7" destOrd="0" presId="urn:microsoft.com/office/officeart/2005/8/layout/vProcess5"/>
    <dgm:cxn modelId="{6BB7FA95-2575-CA48-830C-EFA72C1DD56A}" type="presParOf" srcId="{CB699AEE-61E4-C14C-AF11-FB7C37600E4B}" destId="{D17373D3-4D11-2B4A-A19A-9FDE6C24F94F}" srcOrd="8" destOrd="0" presId="urn:microsoft.com/office/officeart/2005/8/layout/vProcess5"/>
    <dgm:cxn modelId="{B828E8AB-A343-B64F-80A9-4BB1D6E6A546}" type="presParOf" srcId="{CB699AEE-61E4-C14C-AF11-FB7C37600E4B}" destId="{1CB3C581-9413-7946-8B5F-1C4C7FC42E0E}" srcOrd="9" destOrd="0" presId="urn:microsoft.com/office/officeart/2005/8/layout/vProcess5"/>
    <dgm:cxn modelId="{17E9848E-6DBD-734D-8F03-DD7F802A6D70}" type="presParOf" srcId="{CB699AEE-61E4-C14C-AF11-FB7C37600E4B}" destId="{E572D7C4-2DA1-0A4F-A5C2-8160DCC9D675}" srcOrd="10" destOrd="0" presId="urn:microsoft.com/office/officeart/2005/8/layout/vProcess5"/>
    <dgm:cxn modelId="{482B7492-EE14-DF44-9819-2DC6469473AB}" type="presParOf" srcId="{CB699AEE-61E4-C14C-AF11-FB7C37600E4B}" destId="{8897D6DD-7661-B941-BC51-D835E9C41914}" srcOrd="11" destOrd="0" presId="urn:microsoft.com/office/officeart/2005/8/layout/vProcess5"/>
    <dgm:cxn modelId="{29A4DBF9-2786-3642-BFAB-07D81BF56D42}" type="presParOf" srcId="{CB699AEE-61E4-C14C-AF11-FB7C37600E4B}" destId="{04F4F62E-70E4-DF4A-B60F-B42F9201C0F3}" srcOrd="12" destOrd="0" presId="urn:microsoft.com/office/officeart/2005/8/layout/vProcess5"/>
    <dgm:cxn modelId="{3F20C69B-647F-C24E-84FD-E4C40EA94F7F}" type="presParOf" srcId="{CB699AEE-61E4-C14C-AF11-FB7C37600E4B}" destId="{258484D4-C8F8-5B4B-8DCB-00ADD3BE7D43}" srcOrd="13" destOrd="0" presId="urn:microsoft.com/office/officeart/2005/8/layout/vProcess5"/>
    <dgm:cxn modelId="{85F48A49-CD63-294D-A6B9-6E9D085C9E0E}" type="presParOf" srcId="{CB699AEE-61E4-C14C-AF11-FB7C37600E4B}" destId="{8EB4FDBD-B787-BC47-B010-4C023AA9EA88}"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0E0F046-F694-4CE4-A77E-8013745A6EB8}"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CD378511-FD06-4398-B80D-5AF844885A4C}">
      <dgm:prSet/>
      <dgm:spPr/>
      <dgm:t>
        <a:bodyPr/>
        <a:lstStyle/>
        <a:p>
          <a:r>
            <a:rPr lang="en-GB"/>
            <a:t>Depression</a:t>
          </a:r>
          <a:endParaRPr lang="en-US"/>
        </a:p>
      </dgm:t>
    </dgm:pt>
    <dgm:pt modelId="{02F1832C-6FC1-4C84-95D0-BC79660D2640}" type="parTrans" cxnId="{4F81CD6B-BC17-4B1A-8B00-1DD65D1F8DB2}">
      <dgm:prSet/>
      <dgm:spPr/>
      <dgm:t>
        <a:bodyPr/>
        <a:lstStyle/>
        <a:p>
          <a:endParaRPr lang="en-US"/>
        </a:p>
      </dgm:t>
    </dgm:pt>
    <dgm:pt modelId="{31B2E523-1F5C-451F-883A-E698AC6998E9}" type="sibTrans" cxnId="{4F81CD6B-BC17-4B1A-8B00-1DD65D1F8DB2}">
      <dgm:prSet/>
      <dgm:spPr/>
      <dgm:t>
        <a:bodyPr/>
        <a:lstStyle/>
        <a:p>
          <a:endParaRPr lang="en-US"/>
        </a:p>
      </dgm:t>
    </dgm:pt>
    <dgm:pt modelId="{866E3273-D388-49C2-82BC-946AB0A3187C}">
      <dgm:prSet/>
      <dgm:spPr/>
      <dgm:t>
        <a:bodyPr/>
        <a:lstStyle/>
        <a:p>
          <a:r>
            <a:rPr lang="en-GB"/>
            <a:t>Slowing of cognitive processing</a:t>
          </a:r>
          <a:endParaRPr lang="en-US"/>
        </a:p>
      </dgm:t>
    </dgm:pt>
    <dgm:pt modelId="{F95F8CCB-E13D-4584-9EF7-F12A98B549AF}" type="parTrans" cxnId="{5BB45B7D-135A-4039-9243-93F96B30E38B}">
      <dgm:prSet/>
      <dgm:spPr/>
      <dgm:t>
        <a:bodyPr/>
        <a:lstStyle/>
        <a:p>
          <a:endParaRPr lang="en-US"/>
        </a:p>
      </dgm:t>
    </dgm:pt>
    <dgm:pt modelId="{409C8994-9343-4EFB-B0E5-D6280CBFA27D}" type="sibTrans" cxnId="{5BB45B7D-135A-4039-9243-93F96B30E38B}">
      <dgm:prSet/>
      <dgm:spPr/>
      <dgm:t>
        <a:bodyPr/>
        <a:lstStyle/>
        <a:p>
          <a:endParaRPr lang="en-US"/>
        </a:p>
      </dgm:t>
    </dgm:pt>
    <dgm:pt modelId="{B2B797B3-3842-4CB0-B478-94261BB45595}">
      <dgm:prSet/>
      <dgm:spPr/>
      <dgm:t>
        <a:bodyPr/>
        <a:lstStyle/>
        <a:p>
          <a:r>
            <a:rPr lang="en-GB"/>
            <a:t>Lack of desire</a:t>
          </a:r>
          <a:endParaRPr lang="en-US"/>
        </a:p>
      </dgm:t>
    </dgm:pt>
    <dgm:pt modelId="{CE8AB6D5-DAB1-470A-96C7-7427976FFF32}" type="parTrans" cxnId="{A24D7237-5931-4E56-9F7E-1798A1095EB6}">
      <dgm:prSet/>
      <dgm:spPr/>
      <dgm:t>
        <a:bodyPr/>
        <a:lstStyle/>
        <a:p>
          <a:endParaRPr lang="en-US"/>
        </a:p>
      </dgm:t>
    </dgm:pt>
    <dgm:pt modelId="{C8F9567D-2D13-47FF-B49C-BF32ED360037}" type="sibTrans" cxnId="{A24D7237-5931-4E56-9F7E-1798A1095EB6}">
      <dgm:prSet/>
      <dgm:spPr/>
      <dgm:t>
        <a:bodyPr/>
        <a:lstStyle/>
        <a:p>
          <a:endParaRPr lang="en-US"/>
        </a:p>
      </dgm:t>
    </dgm:pt>
    <dgm:pt modelId="{A78C3AFA-9D05-48AE-A577-C3DEAA7E1CD9}">
      <dgm:prSet/>
      <dgm:spPr/>
      <dgm:t>
        <a:bodyPr/>
        <a:lstStyle/>
        <a:p>
          <a:r>
            <a:rPr lang="en-GB"/>
            <a:t>Distraction from bothersome content</a:t>
          </a:r>
          <a:endParaRPr lang="en-US"/>
        </a:p>
      </dgm:t>
    </dgm:pt>
    <dgm:pt modelId="{457A0404-5A8F-48DC-8099-9484EF1F0D30}" type="parTrans" cxnId="{543B5EE4-F9FE-40A6-8D03-99745F8D4CEF}">
      <dgm:prSet/>
      <dgm:spPr/>
      <dgm:t>
        <a:bodyPr/>
        <a:lstStyle/>
        <a:p>
          <a:endParaRPr lang="en-US"/>
        </a:p>
      </dgm:t>
    </dgm:pt>
    <dgm:pt modelId="{44111FBA-CF41-410E-AD59-1CF4FD6E84BC}" type="sibTrans" cxnId="{543B5EE4-F9FE-40A6-8D03-99745F8D4CEF}">
      <dgm:prSet/>
      <dgm:spPr/>
      <dgm:t>
        <a:bodyPr/>
        <a:lstStyle/>
        <a:p>
          <a:endParaRPr lang="en-US"/>
        </a:p>
      </dgm:t>
    </dgm:pt>
    <dgm:pt modelId="{6B606A1E-6D77-4F87-9E90-2ADA94C32054}">
      <dgm:prSet/>
      <dgm:spPr/>
      <dgm:t>
        <a:bodyPr/>
        <a:lstStyle/>
        <a:p>
          <a:r>
            <a:rPr lang="en-GB"/>
            <a:t>Little to no support</a:t>
          </a:r>
          <a:endParaRPr lang="en-US"/>
        </a:p>
      </dgm:t>
    </dgm:pt>
    <dgm:pt modelId="{BE43975C-E858-4329-9F91-89CE3732E86C}" type="parTrans" cxnId="{01762D18-AFFA-42D2-B0DD-EDC1DE08C0C4}">
      <dgm:prSet/>
      <dgm:spPr/>
      <dgm:t>
        <a:bodyPr/>
        <a:lstStyle/>
        <a:p>
          <a:endParaRPr lang="en-US"/>
        </a:p>
      </dgm:t>
    </dgm:pt>
    <dgm:pt modelId="{6F4F1E0C-DD1E-4AAF-B0BD-A55AF6C38BF0}" type="sibTrans" cxnId="{01762D18-AFFA-42D2-B0DD-EDC1DE08C0C4}">
      <dgm:prSet/>
      <dgm:spPr/>
      <dgm:t>
        <a:bodyPr/>
        <a:lstStyle/>
        <a:p>
          <a:endParaRPr lang="en-US"/>
        </a:p>
      </dgm:t>
    </dgm:pt>
    <dgm:pt modelId="{5DEFBD10-0413-914D-8CF9-E7D6CE987B33}" type="pres">
      <dgm:prSet presAssocID="{60E0F046-F694-4CE4-A77E-8013745A6EB8}" presName="vert0" presStyleCnt="0">
        <dgm:presLayoutVars>
          <dgm:dir/>
          <dgm:animOne val="branch"/>
          <dgm:animLvl val="lvl"/>
        </dgm:presLayoutVars>
      </dgm:prSet>
      <dgm:spPr/>
    </dgm:pt>
    <dgm:pt modelId="{460FD1EC-0BDF-524E-9691-6FF0EFEFF08F}" type="pres">
      <dgm:prSet presAssocID="{CD378511-FD06-4398-B80D-5AF844885A4C}" presName="thickLine" presStyleLbl="alignNode1" presStyleIdx="0" presStyleCnt="5"/>
      <dgm:spPr/>
    </dgm:pt>
    <dgm:pt modelId="{30CCE2EE-F568-4F48-948A-EF628275C510}" type="pres">
      <dgm:prSet presAssocID="{CD378511-FD06-4398-B80D-5AF844885A4C}" presName="horz1" presStyleCnt="0"/>
      <dgm:spPr/>
    </dgm:pt>
    <dgm:pt modelId="{05C6CBEA-0487-7042-9A6B-3F84D3E3F245}" type="pres">
      <dgm:prSet presAssocID="{CD378511-FD06-4398-B80D-5AF844885A4C}" presName="tx1" presStyleLbl="revTx" presStyleIdx="0" presStyleCnt="5"/>
      <dgm:spPr/>
    </dgm:pt>
    <dgm:pt modelId="{B48EFD85-F50E-7E4D-834F-60AAA15A4955}" type="pres">
      <dgm:prSet presAssocID="{CD378511-FD06-4398-B80D-5AF844885A4C}" presName="vert1" presStyleCnt="0"/>
      <dgm:spPr/>
    </dgm:pt>
    <dgm:pt modelId="{F09C5B24-F944-0C44-9E59-C833593255BB}" type="pres">
      <dgm:prSet presAssocID="{866E3273-D388-49C2-82BC-946AB0A3187C}" presName="thickLine" presStyleLbl="alignNode1" presStyleIdx="1" presStyleCnt="5"/>
      <dgm:spPr/>
    </dgm:pt>
    <dgm:pt modelId="{E74FC076-FD3D-9E4B-8D96-2CB250819555}" type="pres">
      <dgm:prSet presAssocID="{866E3273-D388-49C2-82BC-946AB0A3187C}" presName="horz1" presStyleCnt="0"/>
      <dgm:spPr/>
    </dgm:pt>
    <dgm:pt modelId="{115A6EE0-1B5B-4048-8D02-6EB993B8B8F2}" type="pres">
      <dgm:prSet presAssocID="{866E3273-D388-49C2-82BC-946AB0A3187C}" presName="tx1" presStyleLbl="revTx" presStyleIdx="1" presStyleCnt="5"/>
      <dgm:spPr/>
    </dgm:pt>
    <dgm:pt modelId="{D0252006-80BB-7843-AFB9-69342ED0E7EE}" type="pres">
      <dgm:prSet presAssocID="{866E3273-D388-49C2-82BC-946AB0A3187C}" presName="vert1" presStyleCnt="0"/>
      <dgm:spPr/>
    </dgm:pt>
    <dgm:pt modelId="{1411ADBC-EC24-F441-A8EE-CF819037DF35}" type="pres">
      <dgm:prSet presAssocID="{B2B797B3-3842-4CB0-B478-94261BB45595}" presName="thickLine" presStyleLbl="alignNode1" presStyleIdx="2" presStyleCnt="5"/>
      <dgm:spPr/>
    </dgm:pt>
    <dgm:pt modelId="{54B13266-EBF2-264D-9C4C-FC3816BD0E9D}" type="pres">
      <dgm:prSet presAssocID="{B2B797B3-3842-4CB0-B478-94261BB45595}" presName="horz1" presStyleCnt="0"/>
      <dgm:spPr/>
    </dgm:pt>
    <dgm:pt modelId="{FA650DC5-AAB2-744F-971A-F177E1173F54}" type="pres">
      <dgm:prSet presAssocID="{B2B797B3-3842-4CB0-B478-94261BB45595}" presName="tx1" presStyleLbl="revTx" presStyleIdx="2" presStyleCnt="5"/>
      <dgm:spPr/>
    </dgm:pt>
    <dgm:pt modelId="{7A03D13D-B11D-E047-B2D0-5E7D8AF7AE37}" type="pres">
      <dgm:prSet presAssocID="{B2B797B3-3842-4CB0-B478-94261BB45595}" presName="vert1" presStyleCnt="0"/>
      <dgm:spPr/>
    </dgm:pt>
    <dgm:pt modelId="{7834F181-1B4A-A24E-8999-B7F7CCE6D97D}" type="pres">
      <dgm:prSet presAssocID="{A78C3AFA-9D05-48AE-A577-C3DEAA7E1CD9}" presName="thickLine" presStyleLbl="alignNode1" presStyleIdx="3" presStyleCnt="5"/>
      <dgm:spPr/>
    </dgm:pt>
    <dgm:pt modelId="{3909F988-0646-2645-9505-1B0C58362F04}" type="pres">
      <dgm:prSet presAssocID="{A78C3AFA-9D05-48AE-A577-C3DEAA7E1CD9}" presName="horz1" presStyleCnt="0"/>
      <dgm:spPr/>
    </dgm:pt>
    <dgm:pt modelId="{EC7AC281-00AF-FA46-A1FC-34AED9D16698}" type="pres">
      <dgm:prSet presAssocID="{A78C3AFA-9D05-48AE-A577-C3DEAA7E1CD9}" presName="tx1" presStyleLbl="revTx" presStyleIdx="3" presStyleCnt="5"/>
      <dgm:spPr/>
    </dgm:pt>
    <dgm:pt modelId="{145C9091-D0C4-D248-BEE8-A807A67CEECD}" type="pres">
      <dgm:prSet presAssocID="{A78C3AFA-9D05-48AE-A577-C3DEAA7E1CD9}" presName="vert1" presStyleCnt="0"/>
      <dgm:spPr/>
    </dgm:pt>
    <dgm:pt modelId="{0F84C854-9153-D441-ADCD-AEB4DE0E3490}" type="pres">
      <dgm:prSet presAssocID="{6B606A1E-6D77-4F87-9E90-2ADA94C32054}" presName="thickLine" presStyleLbl="alignNode1" presStyleIdx="4" presStyleCnt="5"/>
      <dgm:spPr/>
    </dgm:pt>
    <dgm:pt modelId="{E527076F-93BB-8640-A906-1488595C4528}" type="pres">
      <dgm:prSet presAssocID="{6B606A1E-6D77-4F87-9E90-2ADA94C32054}" presName="horz1" presStyleCnt="0"/>
      <dgm:spPr/>
    </dgm:pt>
    <dgm:pt modelId="{D1F0BB33-A5D2-C14A-A7B9-0E6A8BD16F70}" type="pres">
      <dgm:prSet presAssocID="{6B606A1E-6D77-4F87-9E90-2ADA94C32054}" presName="tx1" presStyleLbl="revTx" presStyleIdx="4" presStyleCnt="5"/>
      <dgm:spPr/>
    </dgm:pt>
    <dgm:pt modelId="{E16A5515-C5AD-E74F-86E7-9DAFE70C08EE}" type="pres">
      <dgm:prSet presAssocID="{6B606A1E-6D77-4F87-9E90-2ADA94C32054}" presName="vert1" presStyleCnt="0"/>
      <dgm:spPr/>
    </dgm:pt>
  </dgm:ptLst>
  <dgm:cxnLst>
    <dgm:cxn modelId="{4D37BB08-2FF8-DD42-8C11-FC6957E7D2E5}" type="presOf" srcId="{A78C3AFA-9D05-48AE-A577-C3DEAA7E1CD9}" destId="{EC7AC281-00AF-FA46-A1FC-34AED9D16698}" srcOrd="0" destOrd="0" presId="urn:microsoft.com/office/officeart/2008/layout/LinedList"/>
    <dgm:cxn modelId="{1B430511-7EFA-E041-A34D-6B1527E15166}" type="presOf" srcId="{CD378511-FD06-4398-B80D-5AF844885A4C}" destId="{05C6CBEA-0487-7042-9A6B-3F84D3E3F245}" srcOrd="0" destOrd="0" presId="urn:microsoft.com/office/officeart/2008/layout/LinedList"/>
    <dgm:cxn modelId="{01762D18-AFFA-42D2-B0DD-EDC1DE08C0C4}" srcId="{60E0F046-F694-4CE4-A77E-8013745A6EB8}" destId="{6B606A1E-6D77-4F87-9E90-2ADA94C32054}" srcOrd="4" destOrd="0" parTransId="{BE43975C-E858-4329-9F91-89CE3732E86C}" sibTransId="{6F4F1E0C-DD1E-4AAF-B0BD-A55AF6C38BF0}"/>
    <dgm:cxn modelId="{25188E1D-CBCD-5A4E-B2E8-E68DABD88683}" type="presOf" srcId="{866E3273-D388-49C2-82BC-946AB0A3187C}" destId="{115A6EE0-1B5B-4048-8D02-6EB993B8B8F2}" srcOrd="0" destOrd="0" presId="urn:microsoft.com/office/officeart/2008/layout/LinedList"/>
    <dgm:cxn modelId="{C5052521-B084-A841-9A4A-842ECD333CD7}" type="presOf" srcId="{B2B797B3-3842-4CB0-B478-94261BB45595}" destId="{FA650DC5-AAB2-744F-971A-F177E1173F54}" srcOrd="0" destOrd="0" presId="urn:microsoft.com/office/officeart/2008/layout/LinedList"/>
    <dgm:cxn modelId="{A24D7237-5931-4E56-9F7E-1798A1095EB6}" srcId="{60E0F046-F694-4CE4-A77E-8013745A6EB8}" destId="{B2B797B3-3842-4CB0-B478-94261BB45595}" srcOrd="2" destOrd="0" parTransId="{CE8AB6D5-DAB1-470A-96C7-7427976FFF32}" sibTransId="{C8F9567D-2D13-47FF-B49C-BF32ED360037}"/>
    <dgm:cxn modelId="{4F81CD6B-BC17-4B1A-8B00-1DD65D1F8DB2}" srcId="{60E0F046-F694-4CE4-A77E-8013745A6EB8}" destId="{CD378511-FD06-4398-B80D-5AF844885A4C}" srcOrd="0" destOrd="0" parTransId="{02F1832C-6FC1-4C84-95D0-BC79660D2640}" sibTransId="{31B2E523-1F5C-451F-883A-E698AC6998E9}"/>
    <dgm:cxn modelId="{5BB45B7D-135A-4039-9243-93F96B30E38B}" srcId="{60E0F046-F694-4CE4-A77E-8013745A6EB8}" destId="{866E3273-D388-49C2-82BC-946AB0A3187C}" srcOrd="1" destOrd="0" parTransId="{F95F8CCB-E13D-4584-9EF7-F12A98B549AF}" sibTransId="{409C8994-9343-4EFB-B0E5-D6280CBFA27D}"/>
    <dgm:cxn modelId="{29024B9B-DA73-9946-949A-0035B5395E9B}" type="presOf" srcId="{6B606A1E-6D77-4F87-9E90-2ADA94C32054}" destId="{D1F0BB33-A5D2-C14A-A7B9-0E6A8BD16F70}" srcOrd="0" destOrd="0" presId="urn:microsoft.com/office/officeart/2008/layout/LinedList"/>
    <dgm:cxn modelId="{CF163CAE-BC86-4841-87FF-37487F27DBFA}" type="presOf" srcId="{60E0F046-F694-4CE4-A77E-8013745A6EB8}" destId="{5DEFBD10-0413-914D-8CF9-E7D6CE987B33}" srcOrd="0" destOrd="0" presId="urn:microsoft.com/office/officeart/2008/layout/LinedList"/>
    <dgm:cxn modelId="{543B5EE4-F9FE-40A6-8D03-99745F8D4CEF}" srcId="{60E0F046-F694-4CE4-A77E-8013745A6EB8}" destId="{A78C3AFA-9D05-48AE-A577-C3DEAA7E1CD9}" srcOrd="3" destOrd="0" parTransId="{457A0404-5A8F-48DC-8099-9484EF1F0D30}" sibTransId="{44111FBA-CF41-410E-AD59-1CF4FD6E84BC}"/>
    <dgm:cxn modelId="{6D34359A-03F1-C24F-BF03-2347E0E9D0D3}" type="presParOf" srcId="{5DEFBD10-0413-914D-8CF9-E7D6CE987B33}" destId="{460FD1EC-0BDF-524E-9691-6FF0EFEFF08F}" srcOrd="0" destOrd="0" presId="urn:microsoft.com/office/officeart/2008/layout/LinedList"/>
    <dgm:cxn modelId="{C60DE35A-43D3-0C47-B0B6-C75C40AB106F}" type="presParOf" srcId="{5DEFBD10-0413-914D-8CF9-E7D6CE987B33}" destId="{30CCE2EE-F568-4F48-948A-EF628275C510}" srcOrd="1" destOrd="0" presId="urn:microsoft.com/office/officeart/2008/layout/LinedList"/>
    <dgm:cxn modelId="{0B6DB5C8-92CC-484C-9F0A-80821549E569}" type="presParOf" srcId="{30CCE2EE-F568-4F48-948A-EF628275C510}" destId="{05C6CBEA-0487-7042-9A6B-3F84D3E3F245}" srcOrd="0" destOrd="0" presId="urn:microsoft.com/office/officeart/2008/layout/LinedList"/>
    <dgm:cxn modelId="{DDC0FB30-4032-0C49-B33F-48F6A2947E12}" type="presParOf" srcId="{30CCE2EE-F568-4F48-948A-EF628275C510}" destId="{B48EFD85-F50E-7E4D-834F-60AAA15A4955}" srcOrd="1" destOrd="0" presId="urn:microsoft.com/office/officeart/2008/layout/LinedList"/>
    <dgm:cxn modelId="{130598F3-B754-4E41-99DD-742416E4F0D0}" type="presParOf" srcId="{5DEFBD10-0413-914D-8CF9-E7D6CE987B33}" destId="{F09C5B24-F944-0C44-9E59-C833593255BB}" srcOrd="2" destOrd="0" presId="urn:microsoft.com/office/officeart/2008/layout/LinedList"/>
    <dgm:cxn modelId="{F0164474-C690-F24D-8F9A-889B3C90210B}" type="presParOf" srcId="{5DEFBD10-0413-914D-8CF9-E7D6CE987B33}" destId="{E74FC076-FD3D-9E4B-8D96-2CB250819555}" srcOrd="3" destOrd="0" presId="urn:microsoft.com/office/officeart/2008/layout/LinedList"/>
    <dgm:cxn modelId="{461F7258-2A71-9A4E-AA4D-BA1FD85B0E5A}" type="presParOf" srcId="{E74FC076-FD3D-9E4B-8D96-2CB250819555}" destId="{115A6EE0-1B5B-4048-8D02-6EB993B8B8F2}" srcOrd="0" destOrd="0" presId="urn:microsoft.com/office/officeart/2008/layout/LinedList"/>
    <dgm:cxn modelId="{E8316983-FC3A-834D-8343-87AD2261DBB9}" type="presParOf" srcId="{E74FC076-FD3D-9E4B-8D96-2CB250819555}" destId="{D0252006-80BB-7843-AFB9-69342ED0E7EE}" srcOrd="1" destOrd="0" presId="urn:microsoft.com/office/officeart/2008/layout/LinedList"/>
    <dgm:cxn modelId="{890E6126-2213-E146-A4D7-10EC8947E198}" type="presParOf" srcId="{5DEFBD10-0413-914D-8CF9-E7D6CE987B33}" destId="{1411ADBC-EC24-F441-A8EE-CF819037DF35}" srcOrd="4" destOrd="0" presId="urn:microsoft.com/office/officeart/2008/layout/LinedList"/>
    <dgm:cxn modelId="{AD8859EE-180D-CE4A-832B-26317EB6C2F7}" type="presParOf" srcId="{5DEFBD10-0413-914D-8CF9-E7D6CE987B33}" destId="{54B13266-EBF2-264D-9C4C-FC3816BD0E9D}" srcOrd="5" destOrd="0" presId="urn:microsoft.com/office/officeart/2008/layout/LinedList"/>
    <dgm:cxn modelId="{B206C10E-04C0-0749-9754-1F89077ACF5B}" type="presParOf" srcId="{54B13266-EBF2-264D-9C4C-FC3816BD0E9D}" destId="{FA650DC5-AAB2-744F-971A-F177E1173F54}" srcOrd="0" destOrd="0" presId="urn:microsoft.com/office/officeart/2008/layout/LinedList"/>
    <dgm:cxn modelId="{FF8E3843-B808-3843-A1C7-05FF87F3E3AC}" type="presParOf" srcId="{54B13266-EBF2-264D-9C4C-FC3816BD0E9D}" destId="{7A03D13D-B11D-E047-B2D0-5E7D8AF7AE37}" srcOrd="1" destOrd="0" presId="urn:microsoft.com/office/officeart/2008/layout/LinedList"/>
    <dgm:cxn modelId="{51B76A1A-525C-6546-89CA-F05DB05550A0}" type="presParOf" srcId="{5DEFBD10-0413-914D-8CF9-E7D6CE987B33}" destId="{7834F181-1B4A-A24E-8999-B7F7CCE6D97D}" srcOrd="6" destOrd="0" presId="urn:microsoft.com/office/officeart/2008/layout/LinedList"/>
    <dgm:cxn modelId="{BBC3A3AE-C7CC-714D-B162-ED370F77711F}" type="presParOf" srcId="{5DEFBD10-0413-914D-8CF9-E7D6CE987B33}" destId="{3909F988-0646-2645-9505-1B0C58362F04}" srcOrd="7" destOrd="0" presId="urn:microsoft.com/office/officeart/2008/layout/LinedList"/>
    <dgm:cxn modelId="{902EC57D-7DF2-A443-810B-E4AFD085A956}" type="presParOf" srcId="{3909F988-0646-2645-9505-1B0C58362F04}" destId="{EC7AC281-00AF-FA46-A1FC-34AED9D16698}" srcOrd="0" destOrd="0" presId="urn:microsoft.com/office/officeart/2008/layout/LinedList"/>
    <dgm:cxn modelId="{86EA98AB-07EB-EC4B-B81F-0905BDD4A33B}" type="presParOf" srcId="{3909F988-0646-2645-9505-1B0C58362F04}" destId="{145C9091-D0C4-D248-BEE8-A807A67CEECD}" srcOrd="1" destOrd="0" presId="urn:microsoft.com/office/officeart/2008/layout/LinedList"/>
    <dgm:cxn modelId="{DEF3A515-7224-0348-896C-CC3E1BF471E6}" type="presParOf" srcId="{5DEFBD10-0413-914D-8CF9-E7D6CE987B33}" destId="{0F84C854-9153-D441-ADCD-AEB4DE0E3490}" srcOrd="8" destOrd="0" presId="urn:microsoft.com/office/officeart/2008/layout/LinedList"/>
    <dgm:cxn modelId="{170FF6A1-061F-D944-89A9-593FC6937F2A}" type="presParOf" srcId="{5DEFBD10-0413-914D-8CF9-E7D6CE987B33}" destId="{E527076F-93BB-8640-A906-1488595C4528}" srcOrd="9" destOrd="0" presId="urn:microsoft.com/office/officeart/2008/layout/LinedList"/>
    <dgm:cxn modelId="{C5B313EA-D8A8-5241-B5F2-AB3DAFEC53DA}" type="presParOf" srcId="{E527076F-93BB-8640-A906-1488595C4528}" destId="{D1F0BB33-A5D2-C14A-A7B9-0E6A8BD16F70}" srcOrd="0" destOrd="0" presId="urn:microsoft.com/office/officeart/2008/layout/LinedList"/>
    <dgm:cxn modelId="{1FCF6452-1931-344A-9204-CAC571535905}" type="presParOf" srcId="{E527076F-93BB-8640-A906-1488595C4528}" destId="{E16A5515-C5AD-E74F-86E7-9DAFE70C08E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2DB41D0-2540-41D4-8DFF-8C2F1E7C3814}"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CA0DE8DD-DD1D-41B3-8129-C1AB6EDC3EB4}">
      <dgm:prSet/>
      <dgm:spPr/>
      <dgm:t>
        <a:bodyPr/>
        <a:lstStyle/>
        <a:p>
          <a:r>
            <a:rPr lang="en-GB"/>
            <a:t>Research is socially biased</a:t>
          </a:r>
          <a:endParaRPr lang="en-US"/>
        </a:p>
      </dgm:t>
    </dgm:pt>
    <dgm:pt modelId="{F46631EC-BD98-468A-AEE9-9131532BC5BB}" type="parTrans" cxnId="{D8F6ADAC-5167-4718-AC54-9C64F8859AE3}">
      <dgm:prSet/>
      <dgm:spPr/>
      <dgm:t>
        <a:bodyPr/>
        <a:lstStyle/>
        <a:p>
          <a:endParaRPr lang="en-US"/>
        </a:p>
      </dgm:t>
    </dgm:pt>
    <dgm:pt modelId="{FC38DFDC-6C2C-4BE6-B8CA-1E59A5A06093}" type="sibTrans" cxnId="{D8F6ADAC-5167-4718-AC54-9C64F8859AE3}">
      <dgm:prSet/>
      <dgm:spPr/>
      <dgm:t>
        <a:bodyPr/>
        <a:lstStyle/>
        <a:p>
          <a:endParaRPr lang="en-US"/>
        </a:p>
      </dgm:t>
    </dgm:pt>
    <dgm:pt modelId="{1BD7F67B-2FAD-4976-A2FF-2DD0E259FF14}">
      <dgm:prSet/>
      <dgm:spPr/>
      <dgm:t>
        <a:bodyPr/>
        <a:lstStyle/>
        <a:p>
          <a:r>
            <a:rPr lang="en-GB"/>
            <a:t>Children from disadvantaged homes already at risk of losing a family member</a:t>
          </a:r>
          <a:endParaRPr lang="en-US"/>
        </a:p>
      </dgm:t>
    </dgm:pt>
    <dgm:pt modelId="{78E9C402-F8B5-49BA-B4AA-6575C98EB727}" type="parTrans" cxnId="{919F9A6B-C35F-4338-9A12-D1BE3A55CD58}">
      <dgm:prSet/>
      <dgm:spPr/>
      <dgm:t>
        <a:bodyPr/>
        <a:lstStyle/>
        <a:p>
          <a:endParaRPr lang="en-US"/>
        </a:p>
      </dgm:t>
    </dgm:pt>
    <dgm:pt modelId="{A69E1456-F778-4243-BF5D-D31672695131}" type="sibTrans" cxnId="{919F9A6B-C35F-4338-9A12-D1BE3A55CD58}">
      <dgm:prSet/>
      <dgm:spPr/>
      <dgm:t>
        <a:bodyPr/>
        <a:lstStyle/>
        <a:p>
          <a:endParaRPr lang="en-US"/>
        </a:p>
      </dgm:t>
    </dgm:pt>
    <dgm:pt modelId="{85D81019-C1ED-408D-A20C-24476F67A62F}">
      <dgm:prSet/>
      <dgm:spPr/>
      <dgm:t>
        <a:bodyPr/>
        <a:lstStyle/>
        <a:p>
          <a:r>
            <a:rPr lang="en-GB"/>
            <a:t>How a child process’ a loss is closely related to how their surviving parent is coping, and the support and stability from family, school, and community groups (Worden, 2002)</a:t>
          </a:r>
          <a:endParaRPr lang="en-US"/>
        </a:p>
      </dgm:t>
    </dgm:pt>
    <dgm:pt modelId="{CB598E9F-A878-4A6F-ACC8-24283A23848A}" type="parTrans" cxnId="{86D65506-117E-419E-BFE9-B70E1C291D66}">
      <dgm:prSet/>
      <dgm:spPr/>
      <dgm:t>
        <a:bodyPr/>
        <a:lstStyle/>
        <a:p>
          <a:endParaRPr lang="en-US"/>
        </a:p>
      </dgm:t>
    </dgm:pt>
    <dgm:pt modelId="{805A1F2C-5417-4E09-A89F-030A0169F80F}" type="sibTrans" cxnId="{86D65506-117E-419E-BFE9-B70E1C291D66}">
      <dgm:prSet/>
      <dgm:spPr/>
      <dgm:t>
        <a:bodyPr/>
        <a:lstStyle/>
        <a:p>
          <a:endParaRPr lang="en-US"/>
        </a:p>
      </dgm:t>
    </dgm:pt>
    <dgm:pt modelId="{1FC227E9-50C9-47CF-91E7-73AD7A9D5126}">
      <dgm:prSet/>
      <dgm:spPr/>
      <dgm:t>
        <a:bodyPr/>
        <a:lstStyle/>
        <a:p>
          <a:r>
            <a:rPr lang="en-GB"/>
            <a:t>If the child’s main carer has died the child may need to move – which will bring additional pressures (The Child Bereavement Network, 2017).</a:t>
          </a:r>
          <a:endParaRPr lang="en-US"/>
        </a:p>
      </dgm:t>
    </dgm:pt>
    <dgm:pt modelId="{C6D268E3-A786-49A5-9AA0-4A02DAD48203}" type="parTrans" cxnId="{3949B32E-E985-4DC7-8204-534F587987A5}">
      <dgm:prSet/>
      <dgm:spPr/>
      <dgm:t>
        <a:bodyPr/>
        <a:lstStyle/>
        <a:p>
          <a:endParaRPr lang="en-US"/>
        </a:p>
      </dgm:t>
    </dgm:pt>
    <dgm:pt modelId="{9B86E895-F8F9-4630-B1C8-AEB16798B739}" type="sibTrans" cxnId="{3949B32E-E985-4DC7-8204-534F587987A5}">
      <dgm:prSet/>
      <dgm:spPr/>
      <dgm:t>
        <a:bodyPr/>
        <a:lstStyle/>
        <a:p>
          <a:endParaRPr lang="en-US"/>
        </a:p>
      </dgm:t>
    </dgm:pt>
    <dgm:pt modelId="{3A4BC70B-BCBB-4EFA-916E-839D2A889B93}">
      <dgm:prSet/>
      <dgm:spPr/>
      <dgm:t>
        <a:bodyPr/>
        <a:lstStyle/>
        <a:p>
          <a:r>
            <a:rPr lang="en-GB"/>
            <a:t>If the needs go unrecognised the trauma of the bereavement can make them more vulnerable to poor outcomes (McCarthy &amp; Jessop, 2005) </a:t>
          </a:r>
          <a:endParaRPr lang="en-US"/>
        </a:p>
      </dgm:t>
    </dgm:pt>
    <dgm:pt modelId="{E1FAB63D-F39A-4086-A08E-C8C60D9C219B}" type="parTrans" cxnId="{6D318E67-1F5D-4E07-AB21-2D9BBCA19ECC}">
      <dgm:prSet/>
      <dgm:spPr/>
      <dgm:t>
        <a:bodyPr/>
        <a:lstStyle/>
        <a:p>
          <a:endParaRPr lang="en-US"/>
        </a:p>
      </dgm:t>
    </dgm:pt>
    <dgm:pt modelId="{F6500140-CEC4-4A15-8C81-C8E9085996C4}" type="sibTrans" cxnId="{6D318E67-1F5D-4E07-AB21-2D9BBCA19ECC}">
      <dgm:prSet/>
      <dgm:spPr/>
      <dgm:t>
        <a:bodyPr/>
        <a:lstStyle/>
        <a:p>
          <a:endParaRPr lang="en-US"/>
        </a:p>
      </dgm:t>
    </dgm:pt>
    <dgm:pt modelId="{696156B1-F4E2-5D4A-A97D-EFE03DCA2AF9}" type="pres">
      <dgm:prSet presAssocID="{42DB41D0-2540-41D4-8DFF-8C2F1E7C3814}" presName="outerComposite" presStyleCnt="0">
        <dgm:presLayoutVars>
          <dgm:chMax val="5"/>
          <dgm:dir/>
          <dgm:resizeHandles val="exact"/>
        </dgm:presLayoutVars>
      </dgm:prSet>
      <dgm:spPr/>
    </dgm:pt>
    <dgm:pt modelId="{2F028D10-E93C-7A49-9E87-92CC817AB530}" type="pres">
      <dgm:prSet presAssocID="{42DB41D0-2540-41D4-8DFF-8C2F1E7C3814}" presName="dummyMaxCanvas" presStyleCnt="0">
        <dgm:presLayoutVars/>
      </dgm:prSet>
      <dgm:spPr/>
    </dgm:pt>
    <dgm:pt modelId="{75D8A590-9874-5B46-A26C-8CC4EEF63DB5}" type="pres">
      <dgm:prSet presAssocID="{42DB41D0-2540-41D4-8DFF-8C2F1E7C3814}" presName="FiveNodes_1" presStyleLbl="node1" presStyleIdx="0" presStyleCnt="5">
        <dgm:presLayoutVars>
          <dgm:bulletEnabled val="1"/>
        </dgm:presLayoutVars>
      </dgm:prSet>
      <dgm:spPr/>
    </dgm:pt>
    <dgm:pt modelId="{3E4BD0D0-F33D-3540-831D-1C4CF827A443}" type="pres">
      <dgm:prSet presAssocID="{42DB41D0-2540-41D4-8DFF-8C2F1E7C3814}" presName="FiveNodes_2" presStyleLbl="node1" presStyleIdx="1" presStyleCnt="5">
        <dgm:presLayoutVars>
          <dgm:bulletEnabled val="1"/>
        </dgm:presLayoutVars>
      </dgm:prSet>
      <dgm:spPr/>
    </dgm:pt>
    <dgm:pt modelId="{C4394123-094C-6541-B58E-0F8A6BA1F3B0}" type="pres">
      <dgm:prSet presAssocID="{42DB41D0-2540-41D4-8DFF-8C2F1E7C3814}" presName="FiveNodes_3" presStyleLbl="node1" presStyleIdx="2" presStyleCnt="5">
        <dgm:presLayoutVars>
          <dgm:bulletEnabled val="1"/>
        </dgm:presLayoutVars>
      </dgm:prSet>
      <dgm:spPr/>
    </dgm:pt>
    <dgm:pt modelId="{FF7C8145-F001-8843-BA37-F590A97593B9}" type="pres">
      <dgm:prSet presAssocID="{42DB41D0-2540-41D4-8DFF-8C2F1E7C3814}" presName="FiveNodes_4" presStyleLbl="node1" presStyleIdx="3" presStyleCnt="5">
        <dgm:presLayoutVars>
          <dgm:bulletEnabled val="1"/>
        </dgm:presLayoutVars>
      </dgm:prSet>
      <dgm:spPr/>
    </dgm:pt>
    <dgm:pt modelId="{DF2EE710-B2AB-464B-ADA0-C79D63D07EB1}" type="pres">
      <dgm:prSet presAssocID="{42DB41D0-2540-41D4-8DFF-8C2F1E7C3814}" presName="FiveNodes_5" presStyleLbl="node1" presStyleIdx="4" presStyleCnt="5">
        <dgm:presLayoutVars>
          <dgm:bulletEnabled val="1"/>
        </dgm:presLayoutVars>
      </dgm:prSet>
      <dgm:spPr/>
    </dgm:pt>
    <dgm:pt modelId="{A27F858E-5A08-FE46-A13E-24E12356DF4B}" type="pres">
      <dgm:prSet presAssocID="{42DB41D0-2540-41D4-8DFF-8C2F1E7C3814}" presName="FiveConn_1-2" presStyleLbl="fgAccFollowNode1" presStyleIdx="0" presStyleCnt="4">
        <dgm:presLayoutVars>
          <dgm:bulletEnabled val="1"/>
        </dgm:presLayoutVars>
      </dgm:prSet>
      <dgm:spPr/>
    </dgm:pt>
    <dgm:pt modelId="{5CC866D1-78D7-EA49-B45B-D2B2587C1694}" type="pres">
      <dgm:prSet presAssocID="{42DB41D0-2540-41D4-8DFF-8C2F1E7C3814}" presName="FiveConn_2-3" presStyleLbl="fgAccFollowNode1" presStyleIdx="1" presStyleCnt="4">
        <dgm:presLayoutVars>
          <dgm:bulletEnabled val="1"/>
        </dgm:presLayoutVars>
      </dgm:prSet>
      <dgm:spPr/>
    </dgm:pt>
    <dgm:pt modelId="{8AE483DA-798A-A24D-A948-03A71823E34F}" type="pres">
      <dgm:prSet presAssocID="{42DB41D0-2540-41D4-8DFF-8C2F1E7C3814}" presName="FiveConn_3-4" presStyleLbl="fgAccFollowNode1" presStyleIdx="2" presStyleCnt="4">
        <dgm:presLayoutVars>
          <dgm:bulletEnabled val="1"/>
        </dgm:presLayoutVars>
      </dgm:prSet>
      <dgm:spPr/>
    </dgm:pt>
    <dgm:pt modelId="{FB775F2A-3C4C-0F4D-84A1-5999A909F247}" type="pres">
      <dgm:prSet presAssocID="{42DB41D0-2540-41D4-8DFF-8C2F1E7C3814}" presName="FiveConn_4-5" presStyleLbl="fgAccFollowNode1" presStyleIdx="3" presStyleCnt="4">
        <dgm:presLayoutVars>
          <dgm:bulletEnabled val="1"/>
        </dgm:presLayoutVars>
      </dgm:prSet>
      <dgm:spPr/>
    </dgm:pt>
    <dgm:pt modelId="{E33A0FF5-FB32-0D43-A394-146B915D784D}" type="pres">
      <dgm:prSet presAssocID="{42DB41D0-2540-41D4-8DFF-8C2F1E7C3814}" presName="FiveNodes_1_text" presStyleLbl="node1" presStyleIdx="4" presStyleCnt="5">
        <dgm:presLayoutVars>
          <dgm:bulletEnabled val="1"/>
        </dgm:presLayoutVars>
      </dgm:prSet>
      <dgm:spPr/>
    </dgm:pt>
    <dgm:pt modelId="{48AF7330-FA7D-DB48-8C16-76A399E33C99}" type="pres">
      <dgm:prSet presAssocID="{42DB41D0-2540-41D4-8DFF-8C2F1E7C3814}" presName="FiveNodes_2_text" presStyleLbl="node1" presStyleIdx="4" presStyleCnt="5">
        <dgm:presLayoutVars>
          <dgm:bulletEnabled val="1"/>
        </dgm:presLayoutVars>
      </dgm:prSet>
      <dgm:spPr/>
    </dgm:pt>
    <dgm:pt modelId="{92F4B01F-3F95-4844-93B8-E75795AB243F}" type="pres">
      <dgm:prSet presAssocID="{42DB41D0-2540-41D4-8DFF-8C2F1E7C3814}" presName="FiveNodes_3_text" presStyleLbl="node1" presStyleIdx="4" presStyleCnt="5">
        <dgm:presLayoutVars>
          <dgm:bulletEnabled val="1"/>
        </dgm:presLayoutVars>
      </dgm:prSet>
      <dgm:spPr/>
    </dgm:pt>
    <dgm:pt modelId="{2C124CE2-D0EE-E44B-B533-3BE3CD8E4C42}" type="pres">
      <dgm:prSet presAssocID="{42DB41D0-2540-41D4-8DFF-8C2F1E7C3814}" presName="FiveNodes_4_text" presStyleLbl="node1" presStyleIdx="4" presStyleCnt="5">
        <dgm:presLayoutVars>
          <dgm:bulletEnabled val="1"/>
        </dgm:presLayoutVars>
      </dgm:prSet>
      <dgm:spPr/>
    </dgm:pt>
    <dgm:pt modelId="{EEAE54F7-F19A-6548-8F9D-9D2A1BF870E5}" type="pres">
      <dgm:prSet presAssocID="{42DB41D0-2540-41D4-8DFF-8C2F1E7C3814}" presName="FiveNodes_5_text" presStyleLbl="node1" presStyleIdx="4" presStyleCnt="5">
        <dgm:presLayoutVars>
          <dgm:bulletEnabled val="1"/>
        </dgm:presLayoutVars>
      </dgm:prSet>
      <dgm:spPr/>
    </dgm:pt>
  </dgm:ptLst>
  <dgm:cxnLst>
    <dgm:cxn modelId="{80F3B501-EAE6-644C-8619-03D8BBA74399}" type="presOf" srcId="{42DB41D0-2540-41D4-8DFF-8C2F1E7C3814}" destId="{696156B1-F4E2-5D4A-A97D-EFE03DCA2AF9}" srcOrd="0" destOrd="0" presId="urn:microsoft.com/office/officeart/2005/8/layout/vProcess5"/>
    <dgm:cxn modelId="{86D65506-117E-419E-BFE9-B70E1C291D66}" srcId="{42DB41D0-2540-41D4-8DFF-8C2F1E7C3814}" destId="{85D81019-C1ED-408D-A20C-24476F67A62F}" srcOrd="2" destOrd="0" parTransId="{CB598E9F-A878-4A6F-ACC8-24283A23848A}" sibTransId="{805A1F2C-5417-4E09-A89F-030A0169F80F}"/>
    <dgm:cxn modelId="{C757831D-7E25-634E-AC18-59D456B28F88}" type="presOf" srcId="{CA0DE8DD-DD1D-41B3-8129-C1AB6EDC3EB4}" destId="{75D8A590-9874-5B46-A26C-8CC4EEF63DB5}" srcOrd="0" destOrd="0" presId="urn:microsoft.com/office/officeart/2005/8/layout/vProcess5"/>
    <dgm:cxn modelId="{1EA13A28-281F-9E47-B3FC-2297F6BBBD97}" type="presOf" srcId="{1BD7F67B-2FAD-4976-A2FF-2DD0E259FF14}" destId="{48AF7330-FA7D-DB48-8C16-76A399E33C99}" srcOrd="1" destOrd="0" presId="urn:microsoft.com/office/officeart/2005/8/layout/vProcess5"/>
    <dgm:cxn modelId="{3A6B652A-2E48-F544-B9E5-7726226E2787}" type="presOf" srcId="{85D81019-C1ED-408D-A20C-24476F67A62F}" destId="{92F4B01F-3F95-4844-93B8-E75795AB243F}" srcOrd="1" destOrd="0" presId="urn:microsoft.com/office/officeart/2005/8/layout/vProcess5"/>
    <dgm:cxn modelId="{3949B32E-E985-4DC7-8204-534F587987A5}" srcId="{42DB41D0-2540-41D4-8DFF-8C2F1E7C3814}" destId="{1FC227E9-50C9-47CF-91E7-73AD7A9D5126}" srcOrd="3" destOrd="0" parTransId="{C6D268E3-A786-49A5-9AA0-4A02DAD48203}" sibTransId="{9B86E895-F8F9-4630-B1C8-AEB16798B739}"/>
    <dgm:cxn modelId="{AD657538-1277-9B4A-8276-386DF3BA2DD4}" type="presOf" srcId="{3A4BC70B-BCBB-4EFA-916E-839D2A889B93}" destId="{DF2EE710-B2AB-464B-ADA0-C79D63D07EB1}" srcOrd="0" destOrd="0" presId="urn:microsoft.com/office/officeart/2005/8/layout/vProcess5"/>
    <dgm:cxn modelId="{6D318E67-1F5D-4E07-AB21-2D9BBCA19ECC}" srcId="{42DB41D0-2540-41D4-8DFF-8C2F1E7C3814}" destId="{3A4BC70B-BCBB-4EFA-916E-839D2A889B93}" srcOrd="4" destOrd="0" parTransId="{E1FAB63D-F39A-4086-A08E-C8C60D9C219B}" sibTransId="{F6500140-CEC4-4A15-8C81-C8E9085996C4}"/>
    <dgm:cxn modelId="{919F9A6B-C35F-4338-9A12-D1BE3A55CD58}" srcId="{42DB41D0-2540-41D4-8DFF-8C2F1E7C3814}" destId="{1BD7F67B-2FAD-4976-A2FF-2DD0E259FF14}" srcOrd="1" destOrd="0" parTransId="{78E9C402-F8B5-49BA-B4AA-6575C98EB727}" sibTransId="{A69E1456-F778-4243-BF5D-D31672695131}"/>
    <dgm:cxn modelId="{BDB0B49F-8AA2-2D41-9B03-3EE7F93D2BCE}" type="presOf" srcId="{3A4BC70B-BCBB-4EFA-916E-839D2A889B93}" destId="{EEAE54F7-F19A-6548-8F9D-9D2A1BF870E5}" srcOrd="1" destOrd="0" presId="urn:microsoft.com/office/officeart/2005/8/layout/vProcess5"/>
    <dgm:cxn modelId="{D8F6ADAC-5167-4718-AC54-9C64F8859AE3}" srcId="{42DB41D0-2540-41D4-8DFF-8C2F1E7C3814}" destId="{CA0DE8DD-DD1D-41B3-8129-C1AB6EDC3EB4}" srcOrd="0" destOrd="0" parTransId="{F46631EC-BD98-468A-AEE9-9131532BC5BB}" sibTransId="{FC38DFDC-6C2C-4BE6-B8CA-1E59A5A06093}"/>
    <dgm:cxn modelId="{23F1A9AD-964C-6645-ADF9-C97B46B6BEE7}" type="presOf" srcId="{FC38DFDC-6C2C-4BE6-B8CA-1E59A5A06093}" destId="{A27F858E-5A08-FE46-A13E-24E12356DF4B}" srcOrd="0" destOrd="0" presId="urn:microsoft.com/office/officeart/2005/8/layout/vProcess5"/>
    <dgm:cxn modelId="{F52CDFAF-68DA-604D-9C8D-7CC24073585D}" type="presOf" srcId="{1FC227E9-50C9-47CF-91E7-73AD7A9D5126}" destId="{2C124CE2-D0EE-E44B-B533-3BE3CD8E4C42}" srcOrd="1" destOrd="0" presId="urn:microsoft.com/office/officeart/2005/8/layout/vProcess5"/>
    <dgm:cxn modelId="{518DDAB7-1C23-144D-AE7D-D052B084D689}" type="presOf" srcId="{CA0DE8DD-DD1D-41B3-8129-C1AB6EDC3EB4}" destId="{E33A0FF5-FB32-0D43-A394-146B915D784D}" srcOrd="1" destOrd="0" presId="urn:microsoft.com/office/officeart/2005/8/layout/vProcess5"/>
    <dgm:cxn modelId="{761CC2B9-1582-CE43-97E1-9DB40FADD795}" type="presOf" srcId="{85D81019-C1ED-408D-A20C-24476F67A62F}" destId="{C4394123-094C-6541-B58E-0F8A6BA1F3B0}" srcOrd="0" destOrd="0" presId="urn:microsoft.com/office/officeart/2005/8/layout/vProcess5"/>
    <dgm:cxn modelId="{B6614FC3-AFD1-FD46-B80D-ED4041DC7301}" type="presOf" srcId="{A69E1456-F778-4243-BF5D-D31672695131}" destId="{5CC866D1-78D7-EA49-B45B-D2B2587C1694}" srcOrd="0" destOrd="0" presId="urn:microsoft.com/office/officeart/2005/8/layout/vProcess5"/>
    <dgm:cxn modelId="{EAEA83D0-FA00-0143-9577-63BFF6414FA3}" type="presOf" srcId="{9B86E895-F8F9-4630-B1C8-AEB16798B739}" destId="{FB775F2A-3C4C-0F4D-84A1-5999A909F247}" srcOrd="0" destOrd="0" presId="urn:microsoft.com/office/officeart/2005/8/layout/vProcess5"/>
    <dgm:cxn modelId="{E9B1CAD3-EFD4-FE4B-AD74-C45629DE720E}" type="presOf" srcId="{805A1F2C-5417-4E09-A89F-030A0169F80F}" destId="{8AE483DA-798A-A24D-A948-03A71823E34F}" srcOrd="0" destOrd="0" presId="urn:microsoft.com/office/officeart/2005/8/layout/vProcess5"/>
    <dgm:cxn modelId="{D71B8BD4-5D6C-5F4F-AFF9-4935E66798C5}" type="presOf" srcId="{1BD7F67B-2FAD-4976-A2FF-2DD0E259FF14}" destId="{3E4BD0D0-F33D-3540-831D-1C4CF827A443}" srcOrd="0" destOrd="0" presId="urn:microsoft.com/office/officeart/2005/8/layout/vProcess5"/>
    <dgm:cxn modelId="{D041B3F7-2EDC-EB43-AE86-F4C49878A531}" type="presOf" srcId="{1FC227E9-50C9-47CF-91E7-73AD7A9D5126}" destId="{FF7C8145-F001-8843-BA37-F590A97593B9}" srcOrd="0" destOrd="0" presId="urn:microsoft.com/office/officeart/2005/8/layout/vProcess5"/>
    <dgm:cxn modelId="{C845CCCE-0B20-7141-B81C-D03947048953}" type="presParOf" srcId="{696156B1-F4E2-5D4A-A97D-EFE03DCA2AF9}" destId="{2F028D10-E93C-7A49-9E87-92CC817AB530}" srcOrd="0" destOrd="0" presId="urn:microsoft.com/office/officeart/2005/8/layout/vProcess5"/>
    <dgm:cxn modelId="{8AFDF3B1-BCEE-BE46-97AB-675B90FC1B96}" type="presParOf" srcId="{696156B1-F4E2-5D4A-A97D-EFE03DCA2AF9}" destId="{75D8A590-9874-5B46-A26C-8CC4EEF63DB5}" srcOrd="1" destOrd="0" presId="urn:microsoft.com/office/officeart/2005/8/layout/vProcess5"/>
    <dgm:cxn modelId="{F02C4CC8-8732-B445-AE21-4FB830756226}" type="presParOf" srcId="{696156B1-F4E2-5D4A-A97D-EFE03DCA2AF9}" destId="{3E4BD0D0-F33D-3540-831D-1C4CF827A443}" srcOrd="2" destOrd="0" presId="urn:microsoft.com/office/officeart/2005/8/layout/vProcess5"/>
    <dgm:cxn modelId="{1E30BC97-D293-944B-A7C9-5E45EF89A6A1}" type="presParOf" srcId="{696156B1-F4E2-5D4A-A97D-EFE03DCA2AF9}" destId="{C4394123-094C-6541-B58E-0F8A6BA1F3B0}" srcOrd="3" destOrd="0" presId="urn:microsoft.com/office/officeart/2005/8/layout/vProcess5"/>
    <dgm:cxn modelId="{EF9A807B-42D0-B84F-B278-AF9A33A5C3F3}" type="presParOf" srcId="{696156B1-F4E2-5D4A-A97D-EFE03DCA2AF9}" destId="{FF7C8145-F001-8843-BA37-F590A97593B9}" srcOrd="4" destOrd="0" presId="urn:microsoft.com/office/officeart/2005/8/layout/vProcess5"/>
    <dgm:cxn modelId="{3B0D8988-B71A-BA49-AEF3-F4A60BB6EB14}" type="presParOf" srcId="{696156B1-F4E2-5D4A-A97D-EFE03DCA2AF9}" destId="{DF2EE710-B2AB-464B-ADA0-C79D63D07EB1}" srcOrd="5" destOrd="0" presId="urn:microsoft.com/office/officeart/2005/8/layout/vProcess5"/>
    <dgm:cxn modelId="{A78303D4-77C0-C748-B02A-56C5AD3C9021}" type="presParOf" srcId="{696156B1-F4E2-5D4A-A97D-EFE03DCA2AF9}" destId="{A27F858E-5A08-FE46-A13E-24E12356DF4B}" srcOrd="6" destOrd="0" presId="urn:microsoft.com/office/officeart/2005/8/layout/vProcess5"/>
    <dgm:cxn modelId="{72189212-9C30-6042-ACC2-D56D5DB713DD}" type="presParOf" srcId="{696156B1-F4E2-5D4A-A97D-EFE03DCA2AF9}" destId="{5CC866D1-78D7-EA49-B45B-D2B2587C1694}" srcOrd="7" destOrd="0" presId="urn:microsoft.com/office/officeart/2005/8/layout/vProcess5"/>
    <dgm:cxn modelId="{C07A221E-64D1-BA4C-9F52-E83412ABDBE2}" type="presParOf" srcId="{696156B1-F4E2-5D4A-A97D-EFE03DCA2AF9}" destId="{8AE483DA-798A-A24D-A948-03A71823E34F}" srcOrd="8" destOrd="0" presId="urn:microsoft.com/office/officeart/2005/8/layout/vProcess5"/>
    <dgm:cxn modelId="{19362BF5-8BEC-824A-8795-5293B958F421}" type="presParOf" srcId="{696156B1-F4E2-5D4A-A97D-EFE03DCA2AF9}" destId="{FB775F2A-3C4C-0F4D-84A1-5999A909F247}" srcOrd="9" destOrd="0" presId="urn:microsoft.com/office/officeart/2005/8/layout/vProcess5"/>
    <dgm:cxn modelId="{B66F1DBE-9AA0-5245-A9A1-AD1798E2F2E3}" type="presParOf" srcId="{696156B1-F4E2-5D4A-A97D-EFE03DCA2AF9}" destId="{E33A0FF5-FB32-0D43-A394-146B915D784D}" srcOrd="10" destOrd="0" presId="urn:microsoft.com/office/officeart/2005/8/layout/vProcess5"/>
    <dgm:cxn modelId="{D2E1DEB7-C67C-F146-8BB4-C2F84B2110FB}" type="presParOf" srcId="{696156B1-F4E2-5D4A-A97D-EFE03DCA2AF9}" destId="{48AF7330-FA7D-DB48-8C16-76A399E33C99}" srcOrd="11" destOrd="0" presId="urn:microsoft.com/office/officeart/2005/8/layout/vProcess5"/>
    <dgm:cxn modelId="{82DF7327-E39A-D242-A72F-1E1045F4890C}" type="presParOf" srcId="{696156B1-F4E2-5D4A-A97D-EFE03DCA2AF9}" destId="{92F4B01F-3F95-4844-93B8-E75795AB243F}" srcOrd="12" destOrd="0" presId="urn:microsoft.com/office/officeart/2005/8/layout/vProcess5"/>
    <dgm:cxn modelId="{70510B94-182C-7645-82DE-30795AB6E219}" type="presParOf" srcId="{696156B1-F4E2-5D4A-A97D-EFE03DCA2AF9}" destId="{2C124CE2-D0EE-E44B-B533-3BE3CD8E4C42}" srcOrd="13" destOrd="0" presId="urn:microsoft.com/office/officeart/2005/8/layout/vProcess5"/>
    <dgm:cxn modelId="{319CA976-8907-8E4A-9D10-F20E2F35C690}" type="presParOf" srcId="{696156B1-F4E2-5D4A-A97D-EFE03DCA2AF9}" destId="{EEAE54F7-F19A-6548-8F9D-9D2A1BF870E5}"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DFAF481-009B-4A3E-BAA7-DA07AA2EB74B}" type="doc">
      <dgm:prSet loTypeId="urn:microsoft.com/office/officeart/2005/8/layout/process1" loCatId="process" qsTypeId="urn:microsoft.com/office/officeart/2005/8/quickstyle/simple1" qsCatId="simple" csTypeId="urn:microsoft.com/office/officeart/2005/8/colors/colorful1" csCatId="colorful"/>
      <dgm:spPr/>
      <dgm:t>
        <a:bodyPr/>
        <a:lstStyle/>
        <a:p>
          <a:endParaRPr lang="en-US"/>
        </a:p>
      </dgm:t>
    </dgm:pt>
    <dgm:pt modelId="{39AF1D99-EB72-45B3-A524-76B177628017}">
      <dgm:prSet/>
      <dgm:spPr/>
      <dgm:t>
        <a:bodyPr/>
        <a:lstStyle/>
        <a:p>
          <a:r>
            <a:rPr lang="en-US"/>
            <a:t>The Child Bereavement Network were unable to find a clear picture of support (Penny, 2010)</a:t>
          </a:r>
        </a:p>
      </dgm:t>
    </dgm:pt>
    <dgm:pt modelId="{D84F8632-D7BB-4BDF-A049-4F259AE72F52}" type="parTrans" cxnId="{DCC52E4B-096D-4D65-9137-C5E5FE3F5B79}">
      <dgm:prSet/>
      <dgm:spPr/>
      <dgm:t>
        <a:bodyPr/>
        <a:lstStyle/>
        <a:p>
          <a:endParaRPr lang="en-US"/>
        </a:p>
      </dgm:t>
    </dgm:pt>
    <dgm:pt modelId="{92CDE8C3-7E37-4ABA-9B1C-118039507AB4}" type="sibTrans" cxnId="{DCC52E4B-096D-4D65-9137-C5E5FE3F5B79}">
      <dgm:prSet/>
      <dgm:spPr/>
      <dgm:t>
        <a:bodyPr/>
        <a:lstStyle/>
        <a:p>
          <a:endParaRPr lang="en-US"/>
        </a:p>
      </dgm:t>
    </dgm:pt>
    <dgm:pt modelId="{3E96966E-17B0-4FD7-8401-0BBB1CA6A8FA}">
      <dgm:prSet/>
      <dgm:spPr/>
      <dgm:t>
        <a:bodyPr/>
        <a:lstStyle/>
        <a:p>
          <a:r>
            <a:rPr lang="en-US"/>
            <a:t>A significant factor to support a child’s needs is having a strong social network</a:t>
          </a:r>
        </a:p>
      </dgm:t>
    </dgm:pt>
    <dgm:pt modelId="{8359970E-C371-4A1B-85F6-504C9A550DE8}" type="parTrans" cxnId="{D941B7A2-44DD-43F7-BF49-FFFEBD2550B7}">
      <dgm:prSet/>
      <dgm:spPr/>
      <dgm:t>
        <a:bodyPr/>
        <a:lstStyle/>
        <a:p>
          <a:endParaRPr lang="en-US"/>
        </a:p>
      </dgm:t>
    </dgm:pt>
    <dgm:pt modelId="{8A047088-ECB6-45D5-BC82-833BC02CD0E3}" type="sibTrans" cxnId="{D941B7A2-44DD-43F7-BF49-FFFEBD2550B7}">
      <dgm:prSet/>
      <dgm:spPr/>
      <dgm:t>
        <a:bodyPr/>
        <a:lstStyle/>
        <a:p>
          <a:endParaRPr lang="en-US"/>
        </a:p>
      </dgm:t>
    </dgm:pt>
    <dgm:pt modelId="{6C9DFC57-0F08-454A-B420-A63B4F1B7F67}">
      <dgm:prSet/>
      <dgm:spPr/>
      <dgm:t>
        <a:bodyPr/>
        <a:lstStyle/>
        <a:p>
          <a:r>
            <a:rPr lang="en-US"/>
            <a:t>Having someone to talk to</a:t>
          </a:r>
        </a:p>
      </dgm:t>
    </dgm:pt>
    <dgm:pt modelId="{6CB983AB-ED95-42C4-9C32-0BAA7B0916C2}" type="parTrans" cxnId="{56BDCC3F-291D-439B-BD37-40B3A04F6CDC}">
      <dgm:prSet/>
      <dgm:spPr/>
      <dgm:t>
        <a:bodyPr/>
        <a:lstStyle/>
        <a:p>
          <a:endParaRPr lang="en-US"/>
        </a:p>
      </dgm:t>
    </dgm:pt>
    <dgm:pt modelId="{D4183980-79BD-4C42-BA24-5F931F126771}" type="sibTrans" cxnId="{56BDCC3F-291D-439B-BD37-40B3A04F6CDC}">
      <dgm:prSet/>
      <dgm:spPr/>
      <dgm:t>
        <a:bodyPr/>
        <a:lstStyle/>
        <a:p>
          <a:endParaRPr lang="en-US"/>
        </a:p>
      </dgm:t>
    </dgm:pt>
    <dgm:pt modelId="{190DA91B-8A9E-4685-A1DD-472ECA9E978C}">
      <dgm:prSet/>
      <dgm:spPr/>
      <dgm:t>
        <a:bodyPr/>
        <a:lstStyle/>
        <a:p>
          <a:r>
            <a:rPr lang="en-US"/>
            <a:t>Schools are equipped to offer the support needed – they often already understand the needs of the child – this is where the child will spend the majority of their waking hours</a:t>
          </a:r>
        </a:p>
      </dgm:t>
    </dgm:pt>
    <dgm:pt modelId="{1DAC7CE3-8998-4379-8DE6-B8E7011D7455}" type="parTrans" cxnId="{787DD5FB-0E73-4E2D-ADE0-808188E09C00}">
      <dgm:prSet/>
      <dgm:spPr/>
      <dgm:t>
        <a:bodyPr/>
        <a:lstStyle/>
        <a:p>
          <a:endParaRPr lang="en-US"/>
        </a:p>
      </dgm:t>
    </dgm:pt>
    <dgm:pt modelId="{F802C7A8-894B-4182-9478-20820D0107B1}" type="sibTrans" cxnId="{787DD5FB-0E73-4E2D-ADE0-808188E09C00}">
      <dgm:prSet/>
      <dgm:spPr/>
      <dgm:t>
        <a:bodyPr/>
        <a:lstStyle/>
        <a:p>
          <a:endParaRPr lang="en-US"/>
        </a:p>
      </dgm:t>
    </dgm:pt>
    <dgm:pt modelId="{9CFEB4A5-F0CD-4BB8-9932-BBDCED7A98E0}">
      <dgm:prSet/>
      <dgm:spPr/>
      <dgm:t>
        <a:bodyPr/>
        <a:lstStyle/>
        <a:p>
          <a:r>
            <a:rPr lang="en-US"/>
            <a:t>This is supported by international researchers</a:t>
          </a:r>
        </a:p>
      </dgm:t>
    </dgm:pt>
    <dgm:pt modelId="{F4A7CDB2-8C04-418A-896F-ED0112663BEA}" type="parTrans" cxnId="{AE812AA5-9E8D-4CBD-A86D-450EB9925DC7}">
      <dgm:prSet/>
      <dgm:spPr/>
      <dgm:t>
        <a:bodyPr/>
        <a:lstStyle/>
        <a:p>
          <a:endParaRPr lang="en-US"/>
        </a:p>
      </dgm:t>
    </dgm:pt>
    <dgm:pt modelId="{C6354C3E-A208-4038-A679-CE23FAA4F5EE}" type="sibTrans" cxnId="{AE812AA5-9E8D-4CBD-A86D-450EB9925DC7}">
      <dgm:prSet/>
      <dgm:spPr/>
      <dgm:t>
        <a:bodyPr/>
        <a:lstStyle/>
        <a:p>
          <a:endParaRPr lang="en-US"/>
        </a:p>
      </dgm:t>
    </dgm:pt>
    <dgm:pt modelId="{195871A5-2D23-174E-8541-8799F661D330}" type="pres">
      <dgm:prSet presAssocID="{0DFAF481-009B-4A3E-BAA7-DA07AA2EB74B}" presName="Name0" presStyleCnt="0">
        <dgm:presLayoutVars>
          <dgm:dir/>
          <dgm:resizeHandles val="exact"/>
        </dgm:presLayoutVars>
      </dgm:prSet>
      <dgm:spPr/>
    </dgm:pt>
    <dgm:pt modelId="{999638C2-918C-804A-87DC-6C69EC925E5B}" type="pres">
      <dgm:prSet presAssocID="{39AF1D99-EB72-45B3-A524-76B177628017}" presName="node" presStyleLbl="node1" presStyleIdx="0" presStyleCnt="5">
        <dgm:presLayoutVars>
          <dgm:bulletEnabled val="1"/>
        </dgm:presLayoutVars>
      </dgm:prSet>
      <dgm:spPr/>
    </dgm:pt>
    <dgm:pt modelId="{D8DF6D6D-AF4F-2A46-A03F-E593CBD5E715}" type="pres">
      <dgm:prSet presAssocID="{92CDE8C3-7E37-4ABA-9B1C-118039507AB4}" presName="sibTrans" presStyleLbl="sibTrans2D1" presStyleIdx="0" presStyleCnt="4"/>
      <dgm:spPr/>
    </dgm:pt>
    <dgm:pt modelId="{21F05036-E741-254F-A221-1047AF2D2A20}" type="pres">
      <dgm:prSet presAssocID="{92CDE8C3-7E37-4ABA-9B1C-118039507AB4}" presName="connectorText" presStyleLbl="sibTrans2D1" presStyleIdx="0" presStyleCnt="4"/>
      <dgm:spPr/>
    </dgm:pt>
    <dgm:pt modelId="{5313FF1B-6BDE-BE46-A9F7-4A55583C32CC}" type="pres">
      <dgm:prSet presAssocID="{3E96966E-17B0-4FD7-8401-0BBB1CA6A8FA}" presName="node" presStyleLbl="node1" presStyleIdx="1" presStyleCnt="5">
        <dgm:presLayoutVars>
          <dgm:bulletEnabled val="1"/>
        </dgm:presLayoutVars>
      </dgm:prSet>
      <dgm:spPr/>
    </dgm:pt>
    <dgm:pt modelId="{92326EF4-08FF-E949-96A5-1B4BA6B8F8AF}" type="pres">
      <dgm:prSet presAssocID="{8A047088-ECB6-45D5-BC82-833BC02CD0E3}" presName="sibTrans" presStyleLbl="sibTrans2D1" presStyleIdx="1" presStyleCnt="4"/>
      <dgm:spPr/>
    </dgm:pt>
    <dgm:pt modelId="{FB88AB86-D727-A94E-90C6-2A03DB57771B}" type="pres">
      <dgm:prSet presAssocID="{8A047088-ECB6-45D5-BC82-833BC02CD0E3}" presName="connectorText" presStyleLbl="sibTrans2D1" presStyleIdx="1" presStyleCnt="4"/>
      <dgm:spPr/>
    </dgm:pt>
    <dgm:pt modelId="{12E50395-0CCF-1747-8C2A-18612FB3D8E6}" type="pres">
      <dgm:prSet presAssocID="{6C9DFC57-0F08-454A-B420-A63B4F1B7F67}" presName="node" presStyleLbl="node1" presStyleIdx="2" presStyleCnt="5">
        <dgm:presLayoutVars>
          <dgm:bulletEnabled val="1"/>
        </dgm:presLayoutVars>
      </dgm:prSet>
      <dgm:spPr/>
    </dgm:pt>
    <dgm:pt modelId="{0C5F592F-2414-8243-9C40-0C985D18C55F}" type="pres">
      <dgm:prSet presAssocID="{D4183980-79BD-4C42-BA24-5F931F126771}" presName="sibTrans" presStyleLbl="sibTrans2D1" presStyleIdx="2" presStyleCnt="4"/>
      <dgm:spPr/>
    </dgm:pt>
    <dgm:pt modelId="{AAA4B7F0-10BA-7445-B0E0-9C4CD659FF8C}" type="pres">
      <dgm:prSet presAssocID="{D4183980-79BD-4C42-BA24-5F931F126771}" presName="connectorText" presStyleLbl="sibTrans2D1" presStyleIdx="2" presStyleCnt="4"/>
      <dgm:spPr/>
    </dgm:pt>
    <dgm:pt modelId="{7B2E8A69-FD89-F140-9055-7915AB753027}" type="pres">
      <dgm:prSet presAssocID="{190DA91B-8A9E-4685-A1DD-472ECA9E978C}" presName="node" presStyleLbl="node1" presStyleIdx="3" presStyleCnt="5">
        <dgm:presLayoutVars>
          <dgm:bulletEnabled val="1"/>
        </dgm:presLayoutVars>
      </dgm:prSet>
      <dgm:spPr/>
    </dgm:pt>
    <dgm:pt modelId="{78618DDB-52E0-D74C-AED7-EF69B1E1AE34}" type="pres">
      <dgm:prSet presAssocID="{F802C7A8-894B-4182-9478-20820D0107B1}" presName="sibTrans" presStyleLbl="sibTrans2D1" presStyleIdx="3" presStyleCnt="4"/>
      <dgm:spPr/>
    </dgm:pt>
    <dgm:pt modelId="{3C85FC1B-7B49-8946-A13E-F376167B83B1}" type="pres">
      <dgm:prSet presAssocID="{F802C7A8-894B-4182-9478-20820D0107B1}" presName="connectorText" presStyleLbl="sibTrans2D1" presStyleIdx="3" presStyleCnt="4"/>
      <dgm:spPr/>
    </dgm:pt>
    <dgm:pt modelId="{FF403A4E-1612-084E-9194-28378B981AB0}" type="pres">
      <dgm:prSet presAssocID="{9CFEB4A5-F0CD-4BB8-9932-BBDCED7A98E0}" presName="node" presStyleLbl="node1" presStyleIdx="4" presStyleCnt="5">
        <dgm:presLayoutVars>
          <dgm:bulletEnabled val="1"/>
        </dgm:presLayoutVars>
      </dgm:prSet>
      <dgm:spPr/>
    </dgm:pt>
  </dgm:ptLst>
  <dgm:cxnLst>
    <dgm:cxn modelId="{D9F03405-C22E-2D44-B654-FDC3F8E33EA2}" type="presOf" srcId="{190DA91B-8A9E-4685-A1DD-472ECA9E978C}" destId="{7B2E8A69-FD89-F140-9055-7915AB753027}" srcOrd="0" destOrd="0" presId="urn:microsoft.com/office/officeart/2005/8/layout/process1"/>
    <dgm:cxn modelId="{47DEE61A-9528-2443-ABE0-7A61D6FF08A4}" type="presOf" srcId="{F802C7A8-894B-4182-9478-20820D0107B1}" destId="{3C85FC1B-7B49-8946-A13E-F376167B83B1}" srcOrd="1" destOrd="0" presId="urn:microsoft.com/office/officeart/2005/8/layout/process1"/>
    <dgm:cxn modelId="{ED415E20-98A0-D644-BE8F-7329DCFCC4F9}" type="presOf" srcId="{8A047088-ECB6-45D5-BC82-833BC02CD0E3}" destId="{92326EF4-08FF-E949-96A5-1B4BA6B8F8AF}" srcOrd="0" destOrd="0" presId="urn:microsoft.com/office/officeart/2005/8/layout/process1"/>
    <dgm:cxn modelId="{56BDCC3F-291D-439B-BD37-40B3A04F6CDC}" srcId="{0DFAF481-009B-4A3E-BAA7-DA07AA2EB74B}" destId="{6C9DFC57-0F08-454A-B420-A63B4F1B7F67}" srcOrd="2" destOrd="0" parTransId="{6CB983AB-ED95-42C4-9C32-0BAA7B0916C2}" sibTransId="{D4183980-79BD-4C42-BA24-5F931F126771}"/>
    <dgm:cxn modelId="{60396142-B9E1-0A44-8C2F-4D8E6E6D5CED}" type="presOf" srcId="{92CDE8C3-7E37-4ABA-9B1C-118039507AB4}" destId="{D8DF6D6D-AF4F-2A46-A03F-E593CBD5E715}" srcOrd="0" destOrd="0" presId="urn:microsoft.com/office/officeart/2005/8/layout/process1"/>
    <dgm:cxn modelId="{DCC52E4B-096D-4D65-9137-C5E5FE3F5B79}" srcId="{0DFAF481-009B-4A3E-BAA7-DA07AA2EB74B}" destId="{39AF1D99-EB72-45B3-A524-76B177628017}" srcOrd="0" destOrd="0" parTransId="{D84F8632-D7BB-4BDF-A049-4F259AE72F52}" sibTransId="{92CDE8C3-7E37-4ABA-9B1C-118039507AB4}"/>
    <dgm:cxn modelId="{172ED85B-CE35-9C4F-ACC0-81B26FB28541}" type="presOf" srcId="{F802C7A8-894B-4182-9478-20820D0107B1}" destId="{78618DDB-52E0-D74C-AED7-EF69B1E1AE34}" srcOrd="0" destOrd="0" presId="urn:microsoft.com/office/officeart/2005/8/layout/process1"/>
    <dgm:cxn modelId="{0AF03F65-8467-0D42-BE66-0A9625E56C65}" type="presOf" srcId="{3E96966E-17B0-4FD7-8401-0BBB1CA6A8FA}" destId="{5313FF1B-6BDE-BE46-A9F7-4A55583C32CC}" srcOrd="0" destOrd="0" presId="urn:microsoft.com/office/officeart/2005/8/layout/process1"/>
    <dgm:cxn modelId="{D941B7A2-44DD-43F7-BF49-FFFEBD2550B7}" srcId="{0DFAF481-009B-4A3E-BAA7-DA07AA2EB74B}" destId="{3E96966E-17B0-4FD7-8401-0BBB1CA6A8FA}" srcOrd="1" destOrd="0" parTransId="{8359970E-C371-4A1B-85F6-504C9A550DE8}" sibTransId="{8A047088-ECB6-45D5-BC82-833BC02CD0E3}"/>
    <dgm:cxn modelId="{E8D0ECA3-59B9-EC43-B78F-7DEB4A538368}" type="presOf" srcId="{8A047088-ECB6-45D5-BC82-833BC02CD0E3}" destId="{FB88AB86-D727-A94E-90C6-2A03DB57771B}" srcOrd="1" destOrd="0" presId="urn:microsoft.com/office/officeart/2005/8/layout/process1"/>
    <dgm:cxn modelId="{AE812AA5-9E8D-4CBD-A86D-450EB9925DC7}" srcId="{0DFAF481-009B-4A3E-BAA7-DA07AA2EB74B}" destId="{9CFEB4A5-F0CD-4BB8-9932-BBDCED7A98E0}" srcOrd="4" destOrd="0" parTransId="{F4A7CDB2-8C04-418A-896F-ED0112663BEA}" sibTransId="{C6354C3E-A208-4038-A679-CE23FAA4F5EE}"/>
    <dgm:cxn modelId="{027288A6-AABF-364B-BE22-2E0368416F36}" type="presOf" srcId="{39AF1D99-EB72-45B3-A524-76B177628017}" destId="{999638C2-918C-804A-87DC-6C69EC925E5B}" srcOrd="0" destOrd="0" presId="urn:microsoft.com/office/officeart/2005/8/layout/process1"/>
    <dgm:cxn modelId="{04F871AF-39D6-2F4A-8831-559A88D88CC0}" type="presOf" srcId="{92CDE8C3-7E37-4ABA-9B1C-118039507AB4}" destId="{21F05036-E741-254F-A221-1047AF2D2A20}" srcOrd="1" destOrd="0" presId="urn:microsoft.com/office/officeart/2005/8/layout/process1"/>
    <dgm:cxn modelId="{B47E0AB3-BAAE-C146-9CA7-CB484277794A}" type="presOf" srcId="{D4183980-79BD-4C42-BA24-5F931F126771}" destId="{0C5F592F-2414-8243-9C40-0C985D18C55F}" srcOrd="0" destOrd="0" presId="urn:microsoft.com/office/officeart/2005/8/layout/process1"/>
    <dgm:cxn modelId="{D9EECCC5-08FA-0F4B-8F4C-B6DB763B341E}" type="presOf" srcId="{0DFAF481-009B-4A3E-BAA7-DA07AA2EB74B}" destId="{195871A5-2D23-174E-8541-8799F661D330}" srcOrd="0" destOrd="0" presId="urn:microsoft.com/office/officeart/2005/8/layout/process1"/>
    <dgm:cxn modelId="{0C0B30C7-9888-E047-A4A9-116C0CB961DC}" type="presOf" srcId="{9CFEB4A5-F0CD-4BB8-9932-BBDCED7A98E0}" destId="{FF403A4E-1612-084E-9194-28378B981AB0}" srcOrd="0" destOrd="0" presId="urn:microsoft.com/office/officeart/2005/8/layout/process1"/>
    <dgm:cxn modelId="{B46E0AD9-5B45-0741-9217-8F86BD765745}" type="presOf" srcId="{6C9DFC57-0F08-454A-B420-A63B4F1B7F67}" destId="{12E50395-0CCF-1747-8C2A-18612FB3D8E6}" srcOrd="0" destOrd="0" presId="urn:microsoft.com/office/officeart/2005/8/layout/process1"/>
    <dgm:cxn modelId="{787DD5FB-0E73-4E2D-ADE0-808188E09C00}" srcId="{0DFAF481-009B-4A3E-BAA7-DA07AA2EB74B}" destId="{190DA91B-8A9E-4685-A1DD-472ECA9E978C}" srcOrd="3" destOrd="0" parTransId="{1DAC7CE3-8998-4379-8DE6-B8E7011D7455}" sibTransId="{F802C7A8-894B-4182-9478-20820D0107B1}"/>
    <dgm:cxn modelId="{292FEDFB-36C9-8143-B631-0E9B41FF4A96}" type="presOf" srcId="{D4183980-79BD-4C42-BA24-5F931F126771}" destId="{AAA4B7F0-10BA-7445-B0E0-9C4CD659FF8C}" srcOrd="1" destOrd="0" presId="urn:microsoft.com/office/officeart/2005/8/layout/process1"/>
    <dgm:cxn modelId="{1EA4B51D-BED6-2845-BD90-66D9414BBF3A}" type="presParOf" srcId="{195871A5-2D23-174E-8541-8799F661D330}" destId="{999638C2-918C-804A-87DC-6C69EC925E5B}" srcOrd="0" destOrd="0" presId="urn:microsoft.com/office/officeart/2005/8/layout/process1"/>
    <dgm:cxn modelId="{F87928F5-39FF-1D49-B453-B9C9834C2364}" type="presParOf" srcId="{195871A5-2D23-174E-8541-8799F661D330}" destId="{D8DF6D6D-AF4F-2A46-A03F-E593CBD5E715}" srcOrd="1" destOrd="0" presId="urn:microsoft.com/office/officeart/2005/8/layout/process1"/>
    <dgm:cxn modelId="{6CB817B9-C241-B44C-AC1A-376B4039AE39}" type="presParOf" srcId="{D8DF6D6D-AF4F-2A46-A03F-E593CBD5E715}" destId="{21F05036-E741-254F-A221-1047AF2D2A20}" srcOrd="0" destOrd="0" presId="urn:microsoft.com/office/officeart/2005/8/layout/process1"/>
    <dgm:cxn modelId="{24FAE66C-7DD1-0A48-8116-5EBD56B5CC40}" type="presParOf" srcId="{195871A5-2D23-174E-8541-8799F661D330}" destId="{5313FF1B-6BDE-BE46-A9F7-4A55583C32CC}" srcOrd="2" destOrd="0" presId="urn:microsoft.com/office/officeart/2005/8/layout/process1"/>
    <dgm:cxn modelId="{1E040C9A-DCBD-5D47-AFB8-05608ACBEC61}" type="presParOf" srcId="{195871A5-2D23-174E-8541-8799F661D330}" destId="{92326EF4-08FF-E949-96A5-1B4BA6B8F8AF}" srcOrd="3" destOrd="0" presId="urn:microsoft.com/office/officeart/2005/8/layout/process1"/>
    <dgm:cxn modelId="{ADAE34F0-C675-8547-80CF-9F8018A148A1}" type="presParOf" srcId="{92326EF4-08FF-E949-96A5-1B4BA6B8F8AF}" destId="{FB88AB86-D727-A94E-90C6-2A03DB57771B}" srcOrd="0" destOrd="0" presId="urn:microsoft.com/office/officeart/2005/8/layout/process1"/>
    <dgm:cxn modelId="{2C05E1FD-D5B1-7340-9779-DCD16BD205A5}" type="presParOf" srcId="{195871A5-2D23-174E-8541-8799F661D330}" destId="{12E50395-0CCF-1747-8C2A-18612FB3D8E6}" srcOrd="4" destOrd="0" presId="urn:microsoft.com/office/officeart/2005/8/layout/process1"/>
    <dgm:cxn modelId="{B61C2DF1-A1C1-D840-B463-D9F0AA952D59}" type="presParOf" srcId="{195871A5-2D23-174E-8541-8799F661D330}" destId="{0C5F592F-2414-8243-9C40-0C985D18C55F}" srcOrd="5" destOrd="0" presId="urn:microsoft.com/office/officeart/2005/8/layout/process1"/>
    <dgm:cxn modelId="{3C784093-F67F-8F45-9201-82FD1FEE5C33}" type="presParOf" srcId="{0C5F592F-2414-8243-9C40-0C985D18C55F}" destId="{AAA4B7F0-10BA-7445-B0E0-9C4CD659FF8C}" srcOrd="0" destOrd="0" presId="urn:microsoft.com/office/officeart/2005/8/layout/process1"/>
    <dgm:cxn modelId="{51F2B346-5D37-5045-B733-15610E026005}" type="presParOf" srcId="{195871A5-2D23-174E-8541-8799F661D330}" destId="{7B2E8A69-FD89-F140-9055-7915AB753027}" srcOrd="6" destOrd="0" presId="urn:microsoft.com/office/officeart/2005/8/layout/process1"/>
    <dgm:cxn modelId="{A1E5E838-72AD-874A-B647-D97580DBA247}" type="presParOf" srcId="{195871A5-2D23-174E-8541-8799F661D330}" destId="{78618DDB-52E0-D74C-AED7-EF69B1E1AE34}" srcOrd="7" destOrd="0" presId="urn:microsoft.com/office/officeart/2005/8/layout/process1"/>
    <dgm:cxn modelId="{73FF3C1C-84EF-B949-8E47-08CE064ED787}" type="presParOf" srcId="{78618DDB-52E0-D74C-AED7-EF69B1E1AE34}" destId="{3C85FC1B-7B49-8946-A13E-F376167B83B1}" srcOrd="0" destOrd="0" presId="urn:microsoft.com/office/officeart/2005/8/layout/process1"/>
    <dgm:cxn modelId="{1AF08746-B38D-4043-B4B6-647777821350}" type="presParOf" srcId="{195871A5-2D23-174E-8541-8799F661D330}" destId="{FF403A4E-1612-084E-9194-28378B981AB0}"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2412B7A-6EB6-4A9F-849D-4FA3AA37A31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6FF4025-3709-4AEA-8AE9-FCA4D9E6A56E}">
      <dgm:prSet/>
      <dgm:spPr/>
      <dgm:t>
        <a:bodyPr/>
        <a:lstStyle/>
        <a:p>
          <a:r>
            <a:rPr lang="en-GB"/>
            <a:t>Bereavement is an inevitable part of like</a:t>
          </a:r>
          <a:endParaRPr lang="en-US"/>
        </a:p>
      </dgm:t>
    </dgm:pt>
    <dgm:pt modelId="{18A8325D-5DAB-4863-8AB6-C4AD4FF2EE18}" type="parTrans" cxnId="{ACB8EE8F-1DEE-4E1D-8659-B1BD9B55F999}">
      <dgm:prSet/>
      <dgm:spPr/>
      <dgm:t>
        <a:bodyPr/>
        <a:lstStyle/>
        <a:p>
          <a:endParaRPr lang="en-US"/>
        </a:p>
      </dgm:t>
    </dgm:pt>
    <dgm:pt modelId="{C9A0EAB1-46A6-4E9D-920D-7F3EFA8DF09B}" type="sibTrans" cxnId="{ACB8EE8F-1DEE-4E1D-8659-B1BD9B55F999}">
      <dgm:prSet/>
      <dgm:spPr/>
      <dgm:t>
        <a:bodyPr/>
        <a:lstStyle/>
        <a:p>
          <a:endParaRPr lang="en-US"/>
        </a:p>
      </dgm:t>
    </dgm:pt>
    <dgm:pt modelId="{BB5AE6EF-7D89-403F-8D07-C29E9A859358}">
      <dgm:prSet/>
      <dgm:spPr/>
      <dgm:t>
        <a:bodyPr/>
        <a:lstStyle/>
        <a:p>
          <a:r>
            <a:rPr lang="en-GB"/>
            <a:t>Painful experience</a:t>
          </a:r>
          <a:endParaRPr lang="en-US"/>
        </a:p>
      </dgm:t>
    </dgm:pt>
    <dgm:pt modelId="{4D9DF79A-F384-4036-8473-C6DB336A3904}" type="parTrans" cxnId="{E1947BF3-D457-4656-8A8C-0AF695382648}">
      <dgm:prSet/>
      <dgm:spPr/>
      <dgm:t>
        <a:bodyPr/>
        <a:lstStyle/>
        <a:p>
          <a:endParaRPr lang="en-US"/>
        </a:p>
      </dgm:t>
    </dgm:pt>
    <dgm:pt modelId="{5A310153-AB59-4156-B289-DC2987CF7552}" type="sibTrans" cxnId="{E1947BF3-D457-4656-8A8C-0AF695382648}">
      <dgm:prSet/>
      <dgm:spPr/>
      <dgm:t>
        <a:bodyPr/>
        <a:lstStyle/>
        <a:p>
          <a:endParaRPr lang="en-US"/>
        </a:p>
      </dgm:t>
    </dgm:pt>
    <dgm:pt modelId="{7C0FB327-5BF7-482F-8016-61F9CC25C3A1}">
      <dgm:prSet/>
      <dgm:spPr/>
      <dgm:t>
        <a:bodyPr/>
        <a:lstStyle/>
        <a:p>
          <a:r>
            <a:rPr lang="en-GB"/>
            <a:t>Children may change as they work through the grief</a:t>
          </a:r>
          <a:endParaRPr lang="en-US"/>
        </a:p>
      </dgm:t>
    </dgm:pt>
    <dgm:pt modelId="{6AB3B35A-7F27-474B-8FE0-63781C4435B2}" type="parTrans" cxnId="{DF33903F-DFCE-4F49-98B8-57CF655DA2F7}">
      <dgm:prSet/>
      <dgm:spPr/>
      <dgm:t>
        <a:bodyPr/>
        <a:lstStyle/>
        <a:p>
          <a:endParaRPr lang="en-US"/>
        </a:p>
      </dgm:t>
    </dgm:pt>
    <dgm:pt modelId="{43F75EB0-EA8F-4656-8569-E4552F5B8824}" type="sibTrans" cxnId="{DF33903F-DFCE-4F49-98B8-57CF655DA2F7}">
      <dgm:prSet/>
      <dgm:spPr/>
      <dgm:t>
        <a:bodyPr/>
        <a:lstStyle/>
        <a:p>
          <a:endParaRPr lang="en-US"/>
        </a:p>
      </dgm:t>
    </dgm:pt>
    <dgm:pt modelId="{B4F3ECDA-8D03-4F17-AA1D-F6688F1B5FA1}">
      <dgm:prSet/>
      <dgm:spPr/>
      <dgm:t>
        <a:bodyPr/>
        <a:lstStyle/>
        <a:p>
          <a:r>
            <a:rPr lang="en-GB"/>
            <a:t>Right support and interventions should be able to live a positive life</a:t>
          </a:r>
          <a:endParaRPr lang="en-US"/>
        </a:p>
      </dgm:t>
    </dgm:pt>
    <dgm:pt modelId="{DC96027D-0DE8-4462-8277-C2022A8EBCF7}" type="parTrans" cxnId="{88879AA4-C54D-47F7-915C-D0D83AF90A68}">
      <dgm:prSet/>
      <dgm:spPr/>
      <dgm:t>
        <a:bodyPr/>
        <a:lstStyle/>
        <a:p>
          <a:endParaRPr lang="en-US"/>
        </a:p>
      </dgm:t>
    </dgm:pt>
    <dgm:pt modelId="{74BEAC51-9FCA-40A9-9BC3-130622346C64}" type="sibTrans" cxnId="{88879AA4-C54D-47F7-915C-D0D83AF90A68}">
      <dgm:prSet/>
      <dgm:spPr/>
      <dgm:t>
        <a:bodyPr/>
        <a:lstStyle/>
        <a:p>
          <a:endParaRPr lang="en-US"/>
        </a:p>
      </dgm:t>
    </dgm:pt>
    <dgm:pt modelId="{637F6686-632F-4D02-9CB6-3781E535C5DA}">
      <dgm:prSet/>
      <dgm:spPr/>
      <dgm:t>
        <a:bodyPr/>
        <a:lstStyle/>
        <a:p>
          <a:r>
            <a:rPr lang="en-GB"/>
            <a:t>Evidence does show that a death of a parent or sibling can have negative long-lasting effects</a:t>
          </a:r>
          <a:endParaRPr lang="en-US"/>
        </a:p>
      </dgm:t>
    </dgm:pt>
    <dgm:pt modelId="{F2E08E5D-21D0-42A1-BF3E-3CEB9F47C9A4}" type="parTrans" cxnId="{B185BDF1-412A-46A8-ACD9-48FAC7D5FEA5}">
      <dgm:prSet/>
      <dgm:spPr/>
      <dgm:t>
        <a:bodyPr/>
        <a:lstStyle/>
        <a:p>
          <a:endParaRPr lang="en-US"/>
        </a:p>
      </dgm:t>
    </dgm:pt>
    <dgm:pt modelId="{D392C34E-1E4E-43AA-8681-12AB4D9290CB}" type="sibTrans" cxnId="{B185BDF1-412A-46A8-ACD9-48FAC7D5FEA5}">
      <dgm:prSet/>
      <dgm:spPr/>
      <dgm:t>
        <a:bodyPr/>
        <a:lstStyle/>
        <a:p>
          <a:endParaRPr lang="en-US"/>
        </a:p>
      </dgm:t>
    </dgm:pt>
    <dgm:pt modelId="{4A4532ED-1460-4A51-BAAE-2B4435E7C526}">
      <dgm:prSet/>
      <dgm:spPr/>
      <dgm:t>
        <a:bodyPr/>
        <a:lstStyle/>
        <a:p>
          <a:r>
            <a:rPr lang="en-GB"/>
            <a:t>Which can include – Psychological, physical, health, social, and educational challenges</a:t>
          </a:r>
          <a:endParaRPr lang="en-US"/>
        </a:p>
      </dgm:t>
    </dgm:pt>
    <dgm:pt modelId="{EFDAE936-E7A4-45DC-A2E2-EB7BCD0D54D3}" type="parTrans" cxnId="{04D5C24D-9D93-4D24-BF0E-025BAD5C670F}">
      <dgm:prSet/>
      <dgm:spPr/>
      <dgm:t>
        <a:bodyPr/>
        <a:lstStyle/>
        <a:p>
          <a:endParaRPr lang="en-US"/>
        </a:p>
      </dgm:t>
    </dgm:pt>
    <dgm:pt modelId="{FBDB63F4-F004-4329-8476-4FDECDD86160}" type="sibTrans" cxnId="{04D5C24D-9D93-4D24-BF0E-025BAD5C670F}">
      <dgm:prSet/>
      <dgm:spPr/>
      <dgm:t>
        <a:bodyPr/>
        <a:lstStyle/>
        <a:p>
          <a:endParaRPr lang="en-US"/>
        </a:p>
      </dgm:t>
    </dgm:pt>
    <dgm:pt modelId="{0A490283-2528-4553-8267-E692000AAD05}">
      <dgm:prSet/>
      <dgm:spPr/>
      <dgm:t>
        <a:bodyPr/>
        <a:lstStyle/>
        <a:p>
          <a:r>
            <a:rPr lang="en-GB"/>
            <a:t>Some of these will decline either over time and with support, whilst others may continue into adulthood </a:t>
          </a:r>
          <a:endParaRPr lang="en-US"/>
        </a:p>
      </dgm:t>
    </dgm:pt>
    <dgm:pt modelId="{186040D7-4BB9-4AF0-B319-DA49AFE0BA8E}" type="parTrans" cxnId="{E0659A2F-7D4E-4B18-AC64-DC5D298A56FB}">
      <dgm:prSet/>
      <dgm:spPr/>
      <dgm:t>
        <a:bodyPr/>
        <a:lstStyle/>
        <a:p>
          <a:endParaRPr lang="en-US"/>
        </a:p>
      </dgm:t>
    </dgm:pt>
    <dgm:pt modelId="{338E4313-90DC-4272-A54C-1B91D63ECBA2}" type="sibTrans" cxnId="{E0659A2F-7D4E-4B18-AC64-DC5D298A56FB}">
      <dgm:prSet/>
      <dgm:spPr/>
      <dgm:t>
        <a:bodyPr/>
        <a:lstStyle/>
        <a:p>
          <a:endParaRPr lang="en-US"/>
        </a:p>
      </dgm:t>
    </dgm:pt>
    <dgm:pt modelId="{4F9CC0AB-6837-C945-9020-DFE4702B0B5B}" type="pres">
      <dgm:prSet presAssocID="{E2412B7A-6EB6-4A9F-849D-4FA3AA37A310}" presName="linear" presStyleCnt="0">
        <dgm:presLayoutVars>
          <dgm:animLvl val="lvl"/>
          <dgm:resizeHandles val="exact"/>
        </dgm:presLayoutVars>
      </dgm:prSet>
      <dgm:spPr/>
    </dgm:pt>
    <dgm:pt modelId="{69BC3AD6-DB49-1744-9313-5AE74668A2C5}" type="pres">
      <dgm:prSet presAssocID="{C6FF4025-3709-4AEA-8AE9-FCA4D9E6A56E}" presName="parentText" presStyleLbl="node1" presStyleIdx="0" presStyleCnt="7">
        <dgm:presLayoutVars>
          <dgm:chMax val="0"/>
          <dgm:bulletEnabled val="1"/>
        </dgm:presLayoutVars>
      </dgm:prSet>
      <dgm:spPr/>
    </dgm:pt>
    <dgm:pt modelId="{9CB11EDE-5036-D14E-A9AB-CB898A781BF5}" type="pres">
      <dgm:prSet presAssocID="{C9A0EAB1-46A6-4E9D-920D-7F3EFA8DF09B}" presName="spacer" presStyleCnt="0"/>
      <dgm:spPr/>
    </dgm:pt>
    <dgm:pt modelId="{05869288-715C-6342-931A-CFDA172B99FF}" type="pres">
      <dgm:prSet presAssocID="{BB5AE6EF-7D89-403F-8D07-C29E9A859358}" presName="parentText" presStyleLbl="node1" presStyleIdx="1" presStyleCnt="7">
        <dgm:presLayoutVars>
          <dgm:chMax val="0"/>
          <dgm:bulletEnabled val="1"/>
        </dgm:presLayoutVars>
      </dgm:prSet>
      <dgm:spPr/>
    </dgm:pt>
    <dgm:pt modelId="{EA8ABA70-9931-704F-A53B-63043F059ACB}" type="pres">
      <dgm:prSet presAssocID="{5A310153-AB59-4156-B289-DC2987CF7552}" presName="spacer" presStyleCnt="0"/>
      <dgm:spPr/>
    </dgm:pt>
    <dgm:pt modelId="{EE8C9C81-CB0B-834C-953E-316F73B20519}" type="pres">
      <dgm:prSet presAssocID="{7C0FB327-5BF7-482F-8016-61F9CC25C3A1}" presName="parentText" presStyleLbl="node1" presStyleIdx="2" presStyleCnt="7">
        <dgm:presLayoutVars>
          <dgm:chMax val="0"/>
          <dgm:bulletEnabled val="1"/>
        </dgm:presLayoutVars>
      </dgm:prSet>
      <dgm:spPr/>
    </dgm:pt>
    <dgm:pt modelId="{AF840801-7D85-FF42-BDDF-8512B3AFE1D2}" type="pres">
      <dgm:prSet presAssocID="{43F75EB0-EA8F-4656-8569-E4552F5B8824}" presName="spacer" presStyleCnt="0"/>
      <dgm:spPr/>
    </dgm:pt>
    <dgm:pt modelId="{0CE23513-1290-EA46-BB5A-FD6F0AC8F324}" type="pres">
      <dgm:prSet presAssocID="{B4F3ECDA-8D03-4F17-AA1D-F6688F1B5FA1}" presName="parentText" presStyleLbl="node1" presStyleIdx="3" presStyleCnt="7">
        <dgm:presLayoutVars>
          <dgm:chMax val="0"/>
          <dgm:bulletEnabled val="1"/>
        </dgm:presLayoutVars>
      </dgm:prSet>
      <dgm:spPr/>
    </dgm:pt>
    <dgm:pt modelId="{28C81EA7-8A48-A44D-B57F-273B144C7659}" type="pres">
      <dgm:prSet presAssocID="{74BEAC51-9FCA-40A9-9BC3-130622346C64}" presName="spacer" presStyleCnt="0"/>
      <dgm:spPr/>
    </dgm:pt>
    <dgm:pt modelId="{E73566FD-80BC-3948-8AD8-7083DE3206CF}" type="pres">
      <dgm:prSet presAssocID="{637F6686-632F-4D02-9CB6-3781E535C5DA}" presName="parentText" presStyleLbl="node1" presStyleIdx="4" presStyleCnt="7">
        <dgm:presLayoutVars>
          <dgm:chMax val="0"/>
          <dgm:bulletEnabled val="1"/>
        </dgm:presLayoutVars>
      </dgm:prSet>
      <dgm:spPr/>
    </dgm:pt>
    <dgm:pt modelId="{48C199A1-C288-134D-AB6E-3F0187433E95}" type="pres">
      <dgm:prSet presAssocID="{D392C34E-1E4E-43AA-8681-12AB4D9290CB}" presName="spacer" presStyleCnt="0"/>
      <dgm:spPr/>
    </dgm:pt>
    <dgm:pt modelId="{EB39A7A3-BBE3-4F44-857E-0B7115B50A14}" type="pres">
      <dgm:prSet presAssocID="{4A4532ED-1460-4A51-BAAE-2B4435E7C526}" presName="parentText" presStyleLbl="node1" presStyleIdx="5" presStyleCnt="7">
        <dgm:presLayoutVars>
          <dgm:chMax val="0"/>
          <dgm:bulletEnabled val="1"/>
        </dgm:presLayoutVars>
      </dgm:prSet>
      <dgm:spPr/>
    </dgm:pt>
    <dgm:pt modelId="{1863F6C0-CEB5-3547-802E-7B87866FC2E0}" type="pres">
      <dgm:prSet presAssocID="{FBDB63F4-F004-4329-8476-4FDECDD86160}" presName="spacer" presStyleCnt="0"/>
      <dgm:spPr/>
    </dgm:pt>
    <dgm:pt modelId="{C0AC3B2C-B6EC-3248-9A04-30827D47C9A4}" type="pres">
      <dgm:prSet presAssocID="{0A490283-2528-4553-8267-E692000AAD05}" presName="parentText" presStyleLbl="node1" presStyleIdx="6" presStyleCnt="7">
        <dgm:presLayoutVars>
          <dgm:chMax val="0"/>
          <dgm:bulletEnabled val="1"/>
        </dgm:presLayoutVars>
      </dgm:prSet>
      <dgm:spPr/>
    </dgm:pt>
  </dgm:ptLst>
  <dgm:cxnLst>
    <dgm:cxn modelId="{E6199A0E-8B27-964A-8226-B7138D5423D3}" type="presOf" srcId="{C6FF4025-3709-4AEA-8AE9-FCA4D9E6A56E}" destId="{69BC3AD6-DB49-1744-9313-5AE74668A2C5}" srcOrd="0" destOrd="0" presId="urn:microsoft.com/office/officeart/2005/8/layout/vList2"/>
    <dgm:cxn modelId="{B70A1C2F-A74E-F543-B788-6E36D3F3DFBA}" type="presOf" srcId="{4A4532ED-1460-4A51-BAAE-2B4435E7C526}" destId="{EB39A7A3-BBE3-4F44-857E-0B7115B50A14}" srcOrd="0" destOrd="0" presId="urn:microsoft.com/office/officeart/2005/8/layout/vList2"/>
    <dgm:cxn modelId="{E0659A2F-7D4E-4B18-AC64-DC5D298A56FB}" srcId="{E2412B7A-6EB6-4A9F-849D-4FA3AA37A310}" destId="{0A490283-2528-4553-8267-E692000AAD05}" srcOrd="6" destOrd="0" parTransId="{186040D7-4BB9-4AF0-B319-DA49AFE0BA8E}" sibTransId="{338E4313-90DC-4272-A54C-1B91D63ECBA2}"/>
    <dgm:cxn modelId="{DF33903F-DFCE-4F49-98B8-57CF655DA2F7}" srcId="{E2412B7A-6EB6-4A9F-849D-4FA3AA37A310}" destId="{7C0FB327-5BF7-482F-8016-61F9CC25C3A1}" srcOrd="2" destOrd="0" parTransId="{6AB3B35A-7F27-474B-8FE0-63781C4435B2}" sibTransId="{43F75EB0-EA8F-4656-8569-E4552F5B8824}"/>
    <dgm:cxn modelId="{B7185342-9E13-E244-80DA-91D54C11E217}" type="presOf" srcId="{B4F3ECDA-8D03-4F17-AA1D-F6688F1B5FA1}" destId="{0CE23513-1290-EA46-BB5A-FD6F0AC8F324}" srcOrd="0" destOrd="0" presId="urn:microsoft.com/office/officeart/2005/8/layout/vList2"/>
    <dgm:cxn modelId="{04D5C24D-9D93-4D24-BF0E-025BAD5C670F}" srcId="{E2412B7A-6EB6-4A9F-849D-4FA3AA37A310}" destId="{4A4532ED-1460-4A51-BAAE-2B4435E7C526}" srcOrd="5" destOrd="0" parTransId="{EFDAE936-E7A4-45DC-A2E2-EB7BCD0D54D3}" sibTransId="{FBDB63F4-F004-4329-8476-4FDECDD86160}"/>
    <dgm:cxn modelId="{A0972B7D-D27C-3A4F-9FA9-3F614C4509FE}" type="presOf" srcId="{0A490283-2528-4553-8267-E692000AAD05}" destId="{C0AC3B2C-B6EC-3248-9A04-30827D47C9A4}" srcOrd="0" destOrd="0" presId="urn:microsoft.com/office/officeart/2005/8/layout/vList2"/>
    <dgm:cxn modelId="{A5F7B380-BB04-A44B-A40A-989520525993}" type="presOf" srcId="{637F6686-632F-4D02-9CB6-3781E535C5DA}" destId="{E73566FD-80BC-3948-8AD8-7083DE3206CF}" srcOrd="0" destOrd="0" presId="urn:microsoft.com/office/officeart/2005/8/layout/vList2"/>
    <dgm:cxn modelId="{ACB8EE8F-1DEE-4E1D-8659-B1BD9B55F999}" srcId="{E2412B7A-6EB6-4A9F-849D-4FA3AA37A310}" destId="{C6FF4025-3709-4AEA-8AE9-FCA4D9E6A56E}" srcOrd="0" destOrd="0" parTransId="{18A8325D-5DAB-4863-8AB6-C4AD4FF2EE18}" sibTransId="{C9A0EAB1-46A6-4E9D-920D-7F3EFA8DF09B}"/>
    <dgm:cxn modelId="{88879AA4-C54D-47F7-915C-D0D83AF90A68}" srcId="{E2412B7A-6EB6-4A9F-849D-4FA3AA37A310}" destId="{B4F3ECDA-8D03-4F17-AA1D-F6688F1B5FA1}" srcOrd="3" destOrd="0" parTransId="{DC96027D-0DE8-4462-8277-C2022A8EBCF7}" sibTransId="{74BEAC51-9FCA-40A9-9BC3-130622346C64}"/>
    <dgm:cxn modelId="{FDC00FC0-B634-224F-9706-F1042B14E0AF}" type="presOf" srcId="{7C0FB327-5BF7-482F-8016-61F9CC25C3A1}" destId="{EE8C9C81-CB0B-834C-953E-316F73B20519}" srcOrd="0" destOrd="0" presId="urn:microsoft.com/office/officeart/2005/8/layout/vList2"/>
    <dgm:cxn modelId="{124493E9-7C49-EB4C-AD02-1D70924B5AAF}" type="presOf" srcId="{BB5AE6EF-7D89-403F-8D07-C29E9A859358}" destId="{05869288-715C-6342-931A-CFDA172B99FF}" srcOrd="0" destOrd="0" presId="urn:microsoft.com/office/officeart/2005/8/layout/vList2"/>
    <dgm:cxn modelId="{B185BDF1-412A-46A8-ACD9-48FAC7D5FEA5}" srcId="{E2412B7A-6EB6-4A9F-849D-4FA3AA37A310}" destId="{637F6686-632F-4D02-9CB6-3781E535C5DA}" srcOrd="4" destOrd="0" parTransId="{F2E08E5D-21D0-42A1-BF3E-3CEB9F47C9A4}" sibTransId="{D392C34E-1E4E-43AA-8681-12AB4D9290CB}"/>
    <dgm:cxn modelId="{E1947BF3-D457-4656-8A8C-0AF695382648}" srcId="{E2412B7A-6EB6-4A9F-849D-4FA3AA37A310}" destId="{BB5AE6EF-7D89-403F-8D07-C29E9A859358}" srcOrd="1" destOrd="0" parTransId="{4D9DF79A-F384-4036-8473-C6DB336A3904}" sibTransId="{5A310153-AB59-4156-B289-DC2987CF7552}"/>
    <dgm:cxn modelId="{875DD4FE-699B-3F42-BF9F-FC19369DD1E5}" type="presOf" srcId="{E2412B7A-6EB6-4A9F-849D-4FA3AA37A310}" destId="{4F9CC0AB-6837-C945-9020-DFE4702B0B5B}" srcOrd="0" destOrd="0" presId="urn:microsoft.com/office/officeart/2005/8/layout/vList2"/>
    <dgm:cxn modelId="{274378E2-A207-8441-8B93-C3A9B7EFA4A5}" type="presParOf" srcId="{4F9CC0AB-6837-C945-9020-DFE4702B0B5B}" destId="{69BC3AD6-DB49-1744-9313-5AE74668A2C5}" srcOrd="0" destOrd="0" presId="urn:microsoft.com/office/officeart/2005/8/layout/vList2"/>
    <dgm:cxn modelId="{43E6D299-907F-B049-B093-25D128AD4DAD}" type="presParOf" srcId="{4F9CC0AB-6837-C945-9020-DFE4702B0B5B}" destId="{9CB11EDE-5036-D14E-A9AB-CB898A781BF5}" srcOrd="1" destOrd="0" presId="urn:microsoft.com/office/officeart/2005/8/layout/vList2"/>
    <dgm:cxn modelId="{4B6163BB-E0F1-2D47-A59B-D93205A378FC}" type="presParOf" srcId="{4F9CC0AB-6837-C945-9020-DFE4702B0B5B}" destId="{05869288-715C-6342-931A-CFDA172B99FF}" srcOrd="2" destOrd="0" presId="urn:microsoft.com/office/officeart/2005/8/layout/vList2"/>
    <dgm:cxn modelId="{57254CCC-C78F-C94A-925D-AC4F00FCAEC9}" type="presParOf" srcId="{4F9CC0AB-6837-C945-9020-DFE4702B0B5B}" destId="{EA8ABA70-9931-704F-A53B-63043F059ACB}" srcOrd="3" destOrd="0" presId="urn:microsoft.com/office/officeart/2005/8/layout/vList2"/>
    <dgm:cxn modelId="{9FDF64EE-36C7-3740-BE98-04BE89F22FE9}" type="presParOf" srcId="{4F9CC0AB-6837-C945-9020-DFE4702B0B5B}" destId="{EE8C9C81-CB0B-834C-953E-316F73B20519}" srcOrd="4" destOrd="0" presId="urn:microsoft.com/office/officeart/2005/8/layout/vList2"/>
    <dgm:cxn modelId="{3D4B218A-81CA-AF4F-BB48-F4B45E53A3D1}" type="presParOf" srcId="{4F9CC0AB-6837-C945-9020-DFE4702B0B5B}" destId="{AF840801-7D85-FF42-BDDF-8512B3AFE1D2}" srcOrd="5" destOrd="0" presId="urn:microsoft.com/office/officeart/2005/8/layout/vList2"/>
    <dgm:cxn modelId="{C136BBC6-2B84-0E4F-A3AB-3FCD0D34E688}" type="presParOf" srcId="{4F9CC0AB-6837-C945-9020-DFE4702B0B5B}" destId="{0CE23513-1290-EA46-BB5A-FD6F0AC8F324}" srcOrd="6" destOrd="0" presId="urn:microsoft.com/office/officeart/2005/8/layout/vList2"/>
    <dgm:cxn modelId="{092F3A8F-E41F-EF46-9934-AE8AFC607B4A}" type="presParOf" srcId="{4F9CC0AB-6837-C945-9020-DFE4702B0B5B}" destId="{28C81EA7-8A48-A44D-B57F-273B144C7659}" srcOrd="7" destOrd="0" presId="urn:microsoft.com/office/officeart/2005/8/layout/vList2"/>
    <dgm:cxn modelId="{775EDD31-AEBA-0448-BE7E-3E7A6D55E7AC}" type="presParOf" srcId="{4F9CC0AB-6837-C945-9020-DFE4702B0B5B}" destId="{E73566FD-80BC-3948-8AD8-7083DE3206CF}" srcOrd="8" destOrd="0" presId="urn:microsoft.com/office/officeart/2005/8/layout/vList2"/>
    <dgm:cxn modelId="{6C703281-64CB-F643-A63F-EFC4B3BBE5E0}" type="presParOf" srcId="{4F9CC0AB-6837-C945-9020-DFE4702B0B5B}" destId="{48C199A1-C288-134D-AB6E-3F0187433E95}" srcOrd="9" destOrd="0" presId="urn:microsoft.com/office/officeart/2005/8/layout/vList2"/>
    <dgm:cxn modelId="{68941930-4257-E74F-982E-5CB3565D5BCB}" type="presParOf" srcId="{4F9CC0AB-6837-C945-9020-DFE4702B0B5B}" destId="{EB39A7A3-BBE3-4F44-857E-0B7115B50A14}" srcOrd="10" destOrd="0" presId="urn:microsoft.com/office/officeart/2005/8/layout/vList2"/>
    <dgm:cxn modelId="{084BA08B-895E-3B49-8283-CCA8313365AF}" type="presParOf" srcId="{4F9CC0AB-6837-C945-9020-DFE4702B0B5B}" destId="{1863F6C0-CEB5-3547-802E-7B87866FC2E0}" srcOrd="11" destOrd="0" presId="urn:microsoft.com/office/officeart/2005/8/layout/vList2"/>
    <dgm:cxn modelId="{C60B3359-5AA2-6249-9748-E1D01EF4C4BB}" type="presParOf" srcId="{4F9CC0AB-6837-C945-9020-DFE4702B0B5B}" destId="{C0AC3B2C-B6EC-3248-9A04-30827D47C9A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A33C9FFB-605C-4684-AD24-2B96D93C276B}"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547B50AF-6017-4960-AB11-758EEB9A54C9}">
      <dgm:prSet/>
      <dgm:spPr/>
      <dgm:t>
        <a:bodyPr/>
        <a:lstStyle/>
        <a:p>
          <a:r>
            <a:rPr lang="en-GB"/>
            <a:t>Factors which can support a child through their bereavement </a:t>
          </a:r>
          <a:endParaRPr lang="en-US"/>
        </a:p>
      </dgm:t>
    </dgm:pt>
    <dgm:pt modelId="{20A0B975-C9F5-48AA-9E3A-7A5ACBB16545}" type="parTrans" cxnId="{C33F4BD0-6EED-4F41-8A3F-F2294BE027B2}">
      <dgm:prSet/>
      <dgm:spPr/>
      <dgm:t>
        <a:bodyPr/>
        <a:lstStyle/>
        <a:p>
          <a:endParaRPr lang="en-US"/>
        </a:p>
      </dgm:t>
    </dgm:pt>
    <dgm:pt modelId="{684EE6F3-3D50-4BC1-93E5-51C9240CD153}" type="sibTrans" cxnId="{C33F4BD0-6EED-4F41-8A3F-F2294BE027B2}">
      <dgm:prSet/>
      <dgm:spPr/>
      <dgm:t>
        <a:bodyPr/>
        <a:lstStyle/>
        <a:p>
          <a:endParaRPr lang="en-US"/>
        </a:p>
      </dgm:t>
    </dgm:pt>
    <dgm:pt modelId="{DBDD56B1-9BEF-42F9-84D9-7F6AF1C240D9}">
      <dgm:prSet/>
      <dgm:spPr/>
      <dgm:t>
        <a:bodyPr/>
        <a:lstStyle/>
        <a:p>
          <a:r>
            <a:rPr lang="en-GB"/>
            <a:t>Long-term negative effects can be diminished</a:t>
          </a:r>
          <a:endParaRPr lang="en-US"/>
        </a:p>
      </dgm:t>
    </dgm:pt>
    <dgm:pt modelId="{333CF9F2-D5B5-49A0-A999-DF994254496D}" type="parTrans" cxnId="{B5140461-DED1-402C-94BE-98B2E463C00E}">
      <dgm:prSet/>
      <dgm:spPr/>
      <dgm:t>
        <a:bodyPr/>
        <a:lstStyle/>
        <a:p>
          <a:endParaRPr lang="en-US"/>
        </a:p>
      </dgm:t>
    </dgm:pt>
    <dgm:pt modelId="{0EE95562-C3CC-447F-A699-E80807E1DC88}" type="sibTrans" cxnId="{B5140461-DED1-402C-94BE-98B2E463C00E}">
      <dgm:prSet/>
      <dgm:spPr/>
      <dgm:t>
        <a:bodyPr/>
        <a:lstStyle/>
        <a:p>
          <a:endParaRPr lang="en-US"/>
        </a:p>
      </dgm:t>
    </dgm:pt>
    <dgm:pt modelId="{C98154CA-FDC0-426E-B312-583DB4FE04F1}">
      <dgm:prSet/>
      <dgm:spPr/>
      <dgm:t>
        <a:bodyPr/>
        <a:lstStyle/>
        <a:p>
          <a:r>
            <a:rPr lang="en-GB"/>
            <a:t>Factors include, listening to the child, having good communication with family and teachers, using well established relationships to be supportive but not intusive</a:t>
          </a:r>
          <a:endParaRPr lang="en-US"/>
        </a:p>
      </dgm:t>
    </dgm:pt>
    <dgm:pt modelId="{FA985C7F-86DC-4E60-98B2-F1F51475F27E}" type="parTrans" cxnId="{93721152-6017-469A-BB01-9D8D427E17C7}">
      <dgm:prSet/>
      <dgm:spPr/>
      <dgm:t>
        <a:bodyPr/>
        <a:lstStyle/>
        <a:p>
          <a:endParaRPr lang="en-US"/>
        </a:p>
      </dgm:t>
    </dgm:pt>
    <dgm:pt modelId="{F457D290-6982-45DC-8D8E-86CBD487948B}" type="sibTrans" cxnId="{93721152-6017-469A-BB01-9D8D427E17C7}">
      <dgm:prSet/>
      <dgm:spPr/>
      <dgm:t>
        <a:bodyPr/>
        <a:lstStyle/>
        <a:p>
          <a:endParaRPr lang="en-US"/>
        </a:p>
      </dgm:t>
    </dgm:pt>
    <dgm:pt modelId="{609E5940-B11A-F843-A720-725E77C63B6E}" type="pres">
      <dgm:prSet presAssocID="{A33C9FFB-605C-4684-AD24-2B96D93C276B}" presName="outerComposite" presStyleCnt="0">
        <dgm:presLayoutVars>
          <dgm:chMax val="5"/>
          <dgm:dir/>
          <dgm:resizeHandles val="exact"/>
        </dgm:presLayoutVars>
      </dgm:prSet>
      <dgm:spPr/>
    </dgm:pt>
    <dgm:pt modelId="{A147E451-82CD-7B4B-BD09-E9512A641B19}" type="pres">
      <dgm:prSet presAssocID="{A33C9FFB-605C-4684-AD24-2B96D93C276B}" presName="dummyMaxCanvas" presStyleCnt="0">
        <dgm:presLayoutVars/>
      </dgm:prSet>
      <dgm:spPr/>
    </dgm:pt>
    <dgm:pt modelId="{6CC8E164-B48D-1140-A891-8D11EEAE72AC}" type="pres">
      <dgm:prSet presAssocID="{A33C9FFB-605C-4684-AD24-2B96D93C276B}" presName="ThreeNodes_1" presStyleLbl="node1" presStyleIdx="0" presStyleCnt="3">
        <dgm:presLayoutVars>
          <dgm:bulletEnabled val="1"/>
        </dgm:presLayoutVars>
      </dgm:prSet>
      <dgm:spPr/>
    </dgm:pt>
    <dgm:pt modelId="{489675E7-C815-E649-8ECC-149233CDEEA1}" type="pres">
      <dgm:prSet presAssocID="{A33C9FFB-605C-4684-AD24-2B96D93C276B}" presName="ThreeNodes_2" presStyleLbl="node1" presStyleIdx="1" presStyleCnt="3">
        <dgm:presLayoutVars>
          <dgm:bulletEnabled val="1"/>
        </dgm:presLayoutVars>
      </dgm:prSet>
      <dgm:spPr/>
    </dgm:pt>
    <dgm:pt modelId="{EC1AB13A-EA1C-B141-A66B-BED58002BADE}" type="pres">
      <dgm:prSet presAssocID="{A33C9FFB-605C-4684-AD24-2B96D93C276B}" presName="ThreeNodes_3" presStyleLbl="node1" presStyleIdx="2" presStyleCnt="3">
        <dgm:presLayoutVars>
          <dgm:bulletEnabled val="1"/>
        </dgm:presLayoutVars>
      </dgm:prSet>
      <dgm:spPr/>
    </dgm:pt>
    <dgm:pt modelId="{F880C263-E74F-624F-9599-ED0F446B5E8C}" type="pres">
      <dgm:prSet presAssocID="{A33C9FFB-605C-4684-AD24-2B96D93C276B}" presName="ThreeConn_1-2" presStyleLbl="fgAccFollowNode1" presStyleIdx="0" presStyleCnt="2">
        <dgm:presLayoutVars>
          <dgm:bulletEnabled val="1"/>
        </dgm:presLayoutVars>
      </dgm:prSet>
      <dgm:spPr/>
    </dgm:pt>
    <dgm:pt modelId="{3D8A36D6-21B9-404B-9C13-BE38AC9D2DFD}" type="pres">
      <dgm:prSet presAssocID="{A33C9FFB-605C-4684-AD24-2B96D93C276B}" presName="ThreeConn_2-3" presStyleLbl="fgAccFollowNode1" presStyleIdx="1" presStyleCnt="2">
        <dgm:presLayoutVars>
          <dgm:bulletEnabled val="1"/>
        </dgm:presLayoutVars>
      </dgm:prSet>
      <dgm:spPr/>
    </dgm:pt>
    <dgm:pt modelId="{AF1B26F4-B999-E641-B5F2-05DBB084D393}" type="pres">
      <dgm:prSet presAssocID="{A33C9FFB-605C-4684-AD24-2B96D93C276B}" presName="ThreeNodes_1_text" presStyleLbl="node1" presStyleIdx="2" presStyleCnt="3">
        <dgm:presLayoutVars>
          <dgm:bulletEnabled val="1"/>
        </dgm:presLayoutVars>
      </dgm:prSet>
      <dgm:spPr/>
    </dgm:pt>
    <dgm:pt modelId="{10E7C1F7-1875-E647-95DA-CDEF3D16F9E2}" type="pres">
      <dgm:prSet presAssocID="{A33C9FFB-605C-4684-AD24-2B96D93C276B}" presName="ThreeNodes_2_text" presStyleLbl="node1" presStyleIdx="2" presStyleCnt="3">
        <dgm:presLayoutVars>
          <dgm:bulletEnabled val="1"/>
        </dgm:presLayoutVars>
      </dgm:prSet>
      <dgm:spPr/>
    </dgm:pt>
    <dgm:pt modelId="{49EBA7F0-DA25-3541-BD81-4FAD8ACCC880}" type="pres">
      <dgm:prSet presAssocID="{A33C9FFB-605C-4684-AD24-2B96D93C276B}" presName="ThreeNodes_3_text" presStyleLbl="node1" presStyleIdx="2" presStyleCnt="3">
        <dgm:presLayoutVars>
          <dgm:bulletEnabled val="1"/>
        </dgm:presLayoutVars>
      </dgm:prSet>
      <dgm:spPr/>
    </dgm:pt>
  </dgm:ptLst>
  <dgm:cxnLst>
    <dgm:cxn modelId="{F5DCB911-7507-0547-8DC2-B7DE6D76B0B2}" type="presOf" srcId="{684EE6F3-3D50-4BC1-93E5-51C9240CD153}" destId="{F880C263-E74F-624F-9599-ED0F446B5E8C}" srcOrd="0" destOrd="0" presId="urn:microsoft.com/office/officeart/2005/8/layout/vProcess5"/>
    <dgm:cxn modelId="{CF230417-B2B8-6F4B-A81E-2362DAB960FE}" type="presOf" srcId="{DBDD56B1-9BEF-42F9-84D9-7F6AF1C240D9}" destId="{10E7C1F7-1875-E647-95DA-CDEF3D16F9E2}" srcOrd="1" destOrd="0" presId="urn:microsoft.com/office/officeart/2005/8/layout/vProcess5"/>
    <dgm:cxn modelId="{99B06519-7F08-D841-A16A-C5167D2028E8}" type="presOf" srcId="{0EE95562-C3CC-447F-A699-E80807E1DC88}" destId="{3D8A36D6-21B9-404B-9C13-BE38AC9D2DFD}" srcOrd="0" destOrd="0" presId="urn:microsoft.com/office/officeart/2005/8/layout/vProcess5"/>
    <dgm:cxn modelId="{8827161C-3F83-5C43-9E4D-2691F50E9843}" type="presOf" srcId="{C98154CA-FDC0-426E-B312-583DB4FE04F1}" destId="{EC1AB13A-EA1C-B141-A66B-BED58002BADE}" srcOrd="0" destOrd="0" presId="urn:microsoft.com/office/officeart/2005/8/layout/vProcess5"/>
    <dgm:cxn modelId="{D750BE35-68C8-5242-A066-368D6B4A9D98}" type="presOf" srcId="{A33C9FFB-605C-4684-AD24-2B96D93C276B}" destId="{609E5940-B11A-F843-A720-725E77C63B6E}" srcOrd="0" destOrd="0" presId="urn:microsoft.com/office/officeart/2005/8/layout/vProcess5"/>
    <dgm:cxn modelId="{0E14FF50-6198-0C42-B5A1-FD18ACF194D4}" type="presOf" srcId="{DBDD56B1-9BEF-42F9-84D9-7F6AF1C240D9}" destId="{489675E7-C815-E649-8ECC-149233CDEEA1}" srcOrd="0" destOrd="0" presId="urn:microsoft.com/office/officeart/2005/8/layout/vProcess5"/>
    <dgm:cxn modelId="{93721152-6017-469A-BB01-9D8D427E17C7}" srcId="{A33C9FFB-605C-4684-AD24-2B96D93C276B}" destId="{C98154CA-FDC0-426E-B312-583DB4FE04F1}" srcOrd="2" destOrd="0" parTransId="{FA985C7F-86DC-4E60-98B2-F1F51475F27E}" sibTransId="{F457D290-6982-45DC-8D8E-86CBD487948B}"/>
    <dgm:cxn modelId="{B5140461-DED1-402C-94BE-98B2E463C00E}" srcId="{A33C9FFB-605C-4684-AD24-2B96D93C276B}" destId="{DBDD56B1-9BEF-42F9-84D9-7F6AF1C240D9}" srcOrd="1" destOrd="0" parTransId="{333CF9F2-D5B5-49A0-A999-DF994254496D}" sibTransId="{0EE95562-C3CC-447F-A699-E80807E1DC88}"/>
    <dgm:cxn modelId="{44C24B6F-E0B1-5649-99DE-4CF326E98899}" type="presOf" srcId="{C98154CA-FDC0-426E-B312-583DB4FE04F1}" destId="{49EBA7F0-DA25-3541-BD81-4FAD8ACCC880}" srcOrd="1" destOrd="0" presId="urn:microsoft.com/office/officeart/2005/8/layout/vProcess5"/>
    <dgm:cxn modelId="{79E3D894-7F3D-F049-9A84-C9C9DCDC2F61}" type="presOf" srcId="{547B50AF-6017-4960-AB11-758EEB9A54C9}" destId="{6CC8E164-B48D-1140-A891-8D11EEAE72AC}" srcOrd="0" destOrd="0" presId="urn:microsoft.com/office/officeart/2005/8/layout/vProcess5"/>
    <dgm:cxn modelId="{39AE5ACE-FD97-6546-97A4-D3486AB0E9DB}" type="presOf" srcId="{547B50AF-6017-4960-AB11-758EEB9A54C9}" destId="{AF1B26F4-B999-E641-B5F2-05DBB084D393}" srcOrd="1" destOrd="0" presId="urn:microsoft.com/office/officeart/2005/8/layout/vProcess5"/>
    <dgm:cxn modelId="{C33F4BD0-6EED-4F41-8A3F-F2294BE027B2}" srcId="{A33C9FFB-605C-4684-AD24-2B96D93C276B}" destId="{547B50AF-6017-4960-AB11-758EEB9A54C9}" srcOrd="0" destOrd="0" parTransId="{20A0B975-C9F5-48AA-9E3A-7A5ACBB16545}" sibTransId="{684EE6F3-3D50-4BC1-93E5-51C9240CD153}"/>
    <dgm:cxn modelId="{DDEE1094-DCCB-DA4A-824E-59D4346CEB83}" type="presParOf" srcId="{609E5940-B11A-F843-A720-725E77C63B6E}" destId="{A147E451-82CD-7B4B-BD09-E9512A641B19}" srcOrd="0" destOrd="0" presId="urn:microsoft.com/office/officeart/2005/8/layout/vProcess5"/>
    <dgm:cxn modelId="{7F58174B-0619-244D-8F69-30CB25F28047}" type="presParOf" srcId="{609E5940-B11A-F843-A720-725E77C63B6E}" destId="{6CC8E164-B48D-1140-A891-8D11EEAE72AC}" srcOrd="1" destOrd="0" presId="urn:microsoft.com/office/officeart/2005/8/layout/vProcess5"/>
    <dgm:cxn modelId="{6C11AC96-1B91-794E-8750-1A07608B99BE}" type="presParOf" srcId="{609E5940-B11A-F843-A720-725E77C63B6E}" destId="{489675E7-C815-E649-8ECC-149233CDEEA1}" srcOrd="2" destOrd="0" presId="urn:microsoft.com/office/officeart/2005/8/layout/vProcess5"/>
    <dgm:cxn modelId="{54A0B872-7775-F744-8F43-29819F70F4B1}" type="presParOf" srcId="{609E5940-B11A-F843-A720-725E77C63B6E}" destId="{EC1AB13A-EA1C-B141-A66B-BED58002BADE}" srcOrd="3" destOrd="0" presId="urn:microsoft.com/office/officeart/2005/8/layout/vProcess5"/>
    <dgm:cxn modelId="{58627D13-ABC3-F448-9626-542DACB91E98}" type="presParOf" srcId="{609E5940-B11A-F843-A720-725E77C63B6E}" destId="{F880C263-E74F-624F-9599-ED0F446B5E8C}" srcOrd="4" destOrd="0" presId="urn:microsoft.com/office/officeart/2005/8/layout/vProcess5"/>
    <dgm:cxn modelId="{5AD2C88E-D935-D148-AB12-B5B0E118B562}" type="presParOf" srcId="{609E5940-B11A-F843-A720-725E77C63B6E}" destId="{3D8A36D6-21B9-404B-9C13-BE38AC9D2DFD}" srcOrd="5" destOrd="0" presId="urn:microsoft.com/office/officeart/2005/8/layout/vProcess5"/>
    <dgm:cxn modelId="{0B010096-7168-A94A-B00C-35EDB217B7B9}" type="presParOf" srcId="{609E5940-B11A-F843-A720-725E77C63B6E}" destId="{AF1B26F4-B999-E641-B5F2-05DBB084D393}" srcOrd="6" destOrd="0" presId="urn:microsoft.com/office/officeart/2005/8/layout/vProcess5"/>
    <dgm:cxn modelId="{7B9A4ACD-9ADF-B044-AB5B-A9301020B73B}" type="presParOf" srcId="{609E5940-B11A-F843-A720-725E77C63B6E}" destId="{10E7C1F7-1875-E647-95DA-CDEF3D16F9E2}" srcOrd="7" destOrd="0" presId="urn:microsoft.com/office/officeart/2005/8/layout/vProcess5"/>
    <dgm:cxn modelId="{DEEF63BB-7BD4-3A47-A078-674D817BBB65}" type="presParOf" srcId="{609E5940-B11A-F843-A720-725E77C63B6E}" destId="{49EBA7F0-DA25-3541-BD81-4FAD8ACCC880}"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23046E-053A-7842-AC80-F54C2599C237}">
      <dsp:nvSpPr>
        <dsp:cNvPr id="0" name=""/>
        <dsp:cNvSpPr/>
      </dsp:nvSpPr>
      <dsp:spPr>
        <a:xfrm>
          <a:off x="0" y="0"/>
          <a:ext cx="6177516" cy="232128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GB" sz="6400" kern="1200" dirty="0"/>
            <a:t>3.5% of 5–16 year olds</a:t>
          </a:r>
          <a:endParaRPr lang="en-US" sz="6400" kern="1200" dirty="0"/>
        </a:p>
      </dsp:txBody>
      <dsp:txXfrm>
        <a:off x="113316" y="113316"/>
        <a:ext cx="5950884" cy="2094648"/>
      </dsp:txXfrm>
    </dsp:sp>
    <dsp:sp modelId="{8EA7C8B5-F07A-D84C-8CB1-9EA83AC231A7}">
      <dsp:nvSpPr>
        <dsp:cNvPr id="0" name=""/>
        <dsp:cNvSpPr/>
      </dsp:nvSpPr>
      <dsp:spPr>
        <a:xfrm>
          <a:off x="0" y="2527015"/>
          <a:ext cx="6177516" cy="2321280"/>
        </a:xfrm>
        <a:prstGeom prst="roundRect">
          <a:avLst/>
        </a:prstGeom>
        <a:solidFill>
          <a:schemeClr val="accent2">
            <a:hueOff val="-1507639"/>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0" algn="l" defTabSz="2844800">
            <a:lnSpc>
              <a:spcPct val="90000"/>
            </a:lnSpc>
            <a:spcBef>
              <a:spcPct val="0"/>
            </a:spcBef>
            <a:spcAft>
              <a:spcPct val="35000"/>
            </a:spcAft>
            <a:buNone/>
          </a:pPr>
          <a:r>
            <a:rPr lang="en-GB" sz="6400" kern="1200" dirty="0"/>
            <a:t>1 child in every classroom</a:t>
          </a:r>
          <a:endParaRPr lang="en-US" sz="6400" kern="1200" dirty="0"/>
        </a:p>
      </dsp:txBody>
      <dsp:txXfrm>
        <a:off x="113316" y="2640331"/>
        <a:ext cx="5950884" cy="20946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1BA444-7607-C64B-9E13-B734E3E9A793}">
      <dsp:nvSpPr>
        <dsp:cNvPr id="0" name=""/>
        <dsp:cNvSpPr/>
      </dsp:nvSpPr>
      <dsp:spPr>
        <a:xfrm>
          <a:off x="0" y="0"/>
          <a:ext cx="8495432" cy="7540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Previous experience</a:t>
          </a:r>
          <a:endParaRPr lang="en-US" sz="3500" kern="1200"/>
        </a:p>
      </dsp:txBody>
      <dsp:txXfrm>
        <a:off x="22086" y="22086"/>
        <a:ext cx="7593515" cy="709889"/>
      </dsp:txXfrm>
    </dsp:sp>
    <dsp:sp modelId="{E2BF5242-0DE0-9A4A-8EBF-748905A6CDB6}">
      <dsp:nvSpPr>
        <dsp:cNvPr id="0" name=""/>
        <dsp:cNvSpPr/>
      </dsp:nvSpPr>
      <dsp:spPr>
        <a:xfrm>
          <a:off x="634399" y="858791"/>
          <a:ext cx="8495432" cy="7540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Characteristics</a:t>
          </a:r>
          <a:endParaRPr lang="en-US" sz="3500" kern="1200"/>
        </a:p>
      </dsp:txBody>
      <dsp:txXfrm>
        <a:off x="656485" y="880877"/>
        <a:ext cx="7326721" cy="709889"/>
      </dsp:txXfrm>
    </dsp:sp>
    <dsp:sp modelId="{7C14622F-599F-6C46-B1B3-D11393B7194F}">
      <dsp:nvSpPr>
        <dsp:cNvPr id="0" name=""/>
        <dsp:cNvSpPr/>
      </dsp:nvSpPr>
      <dsp:spPr>
        <a:xfrm>
          <a:off x="1268798" y="1717583"/>
          <a:ext cx="8495432" cy="75406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Circumstance of the death</a:t>
          </a:r>
          <a:endParaRPr lang="en-US" sz="3500" kern="1200"/>
        </a:p>
      </dsp:txBody>
      <dsp:txXfrm>
        <a:off x="1290884" y="1739669"/>
        <a:ext cx="7326721" cy="709889"/>
      </dsp:txXfrm>
    </dsp:sp>
    <dsp:sp modelId="{B2BB1DF2-AB41-D54B-97AB-9CF6DD99BF32}">
      <dsp:nvSpPr>
        <dsp:cNvPr id="0" name=""/>
        <dsp:cNvSpPr/>
      </dsp:nvSpPr>
      <dsp:spPr>
        <a:xfrm>
          <a:off x="1903197" y="2576375"/>
          <a:ext cx="8495432" cy="75406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Social relationships</a:t>
          </a:r>
          <a:endParaRPr lang="en-US" sz="3500" kern="1200"/>
        </a:p>
      </dsp:txBody>
      <dsp:txXfrm>
        <a:off x="1925283" y="2598461"/>
        <a:ext cx="7326721" cy="709889"/>
      </dsp:txXfrm>
    </dsp:sp>
    <dsp:sp modelId="{5D18B214-964F-6541-8683-9BE0CBB4C7A5}">
      <dsp:nvSpPr>
        <dsp:cNvPr id="0" name=""/>
        <dsp:cNvSpPr/>
      </dsp:nvSpPr>
      <dsp:spPr>
        <a:xfrm>
          <a:off x="2537596" y="3435167"/>
          <a:ext cx="8495432" cy="75406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a:t>Strong support network</a:t>
          </a:r>
          <a:endParaRPr lang="en-US" sz="3500" kern="1200"/>
        </a:p>
      </dsp:txBody>
      <dsp:txXfrm>
        <a:off x="2559682" y="3457253"/>
        <a:ext cx="7326721" cy="709889"/>
      </dsp:txXfrm>
    </dsp:sp>
    <dsp:sp modelId="{62ADDC58-136E-0645-ACF4-55CF85A622B7}">
      <dsp:nvSpPr>
        <dsp:cNvPr id="0" name=""/>
        <dsp:cNvSpPr/>
      </dsp:nvSpPr>
      <dsp:spPr>
        <a:xfrm>
          <a:off x="8005292" y="550883"/>
          <a:ext cx="490139" cy="49013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115573" y="550883"/>
        <a:ext cx="269577" cy="368830"/>
      </dsp:txXfrm>
    </dsp:sp>
    <dsp:sp modelId="{0FEDFED7-94FA-5049-A789-A14646FACF8E}">
      <dsp:nvSpPr>
        <dsp:cNvPr id="0" name=""/>
        <dsp:cNvSpPr/>
      </dsp:nvSpPr>
      <dsp:spPr>
        <a:xfrm>
          <a:off x="8639691" y="1409675"/>
          <a:ext cx="490139" cy="49013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749972" y="1409675"/>
        <a:ext cx="269577" cy="368830"/>
      </dsp:txXfrm>
    </dsp:sp>
    <dsp:sp modelId="{7D706979-1596-F645-9630-10CE05B28321}">
      <dsp:nvSpPr>
        <dsp:cNvPr id="0" name=""/>
        <dsp:cNvSpPr/>
      </dsp:nvSpPr>
      <dsp:spPr>
        <a:xfrm>
          <a:off x="9274090" y="2255899"/>
          <a:ext cx="490139" cy="490139"/>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384371" y="2255899"/>
        <a:ext cx="269577" cy="368830"/>
      </dsp:txXfrm>
    </dsp:sp>
    <dsp:sp modelId="{6566FA58-F729-C344-A221-0F23CA33EB68}">
      <dsp:nvSpPr>
        <dsp:cNvPr id="0" name=""/>
        <dsp:cNvSpPr/>
      </dsp:nvSpPr>
      <dsp:spPr>
        <a:xfrm>
          <a:off x="9908490" y="3123070"/>
          <a:ext cx="490139" cy="490139"/>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0018771" y="3123070"/>
        <a:ext cx="269577" cy="3688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4FF974-D023-E140-B6BA-030E0AA5049C}">
      <dsp:nvSpPr>
        <dsp:cNvPr id="0" name=""/>
        <dsp:cNvSpPr/>
      </dsp:nvSpPr>
      <dsp:spPr>
        <a:xfrm>
          <a:off x="0" y="37255"/>
          <a:ext cx="6177516" cy="109511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a:t>Wide age range</a:t>
          </a:r>
          <a:endParaRPr lang="en-US" sz="4800" kern="1200"/>
        </a:p>
      </dsp:txBody>
      <dsp:txXfrm>
        <a:off x="53459" y="90714"/>
        <a:ext cx="6070598" cy="988201"/>
      </dsp:txXfrm>
    </dsp:sp>
    <dsp:sp modelId="{D6442C18-F3CA-1E4E-B5E3-EBC99E715F93}">
      <dsp:nvSpPr>
        <dsp:cNvPr id="0" name=""/>
        <dsp:cNvSpPr/>
      </dsp:nvSpPr>
      <dsp:spPr>
        <a:xfrm>
          <a:off x="0" y="1270615"/>
          <a:ext cx="6177516" cy="1095119"/>
        </a:xfrm>
        <a:prstGeom prst="roundRect">
          <a:avLst/>
        </a:prstGeom>
        <a:solidFill>
          <a:schemeClr val="accent2">
            <a:hueOff val="-502546"/>
            <a:satOff val="126"/>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a:t>Young People</a:t>
          </a:r>
          <a:endParaRPr lang="en-US" sz="4800" kern="1200"/>
        </a:p>
      </dsp:txBody>
      <dsp:txXfrm>
        <a:off x="53459" y="1324074"/>
        <a:ext cx="6070598" cy="988201"/>
      </dsp:txXfrm>
    </dsp:sp>
    <dsp:sp modelId="{15041659-D726-9942-882A-CB4A5E809FBC}">
      <dsp:nvSpPr>
        <dsp:cNvPr id="0" name=""/>
        <dsp:cNvSpPr/>
      </dsp:nvSpPr>
      <dsp:spPr>
        <a:xfrm>
          <a:off x="0" y="2503975"/>
          <a:ext cx="6177516" cy="1095119"/>
        </a:xfrm>
        <a:prstGeom prst="roundRect">
          <a:avLst/>
        </a:prstGeom>
        <a:solidFill>
          <a:schemeClr val="accent2">
            <a:hueOff val="-1005093"/>
            <a:satOff val="252"/>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a:t>Adolescents</a:t>
          </a:r>
          <a:endParaRPr lang="en-US" sz="4800" kern="1200"/>
        </a:p>
      </dsp:txBody>
      <dsp:txXfrm>
        <a:off x="53459" y="2557434"/>
        <a:ext cx="6070598" cy="988201"/>
      </dsp:txXfrm>
    </dsp:sp>
    <dsp:sp modelId="{A8C5C29C-0B20-774B-A946-472991F7C19B}">
      <dsp:nvSpPr>
        <dsp:cNvPr id="0" name=""/>
        <dsp:cNvSpPr/>
      </dsp:nvSpPr>
      <dsp:spPr>
        <a:xfrm>
          <a:off x="0" y="3737335"/>
          <a:ext cx="6177516" cy="1095119"/>
        </a:xfrm>
        <a:prstGeom prst="roundRect">
          <a:avLst/>
        </a:prstGeom>
        <a:solidFill>
          <a:schemeClr val="accent2">
            <a:hueOff val="-1507639"/>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pPr>
          <a:r>
            <a:rPr lang="en-GB" sz="4800" kern="1200"/>
            <a:t>Teenagers</a:t>
          </a:r>
          <a:endParaRPr lang="en-US" sz="4800" kern="1200"/>
        </a:p>
      </dsp:txBody>
      <dsp:txXfrm>
        <a:off x="53459" y="3790794"/>
        <a:ext cx="6070598" cy="9882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1790C-5FC6-AD40-B322-29E8BB41BAC4}">
      <dsp:nvSpPr>
        <dsp:cNvPr id="0" name=""/>
        <dsp:cNvSpPr/>
      </dsp:nvSpPr>
      <dsp:spPr>
        <a:xfrm>
          <a:off x="1692072" y="0"/>
          <a:ext cx="6981838" cy="41891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t" anchorCtr="0">
          <a:noAutofit/>
        </a:bodyPr>
        <a:lstStyle/>
        <a:p>
          <a:pPr marL="0" lvl="0" indent="0" algn="l" defTabSz="2133600">
            <a:lnSpc>
              <a:spcPct val="90000"/>
            </a:lnSpc>
            <a:spcBef>
              <a:spcPct val="0"/>
            </a:spcBef>
            <a:spcAft>
              <a:spcPct val="35000"/>
            </a:spcAft>
            <a:buNone/>
          </a:pPr>
          <a:r>
            <a:rPr lang="en-GB" sz="4800" kern="1200" dirty="0"/>
            <a:t>0-2 years</a:t>
          </a:r>
          <a:endParaRPr lang="en-US" sz="4800" kern="1200" dirty="0"/>
        </a:p>
        <a:p>
          <a:pPr marL="285750" lvl="1" indent="-285750" algn="l" defTabSz="1644650">
            <a:lnSpc>
              <a:spcPct val="90000"/>
            </a:lnSpc>
            <a:spcBef>
              <a:spcPct val="0"/>
            </a:spcBef>
            <a:spcAft>
              <a:spcPct val="15000"/>
            </a:spcAft>
            <a:buChar char="•"/>
          </a:pPr>
          <a:r>
            <a:rPr lang="en-GB" sz="3700" kern="1200" dirty="0"/>
            <a:t>No concept</a:t>
          </a:r>
          <a:endParaRPr lang="en-US" sz="3700" kern="1200" dirty="0"/>
        </a:p>
        <a:p>
          <a:pPr marL="285750" lvl="1" indent="-285750" algn="l" defTabSz="1644650">
            <a:lnSpc>
              <a:spcPct val="90000"/>
            </a:lnSpc>
            <a:spcBef>
              <a:spcPct val="0"/>
            </a:spcBef>
            <a:spcAft>
              <a:spcPct val="15000"/>
            </a:spcAft>
            <a:buChar char="•"/>
          </a:pPr>
          <a:r>
            <a:rPr lang="en-GB" sz="3700" kern="1200" dirty="0"/>
            <a:t>Notice absence of parent</a:t>
          </a:r>
          <a:endParaRPr lang="en-US" sz="3700" kern="1200" dirty="0"/>
        </a:p>
        <a:p>
          <a:pPr marL="285750" lvl="1" indent="-285750" algn="l" defTabSz="1644650">
            <a:lnSpc>
              <a:spcPct val="90000"/>
            </a:lnSpc>
            <a:spcBef>
              <a:spcPct val="0"/>
            </a:spcBef>
            <a:spcAft>
              <a:spcPct val="15000"/>
            </a:spcAft>
            <a:buChar char="•"/>
          </a:pPr>
          <a:r>
            <a:rPr lang="en-GB" sz="3700" kern="1200" dirty="0"/>
            <a:t>Show signs of separation anxiety</a:t>
          </a:r>
          <a:endParaRPr lang="en-US" sz="3700" kern="1200" dirty="0"/>
        </a:p>
        <a:p>
          <a:pPr marL="285750" lvl="1" indent="-285750" algn="l" defTabSz="1644650">
            <a:lnSpc>
              <a:spcPct val="90000"/>
            </a:lnSpc>
            <a:spcBef>
              <a:spcPct val="0"/>
            </a:spcBef>
            <a:spcAft>
              <a:spcPct val="15000"/>
            </a:spcAft>
            <a:buChar char="•"/>
          </a:pPr>
          <a:r>
            <a:rPr lang="en-GB" sz="3700" kern="1200"/>
            <a:t>Feeding difficulties</a:t>
          </a:r>
          <a:endParaRPr lang="en-US" sz="3700" kern="1200"/>
        </a:p>
        <a:p>
          <a:pPr marL="285750" lvl="1" indent="-285750" algn="l" defTabSz="1644650">
            <a:lnSpc>
              <a:spcPct val="90000"/>
            </a:lnSpc>
            <a:spcBef>
              <a:spcPct val="0"/>
            </a:spcBef>
            <a:spcAft>
              <a:spcPct val="15000"/>
            </a:spcAft>
            <a:buChar char="•"/>
          </a:pPr>
          <a:r>
            <a:rPr lang="en-GB" sz="3700" kern="1200" dirty="0"/>
            <a:t>Sleeping difficulties</a:t>
          </a:r>
          <a:endParaRPr lang="en-US" sz="3700" kern="1200" dirty="0"/>
        </a:p>
      </dsp:txBody>
      <dsp:txXfrm>
        <a:off x="1692072" y="0"/>
        <a:ext cx="6981838" cy="418910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1790C-5FC6-AD40-B322-29E8BB41BAC4}">
      <dsp:nvSpPr>
        <dsp:cNvPr id="0" name=""/>
        <dsp:cNvSpPr/>
      </dsp:nvSpPr>
      <dsp:spPr>
        <a:xfrm>
          <a:off x="2025595" y="62"/>
          <a:ext cx="6981838" cy="41891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t" anchorCtr="0">
          <a:noAutofit/>
        </a:bodyPr>
        <a:lstStyle/>
        <a:p>
          <a:pPr marL="0" lvl="0" indent="0" algn="ctr" defTabSz="2000250">
            <a:lnSpc>
              <a:spcPct val="90000"/>
            </a:lnSpc>
            <a:spcBef>
              <a:spcPct val="0"/>
            </a:spcBef>
            <a:spcAft>
              <a:spcPct val="35000"/>
            </a:spcAft>
            <a:buNone/>
          </a:pPr>
          <a:r>
            <a:rPr lang="en-GB" sz="4500" kern="1200" dirty="0"/>
            <a:t>2-5 years</a:t>
          </a:r>
          <a:endParaRPr lang="en-US" sz="4500" kern="1200" dirty="0"/>
        </a:p>
        <a:p>
          <a:pPr marL="285750" lvl="1" indent="-285750" algn="l" defTabSz="1555750">
            <a:lnSpc>
              <a:spcPct val="90000"/>
            </a:lnSpc>
            <a:spcBef>
              <a:spcPct val="0"/>
            </a:spcBef>
            <a:spcAft>
              <a:spcPct val="15000"/>
            </a:spcAft>
            <a:buChar char="•"/>
          </a:pPr>
          <a:r>
            <a:rPr lang="en-US" sz="3500" kern="1200" dirty="0"/>
            <a:t>Fear of abandonment</a:t>
          </a:r>
        </a:p>
        <a:p>
          <a:pPr marL="285750" lvl="1" indent="-285750" algn="l" defTabSz="1555750">
            <a:lnSpc>
              <a:spcPct val="90000"/>
            </a:lnSpc>
            <a:spcBef>
              <a:spcPct val="0"/>
            </a:spcBef>
            <a:spcAft>
              <a:spcPct val="15000"/>
            </a:spcAft>
            <a:buChar char="•"/>
          </a:pPr>
          <a:r>
            <a:rPr lang="en-US" sz="3500" kern="1200" dirty="0"/>
            <a:t>Fear of separation</a:t>
          </a:r>
        </a:p>
        <a:p>
          <a:pPr marL="285750" lvl="1" indent="-285750" algn="l" defTabSz="1555750">
            <a:lnSpc>
              <a:spcPct val="90000"/>
            </a:lnSpc>
            <a:spcBef>
              <a:spcPct val="0"/>
            </a:spcBef>
            <a:spcAft>
              <a:spcPct val="15000"/>
            </a:spcAft>
            <a:buChar char="•"/>
          </a:pPr>
          <a:r>
            <a:rPr lang="en-US" sz="3500" kern="1200" dirty="0"/>
            <a:t>Angry</a:t>
          </a:r>
        </a:p>
        <a:p>
          <a:pPr marL="285750" lvl="1" indent="-285750" algn="l" defTabSz="1555750">
            <a:lnSpc>
              <a:spcPct val="90000"/>
            </a:lnSpc>
            <a:spcBef>
              <a:spcPct val="0"/>
            </a:spcBef>
            <a:spcAft>
              <a:spcPct val="15000"/>
            </a:spcAft>
            <a:buChar char="•"/>
          </a:pPr>
          <a:r>
            <a:rPr lang="en-US" sz="3500" kern="1200" dirty="0"/>
            <a:t>Physical complaints</a:t>
          </a:r>
        </a:p>
        <a:p>
          <a:pPr marL="285750" lvl="1" indent="-285750" algn="l" defTabSz="1555750">
            <a:lnSpc>
              <a:spcPct val="90000"/>
            </a:lnSpc>
            <a:spcBef>
              <a:spcPct val="0"/>
            </a:spcBef>
            <a:spcAft>
              <a:spcPct val="15000"/>
            </a:spcAft>
            <a:buChar char="•"/>
          </a:pPr>
          <a:r>
            <a:rPr lang="en-US" sz="3500" kern="1200" dirty="0"/>
            <a:t>Stomach aches</a:t>
          </a:r>
        </a:p>
        <a:p>
          <a:pPr marL="285750" lvl="1" indent="-285750" algn="l" defTabSz="1555750">
            <a:lnSpc>
              <a:spcPct val="90000"/>
            </a:lnSpc>
            <a:spcBef>
              <a:spcPct val="0"/>
            </a:spcBef>
            <a:spcAft>
              <a:spcPct val="15000"/>
            </a:spcAft>
            <a:buChar char="•"/>
          </a:pPr>
          <a:r>
            <a:rPr lang="en-US" sz="3500" kern="1200" dirty="0"/>
            <a:t>Wetting the bed</a:t>
          </a:r>
        </a:p>
      </dsp:txBody>
      <dsp:txXfrm>
        <a:off x="2025595" y="62"/>
        <a:ext cx="6981838" cy="41891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81790C-5FC6-AD40-B322-29E8BB41BAC4}">
      <dsp:nvSpPr>
        <dsp:cNvPr id="0" name=""/>
        <dsp:cNvSpPr/>
      </dsp:nvSpPr>
      <dsp:spPr>
        <a:xfrm>
          <a:off x="2025595" y="62"/>
          <a:ext cx="6981838" cy="41891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t" anchorCtr="0">
          <a:noAutofit/>
        </a:bodyPr>
        <a:lstStyle/>
        <a:p>
          <a:pPr marL="0" lvl="0" indent="0" algn="ctr" defTabSz="1778000">
            <a:lnSpc>
              <a:spcPct val="90000"/>
            </a:lnSpc>
            <a:spcBef>
              <a:spcPct val="0"/>
            </a:spcBef>
            <a:spcAft>
              <a:spcPct val="35000"/>
            </a:spcAft>
            <a:buNone/>
          </a:pPr>
          <a:r>
            <a:rPr lang="en-GB" sz="4000" kern="1200" dirty="0"/>
            <a:t>6-11 years</a:t>
          </a:r>
          <a:endParaRPr lang="en-US" sz="4000" kern="1200" dirty="0"/>
        </a:p>
        <a:p>
          <a:pPr marL="285750" lvl="1" indent="-285750" algn="l" defTabSz="1377950">
            <a:lnSpc>
              <a:spcPct val="90000"/>
            </a:lnSpc>
            <a:spcBef>
              <a:spcPct val="0"/>
            </a:spcBef>
            <a:spcAft>
              <a:spcPct val="15000"/>
            </a:spcAft>
            <a:buChar char="•"/>
          </a:pPr>
          <a:r>
            <a:rPr lang="en-US" sz="3100" kern="1200" dirty="0"/>
            <a:t>Challenges evolve</a:t>
          </a:r>
        </a:p>
        <a:p>
          <a:pPr marL="285750" lvl="1" indent="-285750" algn="l" defTabSz="1377950">
            <a:lnSpc>
              <a:spcPct val="90000"/>
            </a:lnSpc>
            <a:spcBef>
              <a:spcPct val="0"/>
            </a:spcBef>
            <a:spcAft>
              <a:spcPct val="15000"/>
            </a:spcAft>
            <a:buChar char="•"/>
          </a:pPr>
          <a:r>
            <a:rPr lang="en-US" sz="3100" kern="1200" dirty="0"/>
            <a:t>Understand the finality of death</a:t>
          </a:r>
        </a:p>
        <a:p>
          <a:pPr marL="285750" lvl="1" indent="-285750" algn="l" defTabSz="1377950">
            <a:lnSpc>
              <a:spcPct val="90000"/>
            </a:lnSpc>
            <a:spcBef>
              <a:spcPct val="0"/>
            </a:spcBef>
            <a:spcAft>
              <a:spcPct val="15000"/>
            </a:spcAft>
            <a:buChar char="•"/>
          </a:pPr>
          <a:r>
            <a:rPr lang="en-US" sz="3100" kern="1200" dirty="0"/>
            <a:t>Get angrier</a:t>
          </a:r>
        </a:p>
        <a:p>
          <a:pPr marL="285750" lvl="1" indent="-285750" algn="l" defTabSz="1377950">
            <a:lnSpc>
              <a:spcPct val="90000"/>
            </a:lnSpc>
            <a:spcBef>
              <a:spcPct val="0"/>
            </a:spcBef>
            <a:spcAft>
              <a:spcPct val="15000"/>
            </a:spcAft>
            <a:buChar char="•"/>
          </a:pPr>
          <a:r>
            <a:rPr lang="en-US" sz="3100" kern="1200" dirty="0"/>
            <a:t>Difficulty concentrating</a:t>
          </a:r>
        </a:p>
        <a:p>
          <a:pPr marL="285750" lvl="1" indent="-285750" algn="l" defTabSz="1377950">
            <a:lnSpc>
              <a:spcPct val="90000"/>
            </a:lnSpc>
            <a:spcBef>
              <a:spcPct val="0"/>
            </a:spcBef>
            <a:spcAft>
              <a:spcPct val="15000"/>
            </a:spcAft>
            <a:buChar char="•"/>
          </a:pPr>
          <a:r>
            <a:rPr lang="en-US" sz="3100" kern="1200" dirty="0"/>
            <a:t>Perfect child</a:t>
          </a:r>
        </a:p>
        <a:p>
          <a:pPr marL="285750" lvl="1" indent="-285750" algn="l" defTabSz="1377950">
            <a:lnSpc>
              <a:spcPct val="90000"/>
            </a:lnSpc>
            <a:spcBef>
              <a:spcPct val="0"/>
            </a:spcBef>
            <a:spcAft>
              <a:spcPct val="15000"/>
            </a:spcAft>
            <a:buChar char="•"/>
          </a:pPr>
          <a:r>
            <a:rPr lang="en-US" sz="3100" kern="1200" dirty="0"/>
            <a:t>Regressive </a:t>
          </a:r>
          <a:r>
            <a:rPr lang="en-US" sz="3100" kern="1200" dirty="0" err="1"/>
            <a:t>behaviour</a:t>
          </a:r>
          <a:endParaRPr lang="en-US" sz="3100" kern="1200" dirty="0"/>
        </a:p>
        <a:p>
          <a:pPr marL="285750" lvl="1" indent="-285750" algn="l" defTabSz="1377950">
            <a:lnSpc>
              <a:spcPct val="90000"/>
            </a:lnSpc>
            <a:spcBef>
              <a:spcPct val="0"/>
            </a:spcBef>
            <a:spcAft>
              <a:spcPct val="15000"/>
            </a:spcAft>
            <a:buChar char="•"/>
          </a:pPr>
          <a:r>
            <a:rPr lang="en-US" sz="3100" kern="1200" dirty="0"/>
            <a:t>Struggle to express verbally</a:t>
          </a:r>
        </a:p>
      </dsp:txBody>
      <dsp:txXfrm>
        <a:off x="2025595" y="62"/>
        <a:ext cx="6981838" cy="418910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614D66-874A-7B4A-99C8-22312A46E8B1}">
      <dsp:nvSpPr>
        <dsp:cNvPr id="0" name=""/>
        <dsp:cNvSpPr/>
      </dsp:nvSpPr>
      <dsp:spPr>
        <a:xfrm>
          <a:off x="861" y="62"/>
          <a:ext cx="3490919" cy="418910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4825" tIns="0" rIns="344825" bIns="330200" numCol="1" spcCol="1270" anchor="t" anchorCtr="0">
          <a:noAutofit/>
        </a:bodyPr>
        <a:lstStyle/>
        <a:p>
          <a:pPr marL="0" lvl="0" indent="0" algn="l" defTabSz="1155700">
            <a:lnSpc>
              <a:spcPct val="90000"/>
            </a:lnSpc>
            <a:spcBef>
              <a:spcPct val="0"/>
            </a:spcBef>
            <a:spcAft>
              <a:spcPct val="35000"/>
            </a:spcAft>
            <a:buNone/>
          </a:pPr>
          <a:r>
            <a:rPr lang="en-GB" sz="2600" kern="1200"/>
            <a:t>Range of emotions and behaviours – nonspecific disturbance</a:t>
          </a:r>
          <a:endParaRPr lang="en-US" sz="2600" kern="1200"/>
        </a:p>
      </dsp:txBody>
      <dsp:txXfrm>
        <a:off x="861" y="1675704"/>
        <a:ext cx="3490919" cy="2513461"/>
      </dsp:txXfrm>
    </dsp:sp>
    <dsp:sp modelId="{BE3658DA-FCC3-3443-A905-24D761B66209}">
      <dsp:nvSpPr>
        <dsp:cNvPr id="0" name=""/>
        <dsp:cNvSpPr/>
      </dsp:nvSpPr>
      <dsp:spPr>
        <a:xfrm>
          <a:off x="861" y="62"/>
          <a:ext cx="3490919" cy="167564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4825" tIns="165100" rIns="344825"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861" y="62"/>
        <a:ext cx="3490919" cy="1675641"/>
      </dsp:txXfrm>
    </dsp:sp>
    <dsp:sp modelId="{45E0304B-7B1D-5246-831F-F34454ED87DC}">
      <dsp:nvSpPr>
        <dsp:cNvPr id="0" name=""/>
        <dsp:cNvSpPr/>
      </dsp:nvSpPr>
      <dsp:spPr>
        <a:xfrm>
          <a:off x="3771054" y="62"/>
          <a:ext cx="3490919" cy="4189103"/>
        </a:xfrm>
        <a:prstGeom prst="rect">
          <a:avLst/>
        </a:prstGeom>
        <a:solidFill>
          <a:schemeClr val="accent2">
            <a:hueOff val="-753820"/>
            <a:satOff val="189"/>
            <a:lumOff val="3529"/>
            <a:alphaOff val="0"/>
          </a:schemeClr>
        </a:solidFill>
        <a:ln w="12700" cap="flat" cmpd="sng" algn="ctr">
          <a:solidFill>
            <a:schemeClr val="accent2">
              <a:hueOff val="-753820"/>
              <a:satOff val="189"/>
              <a:lumOff val="35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4825" tIns="0" rIns="344825" bIns="330200" numCol="1" spcCol="1270" anchor="t" anchorCtr="0">
          <a:noAutofit/>
        </a:bodyPr>
        <a:lstStyle/>
        <a:p>
          <a:pPr marL="0" lvl="0" indent="0" algn="l" defTabSz="1155700">
            <a:lnSpc>
              <a:spcPct val="90000"/>
            </a:lnSpc>
            <a:spcBef>
              <a:spcPct val="0"/>
            </a:spcBef>
            <a:spcAft>
              <a:spcPct val="35000"/>
            </a:spcAft>
            <a:buNone/>
          </a:pPr>
          <a:r>
            <a:rPr lang="en-GB" sz="2600" kern="1200"/>
            <a:t>Children will disclose more symptoms</a:t>
          </a:r>
          <a:endParaRPr lang="en-US" sz="2600" kern="1200"/>
        </a:p>
      </dsp:txBody>
      <dsp:txXfrm>
        <a:off x="3771054" y="1675704"/>
        <a:ext cx="3490919" cy="2513461"/>
      </dsp:txXfrm>
    </dsp:sp>
    <dsp:sp modelId="{C4EF1FD4-CCDF-A74D-8EF3-62963A3164C3}">
      <dsp:nvSpPr>
        <dsp:cNvPr id="0" name=""/>
        <dsp:cNvSpPr/>
      </dsp:nvSpPr>
      <dsp:spPr>
        <a:xfrm>
          <a:off x="3771054" y="62"/>
          <a:ext cx="3490919" cy="167564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4825" tIns="165100" rIns="344825"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3771054" y="62"/>
        <a:ext cx="3490919" cy="1675641"/>
      </dsp:txXfrm>
    </dsp:sp>
    <dsp:sp modelId="{76A48F5A-252C-0C4E-8A7F-85628D912FAF}">
      <dsp:nvSpPr>
        <dsp:cNvPr id="0" name=""/>
        <dsp:cNvSpPr/>
      </dsp:nvSpPr>
      <dsp:spPr>
        <a:xfrm>
          <a:off x="7541247" y="62"/>
          <a:ext cx="3490919" cy="4189103"/>
        </a:xfrm>
        <a:prstGeom prst="rect">
          <a:avLst/>
        </a:prstGeom>
        <a:solidFill>
          <a:schemeClr val="accent2">
            <a:hueOff val="-1507639"/>
            <a:satOff val="378"/>
            <a:lumOff val="7058"/>
            <a:alphaOff val="0"/>
          </a:schemeClr>
        </a:solidFill>
        <a:ln w="12700" cap="flat" cmpd="sng" algn="ctr">
          <a:solidFill>
            <a:schemeClr val="accent2">
              <a:hueOff val="-1507639"/>
              <a:satOff val="378"/>
              <a:lumOff val="70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4825" tIns="0" rIns="344825" bIns="330200" numCol="1" spcCol="1270" anchor="t" anchorCtr="0">
          <a:noAutofit/>
        </a:bodyPr>
        <a:lstStyle/>
        <a:p>
          <a:pPr marL="0" lvl="0" indent="0" algn="l" defTabSz="1155700">
            <a:lnSpc>
              <a:spcPct val="90000"/>
            </a:lnSpc>
            <a:spcBef>
              <a:spcPct val="0"/>
            </a:spcBef>
            <a:spcAft>
              <a:spcPct val="35000"/>
            </a:spcAft>
            <a:buNone/>
          </a:pPr>
          <a:r>
            <a:rPr lang="en-GB" sz="2600" kern="1200"/>
            <a:t>Parents will disclose less symptoms about their child</a:t>
          </a:r>
          <a:endParaRPr lang="en-US" sz="2600" kern="1200"/>
        </a:p>
      </dsp:txBody>
      <dsp:txXfrm>
        <a:off x="7541247" y="1675704"/>
        <a:ext cx="3490919" cy="2513461"/>
      </dsp:txXfrm>
    </dsp:sp>
    <dsp:sp modelId="{D31B611C-BB7A-AE46-8760-153FA4C334C5}">
      <dsp:nvSpPr>
        <dsp:cNvPr id="0" name=""/>
        <dsp:cNvSpPr/>
      </dsp:nvSpPr>
      <dsp:spPr>
        <a:xfrm>
          <a:off x="7541247" y="62"/>
          <a:ext cx="3490919" cy="1675641"/>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344825" tIns="165100" rIns="344825"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7541247" y="62"/>
        <a:ext cx="3490919" cy="167564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E17D6C-C6F9-445E-ACEC-F9645E0BBB65}">
      <dsp:nvSpPr>
        <dsp:cNvPr id="0" name=""/>
        <dsp:cNvSpPr/>
      </dsp:nvSpPr>
      <dsp:spPr>
        <a:xfrm>
          <a:off x="0" y="3804"/>
          <a:ext cx="6177516" cy="8103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7C6AFA-986C-41F8-8BDE-FF4D1E068617}">
      <dsp:nvSpPr>
        <dsp:cNvPr id="0" name=""/>
        <dsp:cNvSpPr/>
      </dsp:nvSpPr>
      <dsp:spPr>
        <a:xfrm>
          <a:off x="245130" y="186133"/>
          <a:ext cx="445692" cy="4456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2602CA-1990-4A39-A6CC-154D50638F88}">
      <dsp:nvSpPr>
        <dsp:cNvPr id="0" name=""/>
        <dsp:cNvSpPr/>
      </dsp:nvSpPr>
      <dsp:spPr>
        <a:xfrm>
          <a:off x="935954" y="3804"/>
          <a:ext cx="5241561" cy="810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44550">
            <a:lnSpc>
              <a:spcPct val="90000"/>
            </a:lnSpc>
            <a:spcBef>
              <a:spcPct val="0"/>
            </a:spcBef>
            <a:spcAft>
              <a:spcPct val="35000"/>
            </a:spcAft>
            <a:buNone/>
          </a:pPr>
          <a:r>
            <a:rPr lang="en-GB" sz="1900" kern="1200"/>
            <a:t>Anxiety</a:t>
          </a:r>
          <a:endParaRPr lang="en-US" sz="1900" kern="1200"/>
        </a:p>
      </dsp:txBody>
      <dsp:txXfrm>
        <a:off x="935954" y="3804"/>
        <a:ext cx="5241561" cy="810350"/>
      </dsp:txXfrm>
    </dsp:sp>
    <dsp:sp modelId="{401B780C-A7A4-449B-84C7-82ADAE82B243}">
      <dsp:nvSpPr>
        <dsp:cNvPr id="0" name=""/>
        <dsp:cNvSpPr/>
      </dsp:nvSpPr>
      <dsp:spPr>
        <a:xfrm>
          <a:off x="0" y="1016742"/>
          <a:ext cx="6177516" cy="8103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75F390-832C-4C4B-B319-31E1ABD433EE}">
      <dsp:nvSpPr>
        <dsp:cNvPr id="0" name=""/>
        <dsp:cNvSpPr/>
      </dsp:nvSpPr>
      <dsp:spPr>
        <a:xfrm>
          <a:off x="245130" y="1199071"/>
          <a:ext cx="445692" cy="4456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197CCE-43FC-4D2B-97F2-262CD102F85C}">
      <dsp:nvSpPr>
        <dsp:cNvPr id="0" name=""/>
        <dsp:cNvSpPr/>
      </dsp:nvSpPr>
      <dsp:spPr>
        <a:xfrm>
          <a:off x="935954" y="1016742"/>
          <a:ext cx="5241561" cy="810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44550">
            <a:lnSpc>
              <a:spcPct val="90000"/>
            </a:lnSpc>
            <a:spcBef>
              <a:spcPct val="0"/>
            </a:spcBef>
            <a:spcAft>
              <a:spcPct val="35000"/>
            </a:spcAft>
            <a:buNone/>
          </a:pPr>
          <a:r>
            <a:rPr lang="en-GB" sz="1900" kern="1200"/>
            <a:t>Fear</a:t>
          </a:r>
          <a:endParaRPr lang="en-US" sz="1900" kern="1200"/>
        </a:p>
      </dsp:txBody>
      <dsp:txXfrm>
        <a:off x="935954" y="1016742"/>
        <a:ext cx="5241561" cy="810350"/>
      </dsp:txXfrm>
    </dsp:sp>
    <dsp:sp modelId="{AA0ABE25-5135-4806-9C99-00968B673B7F}">
      <dsp:nvSpPr>
        <dsp:cNvPr id="0" name=""/>
        <dsp:cNvSpPr/>
      </dsp:nvSpPr>
      <dsp:spPr>
        <a:xfrm>
          <a:off x="0" y="2029680"/>
          <a:ext cx="6177516" cy="8103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C44403-8A20-4338-9CCE-D244A6588CA4}">
      <dsp:nvSpPr>
        <dsp:cNvPr id="0" name=""/>
        <dsp:cNvSpPr/>
      </dsp:nvSpPr>
      <dsp:spPr>
        <a:xfrm>
          <a:off x="245130" y="2212009"/>
          <a:ext cx="445692" cy="4456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C7951D-E623-44C7-9D31-21E48BA9E536}">
      <dsp:nvSpPr>
        <dsp:cNvPr id="0" name=""/>
        <dsp:cNvSpPr/>
      </dsp:nvSpPr>
      <dsp:spPr>
        <a:xfrm>
          <a:off x="935954" y="2029680"/>
          <a:ext cx="5241561" cy="810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44550">
            <a:lnSpc>
              <a:spcPct val="90000"/>
            </a:lnSpc>
            <a:spcBef>
              <a:spcPct val="0"/>
            </a:spcBef>
            <a:spcAft>
              <a:spcPct val="35000"/>
            </a:spcAft>
            <a:buNone/>
          </a:pPr>
          <a:r>
            <a:rPr lang="en-GB" sz="1900" kern="1200"/>
            <a:t>Worry</a:t>
          </a:r>
          <a:endParaRPr lang="en-US" sz="1900" kern="1200"/>
        </a:p>
      </dsp:txBody>
      <dsp:txXfrm>
        <a:off x="935954" y="2029680"/>
        <a:ext cx="5241561" cy="810350"/>
      </dsp:txXfrm>
    </dsp:sp>
    <dsp:sp modelId="{83CC3176-9AC0-40E7-8A34-6B558D7EDB5A}">
      <dsp:nvSpPr>
        <dsp:cNvPr id="0" name=""/>
        <dsp:cNvSpPr/>
      </dsp:nvSpPr>
      <dsp:spPr>
        <a:xfrm>
          <a:off x="0" y="3042618"/>
          <a:ext cx="6177516" cy="8103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8C7C5F-9DDE-4704-9080-9C768F2DC24F}">
      <dsp:nvSpPr>
        <dsp:cNvPr id="0" name=""/>
        <dsp:cNvSpPr/>
      </dsp:nvSpPr>
      <dsp:spPr>
        <a:xfrm>
          <a:off x="245130" y="3224947"/>
          <a:ext cx="445692" cy="4456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A0A42E8-796E-429D-8FB2-29208C4F520F}">
      <dsp:nvSpPr>
        <dsp:cNvPr id="0" name=""/>
        <dsp:cNvSpPr/>
      </dsp:nvSpPr>
      <dsp:spPr>
        <a:xfrm>
          <a:off x="935954" y="3042618"/>
          <a:ext cx="5241561" cy="810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44550">
            <a:lnSpc>
              <a:spcPct val="90000"/>
            </a:lnSpc>
            <a:spcBef>
              <a:spcPct val="0"/>
            </a:spcBef>
            <a:spcAft>
              <a:spcPct val="35000"/>
            </a:spcAft>
            <a:buNone/>
          </a:pPr>
          <a:r>
            <a:rPr lang="en-GB" sz="1900" kern="1200"/>
            <a:t>Separation </a:t>
          </a:r>
          <a:endParaRPr lang="en-US" sz="1900" kern="1200"/>
        </a:p>
      </dsp:txBody>
      <dsp:txXfrm>
        <a:off x="935954" y="3042618"/>
        <a:ext cx="5241561" cy="810350"/>
      </dsp:txXfrm>
    </dsp:sp>
    <dsp:sp modelId="{50ECCF70-98D4-4DBD-A8B5-27B005258A68}">
      <dsp:nvSpPr>
        <dsp:cNvPr id="0" name=""/>
        <dsp:cNvSpPr/>
      </dsp:nvSpPr>
      <dsp:spPr>
        <a:xfrm>
          <a:off x="0" y="4055556"/>
          <a:ext cx="6177516" cy="81035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356DEF-1319-449C-B6D8-B6A419C961A5}">
      <dsp:nvSpPr>
        <dsp:cNvPr id="0" name=""/>
        <dsp:cNvSpPr/>
      </dsp:nvSpPr>
      <dsp:spPr>
        <a:xfrm>
          <a:off x="245130" y="4237885"/>
          <a:ext cx="445692" cy="4456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2618F9-1F71-4F6A-B4FE-7A558AC45B81}">
      <dsp:nvSpPr>
        <dsp:cNvPr id="0" name=""/>
        <dsp:cNvSpPr/>
      </dsp:nvSpPr>
      <dsp:spPr>
        <a:xfrm>
          <a:off x="935954" y="4055556"/>
          <a:ext cx="5241561" cy="8103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762" tIns="85762" rIns="85762" bIns="85762" numCol="1" spcCol="1270" anchor="ctr" anchorCtr="0">
          <a:noAutofit/>
        </a:bodyPr>
        <a:lstStyle/>
        <a:p>
          <a:pPr marL="0" lvl="0" indent="0" algn="l" defTabSz="844550">
            <a:lnSpc>
              <a:spcPct val="90000"/>
            </a:lnSpc>
            <a:spcBef>
              <a:spcPct val="0"/>
            </a:spcBef>
            <a:spcAft>
              <a:spcPct val="35000"/>
            </a:spcAft>
            <a:buNone/>
          </a:pPr>
          <a:r>
            <a:rPr lang="en-GB" sz="1900" kern="1200"/>
            <a:t>Depression</a:t>
          </a:r>
          <a:endParaRPr lang="en-US" sz="1900" kern="1200"/>
        </a:p>
      </dsp:txBody>
      <dsp:txXfrm>
        <a:off x="935954" y="4055556"/>
        <a:ext cx="5241561" cy="81035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601CD1-76C1-2E43-A982-293D9961BF88}">
      <dsp:nvSpPr>
        <dsp:cNvPr id="0" name=""/>
        <dsp:cNvSpPr/>
      </dsp:nvSpPr>
      <dsp:spPr>
        <a:xfrm>
          <a:off x="0" y="5614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E853B3-7D90-8249-A507-9A2439CABBF5}">
      <dsp:nvSpPr>
        <dsp:cNvPr id="0" name=""/>
        <dsp:cNvSpPr/>
      </dsp:nvSpPr>
      <dsp:spPr>
        <a:xfrm>
          <a:off x="161108" y="3400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Depression</a:t>
          </a:r>
        </a:p>
      </dsp:txBody>
      <dsp:txXfrm>
        <a:off x="182724" y="361711"/>
        <a:ext cx="2212287" cy="399568"/>
      </dsp:txXfrm>
    </dsp:sp>
    <dsp:sp modelId="{A00A75CF-F751-B24E-81E5-8875FEF180B9}">
      <dsp:nvSpPr>
        <dsp:cNvPr id="0" name=""/>
        <dsp:cNvSpPr/>
      </dsp:nvSpPr>
      <dsp:spPr>
        <a:xfrm>
          <a:off x="0" y="12418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207892-D847-6942-AEE5-E12B4DDC2DED}">
      <dsp:nvSpPr>
        <dsp:cNvPr id="0" name=""/>
        <dsp:cNvSpPr/>
      </dsp:nvSpPr>
      <dsp:spPr>
        <a:xfrm>
          <a:off x="161108" y="10204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Dysphoria</a:t>
          </a:r>
        </a:p>
      </dsp:txBody>
      <dsp:txXfrm>
        <a:off x="182724" y="1042111"/>
        <a:ext cx="2212287" cy="399568"/>
      </dsp:txXfrm>
    </dsp:sp>
    <dsp:sp modelId="{71F65114-437D-D543-B85F-779CBB7E5487}">
      <dsp:nvSpPr>
        <dsp:cNvPr id="0" name=""/>
        <dsp:cNvSpPr/>
      </dsp:nvSpPr>
      <dsp:spPr>
        <a:xfrm>
          <a:off x="0" y="19222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F4B79CF-6542-A844-8092-F27FD3C8A65A}">
      <dsp:nvSpPr>
        <dsp:cNvPr id="0" name=""/>
        <dsp:cNvSpPr/>
      </dsp:nvSpPr>
      <dsp:spPr>
        <a:xfrm>
          <a:off x="161108" y="17008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Anxiety</a:t>
          </a:r>
        </a:p>
      </dsp:txBody>
      <dsp:txXfrm>
        <a:off x="182724" y="1722511"/>
        <a:ext cx="2212287" cy="399568"/>
      </dsp:txXfrm>
    </dsp:sp>
    <dsp:sp modelId="{358BCA94-C9E2-B740-BDE6-2F654D04EE47}">
      <dsp:nvSpPr>
        <dsp:cNvPr id="0" name=""/>
        <dsp:cNvSpPr/>
      </dsp:nvSpPr>
      <dsp:spPr>
        <a:xfrm>
          <a:off x="0" y="26026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AE0D384-284F-F741-BA54-0E632BF6623D}">
      <dsp:nvSpPr>
        <dsp:cNvPr id="0" name=""/>
        <dsp:cNvSpPr/>
      </dsp:nvSpPr>
      <dsp:spPr>
        <a:xfrm>
          <a:off x="161108" y="23812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Depressive Symptoms</a:t>
          </a:r>
        </a:p>
      </dsp:txBody>
      <dsp:txXfrm>
        <a:off x="182724" y="2402911"/>
        <a:ext cx="2212287" cy="399568"/>
      </dsp:txXfrm>
    </dsp:sp>
    <dsp:sp modelId="{5C77F8F3-2D50-1548-A19B-3E3B3101491B}">
      <dsp:nvSpPr>
        <dsp:cNvPr id="0" name=""/>
        <dsp:cNvSpPr/>
      </dsp:nvSpPr>
      <dsp:spPr>
        <a:xfrm>
          <a:off x="0" y="32830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213AA2-4A35-9C44-9617-9099AF5A2414}">
      <dsp:nvSpPr>
        <dsp:cNvPr id="0" name=""/>
        <dsp:cNvSpPr/>
      </dsp:nvSpPr>
      <dsp:spPr>
        <a:xfrm>
          <a:off x="161108" y="30616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Fears</a:t>
          </a:r>
        </a:p>
      </dsp:txBody>
      <dsp:txXfrm>
        <a:off x="182724" y="3083311"/>
        <a:ext cx="2212287" cy="399568"/>
      </dsp:txXfrm>
    </dsp:sp>
    <dsp:sp modelId="{A282B0B8-1335-C24F-BFDB-28157F26C582}">
      <dsp:nvSpPr>
        <dsp:cNvPr id="0" name=""/>
        <dsp:cNvSpPr/>
      </dsp:nvSpPr>
      <dsp:spPr>
        <a:xfrm>
          <a:off x="0" y="39634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FDE60A-0492-6945-ACE2-3A7F3609CDE6}">
      <dsp:nvSpPr>
        <dsp:cNvPr id="0" name=""/>
        <dsp:cNvSpPr/>
      </dsp:nvSpPr>
      <dsp:spPr>
        <a:xfrm>
          <a:off x="161108" y="37420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Angry outbursts</a:t>
          </a:r>
        </a:p>
      </dsp:txBody>
      <dsp:txXfrm>
        <a:off x="182724" y="3763711"/>
        <a:ext cx="2212287" cy="399568"/>
      </dsp:txXfrm>
    </dsp:sp>
    <dsp:sp modelId="{AD836E7A-1B6E-3946-9D1E-0E9C00E0D81A}">
      <dsp:nvSpPr>
        <dsp:cNvPr id="0" name=""/>
        <dsp:cNvSpPr/>
      </dsp:nvSpPr>
      <dsp:spPr>
        <a:xfrm>
          <a:off x="0" y="4643895"/>
          <a:ext cx="3222170" cy="37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D1F718-95AD-704B-85D4-47F6649CA3CA}">
      <dsp:nvSpPr>
        <dsp:cNvPr id="0" name=""/>
        <dsp:cNvSpPr/>
      </dsp:nvSpPr>
      <dsp:spPr>
        <a:xfrm>
          <a:off x="161108" y="4422495"/>
          <a:ext cx="2255519" cy="442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53" tIns="0" rIns="85253" bIns="0" numCol="1" spcCol="1270" anchor="ctr" anchorCtr="0">
          <a:noAutofit/>
        </a:bodyPr>
        <a:lstStyle/>
        <a:p>
          <a:pPr marL="0" lvl="0" indent="0" algn="l" defTabSz="666750">
            <a:lnSpc>
              <a:spcPct val="90000"/>
            </a:lnSpc>
            <a:spcBef>
              <a:spcPct val="0"/>
            </a:spcBef>
            <a:spcAft>
              <a:spcPct val="35000"/>
            </a:spcAft>
            <a:buNone/>
          </a:pPr>
          <a:r>
            <a:rPr lang="en-US" sz="1500" kern="1200"/>
            <a:t>Regression with developmental milestones</a:t>
          </a:r>
        </a:p>
      </dsp:txBody>
      <dsp:txXfrm>
        <a:off x="182724" y="4444111"/>
        <a:ext cx="2212287" cy="39956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5EA40-77F9-2A4F-824A-D615EC87CB4A}">
      <dsp:nvSpPr>
        <dsp:cNvPr id="0" name=""/>
        <dsp:cNvSpPr/>
      </dsp:nvSpPr>
      <dsp:spPr>
        <a:xfrm>
          <a:off x="362021" y="601"/>
          <a:ext cx="3221558" cy="19329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10 – 21% of children who experience grief go on to acquire Clinique degrees of internalising and externalising illness (Worden, 1996)</a:t>
          </a:r>
          <a:endParaRPr lang="en-US" sz="2000" kern="1200"/>
        </a:p>
      </dsp:txBody>
      <dsp:txXfrm>
        <a:off x="362021" y="601"/>
        <a:ext cx="3221558" cy="1932934"/>
      </dsp:txXfrm>
    </dsp:sp>
    <dsp:sp modelId="{E7866B32-B137-EA47-A07D-0F8542363344}">
      <dsp:nvSpPr>
        <dsp:cNvPr id="0" name=""/>
        <dsp:cNvSpPr/>
      </dsp:nvSpPr>
      <dsp:spPr>
        <a:xfrm>
          <a:off x="3905735" y="601"/>
          <a:ext cx="3221558" cy="1932934"/>
        </a:xfrm>
        <a:prstGeom prst="rect">
          <a:avLst/>
        </a:prstGeom>
        <a:solidFill>
          <a:schemeClr val="accent5">
            <a:hueOff val="-378282"/>
            <a:satOff val="-95"/>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Children are at higher long-term risk of a range of mental health issues (Luecken, 2008)</a:t>
          </a:r>
          <a:endParaRPr lang="en-US" sz="2000" kern="1200"/>
        </a:p>
      </dsp:txBody>
      <dsp:txXfrm>
        <a:off x="3905735" y="601"/>
        <a:ext cx="3221558" cy="1932934"/>
      </dsp:txXfrm>
    </dsp:sp>
    <dsp:sp modelId="{211D9BEF-E2E7-4940-A3BC-3D761AB16913}">
      <dsp:nvSpPr>
        <dsp:cNvPr id="0" name=""/>
        <dsp:cNvSpPr/>
      </dsp:nvSpPr>
      <dsp:spPr>
        <a:xfrm>
          <a:off x="7449449" y="601"/>
          <a:ext cx="3221558" cy="1932934"/>
        </a:xfrm>
        <a:prstGeom prst="rect">
          <a:avLst/>
        </a:prstGeom>
        <a:solidFill>
          <a:schemeClr val="accent5">
            <a:hueOff val="-756564"/>
            <a:satOff val="-18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Sample size of 325 children – 25% aged 5-11 years, experience major depressive episodes compared to only 1% of the control group. This was 2 months after the death (Gray et al., 2011). </a:t>
          </a:r>
          <a:endParaRPr lang="en-US" sz="2000" kern="1200"/>
        </a:p>
      </dsp:txBody>
      <dsp:txXfrm>
        <a:off x="7449449" y="601"/>
        <a:ext cx="3221558" cy="1932934"/>
      </dsp:txXfrm>
    </dsp:sp>
    <dsp:sp modelId="{AEBE7723-9213-9D4B-8C4C-B107109D9198}">
      <dsp:nvSpPr>
        <dsp:cNvPr id="0" name=""/>
        <dsp:cNvSpPr/>
      </dsp:nvSpPr>
      <dsp:spPr>
        <a:xfrm>
          <a:off x="2133878" y="2255692"/>
          <a:ext cx="3221558" cy="1932934"/>
        </a:xfrm>
        <a:prstGeom prst="rect">
          <a:avLst/>
        </a:prstGeom>
        <a:solidFill>
          <a:schemeClr val="accent5">
            <a:hueOff val="-1134846"/>
            <a:satOff val="-284"/>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Many researchers believe a parent or sibling passing away is a contributing factor to being diagnosed with a mental health issue (Stikkelbroek et al., 2014).</a:t>
          </a:r>
          <a:endParaRPr lang="en-US" sz="2000" kern="1200"/>
        </a:p>
      </dsp:txBody>
      <dsp:txXfrm>
        <a:off x="2133878" y="2255692"/>
        <a:ext cx="3221558" cy="1932934"/>
      </dsp:txXfrm>
    </dsp:sp>
    <dsp:sp modelId="{06763880-D51E-D741-907A-27E3046BC958}">
      <dsp:nvSpPr>
        <dsp:cNvPr id="0" name=""/>
        <dsp:cNvSpPr/>
      </dsp:nvSpPr>
      <dsp:spPr>
        <a:xfrm>
          <a:off x="5677592" y="2255692"/>
          <a:ext cx="3221558" cy="1932934"/>
        </a:xfrm>
        <a:prstGeom prst="rect">
          <a:avLst/>
        </a:prstGeom>
        <a:solidFill>
          <a:schemeClr val="accent5">
            <a:hueOff val="-1513128"/>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It it believed that symptoms will decline with time, and the risks are highest the younger the child is when they experience the death (Bolton et al., 2016). </a:t>
          </a:r>
          <a:endParaRPr lang="en-US" sz="2000" kern="1200"/>
        </a:p>
      </dsp:txBody>
      <dsp:txXfrm>
        <a:off x="5677592" y="2255692"/>
        <a:ext cx="3221558" cy="19329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25EA40-77F9-2A4F-824A-D615EC87CB4A}">
      <dsp:nvSpPr>
        <dsp:cNvPr id="0" name=""/>
        <dsp:cNvSpPr/>
      </dsp:nvSpPr>
      <dsp:spPr>
        <a:xfrm>
          <a:off x="362021" y="601"/>
          <a:ext cx="3221558" cy="193293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Quality of the research</a:t>
          </a:r>
        </a:p>
      </dsp:txBody>
      <dsp:txXfrm>
        <a:off x="362021" y="601"/>
        <a:ext cx="3221558" cy="1932934"/>
      </dsp:txXfrm>
    </dsp:sp>
    <dsp:sp modelId="{E7866B32-B137-EA47-A07D-0F8542363344}">
      <dsp:nvSpPr>
        <dsp:cNvPr id="0" name=""/>
        <dsp:cNvSpPr/>
      </dsp:nvSpPr>
      <dsp:spPr>
        <a:xfrm>
          <a:off x="3905735" y="601"/>
          <a:ext cx="3221558" cy="1932934"/>
        </a:xfrm>
        <a:prstGeom prst="rect">
          <a:avLst/>
        </a:prstGeom>
        <a:solidFill>
          <a:schemeClr val="accent5">
            <a:hueOff val="-378282"/>
            <a:satOff val="-95"/>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Sample</a:t>
          </a:r>
          <a:r>
            <a:rPr lang="en-US" sz="3300" kern="1200" baseline="0" dirty="0"/>
            <a:t> sizes</a:t>
          </a:r>
          <a:endParaRPr lang="en-US" sz="3300" kern="1200" dirty="0"/>
        </a:p>
      </dsp:txBody>
      <dsp:txXfrm>
        <a:off x="3905735" y="601"/>
        <a:ext cx="3221558" cy="1932934"/>
      </dsp:txXfrm>
    </dsp:sp>
    <dsp:sp modelId="{211D9BEF-E2E7-4940-A3BC-3D761AB16913}">
      <dsp:nvSpPr>
        <dsp:cNvPr id="0" name=""/>
        <dsp:cNvSpPr/>
      </dsp:nvSpPr>
      <dsp:spPr>
        <a:xfrm>
          <a:off x="7449449" y="601"/>
          <a:ext cx="3221558" cy="1932934"/>
        </a:xfrm>
        <a:prstGeom prst="rect">
          <a:avLst/>
        </a:prstGeom>
        <a:solidFill>
          <a:schemeClr val="accent5">
            <a:hueOff val="-756564"/>
            <a:satOff val="-18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Has the child experienced bereavement before</a:t>
          </a:r>
        </a:p>
      </dsp:txBody>
      <dsp:txXfrm>
        <a:off x="7449449" y="601"/>
        <a:ext cx="3221558" cy="1932934"/>
      </dsp:txXfrm>
    </dsp:sp>
    <dsp:sp modelId="{A897A3D8-56CB-E142-A088-F6C366157392}">
      <dsp:nvSpPr>
        <dsp:cNvPr id="0" name=""/>
        <dsp:cNvSpPr/>
      </dsp:nvSpPr>
      <dsp:spPr>
        <a:xfrm>
          <a:off x="2133878" y="2255692"/>
          <a:ext cx="3221558" cy="1932934"/>
        </a:xfrm>
        <a:prstGeom prst="rect">
          <a:avLst/>
        </a:prstGeom>
        <a:solidFill>
          <a:schemeClr val="accent5">
            <a:hueOff val="-1134846"/>
            <a:satOff val="-284"/>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US" sz="3300" kern="1200" dirty="0"/>
            <a:t>How was the mental health measured </a:t>
          </a:r>
        </a:p>
      </dsp:txBody>
      <dsp:txXfrm>
        <a:off x="2133878" y="2255692"/>
        <a:ext cx="3221558" cy="1932934"/>
      </dsp:txXfrm>
    </dsp:sp>
    <dsp:sp modelId="{54F39193-0268-8E49-83F9-F97D57FEB044}">
      <dsp:nvSpPr>
        <dsp:cNvPr id="0" name=""/>
        <dsp:cNvSpPr/>
      </dsp:nvSpPr>
      <dsp:spPr>
        <a:xfrm>
          <a:off x="5677592" y="2255692"/>
          <a:ext cx="3221558" cy="1932934"/>
        </a:xfrm>
        <a:prstGeom prst="rect">
          <a:avLst/>
        </a:prstGeom>
        <a:solidFill>
          <a:schemeClr val="accent5">
            <a:hueOff val="-1513128"/>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ctr" defTabSz="1466850">
            <a:lnSpc>
              <a:spcPct val="90000"/>
            </a:lnSpc>
            <a:spcBef>
              <a:spcPct val="0"/>
            </a:spcBef>
            <a:spcAft>
              <a:spcPct val="35000"/>
            </a:spcAft>
            <a:buNone/>
          </a:pPr>
          <a:r>
            <a:rPr lang="en-GB" sz="3300" kern="1200" dirty="0"/>
            <a:t> How did the person pass away</a:t>
          </a:r>
          <a:endParaRPr lang="en-US" sz="3300" kern="1200" dirty="0"/>
        </a:p>
      </dsp:txBody>
      <dsp:txXfrm>
        <a:off x="5677592" y="2255692"/>
        <a:ext cx="3221558" cy="193293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614D66-874A-7B4A-99C8-22312A46E8B1}">
      <dsp:nvSpPr>
        <dsp:cNvPr id="0" name=""/>
        <dsp:cNvSpPr/>
      </dsp:nvSpPr>
      <dsp:spPr>
        <a:xfrm>
          <a:off x="215" y="533397"/>
          <a:ext cx="2602027" cy="3122433"/>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7023" tIns="0" rIns="257023" bIns="330200" numCol="1" spcCol="1270" anchor="t" anchorCtr="0">
          <a:noAutofit/>
        </a:bodyPr>
        <a:lstStyle/>
        <a:p>
          <a:pPr marL="0" lvl="0" indent="0" algn="ctr" defTabSz="844550">
            <a:lnSpc>
              <a:spcPct val="90000"/>
            </a:lnSpc>
            <a:spcBef>
              <a:spcPct val="0"/>
            </a:spcBef>
            <a:spcAft>
              <a:spcPct val="35000"/>
            </a:spcAft>
            <a:buNone/>
          </a:pPr>
          <a:r>
            <a:rPr lang="en-US" sz="1900" kern="1200" dirty="0"/>
            <a:t>Can influence the general quality of a child's health                   </a:t>
          </a:r>
        </a:p>
        <a:p>
          <a:pPr marL="0" lvl="0" indent="0" algn="ctr" defTabSz="844550">
            <a:lnSpc>
              <a:spcPct val="90000"/>
            </a:lnSpc>
            <a:spcBef>
              <a:spcPct val="0"/>
            </a:spcBef>
            <a:spcAft>
              <a:spcPct val="35000"/>
            </a:spcAft>
            <a:buNone/>
          </a:pPr>
          <a:endParaRPr lang="en-US" sz="1900" kern="1200" dirty="0"/>
        </a:p>
        <a:p>
          <a:pPr marL="0" lvl="0" indent="0" algn="ctr" defTabSz="844550">
            <a:lnSpc>
              <a:spcPct val="90000"/>
            </a:lnSpc>
            <a:spcBef>
              <a:spcPct val="0"/>
            </a:spcBef>
            <a:spcAft>
              <a:spcPct val="35000"/>
            </a:spcAft>
            <a:buNone/>
          </a:pPr>
          <a:r>
            <a:rPr lang="en-US" sz="1900" kern="1200" dirty="0"/>
            <a:t>(</a:t>
          </a:r>
          <a:r>
            <a:rPr lang="en-US" sz="1900" kern="1200" dirty="0" err="1"/>
            <a:t>Agid</a:t>
          </a:r>
          <a:r>
            <a:rPr lang="en-US" sz="1900" kern="1200" dirty="0"/>
            <a:t> et al., 1999)</a:t>
          </a:r>
        </a:p>
      </dsp:txBody>
      <dsp:txXfrm>
        <a:off x="215" y="1782371"/>
        <a:ext cx="2602027" cy="1873460"/>
      </dsp:txXfrm>
    </dsp:sp>
    <dsp:sp modelId="{BE3658DA-FCC3-3443-A905-24D761B66209}">
      <dsp:nvSpPr>
        <dsp:cNvPr id="0" name=""/>
        <dsp:cNvSpPr/>
      </dsp:nvSpPr>
      <dsp:spPr>
        <a:xfrm>
          <a:off x="215" y="533397"/>
          <a:ext cx="2602027" cy="12489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7023" tIns="165100" rIns="257023" bIns="165100" numCol="1" spcCol="1270" anchor="ctr" anchorCtr="0">
          <a:noAutofit/>
        </a:bodyPr>
        <a:lstStyle/>
        <a:p>
          <a:pPr marL="0" lvl="0" indent="0" algn="l" defTabSz="2933700">
            <a:lnSpc>
              <a:spcPct val="90000"/>
            </a:lnSpc>
            <a:spcBef>
              <a:spcPct val="0"/>
            </a:spcBef>
            <a:spcAft>
              <a:spcPct val="35000"/>
            </a:spcAft>
            <a:buNone/>
          </a:pPr>
          <a:r>
            <a:rPr lang="en-US" sz="6600" kern="1200"/>
            <a:t>01</a:t>
          </a:r>
        </a:p>
      </dsp:txBody>
      <dsp:txXfrm>
        <a:off x="215" y="533397"/>
        <a:ext cx="2602027" cy="1248973"/>
      </dsp:txXfrm>
    </dsp:sp>
    <dsp:sp modelId="{45E0304B-7B1D-5246-831F-F34454ED87DC}">
      <dsp:nvSpPr>
        <dsp:cNvPr id="0" name=""/>
        <dsp:cNvSpPr/>
      </dsp:nvSpPr>
      <dsp:spPr>
        <a:xfrm>
          <a:off x="2810405" y="533397"/>
          <a:ext cx="2602027" cy="3122433"/>
        </a:xfrm>
        <a:prstGeom prst="rect">
          <a:avLst/>
        </a:prstGeom>
        <a:solidFill>
          <a:schemeClr val="accent2">
            <a:hueOff val="-502546"/>
            <a:satOff val="126"/>
            <a:lumOff val="2353"/>
            <a:alphaOff val="0"/>
          </a:schemeClr>
        </a:solidFill>
        <a:ln w="12700" cap="flat" cmpd="sng" algn="ctr">
          <a:solidFill>
            <a:schemeClr val="accent2">
              <a:hueOff val="-502546"/>
              <a:satOff val="126"/>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7023" tIns="0" rIns="257023" bIns="330200" numCol="1" spcCol="1270" anchor="t" anchorCtr="0">
          <a:noAutofit/>
        </a:bodyPr>
        <a:lstStyle/>
        <a:p>
          <a:pPr marL="0" lvl="0" indent="0" algn="ctr" defTabSz="844550">
            <a:lnSpc>
              <a:spcPct val="90000"/>
            </a:lnSpc>
            <a:spcBef>
              <a:spcPct val="0"/>
            </a:spcBef>
            <a:spcAft>
              <a:spcPct val="35000"/>
            </a:spcAft>
            <a:buNone/>
          </a:pPr>
          <a:r>
            <a:rPr lang="en-US" sz="1900" kern="1200" dirty="0"/>
            <a:t>More health issues reported if a child loses a parent before the age of 16</a:t>
          </a:r>
        </a:p>
        <a:p>
          <a:pPr marL="0" lvl="0" indent="0" algn="l" defTabSz="844550">
            <a:lnSpc>
              <a:spcPct val="90000"/>
            </a:lnSpc>
            <a:spcBef>
              <a:spcPct val="0"/>
            </a:spcBef>
            <a:spcAft>
              <a:spcPct val="35000"/>
            </a:spcAft>
            <a:buNone/>
          </a:pPr>
          <a:r>
            <a:rPr lang="en-US" sz="1900" kern="1200" dirty="0"/>
            <a:t>                          (Parsons, 2011)</a:t>
          </a:r>
        </a:p>
      </dsp:txBody>
      <dsp:txXfrm>
        <a:off x="2810405" y="1782371"/>
        <a:ext cx="2602027" cy="1873460"/>
      </dsp:txXfrm>
    </dsp:sp>
    <dsp:sp modelId="{C4EF1FD4-CCDF-A74D-8EF3-62963A3164C3}">
      <dsp:nvSpPr>
        <dsp:cNvPr id="0" name=""/>
        <dsp:cNvSpPr/>
      </dsp:nvSpPr>
      <dsp:spPr>
        <a:xfrm>
          <a:off x="2810405" y="533397"/>
          <a:ext cx="2602027" cy="12489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7023" tIns="165100" rIns="257023" bIns="165100" numCol="1" spcCol="1270" anchor="ctr" anchorCtr="0">
          <a:noAutofit/>
        </a:bodyPr>
        <a:lstStyle/>
        <a:p>
          <a:pPr marL="0" lvl="0" indent="0" algn="l" defTabSz="2933700">
            <a:lnSpc>
              <a:spcPct val="90000"/>
            </a:lnSpc>
            <a:spcBef>
              <a:spcPct val="0"/>
            </a:spcBef>
            <a:spcAft>
              <a:spcPct val="35000"/>
            </a:spcAft>
            <a:buNone/>
          </a:pPr>
          <a:r>
            <a:rPr lang="en-US" sz="6600" kern="1200"/>
            <a:t>02</a:t>
          </a:r>
        </a:p>
      </dsp:txBody>
      <dsp:txXfrm>
        <a:off x="2810405" y="533397"/>
        <a:ext cx="2602027" cy="1248973"/>
      </dsp:txXfrm>
    </dsp:sp>
    <dsp:sp modelId="{76A48F5A-252C-0C4E-8A7F-85628D912FAF}">
      <dsp:nvSpPr>
        <dsp:cNvPr id="0" name=""/>
        <dsp:cNvSpPr/>
      </dsp:nvSpPr>
      <dsp:spPr>
        <a:xfrm>
          <a:off x="5620595" y="533397"/>
          <a:ext cx="2602027" cy="3122433"/>
        </a:xfrm>
        <a:prstGeom prst="rect">
          <a:avLst/>
        </a:prstGeom>
        <a:solidFill>
          <a:schemeClr val="accent2">
            <a:hueOff val="-1005093"/>
            <a:satOff val="252"/>
            <a:lumOff val="4705"/>
            <a:alphaOff val="0"/>
          </a:schemeClr>
        </a:solidFill>
        <a:ln w="12700" cap="flat" cmpd="sng" algn="ctr">
          <a:solidFill>
            <a:schemeClr val="accent2">
              <a:hueOff val="-1005093"/>
              <a:satOff val="252"/>
              <a:lumOff val="47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7023" tIns="0" rIns="257023" bIns="330200" numCol="1" spcCol="1270" anchor="t" anchorCtr="0">
          <a:noAutofit/>
        </a:bodyPr>
        <a:lstStyle/>
        <a:p>
          <a:pPr marL="0" lvl="0" indent="0" algn="ctr" defTabSz="844550">
            <a:lnSpc>
              <a:spcPct val="90000"/>
            </a:lnSpc>
            <a:spcBef>
              <a:spcPct val="0"/>
            </a:spcBef>
            <a:spcAft>
              <a:spcPct val="35000"/>
            </a:spcAft>
            <a:buNone/>
          </a:pPr>
          <a:r>
            <a:rPr lang="en-US" sz="1900" kern="1200" dirty="0"/>
            <a:t>Females only report to have poor or fair health</a:t>
          </a:r>
        </a:p>
        <a:p>
          <a:pPr marL="0" lvl="0" indent="0" algn="l" defTabSz="844550">
            <a:lnSpc>
              <a:spcPct val="90000"/>
            </a:lnSpc>
            <a:spcBef>
              <a:spcPct val="0"/>
            </a:spcBef>
            <a:spcAft>
              <a:spcPct val="35000"/>
            </a:spcAft>
            <a:buNone/>
          </a:pPr>
          <a:endParaRPr lang="en-US" sz="1900" kern="1200" dirty="0"/>
        </a:p>
        <a:p>
          <a:pPr marL="0" lvl="0" indent="0" algn="l" defTabSz="844550">
            <a:lnSpc>
              <a:spcPct val="90000"/>
            </a:lnSpc>
            <a:spcBef>
              <a:spcPct val="0"/>
            </a:spcBef>
            <a:spcAft>
              <a:spcPct val="35000"/>
            </a:spcAft>
            <a:buNone/>
          </a:pPr>
          <a:r>
            <a:rPr lang="en-US" sz="1900" kern="1200" dirty="0"/>
            <a:t>(Parsons, 2011)</a:t>
          </a:r>
        </a:p>
      </dsp:txBody>
      <dsp:txXfrm>
        <a:off x="5620595" y="1782371"/>
        <a:ext cx="2602027" cy="1873460"/>
      </dsp:txXfrm>
    </dsp:sp>
    <dsp:sp modelId="{D31B611C-BB7A-AE46-8760-153FA4C334C5}">
      <dsp:nvSpPr>
        <dsp:cNvPr id="0" name=""/>
        <dsp:cNvSpPr/>
      </dsp:nvSpPr>
      <dsp:spPr>
        <a:xfrm>
          <a:off x="5620595" y="533397"/>
          <a:ext cx="2602027" cy="12489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7023" tIns="165100" rIns="257023" bIns="165100" numCol="1" spcCol="1270" anchor="ctr" anchorCtr="0">
          <a:noAutofit/>
        </a:bodyPr>
        <a:lstStyle/>
        <a:p>
          <a:pPr marL="0" lvl="0" indent="0" algn="l" defTabSz="2933700">
            <a:lnSpc>
              <a:spcPct val="90000"/>
            </a:lnSpc>
            <a:spcBef>
              <a:spcPct val="0"/>
            </a:spcBef>
            <a:spcAft>
              <a:spcPct val="35000"/>
            </a:spcAft>
            <a:buNone/>
          </a:pPr>
          <a:r>
            <a:rPr lang="en-US" sz="6600" kern="1200"/>
            <a:t>03</a:t>
          </a:r>
        </a:p>
      </dsp:txBody>
      <dsp:txXfrm>
        <a:off x="5620595" y="533397"/>
        <a:ext cx="2602027" cy="1248973"/>
      </dsp:txXfrm>
    </dsp:sp>
    <dsp:sp modelId="{DE161CA8-465F-6548-9620-CBC4E7A7DACF}">
      <dsp:nvSpPr>
        <dsp:cNvPr id="0" name=""/>
        <dsp:cNvSpPr/>
      </dsp:nvSpPr>
      <dsp:spPr>
        <a:xfrm>
          <a:off x="8430785" y="533397"/>
          <a:ext cx="2602027" cy="3122433"/>
        </a:xfrm>
        <a:prstGeom prst="rect">
          <a:avLst/>
        </a:prstGeom>
        <a:solidFill>
          <a:schemeClr val="accent2">
            <a:hueOff val="-1507639"/>
            <a:satOff val="378"/>
            <a:lumOff val="7058"/>
            <a:alphaOff val="0"/>
          </a:schemeClr>
        </a:solidFill>
        <a:ln w="12700" cap="flat" cmpd="sng" algn="ctr">
          <a:solidFill>
            <a:schemeClr val="accent2">
              <a:hueOff val="-1507639"/>
              <a:satOff val="378"/>
              <a:lumOff val="70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7023" tIns="0" rIns="257023" bIns="330200" numCol="1" spcCol="1270" anchor="t" anchorCtr="0">
          <a:noAutofit/>
        </a:bodyPr>
        <a:lstStyle/>
        <a:p>
          <a:pPr marL="0" lvl="0" indent="0" algn="ctr" defTabSz="844550">
            <a:lnSpc>
              <a:spcPct val="90000"/>
            </a:lnSpc>
            <a:spcBef>
              <a:spcPct val="0"/>
            </a:spcBef>
            <a:spcAft>
              <a:spcPct val="35000"/>
            </a:spcAft>
            <a:buNone/>
          </a:pPr>
          <a:r>
            <a:rPr lang="en-US" sz="1900" kern="1200" dirty="0"/>
            <a:t>Males were twice as likely to be permanently unwell</a:t>
          </a:r>
        </a:p>
        <a:p>
          <a:pPr marL="0" lvl="0" indent="0" algn="l" defTabSz="844550">
            <a:lnSpc>
              <a:spcPct val="90000"/>
            </a:lnSpc>
            <a:spcBef>
              <a:spcPct val="0"/>
            </a:spcBef>
            <a:spcAft>
              <a:spcPct val="35000"/>
            </a:spcAft>
            <a:buNone/>
          </a:pPr>
          <a:endParaRPr lang="en-US" sz="1900" kern="1200" dirty="0"/>
        </a:p>
        <a:p>
          <a:pPr marL="0" lvl="0" indent="0" algn="l" defTabSz="844550">
            <a:lnSpc>
              <a:spcPct val="90000"/>
            </a:lnSpc>
            <a:spcBef>
              <a:spcPct val="0"/>
            </a:spcBef>
            <a:spcAft>
              <a:spcPct val="35000"/>
            </a:spcAft>
            <a:buNone/>
          </a:pPr>
          <a:r>
            <a:rPr lang="en-US" sz="1900" kern="1200" dirty="0"/>
            <a:t>(Parsons, 2011)</a:t>
          </a:r>
        </a:p>
      </dsp:txBody>
      <dsp:txXfrm>
        <a:off x="8430785" y="1782371"/>
        <a:ext cx="2602027" cy="1873460"/>
      </dsp:txXfrm>
    </dsp:sp>
    <dsp:sp modelId="{20309F8B-7965-BE44-B69F-91BD03C6430A}">
      <dsp:nvSpPr>
        <dsp:cNvPr id="0" name=""/>
        <dsp:cNvSpPr/>
      </dsp:nvSpPr>
      <dsp:spPr>
        <a:xfrm>
          <a:off x="8430785" y="533397"/>
          <a:ext cx="2602027" cy="1248973"/>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257023" tIns="165100" rIns="257023" bIns="165100" numCol="1" spcCol="1270" anchor="ctr" anchorCtr="0">
          <a:noAutofit/>
        </a:bodyPr>
        <a:lstStyle/>
        <a:p>
          <a:pPr marL="0" lvl="0" indent="0" algn="l" defTabSz="2933700">
            <a:lnSpc>
              <a:spcPct val="90000"/>
            </a:lnSpc>
            <a:spcBef>
              <a:spcPct val="0"/>
            </a:spcBef>
            <a:spcAft>
              <a:spcPct val="35000"/>
            </a:spcAft>
            <a:buNone/>
          </a:pPr>
          <a:r>
            <a:rPr lang="en-GB" sz="6600" kern="1200"/>
            <a:t>04</a:t>
          </a:r>
        </a:p>
      </dsp:txBody>
      <dsp:txXfrm>
        <a:off x="8430785" y="533397"/>
        <a:ext cx="2602027" cy="124897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634FD5-FEBA-1548-8522-6729F53F3F86}">
      <dsp:nvSpPr>
        <dsp:cNvPr id="0" name=""/>
        <dsp:cNvSpPr/>
      </dsp:nvSpPr>
      <dsp:spPr>
        <a:xfrm>
          <a:off x="0" y="0"/>
          <a:ext cx="9378074" cy="125676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Death of a parent or sibling is highly linked to long-term physical challenges in later life</a:t>
          </a:r>
          <a:endParaRPr lang="en-US" sz="2800" kern="1200"/>
        </a:p>
      </dsp:txBody>
      <dsp:txXfrm>
        <a:off x="36809" y="36809"/>
        <a:ext cx="8021924" cy="1183150"/>
      </dsp:txXfrm>
    </dsp:sp>
    <dsp:sp modelId="{1F4443BC-0259-BE4B-8CE1-3D5E3C5E993D}">
      <dsp:nvSpPr>
        <dsp:cNvPr id="0" name=""/>
        <dsp:cNvSpPr/>
      </dsp:nvSpPr>
      <dsp:spPr>
        <a:xfrm>
          <a:off x="827477" y="1466230"/>
          <a:ext cx="9378074" cy="125676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Increased when the death is a result of suicide, accident, or unexpected death (Luecken, 2008)</a:t>
          </a:r>
          <a:endParaRPr lang="en-US" sz="2800" kern="1200"/>
        </a:p>
      </dsp:txBody>
      <dsp:txXfrm>
        <a:off x="864286" y="1503039"/>
        <a:ext cx="7660079" cy="1183150"/>
      </dsp:txXfrm>
    </dsp:sp>
    <dsp:sp modelId="{D9E5349F-8CB5-084E-AAEF-F6FB2911B60C}">
      <dsp:nvSpPr>
        <dsp:cNvPr id="0" name=""/>
        <dsp:cNvSpPr/>
      </dsp:nvSpPr>
      <dsp:spPr>
        <a:xfrm>
          <a:off x="1654954" y="2932460"/>
          <a:ext cx="9378074" cy="125676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Long term outcomes strongly depend on the remaining parental care (Stroebe &amp; Stroebe, 2012)</a:t>
          </a:r>
          <a:endParaRPr lang="en-US" sz="2800" kern="1200"/>
        </a:p>
      </dsp:txBody>
      <dsp:txXfrm>
        <a:off x="1691763" y="2969269"/>
        <a:ext cx="7660079" cy="1183150"/>
      </dsp:txXfrm>
    </dsp:sp>
    <dsp:sp modelId="{44AED5B0-2139-844E-A1F4-8BCD258F2D58}">
      <dsp:nvSpPr>
        <dsp:cNvPr id="0" name=""/>
        <dsp:cNvSpPr/>
      </dsp:nvSpPr>
      <dsp:spPr>
        <a:xfrm>
          <a:off x="8561174" y="953049"/>
          <a:ext cx="816899" cy="81689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44976" y="953049"/>
        <a:ext cx="449295" cy="614716"/>
      </dsp:txXfrm>
    </dsp:sp>
    <dsp:sp modelId="{C8256DC3-03AE-B14D-A620-5FE428D899FB}">
      <dsp:nvSpPr>
        <dsp:cNvPr id="0" name=""/>
        <dsp:cNvSpPr/>
      </dsp:nvSpPr>
      <dsp:spPr>
        <a:xfrm>
          <a:off x="9388652" y="2410901"/>
          <a:ext cx="816899" cy="81689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72454" y="2410901"/>
        <a:ext cx="449295" cy="61471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045993-8D2B-3442-A80C-296A9EE3421D}">
      <dsp:nvSpPr>
        <dsp:cNvPr id="0" name=""/>
        <dsp:cNvSpPr/>
      </dsp:nvSpPr>
      <dsp:spPr>
        <a:xfrm>
          <a:off x="0" y="945627"/>
          <a:ext cx="3103039" cy="1970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83BDF7-96FD-F443-8810-F109B2B9D5C9}">
      <dsp:nvSpPr>
        <dsp:cNvPr id="0" name=""/>
        <dsp:cNvSpPr/>
      </dsp:nvSpPr>
      <dsp:spPr>
        <a:xfrm>
          <a:off x="344782" y="1273171"/>
          <a:ext cx="3103039" cy="1970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When there is a loss of a parent there is an increased risk of mortality</a:t>
          </a:r>
          <a:endParaRPr lang="en-US" sz="2600" kern="1200"/>
        </a:p>
      </dsp:txBody>
      <dsp:txXfrm>
        <a:off x="402494" y="1330883"/>
        <a:ext cx="2987615" cy="1855006"/>
      </dsp:txXfrm>
    </dsp:sp>
    <dsp:sp modelId="{5677D95B-0C77-A145-88C2-7B75AE19E1F4}">
      <dsp:nvSpPr>
        <dsp:cNvPr id="0" name=""/>
        <dsp:cNvSpPr/>
      </dsp:nvSpPr>
      <dsp:spPr>
        <a:xfrm>
          <a:off x="3792603" y="945627"/>
          <a:ext cx="3103039" cy="1970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EAAE53-B267-344D-929E-085809BF894C}">
      <dsp:nvSpPr>
        <dsp:cNvPr id="0" name=""/>
        <dsp:cNvSpPr/>
      </dsp:nvSpPr>
      <dsp:spPr>
        <a:xfrm>
          <a:off x="4137385" y="1273171"/>
          <a:ext cx="3103039" cy="1970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Increase in short term risk of mortality – the younger the child when experiencing the death</a:t>
          </a:r>
          <a:endParaRPr lang="en-US" sz="2600" kern="1200"/>
        </a:p>
      </dsp:txBody>
      <dsp:txXfrm>
        <a:off x="4195097" y="1330883"/>
        <a:ext cx="2987615" cy="1855006"/>
      </dsp:txXfrm>
    </dsp:sp>
    <dsp:sp modelId="{265F3590-0310-3E41-B5EB-C6551D1E0001}">
      <dsp:nvSpPr>
        <dsp:cNvPr id="0" name=""/>
        <dsp:cNvSpPr/>
      </dsp:nvSpPr>
      <dsp:spPr>
        <a:xfrm>
          <a:off x="7585207" y="945627"/>
          <a:ext cx="3103039" cy="1970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64F8A7-2815-6048-93CD-3D5197CE9334}">
      <dsp:nvSpPr>
        <dsp:cNvPr id="0" name=""/>
        <dsp:cNvSpPr/>
      </dsp:nvSpPr>
      <dsp:spPr>
        <a:xfrm>
          <a:off x="7929989" y="1273171"/>
          <a:ext cx="3103039" cy="1970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Lack of care and support provided to the child in the immediate aftermath following the death</a:t>
          </a:r>
          <a:endParaRPr lang="en-US" sz="2600" kern="1200"/>
        </a:p>
      </dsp:txBody>
      <dsp:txXfrm>
        <a:off x="7987701" y="1330883"/>
        <a:ext cx="2987615" cy="1855006"/>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466E90-A355-364A-9EF2-C40E07941CA6}">
      <dsp:nvSpPr>
        <dsp:cNvPr id="0" name=""/>
        <dsp:cNvSpPr/>
      </dsp:nvSpPr>
      <dsp:spPr>
        <a:xfrm>
          <a:off x="0" y="2902"/>
          <a:ext cx="724014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1FCD86-1CD3-4C4F-8EBE-5946DDF35646}">
      <dsp:nvSpPr>
        <dsp:cNvPr id="0" name=""/>
        <dsp:cNvSpPr/>
      </dsp:nvSpPr>
      <dsp:spPr>
        <a:xfrm>
          <a:off x="0" y="290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Scandinavia study - sample size of 7,302,033 - born between 1968 – 2008 – twice as likely to attempt suicide </a:t>
          </a:r>
          <a:endParaRPr lang="en-US" sz="3400" kern="1200"/>
        </a:p>
      </dsp:txBody>
      <dsp:txXfrm>
        <a:off x="0" y="2902"/>
        <a:ext cx="7240146" cy="1979265"/>
      </dsp:txXfrm>
    </dsp:sp>
    <dsp:sp modelId="{817D8B41-F400-A642-B84C-94FD50BA4CBF}">
      <dsp:nvSpPr>
        <dsp:cNvPr id="0" name=""/>
        <dsp:cNvSpPr/>
      </dsp:nvSpPr>
      <dsp:spPr>
        <a:xfrm>
          <a:off x="0" y="1982167"/>
          <a:ext cx="7240146" cy="0"/>
        </a:xfrm>
        <a:prstGeom prst="line">
          <a:avLst/>
        </a:prstGeom>
        <a:solidFill>
          <a:schemeClr val="accent2">
            <a:hueOff val="-753820"/>
            <a:satOff val="189"/>
            <a:lumOff val="3529"/>
            <a:alphaOff val="0"/>
          </a:schemeClr>
        </a:solidFill>
        <a:ln w="12700" cap="flat" cmpd="sng" algn="ctr">
          <a:solidFill>
            <a:schemeClr val="accent2">
              <a:hueOff val="-753820"/>
              <a:satOff val="189"/>
              <a:lumOff val="352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F59253-64C1-9B4D-83B4-F6F06D439BF3}">
      <dsp:nvSpPr>
        <dsp:cNvPr id="0" name=""/>
        <dsp:cNvSpPr/>
      </dsp:nvSpPr>
      <dsp:spPr>
        <a:xfrm>
          <a:off x="0" y="1982167"/>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82% of children were more likely to commit suicide (Guldin et al., 2015) </a:t>
          </a:r>
          <a:endParaRPr lang="en-US" sz="3400" kern="1200"/>
        </a:p>
      </dsp:txBody>
      <dsp:txXfrm>
        <a:off x="0" y="1982167"/>
        <a:ext cx="7240146" cy="1979265"/>
      </dsp:txXfrm>
    </dsp:sp>
    <dsp:sp modelId="{84E20633-ED02-3B40-A0B2-922110D98586}">
      <dsp:nvSpPr>
        <dsp:cNvPr id="0" name=""/>
        <dsp:cNvSpPr/>
      </dsp:nvSpPr>
      <dsp:spPr>
        <a:xfrm>
          <a:off x="0" y="3961432"/>
          <a:ext cx="7240146" cy="0"/>
        </a:xfrm>
        <a:prstGeom prst="line">
          <a:avLst/>
        </a:prstGeom>
        <a:solidFill>
          <a:schemeClr val="accent2">
            <a:hueOff val="-1507639"/>
            <a:satOff val="378"/>
            <a:lumOff val="7058"/>
            <a:alphaOff val="0"/>
          </a:schemeClr>
        </a:solidFill>
        <a:ln w="12700" cap="flat" cmpd="sng" algn="ctr">
          <a:solidFill>
            <a:schemeClr val="accent2">
              <a:hueOff val="-1507639"/>
              <a:satOff val="378"/>
              <a:lumOff val="70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101DF7-E758-754B-B525-BD63AFB5444D}">
      <dsp:nvSpPr>
        <dsp:cNvPr id="0" name=""/>
        <dsp:cNvSpPr/>
      </dsp:nvSpPr>
      <dsp:spPr>
        <a:xfrm>
          <a:off x="0" y="3961432"/>
          <a:ext cx="7240146" cy="19792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Similar figures found in a Swedish study, the younger the child at the time of the loss the higher the risk (Niederkrotenthaler et al., 2012)</a:t>
          </a:r>
          <a:endParaRPr lang="en-US" sz="3400" kern="1200"/>
        </a:p>
      </dsp:txBody>
      <dsp:txXfrm>
        <a:off x="0" y="3961432"/>
        <a:ext cx="7240146" cy="197926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894970-9A54-4D46-91BD-665C322D268B}">
      <dsp:nvSpPr>
        <dsp:cNvPr id="0" name=""/>
        <dsp:cNvSpPr/>
      </dsp:nvSpPr>
      <dsp:spPr>
        <a:xfrm>
          <a:off x="0" y="0"/>
          <a:ext cx="8495432" cy="7540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Lower academic achievement</a:t>
          </a:r>
          <a:endParaRPr lang="en-US" sz="2100" kern="1200"/>
        </a:p>
      </dsp:txBody>
      <dsp:txXfrm>
        <a:off x="22086" y="22086"/>
        <a:ext cx="7593515" cy="709889"/>
      </dsp:txXfrm>
    </dsp:sp>
    <dsp:sp modelId="{41F2A8DD-9471-B845-8E27-204EDCAE5321}">
      <dsp:nvSpPr>
        <dsp:cNvPr id="0" name=""/>
        <dsp:cNvSpPr/>
      </dsp:nvSpPr>
      <dsp:spPr>
        <a:xfrm>
          <a:off x="634399" y="858791"/>
          <a:ext cx="8495432" cy="754061"/>
        </a:xfrm>
        <a:prstGeom prst="roundRect">
          <a:avLst>
            <a:gd name="adj" fmla="val 10000"/>
          </a:avLst>
        </a:prstGeom>
        <a:solidFill>
          <a:schemeClr val="accent2">
            <a:hueOff val="-376910"/>
            <a:satOff val="95"/>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Lower GCSE results</a:t>
          </a:r>
          <a:endParaRPr lang="en-US" sz="2100" kern="1200"/>
        </a:p>
      </dsp:txBody>
      <dsp:txXfrm>
        <a:off x="656485" y="880877"/>
        <a:ext cx="7326721" cy="709889"/>
      </dsp:txXfrm>
    </dsp:sp>
    <dsp:sp modelId="{0D3637B0-CF39-D14B-8C63-B37E2857BB87}">
      <dsp:nvSpPr>
        <dsp:cNvPr id="0" name=""/>
        <dsp:cNvSpPr/>
      </dsp:nvSpPr>
      <dsp:spPr>
        <a:xfrm>
          <a:off x="1268798" y="1717583"/>
          <a:ext cx="8495432" cy="754061"/>
        </a:xfrm>
        <a:prstGeom prst="roundRect">
          <a:avLst>
            <a:gd name="adj" fmla="val 10000"/>
          </a:avLst>
        </a:prstGeom>
        <a:solidFill>
          <a:schemeClr val="accent2">
            <a:hueOff val="-753820"/>
            <a:satOff val="18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Effect of bereavement may be prolonged </a:t>
          </a:r>
          <a:endParaRPr lang="en-US" sz="2100" kern="1200"/>
        </a:p>
      </dsp:txBody>
      <dsp:txXfrm>
        <a:off x="1290884" y="1739669"/>
        <a:ext cx="7326721" cy="709889"/>
      </dsp:txXfrm>
    </dsp:sp>
    <dsp:sp modelId="{41258580-710B-9349-9861-983B44923CB4}">
      <dsp:nvSpPr>
        <dsp:cNvPr id="0" name=""/>
        <dsp:cNvSpPr/>
      </dsp:nvSpPr>
      <dsp:spPr>
        <a:xfrm>
          <a:off x="1903197" y="2576375"/>
          <a:ext cx="8495432" cy="754061"/>
        </a:xfrm>
        <a:prstGeom prst="roundRect">
          <a:avLst>
            <a:gd name="adj" fmla="val 10000"/>
          </a:avLst>
        </a:prstGeom>
        <a:solidFill>
          <a:schemeClr val="accent2">
            <a:hueOff val="-1130729"/>
            <a:satOff val="284"/>
            <a:lumOff val="5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Intermittent support may be needed throughout secondary school</a:t>
          </a:r>
          <a:endParaRPr lang="en-US" sz="2100" kern="1200"/>
        </a:p>
      </dsp:txBody>
      <dsp:txXfrm>
        <a:off x="1925283" y="2598461"/>
        <a:ext cx="7326721" cy="709889"/>
      </dsp:txXfrm>
    </dsp:sp>
    <dsp:sp modelId="{A1E64538-7128-1D42-BA8D-35AD5468784F}">
      <dsp:nvSpPr>
        <dsp:cNvPr id="0" name=""/>
        <dsp:cNvSpPr/>
      </dsp:nvSpPr>
      <dsp:spPr>
        <a:xfrm>
          <a:off x="2537596" y="3435167"/>
          <a:ext cx="8495432" cy="754061"/>
        </a:xfrm>
        <a:prstGeom prst="roundRect">
          <a:avLst>
            <a:gd name="adj" fmla="val 10000"/>
          </a:avLst>
        </a:prstGeom>
        <a:solidFill>
          <a:schemeClr val="accent2">
            <a:hueOff val="-1507639"/>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Conflicting results with school attendance </a:t>
          </a:r>
          <a:endParaRPr lang="en-US" sz="2100" kern="1200"/>
        </a:p>
      </dsp:txBody>
      <dsp:txXfrm>
        <a:off x="2559682" y="3457253"/>
        <a:ext cx="7326721" cy="709889"/>
      </dsp:txXfrm>
    </dsp:sp>
    <dsp:sp modelId="{8D1C0401-C644-0E43-A6BD-D4EB9C30E279}">
      <dsp:nvSpPr>
        <dsp:cNvPr id="0" name=""/>
        <dsp:cNvSpPr/>
      </dsp:nvSpPr>
      <dsp:spPr>
        <a:xfrm>
          <a:off x="8005292" y="550883"/>
          <a:ext cx="490139" cy="49013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115573" y="550883"/>
        <a:ext cx="269577" cy="368830"/>
      </dsp:txXfrm>
    </dsp:sp>
    <dsp:sp modelId="{E1AA0A76-EA6F-C64E-BC9A-A378451772A1}">
      <dsp:nvSpPr>
        <dsp:cNvPr id="0" name=""/>
        <dsp:cNvSpPr/>
      </dsp:nvSpPr>
      <dsp:spPr>
        <a:xfrm>
          <a:off x="8639691" y="1409675"/>
          <a:ext cx="490139" cy="490139"/>
        </a:xfrm>
        <a:prstGeom prst="downArrow">
          <a:avLst>
            <a:gd name="adj1" fmla="val 55000"/>
            <a:gd name="adj2" fmla="val 45000"/>
          </a:avLst>
        </a:prstGeom>
        <a:solidFill>
          <a:schemeClr val="accent2">
            <a:tint val="40000"/>
            <a:alpha val="90000"/>
            <a:hueOff val="-472040"/>
            <a:satOff val="717"/>
            <a:lumOff val="586"/>
            <a:alphaOff val="0"/>
          </a:schemeClr>
        </a:solidFill>
        <a:ln w="12700" cap="flat" cmpd="sng" algn="ctr">
          <a:solidFill>
            <a:schemeClr val="accent2">
              <a:tint val="40000"/>
              <a:alpha val="90000"/>
              <a:hueOff val="-472040"/>
              <a:satOff val="717"/>
              <a:lumOff val="58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749972" y="1409675"/>
        <a:ext cx="269577" cy="368830"/>
      </dsp:txXfrm>
    </dsp:sp>
    <dsp:sp modelId="{D17373D3-4D11-2B4A-A19A-9FDE6C24F94F}">
      <dsp:nvSpPr>
        <dsp:cNvPr id="0" name=""/>
        <dsp:cNvSpPr/>
      </dsp:nvSpPr>
      <dsp:spPr>
        <a:xfrm>
          <a:off x="9274090" y="2255899"/>
          <a:ext cx="490139" cy="490139"/>
        </a:xfrm>
        <a:prstGeom prst="downArrow">
          <a:avLst>
            <a:gd name="adj1" fmla="val 55000"/>
            <a:gd name="adj2" fmla="val 45000"/>
          </a:avLst>
        </a:prstGeom>
        <a:solidFill>
          <a:schemeClr val="accent2">
            <a:tint val="40000"/>
            <a:alpha val="90000"/>
            <a:hueOff val="-944081"/>
            <a:satOff val="1433"/>
            <a:lumOff val="1173"/>
            <a:alphaOff val="0"/>
          </a:schemeClr>
        </a:solidFill>
        <a:ln w="12700" cap="flat" cmpd="sng" algn="ctr">
          <a:solidFill>
            <a:schemeClr val="accent2">
              <a:tint val="40000"/>
              <a:alpha val="90000"/>
              <a:hueOff val="-944081"/>
              <a:satOff val="1433"/>
              <a:lumOff val="117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384371" y="2255899"/>
        <a:ext cx="269577" cy="368830"/>
      </dsp:txXfrm>
    </dsp:sp>
    <dsp:sp modelId="{1CB3C581-9413-7946-8B5F-1C4C7FC42E0E}">
      <dsp:nvSpPr>
        <dsp:cNvPr id="0" name=""/>
        <dsp:cNvSpPr/>
      </dsp:nvSpPr>
      <dsp:spPr>
        <a:xfrm>
          <a:off x="9908490" y="3123070"/>
          <a:ext cx="490139" cy="490139"/>
        </a:xfrm>
        <a:prstGeom prst="downArrow">
          <a:avLst>
            <a:gd name="adj1" fmla="val 55000"/>
            <a:gd name="adj2" fmla="val 45000"/>
          </a:avLst>
        </a:prstGeom>
        <a:solidFill>
          <a:schemeClr val="accent2">
            <a:tint val="40000"/>
            <a:alpha val="90000"/>
            <a:hueOff val="-1416121"/>
            <a:satOff val="2150"/>
            <a:lumOff val="1759"/>
            <a:alphaOff val="0"/>
          </a:schemeClr>
        </a:solidFill>
        <a:ln w="12700" cap="flat" cmpd="sng" algn="ctr">
          <a:solidFill>
            <a:schemeClr val="accent2">
              <a:tint val="40000"/>
              <a:alpha val="90000"/>
              <a:hueOff val="-1416121"/>
              <a:satOff val="2150"/>
              <a:lumOff val="175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0018771" y="3123070"/>
        <a:ext cx="269577" cy="3688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0FD1EC-0BDF-524E-9691-6FF0EFEFF08F}">
      <dsp:nvSpPr>
        <dsp:cNvPr id="0" name=""/>
        <dsp:cNvSpPr/>
      </dsp:nvSpPr>
      <dsp:spPr>
        <a:xfrm>
          <a:off x="0" y="511"/>
          <a:ext cx="1103302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C6CBEA-0487-7042-9A6B-3F84D3E3F245}">
      <dsp:nvSpPr>
        <dsp:cNvPr id="0" name=""/>
        <dsp:cNvSpPr/>
      </dsp:nvSpPr>
      <dsp:spPr>
        <a:xfrm>
          <a:off x="0" y="511"/>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Depression</a:t>
          </a:r>
          <a:endParaRPr lang="en-US" sz="4100" kern="1200"/>
        </a:p>
      </dsp:txBody>
      <dsp:txXfrm>
        <a:off x="0" y="511"/>
        <a:ext cx="11033029" cy="837641"/>
      </dsp:txXfrm>
    </dsp:sp>
    <dsp:sp modelId="{F09C5B24-F944-0C44-9E59-C833593255BB}">
      <dsp:nvSpPr>
        <dsp:cNvPr id="0" name=""/>
        <dsp:cNvSpPr/>
      </dsp:nvSpPr>
      <dsp:spPr>
        <a:xfrm>
          <a:off x="0" y="838152"/>
          <a:ext cx="1103302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5A6EE0-1B5B-4048-8D02-6EB993B8B8F2}">
      <dsp:nvSpPr>
        <dsp:cNvPr id="0" name=""/>
        <dsp:cNvSpPr/>
      </dsp:nvSpPr>
      <dsp:spPr>
        <a:xfrm>
          <a:off x="0" y="838152"/>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Slowing of cognitive processing</a:t>
          </a:r>
          <a:endParaRPr lang="en-US" sz="4100" kern="1200"/>
        </a:p>
      </dsp:txBody>
      <dsp:txXfrm>
        <a:off x="0" y="838152"/>
        <a:ext cx="11033029" cy="837641"/>
      </dsp:txXfrm>
    </dsp:sp>
    <dsp:sp modelId="{1411ADBC-EC24-F441-A8EE-CF819037DF35}">
      <dsp:nvSpPr>
        <dsp:cNvPr id="0" name=""/>
        <dsp:cNvSpPr/>
      </dsp:nvSpPr>
      <dsp:spPr>
        <a:xfrm>
          <a:off x="0" y="1675793"/>
          <a:ext cx="1103302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650DC5-AAB2-744F-971A-F177E1173F54}">
      <dsp:nvSpPr>
        <dsp:cNvPr id="0" name=""/>
        <dsp:cNvSpPr/>
      </dsp:nvSpPr>
      <dsp:spPr>
        <a:xfrm>
          <a:off x="0" y="1675793"/>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Lack of desire</a:t>
          </a:r>
          <a:endParaRPr lang="en-US" sz="4100" kern="1200"/>
        </a:p>
      </dsp:txBody>
      <dsp:txXfrm>
        <a:off x="0" y="1675793"/>
        <a:ext cx="11033029" cy="837641"/>
      </dsp:txXfrm>
    </dsp:sp>
    <dsp:sp modelId="{7834F181-1B4A-A24E-8999-B7F7CCE6D97D}">
      <dsp:nvSpPr>
        <dsp:cNvPr id="0" name=""/>
        <dsp:cNvSpPr/>
      </dsp:nvSpPr>
      <dsp:spPr>
        <a:xfrm>
          <a:off x="0" y="2513435"/>
          <a:ext cx="1103302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7AC281-00AF-FA46-A1FC-34AED9D16698}">
      <dsp:nvSpPr>
        <dsp:cNvPr id="0" name=""/>
        <dsp:cNvSpPr/>
      </dsp:nvSpPr>
      <dsp:spPr>
        <a:xfrm>
          <a:off x="0" y="2513435"/>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Distraction from bothersome content</a:t>
          </a:r>
          <a:endParaRPr lang="en-US" sz="4100" kern="1200"/>
        </a:p>
      </dsp:txBody>
      <dsp:txXfrm>
        <a:off x="0" y="2513435"/>
        <a:ext cx="11033029" cy="837641"/>
      </dsp:txXfrm>
    </dsp:sp>
    <dsp:sp modelId="{0F84C854-9153-D441-ADCD-AEB4DE0E3490}">
      <dsp:nvSpPr>
        <dsp:cNvPr id="0" name=""/>
        <dsp:cNvSpPr/>
      </dsp:nvSpPr>
      <dsp:spPr>
        <a:xfrm>
          <a:off x="0" y="3351076"/>
          <a:ext cx="1103302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F0BB33-A5D2-C14A-A7B9-0E6A8BD16F70}">
      <dsp:nvSpPr>
        <dsp:cNvPr id="0" name=""/>
        <dsp:cNvSpPr/>
      </dsp:nvSpPr>
      <dsp:spPr>
        <a:xfrm>
          <a:off x="0" y="3351076"/>
          <a:ext cx="11033029" cy="837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GB" sz="4100" kern="1200"/>
            <a:t>Little to no support</a:t>
          </a:r>
          <a:endParaRPr lang="en-US" sz="4100" kern="1200"/>
        </a:p>
      </dsp:txBody>
      <dsp:txXfrm>
        <a:off x="0" y="3351076"/>
        <a:ext cx="11033029" cy="837641"/>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D8A590-9874-5B46-A26C-8CC4EEF63DB5}">
      <dsp:nvSpPr>
        <dsp:cNvPr id="0" name=""/>
        <dsp:cNvSpPr/>
      </dsp:nvSpPr>
      <dsp:spPr>
        <a:xfrm>
          <a:off x="0" y="0"/>
          <a:ext cx="8495432" cy="754061"/>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Research is socially biased</a:t>
          </a:r>
          <a:endParaRPr lang="en-US" sz="1600" kern="1200"/>
        </a:p>
      </dsp:txBody>
      <dsp:txXfrm>
        <a:off x="22086" y="22086"/>
        <a:ext cx="7593515" cy="709889"/>
      </dsp:txXfrm>
    </dsp:sp>
    <dsp:sp modelId="{3E4BD0D0-F33D-3540-831D-1C4CF827A443}">
      <dsp:nvSpPr>
        <dsp:cNvPr id="0" name=""/>
        <dsp:cNvSpPr/>
      </dsp:nvSpPr>
      <dsp:spPr>
        <a:xfrm>
          <a:off x="634399" y="858791"/>
          <a:ext cx="8495432" cy="754061"/>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Children from disadvantaged homes already at risk of losing a family member</a:t>
          </a:r>
          <a:endParaRPr lang="en-US" sz="1600" kern="1200"/>
        </a:p>
      </dsp:txBody>
      <dsp:txXfrm>
        <a:off x="656485" y="880877"/>
        <a:ext cx="7326721" cy="709889"/>
      </dsp:txXfrm>
    </dsp:sp>
    <dsp:sp modelId="{C4394123-094C-6541-B58E-0F8A6BA1F3B0}">
      <dsp:nvSpPr>
        <dsp:cNvPr id="0" name=""/>
        <dsp:cNvSpPr/>
      </dsp:nvSpPr>
      <dsp:spPr>
        <a:xfrm>
          <a:off x="1268798" y="1717583"/>
          <a:ext cx="8495432" cy="75406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How a child process’ a loss is closely related to how their surviving parent is coping, and the support and stability from family, school, and community groups (Worden, 2002)</a:t>
          </a:r>
          <a:endParaRPr lang="en-US" sz="1600" kern="1200"/>
        </a:p>
      </dsp:txBody>
      <dsp:txXfrm>
        <a:off x="1290884" y="1739669"/>
        <a:ext cx="7326721" cy="709889"/>
      </dsp:txXfrm>
    </dsp:sp>
    <dsp:sp modelId="{FF7C8145-F001-8843-BA37-F590A97593B9}">
      <dsp:nvSpPr>
        <dsp:cNvPr id="0" name=""/>
        <dsp:cNvSpPr/>
      </dsp:nvSpPr>
      <dsp:spPr>
        <a:xfrm>
          <a:off x="1903197" y="2576375"/>
          <a:ext cx="8495432" cy="75406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If the child’s main carer has died the child may need to move – which will bring additional pressures (The Child Bereavement Network, 2017).</a:t>
          </a:r>
          <a:endParaRPr lang="en-US" sz="1600" kern="1200"/>
        </a:p>
      </dsp:txBody>
      <dsp:txXfrm>
        <a:off x="1925283" y="2598461"/>
        <a:ext cx="7326721" cy="709889"/>
      </dsp:txXfrm>
    </dsp:sp>
    <dsp:sp modelId="{DF2EE710-B2AB-464B-ADA0-C79D63D07EB1}">
      <dsp:nvSpPr>
        <dsp:cNvPr id="0" name=""/>
        <dsp:cNvSpPr/>
      </dsp:nvSpPr>
      <dsp:spPr>
        <a:xfrm>
          <a:off x="2537596" y="3435167"/>
          <a:ext cx="8495432" cy="754061"/>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a:t>If the needs go unrecognised the trauma of the bereavement can make them more vulnerable to poor outcomes (McCarthy &amp; Jessop, 2005) </a:t>
          </a:r>
          <a:endParaRPr lang="en-US" sz="1600" kern="1200"/>
        </a:p>
      </dsp:txBody>
      <dsp:txXfrm>
        <a:off x="2559682" y="3457253"/>
        <a:ext cx="7326721" cy="709889"/>
      </dsp:txXfrm>
    </dsp:sp>
    <dsp:sp modelId="{A27F858E-5A08-FE46-A13E-24E12356DF4B}">
      <dsp:nvSpPr>
        <dsp:cNvPr id="0" name=""/>
        <dsp:cNvSpPr/>
      </dsp:nvSpPr>
      <dsp:spPr>
        <a:xfrm>
          <a:off x="8005292" y="550883"/>
          <a:ext cx="490139" cy="49013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115573" y="550883"/>
        <a:ext cx="269577" cy="368830"/>
      </dsp:txXfrm>
    </dsp:sp>
    <dsp:sp modelId="{5CC866D1-78D7-EA49-B45B-D2B2587C1694}">
      <dsp:nvSpPr>
        <dsp:cNvPr id="0" name=""/>
        <dsp:cNvSpPr/>
      </dsp:nvSpPr>
      <dsp:spPr>
        <a:xfrm>
          <a:off x="8639691" y="1409675"/>
          <a:ext cx="490139" cy="49013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749972" y="1409675"/>
        <a:ext cx="269577" cy="368830"/>
      </dsp:txXfrm>
    </dsp:sp>
    <dsp:sp modelId="{8AE483DA-798A-A24D-A948-03A71823E34F}">
      <dsp:nvSpPr>
        <dsp:cNvPr id="0" name=""/>
        <dsp:cNvSpPr/>
      </dsp:nvSpPr>
      <dsp:spPr>
        <a:xfrm>
          <a:off x="9274090" y="2255899"/>
          <a:ext cx="490139" cy="490139"/>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9384371" y="2255899"/>
        <a:ext cx="269577" cy="368830"/>
      </dsp:txXfrm>
    </dsp:sp>
    <dsp:sp modelId="{FB775F2A-3C4C-0F4D-84A1-5999A909F247}">
      <dsp:nvSpPr>
        <dsp:cNvPr id="0" name=""/>
        <dsp:cNvSpPr/>
      </dsp:nvSpPr>
      <dsp:spPr>
        <a:xfrm>
          <a:off x="9908490" y="3123070"/>
          <a:ext cx="490139" cy="490139"/>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10018771" y="3123070"/>
        <a:ext cx="269577" cy="36883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9638C2-918C-804A-87DC-6C69EC925E5B}">
      <dsp:nvSpPr>
        <dsp:cNvPr id="0" name=""/>
        <dsp:cNvSpPr/>
      </dsp:nvSpPr>
      <dsp:spPr>
        <a:xfrm>
          <a:off x="5387" y="949969"/>
          <a:ext cx="1670038" cy="228929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The Child Bereavement Network were unable to find a clear picture of support (Penny, 2010)</a:t>
          </a:r>
        </a:p>
      </dsp:txBody>
      <dsp:txXfrm>
        <a:off x="54301" y="998883"/>
        <a:ext cx="1572210" cy="2191462"/>
      </dsp:txXfrm>
    </dsp:sp>
    <dsp:sp modelId="{D8DF6D6D-AF4F-2A46-A03F-E593CBD5E715}">
      <dsp:nvSpPr>
        <dsp:cNvPr id="0" name=""/>
        <dsp:cNvSpPr/>
      </dsp:nvSpPr>
      <dsp:spPr>
        <a:xfrm>
          <a:off x="1842429" y="1887529"/>
          <a:ext cx="354048" cy="414169"/>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1842429" y="1970363"/>
        <a:ext cx="247834" cy="248501"/>
      </dsp:txXfrm>
    </dsp:sp>
    <dsp:sp modelId="{5313FF1B-6BDE-BE46-A9F7-4A55583C32CC}">
      <dsp:nvSpPr>
        <dsp:cNvPr id="0" name=""/>
        <dsp:cNvSpPr/>
      </dsp:nvSpPr>
      <dsp:spPr>
        <a:xfrm>
          <a:off x="2343441" y="949969"/>
          <a:ext cx="1670038" cy="2289290"/>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A significant factor to support a child’s needs is having a strong social network</a:t>
          </a:r>
        </a:p>
      </dsp:txBody>
      <dsp:txXfrm>
        <a:off x="2392355" y="998883"/>
        <a:ext cx="1572210" cy="2191462"/>
      </dsp:txXfrm>
    </dsp:sp>
    <dsp:sp modelId="{92326EF4-08FF-E949-96A5-1B4BA6B8F8AF}">
      <dsp:nvSpPr>
        <dsp:cNvPr id="0" name=""/>
        <dsp:cNvSpPr/>
      </dsp:nvSpPr>
      <dsp:spPr>
        <a:xfrm>
          <a:off x="4180483" y="1887529"/>
          <a:ext cx="354048" cy="414169"/>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180483" y="1970363"/>
        <a:ext cx="247834" cy="248501"/>
      </dsp:txXfrm>
    </dsp:sp>
    <dsp:sp modelId="{12E50395-0CCF-1747-8C2A-18612FB3D8E6}">
      <dsp:nvSpPr>
        <dsp:cNvPr id="0" name=""/>
        <dsp:cNvSpPr/>
      </dsp:nvSpPr>
      <dsp:spPr>
        <a:xfrm>
          <a:off x="4681495" y="949969"/>
          <a:ext cx="1670038" cy="228929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Having someone to talk to</a:t>
          </a:r>
        </a:p>
      </dsp:txBody>
      <dsp:txXfrm>
        <a:off x="4730409" y="998883"/>
        <a:ext cx="1572210" cy="2191462"/>
      </dsp:txXfrm>
    </dsp:sp>
    <dsp:sp modelId="{0C5F592F-2414-8243-9C40-0C985D18C55F}">
      <dsp:nvSpPr>
        <dsp:cNvPr id="0" name=""/>
        <dsp:cNvSpPr/>
      </dsp:nvSpPr>
      <dsp:spPr>
        <a:xfrm>
          <a:off x="6518537" y="1887529"/>
          <a:ext cx="354048" cy="414169"/>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6518537" y="1970363"/>
        <a:ext cx="247834" cy="248501"/>
      </dsp:txXfrm>
    </dsp:sp>
    <dsp:sp modelId="{7B2E8A69-FD89-F140-9055-7915AB753027}">
      <dsp:nvSpPr>
        <dsp:cNvPr id="0" name=""/>
        <dsp:cNvSpPr/>
      </dsp:nvSpPr>
      <dsp:spPr>
        <a:xfrm>
          <a:off x="7019549" y="949969"/>
          <a:ext cx="1670038" cy="228929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Schools are equipped to offer the support needed – they often already understand the needs of the child – this is where the child will spend the majority of their waking hours</a:t>
          </a:r>
        </a:p>
      </dsp:txBody>
      <dsp:txXfrm>
        <a:off x="7068463" y="998883"/>
        <a:ext cx="1572210" cy="2191462"/>
      </dsp:txXfrm>
    </dsp:sp>
    <dsp:sp modelId="{78618DDB-52E0-D74C-AED7-EF69B1E1AE34}">
      <dsp:nvSpPr>
        <dsp:cNvPr id="0" name=""/>
        <dsp:cNvSpPr/>
      </dsp:nvSpPr>
      <dsp:spPr>
        <a:xfrm>
          <a:off x="8856591" y="1887529"/>
          <a:ext cx="354048" cy="414169"/>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8856591" y="1970363"/>
        <a:ext cx="247834" cy="248501"/>
      </dsp:txXfrm>
    </dsp:sp>
    <dsp:sp modelId="{FF403A4E-1612-084E-9194-28378B981AB0}">
      <dsp:nvSpPr>
        <dsp:cNvPr id="0" name=""/>
        <dsp:cNvSpPr/>
      </dsp:nvSpPr>
      <dsp:spPr>
        <a:xfrm>
          <a:off x="9357603" y="949969"/>
          <a:ext cx="1670038" cy="2289290"/>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This is supported by international researchers</a:t>
          </a:r>
        </a:p>
      </dsp:txBody>
      <dsp:txXfrm>
        <a:off x="9406517" y="998883"/>
        <a:ext cx="1572210" cy="21914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BC3AD6-DB49-1744-9313-5AE74668A2C5}">
      <dsp:nvSpPr>
        <dsp:cNvPr id="0" name=""/>
        <dsp:cNvSpPr/>
      </dsp:nvSpPr>
      <dsp:spPr>
        <a:xfrm>
          <a:off x="0" y="124471"/>
          <a:ext cx="6177516" cy="61814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Bereavement is an inevitable part of like</a:t>
          </a:r>
          <a:endParaRPr lang="en-US" sz="1700" kern="1200"/>
        </a:p>
      </dsp:txBody>
      <dsp:txXfrm>
        <a:off x="30175" y="154646"/>
        <a:ext cx="6117166" cy="557793"/>
      </dsp:txXfrm>
    </dsp:sp>
    <dsp:sp modelId="{05869288-715C-6342-931A-CFDA172B99FF}">
      <dsp:nvSpPr>
        <dsp:cNvPr id="0" name=""/>
        <dsp:cNvSpPr/>
      </dsp:nvSpPr>
      <dsp:spPr>
        <a:xfrm>
          <a:off x="0" y="791575"/>
          <a:ext cx="6177516" cy="618143"/>
        </a:xfrm>
        <a:prstGeom prst="roundRect">
          <a:avLst/>
        </a:prstGeom>
        <a:solidFill>
          <a:schemeClr val="accent2">
            <a:hueOff val="-251273"/>
            <a:satOff val="63"/>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Painful experience</a:t>
          </a:r>
          <a:endParaRPr lang="en-US" sz="1700" kern="1200"/>
        </a:p>
      </dsp:txBody>
      <dsp:txXfrm>
        <a:off x="30175" y="821750"/>
        <a:ext cx="6117166" cy="557793"/>
      </dsp:txXfrm>
    </dsp:sp>
    <dsp:sp modelId="{EE8C9C81-CB0B-834C-953E-316F73B20519}">
      <dsp:nvSpPr>
        <dsp:cNvPr id="0" name=""/>
        <dsp:cNvSpPr/>
      </dsp:nvSpPr>
      <dsp:spPr>
        <a:xfrm>
          <a:off x="0" y="1458679"/>
          <a:ext cx="6177516" cy="618143"/>
        </a:xfrm>
        <a:prstGeom prst="roundRect">
          <a:avLst/>
        </a:prstGeom>
        <a:solidFill>
          <a:schemeClr val="accent2">
            <a:hueOff val="-502546"/>
            <a:satOff val="126"/>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Children may change as they work through the grief</a:t>
          </a:r>
          <a:endParaRPr lang="en-US" sz="1700" kern="1200"/>
        </a:p>
      </dsp:txBody>
      <dsp:txXfrm>
        <a:off x="30175" y="1488854"/>
        <a:ext cx="6117166" cy="557793"/>
      </dsp:txXfrm>
    </dsp:sp>
    <dsp:sp modelId="{0CE23513-1290-EA46-BB5A-FD6F0AC8F324}">
      <dsp:nvSpPr>
        <dsp:cNvPr id="0" name=""/>
        <dsp:cNvSpPr/>
      </dsp:nvSpPr>
      <dsp:spPr>
        <a:xfrm>
          <a:off x="0" y="2125783"/>
          <a:ext cx="6177516" cy="618143"/>
        </a:xfrm>
        <a:prstGeom prst="roundRect">
          <a:avLst/>
        </a:prstGeom>
        <a:solidFill>
          <a:schemeClr val="accent2">
            <a:hueOff val="-753820"/>
            <a:satOff val="189"/>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Right support and interventions should be able to live a positive life</a:t>
          </a:r>
          <a:endParaRPr lang="en-US" sz="1700" kern="1200"/>
        </a:p>
      </dsp:txBody>
      <dsp:txXfrm>
        <a:off x="30175" y="2155958"/>
        <a:ext cx="6117166" cy="557793"/>
      </dsp:txXfrm>
    </dsp:sp>
    <dsp:sp modelId="{E73566FD-80BC-3948-8AD8-7083DE3206CF}">
      <dsp:nvSpPr>
        <dsp:cNvPr id="0" name=""/>
        <dsp:cNvSpPr/>
      </dsp:nvSpPr>
      <dsp:spPr>
        <a:xfrm>
          <a:off x="0" y="2792887"/>
          <a:ext cx="6177516" cy="618143"/>
        </a:xfrm>
        <a:prstGeom prst="roundRect">
          <a:avLst/>
        </a:prstGeom>
        <a:solidFill>
          <a:schemeClr val="accent2">
            <a:hueOff val="-1005093"/>
            <a:satOff val="252"/>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Evidence does show that a death of a parent or sibling can have negative long-lasting effects</a:t>
          </a:r>
          <a:endParaRPr lang="en-US" sz="1700" kern="1200"/>
        </a:p>
      </dsp:txBody>
      <dsp:txXfrm>
        <a:off x="30175" y="2823062"/>
        <a:ext cx="6117166" cy="557793"/>
      </dsp:txXfrm>
    </dsp:sp>
    <dsp:sp modelId="{EB39A7A3-BBE3-4F44-857E-0B7115B50A14}">
      <dsp:nvSpPr>
        <dsp:cNvPr id="0" name=""/>
        <dsp:cNvSpPr/>
      </dsp:nvSpPr>
      <dsp:spPr>
        <a:xfrm>
          <a:off x="0" y="3459991"/>
          <a:ext cx="6177516" cy="618143"/>
        </a:xfrm>
        <a:prstGeom prst="roundRect">
          <a:avLst/>
        </a:prstGeom>
        <a:solidFill>
          <a:schemeClr val="accent2">
            <a:hueOff val="-1256366"/>
            <a:satOff val="315"/>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Which can include – Psychological, physical, health, social, and educational challenges</a:t>
          </a:r>
          <a:endParaRPr lang="en-US" sz="1700" kern="1200"/>
        </a:p>
      </dsp:txBody>
      <dsp:txXfrm>
        <a:off x="30175" y="3490166"/>
        <a:ext cx="6117166" cy="557793"/>
      </dsp:txXfrm>
    </dsp:sp>
    <dsp:sp modelId="{C0AC3B2C-B6EC-3248-9A04-30827D47C9A4}">
      <dsp:nvSpPr>
        <dsp:cNvPr id="0" name=""/>
        <dsp:cNvSpPr/>
      </dsp:nvSpPr>
      <dsp:spPr>
        <a:xfrm>
          <a:off x="0" y="4127095"/>
          <a:ext cx="6177516" cy="618143"/>
        </a:xfrm>
        <a:prstGeom prst="roundRect">
          <a:avLst/>
        </a:prstGeom>
        <a:solidFill>
          <a:schemeClr val="accent2">
            <a:hueOff val="-1507639"/>
            <a:satOff val="378"/>
            <a:lumOff val="70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a:t>Some of these will decline either over time and with support, whilst others may continue into adulthood </a:t>
          </a:r>
          <a:endParaRPr lang="en-US" sz="1700" kern="1200"/>
        </a:p>
      </dsp:txBody>
      <dsp:txXfrm>
        <a:off x="30175" y="4157270"/>
        <a:ext cx="6117166" cy="55779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C8E164-B48D-1140-A891-8D11EEAE72AC}">
      <dsp:nvSpPr>
        <dsp:cNvPr id="0" name=""/>
        <dsp:cNvSpPr/>
      </dsp:nvSpPr>
      <dsp:spPr>
        <a:xfrm>
          <a:off x="0" y="0"/>
          <a:ext cx="9378074" cy="1256768"/>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Factors which can support a child through their bereavement </a:t>
          </a:r>
          <a:endParaRPr lang="en-US" sz="2600" kern="1200"/>
        </a:p>
      </dsp:txBody>
      <dsp:txXfrm>
        <a:off x="36809" y="36809"/>
        <a:ext cx="8021924" cy="1183150"/>
      </dsp:txXfrm>
    </dsp:sp>
    <dsp:sp modelId="{489675E7-C815-E649-8ECC-149233CDEEA1}">
      <dsp:nvSpPr>
        <dsp:cNvPr id="0" name=""/>
        <dsp:cNvSpPr/>
      </dsp:nvSpPr>
      <dsp:spPr>
        <a:xfrm>
          <a:off x="827477" y="1466230"/>
          <a:ext cx="9378074" cy="1256768"/>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Long-term negative effects can be diminished</a:t>
          </a:r>
          <a:endParaRPr lang="en-US" sz="2600" kern="1200"/>
        </a:p>
      </dsp:txBody>
      <dsp:txXfrm>
        <a:off x="864286" y="1503039"/>
        <a:ext cx="7660079" cy="1183150"/>
      </dsp:txXfrm>
    </dsp:sp>
    <dsp:sp modelId="{EC1AB13A-EA1C-B141-A66B-BED58002BADE}">
      <dsp:nvSpPr>
        <dsp:cNvPr id="0" name=""/>
        <dsp:cNvSpPr/>
      </dsp:nvSpPr>
      <dsp:spPr>
        <a:xfrm>
          <a:off x="1654954" y="2932460"/>
          <a:ext cx="9378074" cy="1256768"/>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Factors include, listening to the child, having good communication with family and teachers, using well established relationships to be supportive but not intusive</a:t>
          </a:r>
          <a:endParaRPr lang="en-US" sz="2600" kern="1200"/>
        </a:p>
      </dsp:txBody>
      <dsp:txXfrm>
        <a:off x="1691763" y="2969269"/>
        <a:ext cx="7660079" cy="1183150"/>
      </dsp:txXfrm>
    </dsp:sp>
    <dsp:sp modelId="{F880C263-E74F-624F-9599-ED0F446B5E8C}">
      <dsp:nvSpPr>
        <dsp:cNvPr id="0" name=""/>
        <dsp:cNvSpPr/>
      </dsp:nvSpPr>
      <dsp:spPr>
        <a:xfrm>
          <a:off x="8561174" y="953049"/>
          <a:ext cx="816899" cy="81689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744976" y="953049"/>
        <a:ext cx="449295" cy="614716"/>
      </dsp:txXfrm>
    </dsp:sp>
    <dsp:sp modelId="{3D8A36D6-21B9-404B-9C13-BE38AC9D2DFD}">
      <dsp:nvSpPr>
        <dsp:cNvPr id="0" name=""/>
        <dsp:cNvSpPr/>
      </dsp:nvSpPr>
      <dsp:spPr>
        <a:xfrm>
          <a:off x="9388652" y="2410901"/>
          <a:ext cx="816899" cy="816899"/>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9572454" y="2410901"/>
        <a:ext cx="449295" cy="61471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6/7/layout/LinearBlockProcessNumbered">
  <dgm:title val="Linear Block Process Numbered"/>
  <dgm:desc val="Used to show a progression; a timeline; sequential steps in a task, process, or workflow; or to emphasize movement or direction. Automatic numbers have been introduced to show the steps of the process. Level 1 text and Level 2 text both appears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01</a:t>
              </a:r>
            </a:p>
          </dgm:t>
        </dgm:pt>
        <dgm:pt modelId="201" type="sibTrans" cxnId="5">
          <dgm:prSet phldrT="2"/>
          <dgm:t>
            <a:bodyPr/>
            <a:lstStyle/>
            <a:p>
              <a:r>
                <a:t>02</a:t>
              </a:r>
            </a:p>
          </dgm:t>
        </dgm:pt>
        <dgm:pt modelId="301" type="sibTrans" cxnId="6">
          <dgm:prSet phldrT="3"/>
          <dgm:t>
            <a:bodyPr/>
            <a:lstStyle/>
            <a:p>
              <a:r>
                <a:t>03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sibTransNodeRect" op="equ"/>
      <dgm:constr type="primFontSz" for="des" forName="nodeRect" op="equ"/>
    </dgm:constrLst>
    <dgm:ruleLst/>
    <dgm:forEach name="Name4" axis="ch" ptType="node">
      <dgm:layoutNode name="compositeNode">
        <dgm:varLst>
          <dgm:bulletEnabled val="1"/>
        </dgm:varLst>
        <dgm:alg type="composite"/>
        <dgm:constrLst>
          <dgm:constr type="h" refType="w" op="lte" fact="1.2"/>
          <dgm:constr type="w" for="ch" forName="bgRect" refType="w"/>
          <dgm:constr type="h" for="ch" forName="bgRect" refType="h"/>
          <dgm:constr type="t" for="ch" forName="bgRect"/>
          <dgm:constr type="l" for="ch" forName="bgRect"/>
          <dgm:constr type="w" for="ch" forName="sibTransNodeRect" refType="w" refFor="ch" refForName="bgRect"/>
          <dgm:constr type="h" for="ch" forName="sibTransNodeRect" refType="h" refFor="ch" refForName="bgRect" fact="0.4"/>
          <dgm:constr type="t" for="ch" forName="sibTransNodeRect"/>
          <dgm:constr type="l" for="ch" forName="sibTransNodeRect"/>
          <dgm:constr type="r" for="ch" forName="nodeRect" refType="r" refFor="ch" refForName="bgRect"/>
          <dgm:constr type="h" for="ch" forName="nodeRect" refType="h" refFor="ch" refForName="bgRect" fact="0.6"/>
          <dgm:constr type="t" for="ch" forName="nodeRect" refType="b" refFor="ch" refForName="sibTransNodeRect"/>
          <dgm:constr type="l" for="ch" forName="nodeRect" refType="l" refFor="ch" refForName="bgRect"/>
        </dgm:constrLst>
        <dgm:ruleLst>
          <dgm:rule type="w" for="ch" forName="nodeRect" val="NaN" fact="NaN" max="30"/>
        </dgm:ruleLst>
        <dgm:layoutNode name="bgRect" styleLbl="alignNode1">
          <dgm:alg type="sp"/>
          <dgm:shape xmlns:r="http://schemas.openxmlformats.org/officeDocument/2006/relationships" type="rect" r:blip="">
            <dgm:adjLst>
              <dgm:adj idx="1" val="0.05"/>
            </dgm:adjLst>
          </dgm:shape>
          <dgm:presOf axis="self"/>
          <dgm:constrLst/>
          <dgm:ruleLst/>
        </dgm:layoutNode>
        <dgm:forEach name="Name19" axis="followSib" ptType="sibTrans" hideLastTrans="0" cnt="1">
          <dgm:layoutNode name="sibTransNodeRect" styleLbl="alignNode1">
            <dgm:varLst>
              <dgm:chMax val="0"/>
              <dgm:bulletEnabled val="1"/>
            </dgm:varLst>
            <dgm:presOf axis="self"/>
            <dgm:alg type="tx">
              <dgm:param type="parTxLTRAlign" val="l"/>
              <dgm:param type="parTxRTLAlign" val="l"/>
            </dgm:alg>
            <dgm:shape xmlns:r="http://schemas.openxmlformats.org/officeDocument/2006/relationships" type="rect" r:blip="" hideGeom="1">
              <dgm:adjLst/>
            </dgm:shape>
            <dgm:constrLst>
              <dgm:constr type="primFontSz" val="66"/>
              <dgm:constr type="tMarg" val="13"/>
              <dgm:constr type="lMarg" refType="w" fact="0.28"/>
              <dgm:constr type="rMarg" refType="w" fact="0.28"/>
              <dgm:constr type="bMarg" val="13"/>
            </dgm:constrLst>
            <dgm:ruleLst>
              <dgm:rule type="primFontSz" val="14" fact="NaN" max="NaN"/>
              <dgm:rule type="tMarg" val="13" fact="NaN" max="NaN"/>
            </dgm:ruleLst>
          </dgm:layoutNode>
        </dgm:forEach>
        <dgm:layoutNode name="nodeRect" styleLbl="alignNode1" moveWith="bgRect">
          <dgm:varLst>
            <dgm:bulletEnabled val="1"/>
          </dgm:varLst>
          <dgm:alg type="tx">
            <dgm:param type="parTxLTRAlign" val="l"/>
            <dgm:param type="parTxRTLAlign" val="r"/>
            <dgm:param type="txAnchorVert" val="t"/>
            <dgm:param type="stBulletLvl" val="2"/>
          </dgm:alg>
          <dgm:shape xmlns:r="http://schemas.openxmlformats.org/officeDocument/2006/relationships" type="rect" r:blip="" hideGeom="1">
            <dgm:adjLst/>
          </dgm:shape>
          <dgm:presOf axis="desOrSelf" ptType="node"/>
          <dgm:constrLst>
            <dgm:constr type="primFontSz" val="26"/>
            <dgm:constr type="tMarg"/>
            <dgm:constr type="lMarg" refType="w" fact="0.28"/>
            <dgm:constr type="rMarg" refType="w" fact="0.28"/>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1">
            <a:buAutoNum type="arabicParenBoth"/>
          </dgm1611:buPr>
        </dgm1611:autoBuNodeInfo>
      </dgm1611:autoBuNodeInfoLst>
    </a:ext>
  </dgm:extLst>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AFB7D8-DA71-7240-86A8-085A4D4FF01E}" type="datetimeFigureOut">
              <a:rPr lang="en-GB" smtClean="0"/>
              <a:t>17/01/2024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2E5DC0-6A0A-6046-AC20-091A33AD56ED}" type="slidenum">
              <a:rPr lang="en-GB" smtClean="0"/>
              <a:t>‹#›</a:t>
            </a:fld>
            <a:endParaRPr lang="en-GB"/>
          </a:p>
        </p:txBody>
      </p:sp>
    </p:spTree>
    <p:extLst>
      <p:ext uri="{BB962C8B-B14F-4D97-AF65-F5344CB8AC3E}">
        <p14:creationId xmlns:p14="http://schemas.microsoft.com/office/powerpoint/2010/main" val="12594206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During this presentation, we will be discussing the implications that family bereavement has on the long-term development of a child.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First let us have a look at what is family bereavement.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a:t>
            </a:fld>
            <a:endParaRPr lang="en-GB"/>
          </a:p>
        </p:txBody>
      </p:sp>
    </p:spTree>
    <p:extLst>
      <p:ext uri="{BB962C8B-B14F-4D97-AF65-F5344CB8AC3E}">
        <p14:creationId xmlns:p14="http://schemas.microsoft.com/office/powerpoint/2010/main" val="9846580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MIND define Family bereavement as when you lose someone who is important to you, it can be characterised by grief, which is the process, and the range of emotions people go through as a way of gradually adjusting to the loss (MIND, 2019).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When you have lost someone who is important to you it can be emotionally devastating. It is natural to go through a range of physical and emotional processes. This is the same for children. A child’s stress levels are often going to be at their highest during this time due to the fear of the unknown (MIND, 2019).</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a:t>
            </a:fld>
            <a:endParaRPr lang="en-GB"/>
          </a:p>
        </p:txBody>
      </p:sp>
    </p:spTree>
    <p:extLst>
      <p:ext uri="{BB962C8B-B14F-4D97-AF65-F5344CB8AC3E}">
        <p14:creationId xmlns:p14="http://schemas.microsoft.com/office/powerpoint/2010/main" val="2005198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death of someone close brings change and challenges to a child or young person’s life. In 2004 when the last national survey was completed, approximately 3.5% of 5–16-year-olds had been bereaved of a parent or sibling, which is equivalent to 1 child in every classroom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Fauth</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2009)</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3</a:t>
            </a:fld>
            <a:endParaRPr lang="en-GB"/>
          </a:p>
        </p:txBody>
      </p:sp>
    </p:spTree>
    <p:extLst>
      <p:ext uri="{BB962C8B-B14F-4D97-AF65-F5344CB8AC3E}">
        <p14:creationId xmlns:p14="http://schemas.microsoft.com/office/powerpoint/2010/main" val="1018356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Dealing with bereavement is personal to each person and people deal with this differently, and children are no different. The death of someone close will likely effect many aspects of the child or young person’s life, both immediately and long-term without the right support or interventions this could carry on further into adulthood (Christ, 2000).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4</a:t>
            </a:fld>
            <a:endParaRPr lang="en-GB"/>
          </a:p>
        </p:txBody>
      </p:sp>
    </p:spTree>
    <p:extLst>
      <p:ext uri="{BB962C8B-B14F-4D97-AF65-F5344CB8AC3E}">
        <p14:creationId xmlns:p14="http://schemas.microsoft.com/office/powerpoint/2010/main" val="281282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According to McCarthy &amp; Jessop (2005), a child’s response to a bereavement will be influenced by a wide range of factors, including previous experience and characteristics, the circumstances of the death, social relationships, and whether or not they have a strong support network.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5</a:t>
            </a:fld>
            <a:endParaRPr lang="en-GB"/>
          </a:p>
        </p:txBody>
      </p:sp>
    </p:spTree>
    <p:extLst>
      <p:ext uri="{BB962C8B-B14F-4D97-AF65-F5344CB8AC3E}">
        <p14:creationId xmlns:p14="http://schemas.microsoft.com/office/powerpoint/2010/main" val="837504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Although the age of the child when experiencing a loss is an important factor to how the bereavement will impact their development, it has been difficult to pinpoint this presentation on a particular age range as the majority of research refers to a wide age range of children or did not specify the child’s age at time of bereavement. Where results were referred to a specific age these appeared to be defined as ‘young people’, ‘adolescents’, or ‘teenagers’, rather than children aged between 6-11 years (Akerman &amp; Statham, 2011).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6</a:t>
            </a:fld>
            <a:endParaRPr lang="en-GB"/>
          </a:p>
        </p:txBody>
      </p:sp>
    </p:spTree>
    <p:extLst>
      <p:ext uri="{BB962C8B-B14F-4D97-AF65-F5344CB8AC3E}">
        <p14:creationId xmlns:p14="http://schemas.microsoft.com/office/powerpoint/2010/main" val="4052723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At this age the child has no concept of death. If the child was to experience a loss between the ages of 4-7months they may begin to notice the absence of a parent. A child may show signs of separation anxiety if they have lost their main caregiver, they may also develop difficulties with feeding and sleeping.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7</a:t>
            </a:fld>
            <a:endParaRPr lang="en-GB"/>
          </a:p>
        </p:txBody>
      </p:sp>
    </p:spTree>
    <p:extLst>
      <p:ext uri="{BB962C8B-B14F-4D97-AF65-F5344CB8AC3E}">
        <p14:creationId xmlns:p14="http://schemas.microsoft.com/office/powerpoint/2010/main" val="3182612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For a child to experience a loss of a parent at this age they are likely to feel as if they have been abandoned and develop a fear of being separated from their caregiver. They are likely to experience changes to their daily routine, which may result in the child displaying challenging behaviour, feeling angry and the child may experience physical complaints like stomach aches and there is a possibility that they begin wetting the bed.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8</a:t>
            </a:fld>
            <a:endParaRPr lang="en-GB"/>
          </a:p>
        </p:txBody>
      </p:sp>
    </p:spTree>
    <p:extLst>
      <p:ext uri="{BB962C8B-B14F-4D97-AF65-F5344CB8AC3E}">
        <p14:creationId xmlns:p14="http://schemas.microsoft.com/office/powerpoint/2010/main" val="41057469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At this age a child is going to have more understanding of death. Around 8 years old a child may begin to get angrier with the circumstances they have found themselves in, they may find it difficult to concentrate in school. However, some children may try even harder to show they are being the perfect child, as to not add any more stress or upset to the surviving parent. Children may struggle to be able to express their feelings or emotions and begin showing signs of regressive behaviour.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9</a:t>
            </a:fld>
            <a:endParaRPr lang="en-GB"/>
          </a:p>
        </p:txBody>
      </p:sp>
    </p:spTree>
    <p:extLst>
      <p:ext uri="{BB962C8B-B14F-4D97-AF65-F5344CB8AC3E}">
        <p14:creationId xmlns:p14="http://schemas.microsoft.com/office/powerpoint/2010/main" val="150154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Many children will experience anxiety and are at increased risk of depressive symptoms (Harrison &amp; Harrington, 2001). When a child has lost a parent they may experience more physical health symptoms, accidents and serious illness compared to their peers (Worden, 2002). They are more likely to incur health risks and pass away earlier in life (Hamdan, 2012). Additionally, studies have indicated a higher chance of mental illness, suicidal thoughts, and psychiatric hospitalisation (Wilcox et al., 2010). As well as health issues children are likely to experience difficulties at school, linked to poor concentration, lack of interest or bullying. Bereaved children are also likely to have lower marks in exams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Hollins, 2004).</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10</a:t>
            </a:fld>
            <a:endParaRPr lang="en-GB"/>
          </a:p>
        </p:txBody>
      </p:sp>
    </p:spTree>
    <p:extLst>
      <p:ext uri="{BB962C8B-B14F-4D97-AF65-F5344CB8AC3E}">
        <p14:creationId xmlns:p14="http://schemas.microsoft.com/office/powerpoint/2010/main" val="500222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When a child experiences a parental loss, they are likely to a range of emotions and behaviours which are often described as ‘nonspecific disturbance’. When children are interviewed, they tend to disclose more symptoms about themselves compared to when a parent is interviewed about their child. </a:t>
            </a:r>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11</a:t>
            </a:fld>
            <a:endParaRPr lang="en-GB"/>
          </a:p>
        </p:txBody>
      </p:sp>
    </p:spTree>
    <p:extLst>
      <p:ext uri="{BB962C8B-B14F-4D97-AF65-F5344CB8AC3E}">
        <p14:creationId xmlns:p14="http://schemas.microsoft.com/office/powerpoint/2010/main" val="29647666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immediate effects a child may experience when losing a parent is anxiety and a fear, they may lose the surviving parent. They worry about the safety of other family members and experience fears about separation. Research found mild depression was frequent and lasted for at least a year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2000;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2008).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12</a:t>
            </a:fld>
            <a:endParaRPr lang="en-GB"/>
          </a:p>
        </p:txBody>
      </p:sp>
    </p:spTree>
    <p:extLst>
      <p:ext uri="{BB962C8B-B14F-4D97-AF65-F5344CB8AC3E}">
        <p14:creationId xmlns:p14="http://schemas.microsoft.com/office/powerpoint/2010/main" val="3796518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Common types of psychiatric disorders which are reported in studies are that of depression or dysphoria, with symptoms of anxiety, depressive symptoms, fears, angry outbursts, and regressions with developmental milestones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2008). Although psychiatric disorders are rare with only one in five children who have experienced a loss have been found to manifest a disturbance with the need of a referral to a specialist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2000). Further to this when a child has lost a parent through suicide or cancer low levels of psychological distress have been reported, which leads researchers to believe there is a considerable degree of resilience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Ratnarajah</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Schofield, 2007).</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13</a:t>
            </a:fld>
            <a:endParaRPr lang="en-GB"/>
          </a:p>
        </p:txBody>
      </p:sp>
    </p:spTree>
    <p:extLst>
      <p:ext uri="{BB962C8B-B14F-4D97-AF65-F5344CB8AC3E}">
        <p14:creationId xmlns:p14="http://schemas.microsoft.com/office/powerpoint/2010/main" val="133438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When data collected from the Office for National Statistics of mental health was analysed it was found that bereaved children between the ages of 5 and 16 years old were approximately one-and-a-half times more likely to be diagnosed with a mental disorder compared to their peers who were not bereaved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Fauth</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et al., 2009). A limitation of this data is that it did not provide information on whether the conditions were already present before the child experienced the loss. The data also provided statistics that when a child loses a parent or sibling, they are at higher risk of experiencing anxiety, and developing issues with drinking, compared to a child who loses a friend. However, the data did not show higher rates of ‘clinical levels’ of depression, albeit the threshold was high, so anyone with lower levels of depression were not recorded, therefore a true figure is not available to gather accurate results (</a:t>
            </a:r>
            <a:r>
              <a:rPr lang="en-GB" sz="18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Fauth</a:t>
            </a:r>
            <a:r>
              <a:rPr lang="en-GB"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et al., 2009).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14</a:t>
            </a:fld>
            <a:endParaRPr lang="en-GB"/>
          </a:p>
        </p:txBody>
      </p:sp>
    </p:spTree>
    <p:extLst>
      <p:ext uri="{BB962C8B-B14F-4D97-AF65-F5344CB8AC3E}">
        <p14:creationId xmlns:p14="http://schemas.microsoft.com/office/powerpoint/2010/main" val="13609526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However, according to other studies, 10-21% of children who experience grief go on to acquire clinical degrees of internalising and externalising illness (Worden, 1996), and children are at a higher long-term risk of a range of metal health issues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2008).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In a study with a sample size of 325 children it was found that 25% of children aged 5-11 years experienced major depressive episode compared to 1% of the control group this was 2 months after the death (Gray et al., 2011).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It is agreed by many researchers that when a parent or a sibling passes away this can be a contributing factor which leads to being diagnosed with a mental health issue within the first two years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Stikkelbroek</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2014). However, it is believed that symptoms will decline with time, and that the risks are at the highest when the child who has experienced the death is at a younger age (Bolton et al., 2016).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15</a:t>
            </a:fld>
            <a:endParaRPr lang="en-GB"/>
          </a:p>
        </p:txBody>
      </p:sp>
    </p:spTree>
    <p:extLst>
      <p:ext uri="{BB962C8B-B14F-4D97-AF65-F5344CB8AC3E}">
        <p14:creationId xmlns:p14="http://schemas.microsoft.com/office/powerpoint/2010/main" val="32105855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Although there is much debate around the quality of research which has been carried out, with regards to the sample size, and the nature of the sample, for example, has the child experienced more than one bereavement, how the person died, and how was the mental health measured (McLaughlin et al., 2019).</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16</a:t>
            </a:fld>
            <a:endParaRPr lang="en-GB"/>
          </a:p>
        </p:txBody>
      </p:sp>
    </p:spTree>
    <p:extLst>
      <p:ext uri="{BB962C8B-B14F-4D97-AF65-F5344CB8AC3E}">
        <p14:creationId xmlns:p14="http://schemas.microsoft.com/office/powerpoint/2010/main" val="23792720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death of a parent or sibling can influence the general quality of a child’s health. Early studies have found if a child has lost a parent before the age of 16, they reported more health issues than their non-bereaved peers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Agid</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1999; Krause, 1998). These results were confirmed in a later study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Neeleman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2002). In 2011, research conducted in the United Kingdom examined the self-reported quality of life of persons who had suffered parental bereavement. At the age of 30, it was discovered that the female participants had "poor or fair health, but never reported excellent health." However, males who had experienced childhood loss were twice as likely to be permanently unwell. (Parsons, 2011).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17</a:t>
            </a:fld>
            <a:endParaRPr lang="en-GB"/>
          </a:p>
        </p:txBody>
      </p:sp>
    </p:spTree>
    <p:extLst>
      <p:ext uri="{BB962C8B-B14F-4D97-AF65-F5344CB8AC3E}">
        <p14:creationId xmlns:p14="http://schemas.microsoft.com/office/powerpoint/2010/main" val="41216148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When a parent dies this can increase the production of cortisol in the child’s body (Dietz et al., 2013; Nicolson, 2004). The extent of the increase of cortisol caused by parental bereavement has been found to have links with developing type 1 diabetes (Virk et al., 2016). However similar results have not been reported in any other study therefore these results should be taken with caution. When a child experiences bereavement there will be physiological changes in the body as stress hormones increase which will lead to physical and psychological changes (McLaughlin et al., 2019). If these high levels of stress are not brought to an appropriate level the body can become dysregulated, and with ongoing dysregulation can be linked to increased vulnerability to physical disorders such as type 2 diabetes, cardiovascular disease, and upper respiratory illness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Roubinov</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2012). High levels of stress hormones are also linked to the development of psychopathology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Schore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2014). Therefore, regulating these hormones is essential to maintaining good mental and physical health. However, for a child to regulate their stress levels it is fundamental that they have strong positive relationships around them. Which puts relationships at the heart of interventions in order to support bereaved children (McLaughlin et al., 2019).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18</a:t>
            </a:fld>
            <a:endParaRPr lang="en-GB"/>
          </a:p>
        </p:txBody>
      </p:sp>
    </p:spTree>
    <p:extLst>
      <p:ext uri="{BB962C8B-B14F-4D97-AF65-F5344CB8AC3E}">
        <p14:creationId xmlns:p14="http://schemas.microsoft.com/office/powerpoint/2010/main" val="4103351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Research suggests that the death of a parent or sibling is highly linked to long-term physical challenges in later life. The risks to long term physical challenges are increased when the death is a result of suicide, accident, or unexpected death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2008). Research strongly suggests that the long-term outcomes of the child’s general health highly depend on the remaining parental care (Stroebe &amp; Stroebe, 2012).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19</a:t>
            </a:fld>
            <a:endParaRPr lang="en-GB"/>
          </a:p>
        </p:txBody>
      </p:sp>
    </p:spTree>
    <p:extLst>
      <p:ext uri="{BB962C8B-B14F-4D97-AF65-F5344CB8AC3E}">
        <p14:creationId xmlns:p14="http://schemas.microsoft.com/office/powerpoint/2010/main" val="13710487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Researchers have been investigating the link between children experiencing bereavement and the risk of mortality. The majority of studies focus on the death of a spouse (Stroebe &amp; Stroebe, 2007). However, studies have begun looking at death of parent in childhood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Saarela</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Kawachi</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2012; Li et al., 2014). The results of these studies found that when there was a loss of a parent in childhood there is an increase in mortality. Li et al., (2014) reported that there was an increase in the short-term risk of mortality, the younger the child was when they experienced their parent passing away. These findings led researchers to believe that there is a lack of care and support provided to the child after the immediate aftermath following the death.</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Although the increased risk of mortality remains elevated for more than 20 years, regardless of the age of the child (McLaughlin et al., 2019).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20</a:t>
            </a:fld>
            <a:endParaRPr lang="en-GB"/>
          </a:p>
        </p:txBody>
      </p:sp>
    </p:spTree>
    <p:extLst>
      <p:ext uri="{BB962C8B-B14F-4D97-AF65-F5344CB8AC3E}">
        <p14:creationId xmlns:p14="http://schemas.microsoft.com/office/powerpoint/2010/main" val="3878159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 range of studies have found that when a child loses someone through suicide, they are at an increased probability of committing suicide. Research undertook in Scandinavia with a sample size of 7,302,033 born between 1968 and 2008 found that if a child lost a parent due to suicide, the child was twice as likely to attempt suicide compared to a non-bereaved child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Guldin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2015). Further discovery found that children who lost a parent to suicide were 82% more likely to attempt suicide compared to children who lost a parent due to an accident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Guldin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2015). Similar figures were found in a Swedish study, where results showed the younger the child at the time of the loss the higher the risk of attempting suicide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Niederkrotenthaler</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2012).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21</a:t>
            </a:fld>
            <a:endParaRPr lang="en-GB"/>
          </a:p>
        </p:txBody>
      </p:sp>
    </p:spTree>
    <p:extLst>
      <p:ext uri="{BB962C8B-B14F-4D97-AF65-F5344CB8AC3E}">
        <p14:creationId xmlns:p14="http://schemas.microsoft.com/office/powerpoint/2010/main" val="21340803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Research has found that there is risk of lower academic achievement when a child has experienced parental bereavement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2008). A UK study researched GCSE results, results showed that children who had lost a parent or a sibling significantly underachieved compared to their peers who had not lost a parent or sibling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Hollins, 2004). It was found that depending on their age, gender, and parents’ employment history also played a factor in their results. The children with lower marks in their exams were those who were bereaved before the age of 5 or at 12 years old compared to any other age group. Researchers suggest that the effect of bereavement may be prolonged, and that intermittent support may be needed throughout secondary school. This study also showed that school attendance was not affected by being bereaved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Hollins, 2004).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Whereas further research unveiled that children who have experienced trauma were more absent from school than their peers on average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Dyregov</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2004).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22</a:t>
            </a:fld>
            <a:endParaRPr lang="en-GB"/>
          </a:p>
        </p:txBody>
      </p:sp>
    </p:spTree>
    <p:extLst>
      <p:ext uri="{BB962C8B-B14F-4D97-AF65-F5344CB8AC3E}">
        <p14:creationId xmlns:p14="http://schemas.microsoft.com/office/powerpoint/2010/main" val="17094861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Although the precise cause of this decline is not known, potential contributing variables include depression-induced slowing of cognitive processing, lack of desire, and distraction from bothersome content. It was also found that when the child believed they had little to no support from parents, classmates, or teachers this led to more post-traumatic stress and lower attainment in school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Dyregov</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2004).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23</a:t>
            </a:fld>
            <a:endParaRPr lang="en-GB"/>
          </a:p>
        </p:txBody>
      </p:sp>
    </p:spTree>
    <p:extLst>
      <p:ext uri="{BB962C8B-B14F-4D97-AF65-F5344CB8AC3E}">
        <p14:creationId xmlns:p14="http://schemas.microsoft.com/office/powerpoint/2010/main" val="2053708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There are on some occasions when a child will try even harder at school, as a form of doing their parent proud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2000). However, difficulty in concentrating and distress is documented. Teachers also report the bereaved child as being less attentive in the classroom, compared to their peers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2000).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24</a:t>
            </a:fld>
            <a:endParaRPr lang="en-GB"/>
          </a:p>
        </p:txBody>
      </p:sp>
    </p:spTree>
    <p:extLst>
      <p:ext uri="{BB962C8B-B14F-4D97-AF65-F5344CB8AC3E}">
        <p14:creationId xmlns:p14="http://schemas.microsoft.com/office/powerpoint/2010/main" val="8297588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It is documented that there is a link between loss of a parent or sibling and participating in high-risk behaviour. Boswell (1996) found that children who are bereaved are likely to have a prison sentence for ‘serious or grave crimes’. Further studies have found that 51% of participants who had lost a family member had carried out acts of bullying (Nielsen et al., 2012). However bullying and high-risk behaviours were less likely to happen when the child had someone to talk to about their loss (McLaughlin et al., 2019).</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25</a:t>
            </a:fld>
            <a:endParaRPr lang="en-GB"/>
          </a:p>
        </p:txBody>
      </p:sp>
    </p:spTree>
    <p:extLst>
      <p:ext uri="{BB962C8B-B14F-4D97-AF65-F5344CB8AC3E}">
        <p14:creationId xmlns:p14="http://schemas.microsoft.com/office/powerpoint/2010/main" val="3412135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Over the last two decades there has been shift in research now looking at the development of personal growth (Calhoun et al., 2010;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Hirooka</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2016).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"Positive change experienced as a result of the struggle with trauma" is the definition of PTG (Kilmer &amp; Gil-Rivas, 2010). PTG examines how losing a family member may lead to good experiences like life happiness and personal strength. PTG arises from the challenges of adjusting to a new reality after a loss, not from the death per se. (Tedeschi &amp; Calhoun, 2004). According to research, PTG is common in children who lose a parent or grandparent. PTG was shown to be strongest in the areas of new opportunities and personal strength among children between the ages of 15- and 23-year-olds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Hirooka</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2017). It is thought that the new dynamics of the family unit led to feelings of new responsibilities. The increase in perceived personal strength is believed to derive from having lost a potential caretaker and confidant to talk to, and they now have to rely on themselves.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26</a:t>
            </a:fld>
            <a:endParaRPr lang="en-GB"/>
          </a:p>
        </p:txBody>
      </p:sp>
    </p:spTree>
    <p:extLst>
      <p:ext uri="{BB962C8B-B14F-4D97-AF65-F5344CB8AC3E}">
        <p14:creationId xmlns:p14="http://schemas.microsoft.com/office/powerpoint/2010/main" val="42387591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However, further research has found that the child has not actually undergone personal growth, but they have adopted a distorted view on who they were before the traumatic event occurred (McFarland &amp; Alvaro, 2000). This is supported by other researchers where it is believed that self-improvement is exaggerated as a way of alleviating distress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Tennen</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&amp; Affleck, 2002). Other research has found that studies on PTG use self-report tools where participants evaluate their own growth, it is believed that this is an unreliable way of measuring growth as participants will often want to feel like they have moved on as a way of coping (Nolen-Hoeksema &amp; Davis, 1999). The high PTG levels reported in previous research have raised doubts, despite this researchers do not deny that PTG may develop in people.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27</a:t>
            </a:fld>
            <a:endParaRPr lang="en-GB"/>
          </a:p>
        </p:txBody>
      </p:sp>
    </p:spTree>
    <p:extLst>
      <p:ext uri="{BB962C8B-B14F-4D97-AF65-F5344CB8AC3E}">
        <p14:creationId xmlns:p14="http://schemas.microsoft.com/office/powerpoint/2010/main" val="26690997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British Cohort Study (BCS70) tracks 17,198 individuals who were born in England, Scotland, and Wales in a single week in 1970. The cohort will be monitored at different points in their lives. After this data was analysed, over 500 participants who had lost one or both of their parents by the time they were 16 years old had a variety of outcomes at age 30. According to the BCS70 research, there appears to be a long-term impact of childhood grief; however, this effect diminishes when family history is considered. When factors such as family background and childhood bereavement were taken into account from the time of birth, it was discovered that men were less likely to be employed at age 30, while women had a number of disadvantages, such as being unable to obtain any kind of qualification, being less likely to be employed at age 30, reporting symptoms of depression, and being more likely to smoke. (Parsons, 2011).</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28</a:t>
            </a:fld>
            <a:endParaRPr lang="en-GB"/>
          </a:p>
        </p:txBody>
      </p:sp>
    </p:spTree>
    <p:extLst>
      <p:ext uri="{BB962C8B-B14F-4D97-AF65-F5344CB8AC3E}">
        <p14:creationId xmlns:p14="http://schemas.microsoft.com/office/powerpoint/2010/main" val="376788320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Research has indicated that childhood bereavement is socially biased. As a child who is already from a disadvantaged homes are already at risk of losing a family member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Fauth</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2009; Parsons, 2011).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The outcomes of how a child process a loss of a parent or sibling are closely related to how their surviving parent is coping, and the support and stability from family, school, and community groups (Worden, 2002). However, if the child’s main carer has died, the child may need to move to be brought up with a more distant relative or may be taken into care which will bring additional pressures (The Child Bereavement Network, 2017).</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If the child’s needs go unrecognised the trauma of the bereavement can make them more vulnerable to poor outcomes (McCarthy &amp; Jessop, 2005).</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29</a:t>
            </a:fld>
            <a:endParaRPr lang="en-GB"/>
          </a:p>
        </p:txBody>
      </p:sp>
    </p:spTree>
    <p:extLst>
      <p:ext uri="{BB962C8B-B14F-4D97-AF65-F5344CB8AC3E}">
        <p14:creationId xmlns:p14="http://schemas.microsoft.com/office/powerpoint/2010/main" val="219941235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 study carried out in 2009 by The Childhood Bereavement Network looking at the local authorities, and primary care trusts in England were unable to obtain a clear picture of support which was on offer, to bereaved children, it suggested that bereaved children’s needs were not being recognised (Penny, 2010)</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 significant factor which can help a child navigate the effects of bereavement is having a strong social network, so having someone to talk to about the loss. British researchers suggest that schools are equipped to offer the support needed as they often already understand the needs of the child and this is where a child will spend the majority of their waking hours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Chandwick</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2012; Holland &amp; McLennan, 2015). This opinion is supported by international researchers (Balk et al., 2011; </a:t>
            </a:r>
            <a:r>
              <a:rPr lang="en-GB" sz="1800" kern="100" dirty="0" err="1">
                <a:effectLst/>
                <a:latin typeface="Arial" panose="020B0604020202020204" pitchFamily="34" charset="0"/>
                <a:ea typeface="Calibri" panose="020F0502020204030204" pitchFamily="34" charset="0"/>
                <a:cs typeface="Times New Roman" panose="02020603050405020304" pitchFamily="18" charset="0"/>
              </a:rPr>
              <a:t>Dyregrob</a:t>
            </a:r>
            <a:r>
              <a:rPr lang="en-GB" sz="1800" kern="100" dirty="0">
                <a:effectLst/>
                <a:latin typeface="Arial" panose="020B0604020202020204" pitchFamily="34" charset="0"/>
                <a:ea typeface="Calibri" panose="020F0502020204030204" pitchFamily="34" charset="0"/>
                <a:cs typeface="Times New Roman" panose="02020603050405020304" pitchFamily="18" charset="0"/>
              </a:rPr>
              <a:t> et al., 2015).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30</a:t>
            </a:fld>
            <a:endParaRPr lang="en-GB"/>
          </a:p>
        </p:txBody>
      </p:sp>
    </p:spTree>
    <p:extLst>
      <p:ext uri="{BB962C8B-B14F-4D97-AF65-F5344CB8AC3E}">
        <p14:creationId xmlns:p14="http://schemas.microsoft.com/office/powerpoint/2010/main" val="5194714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Although bereavement is an inevitable part of life, which is a painful experience for anyone. Children may change as they work their way through their grief, but with the right support and interventions should be able to live a positive life. There are occasions where evidence shows that the death of a parent or sibling can have a negative impact on the child’s life which can have long lasting effects. This can include psychological, physical, health, social and educational challenges. Some of these challenges with support will decline, while others may continue into adulthood.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31</a:t>
            </a:fld>
            <a:endParaRPr lang="en-GB"/>
          </a:p>
        </p:txBody>
      </p:sp>
    </p:spTree>
    <p:extLst>
      <p:ext uri="{BB962C8B-B14F-4D97-AF65-F5344CB8AC3E}">
        <p14:creationId xmlns:p14="http://schemas.microsoft.com/office/powerpoint/2010/main" val="21292579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rial" panose="020B0604020202020204" pitchFamily="34" charset="0"/>
                <a:ea typeface="Calibri" panose="020F0502020204030204" pitchFamily="34" charset="0"/>
                <a:cs typeface="Times New Roman" panose="02020603050405020304" pitchFamily="18" charset="0"/>
              </a:rPr>
              <a:t>From the research it is clear to understand that there are factors which can support a child through their bereavement and with the right support the long-term negative effects can be diminished. These factors include listening to the child, having good communication with the family and teachers, and using well established relationships to be supportive but not intrusive. </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412E5DC0-6A0A-6046-AC20-091A33AD56ED}" type="slidenum">
              <a:rPr lang="en-GB" smtClean="0"/>
              <a:t>32</a:t>
            </a:fld>
            <a:endParaRPr lang="en-GB"/>
          </a:p>
        </p:txBody>
      </p:sp>
    </p:spTree>
    <p:extLst>
      <p:ext uri="{BB962C8B-B14F-4D97-AF65-F5344CB8AC3E}">
        <p14:creationId xmlns:p14="http://schemas.microsoft.com/office/powerpoint/2010/main" val="21648707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4CB-3709-4ACF-BB61-29ADEA3D41BE}"/>
              </a:ext>
            </a:extLst>
          </p:cNvPr>
          <p:cNvSpPr>
            <a:spLocks noGrp="1"/>
          </p:cNvSpPr>
          <p:nvPr>
            <p:ph type="ctrTitle"/>
          </p:nvPr>
        </p:nvSpPr>
        <p:spPr>
          <a:xfrm>
            <a:off x="1524000" y="1033272"/>
            <a:ext cx="9144000" cy="2478024"/>
          </a:xfrm>
        </p:spPr>
        <p:txBody>
          <a:bodyPr lIns="0" tIns="0" rIns="0" bIns="0" anchor="b">
            <a:noAutofit/>
          </a:bodyPr>
          <a:lstStyle>
            <a:lvl1pPr algn="ctr">
              <a:defRPr sz="4000" spc="750" baseline="0"/>
            </a:lvl1pPr>
          </a:lstStyle>
          <a:p>
            <a:r>
              <a:rPr lang="en-US" dirty="0"/>
              <a:t>Click to edit Master title style</a:t>
            </a:r>
          </a:p>
        </p:txBody>
      </p:sp>
      <p:sp>
        <p:nvSpPr>
          <p:cNvPr id="3" name="Subtitle 2">
            <a:extLst>
              <a:ext uri="{FF2B5EF4-FFF2-40B4-BE49-F238E27FC236}">
                <a16:creationId xmlns:a16="http://schemas.microsoft.com/office/drawing/2014/main" id="{E06DA6BE-9B64-48FC-92D1-EF0D426A3974}"/>
              </a:ext>
            </a:extLst>
          </p:cNvPr>
          <p:cNvSpPr>
            <a:spLocks noGrp="1"/>
          </p:cNvSpPr>
          <p:nvPr>
            <p:ph type="subTitle" idx="1"/>
          </p:nvPr>
        </p:nvSpPr>
        <p:spPr>
          <a:xfrm>
            <a:off x="1524000" y="3822192"/>
            <a:ext cx="9144000" cy="1435608"/>
          </a:xfrm>
        </p:spPr>
        <p:txBody>
          <a:bodyPr lIns="0" tIns="0" rIns="0" bIns="0">
            <a:normAutofit/>
          </a:bodyPr>
          <a:lstStyle>
            <a:lvl1pPr marL="0" indent="0" algn="ctr">
              <a:lnSpc>
                <a:spcPct val="150000"/>
              </a:lnSpc>
              <a:buNone/>
              <a:defRPr sz="1600" cap="all" spc="600" baseline="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083AE59-8E21-449F-86DA-5BE297010864}"/>
              </a:ext>
            </a:extLst>
          </p:cNvPr>
          <p:cNvSpPr>
            <a:spLocks noGrp="1"/>
          </p:cNvSpPr>
          <p:nvPr>
            <p:ph type="dt" sz="half" idx="10"/>
          </p:nvPr>
        </p:nvSpPr>
        <p:spPr/>
        <p:txBody>
          <a:bodyPr/>
          <a:lstStyle/>
          <a:p>
            <a:fld id="{655A5808-3B61-48CC-92EF-85AC2E0DFA56}" type="datetime2">
              <a:rPr lang="en-US" smtClean="0"/>
              <a:t>Wednesday, January 17, 2024</a:t>
            </a:fld>
            <a:endParaRPr lang="en-US"/>
          </a:p>
        </p:txBody>
      </p:sp>
      <p:sp>
        <p:nvSpPr>
          <p:cNvPr id="5" name="Footer Placeholder 4">
            <a:extLst>
              <a:ext uri="{FF2B5EF4-FFF2-40B4-BE49-F238E27FC236}">
                <a16:creationId xmlns:a16="http://schemas.microsoft.com/office/drawing/2014/main" id="{4E8CCD60-9970-49FD-8254-21154BAA1E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CC0A488-07A7-42F9-B1DF-68545B75417D}"/>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5060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FE0F35-0AE7-48AB-9005-F1DB4BD0B47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4DDD4022-C31F-4C4C-B5BF-5F9730C08A0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A45EE9-11D3-436C-9D73-1AA6CCDB165F}"/>
              </a:ext>
            </a:extLst>
          </p:cNvPr>
          <p:cNvSpPr>
            <a:spLocks noGrp="1"/>
          </p:cNvSpPr>
          <p:nvPr>
            <p:ph type="dt" sz="half" idx="10"/>
          </p:nvPr>
        </p:nvSpPr>
        <p:spPr/>
        <p:txBody>
          <a:bodyPr/>
          <a:lstStyle/>
          <a:p>
            <a:fld id="{2F3AF3C6-0FD4-4939-991C-00DDE5C56815}" type="datetime2">
              <a:rPr lang="en-US" smtClean="0"/>
              <a:t>Wednesday, January 17, 2024</a:t>
            </a:fld>
            <a:endParaRPr lang="en-US"/>
          </a:p>
        </p:txBody>
      </p:sp>
      <p:sp>
        <p:nvSpPr>
          <p:cNvPr id="5" name="Footer Placeholder 4">
            <a:extLst>
              <a:ext uri="{FF2B5EF4-FFF2-40B4-BE49-F238E27FC236}">
                <a16:creationId xmlns:a16="http://schemas.microsoft.com/office/drawing/2014/main" id="{92817DCF-881F-4956-81AE-A6D27A88F4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A265F17-AD75-4B7E-970D-5D4DBD5D170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664745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12CB-05D8-4D62-BDC5-812DB6DD04CD}"/>
              </a:ext>
            </a:extLst>
          </p:cNvPr>
          <p:cNvSpPr>
            <a:spLocks noGrp="1"/>
          </p:cNvSpPr>
          <p:nvPr>
            <p:ph type="title"/>
          </p:nvPr>
        </p:nvSpPr>
        <p:spPr>
          <a:xfrm>
            <a:off x="1371600" y="1709738"/>
            <a:ext cx="9966960" cy="2852737"/>
          </a:xfrm>
        </p:spPr>
        <p:txBody>
          <a:bodyPr anchor="b">
            <a:normAutofit/>
          </a:bodyPr>
          <a:lstStyle>
            <a:lvl1pPr>
              <a:lnSpc>
                <a:spcPct val="100000"/>
              </a:lnSpc>
              <a:defRPr sz="4400" spc="75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C52F020-8516-4B9E-B455-5731ED6C9E9E}"/>
              </a:ext>
            </a:extLst>
          </p:cNvPr>
          <p:cNvSpPr>
            <a:spLocks noGrp="1"/>
          </p:cNvSpPr>
          <p:nvPr>
            <p:ph type="body" idx="1"/>
          </p:nvPr>
        </p:nvSpPr>
        <p:spPr>
          <a:xfrm>
            <a:off x="1371600" y="4974336"/>
            <a:ext cx="9966961" cy="1115568"/>
          </a:xfrm>
        </p:spPr>
        <p:txBody>
          <a:bodyPr>
            <a:normAutofit/>
          </a:bodyPr>
          <a:lstStyle>
            <a:lvl1pPr marL="0" indent="0">
              <a:buNone/>
              <a:defRPr sz="1600" cap="all" spc="6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822993-6E28-44BB-B983-095B476B801A}"/>
              </a:ext>
            </a:extLst>
          </p:cNvPr>
          <p:cNvSpPr>
            <a:spLocks noGrp="1"/>
          </p:cNvSpPr>
          <p:nvPr>
            <p:ph type="dt" sz="half" idx="10"/>
          </p:nvPr>
        </p:nvSpPr>
        <p:spPr/>
        <p:txBody>
          <a:bodyPr/>
          <a:lstStyle/>
          <a:p>
            <a:fld id="{86807482-8128-47C6-A8DD-6452B0291CFF}" type="datetime2">
              <a:rPr lang="en-US" smtClean="0"/>
              <a:t>Wednesday, January 17, 2024</a:t>
            </a:fld>
            <a:endParaRPr lang="en-US"/>
          </a:p>
        </p:txBody>
      </p:sp>
      <p:sp>
        <p:nvSpPr>
          <p:cNvPr id="5" name="Footer Placeholder 4">
            <a:extLst>
              <a:ext uri="{FF2B5EF4-FFF2-40B4-BE49-F238E27FC236}">
                <a16:creationId xmlns:a16="http://schemas.microsoft.com/office/drawing/2014/main" id="{FC909971-06C9-462B-81D9-BEF24C708A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F9A076D-47C1-49CD-9A8B-956DB3FC31F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5329802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8DFBD-F5ED-455C-8AD0-97476A55E3D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C30E58C-F463-4D52-9225-9410133113A4}"/>
              </a:ext>
            </a:extLst>
          </p:cNvPr>
          <p:cNvSpPr>
            <a:spLocks noGrp="1"/>
          </p:cNvSpPr>
          <p:nvPr>
            <p:ph sz="half" idx="1"/>
          </p:nvPr>
        </p:nvSpPr>
        <p:spPr>
          <a:xfrm>
            <a:off x="1371600" y="2112264"/>
            <a:ext cx="4846320" cy="39593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6AF7BDB4-97FA-485D-A557-6F96692BAC9E}"/>
              </a:ext>
            </a:extLst>
          </p:cNvPr>
          <p:cNvSpPr>
            <a:spLocks noGrp="1"/>
          </p:cNvSpPr>
          <p:nvPr>
            <p:ph sz="half" idx="2"/>
          </p:nvPr>
        </p:nvSpPr>
        <p:spPr>
          <a:xfrm>
            <a:off x="6766560" y="2112265"/>
            <a:ext cx="4846320" cy="39593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8C50007-C799-4117-8ACD-5EE980E63F17}"/>
              </a:ext>
            </a:extLst>
          </p:cNvPr>
          <p:cNvSpPr>
            <a:spLocks noGrp="1"/>
          </p:cNvSpPr>
          <p:nvPr>
            <p:ph type="dt" sz="half" idx="10"/>
          </p:nvPr>
        </p:nvSpPr>
        <p:spPr/>
        <p:txBody>
          <a:bodyPr/>
          <a:lstStyle/>
          <a:p>
            <a:fld id="{37903F25-275E-41DE-BE3B-EBF0DB49F9B1}" type="datetime2">
              <a:rPr lang="en-US" smtClean="0"/>
              <a:t>Wednesday, January 17, 2024</a:t>
            </a:fld>
            <a:endParaRPr lang="en-US"/>
          </a:p>
        </p:txBody>
      </p:sp>
      <p:sp>
        <p:nvSpPr>
          <p:cNvPr id="6" name="Footer Placeholder 5">
            <a:extLst>
              <a:ext uri="{FF2B5EF4-FFF2-40B4-BE49-F238E27FC236}">
                <a16:creationId xmlns:a16="http://schemas.microsoft.com/office/drawing/2014/main" id="{F24E8968-6BAD-4D5A-BF1D-911C7A39C1C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9D8C08-BF20-4D5E-9004-0C075C36D8A4}"/>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064117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82036E0D-26A5-455A-A8BD-70DA8BC03EB2}"/>
              </a:ext>
            </a:extLst>
          </p:cNvPr>
          <p:cNvSpPr>
            <a:spLocks noGrp="1"/>
          </p:cNvSpPr>
          <p:nvPr>
            <p:ph type="body" idx="1"/>
          </p:nvPr>
        </p:nvSpPr>
        <p:spPr>
          <a:xfrm>
            <a:off x="1371600" y="2112264"/>
            <a:ext cx="484107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FD4EA0-094D-4056-9032-BFB44B40896B}"/>
              </a:ext>
            </a:extLst>
          </p:cNvPr>
          <p:cNvSpPr>
            <a:spLocks noGrp="1"/>
          </p:cNvSpPr>
          <p:nvPr>
            <p:ph sz="half" idx="2"/>
          </p:nvPr>
        </p:nvSpPr>
        <p:spPr>
          <a:xfrm>
            <a:off x="1371600" y="3018472"/>
            <a:ext cx="4841076" cy="31048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FC0CCE8-718F-4620-8B4A-C60EEA7B884D}"/>
              </a:ext>
            </a:extLst>
          </p:cNvPr>
          <p:cNvSpPr>
            <a:spLocks noGrp="1"/>
          </p:cNvSpPr>
          <p:nvPr>
            <p:ph type="body" sz="quarter" idx="3"/>
          </p:nvPr>
        </p:nvSpPr>
        <p:spPr>
          <a:xfrm>
            <a:off x="6766560" y="2112264"/>
            <a:ext cx="484632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CE86DF-0069-4D31-BDD3-A9A2F9B7B468}"/>
              </a:ext>
            </a:extLst>
          </p:cNvPr>
          <p:cNvSpPr>
            <a:spLocks noGrp="1"/>
          </p:cNvSpPr>
          <p:nvPr>
            <p:ph sz="quarter" idx="4"/>
          </p:nvPr>
        </p:nvSpPr>
        <p:spPr>
          <a:xfrm>
            <a:off x="6766560" y="3018471"/>
            <a:ext cx="4841076" cy="31048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1A5ED06-FE54-4B86-A8D4-07D0EB08C3AB}"/>
              </a:ext>
            </a:extLst>
          </p:cNvPr>
          <p:cNvSpPr>
            <a:spLocks noGrp="1"/>
          </p:cNvSpPr>
          <p:nvPr>
            <p:ph type="dt" sz="half" idx="10"/>
          </p:nvPr>
        </p:nvSpPr>
        <p:spPr/>
        <p:txBody>
          <a:bodyPr/>
          <a:lstStyle/>
          <a:p>
            <a:fld id="{EE475572-4A44-4171-84AA-64D42C8050A6}" type="datetime2">
              <a:rPr lang="en-US" smtClean="0"/>
              <a:t>Wednesday, January 17, 2024</a:t>
            </a:fld>
            <a:endParaRPr lang="en-US"/>
          </a:p>
        </p:txBody>
      </p:sp>
      <p:sp>
        <p:nvSpPr>
          <p:cNvPr id="8" name="Footer Placeholder 7">
            <a:extLst>
              <a:ext uri="{FF2B5EF4-FFF2-40B4-BE49-F238E27FC236}">
                <a16:creationId xmlns:a16="http://schemas.microsoft.com/office/drawing/2014/main" id="{CE9EC6C3-0950-4AFE-936A-9AB5D227844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84B1D1-BE0C-48F4-BC74-90675A0F07CF}"/>
              </a:ext>
            </a:extLst>
          </p:cNvPr>
          <p:cNvSpPr>
            <a:spLocks noGrp="1"/>
          </p:cNvSpPr>
          <p:nvPr>
            <p:ph type="sldNum" sz="quarter" idx="12"/>
          </p:nvPr>
        </p:nvSpPr>
        <p:spPr/>
        <p:txBody>
          <a:bodyPr/>
          <a:lstStyle/>
          <a:p>
            <a:fld id="{C01389E6-C847-4AD0-B56D-D205B2EAB1EE}" type="slidenum">
              <a:rPr lang="en-US" smtClean="0"/>
              <a:t>‹#›</a:t>
            </a:fld>
            <a:endParaRPr lang="en-US"/>
          </a:p>
        </p:txBody>
      </p:sp>
      <p:sp>
        <p:nvSpPr>
          <p:cNvPr id="10" name="Title 9">
            <a:extLst>
              <a:ext uri="{FF2B5EF4-FFF2-40B4-BE49-F238E27FC236}">
                <a16:creationId xmlns:a16="http://schemas.microsoft.com/office/drawing/2014/main" id="{2D453288-3D76-40C1-BE00-223AB28F13DF}"/>
              </a:ext>
            </a:extLst>
          </p:cNvPr>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59890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B1716-24B0-42CD-95B6-843092597B2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3617E-4B11-481F-AC6E-00031790294A}"/>
              </a:ext>
            </a:extLst>
          </p:cNvPr>
          <p:cNvSpPr>
            <a:spLocks noGrp="1"/>
          </p:cNvSpPr>
          <p:nvPr>
            <p:ph type="dt" sz="half" idx="10"/>
          </p:nvPr>
        </p:nvSpPr>
        <p:spPr/>
        <p:txBody>
          <a:bodyPr/>
          <a:lstStyle/>
          <a:p>
            <a:fld id="{C4C1612E-528E-4FD5-9E9E-E15F1108F171}" type="datetime2">
              <a:rPr lang="en-US" smtClean="0"/>
              <a:t>Wednesday, January 17, 2024</a:t>
            </a:fld>
            <a:endParaRPr lang="en-US"/>
          </a:p>
        </p:txBody>
      </p:sp>
      <p:sp>
        <p:nvSpPr>
          <p:cNvPr id="4" name="Footer Placeholder 3">
            <a:extLst>
              <a:ext uri="{FF2B5EF4-FFF2-40B4-BE49-F238E27FC236}">
                <a16:creationId xmlns:a16="http://schemas.microsoft.com/office/drawing/2014/main" id="{F6BF19CC-06D3-40E9-81B5-63B457B220C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AEFC312-3AA5-46F7-B701-3D9327A68DB7}"/>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99078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C9E28E-1389-47AF-B3EB-22571417ACBE}"/>
              </a:ext>
            </a:extLst>
          </p:cNvPr>
          <p:cNvSpPr>
            <a:spLocks noGrp="1"/>
          </p:cNvSpPr>
          <p:nvPr>
            <p:ph type="dt" sz="half" idx="10"/>
          </p:nvPr>
        </p:nvSpPr>
        <p:spPr/>
        <p:txBody>
          <a:bodyPr/>
          <a:lstStyle/>
          <a:p>
            <a:fld id="{D4F6D862-A06D-436F-A92E-EBAAD50B6E50}" type="datetime2">
              <a:rPr lang="en-US" smtClean="0"/>
              <a:t>Wednesday, January 17, 2024</a:t>
            </a:fld>
            <a:endParaRPr lang="en-US"/>
          </a:p>
        </p:txBody>
      </p:sp>
      <p:sp>
        <p:nvSpPr>
          <p:cNvPr id="3" name="Footer Placeholder 2">
            <a:extLst>
              <a:ext uri="{FF2B5EF4-FFF2-40B4-BE49-F238E27FC236}">
                <a16:creationId xmlns:a16="http://schemas.microsoft.com/office/drawing/2014/main" id="{BFCF6B08-1984-4F7C-9F6E-A4F47BDBA2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771B3C5-CEC7-427F-931C-1318C421BEF9}"/>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81893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EB55F-536E-4547-A5D2-0483FC3684CD}"/>
              </a:ext>
            </a:extLst>
          </p:cNvPr>
          <p:cNvSpPr>
            <a:spLocks noGrp="1"/>
          </p:cNvSpPr>
          <p:nvPr>
            <p:ph type="title"/>
          </p:nvPr>
        </p:nvSpPr>
        <p:spPr>
          <a:xfrm>
            <a:off x="1371600" y="987425"/>
            <a:ext cx="3932237" cy="1894511"/>
          </a:xfrm>
        </p:spPr>
        <p:txBody>
          <a:bodyPr anchor="b"/>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717D3C-533B-4EA9-886B-FAE59956C74C}"/>
              </a:ext>
            </a:extLst>
          </p:cNvPr>
          <p:cNvSpPr>
            <a:spLocks noGrp="1"/>
          </p:cNvSpPr>
          <p:nvPr>
            <p:ph idx="1"/>
          </p:nvPr>
        </p:nvSpPr>
        <p:spPr>
          <a:xfrm>
            <a:off x="5650992" y="987425"/>
            <a:ext cx="5687568" cy="4873625"/>
          </a:xfrm>
        </p:spPr>
        <p:txBody>
          <a:bodyPr>
            <a:normAutofit/>
          </a:bodyPr>
          <a:lstStyle>
            <a:lvl1pPr>
              <a:defRPr sz="20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2419D2E1-4B17-4608-961E-2C4719855E89}"/>
              </a:ext>
            </a:extLst>
          </p:cNvPr>
          <p:cNvSpPr>
            <a:spLocks noGrp="1"/>
          </p:cNvSpPr>
          <p:nvPr>
            <p:ph type="body" sz="half" idx="2"/>
          </p:nvPr>
        </p:nvSpPr>
        <p:spPr>
          <a:xfrm>
            <a:off x="1371600" y="3058510"/>
            <a:ext cx="3932237" cy="280254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75A3535-184C-438C-AE91-9C42B7C5AFB6}"/>
              </a:ext>
            </a:extLst>
          </p:cNvPr>
          <p:cNvSpPr>
            <a:spLocks noGrp="1"/>
          </p:cNvSpPr>
          <p:nvPr>
            <p:ph type="dt" sz="half" idx="10"/>
          </p:nvPr>
        </p:nvSpPr>
        <p:spPr/>
        <p:txBody>
          <a:bodyPr/>
          <a:lstStyle/>
          <a:p>
            <a:fld id="{B73E0B7D-2260-4809-8F0A-9E5F3E24F169}" type="datetime2">
              <a:rPr lang="en-US" smtClean="0"/>
              <a:t>Wednesday, January 17, 2024</a:t>
            </a:fld>
            <a:endParaRPr lang="en-US"/>
          </a:p>
        </p:txBody>
      </p:sp>
      <p:sp>
        <p:nvSpPr>
          <p:cNvPr id="6" name="Footer Placeholder 5">
            <a:extLst>
              <a:ext uri="{FF2B5EF4-FFF2-40B4-BE49-F238E27FC236}">
                <a16:creationId xmlns:a16="http://schemas.microsoft.com/office/drawing/2014/main" id="{0DF6DBC3-4A58-42BA-9B55-A9A7251037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D4E6563-0AB6-4038-A12B-A259552DB66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002268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702C5-1E3B-4C62-A538-59BB572864A0}"/>
              </a:ext>
            </a:extLst>
          </p:cNvPr>
          <p:cNvSpPr>
            <a:spLocks noGrp="1"/>
          </p:cNvSpPr>
          <p:nvPr>
            <p:ph type="title"/>
          </p:nvPr>
        </p:nvSpPr>
        <p:spPr>
          <a:xfrm>
            <a:off x="1371600" y="987552"/>
            <a:ext cx="3932237" cy="1892808"/>
          </a:xfrm>
        </p:spPr>
        <p:txBody>
          <a:bodyPr anchor="b"/>
          <a:lstStyle>
            <a:lvl1pPr>
              <a:defRPr sz="3200" baseline="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6E2CF574-95CE-4E60-B2CF-3B5B4F33A767}"/>
              </a:ext>
            </a:extLst>
          </p:cNvPr>
          <p:cNvSpPr>
            <a:spLocks noGrp="1"/>
          </p:cNvSpPr>
          <p:nvPr>
            <p:ph type="pic" idx="1"/>
          </p:nvPr>
        </p:nvSpPr>
        <p:spPr>
          <a:xfrm>
            <a:off x="5505319" y="987425"/>
            <a:ext cx="583324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6D039F7C-C735-4356-8B04-89E19047950C}"/>
              </a:ext>
            </a:extLst>
          </p:cNvPr>
          <p:cNvSpPr>
            <a:spLocks noGrp="1"/>
          </p:cNvSpPr>
          <p:nvPr>
            <p:ph type="body" sz="half" idx="2"/>
          </p:nvPr>
        </p:nvSpPr>
        <p:spPr>
          <a:xfrm>
            <a:off x="1371600" y="3033286"/>
            <a:ext cx="3932237" cy="2835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5E706DF-52A3-4F34-9BF5-E1ACD5D54283}"/>
              </a:ext>
            </a:extLst>
          </p:cNvPr>
          <p:cNvSpPr>
            <a:spLocks noGrp="1"/>
          </p:cNvSpPr>
          <p:nvPr>
            <p:ph type="dt" sz="half" idx="10"/>
          </p:nvPr>
        </p:nvSpPr>
        <p:spPr/>
        <p:txBody>
          <a:bodyPr/>
          <a:lstStyle/>
          <a:p>
            <a:fld id="{3C8E4735-C637-46A3-94EB-AB3AC4188D2F}" type="datetime2">
              <a:rPr lang="en-US" smtClean="0"/>
              <a:t>Wednesday, January 17, 2024</a:t>
            </a:fld>
            <a:endParaRPr lang="en-US"/>
          </a:p>
        </p:txBody>
      </p:sp>
      <p:sp>
        <p:nvSpPr>
          <p:cNvPr id="6" name="Footer Placeholder 5">
            <a:extLst>
              <a:ext uri="{FF2B5EF4-FFF2-40B4-BE49-F238E27FC236}">
                <a16:creationId xmlns:a16="http://schemas.microsoft.com/office/drawing/2014/main" id="{BFB25E53-E72E-4110-BB6B-3477F56C30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686F8F-3D62-4CEC-AD9A-B70848E6A81C}"/>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3895749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DC3B6-2D75-4EC4-9120-88DCE0EA61A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4B06CB-A0FE-4499-B674-90C8C281A55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FD700-765A-4DE6-A8EC-9D9D92FCBB42}"/>
              </a:ext>
            </a:extLst>
          </p:cNvPr>
          <p:cNvSpPr>
            <a:spLocks noGrp="1"/>
          </p:cNvSpPr>
          <p:nvPr>
            <p:ph type="dt" sz="half" idx="10"/>
          </p:nvPr>
        </p:nvSpPr>
        <p:spPr/>
        <p:txBody>
          <a:bodyPr/>
          <a:lstStyle/>
          <a:p>
            <a:fld id="{735E98AF-4574-4509-BF7A-519ACD5BF826}" type="datetime2">
              <a:rPr lang="en-US" smtClean="0"/>
              <a:t>Wednesday, January 17, 2024</a:t>
            </a:fld>
            <a:endParaRPr lang="en-US"/>
          </a:p>
        </p:txBody>
      </p:sp>
      <p:sp>
        <p:nvSpPr>
          <p:cNvPr id="5" name="Footer Placeholder 4">
            <a:extLst>
              <a:ext uri="{FF2B5EF4-FFF2-40B4-BE49-F238E27FC236}">
                <a16:creationId xmlns:a16="http://schemas.microsoft.com/office/drawing/2014/main" id="{0C4664EC-C4B1-4D14-9ED3-14C6CCBFF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DF5526-E518-4133-9F44-D812576C1092}"/>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1821592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F62998-15B1-4CA8-8C60-7801001F8060}"/>
              </a:ext>
            </a:extLst>
          </p:cNvPr>
          <p:cNvSpPr>
            <a:spLocks noGrp="1"/>
          </p:cNvSpPr>
          <p:nvPr>
            <p:ph type="title" orient="vert"/>
          </p:nvPr>
        </p:nvSpPr>
        <p:spPr>
          <a:xfrm>
            <a:off x="8724900" y="838899"/>
            <a:ext cx="2628900" cy="48493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11AE278-0885-4594-AB09-120344C7D882}"/>
              </a:ext>
            </a:extLst>
          </p:cNvPr>
          <p:cNvSpPr>
            <a:spLocks noGrp="1"/>
          </p:cNvSpPr>
          <p:nvPr>
            <p:ph type="body" orient="vert" idx="1"/>
          </p:nvPr>
        </p:nvSpPr>
        <p:spPr>
          <a:xfrm>
            <a:off x="849235" y="838900"/>
            <a:ext cx="7723265" cy="4849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5B850CC-FB43-4988-8D4E-9C54C20185B4}"/>
              </a:ext>
            </a:extLst>
          </p:cNvPr>
          <p:cNvSpPr>
            <a:spLocks noGrp="1"/>
          </p:cNvSpPr>
          <p:nvPr>
            <p:ph type="dt" sz="half" idx="10"/>
          </p:nvPr>
        </p:nvSpPr>
        <p:spPr/>
        <p:txBody>
          <a:bodyPr/>
          <a:lstStyle/>
          <a:p>
            <a:fld id="{93DD97D4-9636-490F-85D0-E926C2B6F3B1}" type="datetime2">
              <a:rPr lang="en-US" smtClean="0"/>
              <a:t>Wednesday, January 17, 2024</a:t>
            </a:fld>
            <a:endParaRPr lang="en-US"/>
          </a:p>
        </p:txBody>
      </p:sp>
      <p:sp>
        <p:nvSpPr>
          <p:cNvPr id="5" name="Footer Placeholder 4">
            <a:extLst>
              <a:ext uri="{FF2B5EF4-FFF2-40B4-BE49-F238E27FC236}">
                <a16:creationId xmlns:a16="http://schemas.microsoft.com/office/drawing/2014/main" id="{47A70300-3853-4FB4-A084-CF6E5CF2BD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DBAFB0-25AA-4B69-8418-418F47A92700}"/>
              </a:ext>
            </a:extLst>
          </p:cNvPr>
          <p:cNvSpPr>
            <a:spLocks noGrp="1"/>
          </p:cNvSpPr>
          <p:nvPr>
            <p:ph type="sldNum" sz="quarter" idx="12"/>
          </p:nvPr>
        </p:nvSpPr>
        <p:spPr/>
        <p:txBody>
          <a:bodyPr/>
          <a:lstStyle/>
          <a:p>
            <a:fld id="{C01389E6-C847-4AD0-B56D-D205B2EAB1EE}" type="slidenum">
              <a:rPr lang="en-US" smtClean="0"/>
              <a:t>‹#›</a:t>
            </a:fld>
            <a:endParaRPr lang="en-US"/>
          </a:p>
        </p:txBody>
      </p:sp>
    </p:spTree>
    <p:extLst>
      <p:ext uri="{BB962C8B-B14F-4D97-AF65-F5344CB8AC3E}">
        <p14:creationId xmlns:p14="http://schemas.microsoft.com/office/powerpoint/2010/main" val="26854870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CF2F3BB-127D-44BC-A8EF-A8BB5F5911CA}"/>
              </a:ext>
            </a:extLst>
          </p:cNvPr>
          <p:cNvSpPr/>
          <p:nvPr/>
        </p:nvSpPr>
        <p:spPr>
          <a:xfrm rot="10800000" flipH="1">
            <a:off x="0" y="6401226"/>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10D1F30-F118-4A1F-A48F-7E5706959F64}"/>
              </a:ext>
            </a:extLst>
          </p:cNvPr>
          <p:cNvSpPr/>
          <p:nvPr/>
        </p:nvSpPr>
        <p:spPr>
          <a:xfrm flipH="1">
            <a:off x="4038602" y="6401228"/>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17AE890C-17CE-44C0-BDED-BA68F92A845D}"/>
              </a:ext>
            </a:extLst>
          </p:cNvPr>
          <p:cNvSpPr>
            <a:spLocks noGrp="1"/>
          </p:cNvSpPr>
          <p:nvPr>
            <p:ph type="title"/>
          </p:nvPr>
        </p:nvSpPr>
        <p:spPr>
          <a:xfrm>
            <a:off x="1371600" y="795528"/>
            <a:ext cx="10241280" cy="1234440"/>
          </a:xfrm>
          <a:prstGeom prst="rect">
            <a:avLst/>
          </a:prstGeom>
        </p:spPr>
        <p:txBody>
          <a:bodyPr vert="horz" lIns="0" tIns="0" rIns="0" bIns="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47910A6E-46D1-42CF-996C-2207737FB871}"/>
              </a:ext>
            </a:extLst>
          </p:cNvPr>
          <p:cNvSpPr>
            <a:spLocks noGrp="1"/>
          </p:cNvSpPr>
          <p:nvPr>
            <p:ph type="body" idx="1"/>
          </p:nvPr>
        </p:nvSpPr>
        <p:spPr>
          <a:xfrm>
            <a:off x="1371600" y="2112264"/>
            <a:ext cx="10241280" cy="3959352"/>
          </a:xfrm>
          <a:prstGeom prst="rect">
            <a:avLst/>
          </a:prstGeom>
        </p:spPr>
        <p:txBody>
          <a:bodyPr vert="horz" lIns="0" tIns="0" rIns="0" bIns="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85B5247-D236-462B-BCE0-2A24DF75B085}"/>
              </a:ext>
            </a:extLst>
          </p:cNvPr>
          <p:cNvSpPr>
            <a:spLocks noGrp="1"/>
          </p:cNvSpPr>
          <p:nvPr>
            <p:ph type="dt" sz="half" idx="2"/>
          </p:nvPr>
        </p:nvSpPr>
        <p:spPr>
          <a:xfrm>
            <a:off x="7909560" y="6409944"/>
            <a:ext cx="3703320" cy="448056"/>
          </a:xfrm>
          <a:prstGeom prst="rect">
            <a:avLst/>
          </a:prstGeom>
        </p:spPr>
        <p:txBody>
          <a:bodyPr vert="horz" lIns="91440" tIns="45720" rIns="91440" bIns="45720" rtlCol="0" anchor="ctr"/>
          <a:lstStyle>
            <a:lvl1pPr algn="r">
              <a:defRPr sz="900" cap="all" spc="300" baseline="0">
                <a:solidFill>
                  <a:srgbClr val="FFFFFF"/>
                </a:solidFill>
              </a:defRPr>
            </a:lvl1pPr>
          </a:lstStyle>
          <a:p>
            <a:fld id="{AE0C963C-C1DB-4AFD-9DDC-0691666BF49B}" type="datetime2">
              <a:rPr lang="en-US" smtClean="0"/>
              <a:pPr/>
              <a:t>Wednesday, January 17, 2024</a:t>
            </a:fld>
            <a:endParaRPr lang="en-US" cap="all" dirty="0"/>
          </a:p>
        </p:txBody>
      </p:sp>
      <p:sp>
        <p:nvSpPr>
          <p:cNvPr id="5" name="Footer Placeholder 4">
            <a:extLst>
              <a:ext uri="{FF2B5EF4-FFF2-40B4-BE49-F238E27FC236}">
                <a16:creationId xmlns:a16="http://schemas.microsoft.com/office/drawing/2014/main" id="{19155C58-7DDF-4CD4-96AD-F9CC844D84CC}"/>
              </a:ext>
            </a:extLst>
          </p:cNvPr>
          <p:cNvSpPr>
            <a:spLocks noGrp="1"/>
          </p:cNvSpPr>
          <p:nvPr>
            <p:ph type="ftr" sz="quarter" idx="3"/>
          </p:nvPr>
        </p:nvSpPr>
        <p:spPr>
          <a:xfrm rot="5400000">
            <a:off x="-1828800" y="1911096"/>
            <a:ext cx="4114800" cy="457200"/>
          </a:xfrm>
          <a:prstGeom prst="rect">
            <a:avLst/>
          </a:prstGeom>
        </p:spPr>
        <p:txBody>
          <a:bodyPr vert="horz" lIns="91440" tIns="45720" rIns="91440" bIns="45720" rtlCol="0" anchor="ctr"/>
          <a:lstStyle>
            <a:lvl1pPr algn="l">
              <a:defRPr sz="900" b="1">
                <a:solidFill>
                  <a:schemeClr val="tx1"/>
                </a:solidFill>
                <a:latin typeface="+mj-lt"/>
              </a:defRPr>
            </a:lvl1pPr>
          </a:lstStyle>
          <a:p>
            <a:pPr algn="l"/>
            <a:endParaRPr lang="en-US"/>
          </a:p>
        </p:txBody>
      </p:sp>
      <p:sp>
        <p:nvSpPr>
          <p:cNvPr id="6" name="Slide Number Placeholder 5">
            <a:extLst>
              <a:ext uri="{FF2B5EF4-FFF2-40B4-BE49-F238E27FC236}">
                <a16:creationId xmlns:a16="http://schemas.microsoft.com/office/drawing/2014/main" id="{6F495647-A849-45D9-BC71-46A12E6DE479}"/>
              </a:ext>
            </a:extLst>
          </p:cNvPr>
          <p:cNvSpPr>
            <a:spLocks noGrp="1"/>
          </p:cNvSpPr>
          <p:nvPr>
            <p:ph type="sldNum" sz="quarter" idx="4"/>
          </p:nvPr>
        </p:nvSpPr>
        <p:spPr>
          <a:xfrm>
            <a:off x="11667744" y="6409944"/>
            <a:ext cx="438912" cy="448056"/>
          </a:xfrm>
          <a:prstGeom prst="rect">
            <a:avLst/>
          </a:prstGeom>
        </p:spPr>
        <p:txBody>
          <a:bodyPr vert="horz" lIns="91440" tIns="45720" rIns="91440" bIns="45720" rtlCol="0" anchor="ctr"/>
          <a:lstStyle>
            <a:lvl1pPr algn="r">
              <a:defRPr sz="900">
                <a:solidFill>
                  <a:srgbClr val="FFFFFF"/>
                </a:solidFill>
              </a:defRPr>
            </a:lvl1pPr>
          </a:lstStyle>
          <a:p>
            <a:fld id="{C01389E6-C847-4AD0-B56D-D205B2EAB1EE}" type="slidenum">
              <a:rPr lang="en-US" smtClean="0"/>
              <a:pPr/>
              <a:t>‹#›</a:t>
            </a:fld>
            <a:endParaRPr lang="en-US" sz="800" dirty="0"/>
          </a:p>
        </p:txBody>
      </p:sp>
    </p:spTree>
    <p:extLst>
      <p:ext uri="{BB962C8B-B14F-4D97-AF65-F5344CB8AC3E}">
        <p14:creationId xmlns:p14="http://schemas.microsoft.com/office/powerpoint/2010/main" val="2555179641"/>
      </p:ext>
    </p:extLst>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hf sldNum="0" hdr="0" ftr="0" dt="0"/>
  <p:txStyles>
    <p:titleStyle>
      <a:lvl1pPr algn="l" defTabSz="914400" rtl="0" eaLnBrk="1" latinLnBrk="0" hangingPunct="1">
        <a:lnSpc>
          <a:spcPct val="100000"/>
        </a:lnSpc>
        <a:spcBef>
          <a:spcPct val="0"/>
        </a:spcBef>
        <a:buNone/>
        <a:defRPr sz="3600" b="1" i="0" kern="1200" cap="all" spc="7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image" Target="../media/image14.png"/><Relationship Id="rId7" Type="http://schemas.openxmlformats.org/officeDocument/2006/relationships/diagramQuickStyle" Target="../diagrams/quickStyle9.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Layout" Target="../diagrams/layout9.xml"/><Relationship Id="rId5" Type="http://schemas.openxmlformats.org/officeDocument/2006/relationships/diagramData" Target="../diagrams/data9.xml"/><Relationship Id="rId4" Type="http://schemas.openxmlformats.org/officeDocument/2006/relationships/image" Target="../media/image15.svg"/><Relationship Id="rId9" Type="http://schemas.microsoft.com/office/2007/relationships/diagramDrawing" Target="../diagrams/drawing9.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openxmlformats.org/officeDocument/2006/relationships/image" Target="../media/image21.svg"/></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F292AA-C8DB-4CAA-97C9-456CF85406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adient pastel colours on a top view">
            <a:extLst>
              <a:ext uri="{FF2B5EF4-FFF2-40B4-BE49-F238E27FC236}">
                <a16:creationId xmlns:a16="http://schemas.microsoft.com/office/drawing/2014/main" id="{BB5A84F8-4C88-2A18-0DDD-1A58B493D835}"/>
              </a:ext>
            </a:extLst>
          </p:cNvPr>
          <p:cNvPicPr>
            <a:picLocks noChangeAspect="1"/>
          </p:cNvPicPr>
          <p:nvPr/>
        </p:nvPicPr>
        <p:blipFill rotWithShape="1">
          <a:blip r:embed="rId3"/>
          <a:srcRect l="38158" r="17187" b="-1"/>
          <a:stretch/>
        </p:blipFill>
        <p:spPr>
          <a:xfrm>
            <a:off x="-1" y="10"/>
            <a:ext cx="4587901" cy="6857990"/>
          </a:xfrm>
          <a:prstGeom prst="rect">
            <a:avLst/>
          </a:prstGeom>
        </p:spPr>
      </p:pic>
      <p:sp>
        <p:nvSpPr>
          <p:cNvPr id="11" name="Rectangle 10">
            <a:extLst>
              <a:ext uri="{FF2B5EF4-FFF2-40B4-BE49-F238E27FC236}">
                <a16:creationId xmlns:a16="http://schemas.microsoft.com/office/drawing/2014/main" id="{AA065953-3D69-4CD4-80C3-DF10DEB4C7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2" y="-429"/>
            <a:ext cx="7604097" cy="6857571"/>
          </a:xfrm>
          <a:prstGeom prst="rect">
            <a:avLst/>
          </a:prstGeom>
          <a:gradFill>
            <a:gsLst>
              <a:gs pos="0">
                <a:schemeClr val="accent6">
                  <a:lumMod val="75000"/>
                  <a:alpha val="73000"/>
                </a:schemeClr>
              </a:gs>
              <a:gs pos="100000">
                <a:schemeClr val="accent2"/>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36DB5-F10D-4EDB-87E2-ECB9301FFC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901" y="0"/>
            <a:ext cx="7604097" cy="6858000"/>
          </a:xfrm>
          <a:prstGeom prst="rect">
            <a:avLst/>
          </a:prstGeom>
          <a:gradFill>
            <a:gsLst>
              <a:gs pos="0">
                <a:schemeClr val="accent5">
                  <a:alpha val="37000"/>
                </a:schemeClr>
              </a:gs>
              <a:gs pos="98000">
                <a:schemeClr val="accent2">
                  <a:alpha val="66000"/>
                </a:schemeClr>
              </a:gs>
            </a:gsLst>
            <a:lin ang="12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46F195D-95DC-419E-BBC1-E2B601A606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599847" y="4355164"/>
            <a:ext cx="7592151" cy="2502836"/>
          </a:xfrm>
          <a:prstGeom prst="rect">
            <a:avLst/>
          </a:prstGeom>
          <a:gradFill>
            <a:gsLst>
              <a:gs pos="22000">
                <a:schemeClr val="accent6">
                  <a:alpha val="39000"/>
                </a:schemeClr>
              </a:gs>
              <a:gs pos="82000">
                <a:schemeClr val="accent5">
                  <a:alpha val="19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2256CF5B-1DAD-4912-86B9-FCA733692F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704304">
            <a:off x="6080918" y="830588"/>
            <a:ext cx="4998441" cy="4998441"/>
          </a:xfrm>
          <a:prstGeom prst="ellipse">
            <a:avLst/>
          </a:prstGeom>
          <a:gradFill>
            <a:gsLst>
              <a:gs pos="39000">
                <a:schemeClr val="accent4">
                  <a:lumMod val="20000"/>
                  <a:lumOff val="80000"/>
                  <a:alpha val="0"/>
                </a:schemeClr>
              </a:gs>
              <a:gs pos="100000">
                <a:schemeClr val="accent6">
                  <a:alpha val="18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1EFF839-1BBC-B248-33E8-3DE775068C3C}"/>
              </a:ext>
            </a:extLst>
          </p:cNvPr>
          <p:cNvSpPr>
            <a:spLocks noGrp="1"/>
          </p:cNvSpPr>
          <p:nvPr>
            <p:ph type="ctrTitle"/>
          </p:nvPr>
        </p:nvSpPr>
        <p:spPr>
          <a:xfrm>
            <a:off x="4693186" y="768485"/>
            <a:ext cx="7271131" cy="3169674"/>
          </a:xfrm>
        </p:spPr>
        <p:txBody>
          <a:bodyPr>
            <a:normAutofit/>
          </a:bodyPr>
          <a:lstStyle/>
          <a:p>
            <a:r>
              <a:rPr lang="en-GB" dirty="0">
                <a:solidFill>
                  <a:schemeClr val="bg1"/>
                </a:solidFill>
              </a:rPr>
              <a:t>Implications of family bereavement on a child’s life-long development </a:t>
            </a:r>
          </a:p>
        </p:txBody>
      </p:sp>
      <p:sp>
        <p:nvSpPr>
          <p:cNvPr id="3" name="Subtitle 2">
            <a:extLst>
              <a:ext uri="{FF2B5EF4-FFF2-40B4-BE49-F238E27FC236}">
                <a16:creationId xmlns:a16="http://schemas.microsoft.com/office/drawing/2014/main" id="{E838A066-396C-3883-35DB-1278E55A2D8B}"/>
              </a:ext>
            </a:extLst>
          </p:cNvPr>
          <p:cNvSpPr>
            <a:spLocks noGrp="1"/>
          </p:cNvSpPr>
          <p:nvPr>
            <p:ph type="subTitle" idx="1"/>
          </p:nvPr>
        </p:nvSpPr>
        <p:spPr>
          <a:xfrm>
            <a:off x="5862918" y="4793128"/>
            <a:ext cx="5462494" cy="1141157"/>
          </a:xfrm>
        </p:spPr>
        <p:txBody>
          <a:bodyPr>
            <a:normAutofit/>
          </a:bodyPr>
          <a:lstStyle/>
          <a:p>
            <a:pPr algn="r"/>
            <a:r>
              <a:rPr lang="en-GB" sz="1400" dirty="0">
                <a:solidFill>
                  <a:schemeClr val="bg1"/>
                </a:solidFill>
              </a:rPr>
              <a:t>Kayleigh O’Shea</a:t>
            </a:r>
          </a:p>
          <a:p>
            <a:pPr algn="r"/>
            <a:r>
              <a:rPr lang="en-GB" sz="1400" dirty="0">
                <a:solidFill>
                  <a:schemeClr val="bg1"/>
                </a:solidFill>
              </a:rPr>
              <a:t>2000277</a:t>
            </a:r>
          </a:p>
        </p:txBody>
      </p:sp>
      <p:sp>
        <p:nvSpPr>
          <p:cNvPr id="6" name="TextBox 5">
            <a:extLst>
              <a:ext uri="{FF2B5EF4-FFF2-40B4-BE49-F238E27FC236}">
                <a16:creationId xmlns:a16="http://schemas.microsoft.com/office/drawing/2014/main" id="{D909E1C2-6F9F-3877-7680-7767AC692F37}"/>
              </a:ext>
            </a:extLst>
          </p:cNvPr>
          <p:cNvSpPr txBox="1"/>
          <p:nvPr/>
        </p:nvSpPr>
        <p:spPr>
          <a:xfrm>
            <a:off x="3191435" y="10954871"/>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48135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4" name="Rectangle 2053">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58" name="Rectangle 205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08" y="5284922"/>
            <a:ext cx="12203208" cy="1600201"/>
          </a:xfrm>
          <a:prstGeom prst="rect">
            <a:avLst/>
          </a:prstGeom>
          <a:gradFill>
            <a:gsLst>
              <a:gs pos="0">
                <a:schemeClr val="accent5">
                  <a:alpha val="88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2" name="Rectangle 2061">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1" y="5284922"/>
            <a:ext cx="8164608" cy="1594270"/>
          </a:xfrm>
          <a:prstGeom prst="rect">
            <a:avLst/>
          </a:prstGeom>
          <a:gradFill>
            <a:gsLst>
              <a:gs pos="91069">
                <a:schemeClr val="accent2"/>
              </a:gs>
              <a:gs pos="22000">
                <a:schemeClr val="accent2">
                  <a:alpha val="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64" name="Rectangle 2063">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45883" y="5284922"/>
            <a:ext cx="7012127" cy="1579412"/>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6" name="Rectangle 2065">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038597" y="5284922"/>
            <a:ext cx="8164607" cy="1591534"/>
          </a:xfrm>
          <a:prstGeom prst="rect">
            <a:avLst/>
          </a:prstGeom>
          <a:gradFill>
            <a:gsLst>
              <a:gs pos="0">
                <a:schemeClr val="accent5">
                  <a:alpha val="26000"/>
                </a:schemeClr>
              </a:gs>
              <a:gs pos="72000">
                <a:schemeClr val="accent5">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EDC63F5-1F48-908A-5D23-60CFD971EE55}"/>
              </a:ext>
            </a:extLst>
          </p:cNvPr>
          <p:cNvSpPr txBox="1"/>
          <p:nvPr/>
        </p:nvSpPr>
        <p:spPr>
          <a:xfrm>
            <a:off x="835863" y="5652097"/>
            <a:ext cx="10587314" cy="877729"/>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Family Bereavement</a:t>
            </a:r>
          </a:p>
        </p:txBody>
      </p:sp>
      <p:pic>
        <p:nvPicPr>
          <p:cNvPr id="2049" name="Picture 1" descr="Woman and child stand together looking at a gravestone">
            <a:extLst>
              <a:ext uri="{FF2B5EF4-FFF2-40B4-BE49-F238E27FC236}">
                <a16:creationId xmlns:a16="http://schemas.microsoft.com/office/drawing/2014/main" id="{4312FF91-A545-5032-AA32-B9848E865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8242" y="950486"/>
            <a:ext cx="4450582" cy="267034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6C85253-AB9A-5840-8232-BCBF130983DD}"/>
              </a:ext>
            </a:extLst>
          </p:cNvPr>
          <p:cNvSpPr txBox="1"/>
          <p:nvPr/>
        </p:nvSpPr>
        <p:spPr>
          <a:xfrm>
            <a:off x="1301891" y="710243"/>
            <a:ext cx="5194759" cy="2910592"/>
          </a:xfrm>
          <a:prstGeom prst="rect">
            <a:avLst/>
          </a:prstGeom>
        </p:spPr>
        <p:txBody>
          <a:bodyPr vert="horz" lIns="0" tIns="0" rIns="0" bIns="0" rtlCol="0">
            <a:noAutofit/>
          </a:bodyPr>
          <a:lstStyle/>
          <a:p>
            <a:pPr indent="-198882" defTabSz="795528">
              <a:lnSpc>
                <a:spcPct val="110000"/>
              </a:lnSpc>
              <a:spcAft>
                <a:spcPts val="522"/>
              </a:spcAft>
              <a:buFont typeface="Arial" panose="020B0604020202020204" pitchFamily="34" charset="0"/>
              <a:buChar char="•"/>
            </a:pPr>
            <a:r>
              <a:rPr lang="en-US" sz="2088" kern="1200" dirty="0">
                <a:solidFill>
                  <a:schemeClr val="tx1"/>
                </a:solidFill>
                <a:latin typeface="+mn-lt"/>
                <a:ea typeface="+mn-ea"/>
                <a:cs typeface="+mn-cs"/>
              </a:rPr>
              <a:t>Loosing someone who is important to you</a:t>
            </a:r>
          </a:p>
          <a:p>
            <a:pPr indent="-198882" defTabSz="795528">
              <a:lnSpc>
                <a:spcPct val="110000"/>
              </a:lnSpc>
              <a:spcAft>
                <a:spcPts val="522"/>
              </a:spcAft>
              <a:buFont typeface="Arial" panose="020B0604020202020204" pitchFamily="34" charset="0"/>
              <a:buChar char="•"/>
            </a:pPr>
            <a:endParaRPr lang="en-US" sz="2088" kern="1200" dirty="0">
              <a:solidFill>
                <a:schemeClr val="tx1"/>
              </a:solidFill>
              <a:latin typeface="+mn-lt"/>
              <a:ea typeface="+mn-ea"/>
              <a:cs typeface="+mn-cs"/>
            </a:endParaRPr>
          </a:p>
          <a:p>
            <a:pPr indent="-198882" defTabSz="795528">
              <a:lnSpc>
                <a:spcPct val="110000"/>
              </a:lnSpc>
              <a:spcAft>
                <a:spcPts val="522"/>
              </a:spcAft>
              <a:buFont typeface="Arial" panose="020B0604020202020204" pitchFamily="34" charset="0"/>
              <a:buChar char="•"/>
            </a:pPr>
            <a:r>
              <a:rPr lang="en-US" sz="2088" kern="1200" dirty="0">
                <a:solidFill>
                  <a:schemeClr val="tx1"/>
                </a:solidFill>
                <a:latin typeface="+mn-lt"/>
                <a:ea typeface="+mn-ea"/>
                <a:cs typeface="+mn-cs"/>
              </a:rPr>
              <a:t>Emotionally devastating</a:t>
            </a:r>
          </a:p>
          <a:p>
            <a:pPr indent="-198882" defTabSz="795528">
              <a:lnSpc>
                <a:spcPct val="110000"/>
              </a:lnSpc>
              <a:spcAft>
                <a:spcPts val="522"/>
              </a:spcAft>
              <a:buFont typeface="Arial" panose="020B0604020202020204" pitchFamily="34" charset="0"/>
              <a:buChar char="•"/>
            </a:pPr>
            <a:endParaRPr lang="en-US" sz="2088" kern="1200" dirty="0">
              <a:solidFill>
                <a:schemeClr val="tx1"/>
              </a:solidFill>
              <a:latin typeface="+mn-lt"/>
              <a:ea typeface="+mn-ea"/>
              <a:cs typeface="+mn-cs"/>
            </a:endParaRPr>
          </a:p>
          <a:p>
            <a:pPr indent="-198882" defTabSz="795528">
              <a:lnSpc>
                <a:spcPct val="110000"/>
              </a:lnSpc>
              <a:spcAft>
                <a:spcPts val="522"/>
              </a:spcAft>
              <a:buFont typeface="Arial" panose="020B0604020202020204" pitchFamily="34" charset="0"/>
              <a:buChar char="•"/>
            </a:pPr>
            <a:r>
              <a:rPr lang="en-US" sz="2088" kern="1200" dirty="0">
                <a:solidFill>
                  <a:schemeClr val="tx1"/>
                </a:solidFill>
                <a:latin typeface="+mn-lt"/>
                <a:ea typeface="+mn-ea"/>
                <a:cs typeface="+mn-cs"/>
              </a:rPr>
              <a:t>Range of physical and emotional processes</a:t>
            </a:r>
          </a:p>
          <a:p>
            <a:pPr indent="-198882" defTabSz="795528">
              <a:lnSpc>
                <a:spcPct val="110000"/>
              </a:lnSpc>
              <a:spcAft>
                <a:spcPts val="522"/>
              </a:spcAft>
              <a:buFont typeface="Arial" panose="020B0604020202020204" pitchFamily="34" charset="0"/>
              <a:buChar char="•"/>
            </a:pPr>
            <a:endParaRPr lang="en-US" sz="2088" kern="1200" dirty="0">
              <a:solidFill>
                <a:schemeClr val="tx1"/>
              </a:solidFill>
              <a:latin typeface="+mn-lt"/>
              <a:ea typeface="+mn-ea"/>
              <a:cs typeface="+mn-cs"/>
            </a:endParaRPr>
          </a:p>
          <a:p>
            <a:pPr indent="-198882" defTabSz="795528">
              <a:lnSpc>
                <a:spcPct val="110000"/>
              </a:lnSpc>
              <a:spcAft>
                <a:spcPts val="522"/>
              </a:spcAft>
              <a:buFont typeface="Arial" panose="020B0604020202020204" pitchFamily="34" charset="0"/>
              <a:buChar char="•"/>
            </a:pPr>
            <a:r>
              <a:rPr lang="en-US" sz="2088" kern="1200" dirty="0">
                <a:solidFill>
                  <a:schemeClr val="tx1"/>
                </a:solidFill>
                <a:latin typeface="+mn-lt"/>
                <a:ea typeface="+mn-ea"/>
                <a:cs typeface="+mn-cs"/>
              </a:rPr>
              <a:t>Stress levels increase</a:t>
            </a:r>
          </a:p>
          <a:p>
            <a:pPr indent="-198882" defTabSz="795528">
              <a:lnSpc>
                <a:spcPct val="110000"/>
              </a:lnSpc>
              <a:spcAft>
                <a:spcPts val="522"/>
              </a:spcAft>
              <a:buFont typeface="Arial" panose="020B0604020202020204" pitchFamily="34" charset="0"/>
              <a:buChar char="•"/>
            </a:pPr>
            <a:endParaRPr lang="en-US" sz="2088" kern="1200" dirty="0">
              <a:solidFill>
                <a:schemeClr val="tx1"/>
              </a:solidFill>
              <a:latin typeface="+mn-lt"/>
              <a:ea typeface="+mn-ea"/>
              <a:cs typeface="+mn-cs"/>
            </a:endParaRPr>
          </a:p>
          <a:p>
            <a:pPr indent="-198882" defTabSz="795528">
              <a:lnSpc>
                <a:spcPct val="110000"/>
              </a:lnSpc>
              <a:spcAft>
                <a:spcPts val="522"/>
              </a:spcAft>
              <a:buFont typeface="Arial" panose="020B0604020202020204" pitchFamily="34" charset="0"/>
              <a:buChar char="•"/>
            </a:pPr>
            <a:r>
              <a:rPr lang="en-US" sz="2088" kern="1200" dirty="0">
                <a:solidFill>
                  <a:schemeClr val="tx1"/>
                </a:solidFill>
                <a:latin typeface="+mn-lt"/>
                <a:ea typeface="+mn-ea"/>
                <a:cs typeface="+mn-cs"/>
              </a:rPr>
              <a:t>Fear of the unknown</a:t>
            </a:r>
          </a:p>
          <a:p>
            <a:pPr>
              <a:lnSpc>
                <a:spcPct val="110000"/>
              </a:lnSpc>
              <a:spcAft>
                <a:spcPts val="600"/>
              </a:spcAft>
            </a:pPr>
            <a:endParaRPr lang="en-US" sz="2400" dirty="0"/>
          </a:p>
        </p:txBody>
      </p:sp>
      <p:sp>
        <p:nvSpPr>
          <p:cNvPr id="7" name="TextBox 6">
            <a:extLst>
              <a:ext uri="{FF2B5EF4-FFF2-40B4-BE49-F238E27FC236}">
                <a16:creationId xmlns:a16="http://schemas.microsoft.com/office/drawing/2014/main" id="{7185BB26-1600-CD66-A7B3-5D57CE08B677}"/>
              </a:ext>
            </a:extLst>
          </p:cNvPr>
          <p:cNvSpPr txBox="1"/>
          <p:nvPr/>
        </p:nvSpPr>
        <p:spPr>
          <a:xfrm>
            <a:off x="1058563" y="4593988"/>
            <a:ext cx="4090346" cy="333296"/>
          </a:xfrm>
          <a:prstGeom prst="rect">
            <a:avLst/>
          </a:prstGeom>
          <a:noFill/>
        </p:spPr>
        <p:txBody>
          <a:bodyPr wrap="square" rtlCol="0">
            <a:spAutoFit/>
          </a:bodyPr>
          <a:lstStyle/>
          <a:p>
            <a:pPr defTabSz="795528"/>
            <a:r>
              <a:rPr lang="en-GB" sz="1566" kern="1200">
                <a:solidFill>
                  <a:schemeClr val="tx1"/>
                </a:solidFill>
                <a:latin typeface="+mn-lt"/>
                <a:ea typeface="+mn-ea"/>
                <a:cs typeface="+mn-cs"/>
              </a:rPr>
              <a:t>(MIND, 2019)</a:t>
            </a:r>
            <a:endParaRPr lang="en-GB"/>
          </a:p>
        </p:txBody>
      </p:sp>
    </p:spTree>
    <p:extLst>
      <p:ext uri="{BB962C8B-B14F-4D97-AF65-F5344CB8AC3E}">
        <p14:creationId xmlns:p14="http://schemas.microsoft.com/office/powerpoint/2010/main" val="7736488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89" name="Rectangle 208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1" name="Rectangle 209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093" name="Rectangle 2092">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EDC63F5-1F48-908A-5D23-60CFD971EE55}"/>
              </a:ext>
            </a:extLst>
          </p:cNvPr>
          <p:cNvSpPr txBox="1"/>
          <p:nvPr/>
        </p:nvSpPr>
        <p:spPr>
          <a:xfrm>
            <a:off x="1286905" y="366118"/>
            <a:ext cx="3330452" cy="4472690"/>
          </a:xfrm>
          <a:prstGeom prst="rect">
            <a:avLst/>
          </a:prstGeom>
        </p:spPr>
        <p:txBody>
          <a:bodyPr vert="horz" lIns="0" tIns="0" rIns="0" bIns="0" rtlCol="0" anchor="ctr">
            <a:normAutofit/>
          </a:bodyPr>
          <a:lstStyle/>
          <a:p>
            <a:pPr>
              <a:spcBef>
                <a:spcPct val="0"/>
              </a:spcBef>
              <a:spcAft>
                <a:spcPts val="600"/>
              </a:spcAft>
            </a:pPr>
            <a:r>
              <a:rPr lang="en-US" sz="3200" b="1" cap="all" spc="700" dirty="0">
                <a:latin typeface="+mj-lt"/>
                <a:ea typeface="+mj-ea"/>
                <a:cs typeface="+mj-cs"/>
              </a:rPr>
              <a:t>National survey</a:t>
            </a:r>
          </a:p>
        </p:txBody>
      </p:sp>
      <p:sp>
        <p:nvSpPr>
          <p:cNvPr id="2095" name="Rectangle 2094">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7" name="Rectangle 2096">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B484356-DDEC-4EAA-D13E-B4F43F2E1D57}"/>
              </a:ext>
            </a:extLst>
          </p:cNvPr>
          <p:cNvSpPr txBox="1"/>
          <p:nvPr/>
        </p:nvSpPr>
        <p:spPr>
          <a:xfrm>
            <a:off x="142429" y="6064916"/>
            <a:ext cx="4552122" cy="369332"/>
          </a:xfrm>
          <a:prstGeom prst="rect">
            <a:avLst/>
          </a:prstGeom>
          <a:noFill/>
        </p:spPr>
        <p:txBody>
          <a:bodyPr wrap="square" rtlCol="0">
            <a:spAutoFit/>
          </a:bodyPr>
          <a:lstStyle/>
          <a:p>
            <a:pPr>
              <a:spcAft>
                <a:spcPts val="600"/>
              </a:spcAft>
            </a:pPr>
            <a:r>
              <a:rPr lang="en-GB" dirty="0"/>
              <a:t>(</a:t>
            </a:r>
            <a:r>
              <a:rPr lang="en-GB" dirty="0" err="1"/>
              <a:t>Fauth</a:t>
            </a:r>
            <a:r>
              <a:rPr lang="en-GB" dirty="0"/>
              <a:t> et al., 2009)</a:t>
            </a:r>
          </a:p>
        </p:txBody>
      </p:sp>
      <p:sp>
        <p:nvSpPr>
          <p:cNvPr id="5" name="TextBox 4">
            <a:extLst>
              <a:ext uri="{FF2B5EF4-FFF2-40B4-BE49-F238E27FC236}">
                <a16:creationId xmlns:a16="http://schemas.microsoft.com/office/drawing/2014/main" id="{D52FADAC-696B-4265-E6FE-EFCA0F7F2D64}"/>
              </a:ext>
            </a:extLst>
          </p:cNvPr>
          <p:cNvSpPr txBox="1"/>
          <p:nvPr/>
        </p:nvSpPr>
        <p:spPr>
          <a:xfrm>
            <a:off x="712494" y="5372090"/>
            <a:ext cx="10410592" cy="369332"/>
          </a:xfrm>
          <a:prstGeom prst="rect">
            <a:avLst/>
          </a:prstGeom>
          <a:noFill/>
        </p:spPr>
        <p:txBody>
          <a:bodyPr wrap="square" rtlCol="0">
            <a:spAutoFit/>
          </a:bodyPr>
          <a:lstStyle/>
          <a:p>
            <a:pPr>
              <a:spcAft>
                <a:spcPts val="600"/>
              </a:spcAft>
            </a:pPr>
            <a:r>
              <a:rPr lang="en-GB" dirty="0"/>
              <a:t>Death of someone close change and challenges to a child or young person’s life</a:t>
            </a:r>
          </a:p>
        </p:txBody>
      </p:sp>
      <p:graphicFrame>
        <p:nvGraphicFramePr>
          <p:cNvPr id="2085" name="TextBox 2">
            <a:extLst>
              <a:ext uri="{FF2B5EF4-FFF2-40B4-BE49-F238E27FC236}">
                <a16:creationId xmlns:a16="http://schemas.microsoft.com/office/drawing/2014/main" id="{CB6E47C7-25DB-55B8-84C3-18BC3C097D54}"/>
              </a:ext>
            </a:extLst>
          </p:cNvPr>
          <p:cNvGraphicFramePr/>
          <p:nvPr>
            <p:extLst>
              <p:ext uri="{D42A27DB-BD31-4B8C-83A1-F6EECF244321}">
                <p14:modId xmlns:p14="http://schemas.microsoft.com/office/powerpoint/2010/main" val="3313359579"/>
              </p:ext>
            </p:extLst>
          </p:nvPr>
        </p:nvGraphicFramePr>
        <p:xfrm>
          <a:off x="5917790" y="366118"/>
          <a:ext cx="6177516" cy="48697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9423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6C16E9A-D88C-9C2F-8725-9309D16EA590}"/>
              </a:ext>
            </a:extLst>
          </p:cNvPr>
          <p:cNvSpPr txBox="1"/>
          <p:nvPr/>
        </p:nvSpPr>
        <p:spPr>
          <a:xfrm>
            <a:off x="8219091" y="457201"/>
            <a:ext cx="3972890" cy="955963"/>
          </a:xfrm>
          <a:prstGeom prst="rect">
            <a:avLst/>
          </a:prstGeom>
        </p:spPr>
        <p:txBody>
          <a:bodyPr vert="horz" lIns="0" tIns="0" rIns="0" bIns="0" rtlCol="0" anchor="b">
            <a:normAutofit/>
          </a:bodyPr>
          <a:lstStyle/>
          <a:p>
            <a:pPr algn="ctr">
              <a:spcBef>
                <a:spcPct val="0"/>
              </a:spcBef>
              <a:spcAft>
                <a:spcPts val="600"/>
              </a:spcAft>
            </a:pPr>
            <a:r>
              <a:rPr lang="en-US" sz="2800" b="1" cap="all" spc="700" dirty="0">
                <a:latin typeface="+mj-lt"/>
                <a:ea typeface="+mj-ea"/>
                <a:cs typeface="+mj-cs"/>
              </a:rPr>
              <a:t>Dealing with Bereavement</a:t>
            </a:r>
          </a:p>
        </p:txBody>
      </p:sp>
      <p:pic>
        <p:nvPicPr>
          <p:cNvPr id="5" name="Picture 4" descr="A hand of two adults and a kid on top of each other">
            <a:extLst>
              <a:ext uri="{FF2B5EF4-FFF2-40B4-BE49-F238E27FC236}">
                <a16:creationId xmlns:a16="http://schemas.microsoft.com/office/drawing/2014/main" id="{3C32722D-F622-12CE-29C0-54EC2F64D771}"/>
              </a:ext>
            </a:extLst>
          </p:cNvPr>
          <p:cNvPicPr>
            <a:picLocks noChangeAspect="1"/>
          </p:cNvPicPr>
          <p:nvPr/>
        </p:nvPicPr>
        <p:blipFill rotWithShape="1">
          <a:blip r:embed="rId3"/>
          <a:srcRect l="11337" r="4132" b="-1"/>
          <a:stretch/>
        </p:blipFill>
        <p:spPr>
          <a:xfrm>
            <a:off x="20" y="431"/>
            <a:ext cx="8115280" cy="6408311"/>
          </a:xfrm>
          <a:prstGeom prst="rect">
            <a:avLst/>
          </a:prstGeom>
        </p:spPr>
      </p:pic>
      <p:sp>
        <p:nvSpPr>
          <p:cNvPr id="3" name="TextBox 2">
            <a:extLst>
              <a:ext uri="{FF2B5EF4-FFF2-40B4-BE49-F238E27FC236}">
                <a16:creationId xmlns:a16="http://schemas.microsoft.com/office/drawing/2014/main" id="{72C7C2BA-E8CE-2123-1F88-595BDFFC9B69}"/>
              </a:ext>
            </a:extLst>
          </p:cNvPr>
          <p:cNvSpPr txBox="1"/>
          <p:nvPr/>
        </p:nvSpPr>
        <p:spPr>
          <a:xfrm>
            <a:off x="8682242" y="1870365"/>
            <a:ext cx="2942813" cy="3428124"/>
          </a:xfrm>
          <a:prstGeom prst="rect">
            <a:avLst/>
          </a:prstGeom>
        </p:spPr>
        <p:txBody>
          <a:bodyPr vert="horz" lIns="0" tIns="0" rIns="0" bIns="0" rtlCol="0">
            <a:normAutofit/>
          </a:bodyPr>
          <a:lstStyle/>
          <a:p>
            <a:pPr indent="-228600">
              <a:lnSpc>
                <a:spcPct val="120000"/>
              </a:lnSpc>
              <a:spcAft>
                <a:spcPts val="600"/>
              </a:spcAft>
              <a:buFont typeface="Arial" panose="020B0604020202020204" pitchFamily="34" charset="0"/>
              <a:buChar char="•"/>
            </a:pPr>
            <a:r>
              <a:rPr lang="en-US" sz="1400" dirty="0"/>
              <a:t>Personal to each Person</a:t>
            </a:r>
          </a:p>
          <a:p>
            <a:pPr indent="-228600">
              <a:lnSpc>
                <a:spcPct val="120000"/>
              </a:lnSpc>
              <a:spcAft>
                <a:spcPts val="600"/>
              </a:spcAft>
              <a:buFont typeface="Arial" panose="020B0604020202020204" pitchFamily="34" charset="0"/>
              <a:buChar char="•"/>
            </a:pPr>
            <a:endParaRPr lang="en-US" sz="1400" dirty="0"/>
          </a:p>
          <a:p>
            <a:pPr indent="-228600">
              <a:lnSpc>
                <a:spcPct val="120000"/>
              </a:lnSpc>
              <a:spcAft>
                <a:spcPts val="600"/>
              </a:spcAft>
              <a:buFont typeface="Arial" panose="020B0604020202020204" pitchFamily="34" charset="0"/>
              <a:buChar char="•"/>
            </a:pPr>
            <a:r>
              <a:rPr lang="en-US" sz="1400" dirty="0"/>
              <a:t>Children are no different</a:t>
            </a:r>
          </a:p>
          <a:p>
            <a:pPr indent="-228600">
              <a:lnSpc>
                <a:spcPct val="120000"/>
              </a:lnSpc>
              <a:spcAft>
                <a:spcPts val="600"/>
              </a:spcAft>
              <a:buFont typeface="Arial" panose="020B0604020202020204" pitchFamily="34" charset="0"/>
              <a:buChar char="•"/>
            </a:pPr>
            <a:endParaRPr lang="en-US" sz="1400" dirty="0"/>
          </a:p>
          <a:p>
            <a:pPr indent="-228600">
              <a:lnSpc>
                <a:spcPct val="120000"/>
              </a:lnSpc>
              <a:spcAft>
                <a:spcPts val="600"/>
              </a:spcAft>
              <a:buFont typeface="Arial" panose="020B0604020202020204" pitchFamily="34" charset="0"/>
              <a:buChar char="•"/>
            </a:pPr>
            <a:r>
              <a:rPr lang="en-US" sz="1400" dirty="0"/>
              <a:t>Effect many aspects of the child or young person’s life</a:t>
            </a:r>
          </a:p>
          <a:p>
            <a:pPr indent="-228600">
              <a:lnSpc>
                <a:spcPct val="120000"/>
              </a:lnSpc>
              <a:spcAft>
                <a:spcPts val="600"/>
              </a:spcAft>
              <a:buFont typeface="Arial" panose="020B0604020202020204" pitchFamily="34" charset="0"/>
              <a:buChar char="•"/>
            </a:pPr>
            <a:endParaRPr lang="en-US" sz="1400" dirty="0"/>
          </a:p>
          <a:p>
            <a:pPr indent="-228600">
              <a:lnSpc>
                <a:spcPct val="120000"/>
              </a:lnSpc>
              <a:spcAft>
                <a:spcPts val="600"/>
              </a:spcAft>
              <a:buFont typeface="Arial" panose="020B0604020202020204" pitchFamily="34" charset="0"/>
              <a:buChar char="•"/>
            </a:pPr>
            <a:r>
              <a:rPr lang="en-US" sz="1400" dirty="0"/>
              <a:t>Without the right support or interventions could carry on into adulthood</a:t>
            </a:r>
          </a:p>
        </p:txBody>
      </p:sp>
      <p:sp>
        <p:nvSpPr>
          <p:cNvPr id="15" name="Rectangle 14">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7D2AC88-75B3-CADB-45FF-F77853ECBDEB}"/>
              </a:ext>
            </a:extLst>
          </p:cNvPr>
          <p:cNvSpPr txBox="1"/>
          <p:nvPr/>
        </p:nvSpPr>
        <p:spPr>
          <a:xfrm>
            <a:off x="8219091" y="5744817"/>
            <a:ext cx="2495292" cy="369332"/>
          </a:xfrm>
          <a:prstGeom prst="rect">
            <a:avLst/>
          </a:prstGeom>
          <a:noFill/>
        </p:spPr>
        <p:txBody>
          <a:bodyPr wrap="square" rtlCol="0">
            <a:spAutoFit/>
          </a:bodyPr>
          <a:lstStyle/>
          <a:p>
            <a:r>
              <a:rPr lang="en-GB" dirty="0"/>
              <a:t>(Christ, 2000)</a:t>
            </a:r>
          </a:p>
        </p:txBody>
      </p:sp>
    </p:spTree>
    <p:extLst>
      <p:ext uri="{BB962C8B-B14F-4D97-AF65-F5344CB8AC3E}">
        <p14:creationId xmlns:p14="http://schemas.microsoft.com/office/powerpoint/2010/main" val="416835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06F9316-778B-5DA2-7537-C5BD667740F7}"/>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Factors</a:t>
            </a:r>
          </a:p>
        </p:txBody>
      </p:sp>
      <p:graphicFrame>
        <p:nvGraphicFramePr>
          <p:cNvPr id="5" name="TextBox 2">
            <a:extLst>
              <a:ext uri="{FF2B5EF4-FFF2-40B4-BE49-F238E27FC236}">
                <a16:creationId xmlns:a16="http://schemas.microsoft.com/office/drawing/2014/main" id="{99864E0B-338F-7422-FBEE-3CDC533943AA}"/>
              </a:ext>
            </a:extLst>
          </p:cNvPr>
          <p:cNvGraphicFramePr/>
          <p:nvPr>
            <p:extLst>
              <p:ext uri="{D42A27DB-BD31-4B8C-83A1-F6EECF244321}">
                <p14:modId xmlns:p14="http://schemas.microsoft.com/office/powerpoint/2010/main" val="2390957308"/>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E6904426-F8E4-F2D7-3847-967563FE02BB}"/>
              </a:ext>
            </a:extLst>
          </p:cNvPr>
          <p:cNvSpPr txBox="1"/>
          <p:nvPr/>
        </p:nvSpPr>
        <p:spPr>
          <a:xfrm>
            <a:off x="8115302" y="6400799"/>
            <a:ext cx="2692147" cy="369332"/>
          </a:xfrm>
          <a:prstGeom prst="rect">
            <a:avLst/>
          </a:prstGeom>
          <a:noFill/>
        </p:spPr>
        <p:txBody>
          <a:bodyPr wrap="none" rtlCol="0">
            <a:spAutoFit/>
          </a:bodyPr>
          <a:lstStyle/>
          <a:p>
            <a:r>
              <a:rPr lang="en-GB" dirty="0"/>
              <a:t>(McCarthy &amp; Jessop, 2005)</a:t>
            </a:r>
          </a:p>
        </p:txBody>
      </p:sp>
    </p:spTree>
    <p:extLst>
      <p:ext uri="{BB962C8B-B14F-4D97-AF65-F5344CB8AC3E}">
        <p14:creationId xmlns:p14="http://schemas.microsoft.com/office/powerpoint/2010/main" val="2487618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4" name="Rectangle 43">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52BD191-57EE-4D45-6DC0-25CA3647FF0F}"/>
              </a:ext>
            </a:extLst>
          </p:cNvPr>
          <p:cNvSpPr txBox="1"/>
          <p:nvPr/>
        </p:nvSpPr>
        <p:spPr>
          <a:xfrm>
            <a:off x="1353190" y="1028700"/>
            <a:ext cx="3330452" cy="4472690"/>
          </a:xfrm>
          <a:prstGeom prst="rect">
            <a:avLst/>
          </a:prstGeom>
        </p:spPr>
        <p:txBody>
          <a:bodyPr vert="horz" lIns="0" tIns="0" rIns="0" bIns="0" rtlCol="0" anchor="ctr">
            <a:normAutofit/>
          </a:bodyPr>
          <a:lstStyle/>
          <a:p>
            <a:pPr>
              <a:spcBef>
                <a:spcPct val="0"/>
              </a:spcBef>
              <a:spcAft>
                <a:spcPts val="600"/>
              </a:spcAft>
            </a:pPr>
            <a:r>
              <a:rPr lang="en-US" sz="3200" b="1" cap="all" spc="700">
                <a:latin typeface="+mj-lt"/>
                <a:ea typeface="+mj-ea"/>
                <a:cs typeface="+mj-cs"/>
              </a:rPr>
              <a:t>Age </a:t>
            </a:r>
          </a:p>
        </p:txBody>
      </p:sp>
      <p:sp>
        <p:nvSpPr>
          <p:cNvPr id="46" name="Rectangle 45">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2423B8E-4C96-8C67-9327-AE605AB9921F}"/>
              </a:ext>
            </a:extLst>
          </p:cNvPr>
          <p:cNvSpPr txBox="1"/>
          <p:nvPr/>
        </p:nvSpPr>
        <p:spPr>
          <a:xfrm>
            <a:off x="411480" y="5737860"/>
            <a:ext cx="5326380" cy="369332"/>
          </a:xfrm>
          <a:prstGeom prst="rect">
            <a:avLst/>
          </a:prstGeom>
          <a:noFill/>
        </p:spPr>
        <p:txBody>
          <a:bodyPr wrap="square" rtlCol="0">
            <a:spAutoFit/>
          </a:bodyPr>
          <a:lstStyle/>
          <a:p>
            <a:pPr>
              <a:spcAft>
                <a:spcPts val="600"/>
              </a:spcAft>
            </a:pPr>
            <a:r>
              <a:rPr lang="en-GB" dirty="0"/>
              <a:t>(Akerman &amp; Statham, 2011)</a:t>
            </a:r>
            <a:endParaRPr lang="en-GB"/>
          </a:p>
        </p:txBody>
      </p:sp>
      <p:graphicFrame>
        <p:nvGraphicFramePr>
          <p:cNvPr id="36" name="TextBox 2">
            <a:extLst>
              <a:ext uri="{FF2B5EF4-FFF2-40B4-BE49-F238E27FC236}">
                <a16:creationId xmlns:a16="http://schemas.microsoft.com/office/drawing/2014/main" id="{FB8A89FA-01C0-CA24-A218-15EE599EFD3E}"/>
              </a:ext>
            </a:extLst>
          </p:cNvPr>
          <p:cNvGraphicFramePr/>
          <p:nvPr>
            <p:extLst>
              <p:ext uri="{D42A27DB-BD31-4B8C-83A1-F6EECF244321}">
                <p14:modId xmlns:p14="http://schemas.microsoft.com/office/powerpoint/2010/main" val="935208659"/>
              </p:ext>
            </p:extLst>
          </p:nvPr>
        </p:nvGraphicFramePr>
        <p:xfrm>
          <a:off x="5172741" y="882502"/>
          <a:ext cx="6177516" cy="48697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509989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52BD191-57EE-4D45-6DC0-25CA3647FF0F}"/>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Dealing with Bereavement</a:t>
            </a:r>
          </a:p>
        </p:txBody>
      </p:sp>
      <p:graphicFrame>
        <p:nvGraphicFramePr>
          <p:cNvPr id="5" name="TextBox 2">
            <a:extLst>
              <a:ext uri="{FF2B5EF4-FFF2-40B4-BE49-F238E27FC236}">
                <a16:creationId xmlns:a16="http://schemas.microsoft.com/office/drawing/2014/main" id="{85292F2E-E1D2-7735-A0E3-5F3AD29E241B}"/>
              </a:ext>
            </a:extLst>
          </p:cNvPr>
          <p:cNvGraphicFramePr/>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40670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52BD191-57EE-4D45-6DC0-25CA3647FF0F}"/>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Dealing with Bereavement</a:t>
            </a:r>
          </a:p>
        </p:txBody>
      </p:sp>
      <p:graphicFrame>
        <p:nvGraphicFramePr>
          <p:cNvPr id="5" name="TextBox 2">
            <a:extLst>
              <a:ext uri="{FF2B5EF4-FFF2-40B4-BE49-F238E27FC236}">
                <a16:creationId xmlns:a16="http://schemas.microsoft.com/office/drawing/2014/main" id="{85292F2E-E1D2-7735-A0E3-5F3AD29E241B}"/>
              </a:ext>
            </a:extLst>
          </p:cNvPr>
          <p:cNvGraphicFramePr/>
          <p:nvPr>
            <p:extLst>
              <p:ext uri="{D42A27DB-BD31-4B8C-83A1-F6EECF244321}">
                <p14:modId xmlns:p14="http://schemas.microsoft.com/office/powerpoint/2010/main" val="2311070047"/>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16580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4">
                  <a:alpha val="61000"/>
                </a:schemeClr>
              </a:gs>
              <a:gs pos="100000">
                <a:schemeClr val="accent5">
                  <a:alpha val="89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5333145" y="0"/>
            <a:ext cx="6858855" cy="6857572"/>
          </a:xfrm>
          <a:prstGeom prst="rect">
            <a:avLst/>
          </a:prstGeom>
          <a:gradFill>
            <a:gsLst>
              <a:gs pos="8000">
                <a:schemeClr val="accent6">
                  <a:alpha val="11000"/>
                </a:schemeClr>
              </a:gs>
              <a:gs pos="100000">
                <a:schemeClr val="accent4">
                  <a:alpha val="70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7945" y="-1686055"/>
            <a:ext cx="4894564" cy="12193546"/>
          </a:xfrm>
          <a:prstGeom prst="rect">
            <a:avLst/>
          </a:prstGeom>
          <a:gradFill>
            <a:gsLst>
              <a:gs pos="0">
                <a:schemeClr val="accent5">
                  <a:lumMod val="60000"/>
                  <a:lumOff val="40000"/>
                  <a:alpha val="0"/>
                </a:schemeClr>
              </a:gs>
              <a:gs pos="99000">
                <a:schemeClr val="accent2"/>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52BD191-57EE-4D45-6DC0-25CA3647FF0F}"/>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Dealing with Bereavement</a:t>
            </a:r>
          </a:p>
        </p:txBody>
      </p:sp>
      <p:graphicFrame>
        <p:nvGraphicFramePr>
          <p:cNvPr id="5" name="TextBox 2">
            <a:extLst>
              <a:ext uri="{FF2B5EF4-FFF2-40B4-BE49-F238E27FC236}">
                <a16:creationId xmlns:a16="http://schemas.microsoft.com/office/drawing/2014/main" id="{85292F2E-E1D2-7735-A0E3-5F3AD29E241B}"/>
              </a:ext>
            </a:extLst>
          </p:cNvPr>
          <p:cNvGraphicFramePr/>
          <p:nvPr>
            <p:extLst>
              <p:ext uri="{D42A27DB-BD31-4B8C-83A1-F6EECF244321}">
                <p14:modId xmlns:p14="http://schemas.microsoft.com/office/powerpoint/2010/main" val="427919270"/>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18392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Rectangle 16">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1EE91899-F833-E9B0-2679-901B190A76F9}"/>
              </a:ext>
            </a:extLst>
          </p:cNvPr>
          <p:cNvGrpSpPr/>
          <p:nvPr/>
        </p:nvGrpSpPr>
        <p:grpSpPr>
          <a:xfrm>
            <a:off x="312780" y="764560"/>
            <a:ext cx="3508045" cy="2327130"/>
            <a:chOff x="0" y="66096"/>
            <a:chExt cx="6177516" cy="2327130"/>
          </a:xfrm>
        </p:grpSpPr>
        <p:sp>
          <p:nvSpPr>
            <p:cNvPr id="10" name="Rounded Rectangle 9">
              <a:extLst>
                <a:ext uri="{FF2B5EF4-FFF2-40B4-BE49-F238E27FC236}">
                  <a16:creationId xmlns:a16="http://schemas.microsoft.com/office/drawing/2014/main" id="{D53F8DBD-94C9-1BBF-7EB9-3992629206BA}"/>
                </a:ext>
              </a:extLst>
            </p:cNvPr>
            <p:cNvSpPr/>
            <p:nvPr/>
          </p:nvSpPr>
          <p:spPr>
            <a:xfrm>
              <a:off x="0" y="66096"/>
              <a:ext cx="6177516" cy="232713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11" name="Rounded Rectangle 4">
              <a:extLst>
                <a:ext uri="{FF2B5EF4-FFF2-40B4-BE49-F238E27FC236}">
                  <a16:creationId xmlns:a16="http://schemas.microsoft.com/office/drawing/2014/main" id="{7A275B0C-415F-DADB-F306-5F3F734AAE76}"/>
                </a:ext>
              </a:extLst>
            </p:cNvPr>
            <p:cNvSpPr txBox="1"/>
            <p:nvPr/>
          </p:nvSpPr>
          <p:spPr>
            <a:xfrm>
              <a:off x="113601" y="179697"/>
              <a:ext cx="5950314" cy="20999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US" sz="2000" kern="1200" dirty="0"/>
                <a:t>ANXIETY</a:t>
              </a:r>
            </a:p>
            <a:p>
              <a:pPr marL="0" lvl="0" indent="0" algn="ctr" defTabSz="2844800">
                <a:lnSpc>
                  <a:spcPct val="90000"/>
                </a:lnSpc>
                <a:spcBef>
                  <a:spcPct val="0"/>
                </a:spcBef>
                <a:spcAft>
                  <a:spcPct val="35000"/>
                </a:spcAft>
                <a:buNone/>
              </a:pPr>
              <a:r>
                <a:rPr lang="en-US" sz="2000" dirty="0"/>
                <a:t>DEPRESSIVE SYMPTOMS</a:t>
              </a:r>
            </a:p>
            <a:p>
              <a:pPr marL="0" lvl="0" indent="0" algn="l" defTabSz="2844800">
                <a:lnSpc>
                  <a:spcPct val="90000"/>
                </a:lnSpc>
                <a:spcBef>
                  <a:spcPct val="0"/>
                </a:spcBef>
                <a:spcAft>
                  <a:spcPct val="35000"/>
                </a:spcAft>
                <a:buNone/>
              </a:pPr>
              <a:endParaRPr lang="en-US" sz="1000" kern="1200" dirty="0"/>
            </a:p>
            <a:p>
              <a:pPr marL="0" lvl="0" indent="0" algn="l" defTabSz="2844800">
                <a:lnSpc>
                  <a:spcPct val="90000"/>
                </a:lnSpc>
                <a:spcBef>
                  <a:spcPct val="0"/>
                </a:spcBef>
                <a:spcAft>
                  <a:spcPct val="35000"/>
                </a:spcAft>
                <a:buNone/>
              </a:pPr>
              <a:endParaRPr lang="en-US" sz="1000" dirty="0"/>
            </a:p>
          </p:txBody>
        </p:sp>
      </p:grpSp>
      <p:grpSp>
        <p:nvGrpSpPr>
          <p:cNvPr id="29" name="Group 28">
            <a:extLst>
              <a:ext uri="{FF2B5EF4-FFF2-40B4-BE49-F238E27FC236}">
                <a16:creationId xmlns:a16="http://schemas.microsoft.com/office/drawing/2014/main" id="{828E0F3B-D9F6-0E07-9935-19C4BAE1D3B2}"/>
              </a:ext>
            </a:extLst>
          </p:cNvPr>
          <p:cNvGrpSpPr/>
          <p:nvPr/>
        </p:nvGrpSpPr>
        <p:grpSpPr>
          <a:xfrm>
            <a:off x="4324012" y="663909"/>
            <a:ext cx="3508045" cy="2372400"/>
            <a:chOff x="0" y="20826"/>
            <a:chExt cx="6177516" cy="2372400"/>
          </a:xfrm>
        </p:grpSpPr>
        <p:sp>
          <p:nvSpPr>
            <p:cNvPr id="30" name="Rounded Rectangle 29">
              <a:extLst>
                <a:ext uri="{FF2B5EF4-FFF2-40B4-BE49-F238E27FC236}">
                  <a16:creationId xmlns:a16="http://schemas.microsoft.com/office/drawing/2014/main" id="{DC1E4C97-DB20-61FB-7F27-E5CA02E85901}"/>
                </a:ext>
              </a:extLst>
            </p:cNvPr>
            <p:cNvSpPr/>
            <p:nvPr/>
          </p:nvSpPr>
          <p:spPr>
            <a:xfrm>
              <a:off x="0" y="66096"/>
              <a:ext cx="6177516" cy="232713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31" name="Rounded Rectangle 4">
              <a:extLst>
                <a:ext uri="{FF2B5EF4-FFF2-40B4-BE49-F238E27FC236}">
                  <a16:creationId xmlns:a16="http://schemas.microsoft.com/office/drawing/2014/main" id="{4B4B3E19-6680-C8C0-6091-291BF22813BC}"/>
                </a:ext>
              </a:extLst>
            </p:cNvPr>
            <p:cNvSpPr txBox="1"/>
            <p:nvPr/>
          </p:nvSpPr>
          <p:spPr>
            <a:xfrm>
              <a:off x="170403" y="20826"/>
              <a:ext cx="5950314" cy="20999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US" kern="1200" dirty="0"/>
                <a:t>PHYSICAL HEALTH SYMPTOMS</a:t>
              </a:r>
            </a:p>
            <a:p>
              <a:pPr marL="0" lvl="0" indent="0" algn="ctr" defTabSz="2844800">
                <a:lnSpc>
                  <a:spcPct val="90000"/>
                </a:lnSpc>
                <a:spcBef>
                  <a:spcPct val="0"/>
                </a:spcBef>
                <a:spcAft>
                  <a:spcPct val="35000"/>
                </a:spcAft>
                <a:buNone/>
              </a:pPr>
              <a:r>
                <a:rPr lang="en-US" dirty="0"/>
                <a:t>ACCIDENTS</a:t>
              </a:r>
            </a:p>
            <a:p>
              <a:pPr marL="0" lvl="0" indent="0" algn="ctr" defTabSz="2844800">
                <a:lnSpc>
                  <a:spcPct val="90000"/>
                </a:lnSpc>
                <a:spcBef>
                  <a:spcPct val="0"/>
                </a:spcBef>
                <a:spcAft>
                  <a:spcPct val="35000"/>
                </a:spcAft>
                <a:buNone/>
              </a:pPr>
              <a:r>
                <a:rPr lang="en-US" kern="1200" dirty="0"/>
                <a:t>SERIOUS ILLNESS</a:t>
              </a:r>
            </a:p>
          </p:txBody>
        </p:sp>
      </p:grpSp>
      <p:grpSp>
        <p:nvGrpSpPr>
          <p:cNvPr id="32" name="Group 31">
            <a:extLst>
              <a:ext uri="{FF2B5EF4-FFF2-40B4-BE49-F238E27FC236}">
                <a16:creationId xmlns:a16="http://schemas.microsoft.com/office/drawing/2014/main" id="{1AEA09F0-4635-34A5-F8A5-A0BC6B323A87}"/>
              </a:ext>
            </a:extLst>
          </p:cNvPr>
          <p:cNvGrpSpPr/>
          <p:nvPr/>
        </p:nvGrpSpPr>
        <p:grpSpPr>
          <a:xfrm>
            <a:off x="1351001" y="3560161"/>
            <a:ext cx="3508045" cy="2389028"/>
            <a:chOff x="0" y="4198"/>
            <a:chExt cx="6177516" cy="2389028"/>
          </a:xfrm>
        </p:grpSpPr>
        <p:sp>
          <p:nvSpPr>
            <p:cNvPr id="33" name="Rounded Rectangle 32">
              <a:extLst>
                <a:ext uri="{FF2B5EF4-FFF2-40B4-BE49-F238E27FC236}">
                  <a16:creationId xmlns:a16="http://schemas.microsoft.com/office/drawing/2014/main" id="{7BB2C2E0-2A79-3BD3-BF43-00C70C712C12}"/>
                </a:ext>
              </a:extLst>
            </p:cNvPr>
            <p:cNvSpPr/>
            <p:nvPr/>
          </p:nvSpPr>
          <p:spPr>
            <a:xfrm>
              <a:off x="0" y="66096"/>
              <a:ext cx="6177516" cy="232713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34" name="Rounded Rectangle 4">
              <a:extLst>
                <a:ext uri="{FF2B5EF4-FFF2-40B4-BE49-F238E27FC236}">
                  <a16:creationId xmlns:a16="http://schemas.microsoft.com/office/drawing/2014/main" id="{5E2C3BC3-4222-5D2F-C347-AE6D6A8ED29F}"/>
                </a:ext>
              </a:extLst>
            </p:cNvPr>
            <p:cNvSpPr txBox="1"/>
            <p:nvPr/>
          </p:nvSpPr>
          <p:spPr>
            <a:xfrm>
              <a:off x="113599" y="4198"/>
              <a:ext cx="5950314" cy="20999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US" sz="1600" kern="1200" dirty="0"/>
                <a:t>MENTAL ILLNESS</a:t>
              </a:r>
            </a:p>
            <a:p>
              <a:pPr marL="0" lvl="0" indent="0" algn="ctr" defTabSz="2844800">
                <a:lnSpc>
                  <a:spcPct val="90000"/>
                </a:lnSpc>
                <a:spcBef>
                  <a:spcPct val="0"/>
                </a:spcBef>
                <a:spcAft>
                  <a:spcPct val="35000"/>
                </a:spcAft>
                <a:buNone/>
              </a:pPr>
              <a:r>
                <a:rPr lang="en-US" sz="1600" dirty="0"/>
                <a:t>SUICIDAL THOUGHTS</a:t>
              </a:r>
            </a:p>
            <a:p>
              <a:pPr marL="0" lvl="0" indent="0" algn="ctr" defTabSz="2844800">
                <a:lnSpc>
                  <a:spcPct val="90000"/>
                </a:lnSpc>
                <a:spcBef>
                  <a:spcPct val="0"/>
                </a:spcBef>
                <a:spcAft>
                  <a:spcPct val="35000"/>
                </a:spcAft>
                <a:buNone/>
              </a:pPr>
              <a:r>
                <a:rPr lang="en-US" sz="1600" kern="1200" dirty="0"/>
                <a:t>PSYCHIATRIC HOSPTALISATION</a:t>
              </a:r>
            </a:p>
          </p:txBody>
        </p:sp>
      </p:grpSp>
      <p:grpSp>
        <p:nvGrpSpPr>
          <p:cNvPr id="35" name="Group 34">
            <a:extLst>
              <a:ext uri="{FF2B5EF4-FFF2-40B4-BE49-F238E27FC236}">
                <a16:creationId xmlns:a16="http://schemas.microsoft.com/office/drawing/2014/main" id="{3B633268-541F-3AFA-B2C5-BA5FF8DBA4A5}"/>
              </a:ext>
            </a:extLst>
          </p:cNvPr>
          <p:cNvGrpSpPr/>
          <p:nvPr/>
        </p:nvGrpSpPr>
        <p:grpSpPr>
          <a:xfrm>
            <a:off x="6361276" y="3625278"/>
            <a:ext cx="3508045" cy="2372019"/>
            <a:chOff x="0" y="21207"/>
            <a:chExt cx="6177516" cy="2372019"/>
          </a:xfrm>
        </p:grpSpPr>
        <p:sp>
          <p:nvSpPr>
            <p:cNvPr id="36" name="Rounded Rectangle 35">
              <a:extLst>
                <a:ext uri="{FF2B5EF4-FFF2-40B4-BE49-F238E27FC236}">
                  <a16:creationId xmlns:a16="http://schemas.microsoft.com/office/drawing/2014/main" id="{1763006D-46A4-98CD-7C53-D97371657CD4}"/>
                </a:ext>
              </a:extLst>
            </p:cNvPr>
            <p:cNvSpPr/>
            <p:nvPr/>
          </p:nvSpPr>
          <p:spPr>
            <a:xfrm>
              <a:off x="0" y="66096"/>
              <a:ext cx="6177516" cy="232713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37" name="Rounded Rectangle 4">
              <a:extLst>
                <a:ext uri="{FF2B5EF4-FFF2-40B4-BE49-F238E27FC236}">
                  <a16:creationId xmlns:a16="http://schemas.microsoft.com/office/drawing/2014/main" id="{CCCD5D4E-3226-DEBA-25CC-D7E1D824E618}"/>
                </a:ext>
              </a:extLst>
            </p:cNvPr>
            <p:cNvSpPr txBox="1"/>
            <p:nvPr/>
          </p:nvSpPr>
          <p:spPr>
            <a:xfrm>
              <a:off x="227202" y="21207"/>
              <a:ext cx="5950314" cy="20999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US" sz="1600" kern="1200" dirty="0"/>
                <a:t>DIFFICULTIES IN SCHOOL</a:t>
              </a:r>
              <a:endParaRPr lang="en-US" sz="1600" dirty="0"/>
            </a:p>
            <a:p>
              <a:pPr marL="0" lvl="0" indent="0" algn="ctr" defTabSz="2844800">
                <a:lnSpc>
                  <a:spcPct val="90000"/>
                </a:lnSpc>
                <a:spcBef>
                  <a:spcPct val="0"/>
                </a:spcBef>
                <a:spcAft>
                  <a:spcPct val="35000"/>
                </a:spcAft>
                <a:buNone/>
              </a:pPr>
              <a:r>
                <a:rPr lang="en-US" sz="1600" kern="1200" dirty="0"/>
                <a:t>POOR CONCENTRATION</a:t>
              </a:r>
            </a:p>
            <a:p>
              <a:pPr marL="0" lvl="0" indent="0" algn="ctr" defTabSz="2844800">
                <a:lnSpc>
                  <a:spcPct val="90000"/>
                </a:lnSpc>
                <a:spcBef>
                  <a:spcPct val="0"/>
                </a:spcBef>
                <a:spcAft>
                  <a:spcPct val="35000"/>
                </a:spcAft>
                <a:buNone/>
              </a:pPr>
              <a:r>
                <a:rPr lang="en-US" sz="1600" dirty="0"/>
                <a:t>LACK OF INTEREST</a:t>
              </a:r>
            </a:p>
            <a:p>
              <a:pPr marL="0" lvl="0" indent="0" algn="ctr" defTabSz="2844800">
                <a:lnSpc>
                  <a:spcPct val="90000"/>
                </a:lnSpc>
                <a:spcBef>
                  <a:spcPct val="0"/>
                </a:spcBef>
                <a:spcAft>
                  <a:spcPct val="35000"/>
                </a:spcAft>
                <a:buNone/>
              </a:pPr>
              <a:r>
                <a:rPr lang="en-US" sz="1600" kern="1200" dirty="0"/>
                <a:t>BULLYING</a:t>
              </a:r>
            </a:p>
            <a:p>
              <a:pPr marL="0" lvl="0" indent="0" algn="ctr" defTabSz="2844800">
                <a:lnSpc>
                  <a:spcPct val="90000"/>
                </a:lnSpc>
                <a:spcBef>
                  <a:spcPct val="0"/>
                </a:spcBef>
                <a:spcAft>
                  <a:spcPct val="35000"/>
                </a:spcAft>
                <a:buNone/>
              </a:pPr>
              <a:r>
                <a:rPr lang="en-US" sz="1600" dirty="0"/>
                <a:t>LOW MARKS IN EXAMS</a:t>
              </a:r>
              <a:endParaRPr lang="en-US" sz="1600" kern="1200" dirty="0"/>
            </a:p>
          </p:txBody>
        </p:sp>
      </p:grpSp>
      <p:grpSp>
        <p:nvGrpSpPr>
          <p:cNvPr id="38" name="Group 37">
            <a:extLst>
              <a:ext uri="{FF2B5EF4-FFF2-40B4-BE49-F238E27FC236}">
                <a16:creationId xmlns:a16="http://schemas.microsoft.com/office/drawing/2014/main" id="{8B978EAD-04CC-24EC-FC91-24F3A639E396}"/>
              </a:ext>
            </a:extLst>
          </p:cNvPr>
          <p:cNvGrpSpPr/>
          <p:nvPr/>
        </p:nvGrpSpPr>
        <p:grpSpPr>
          <a:xfrm>
            <a:off x="8335244" y="745949"/>
            <a:ext cx="3508045" cy="2328283"/>
            <a:chOff x="0" y="64943"/>
            <a:chExt cx="6177516" cy="2328283"/>
          </a:xfrm>
        </p:grpSpPr>
        <p:sp>
          <p:nvSpPr>
            <p:cNvPr id="39" name="Rounded Rectangle 38">
              <a:extLst>
                <a:ext uri="{FF2B5EF4-FFF2-40B4-BE49-F238E27FC236}">
                  <a16:creationId xmlns:a16="http://schemas.microsoft.com/office/drawing/2014/main" id="{46731212-0247-D75A-18AA-873BE5B3914D}"/>
                </a:ext>
              </a:extLst>
            </p:cNvPr>
            <p:cNvSpPr/>
            <p:nvPr/>
          </p:nvSpPr>
          <p:spPr>
            <a:xfrm>
              <a:off x="0" y="66096"/>
              <a:ext cx="6177516" cy="2327130"/>
            </a:xfrm>
            <a:prstGeom prst="round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lstStyle/>
            <a:p>
              <a:endParaRPr lang="en-GB"/>
            </a:p>
          </p:txBody>
        </p:sp>
        <p:sp>
          <p:nvSpPr>
            <p:cNvPr id="40" name="Rounded Rectangle 4">
              <a:extLst>
                <a:ext uri="{FF2B5EF4-FFF2-40B4-BE49-F238E27FC236}">
                  <a16:creationId xmlns:a16="http://schemas.microsoft.com/office/drawing/2014/main" id="{F2A5035A-0509-BBDB-EE43-1C394C25E309}"/>
                </a:ext>
              </a:extLst>
            </p:cNvPr>
            <p:cNvSpPr txBox="1"/>
            <p:nvPr/>
          </p:nvSpPr>
          <p:spPr>
            <a:xfrm>
              <a:off x="113601" y="64943"/>
              <a:ext cx="5950314" cy="209992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3840" tIns="243840" rIns="243840" bIns="243840" numCol="1" spcCol="1270" anchor="ctr" anchorCtr="0">
              <a:noAutofit/>
            </a:bodyPr>
            <a:lstStyle/>
            <a:p>
              <a:pPr marL="0" lvl="0" indent="0" algn="ctr" defTabSz="2844800">
                <a:lnSpc>
                  <a:spcPct val="90000"/>
                </a:lnSpc>
                <a:spcBef>
                  <a:spcPct val="0"/>
                </a:spcBef>
                <a:spcAft>
                  <a:spcPct val="35000"/>
                </a:spcAft>
                <a:buNone/>
              </a:pPr>
              <a:r>
                <a:rPr lang="en-US" sz="2000" dirty="0"/>
                <a:t>HEALTH RISKS</a:t>
              </a:r>
            </a:p>
            <a:p>
              <a:pPr marL="0" lvl="0" indent="0" algn="ctr" defTabSz="2844800">
                <a:lnSpc>
                  <a:spcPct val="90000"/>
                </a:lnSpc>
                <a:spcBef>
                  <a:spcPct val="0"/>
                </a:spcBef>
                <a:spcAft>
                  <a:spcPct val="35000"/>
                </a:spcAft>
                <a:buNone/>
              </a:pPr>
              <a:r>
                <a:rPr lang="en-US" sz="2000" kern="1200" dirty="0"/>
                <a:t>PASS AWAY EARLIER</a:t>
              </a:r>
            </a:p>
          </p:txBody>
        </p:sp>
      </p:grpSp>
      <p:sp>
        <p:nvSpPr>
          <p:cNvPr id="41" name="TextBox 40">
            <a:extLst>
              <a:ext uri="{FF2B5EF4-FFF2-40B4-BE49-F238E27FC236}">
                <a16:creationId xmlns:a16="http://schemas.microsoft.com/office/drawing/2014/main" id="{7434BC56-DAD3-6660-1E33-B736579FDA45}"/>
              </a:ext>
            </a:extLst>
          </p:cNvPr>
          <p:cNvSpPr txBox="1"/>
          <p:nvPr/>
        </p:nvSpPr>
        <p:spPr>
          <a:xfrm>
            <a:off x="131800" y="74132"/>
            <a:ext cx="11647503" cy="707886"/>
          </a:xfrm>
          <a:prstGeom prst="rect">
            <a:avLst/>
          </a:prstGeom>
          <a:noFill/>
        </p:spPr>
        <p:txBody>
          <a:bodyPr wrap="square" rtlCol="0">
            <a:spAutoFit/>
          </a:bodyPr>
          <a:lstStyle/>
          <a:p>
            <a:pPr algn="ctr"/>
            <a:r>
              <a:rPr lang="en-GB" sz="4000" dirty="0"/>
              <a:t>IMPACT</a:t>
            </a:r>
          </a:p>
        </p:txBody>
      </p:sp>
      <p:sp>
        <p:nvSpPr>
          <p:cNvPr id="43" name="TextBox 42">
            <a:extLst>
              <a:ext uri="{FF2B5EF4-FFF2-40B4-BE49-F238E27FC236}">
                <a16:creationId xmlns:a16="http://schemas.microsoft.com/office/drawing/2014/main" id="{9A35B813-F1BE-DE31-40A4-4DE261348E04}"/>
              </a:ext>
            </a:extLst>
          </p:cNvPr>
          <p:cNvSpPr txBox="1"/>
          <p:nvPr/>
        </p:nvSpPr>
        <p:spPr>
          <a:xfrm>
            <a:off x="196311" y="2502568"/>
            <a:ext cx="3379023" cy="307777"/>
          </a:xfrm>
          <a:prstGeom prst="rect">
            <a:avLst/>
          </a:prstGeom>
          <a:noFill/>
        </p:spPr>
        <p:txBody>
          <a:bodyPr wrap="square" rtlCol="0">
            <a:spAutoFit/>
          </a:bodyPr>
          <a:lstStyle/>
          <a:p>
            <a:pPr algn="ctr"/>
            <a:r>
              <a:rPr lang="en-GB" sz="1400" dirty="0">
                <a:solidFill>
                  <a:schemeClr val="bg1"/>
                </a:solidFill>
              </a:rPr>
              <a:t>(Harrison &amp; Harrington, 2001)</a:t>
            </a:r>
          </a:p>
        </p:txBody>
      </p:sp>
      <p:sp>
        <p:nvSpPr>
          <p:cNvPr id="44" name="TextBox 43">
            <a:extLst>
              <a:ext uri="{FF2B5EF4-FFF2-40B4-BE49-F238E27FC236}">
                <a16:creationId xmlns:a16="http://schemas.microsoft.com/office/drawing/2014/main" id="{F68814CE-BFDB-37C9-96D2-9C79EAFDE8A1}"/>
              </a:ext>
            </a:extLst>
          </p:cNvPr>
          <p:cNvSpPr txBox="1"/>
          <p:nvPr/>
        </p:nvSpPr>
        <p:spPr>
          <a:xfrm>
            <a:off x="4266039" y="2502568"/>
            <a:ext cx="3379023" cy="307777"/>
          </a:xfrm>
          <a:prstGeom prst="rect">
            <a:avLst/>
          </a:prstGeom>
          <a:noFill/>
        </p:spPr>
        <p:txBody>
          <a:bodyPr wrap="square" rtlCol="0">
            <a:spAutoFit/>
          </a:bodyPr>
          <a:lstStyle/>
          <a:p>
            <a:pPr algn="ctr"/>
            <a:r>
              <a:rPr lang="en-GB" sz="1400" dirty="0">
                <a:solidFill>
                  <a:schemeClr val="bg1"/>
                </a:solidFill>
              </a:rPr>
              <a:t>(Worden, 2002)</a:t>
            </a:r>
          </a:p>
        </p:txBody>
      </p:sp>
      <p:sp>
        <p:nvSpPr>
          <p:cNvPr id="45" name="TextBox 44">
            <a:extLst>
              <a:ext uri="{FF2B5EF4-FFF2-40B4-BE49-F238E27FC236}">
                <a16:creationId xmlns:a16="http://schemas.microsoft.com/office/drawing/2014/main" id="{EA6A9F39-88DF-DF88-EDA2-334B7B6F393E}"/>
              </a:ext>
            </a:extLst>
          </p:cNvPr>
          <p:cNvSpPr txBox="1"/>
          <p:nvPr/>
        </p:nvSpPr>
        <p:spPr>
          <a:xfrm>
            <a:off x="8399755" y="2498967"/>
            <a:ext cx="3379023" cy="307777"/>
          </a:xfrm>
          <a:prstGeom prst="rect">
            <a:avLst/>
          </a:prstGeom>
          <a:noFill/>
        </p:spPr>
        <p:txBody>
          <a:bodyPr wrap="square" rtlCol="0">
            <a:spAutoFit/>
          </a:bodyPr>
          <a:lstStyle/>
          <a:p>
            <a:pPr algn="ctr"/>
            <a:r>
              <a:rPr lang="en-GB" sz="1400" dirty="0">
                <a:solidFill>
                  <a:schemeClr val="bg1"/>
                </a:solidFill>
              </a:rPr>
              <a:t>(Hamdan, 2012)</a:t>
            </a:r>
          </a:p>
        </p:txBody>
      </p:sp>
      <p:sp>
        <p:nvSpPr>
          <p:cNvPr id="46" name="TextBox 45">
            <a:extLst>
              <a:ext uri="{FF2B5EF4-FFF2-40B4-BE49-F238E27FC236}">
                <a16:creationId xmlns:a16="http://schemas.microsoft.com/office/drawing/2014/main" id="{93EE1C98-58F2-17BF-ECDA-92CC95B96361}"/>
              </a:ext>
            </a:extLst>
          </p:cNvPr>
          <p:cNvSpPr txBox="1"/>
          <p:nvPr/>
        </p:nvSpPr>
        <p:spPr>
          <a:xfrm>
            <a:off x="1351001" y="5390111"/>
            <a:ext cx="3379023" cy="307777"/>
          </a:xfrm>
          <a:prstGeom prst="rect">
            <a:avLst/>
          </a:prstGeom>
          <a:noFill/>
        </p:spPr>
        <p:txBody>
          <a:bodyPr wrap="square" rtlCol="0">
            <a:spAutoFit/>
          </a:bodyPr>
          <a:lstStyle/>
          <a:p>
            <a:pPr algn="ctr"/>
            <a:r>
              <a:rPr lang="en-GB" sz="1400" dirty="0">
                <a:solidFill>
                  <a:schemeClr val="bg1"/>
                </a:solidFill>
              </a:rPr>
              <a:t>(Wilcox et al., 2010)</a:t>
            </a:r>
          </a:p>
        </p:txBody>
      </p:sp>
      <p:sp>
        <p:nvSpPr>
          <p:cNvPr id="47" name="TextBox 46">
            <a:extLst>
              <a:ext uri="{FF2B5EF4-FFF2-40B4-BE49-F238E27FC236}">
                <a16:creationId xmlns:a16="http://schemas.microsoft.com/office/drawing/2014/main" id="{86B6D2E6-8B73-A5DF-3B1E-EA092B6688C1}"/>
              </a:ext>
            </a:extLst>
          </p:cNvPr>
          <p:cNvSpPr txBox="1"/>
          <p:nvPr/>
        </p:nvSpPr>
        <p:spPr>
          <a:xfrm>
            <a:off x="6361276" y="5571318"/>
            <a:ext cx="3379023" cy="307777"/>
          </a:xfrm>
          <a:prstGeom prst="rect">
            <a:avLst/>
          </a:prstGeom>
          <a:noFill/>
        </p:spPr>
        <p:txBody>
          <a:bodyPr wrap="square" rtlCol="0">
            <a:spAutoFit/>
          </a:bodyPr>
          <a:lstStyle/>
          <a:p>
            <a:pPr algn="ctr"/>
            <a:r>
              <a:rPr lang="en-GB" sz="1400" dirty="0">
                <a:solidFill>
                  <a:schemeClr val="bg1"/>
                </a:solidFill>
              </a:rPr>
              <a:t>(</a:t>
            </a:r>
            <a:r>
              <a:rPr lang="en-GB" sz="1400" dirty="0" err="1">
                <a:solidFill>
                  <a:schemeClr val="bg1"/>
                </a:solidFill>
              </a:rPr>
              <a:t>Abdelnoor</a:t>
            </a:r>
            <a:r>
              <a:rPr lang="en-GB" sz="1400" dirty="0">
                <a:solidFill>
                  <a:schemeClr val="bg1"/>
                </a:solidFill>
              </a:rPr>
              <a:t> &amp; Hollins, 2004)</a:t>
            </a:r>
          </a:p>
        </p:txBody>
      </p:sp>
    </p:spTree>
    <p:extLst>
      <p:ext uri="{BB962C8B-B14F-4D97-AF65-F5344CB8AC3E}">
        <p14:creationId xmlns:p14="http://schemas.microsoft.com/office/powerpoint/2010/main" val="27059339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C88207-7C47-1B33-93EC-F45886B400FD}"/>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Psychological Wellbeing</a:t>
            </a:r>
          </a:p>
        </p:txBody>
      </p:sp>
      <p:graphicFrame>
        <p:nvGraphicFramePr>
          <p:cNvPr id="21" name="TextBox 2">
            <a:extLst>
              <a:ext uri="{FF2B5EF4-FFF2-40B4-BE49-F238E27FC236}">
                <a16:creationId xmlns:a16="http://schemas.microsoft.com/office/drawing/2014/main" id="{A1E5E5DC-84EC-CB86-7DD5-C910CB9879F7}"/>
              </a:ext>
            </a:extLst>
          </p:cNvPr>
          <p:cNvGraphicFramePr/>
          <p:nvPr>
            <p:extLst>
              <p:ext uri="{D42A27DB-BD31-4B8C-83A1-F6EECF244321}">
                <p14:modId xmlns:p14="http://schemas.microsoft.com/office/powerpoint/2010/main" val="52612701"/>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76494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B871AEC-6D51-11EE-70D0-70242C0FB8C4}"/>
              </a:ext>
            </a:extLst>
          </p:cNvPr>
          <p:cNvSpPr txBox="1"/>
          <p:nvPr/>
        </p:nvSpPr>
        <p:spPr>
          <a:xfrm>
            <a:off x="1353190" y="1028700"/>
            <a:ext cx="3330452" cy="4472690"/>
          </a:xfrm>
          <a:prstGeom prst="rect">
            <a:avLst/>
          </a:prstGeom>
        </p:spPr>
        <p:txBody>
          <a:bodyPr vert="horz" lIns="0" tIns="0" rIns="0" bIns="0" rtlCol="0" anchor="ctr">
            <a:normAutofit/>
          </a:bodyPr>
          <a:lstStyle/>
          <a:p>
            <a:pPr>
              <a:spcBef>
                <a:spcPct val="0"/>
              </a:spcBef>
              <a:spcAft>
                <a:spcPts val="600"/>
              </a:spcAft>
            </a:pPr>
            <a:r>
              <a:rPr lang="en-US" sz="3200" b="1" cap="all" spc="700">
                <a:latin typeface="+mj-lt"/>
                <a:ea typeface="+mj-ea"/>
                <a:cs typeface="+mj-cs"/>
              </a:rPr>
              <a:t>Immediate Effects</a:t>
            </a:r>
          </a:p>
        </p:txBody>
      </p:sp>
      <p:sp>
        <p:nvSpPr>
          <p:cNvPr id="15" name="Rectangle 14">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BE425222-E9A6-7E57-AD05-DCDA07D3C21A}"/>
              </a:ext>
            </a:extLst>
          </p:cNvPr>
          <p:cNvGraphicFramePr/>
          <p:nvPr>
            <p:extLst>
              <p:ext uri="{D42A27DB-BD31-4B8C-83A1-F6EECF244321}">
                <p14:modId xmlns:p14="http://schemas.microsoft.com/office/powerpoint/2010/main" val="1594841114"/>
              </p:ext>
            </p:extLst>
          </p:nvPr>
        </p:nvGraphicFramePr>
        <p:xfrm>
          <a:off x="5172741" y="882502"/>
          <a:ext cx="6177516" cy="48697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B4FD563D-FE83-0C33-FBCE-7D2F502C3036}"/>
              </a:ext>
            </a:extLst>
          </p:cNvPr>
          <p:cNvSpPr txBox="1"/>
          <p:nvPr/>
        </p:nvSpPr>
        <p:spPr>
          <a:xfrm>
            <a:off x="5415622" y="5946399"/>
            <a:ext cx="5934635" cy="369332"/>
          </a:xfrm>
          <a:prstGeom prst="rect">
            <a:avLst/>
          </a:prstGeom>
          <a:noFill/>
        </p:spPr>
        <p:txBody>
          <a:bodyPr wrap="square" rtlCol="0">
            <a:spAutoFit/>
          </a:bodyPr>
          <a:lstStyle/>
          <a:p>
            <a:pPr algn="ctr"/>
            <a:r>
              <a:rPr lang="en-GB" dirty="0"/>
              <a:t>(</a:t>
            </a:r>
            <a:r>
              <a:rPr lang="en-GB" dirty="0" err="1"/>
              <a:t>Dowdney</a:t>
            </a:r>
            <a:r>
              <a:rPr lang="en-GB" dirty="0"/>
              <a:t>, 2000; </a:t>
            </a:r>
            <a:r>
              <a:rPr lang="en-GB" dirty="0" err="1"/>
              <a:t>Haine</a:t>
            </a:r>
            <a:r>
              <a:rPr lang="en-GB" dirty="0"/>
              <a:t> et al., 2008)</a:t>
            </a:r>
          </a:p>
        </p:txBody>
      </p:sp>
    </p:spTree>
    <p:extLst>
      <p:ext uri="{BB962C8B-B14F-4D97-AF65-F5344CB8AC3E}">
        <p14:creationId xmlns:p14="http://schemas.microsoft.com/office/powerpoint/2010/main" val="35078939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2" name="Rectangle 61">
            <a:extLst>
              <a:ext uri="{FF2B5EF4-FFF2-40B4-BE49-F238E27FC236}">
                <a16:creationId xmlns:a16="http://schemas.microsoft.com/office/drawing/2014/main" id="{A21FCE60-ECDB-49B1-A5CA-E834A33FE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4E3AE8C3-8F65-40F4-BABE-E70F38301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alpha val="78000"/>
                </a:schemeClr>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a:extLst>
              <a:ext uri="{FF2B5EF4-FFF2-40B4-BE49-F238E27FC236}">
                <a16:creationId xmlns:a16="http://schemas.microsoft.com/office/drawing/2014/main" id="{E2FC4764-B8D5-4F87-95DB-3125B2D12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9728" y="59346"/>
            <a:ext cx="4156527" cy="4037836"/>
          </a:xfrm>
          <a:prstGeom prst="rect">
            <a:avLst/>
          </a:prstGeom>
          <a:gradFill>
            <a:gsLst>
              <a:gs pos="0">
                <a:schemeClr val="accent5">
                  <a:alpha val="47000"/>
                </a:schemeClr>
              </a:gs>
              <a:gs pos="100000">
                <a:schemeClr val="accent4">
                  <a:alpha val="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Rectangle 67">
            <a:extLst>
              <a:ext uri="{FF2B5EF4-FFF2-40B4-BE49-F238E27FC236}">
                <a16:creationId xmlns:a16="http://schemas.microsoft.com/office/drawing/2014/main" id="{B4C1654F-94F5-497E-8ECF-F2A7E84D6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68311" y="3587283"/>
            <a:ext cx="2501979" cy="4038601"/>
          </a:xfrm>
          <a:prstGeom prst="rect">
            <a:avLst/>
          </a:prstGeom>
          <a:gradFill>
            <a:gsLst>
              <a:gs pos="0">
                <a:schemeClr val="accent5">
                  <a:lumMod val="60000"/>
                  <a:lumOff val="40000"/>
                  <a:alpha val="0"/>
                </a:schemeClr>
              </a:gs>
              <a:gs pos="99000">
                <a:schemeClr val="accent2">
                  <a:alpha val="74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Shape 69">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489" y="1757117"/>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58000">
                <a:schemeClr val="bg1">
                  <a:alpha val="0"/>
                </a:schemeClr>
              </a:gs>
              <a:gs pos="100000">
                <a:schemeClr val="accent6">
                  <a:alpha val="3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42B26B97-C2EA-97A7-F527-DE5E727C440D}"/>
              </a:ext>
            </a:extLst>
          </p:cNvPr>
          <p:cNvSpPr txBox="1"/>
          <p:nvPr/>
        </p:nvSpPr>
        <p:spPr>
          <a:xfrm>
            <a:off x="0" y="586855"/>
            <a:ext cx="3812873" cy="3507474"/>
          </a:xfrm>
          <a:prstGeom prst="rect">
            <a:avLst/>
          </a:prstGeom>
        </p:spPr>
        <p:txBody>
          <a:bodyPr vert="horz" lIns="0" tIns="0" rIns="0" bIns="0" rtlCol="0" anchor="b">
            <a:normAutofit/>
          </a:bodyPr>
          <a:lstStyle/>
          <a:p>
            <a:pPr algn="ctr">
              <a:spcBef>
                <a:spcPct val="0"/>
              </a:spcBef>
              <a:spcAft>
                <a:spcPts val="600"/>
              </a:spcAft>
            </a:pPr>
            <a:r>
              <a:rPr lang="en-US" sz="3200" b="1" cap="all" spc="700" dirty="0">
                <a:solidFill>
                  <a:schemeClr val="bg1"/>
                </a:solidFill>
                <a:latin typeface="+mj-lt"/>
                <a:ea typeface="+mj-ea"/>
                <a:cs typeface="+mj-cs"/>
              </a:rPr>
              <a:t>Common Psychiatric Disorders</a:t>
            </a:r>
          </a:p>
        </p:txBody>
      </p:sp>
      <p:pic>
        <p:nvPicPr>
          <p:cNvPr id="27" name="Graphic 26" descr="Brain in head">
            <a:extLst>
              <a:ext uri="{FF2B5EF4-FFF2-40B4-BE49-F238E27FC236}">
                <a16:creationId xmlns:a16="http://schemas.microsoft.com/office/drawing/2014/main" id="{918F8073-8431-1595-EED2-12889E8929E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15299" y="586855"/>
            <a:ext cx="3619500" cy="3619500"/>
          </a:xfrm>
          <a:prstGeom prst="rect">
            <a:avLst/>
          </a:prstGeom>
        </p:spPr>
      </p:pic>
      <p:graphicFrame>
        <p:nvGraphicFramePr>
          <p:cNvPr id="72" name="TextBox 2">
            <a:extLst>
              <a:ext uri="{FF2B5EF4-FFF2-40B4-BE49-F238E27FC236}">
                <a16:creationId xmlns:a16="http://schemas.microsoft.com/office/drawing/2014/main" id="{C15056D9-EB40-4C2A-805C-D91B4AF1BC78}"/>
              </a:ext>
            </a:extLst>
          </p:cNvPr>
          <p:cNvGraphicFramePr/>
          <p:nvPr>
            <p:extLst>
              <p:ext uri="{D42A27DB-BD31-4B8C-83A1-F6EECF244321}">
                <p14:modId xmlns:p14="http://schemas.microsoft.com/office/powerpoint/2010/main" val="860216626"/>
              </p:ext>
            </p:extLst>
          </p:nvPr>
        </p:nvGraphicFramePr>
        <p:xfrm>
          <a:off x="4435930" y="244592"/>
          <a:ext cx="3222170" cy="536199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C2DA6E38-452E-9E88-43C5-EDBC3FE54B42}"/>
              </a:ext>
            </a:extLst>
          </p:cNvPr>
          <p:cNvSpPr txBox="1"/>
          <p:nvPr/>
        </p:nvSpPr>
        <p:spPr>
          <a:xfrm>
            <a:off x="7888942" y="4170928"/>
            <a:ext cx="3657600" cy="369332"/>
          </a:xfrm>
          <a:prstGeom prst="rect">
            <a:avLst/>
          </a:prstGeom>
          <a:noFill/>
        </p:spPr>
        <p:txBody>
          <a:bodyPr wrap="square" rtlCol="0">
            <a:spAutoFit/>
          </a:bodyPr>
          <a:lstStyle/>
          <a:p>
            <a:pPr algn="ctr"/>
            <a:r>
              <a:rPr lang="en-GB" dirty="0"/>
              <a:t>One in Five Children</a:t>
            </a:r>
          </a:p>
        </p:txBody>
      </p:sp>
      <p:sp>
        <p:nvSpPr>
          <p:cNvPr id="7" name="TextBox 6">
            <a:extLst>
              <a:ext uri="{FF2B5EF4-FFF2-40B4-BE49-F238E27FC236}">
                <a16:creationId xmlns:a16="http://schemas.microsoft.com/office/drawing/2014/main" id="{0BFB3C3F-B4CF-2B51-B577-2C47399EE9E5}"/>
              </a:ext>
            </a:extLst>
          </p:cNvPr>
          <p:cNvSpPr txBox="1"/>
          <p:nvPr/>
        </p:nvSpPr>
        <p:spPr>
          <a:xfrm>
            <a:off x="4751294" y="5606583"/>
            <a:ext cx="7225553" cy="369332"/>
          </a:xfrm>
          <a:prstGeom prst="rect">
            <a:avLst/>
          </a:prstGeom>
          <a:noFill/>
        </p:spPr>
        <p:txBody>
          <a:bodyPr wrap="square" rtlCol="0">
            <a:spAutoFit/>
          </a:bodyPr>
          <a:lstStyle/>
          <a:p>
            <a:r>
              <a:rPr lang="en-GB" dirty="0"/>
              <a:t>Higher levels of resilience when a loss is through suicide or cancer</a:t>
            </a:r>
          </a:p>
        </p:txBody>
      </p:sp>
      <p:sp>
        <p:nvSpPr>
          <p:cNvPr id="8" name="TextBox 7">
            <a:extLst>
              <a:ext uri="{FF2B5EF4-FFF2-40B4-BE49-F238E27FC236}">
                <a16:creationId xmlns:a16="http://schemas.microsoft.com/office/drawing/2014/main" id="{63815AB7-8DD4-317F-76BA-C43ED7ECBAA5}"/>
              </a:ext>
            </a:extLst>
          </p:cNvPr>
          <p:cNvSpPr txBox="1"/>
          <p:nvPr/>
        </p:nvSpPr>
        <p:spPr>
          <a:xfrm>
            <a:off x="4502143" y="6271145"/>
            <a:ext cx="7402986" cy="369332"/>
          </a:xfrm>
          <a:prstGeom prst="rect">
            <a:avLst/>
          </a:prstGeom>
          <a:noFill/>
        </p:spPr>
        <p:txBody>
          <a:bodyPr wrap="square" rtlCol="0">
            <a:spAutoFit/>
          </a:bodyPr>
          <a:lstStyle/>
          <a:p>
            <a:pPr algn="ctr"/>
            <a:r>
              <a:rPr lang="en-GB" dirty="0"/>
              <a:t>(</a:t>
            </a:r>
            <a:r>
              <a:rPr lang="en-GB" dirty="0" err="1"/>
              <a:t>Dowdney</a:t>
            </a:r>
            <a:r>
              <a:rPr lang="en-GB" dirty="0"/>
              <a:t>, 2000; </a:t>
            </a:r>
            <a:r>
              <a:rPr lang="en-GB" dirty="0" err="1"/>
              <a:t>Haine</a:t>
            </a:r>
            <a:r>
              <a:rPr lang="en-GB" dirty="0"/>
              <a:t> et al., 2008; </a:t>
            </a:r>
            <a:r>
              <a:rPr lang="en-GB" dirty="0" err="1"/>
              <a:t>Ratnarajah</a:t>
            </a:r>
            <a:r>
              <a:rPr lang="en-GB" dirty="0"/>
              <a:t> &amp; Schofield, 2007)</a:t>
            </a:r>
          </a:p>
        </p:txBody>
      </p:sp>
    </p:spTree>
    <p:extLst>
      <p:ext uri="{BB962C8B-B14F-4D97-AF65-F5344CB8AC3E}">
        <p14:creationId xmlns:p14="http://schemas.microsoft.com/office/powerpoint/2010/main" val="2473126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A8FF32E-4EE0-014B-BA1C-6237CE6F43B0}"/>
              </a:ext>
            </a:extLst>
          </p:cNvPr>
          <p:cNvSpPr txBox="1"/>
          <p:nvPr/>
        </p:nvSpPr>
        <p:spPr>
          <a:xfrm>
            <a:off x="8338393" y="35505"/>
            <a:ext cx="3853587" cy="1727643"/>
          </a:xfrm>
          <a:prstGeom prst="rect">
            <a:avLst/>
          </a:prstGeom>
        </p:spPr>
        <p:txBody>
          <a:bodyPr vert="horz" lIns="0" tIns="0" rIns="0" bIns="0" rtlCol="0" anchor="b">
            <a:normAutofit/>
          </a:bodyPr>
          <a:lstStyle/>
          <a:p>
            <a:pPr algn="ctr">
              <a:spcBef>
                <a:spcPct val="0"/>
              </a:spcBef>
              <a:spcAft>
                <a:spcPts val="600"/>
              </a:spcAft>
            </a:pPr>
            <a:r>
              <a:rPr lang="en-US" sz="2800" b="1" cap="all" spc="700" dirty="0">
                <a:latin typeface="+mj-lt"/>
                <a:ea typeface="+mj-ea"/>
                <a:cs typeface="+mj-cs"/>
              </a:rPr>
              <a:t>Office of National Statistics</a:t>
            </a:r>
          </a:p>
        </p:txBody>
      </p:sp>
      <p:pic>
        <p:nvPicPr>
          <p:cNvPr id="6" name="Picture 5" descr="Graph on document with pen">
            <a:extLst>
              <a:ext uri="{FF2B5EF4-FFF2-40B4-BE49-F238E27FC236}">
                <a16:creationId xmlns:a16="http://schemas.microsoft.com/office/drawing/2014/main" id="{4268E22A-11FE-13D0-B217-3EBA83AE9837}"/>
              </a:ext>
            </a:extLst>
          </p:cNvPr>
          <p:cNvPicPr>
            <a:picLocks noChangeAspect="1"/>
          </p:cNvPicPr>
          <p:nvPr/>
        </p:nvPicPr>
        <p:blipFill rotWithShape="1">
          <a:blip r:embed="rId3"/>
          <a:srcRect l="14596" r="874" b="-1"/>
          <a:stretch/>
        </p:blipFill>
        <p:spPr>
          <a:xfrm>
            <a:off x="20" y="431"/>
            <a:ext cx="8115280" cy="6408311"/>
          </a:xfrm>
          <a:prstGeom prst="rect">
            <a:avLst/>
          </a:prstGeom>
        </p:spPr>
      </p:pic>
      <p:sp>
        <p:nvSpPr>
          <p:cNvPr id="3" name="TextBox 2">
            <a:extLst>
              <a:ext uri="{FF2B5EF4-FFF2-40B4-BE49-F238E27FC236}">
                <a16:creationId xmlns:a16="http://schemas.microsoft.com/office/drawing/2014/main" id="{C6A430BD-F322-8195-3924-35EFF8D757AC}"/>
              </a:ext>
            </a:extLst>
          </p:cNvPr>
          <p:cNvSpPr txBox="1"/>
          <p:nvPr/>
        </p:nvSpPr>
        <p:spPr>
          <a:xfrm>
            <a:off x="8643193" y="2530549"/>
            <a:ext cx="2942813" cy="3428124"/>
          </a:xfrm>
          <a:prstGeom prst="rect">
            <a:avLst/>
          </a:prstGeom>
        </p:spPr>
        <p:txBody>
          <a:bodyPr vert="horz" lIns="0" tIns="0" rIns="0" bIns="0" rtlCol="0">
            <a:normAutofit/>
          </a:bodyPr>
          <a:lstStyle/>
          <a:p>
            <a:pPr marL="285750" indent="-228600">
              <a:lnSpc>
                <a:spcPct val="110000"/>
              </a:lnSpc>
              <a:spcAft>
                <a:spcPts val="600"/>
              </a:spcAft>
              <a:buFont typeface="Arial" panose="020B0604020202020204" pitchFamily="34" charset="0"/>
              <a:buChar char="•"/>
            </a:pPr>
            <a:r>
              <a:rPr lang="en-US" sz="1000"/>
              <a:t>Bereaved children between ages 5-16 are one and half times more likely to be diagnosed with a mental disorder. </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r>
              <a:rPr lang="en-US" sz="1000"/>
              <a:t>Data does not provide whether the condition was already present before the loss.</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r>
              <a:rPr lang="en-US" sz="1000"/>
              <a:t>Higher anxiety when the loss is a parent or sibling.</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r>
              <a:rPr lang="en-US" sz="1000"/>
              <a:t>Higher risk of developing issues with drinking.</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r>
              <a:rPr lang="en-US" sz="1000"/>
              <a:t>Clinical levels of depression were low. </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r>
              <a:rPr lang="en-US" sz="1000"/>
              <a:t>Threshold of depression was high.</a:t>
            </a:r>
          </a:p>
          <a:p>
            <a:pPr marL="285750" indent="-228600">
              <a:lnSpc>
                <a:spcPct val="110000"/>
              </a:lnSpc>
              <a:spcAft>
                <a:spcPts val="600"/>
              </a:spcAft>
              <a:buFont typeface="Arial" panose="020B0604020202020204" pitchFamily="34" charset="0"/>
              <a:buChar char="•"/>
            </a:pPr>
            <a:endParaRPr lang="en-US" sz="1000"/>
          </a:p>
          <a:p>
            <a:pPr marL="285750" indent="-228600">
              <a:lnSpc>
                <a:spcPct val="110000"/>
              </a:lnSpc>
              <a:spcAft>
                <a:spcPts val="600"/>
              </a:spcAft>
              <a:buFont typeface="Arial" panose="020B0604020202020204" pitchFamily="34" charset="0"/>
              <a:buChar char="•"/>
            </a:pPr>
            <a:endParaRPr lang="en-US" sz="1000"/>
          </a:p>
        </p:txBody>
      </p:sp>
      <p:sp>
        <p:nvSpPr>
          <p:cNvPr id="16" name="Rectangle 15">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63199A9-40B9-2298-2BB5-B244B017E797}"/>
              </a:ext>
            </a:extLst>
          </p:cNvPr>
          <p:cNvSpPr txBox="1"/>
          <p:nvPr/>
        </p:nvSpPr>
        <p:spPr>
          <a:xfrm>
            <a:off x="8115299" y="6074915"/>
            <a:ext cx="1972235" cy="369332"/>
          </a:xfrm>
          <a:prstGeom prst="rect">
            <a:avLst/>
          </a:prstGeom>
          <a:noFill/>
        </p:spPr>
        <p:txBody>
          <a:bodyPr wrap="square" rtlCol="0">
            <a:spAutoFit/>
          </a:bodyPr>
          <a:lstStyle/>
          <a:p>
            <a:pPr>
              <a:spcAft>
                <a:spcPts val="600"/>
              </a:spcAft>
            </a:pPr>
            <a:r>
              <a:rPr lang="en-GB" dirty="0"/>
              <a:t>(</a:t>
            </a:r>
            <a:r>
              <a:rPr lang="en-GB" dirty="0" err="1"/>
              <a:t>Fauth</a:t>
            </a:r>
            <a:r>
              <a:rPr lang="en-GB" dirty="0"/>
              <a:t> et al., 2009)</a:t>
            </a:r>
          </a:p>
        </p:txBody>
      </p:sp>
    </p:spTree>
    <p:extLst>
      <p:ext uri="{BB962C8B-B14F-4D97-AF65-F5344CB8AC3E}">
        <p14:creationId xmlns:p14="http://schemas.microsoft.com/office/powerpoint/2010/main" val="4234189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9" name="Rectangle 4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B63AFC-EFE2-3B3F-D6EF-4DA92ACDB508}"/>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Studies</a:t>
            </a:r>
          </a:p>
        </p:txBody>
      </p:sp>
      <p:graphicFrame>
        <p:nvGraphicFramePr>
          <p:cNvPr id="5" name="TextBox 1">
            <a:extLst>
              <a:ext uri="{FF2B5EF4-FFF2-40B4-BE49-F238E27FC236}">
                <a16:creationId xmlns:a16="http://schemas.microsoft.com/office/drawing/2014/main" id="{9E4B9F91-75BD-8521-24BF-DCE75F5F25DE}"/>
              </a:ext>
            </a:extLst>
          </p:cNvPr>
          <p:cNvGraphicFramePr/>
          <p:nvPr>
            <p:extLst>
              <p:ext uri="{D42A27DB-BD31-4B8C-83A1-F6EECF244321}">
                <p14:modId xmlns:p14="http://schemas.microsoft.com/office/powerpoint/2010/main" val="1823563831"/>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356036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9" name="Rectangle 4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Rectangle 58">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B63AFC-EFE2-3B3F-D6EF-4DA92ACDB508}"/>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dirty="0">
                <a:solidFill>
                  <a:schemeClr val="bg1"/>
                </a:solidFill>
                <a:latin typeface="+mj-lt"/>
                <a:ea typeface="+mj-ea"/>
                <a:cs typeface="+mj-cs"/>
              </a:rPr>
              <a:t>Debate around studies</a:t>
            </a:r>
          </a:p>
        </p:txBody>
      </p:sp>
      <p:graphicFrame>
        <p:nvGraphicFramePr>
          <p:cNvPr id="5" name="TextBox 1">
            <a:extLst>
              <a:ext uri="{FF2B5EF4-FFF2-40B4-BE49-F238E27FC236}">
                <a16:creationId xmlns:a16="http://schemas.microsoft.com/office/drawing/2014/main" id="{9E4B9F91-75BD-8521-24BF-DCE75F5F25DE}"/>
              </a:ext>
            </a:extLst>
          </p:cNvPr>
          <p:cNvGraphicFramePr/>
          <p:nvPr>
            <p:extLst>
              <p:ext uri="{D42A27DB-BD31-4B8C-83A1-F6EECF244321}">
                <p14:modId xmlns:p14="http://schemas.microsoft.com/office/powerpoint/2010/main" val="652489269"/>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E4C613B9-BE61-8183-FA62-FB0F1FB25DB2}"/>
              </a:ext>
            </a:extLst>
          </p:cNvPr>
          <p:cNvSpPr txBox="1"/>
          <p:nvPr/>
        </p:nvSpPr>
        <p:spPr>
          <a:xfrm>
            <a:off x="161365" y="6397619"/>
            <a:ext cx="3442447" cy="369332"/>
          </a:xfrm>
          <a:prstGeom prst="rect">
            <a:avLst/>
          </a:prstGeom>
          <a:noFill/>
        </p:spPr>
        <p:txBody>
          <a:bodyPr wrap="square" rtlCol="0">
            <a:spAutoFit/>
          </a:bodyPr>
          <a:lstStyle/>
          <a:p>
            <a:r>
              <a:rPr lang="en-GB" dirty="0"/>
              <a:t>(McLaughlin et al., 2019)</a:t>
            </a:r>
          </a:p>
        </p:txBody>
      </p:sp>
    </p:spTree>
    <p:extLst>
      <p:ext uri="{BB962C8B-B14F-4D97-AF65-F5344CB8AC3E}">
        <p14:creationId xmlns:p14="http://schemas.microsoft.com/office/powerpoint/2010/main" val="21746793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Rectangle 28">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C88207-7C47-1B33-93EC-F45886B400FD}"/>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dirty="0">
                <a:solidFill>
                  <a:schemeClr val="bg1"/>
                </a:solidFill>
                <a:latin typeface="+mj-lt"/>
                <a:ea typeface="+mj-ea"/>
                <a:cs typeface="+mj-cs"/>
              </a:rPr>
              <a:t>General Health</a:t>
            </a:r>
          </a:p>
        </p:txBody>
      </p:sp>
      <p:graphicFrame>
        <p:nvGraphicFramePr>
          <p:cNvPr id="21" name="TextBox 2">
            <a:extLst>
              <a:ext uri="{FF2B5EF4-FFF2-40B4-BE49-F238E27FC236}">
                <a16:creationId xmlns:a16="http://schemas.microsoft.com/office/drawing/2014/main" id="{A1E5E5DC-84EC-CB86-7DD5-C910CB9879F7}"/>
              </a:ext>
            </a:extLst>
          </p:cNvPr>
          <p:cNvGraphicFramePr/>
          <p:nvPr>
            <p:extLst>
              <p:ext uri="{D42A27DB-BD31-4B8C-83A1-F6EECF244321}">
                <p14:modId xmlns:p14="http://schemas.microsoft.com/office/powerpoint/2010/main" val="35208866"/>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1312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1A64AA1-9F85-49A5-F927-70672640FED7}"/>
              </a:ext>
            </a:extLst>
          </p:cNvPr>
          <p:cNvSpPr txBox="1"/>
          <p:nvPr/>
        </p:nvSpPr>
        <p:spPr>
          <a:xfrm>
            <a:off x="1380236" y="286601"/>
            <a:ext cx="5929422" cy="1852976"/>
          </a:xfrm>
          <a:prstGeom prst="rect">
            <a:avLst/>
          </a:prstGeom>
        </p:spPr>
        <p:txBody>
          <a:bodyPr vert="horz" lIns="0" tIns="0" rIns="0" bIns="0" rtlCol="0" anchor="b">
            <a:normAutofit/>
          </a:bodyPr>
          <a:lstStyle/>
          <a:p>
            <a:pPr>
              <a:spcBef>
                <a:spcPct val="0"/>
              </a:spcBef>
              <a:spcAft>
                <a:spcPts val="600"/>
              </a:spcAft>
            </a:pPr>
            <a:r>
              <a:rPr lang="en-US" sz="4000" b="1" cap="all" spc="700">
                <a:latin typeface="+mj-lt"/>
                <a:ea typeface="+mj-ea"/>
                <a:cs typeface="+mj-cs"/>
              </a:rPr>
              <a:t>Hormones</a:t>
            </a:r>
          </a:p>
        </p:txBody>
      </p:sp>
      <p:sp>
        <p:nvSpPr>
          <p:cNvPr id="3" name="TextBox 2">
            <a:extLst>
              <a:ext uri="{FF2B5EF4-FFF2-40B4-BE49-F238E27FC236}">
                <a16:creationId xmlns:a16="http://schemas.microsoft.com/office/drawing/2014/main" id="{DC8E1E2C-BCF9-4B28-BAE3-161AD4B1DF74}"/>
              </a:ext>
            </a:extLst>
          </p:cNvPr>
          <p:cNvSpPr txBox="1"/>
          <p:nvPr/>
        </p:nvSpPr>
        <p:spPr>
          <a:xfrm>
            <a:off x="1380237" y="2621381"/>
            <a:ext cx="5929422" cy="3322219"/>
          </a:xfrm>
          <a:prstGeom prst="rect">
            <a:avLst/>
          </a:prstGeom>
        </p:spPr>
        <p:txBody>
          <a:bodyPr vert="horz" lIns="0" tIns="0" rIns="0" bIns="0" rtlCol="0">
            <a:normAutofit/>
          </a:bodyPr>
          <a:lstStyle/>
          <a:p>
            <a:pPr indent="-228600">
              <a:lnSpc>
                <a:spcPct val="110000"/>
              </a:lnSpc>
              <a:spcAft>
                <a:spcPts val="600"/>
              </a:spcAft>
              <a:buFont typeface="Arial" panose="020B0604020202020204" pitchFamily="34" charset="0"/>
              <a:buChar char="•"/>
            </a:pPr>
            <a:r>
              <a:rPr lang="en-US" sz="1100"/>
              <a:t>Stress hormones increase – physical and psychological changes (McLaughlin et al., 2019)</a:t>
            </a:r>
          </a:p>
          <a:p>
            <a:pPr indent="-228600">
              <a:lnSpc>
                <a:spcPct val="110000"/>
              </a:lnSpc>
              <a:spcAft>
                <a:spcPts val="600"/>
              </a:spcAft>
              <a:buFont typeface="Arial" panose="020B0604020202020204" pitchFamily="34" charset="0"/>
              <a:buChar char="•"/>
            </a:pPr>
            <a:endParaRPr lang="en-US" sz="1100"/>
          </a:p>
          <a:p>
            <a:pPr indent="-228600">
              <a:lnSpc>
                <a:spcPct val="110000"/>
              </a:lnSpc>
              <a:spcAft>
                <a:spcPts val="600"/>
              </a:spcAft>
              <a:buFont typeface="Arial" panose="020B0604020202020204" pitchFamily="34" charset="0"/>
              <a:buChar char="•"/>
            </a:pPr>
            <a:r>
              <a:rPr lang="en-US" sz="1100"/>
              <a:t>Can become dysregulated</a:t>
            </a:r>
          </a:p>
          <a:p>
            <a:pPr indent="-228600">
              <a:lnSpc>
                <a:spcPct val="110000"/>
              </a:lnSpc>
              <a:spcAft>
                <a:spcPts val="600"/>
              </a:spcAft>
              <a:buFont typeface="Arial" panose="020B0604020202020204" pitchFamily="34" charset="0"/>
              <a:buChar char="•"/>
            </a:pPr>
            <a:endParaRPr lang="en-US" sz="1100"/>
          </a:p>
          <a:p>
            <a:pPr indent="-228600">
              <a:lnSpc>
                <a:spcPct val="110000"/>
              </a:lnSpc>
              <a:spcAft>
                <a:spcPts val="600"/>
              </a:spcAft>
              <a:buFont typeface="Arial" panose="020B0604020202020204" pitchFamily="34" charset="0"/>
              <a:buChar char="•"/>
            </a:pPr>
            <a:r>
              <a:rPr lang="en-US" sz="1100"/>
              <a:t>Increased vulnerability to physical disorders – type 2 diabetes, cardiovascular disease, upper respiratory illness (Luecken &amp; Roubinov, 2012).</a:t>
            </a:r>
          </a:p>
          <a:p>
            <a:pPr indent="-228600">
              <a:lnSpc>
                <a:spcPct val="110000"/>
              </a:lnSpc>
              <a:spcAft>
                <a:spcPts val="600"/>
              </a:spcAft>
              <a:buFont typeface="Arial" panose="020B0604020202020204" pitchFamily="34" charset="0"/>
              <a:buChar char="•"/>
            </a:pPr>
            <a:endParaRPr lang="en-US" sz="1100"/>
          </a:p>
          <a:p>
            <a:pPr indent="-228600">
              <a:lnSpc>
                <a:spcPct val="110000"/>
              </a:lnSpc>
              <a:spcAft>
                <a:spcPts val="600"/>
              </a:spcAft>
              <a:buFont typeface="Arial" panose="020B0604020202020204" pitchFamily="34" charset="0"/>
              <a:buChar char="•"/>
            </a:pPr>
            <a:r>
              <a:rPr lang="en-US" sz="1100"/>
              <a:t>High level of hormones linked to development of psychopathology (Schore, 2014).</a:t>
            </a:r>
          </a:p>
          <a:p>
            <a:pPr indent="-228600">
              <a:lnSpc>
                <a:spcPct val="110000"/>
              </a:lnSpc>
              <a:spcAft>
                <a:spcPts val="600"/>
              </a:spcAft>
              <a:buFont typeface="Arial" panose="020B0604020202020204" pitchFamily="34" charset="0"/>
              <a:buChar char="•"/>
            </a:pPr>
            <a:endParaRPr lang="en-US" sz="1100"/>
          </a:p>
          <a:p>
            <a:pPr indent="-228600">
              <a:lnSpc>
                <a:spcPct val="110000"/>
              </a:lnSpc>
              <a:spcAft>
                <a:spcPts val="600"/>
              </a:spcAft>
              <a:buFont typeface="Arial" panose="020B0604020202020204" pitchFamily="34" charset="0"/>
              <a:buChar char="•"/>
            </a:pPr>
            <a:r>
              <a:rPr lang="en-US" sz="1100"/>
              <a:t>Regulating hormones is essential to maintaining good mental and physical health (McLaughlin et al., 2019) </a:t>
            </a:r>
          </a:p>
          <a:p>
            <a:pPr indent="-228600">
              <a:lnSpc>
                <a:spcPct val="110000"/>
              </a:lnSpc>
              <a:spcAft>
                <a:spcPts val="600"/>
              </a:spcAft>
              <a:buFont typeface="Arial" panose="020B0604020202020204" pitchFamily="34" charset="0"/>
              <a:buChar char="•"/>
            </a:pPr>
            <a:endParaRPr lang="en-US" sz="1100"/>
          </a:p>
          <a:p>
            <a:pPr indent="-228600">
              <a:lnSpc>
                <a:spcPct val="110000"/>
              </a:lnSpc>
              <a:spcAft>
                <a:spcPts val="600"/>
              </a:spcAft>
              <a:buFont typeface="Arial" panose="020B0604020202020204" pitchFamily="34" charset="0"/>
              <a:buChar char="•"/>
            </a:pPr>
            <a:r>
              <a:rPr lang="en-US" sz="1100"/>
              <a:t>Important to have a strong positive relationships (McLaughlin et al., 2019)</a:t>
            </a:r>
          </a:p>
        </p:txBody>
      </p:sp>
      <p:sp>
        <p:nvSpPr>
          <p:cNvPr id="15" name="Rectangle 14">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chemeClr val="accent5"/>
              </a:gs>
              <a:gs pos="100000">
                <a:schemeClr val="accent2">
                  <a:lumMod val="60000"/>
                  <a:lumOff val="40000"/>
                  <a:alpha val="59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chemeClr val="accent6">
                  <a:lumMod val="75000"/>
                  <a:alpha val="61000"/>
                </a:schemeClr>
              </a:gs>
              <a:gs pos="99000">
                <a:schemeClr val="accent6">
                  <a:alpha val="87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hemical formulae are written on paper">
            <a:extLst>
              <a:ext uri="{FF2B5EF4-FFF2-40B4-BE49-F238E27FC236}">
                <a16:creationId xmlns:a16="http://schemas.microsoft.com/office/drawing/2014/main" id="{4CF4A4B7-7352-68E5-EC8C-4881E0389D4C}"/>
              </a:ext>
            </a:extLst>
          </p:cNvPr>
          <p:cNvPicPr>
            <a:picLocks noChangeAspect="1"/>
          </p:cNvPicPr>
          <p:nvPr/>
        </p:nvPicPr>
        <p:blipFill rotWithShape="1">
          <a:blip r:embed="rId3"/>
          <a:srcRect l="31909" r="32364" b="-1"/>
          <a:stretch/>
        </p:blipFill>
        <p:spPr>
          <a:xfrm>
            <a:off x="8115300" y="-12515"/>
            <a:ext cx="4076700" cy="6418631"/>
          </a:xfrm>
          <a:prstGeom prst="rect">
            <a:avLst/>
          </a:prstGeom>
        </p:spPr>
      </p:pic>
    </p:spTree>
    <p:extLst>
      <p:ext uri="{BB962C8B-B14F-4D97-AF65-F5344CB8AC3E}">
        <p14:creationId xmlns:p14="http://schemas.microsoft.com/office/powerpoint/2010/main" val="1604718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9C47F9F-01FD-6B43-4235-251257B39F33}"/>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Research</a:t>
            </a:r>
          </a:p>
        </p:txBody>
      </p:sp>
      <p:graphicFrame>
        <p:nvGraphicFramePr>
          <p:cNvPr id="5" name="TextBox 2">
            <a:extLst>
              <a:ext uri="{FF2B5EF4-FFF2-40B4-BE49-F238E27FC236}">
                <a16:creationId xmlns:a16="http://schemas.microsoft.com/office/drawing/2014/main" id="{F8EF8859-3561-52D0-7FF6-68C2E3F58706}"/>
              </a:ext>
            </a:extLst>
          </p:cNvPr>
          <p:cNvGraphicFramePr/>
          <p:nvPr>
            <p:extLst>
              <p:ext uri="{D42A27DB-BD31-4B8C-83A1-F6EECF244321}">
                <p14:modId xmlns:p14="http://schemas.microsoft.com/office/powerpoint/2010/main" val="2246376782"/>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20190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3FC23CC-C7A6-7BE8-B744-5F1F9A271BD9}"/>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Mortality</a:t>
            </a:r>
          </a:p>
        </p:txBody>
      </p:sp>
      <p:sp>
        <p:nvSpPr>
          <p:cNvPr id="4" name="TextBox 3">
            <a:extLst>
              <a:ext uri="{FF2B5EF4-FFF2-40B4-BE49-F238E27FC236}">
                <a16:creationId xmlns:a16="http://schemas.microsoft.com/office/drawing/2014/main" id="{65BF624A-10DB-0325-F509-C87A0659BE91}"/>
              </a:ext>
            </a:extLst>
          </p:cNvPr>
          <p:cNvSpPr txBox="1"/>
          <p:nvPr/>
        </p:nvSpPr>
        <p:spPr>
          <a:xfrm>
            <a:off x="323369" y="5248499"/>
            <a:ext cx="11545261" cy="830997"/>
          </a:xfrm>
          <a:prstGeom prst="rect">
            <a:avLst/>
          </a:prstGeom>
          <a:noFill/>
        </p:spPr>
        <p:txBody>
          <a:bodyPr wrap="square" rtlCol="0">
            <a:spAutoFit/>
          </a:bodyPr>
          <a:lstStyle/>
          <a:p>
            <a:pPr algn="ctr">
              <a:spcAft>
                <a:spcPts val="600"/>
              </a:spcAft>
            </a:pPr>
            <a:r>
              <a:rPr lang="en-GB" sz="2400" dirty="0"/>
              <a:t>Increase of mortality remains elevated for more than 20 years regardless of the age of the child.</a:t>
            </a:r>
          </a:p>
        </p:txBody>
      </p:sp>
      <p:graphicFrame>
        <p:nvGraphicFramePr>
          <p:cNvPr id="6" name="TextBox 2">
            <a:extLst>
              <a:ext uri="{FF2B5EF4-FFF2-40B4-BE49-F238E27FC236}">
                <a16:creationId xmlns:a16="http://schemas.microsoft.com/office/drawing/2014/main" id="{8D20C1D0-2F0F-400E-EE8A-D5D3E7F4ACA9}"/>
              </a:ext>
            </a:extLst>
          </p:cNvPr>
          <p:cNvGraphicFramePr/>
          <p:nvPr>
            <p:extLst>
              <p:ext uri="{D42A27DB-BD31-4B8C-83A1-F6EECF244321}">
                <p14:modId xmlns:p14="http://schemas.microsoft.com/office/powerpoint/2010/main" val="2218714455"/>
              </p:ext>
            </p:extLst>
          </p:nvPr>
        </p:nvGraphicFramePr>
        <p:xfrm>
          <a:off x="498572" y="156896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1B6B9A1F-C67F-C239-2312-9DA5DA27C619}"/>
              </a:ext>
            </a:extLst>
          </p:cNvPr>
          <p:cNvSpPr txBox="1"/>
          <p:nvPr/>
        </p:nvSpPr>
        <p:spPr>
          <a:xfrm>
            <a:off x="0" y="6381115"/>
            <a:ext cx="6834557" cy="369332"/>
          </a:xfrm>
          <a:prstGeom prst="rect">
            <a:avLst/>
          </a:prstGeom>
          <a:noFill/>
        </p:spPr>
        <p:txBody>
          <a:bodyPr wrap="square" rtlCol="0">
            <a:spAutoFit/>
          </a:bodyPr>
          <a:lstStyle/>
          <a:p>
            <a:r>
              <a:rPr lang="en-GB" dirty="0"/>
              <a:t>(</a:t>
            </a:r>
            <a:r>
              <a:rPr lang="en-GB" dirty="0" err="1"/>
              <a:t>Saarela</a:t>
            </a:r>
            <a:r>
              <a:rPr lang="en-GB" dirty="0"/>
              <a:t> &amp; </a:t>
            </a:r>
            <a:r>
              <a:rPr lang="en-GB" dirty="0" err="1"/>
              <a:t>Kawachi</a:t>
            </a:r>
            <a:r>
              <a:rPr lang="en-GB" dirty="0"/>
              <a:t> 2012; Li et al., 2014; McLaughlin et al., 2019)</a:t>
            </a:r>
          </a:p>
        </p:txBody>
      </p:sp>
    </p:spTree>
    <p:extLst>
      <p:ext uri="{BB962C8B-B14F-4D97-AF65-F5344CB8AC3E}">
        <p14:creationId xmlns:p14="http://schemas.microsoft.com/office/powerpoint/2010/main" val="22581543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040BF4A1-714C-419E-A19F-578DE93BE0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2F91A9BD-D57F-4941-931F-40597AB3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C54DB264-9467-4730-B9E9-C9A97DD669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90128" y="3609527"/>
            <a:ext cx="2458347" cy="4038601"/>
          </a:xfrm>
          <a:prstGeom prst="rect">
            <a:avLst/>
          </a:prstGeom>
          <a:gradFill>
            <a:gsLst>
              <a:gs pos="0">
                <a:schemeClr val="accent5">
                  <a:lumMod val="60000"/>
                  <a:lumOff val="40000"/>
                  <a:alpha val="0"/>
                </a:schemeClr>
              </a:gs>
              <a:gs pos="99000">
                <a:schemeClr val="accent2"/>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BB097F88-2120-47B4-B891-5B28F66BBD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4227" y="1757079"/>
            <a:ext cx="3900088" cy="4178958"/>
          </a:xfrm>
          <a:custGeom>
            <a:avLst/>
            <a:gdLst>
              <a:gd name="connsiteX0" fmla="*/ 2431956 w 3900088"/>
              <a:gd name="connsiteY0" fmla="*/ 93939 h 4178958"/>
              <a:gd name="connsiteX1" fmla="*/ 3900088 w 3900088"/>
              <a:gd name="connsiteY1" fmla="*/ 2089479 h 4178958"/>
              <a:gd name="connsiteX2" fmla="*/ 1810609 w 3900088"/>
              <a:gd name="connsiteY2" fmla="*/ 4178958 h 4178958"/>
              <a:gd name="connsiteX3" fmla="*/ 77980 w 3900088"/>
              <a:gd name="connsiteY3" fmla="*/ 3257727 h 4178958"/>
              <a:gd name="connsiteX4" fmla="*/ 0 w 3900088"/>
              <a:gd name="connsiteY4" fmla="*/ 3129367 h 4178958"/>
              <a:gd name="connsiteX5" fmla="*/ 831517 w 3900088"/>
              <a:gd name="connsiteY5" fmla="*/ 244059 h 4178958"/>
              <a:gd name="connsiteX6" fmla="*/ 997290 w 3900088"/>
              <a:gd name="connsiteY6" fmla="*/ 164202 h 4178958"/>
              <a:gd name="connsiteX7" fmla="*/ 1810609 w 3900088"/>
              <a:gd name="connsiteY7" fmla="*/ 0 h 4178958"/>
              <a:gd name="connsiteX8" fmla="*/ 2431956 w 3900088"/>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088" h="4178958">
                <a:moveTo>
                  <a:pt x="2431956" y="93939"/>
                </a:moveTo>
                <a:cubicBezTo>
                  <a:pt x="3282517" y="358491"/>
                  <a:pt x="3900088" y="1151865"/>
                  <a:pt x="3900088" y="2089479"/>
                </a:cubicBezTo>
                <a:cubicBezTo>
                  <a:pt x="3900088" y="3243466"/>
                  <a:pt x="2964596" y="4178958"/>
                  <a:pt x="1810609" y="4178958"/>
                </a:cubicBezTo>
                <a:cubicBezTo>
                  <a:pt x="1089367" y="4178958"/>
                  <a:pt x="453475" y="3813531"/>
                  <a:pt x="77980" y="3257727"/>
                </a:cubicBezTo>
                <a:lnTo>
                  <a:pt x="0" y="3129367"/>
                </a:lnTo>
                <a:lnTo>
                  <a:pt x="831517" y="244059"/>
                </a:lnTo>
                <a:lnTo>
                  <a:pt x="997290" y="164202"/>
                </a:lnTo>
                <a:cubicBezTo>
                  <a:pt x="1247271" y="58468"/>
                  <a:pt x="1522112" y="0"/>
                  <a:pt x="1810609" y="0"/>
                </a:cubicBezTo>
                <a:cubicBezTo>
                  <a:pt x="2026982" y="0"/>
                  <a:pt x="2235673" y="32888"/>
                  <a:pt x="2431956" y="93939"/>
                </a:cubicBezTo>
                <a:close/>
              </a:path>
            </a:pathLst>
          </a:custGeom>
          <a:gradFill>
            <a:gsLst>
              <a:gs pos="36000">
                <a:schemeClr val="accent6">
                  <a:lumMod val="60000"/>
                  <a:lumOff val="40000"/>
                  <a:alpha val="6000"/>
                </a:schemeClr>
              </a:gs>
              <a:gs pos="100000">
                <a:schemeClr val="accent6">
                  <a:alpha val="2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2" name="Rectangle 41">
            <a:extLst>
              <a:ext uri="{FF2B5EF4-FFF2-40B4-BE49-F238E27FC236}">
                <a16:creationId xmlns:a16="http://schemas.microsoft.com/office/drawing/2014/main" id="{BF9338F5-05AB-4DC5-BD1C-1A9F26C3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0099" y="411154"/>
            <a:ext cx="4395601" cy="3581400"/>
          </a:xfrm>
          <a:prstGeom prst="rect">
            <a:avLst/>
          </a:prstGeom>
          <a:gradFill>
            <a:gsLst>
              <a:gs pos="0">
                <a:schemeClr val="accent5">
                  <a:alpha val="29000"/>
                </a:schemeClr>
              </a:gs>
              <a:gs pos="100000">
                <a:schemeClr val="accent4">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3FC23CC-C7A6-7BE8-B744-5F1F9A271BD9}"/>
              </a:ext>
            </a:extLst>
          </p:cNvPr>
          <p:cNvSpPr txBox="1"/>
          <p:nvPr/>
        </p:nvSpPr>
        <p:spPr>
          <a:xfrm>
            <a:off x="457200" y="868280"/>
            <a:ext cx="3390645" cy="3363597"/>
          </a:xfrm>
          <a:prstGeom prst="rect">
            <a:avLst/>
          </a:prstGeom>
        </p:spPr>
        <p:txBody>
          <a:bodyPr vert="horz" lIns="0" tIns="0" rIns="0" bIns="0" rtlCol="0" anchor="b">
            <a:normAutofit/>
          </a:bodyPr>
          <a:lstStyle/>
          <a:p>
            <a:pPr algn="r">
              <a:spcBef>
                <a:spcPct val="0"/>
              </a:spcBef>
              <a:spcAft>
                <a:spcPts val="600"/>
              </a:spcAft>
            </a:pPr>
            <a:r>
              <a:rPr lang="en-US" sz="3200" b="1" cap="all" spc="700" dirty="0">
                <a:solidFill>
                  <a:schemeClr val="bg1"/>
                </a:solidFill>
                <a:latin typeface="+mj-lt"/>
                <a:ea typeface="+mj-ea"/>
                <a:cs typeface="+mj-cs"/>
              </a:rPr>
              <a:t>Suicide risk</a:t>
            </a:r>
            <a:endParaRPr lang="en-US" sz="3200" b="1" cap="all" spc="700">
              <a:solidFill>
                <a:schemeClr val="bg1"/>
              </a:solidFill>
              <a:latin typeface="+mj-lt"/>
              <a:ea typeface="+mj-ea"/>
              <a:cs typeface="+mj-cs"/>
            </a:endParaRPr>
          </a:p>
        </p:txBody>
      </p:sp>
      <p:graphicFrame>
        <p:nvGraphicFramePr>
          <p:cNvPr id="26" name="TextBox 2">
            <a:extLst>
              <a:ext uri="{FF2B5EF4-FFF2-40B4-BE49-F238E27FC236}">
                <a16:creationId xmlns:a16="http://schemas.microsoft.com/office/drawing/2014/main" id="{B5D776B4-2E31-4983-4A77-A745290FC8CF}"/>
              </a:ext>
            </a:extLst>
          </p:cNvPr>
          <p:cNvGraphicFramePr/>
          <p:nvPr>
            <p:extLst>
              <p:ext uri="{D42A27DB-BD31-4B8C-83A1-F6EECF244321}">
                <p14:modId xmlns:p14="http://schemas.microsoft.com/office/powerpoint/2010/main" val="4130460998"/>
              </p:ext>
            </p:extLst>
          </p:nvPr>
        </p:nvGraphicFramePr>
        <p:xfrm>
          <a:off x="4494654" y="457200"/>
          <a:ext cx="7240146"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46922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7" name="Rectangle 86">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88">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3" name="Rectangle 92">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5" name="Rectangle 94">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96">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EC88207-7C47-1B33-93EC-F45886B400FD}"/>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Educational outcomes</a:t>
            </a:r>
            <a:endParaRPr lang="en-US" sz="3200" b="1" cap="all" spc="700" dirty="0">
              <a:solidFill>
                <a:schemeClr val="bg1"/>
              </a:solidFill>
              <a:latin typeface="+mj-lt"/>
              <a:ea typeface="+mj-ea"/>
              <a:cs typeface="+mj-cs"/>
            </a:endParaRPr>
          </a:p>
        </p:txBody>
      </p:sp>
      <p:graphicFrame>
        <p:nvGraphicFramePr>
          <p:cNvPr id="60" name="TextBox 2">
            <a:extLst>
              <a:ext uri="{FF2B5EF4-FFF2-40B4-BE49-F238E27FC236}">
                <a16:creationId xmlns:a16="http://schemas.microsoft.com/office/drawing/2014/main" id="{FACB703E-5C7D-B44E-0170-95A48222B944}"/>
              </a:ext>
            </a:extLst>
          </p:cNvPr>
          <p:cNvGraphicFramePr/>
          <p:nvPr>
            <p:extLst>
              <p:ext uri="{D42A27DB-BD31-4B8C-83A1-F6EECF244321}">
                <p14:modId xmlns:p14="http://schemas.microsoft.com/office/powerpoint/2010/main" val="3885392632"/>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13964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98339AF-4886-35E7-7B5F-B22FFD11E6B4}"/>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dirty="0">
                <a:solidFill>
                  <a:schemeClr val="bg1"/>
                </a:solidFill>
                <a:latin typeface="+mj-lt"/>
                <a:ea typeface="+mj-ea"/>
                <a:cs typeface="+mj-cs"/>
              </a:rPr>
              <a:t>Contributing Factors</a:t>
            </a:r>
          </a:p>
        </p:txBody>
      </p:sp>
      <p:graphicFrame>
        <p:nvGraphicFramePr>
          <p:cNvPr id="27" name="TextBox 2">
            <a:extLst>
              <a:ext uri="{FF2B5EF4-FFF2-40B4-BE49-F238E27FC236}">
                <a16:creationId xmlns:a16="http://schemas.microsoft.com/office/drawing/2014/main" id="{E8805D24-1AE8-5588-C2B3-D265A0AA608C}"/>
              </a:ext>
            </a:extLst>
          </p:cNvPr>
          <p:cNvGraphicFramePr/>
          <p:nvPr>
            <p:extLst>
              <p:ext uri="{D42A27DB-BD31-4B8C-83A1-F6EECF244321}">
                <p14:modId xmlns:p14="http://schemas.microsoft.com/office/powerpoint/2010/main" val="902097168"/>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6DA187A6-DC9F-495D-588F-EFCD72C939D1}"/>
              </a:ext>
            </a:extLst>
          </p:cNvPr>
          <p:cNvSpPr txBox="1"/>
          <p:nvPr/>
        </p:nvSpPr>
        <p:spPr>
          <a:xfrm>
            <a:off x="322463" y="6378430"/>
            <a:ext cx="4076698" cy="369332"/>
          </a:xfrm>
          <a:prstGeom prst="rect">
            <a:avLst/>
          </a:prstGeom>
          <a:noFill/>
        </p:spPr>
        <p:txBody>
          <a:bodyPr wrap="square" rtlCol="0">
            <a:spAutoFit/>
          </a:bodyPr>
          <a:lstStyle/>
          <a:p>
            <a:r>
              <a:rPr lang="en-GB" dirty="0"/>
              <a:t>(</a:t>
            </a:r>
            <a:r>
              <a:rPr lang="en-GB" dirty="0" err="1"/>
              <a:t>Dyregov</a:t>
            </a:r>
            <a:r>
              <a:rPr lang="en-GB" dirty="0"/>
              <a:t>, 2004)</a:t>
            </a:r>
          </a:p>
        </p:txBody>
      </p:sp>
    </p:spTree>
    <p:extLst>
      <p:ext uri="{BB962C8B-B14F-4D97-AF65-F5344CB8AC3E}">
        <p14:creationId xmlns:p14="http://schemas.microsoft.com/office/powerpoint/2010/main" val="34940413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45C5CC17-FF17-43CF-B073-D9051465D5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EBE2DDC-0D14-44E6-A1AB-2EEC095074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09318" y="1410082"/>
            <a:ext cx="6858000" cy="4037835"/>
          </a:xfrm>
          <a:prstGeom prst="rect">
            <a:avLst/>
          </a:prstGeom>
          <a:gradFill>
            <a:gsLst>
              <a:gs pos="8000">
                <a:schemeClr val="accent6"/>
              </a:gs>
              <a:gs pos="100000">
                <a:schemeClr val="accent5">
                  <a:alpha val="7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8543D98-0AA2-43B4-B508-DC1DB7F3DC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2414" y="1406060"/>
            <a:ext cx="6857572" cy="4045450"/>
          </a:xfrm>
          <a:prstGeom prst="rect">
            <a:avLst/>
          </a:prstGeom>
          <a:gradFill>
            <a:gsLst>
              <a:gs pos="0">
                <a:schemeClr val="accent4">
                  <a:alpha val="0"/>
                </a:schemeClr>
              </a:gs>
              <a:gs pos="96000">
                <a:schemeClr val="accent2"/>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9723C1D-9A1A-465B-8164-483BF54266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98889" y="3617790"/>
            <a:ext cx="2453337" cy="4027079"/>
          </a:xfrm>
          <a:prstGeom prst="rect">
            <a:avLst/>
          </a:prstGeom>
          <a:gradFill>
            <a:gsLst>
              <a:gs pos="2000">
                <a:schemeClr val="accent5">
                  <a:alpha val="35000"/>
                </a:schemeClr>
              </a:gs>
              <a:gs pos="67000">
                <a:schemeClr val="accent4">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A6680484-5F73-4078-85C2-415205B1A4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0441" y="1644149"/>
            <a:ext cx="4384532" cy="4196758"/>
          </a:xfrm>
          <a:custGeom>
            <a:avLst/>
            <a:gdLst>
              <a:gd name="connsiteX0" fmla="*/ 44539 w 4384532"/>
              <a:gd name="connsiteY0" fmla="*/ 2446310 h 4196758"/>
              <a:gd name="connsiteX1" fmla="*/ 0 w 4384532"/>
              <a:gd name="connsiteY1" fmla="*/ 2004492 h 4196758"/>
              <a:gd name="connsiteX2" fmla="*/ 500607 w 4384532"/>
              <a:gd name="connsiteY2" fmla="*/ 610007 h 4196758"/>
              <a:gd name="connsiteX3" fmla="*/ 589546 w 4384532"/>
              <a:gd name="connsiteY3" fmla="*/ 512149 h 4196758"/>
              <a:gd name="connsiteX4" fmla="*/ 3077760 w 4384532"/>
              <a:gd name="connsiteY4" fmla="*/ 0 h 4196758"/>
              <a:gd name="connsiteX5" fmla="*/ 3237230 w 4384532"/>
              <a:gd name="connsiteY5" fmla="*/ 76821 h 4196758"/>
              <a:gd name="connsiteX6" fmla="*/ 4384532 w 4384532"/>
              <a:gd name="connsiteY6" fmla="*/ 2004492 h 4196758"/>
              <a:gd name="connsiteX7" fmla="*/ 2192266 w 4384532"/>
              <a:gd name="connsiteY7" fmla="*/ 4196758 h 4196758"/>
              <a:gd name="connsiteX8" fmla="*/ 44539 w 4384532"/>
              <a:gd name="connsiteY8" fmla="*/ 2446310 h 4196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4532" h="4196758">
                <a:moveTo>
                  <a:pt x="44539" y="2446310"/>
                </a:moveTo>
                <a:cubicBezTo>
                  <a:pt x="15336" y="2303599"/>
                  <a:pt x="0" y="2155836"/>
                  <a:pt x="0" y="2004492"/>
                </a:cubicBezTo>
                <a:cubicBezTo>
                  <a:pt x="0" y="1474787"/>
                  <a:pt x="187867" y="988960"/>
                  <a:pt x="500607" y="610007"/>
                </a:cubicBezTo>
                <a:lnTo>
                  <a:pt x="589546" y="512149"/>
                </a:lnTo>
                <a:lnTo>
                  <a:pt x="3077760" y="0"/>
                </a:lnTo>
                <a:lnTo>
                  <a:pt x="3237230" y="76821"/>
                </a:lnTo>
                <a:cubicBezTo>
                  <a:pt x="3920615" y="448057"/>
                  <a:pt x="4384532" y="1172098"/>
                  <a:pt x="4384532" y="2004492"/>
                </a:cubicBezTo>
                <a:cubicBezTo>
                  <a:pt x="4384532" y="3215247"/>
                  <a:pt x="3403021" y="4196758"/>
                  <a:pt x="2192266" y="4196758"/>
                </a:cubicBezTo>
                <a:cubicBezTo>
                  <a:pt x="1132855" y="4196758"/>
                  <a:pt x="248960" y="3445288"/>
                  <a:pt x="44539" y="2446310"/>
                </a:cubicBezTo>
                <a:close/>
              </a:path>
            </a:pathLst>
          </a:custGeom>
          <a:gradFill>
            <a:gsLst>
              <a:gs pos="39000">
                <a:schemeClr val="accent4">
                  <a:lumMod val="20000"/>
                  <a:lumOff val="80000"/>
                  <a:alpha val="0"/>
                </a:schemeClr>
              </a:gs>
              <a:gs pos="100000">
                <a:schemeClr val="accent6">
                  <a:alpha val="29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 name="TextBox 2">
            <a:extLst>
              <a:ext uri="{FF2B5EF4-FFF2-40B4-BE49-F238E27FC236}">
                <a16:creationId xmlns:a16="http://schemas.microsoft.com/office/drawing/2014/main" id="{4FF8AAAB-19CC-2D60-68B0-A7520BDA3CAC}"/>
              </a:ext>
            </a:extLst>
          </p:cNvPr>
          <p:cNvSpPr txBox="1"/>
          <p:nvPr/>
        </p:nvSpPr>
        <p:spPr>
          <a:xfrm>
            <a:off x="-124673" y="1028701"/>
            <a:ext cx="4163274" cy="3020785"/>
          </a:xfrm>
          <a:prstGeom prst="rect">
            <a:avLst/>
          </a:prstGeom>
        </p:spPr>
        <p:txBody>
          <a:bodyPr vert="horz" lIns="0" tIns="0" rIns="0" bIns="0" rtlCol="0" anchor="b">
            <a:normAutofit/>
          </a:bodyPr>
          <a:lstStyle/>
          <a:p>
            <a:pPr algn="ctr">
              <a:spcBef>
                <a:spcPct val="0"/>
              </a:spcBef>
              <a:spcAft>
                <a:spcPts val="600"/>
              </a:spcAft>
            </a:pPr>
            <a:r>
              <a:rPr lang="en-US" sz="3200" b="1" cap="all" spc="700" dirty="0">
                <a:solidFill>
                  <a:schemeClr val="bg1"/>
                </a:solidFill>
                <a:latin typeface="+mj-lt"/>
                <a:ea typeface="+mj-ea"/>
                <a:cs typeface="+mj-cs"/>
              </a:rPr>
              <a:t>Educational Outcomes</a:t>
            </a:r>
          </a:p>
        </p:txBody>
      </p:sp>
      <p:sp>
        <p:nvSpPr>
          <p:cNvPr id="4" name="TextBox 3">
            <a:extLst>
              <a:ext uri="{FF2B5EF4-FFF2-40B4-BE49-F238E27FC236}">
                <a16:creationId xmlns:a16="http://schemas.microsoft.com/office/drawing/2014/main" id="{2A693958-215D-77C3-6287-250A86B68740}"/>
              </a:ext>
            </a:extLst>
          </p:cNvPr>
          <p:cNvSpPr txBox="1"/>
          <p:nvPr/>
        </p:nvSpPr>
        <p:spPr>
          <a:xfrm>
            <a:off x="4777409" y="1028702"/>
            <a:ext cx="6273972" cy="4843462"/>
          </a:xfrm>
          <a:prstGeom prst="rect">
            <a:avLst/>
          </a:prstGeom>
        </p:spPr>
        <p:txBody>
          <a:bodyPr vert="horz" lIns="0" tIns="0" rIns="0" bIns="0" rtlCol="0">
            <a:normAutofit/>
          </a:bodyPr>
          <a:lstStyle/>
          <a:p>
            <a:pPr indent="-228600">
              <a:lnSpc>
                <a:spcPct val="120000"/>
              </a:lnSpc>
              <a:spcAft>
                <a:spcPts val="600"/>
              </a:spcAft>
              <a:buFont typeface="Arial" panose="020B0604020202020204" pitchFamily="34" charset="0"/>
              <a:buChar char="•"/>
            </a:pPr>
            <a:r>
              <a:rPr lang="en-US" dirty="0"/>
              <a:t>Children may try even harder at school</a:t>
            </a:r>
          </a:p>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r>
              <a:rPr lang="en-US" dirty="0"/>
              <a:t>Want to do their parent proud</a:t>
            </a:r>
          </a:p>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r>
              <a:rPr lang="en-US" dirty="0"/>
              <a:t>Difficulties with concentration and distress is still documented</a:t>
            </a:r>
          </a:p>
          <a:p>
            <a:pPr indent="-228600">
              <a:lnSpc>
                <a:spcPct val="120000"/>
              </a:lnSpc>
              <a:spcAft>
                <a:spcPts val="600"/>
              </a:spcAft>
              <a:buFont typeface="Arial" panose="020B0604020202020204" pitchFamily="34" charset="0"/>
              <a:buChar char="•"/>
            </a:pPr>
            <a:endParaRPr lang="en-US" dirty="0"/>
          </a:p>
          <a:p>
            <a:pPr indent="-228600">
              <a:lnSpc>
                <a:spcPct val="120000"/>
              </a:lnSpc>
              <a:spcAft>
                <a:spcPts val="600"/>
              </a:spcAft>
              <a:buFont typeface="Arial" panose="020B0604020202020204" pitchFamily="34" charset="0"/>
              <a:buChar char="•"/>
            </a:pPr>
            <a:r>
              <a:rPr lang="en-US" dirty="0"/>
              <a:t>Less attentive in the classroom </a:t>
            </a:r>
          </a:p>
        </p:txBody>
      </p:sp>
      <p:sp>
        <p:nvSpPr>
          <p:cNvPr id="5" name="TextBox 4">
            <a:extLst>
              <a:ext uri="{FF2B5EF4-FFF2-40B4-BE49-F238E27FC236}">
                <a16:creationId xmlns:a16="http://schemas.microsoft.com/office/drawing/2014/main" id="{36FC0457-E998-1380-3B8C-E7D059BB589D}"/>
              </a:ext>
            </a:extLst>
          </p:cNvPr>
          <p:cNvSpPr txBox="1"/>
          <p:nvPr/>
        </p:nvSpPr>
        <p:spPr>
          <a:xfrm>
            <a:off x="4044953" y="6391561"/>
            <a:ext cx="3230880" cy="369332"/>
          </a:xfrm>
          <a:prstGeom prst="rect">
            <a:avLst/>
          </a:prstGeom>
          <a:noFill/>
        </p:spPr>
        <p:txBody>
          <a:bodyPr wrap="square" rtlCol="0">
            <a:spAutoFit/>
          </a:bodyPr>
          <a:lstStyle/>
          <a:p>
            <a:r>
              <a:rPr lang="en-GB" dirty="0"/>
              <a:t>(</a:t>
            </a:r>
            <a:r>
              <a:rPr lang="en-GB" dirty="0" err="1"/>
              <a:t>Dowdney</a:t>
            </a:r>
            <a:r>
              <a:rPr lang="en-GB" dirty="0"/>
              <a:t>, 2000)</a:t>
            </a:r>
          </a:p>
        </p:txBody>
      </p:sp>
    </p:spTree>
    <p:extLst>
      <p:ext uri="{BB962C8B-B14F-4D97-AF65-F5344CB8AC3E}">
        <p14:creationId xmlns:p14="http://schemas.microsoft.com/office/powerpoint/2010/main" val="39468479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4E3AE8C3-8F65-40F4-BABE-E70F38301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409317" y="1410082"/>
            <a:ext cx="6858000" cy="4037835"/>
          </a:xfrm>
          <a:prstGeom prst="rect">
            <a:avLst/>
          </a:prstGeom>
          <a:gradFill>
            <a:gsLst>
              <a:gs pos="8000">
                <a:schemeClr val="accent6">
                  <a:alpha val="78000"/>
                </a:schemeClr>
              </a:gs>
              <a:gs pos="100000">
                <a:schemeClr val="accent5">
                  <a:alpha val="89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2FC4764-B8D5-4F87-95DB-3125B2D128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59728" y="59346"/>
            <a:ext cx="4156527" cy="4037836"/>
          </a:xfrm>
          <a:prstGeom prst="rect">
            <a:avLst/>
          </a:prstGeom>
          <a:gradFill>
            <a:gsLst>
              <a:gs pos="0">
                <a:schemeClr val="accent5">
                  <a:alpha val="47000"/>
                </a:schemeClr>
              </a:gs>
              <a:gs pos="100000">
                <a:schemeClr val="accent4">
                  <a:alpha val="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B4C1654F-94F5-497E-8ECF-F2A7E84D6A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768313" y="3587284"/>
            <a:ext cx="2501977" cy="4038601"/>
          </a:xfrm>
          <a:prstGeom prst="rect">
            <a:avLst/>
          </a:prstGeom>
          <a:gradFill>
            <a:gsLst>
              <a:gs pos="0">
                <a:schemeClr val="accent5">
                  <a:lumMod val="60000"/>
                  <a:lumOff val="40000"/>
                  <a:alpha val="0"/>
                </a:schemeClr>
              </a:gs>
              <a:gs pos="99000">
                <a:schemeClr val="accent2">
                  <a:alpha val="70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65254" y="969296"/>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58000">
                <a:schemeClr val="bg1">
                  <a:alpha val="0"/>
                </a:schemeClr>
              </a:gs>
              <a:gs pos="100000">
                <a:schemeClr val="accent6">
                  <a:alpha val="35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extBox 1">
            <a:extLst>
              <a:ext uri="{FF2B5EF4-FFF2-40B4-BE49-F238E27FC236}">
                <a16:creationId xmlns:a16="http://schemas.microsoft.com/office/drawing/2014/main" id="{2D89A8C7-B702-E481-674E-E34AF307865A}"/>
              </a:ext>
            </a:extLst>
          </p:cNvPr>
          <p:cNvSpPr txBox="1"/>
          <p:nvPr/>
        </p:nvSpPr>
        <p:spPr>
          <a:xfrm>
            <a:off x="409518" y="586855"/>
            <a:ext cx="3258570" cy="3387497"/>
          </a:xfrm>
          <a:prstGeom prst="rect">
            <a:avLst/>
          </a:prstGeom>
        </p:spPr>
        <p:txBody>
          <a:bodyPr vert="horz" lIns="0" tIns="0" rIns="0" bIns="0" rtlCol="0" anchor="b">
            <a:normAutofit/>
          </a:bodyPr>
          <a:lstStyle/>
          <a:p>
            <a:pPr algn="r">
              <a:spcBef>
                <a:spcPct val="0"/>
              </a:spcBef>
              <a:spcAft>
                <a:spcPts val="600"/>
              </a:spcAft>
            </a:pPr>
            <a:r>
              <a:rPr lang="en-US" sz="3200" b="1" cap="all" spc="700">
                <a:solidFill>
                  <a:schemeClr val="bg1"/>
                </a:solidFill>
                <a:latin typeface="+mj-lt"/>
                <a:ea typeface="+mj-ea"/>
                <a:cs typeface="+mj-cs"/>
              </a:rPr>
              <a:t>High-Risk Behaviour</a:t>
            </a:r>
          </a:p>
        </p:txBody>
      </p:sp>
      <p:sp>
        <p:nvSpPr>
          <p:cNvPr id="3" name="TextBox 2">
            <a:extLst>
              <a:ext uri="{FF2B5EF4-FFF2-40B4-BE49-F238E27FC236}">
                <a16:creationId xmlns:a16="http://schemas.microsoft.com/office/drawing/2014/main" id="{C4E0DD30-223B-5C2D-85DA-CA9D206EAB88}"/>
              </a:ext>
            </a:extLst>
          </p:cNvPr>
          <p:cNvSpPr txBox="1"/>
          <p:nvPr/>
        </p:nvSpPr>
        <p:spPr>
          <a:xfrm>
            <a:off x="4581727" y="833535"/>
            <a:ext cx="3025303" cy="5361991"/>
          </a:xfrm>
          <a:prstGeom prst="rect">
            <a:avLst/>
          </a:prstGeom>
        </p:spPr>
        <p:txBody>
          <a:bodyPr vert="horz" lIns="0" tIns="0" rIns="0" bIns="0" rtlCol="0" anchor="ctr">
            <a:normAutofit/>
          </a:bodyPr>
          <a:lstStyle/>
          <a:p>
            <a:pPr indent="-228600">
              <a:lnSpc>
                <a:spcPct val="120000"/>
              </a:lnSpc>
              <a:spcAft>
                <a:spcPts val="600"/>
              </a:spcAft>
              <a:buFont typeface="Arial" panose="020B0604020202020204" pitchFamily="34" charset="0"/>
              <a:buChar char="•"/>
            </a:pPr>
            <a:r>
              <a:rPr lang="en-US" sz="1600"/>
              <a:t>Link between loss of a parent or sibling and participating in high-risk behaviour</a:t>
            </a:r>
          </a:p>
          <a:p>
            <a:pPr indent="-228600">
              <a:lnSpc>
                <a:spcPct val="120000"/>
              </a:lnSpc>
              <a:spcAft>
                <a:spcPts val="600"/>
              </a:spcAft>
              <a:buFont typeface="Arial" panose="020B0604020202020204" pitchFamily="34" charset="0"/>
              <a:buChar char="•"/>
            </a:pPr>
            <a:endParaRPr lang="en-US" sz="1600"/>
          </a:p>
          <a:p>
            <a:pPr indent="-228600">
              <a:lnSpc>
                <a:spcPct val="120000"/>
              </a:lnSpc>
              <a:spcAft>
                <a:spcPts val="600"/>
              </a:spcAft>
              <a:buFont typeface="Arial" panose="020B0604020202020204" pitchFamily="34" charset="0"/>
              <a:buChar char="•"/>
            </a:pPr>
            <a:r>
              <a:rPr lang="en-US" sz="1600"/>
              <a:t>More likely to have a prison sentence for serious or grave crimes (Boswell, 1996)</a:t>
            </a:r>
          </a:p>
          <a:p>
            <a:pPr indent="-228600">
              <a:lnSpc>
                <a:spcPct val="120000"/>
              </a:lnSpc>
              <a:spcAft>
                <a:spcPts val="600"/>
              </a:spcAft>
              <a:buFont typeface="Arial" panose="020B0604020202020204" pitchFamily="34" charset="0"/>
              <a:buChar char="•"/>
            </a:pPr>
            <a:endParaRPr lang="en-US" sz="1600"/>
          </a:p>
          <a:p>
            <a:pPr indent="-228600">
              <a:lnSpc>
                <a:spcPct val="120000"/>
              </a:lnSpc>
              <a:spcAft>
                <a:spcPts val="600"/>
              </a:spcAft>
              <a:buFont typeface="Arial" panose="020B0604020202020204" pitchFamily="34" charset="0"/>
              <a:buChar char="•"/>
            </a:pPr>
            <a:r>
              <a:rPr lang="en-US" sz="1600"/>
              <a:t>51% of children who lost a family member carried out acts of bullying (Nielsen et al., 2012)</a:t>
            </a:r>
          </a:p>
          <a:p>
            <a:pPr indent="-228600">
              <a:lnSpc>
                <a:spcPct val="120000"/>
              </a:lnSpc>
              <a:spcAft>
                <a:spcPts val="600"/>
              </a:spcAft>
              <a:buFont typeface="Arial" panose="020B0604020202020204" pitchFamily="34" charset="0"/>
              <a:buChar char="•"/>
            </a:pPr>
            <a:endParaRPr lang="en-US" sz="1600"/>
          </a:p>
          <a:p>
            <a:pPr indent="-228600">
              <a:lnSpc>
                <a:spcPct val="120000"/>
              </a:lnSpc>
              <a:spcAft>
                <a:spcPts val="600"/>
              </a:spcAft>
              <a:buFont typeface="Arial" panose="020B0604020202020204" pitchFamily="34" charset="0"/>
              <a:buChar char="•"/>
            </a:pPr>
            <a:r>
              <a:rPr lang="en-US" sz="1600"/>
              <a:t>Bullying and high-risk behaviours are less likely to happen when the child has someone to talk to (McLaughlin et al., 2019)</a:t>
            </a:r>
          </a:p>
        </p:txBody>
      </p:sp>
      <p:pic>
        <p:nvPicPr>
          <p:cNvPr id="26" name="Picture 25" descr="Hands moving forward">
            <a:extLst>
              <a:ext uri="{FF2B5EF4-FFF2-40B4-BE49-F238E27FC236}">
                <a16:creationId xmlns:a16="http://schemas.microsoft.com/office/drawing/2014/main" id="{B46C6269-EC9C-FA51-E07F-D298C2D1D48F}"/>
              </a:ext>
            </a:extLst>
          </p:cNvPr>
          <p:cNvPicPr>
            <a:picLocks noChangeAspect="1"/>
          </p:cNvPicPr>
          <p:nvPr/>
        </p:nvPicPr>
        <p:blipFill rotWithShape="1">
          <a:blip r:embed="rId3"/>
          <a:srcRect l="18189" r="31213" b="2"/>
          <a:stretch/>
        </p:blipFill>
        <p:spPr>
          <a:xfrm>
            <a:off x="8109502" y="10"/>
            <a:ext cx="4082498" cy="6857990"/>
          </a:xfrm>
          <a:prstGeom prst="rect">
            <a:avLst/>
          </a:prstGeom>
        </p:spPr>
      </p:pic>
    </p:spTree>
    <p:extLst>
      <p:ext uri="{BB962C8B-B14F-4D97-AF65-F5344CB8AC3E}">
        <p14:creationId xmlns:p14="http://schemas.microsoft.com/office/powerpoint/2010/main" val="32292955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E3CBB9B1-7B7D-4BA1-A1AF-572168B395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8BF603F-48D0-16B2-452C-1EA65CF94276}"/>
              </a:ext>
            </a:extLst>
          </p:cNvPr>
          <p:cNvSpPr txBox="1"/>
          <p:nvPr/>
        </p:nvSpPr>
        <p:spPr>
          <a:xfrm>
            <a:off x="8643193" y="457201"/>
            <a:ext cx="3091607" cy="1727643"/>
          </a:xfrm>
          <a:prstGeom prst="rect">
            <a:avLst/>
          </a:prstGeom>
        </p:spPr>
        <p:txBody>
          <a:bodyPr vert="horz" lIns="0" tIns="0" rIns="0" bIns="0" rtlCol="0" anchor="b">
            <a:normAutofit/>
          </a:bodyPr>
          <a:lstStyle/>
          <a:p>
            <a:pPr>
              <a:spcBef>
                <a:spcPct val="0"/>
              </a:spcBef>
              <a:spcAft>
                <a:spcPts val="600"/>
              </a:spcAft>
            </a:pPr>
            <a:r>
              <a:rPr lang="en-US" sz="2800" b="1" cap="all" spc="700" dirty="0">
                <a:latin typeface="+mj-lt"/>
                <a:ea typeface="+mj-ea"/>
                <a:cs typeface="+mj-cs"/>
              </a:rPr>
              <a:t>Post-Traumatic Growth (PTG)</a:t>
            </a:r>
          </a:p>
        </p:txBody>
      </p:sp>
      <p:pic>
        <p:nvPicPr>
          <p:cNvPr id="6" name="Picture 5" descr="Plant growing in a concrete crack">
            <a:extLst>
              <a:ext uri="{FF2B5EF4-FFF2-40B4-BE49-F238E27FC236}">
                <a16:creationId xmlns:a16="http://schemas.microsoft.com/office/drawing/2014/main" id="{8ECF85DE-E776-8F8E-B53C-C262BE7184B8}"/>
              </a:ext>
            </a:extLst>
          </p:cNvPr>
          <p:cNvPicPr>
            <a:picLocks noChangeAspect="1"/>
          </p:cNvPicPr>
          <p:nvPr/>
        </p:nvPicPr>
        <p:blipFill rotWithShape="1">
          <a:blip r:embed="rId3"/>
          <a:srcRect r="15469" b="-1"/>
          <a:stretch/>
        </p:blipFill>
        <p:spPr>
          <a:xfrm>
            <a:off x="20" y="431"/>
            <a:ext cx="8115280" cy="6408311"/>
          </a:xfrm>
          <a:prstGeom prst="rect">
            <a:avLst/>
          </a:prstGeom>
        </p:spPr>
      </p:pic>
      <p:sp>
        <p:nvSpPr>
          <p:cNvPr id="3" name="TextBox 2">
            <a:extLst>
              <a:ext uri="{FF2B5EF4-FFF2-40B4-BE49-F238E27FC236}">
                <a16:creationId xmlns:a16="http://schemas.microsoft.com/office/drawing/2014/main" id="{43FB6DE5-BE78-8746-9D23-4582AC602421}"/>
              </a:ext>
            </a:extLst>
          </p:cNvPr>
          <p:cNvSpPr txBox="1"/>
          <p:nvPr/>
        </p:nvSpPr>
        <p:spPr>
          <a:xfrm>
            <a:off x="8643193" y="2530549"/>
            <a:ext cx="2942813" cy="3428124"/>
          </a:xfrm>
          <a:prstGeom prst="rect">
            <a:avLst/>
          </a:prstGeom>
        </p:spPr>
        <p:txBody>
          <a:bodyPr vert="horz" lIns="0" tIns="0" rIns="0" bIns="0" rtlCol="0">
            <a:normAutofit/>
          </a:bodyPr>
          <a:lstStyle/>
          <a:p>
            <a:pPr indent="-228600">
              <a:lnSpc>
                <a:spcPct val="110000"/>
              </a:lnSpc>
              <a:spcAft>
                <a:spcPts val="600"/>
              </a:spcAft>
              <a:buFont typeface="Arial" panose="020B0604020202020204" pitchFamily="34" charset="0"/>
              <a:buChar char="•"/>
            </a:pPr>
            <a:r>
              <a:rPr lang="en-US" sz="800" dirty="0"/>
              <a:t>Shift in research – development of personal growth (Calhoun et al., 2010; </a:t>
            </a:r>
            <a:r>
              <a:rPr lang="en-US" sz="800" dirty="0" err="1"/>
              <a:t>Hirooka</a:t>
            </a:r>
            <a:r>
              <a:rPr lang="en-US" sz="800" dirty="0"/>
              <a:t> et al., 2016)</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PTG looks at how losing a family member may lead to good experiences like, life happiness and personal strength</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Adjusting to a new reality after a loss (Tedeschi &amp; Calhoun, 2004)</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Common with children who lose a parent or grandparent</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Strongest in areas of new opportunities and personal strength (</a:t>
            </a:r>
            <a:r>
              <a:rPr lang="en-US" sz="800" dirty="0" err="1"/>
              <a:t>Hirooka</a:t>
            </a:r>
            <a:r>
              <a:rPr lang="en-US" sz="800" dirty="0"/>
              <a:t> et al., 2017)</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New dynamics lead to feelings of new responsibilities </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r>
              <a:rPr lang="en-US" sz="800" dirty="0"/>
              <a:t>Losing a potential caretaker and confidant to talk to, now have to rely on themselves. </a:t>
            </a:r>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endParaRPr lang="en-US" sz="800" dirty="0"/>
          </a:p>
          <a:p>
            <a:pPr indent="-228600">
              <a:lnSpc>
                <a:spcPct val="110000"/>
              </a:lnSpc>
              <a:spcAft>
                <a:spcPts val="600"/>
              </a:spcAft>
              <a:buFont typeface="Arial" panose="020B0604020202020204" pitchFamily="34" charset="0"/>
              <a:buChar char="•"/>
            </a:pPr>
            <a:endParaRPr lang="en-US" sz="800" dirty="0"/>
          </a:p>
        </p:txBody>
      </p:sp>
      <p:sp>
        <p:nvSpPr>
          <p:cNvPr id="16" name="Rectangle 15">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49257"/>
          </a:xfrm>
          <a:prstGeom prst="rect">
            <a:avLst/>
          </a:prstGeom>
          <a:gradFill>
            <a:gsLst>
              <a:gs pos="34000">
                <a:schemeClr val="accent4">
                  <a:alpha val="73000"/>
                </a:schemeClr>
              </a:gs>
              <a:gs pos="100000">
                <a:schemeClr val="accent5">
                  <a:alpha val="89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8314"/>
            <a:ext cx="8115300" cy="449258"/>
          </a:xfrm>
          <a:prstGeom prst="rect">
            <a:avLst/>
          </a:prstGeom>
          <a:gradFill>
            <a:gsLst>
              <a:gs pos="22000">
                <a:schemeClr val="accent5">
                  <a:lumMod val="60000"/>
                  <a:lumOff val="40000"/>
                  <a:alpha val="55000"/>
                </a:schemeClr>
              </a:gs>
              <a:gs pos="99000">
                <a:schemeClr val="accent2"/>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6AC6FED-1DB2-AEC7-4FD7-B0C85C65DBCF}"/>
              </a:ext>
            </a:extLst>
          </p:cNvPr>
          <p:cNvSpPr txBox="1"/>
          <p:nvPr/>
        </p:nvSpPr>
        <p:spPr>
          <a:xfrm>
            <a:off x="0" y="457200"/>
            <a:ext cx="8115300" cy="646331"/>
          </a:xfrm>
          <a:prstGeom prst="rect">
            <a:avLst/>
          </a:prstGeom>
          <a:noFill/>
        </p:spPr>
        <p:txBody>
          <a:bodyPr wrap="square" rtlCol="0">
            <a:spAutoFit/>
          </a:bodyPr>
          <a:lstStyle/>
          <a:p>
            <a:pPr algn="ctr">
              <a:spcAft>
                <a:spcPts val="600"/>
              </a:spcAft>
            </a:pPr>
            <a:r>
              <a:rPr lang="en-GB" dirty="0"/>
              <a:t>Positive change experienced as a result of the struggle with trauma                         (Kilmer &amp; Gil-Rivas, 2010)</a:t>
            </a:r>
          </a:p>
        </p:txBody>
      </p:sp>
    </p:spTree>
    <p:extLst>
      <p:ext uri="{BB962C8B-B14F-4D97-AF65-F5344CB8AC3E}">
        <p14:creationId xmlns:p14="http://schemas.microsoft.com/office/powerpoint/2010/main" val="3086050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5" name="Rectangle 34">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7933D94-FB86-983F-3280-9ED075CAAE20}"/>
              </a:ext>
            </a:extLst>
          </p:cNvPr>
          <p:cNvSpPr txBox="1"/>
          <p:nvPr/>
        </p:nvSpPr>
        <p:spPr>
          <a:xfrm>
            <a:off x="1371598" y="462743"/>
            <a:ext cx="5327375" cy="1560022"/>
          </a:xfrm>
          <a:prstGeom prst="rect">
            <a:avLst/>
          </a:prstGeom>
        </p:spPr>
        <p:txBody>
          <a:bodyPr vert="horz" lIns="0" tIns="0" rIns="0" bIns="0" rtlCol="0" anchor="b">
            <a:normAutofit/>
          </a:bodyPr>
          <a:lstStyle/>
          <a:p>
            <a:pPr>
              <a:spcBef>
                <a:spcPct val="0"/>
              </a:spcBef>
              <a:spcAft>
                <a:spcPts val="600"/>
              </a:spcAft>
            </a:pPr>
            <a:r>
              <a:rPr lang="en-US" sz="3600" b="1" cap="all" spc="700">
                <a:latin typeface="+mj-lt"/>
                <a:ea typeface="+mj-ea"/>
                <a:cs typeface="+mj-cs"/>
              </a:rPr>
              <a:t>Further Research</a:t>
            </a:r>
          </a:p>
        </p:txBody>
      </p:sp>
      <p:sp>
        <p:nvSpPr>
          <p:cNvPr id="3" name="TextBox 2">
            <a:extLst>
              <a:ext uri="{FF2B5EF4-FFF2-40B4-BE49-F238E27FC236}">
                <a16:creationId xmlns:a16="http://schemas.microsoft.com/office/drawing/2014/main" id="{04EA2A5A-C7A6-F985-EEBF-055C4D377DDA}"/>
              </a:ext>
            </a:extLst>
          </p:cNvPr>
          <p:cNvSpPr txBox="1"/>
          <p:nvPr/>
        </p:nvSpPr>
        <p:spPr>
          <a:xfrm>
            <a:off x="1371600" y="2279374"/>
            <a:ext cx="5327373" cy="3601436"/>
          </a:xfrm>
          <a:prstGeom prst="rect">
            <a:avLst/>
          </a:prstGeom>
        </p:spPr>
        <p:txBody>
          <a:bodyPr vert="horz" lIns="0" tIns="0" rIns="0" bIns="0" rtlCol="0">
            <a:normAutofit/>
          </a:bodyPr>
          <a:lstStyle/>
          <a:p>
            <a:pPr indent="-228600">
              <a:lnSpc>
                <a:spcPct val="110000"/>
              </a:lnSpc>
              <a:spcAft>
                <a:spcPts val="600"/>
              </a:spcAft>
              <a:buFont typeface="Arial" panose="020B0604020202020204" pitchFamily="34" charset="0"/>
              <a:buChar char="•"/>
            </a:pPr>
            <a:r>
              <a:rPr lang="en-US" sz="900"/>
              <a:t>Have not undergone personal growth</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Adopted a distorted view on who they were before the traumatic event (McFarland &amp; Alvaro, 2000)</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Self-improvement is exaggerated </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A way of alleviating distress (Tennen &amp; Affleck, 2002)</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Self-report tooks are used </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Unreliable way of measuring growth </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Want to feel like they have moved on as a way of coping (Nolen-Hoeksema &amp; Davis, 1999)</a:t>
            </a:r>
          </a:p>
          <a:p>
            <a:pPr indent="-228600">
              <a:lnSpc>
                <a:spcPct val="110000"/>
              </a:lnSpc>
              <a:spcAft>
                <a:spcPts val="600"/>
              </a:spcAft>
              <a:buFont typeface="Arial" panose="020B0604020202020204" pitchFamily="34" charset="0"/>
              <a:buChar char="•"/>
            </a:pPr>
            <a:endParaRPr lang="en-US" sz="900"/>
          </a:p>
          <a:p>
            <a:pPr indent="-228600">
              <a:lnSpc>
                <a:spcPct val="110000"/>
              </a:lnSpc>
              <a:spcAft>
                <a:spcPts val="600"/>
              </a:spcAft>
              <a:buFont typeface="Arial" panose="020B0604020202020204" pitchFamily="34" charset="0"/>
              <a:buChar char="•"/>
            </a:pPr>
            <a:r>
              <a:rPr lang="en-US" sz="900"/>
              <a:t>The high PTG levels raise doubts although researchers do not deny that PTG can develop in people</a:t>
            </a:r>
          </a:p>
        </p:txBody>
      </p:sp>
      <p:sp>
        <p:nvSpPr>
          <p:cNvPr id="36" name="Rectangle 35">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Graph on document with pen">
            <a:extLst>
              <a:ext uri="{FF2B5EF4-FFF2-40B4-BE49-F238E27FC236}">
                <a16:creationId xmlns:a16="http://schemas.microsoft.com/office/drawing/2014/main" id="{CDA056AB-7615-EB12-E8B4-18362B4FDA86}"/>
              </a:ext>
            </a:extLst>
          </p:cNvPr>
          <p:cNvPicPr>
            <a:picLocks noChangeAspect="1"/>
          </p:cNvPicPr>
          <p:nvPr/>
        </p:nvPicPr>
        <p:blipFill rotWithShape="1">
          <a:blip r:embed="rId3"/>
          <a:srcRect l="14596" r="874" b="-1"/>
          <a:stretch/>
        </p:blipFill>
        <p:spPr>
          <a:xfrm>
            <a:off x="7169796" y="1028699"/>
            <a:ext cx="4076701" cy="3219241"/>
          </a:xfrm>
          <a:prstGeom prst="rect">
            <a:avLst/>
          </a:prstGeom>
        </p:spPr>
      </p:pic>
    </p:spTree>
    <p:extLst>
      <p:ext uri="{BB962C8B-B14F-4D97-AF65-F5344CB8AC3E}">
        <p14:creationId xmlns:p14="http://schemas.microsoft.com/office/powerpoint/2010/main" val="19792382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4" name="Rectangle 13">
            <a:extLst>
              <a:ext uri="{FF2B5EF4-FFF2-40B4-BE49-F238E27FC236}">
                <a16:creationId xmlns:a16="http://schemas.microsoft.com/office/drawing/2014/main" id="{93DAF4AA-9270-40B5-B73C-B11B9A92F0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76502488-7CE6-28CF-4CBD-BCE13145E29C}"/>
              </a:ext>
            </a:extLst>
          </p:cNvPr>
          <p:cNvSpPr txBox="1"/>
          <p:nvPr/>
        </p:nvSpPr>
        <p:spPr>
          <a:xfrm>
            <a:off x="0" y="248688"/>
            <a:ext cx="8115296" cy="1560022"/>
          </a:xfrm>
          <a:prstGeom prst="rect">
            <a:avLst/>
          </a:prstGeom>
        </p:spPr>
        <p:txBody>
          <a:bodyPr vert="horz" lIns="0" tIns="0" rIns="0" bIns="0" rtlCol="0" anchor="b">
            <a:normAutofit/>
          </a:bodyPr>
          <a:lstStyle/>
          <a:p>
            <a:pPr algn="ctr">
              <a:spcBef>
                <a:spcPct val="0"/>
              </a:spcBef>
              <a:spcAft>
                <a:spcPts val="600"/>
              </a:spcAft>
            </a:pPr>
            <a:r>
              <a:rPr lang="en-US" sz="3600" b="1" cap="all" spc="700" dirty="0">
                <a:latin typeface="+mj-lt"/>
                <a:ea typeface="+mj-ea"/>
                <a:cs typeface="+mj-cs"/>
              </a:rPr>
              <a:t>British Cohort Study (BCS70)</a:t>
            </a:r>
          </a:p>
        </p:txBody>
      </p:sp>
      <p:sp>
        <p:nvSpPr>
          <p:cNvPr id="3" name="TextBox 2">
            <a:extLst>
              <a:ext uri="{FF2B5EF4-FFF2-40B4-BE49-F238E27FC236}">
                <a16:creationId xmlns:a16="http://schemas.microsoft.com/office/drawing/2014/main" id="{9129A9E1-68ED-7C7E-3798-C5E00C8214EF}"/>
              </a:ext>
            </a:extLst>
          </p:cNvPr>
          <p:cNvSpPr txBox="1"/>
          <p:nvPr/>
        </p:nvSpPr>
        <p:spPr>
          <a:xfrm>
            <a:off x="1371600" y="2279374"/>
            <a:ext cx="5327373" cy="3601436"/>
          </a:xfrm>
          <a:prstGeom prst="rect">
            <a:avLst/>
          </a:prstGeom>
        </p:spPr>
        <p:txBody>
          <a:bodyPr vert="horz" lIns="0" tIns="0" rIns="0" bIns="0" rtlCol="0">
            <a:normAutofit/>
          </a:bodyPr>
          <a:lstStyle/>
          <a:p>
            <a:pPr indent="-228600">
              <a:lnSpc>
                <a:spcPct val="110000"/>
              </a:lnSpc>
              <a:spcAft>
                <a:spcPts val="600"/>
              </a:spcAft>
              <a:buFont typeface="Arial" panose="020B0604020202020204" pitchFamily="34" charset="0"/>
              <a:buChar char="•"/>
            </a:pPr>
            <a:r>
              <a:rPr lang="en-US" sz="1200"/>
              <a:t>Tracked 17,198 individuals who were born in England, Scotland and Wales in a single week in 1970</a:t>
            </a:r>
          </a:p>
          <a:p>
            <a:pPr indent="-228600">
              <a:lnSpc>
                <a:spcPct val="110000"/>
              </a:lnSpc>
              <a:spcAft>
                <a:spcPts val="600"/>
              </a:spcAft>
              <a:buFont typeface="Arial" panose="020B0604020202020204" pitchFamily="34" charset="0"/>
              <a:buChar char="•"/>
            </a:pPr>
            <a:endParaRPr lang="en-US" sz="1200"/>
          </a:p>
          <a:p>
            <a:pPr indent="-228600">
              <a:lnSpc>
                <a:spcPct val="110000"/>
              </a:lnSpc>
              <a:spcAft>
                <a:spcPts val="600"/>
              </a:spcAft>
              <a:buFont typeface="Arial" panose="020B0604020202020204" pitchFamily="34" charset="0"/>
              <a:buChar char="•"/>
            </a:pPr>
            <a:r>
              <a:rPr lang="en-US" sz="1200"/>
              <a:t>Monitored at different points in their lives</a:t>
            </a:r>
          </a:p>
          <a:p>
            <a:pPr indent="-228600">
              <a:lnSpc>
                <a:spcPct val="110000"/>
              </a:lnSpc>
              <a:spcAft>
                <a:spcPts val="600"/>
              </a:spcAft>
              <a:buFont typeface="Arial" panose="020B0604020202020204" pitchFamily="34" charset="0"/>
              <a:buChar char="•"/>
            </a:pPr>
            <a:endParaRPr lang="en-US" sz="1200"/>
          </a:p>
          <a:p>
            <a:pPr indent="-228600">
              <a:lnSpc>
                <a:spcPct val="110000"/>
              </a:lnSpc>
              <a:spcAft>
                <a:spcPts val="600"/>
              </a:spcAft>
              <a:buFont typeface="Arial" panose="020B0604020202020204" pitchFamily="34" charset="0"/>
              <a:buChar char="•"/>
            </a:pPr>
            <a:r>
              <a:rPr lang="en-US" sz="1200"/>
              <a:t>500 participants had lost one or both of their parents by the time they were 16</a:t>
            </a:r>
          </a:p>
          <a:p>
            <a:pPr indent="-228600">
              <a:lnSpc>
                <a:spcPct val="110000"/>
              </a:lnSpc>
              <a:spcAft>
                <a:spcPts val="600"/>
              </a:spcAft>
              <a:buFont typeface="Arial" panose="020B0604020202020204" pitchFamily="34" charset="0"/>
              <a:buChar char="•"/>
            </a:pPr>
            <a:endParaRPr lang="en-US" sz="1200"/>
          </a:p>
          <a:p>
            <a:pPr indent="-228600">
              <a:lnSpc>
                <a:spcPct val="110000"/>
              </a:lnSpc>
              <a:spcAft>
                <a:spcPts val="600"/>
              </a:spcAft>
              <a:buFont typeface="Arial" panose="020B0604020202020204" pitchFamily="34" charset="0"/>
              <a:buChar char="•"/>
            </a:pPr>
            <a:r>
              <a:rPr lang="en-US" sz="1200"/>
              <a:t>Long-term impact of childhood grief – diminishes when family history is considered</a:t>
            </a:r>
          </a:p>
          <a:p>
            <a:pPr indent="-228600">
              <a:lnSpc>
                <a:spcPct val="110000"/>
              </a:lnSpc>
              <a:spcAft>
                <a:spcPts val="600"/>
              </a:spcAft>
              <a:buFont typeface="Arial" panose="020B0604020202020204" pitchFamily="34" charset="0"/>
              <a:buChar char="•"/>
            </a:pPr>
            <a:endParaRPr lang="en-US" sz="1200"/>
          </a:p>
          <a:p>
            <a:pPr indent="-228600">
              <a:lnSpc>
                <a:spcPct val="110000"/>
              </a:lnSpc>
              <a:spcAft>
                <a:spcPts val="600"/>
              </a:spcAft>
              <a:buFont typeface="Arial" panose="020B0604020202020204" pitchFamily="34" charset="0"/>
              <a:buChar char="•"/>
            </a:pPr>
            <a:r>
              <a:rPr lang="en-US" sz="1200"/>
              <a:t>Men less likely to be employed at age 30</a:t>
            </a:r>
          </a:p>
          <a:p>
            <a:pPr indent="-228600">
              <a:lnSpc>
                <a:spcPct val="110000"/>
              </a:lnSpc>
              <a:spcAft>
                <a:spcPts val="600"/>
              </a:spcAft>
              <a:buFont typeface="Arial" panose="020B0604020202020204" pitchFamily="34" charset="0"/>
              <a:buChar char="•"/>
            </a:pPr>
            <a:endParaRPr lang="en-US" sz="1200"/>
          </a:p>
          <a:p>
            <a:pPr indent="-228600">
              <a:lnSpc>
                <a:spcPct val="110000"/>
              </a:lnSpc>
              <a:spcAft>
                <a:spcPts val="600"/>
              </a:spcAft>
              <a:buFont typeface="Arial" panose="020B0604020202020204" pitchFamily="34" charset="0"/>
              <a:buChar char="•"/>
            </a:pPr>
            <a:r>
              <a:rPr lang="en-US" sz="1200"/>
              <a:t>Women unable to obtain qualifications, less likely to be employed at age 30, depression, more likely to smoke </a:t>
            </a:r>
          </a:p>
        </p:txBody>
      </p:sp>
      <p:sp>
        <p:nvSpPr>
          <p:cNvPr id="16" name="Rectangle 15">
            <a:extLst>
              <a:ext uri="{FF2B5EF4-FFF2-40B4-BE49-F238E27FC236}">
                <a16:creationId xmlns:a16="http://schemas.microsoft.com/office/drawing/2014/main" id="{31D5E60A-D6B1-4F21-A993-313958AF0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15300" y="-4"/>
            <a:ext cx="4076699" cy="6858003"/>
          </a:xfrm>
          <a:prstGeom prst="rect">
            <a:avLst/>
          </a:prstGeom>
          <a:gradFill>
            <a:gsLst>
              <a:gs pos="8000">
                <a:schemeClr val="accent6"/>
              </a:gs>
              <a:gs pos="100000">
                <a:schemeClr val="accent5">
                  <a:alpha val="90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5B7BB16B-E108-4C64-97D5-7AC67CC5E2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24863" y="1390436"/>
            <a:ext cx="6857572" cy="4076700"/>
          </a:xfrm>
          <a:prstGeom prst="rect">
            <a:avLst/>
          </a:prstGeom>
          <a:gradFill>
            <a:gsLst>
              <a:gs pos="0">
                <a:schemeClr val="accent4">
                  <a:alpha val="13000"/>
                </a:schemeClr>
              </a:gs>
              <a:gs pos="99000">
                <a:schemeClr val="accent2">
                  <a:alpha val="52000"/>
                </a:schemeClr>
              </a:gs>
            </a:gsLst>
            <a:lin ang="3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A5F6A003-4671-4F7B-A12E-2946D61E43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785110" y="1451112"/>
            <a:ext cx="6858001" cy="3955771"/>
          </a:xfrm>
          <a:prstGeom prst="rect">
            <a:avLst/>
          </a:prstGeom>
          <a:gradFill>
            <a:gsLst>
              <a:gs pos="0">
                <a:schemeClr val="accent6">
                  <a:alpha val="0"/>
                </a:schemeClr>
              </a:gs>
              <a:gs pos="72000">
                <a:schemeClr val="tx2">
                  <a:lumMod val="75000"/>
                  <a:lumOff val="25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6" descr="Family">
            <a:extLst>
              <a:ext uri="{FF2B5EF4-FFF2-40B4-BE49-F238E27FC236}">
                <a16:creationId xmlns:a16="http://schemas.microsoft.com/office/drawing/2014/main" id="{5D7640BD-DAFD-6CAA-DBB1-CFA21B72A8C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69796" y="1028699"/>
            <a:ext cx="4076701" cy="4076701"/>
          </a:xfrm>
          <a:prstGeom prst="rect">
            <a:avLst/>
          </a:prstGeom>
        </p:spPr>
      </p:pic>
      <p:sp>
        <p:nvSpPr>
          <p:cNvPr id="4" name="TextBox 3">
            <a:extLst>
              <a:ext uri="{FF2B5EF4-FFF2-40B4-BE49-F238E27FC236}">
                <a16:creationId xmlns:a16="http://schemas.microsoft.com/office/drawing/2014/main" id="{3A600D79-4724-3F7E-1409-C8047E63938C}"/>
              </a:ext>
            </a:extLst>
          </p:cNvPr>
          <p:cNvSpPr txBox="1"/>
          <p:nvPr/>
        </p:nvSpPr>
        <p:spPr>
          <a:xfrm>
            <a:off x="305298" y="6351474"/>
            <a:ext cx="3672840" cy="369332"/>
          </a:xfrm>
          <a:prstGeom prst="rect">
            <a:avLst/>
          </a:prstGeom>
          <a:noFill/>
        </p:spPr>
        <p:txBody>
          <a:bodyPr wrap="square" rtlCol="0">
            <a:spAutoFit/>
          </a:bodyPr>
          <a:lstStyle/>
          <a:p>
            <a:r>
              <a:rPr lang="en-GB" dirty="0"/>
              <a:t>(Parsons, 2011)</a:t>
            </a:r>
          </a:p>
        </p:txBody>
      </p:sp>
    </p:spTree>
    <p:extLst>
      <p:ext uri="{BB962C8B-B14F-4D97-AF65-F5344CB8AC3E}">
        <p14:creationId xmlns:p14="http://schemas.microsoft.com/office/powerpoint/2010/main" val="1038078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5C22DE2-D696-77A4-E803-079B352F7543}"/>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Outcomes</a:t>
            </a:r>
          </a:p>
        </p:txBody>
      </p:sp>
      <p:graphicFrame>
        <p:nvGraphicFramePr>
          <p:cNvPr id="5" name="TextBox 1">
            <a:extLst>
              <a:ext uri="{FF2B5EF4-FFF2-40B4-BE49-F238E27FC236}">
                <a16:creationId xmlns:a16="http://schemas.microsoft.com/office/drawing/2014/main" id="{0DF2BC21-BC70-3A6D-43E3-E7DAB10DF376}"/>
              </a:ext>
            </a:extLst>
          </p:cNvPr>
          <p:cNvGraphicFramePr/>
          <p:nvPr>
            <p:extLst>
              <p:ext uri="{D42A27DB-BD31-4B8C-83A1-F6EECF244321}">
                <p14:modId xmlns:p14="http://schemas.microsoft.com/office/powerpoint/2010/main" val="516972558"/>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49700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1" name="Rectangle 30">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03B78CF-D518-279D-7622-3249D86BFD03}"/>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Support</a:t>
            </a:r>
          </a:p>
        </p:txBody>
      </p:sp>
      <p:graphicFrame>
        <p:nvGraphicFramePr>
          <p:cNvPr id="23" name="TextBox 2">
            <a:extLst>
              <a:ext uri="{FF2B5EF4-FFF2-40B4-BE49-F238E27FC236}">
                <a16:creationId xmlns:a16="http://schemas.microsoft.com/office/drawing/2014/main" id="{8B8186A9-F39D-A600-7874-999A6C24EB32}"/>
              </a:ext>
            </a:extLst>
          </p:cNvPr>
          <p:cNvGraphicFramePr/>
          <p:nvPr>
            <p:extLst>
              <p:ext uri="{D42A27DB-BD31-4B8C-83A1-F6EECF244321}">
                <p14:modId xmlns:p14="http://schemas.microsoft.com/office/powerpoint/2010/main" val="4194648641"/>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E12D0F50-AB16-70A3-478E-1BD7DA8ACE52}"/>
              </a:ext>
            </a:extLst>
          </p:cNvPr>
          <p:cNvSpPr txBox="1"/>
          <p:nvPr/>
        </p:nvSpPr>
        <p:spPr>
          <a:xfrm>
            <a:off x="151131" y="6363761"/>
            <a:ext cx="9672320" cy="369332"/>
          </a:xfrm>
          <a:prstGeom prst="rect">
            <a:avLst/>
          </a:prstGeom>
          <a:noFill/>
        </p:spPr>
        <p:txBody>
          <a:bodyPr wrap="square" rtlCol="0">
            <a:spAutoFit/>
          </a:bodyPr>
          <a:lstStyle/>
          <a:p>
            <a:r>
              <a:rPr lang="en-GB" dirty="0"/>
              <a:t>(Chadwick, 2012; Holland &amp; McLennan, 2015; Balk et al., 2011; </a:t>
            </a:r>
            <a:r>
              <a:rPr lang="en-GB" dirty="0" err="1"/>
              <a:t>Dyregrob</a:t>
            </a:r>
            <a:r>
              <a:rPr lang="en-GB" dirty="0"/>
              <a:t> et al., 2015)</a:t>
            </a:r>
          </a:p>
        </p:txBody>
      </p:sp>
    </p:spTree>
    <p:extLst>
      <p:ext uri="{BB962C8B-B14F-4D97-AF65-F5344CB8AC3E}">
        <p14:creationId xmlns:p14="http://schemas.microsoft.com/office/powerpoint/2010/main" val="818785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6E6C0C3-A448-4D8B-86C7-3C83B7E4A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1CF159B-B851-8069-0F5A-B502F8EAF566}"/>
              </a:ext>
            </a:extLst>
          </p:cNvPr>
          <p:cNvSpPr txBox="1"/>
          <p:nvPr/>
        </p:nvSpPr>
        <p:spPr>
          <a:xfrm>
            <a:off x="1353190" y="1028700"/>
            <a:ext cx="3330452" cy="4472690"/>
          </a:xfrm>
          <a:prstGeom prst="rect">
            <a:avLst/>
          </a:prstGeom>
        </p:spPr>
        <p:txBody>
          <a:bodyPr vert="horz" lIns="0" tIns="0" rIns="0" bIns="0" rtlCol="0" anchor="ctr">
            <a:normAutofit/>
          </a:bodyPr>
          <a:lstStyle/>
          <a:p>
            <a:pPr>
              <a:spcBef>
                <a:spcPct val="0"/>
              </a:spcBef>
              <a:spcAft>
                <a:spcPts val="600"/>
              </a:spcAft>
            </a:pPr>
            <a:r>
              <a:rPr lang="en-US" sz="3200" b="1" cap="all" spc="700">
                <a:latin typeface="+mj-lt"/>
                <a:ea typeface="+mj-ea"/>
                <a:cs typeface="+mj-cs"/>
              </a:rPr>
              <a:t>Conclusion</a:t>
            </a:r>
          </a:p>
        </p:txBody>
      </p:sp>
      <p:sp>
        <p:nvSpPr>
          <p:cNvPr id="15" name="Rectangle 14">
            <a:extLst>
              <a:ext uri="{FF2B5EF4-FFF2-40B4-BE49-F238E27FC236}">
                <a16:creationId xmlns:a16="http://schemas.microsoft.com/office/drawing/2014/main" id="{EF1326A3-CBDD-4503-8C40-806B4ABF4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8741"/>
            <a:ext cx="12192000" cy="449256"/>
          </a:xfrm>
          <a:prstGeom prst="rect">
            <a:avLst/>
          </a:prstGeom>
          <a:gradFill>
            <a:gsLst>
              <a:gs pos="14000">
                <a:schemeClr val="accent4">
                  <a:alpha val="28000"/>
                </a:schemeClr>
              </a:gs>
              <a:gs pos="100000">
                <a:schemeClr val="accent5">
                  <a:alpha val="85000"/>
                </a:schemeClr>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5910698D-E436-464E-9DE4-F9FB349FD9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8316"/>
            <a:ext cx="8153398" cy="449684"/>
          </a:xfrm>
          <a:prstGeom prst="rect">
            <a:avLst/>
          </a:prstGeom>
          <a:gradFill>
            <a:gsLst>
              <a:gs pos="9000">
                <a:schemeClr val="accent2">
                  <a:lumMod val="60000"/>
                  <a:lumOff val="40000"/>
                  <a:alpha val="68000"/>
                </a:schemeClr>
              </a:gs>
              <a:gs pos="99000">
                <a:schemeClr val="accent2"/>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extBox 2">
            <a:extLst>
              <a:ext uri="{FF2B5EF4-FFF2-40B4-BE49-F238E27FC236}">
                <a16:creationId xmlns:a16="http://schemas.microsoft.com/office/drawing/2014/main" id="{7BB257BA-EF3C-DB9C-0B59-F3C72B585A00}"/>
              </a:ext>
            </a:extLst>
          </p:cNvPr>
          <p:cNvGraphicFramePr/>
          <p:nvPr>
            <p:extLst>
              <p:ext uri="{D42A27DB-BD31-4B8C-83A1-F6EECF244321}">
                <p14:modId xmlns:p14="http://schemas.microsoft.com/office/powerpoint/2010/main" val="3076254616"/>
              </p:ext>
            </p:extLst>
          </p:nvPr>
        </p:nvGraphicFramePr>
        <p:xfrm>
          <a:off x="5172741" y="882502"/>
          <a:ext cx="6177516" cy="48697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832019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D4C0BBB-0042-4603-A226-6117F3FD5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14000">
                <a:schemeClr val="accent4">
                  <a:alpha val="28000"/>
                </a:schemeClr>
              </a:gs>
              <a:gs pos="100000">
                <a:schemeClr val="accent5">
                  <a:alpha val="8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44F520-2598-460E-9F91-B02F60830C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9000">
                <a:schemeClr val="accent2">
                  <a:lumMod val="60000"/>
                  <a:lumOff val="40000"/>
                  <a:alpha val="55000"/>
                </a:schemeClr>
              </a:gs>
              <a:gs pos="99000">
                <a:schemeClr val="accent2"/>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E383CC5D-71E8-4CB2-8E4A-F1E4FF6DC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2DA5AC1-43C5-4243-9028-07DBB80D0C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8"/>
            <a:ext cx="12192000" cy="1600201"/>
          </a:xfrm>
          <a:prstGeom prst="rect">
            <a:avLst/>
          </a:prstGeom>
          <a:gradFill>
            <a:gsLst>
              <a:gs pos="0">
                <a:schemeClr val="accent5">
                  <a:alpha val="83000"/>
                </a:schemeClr>
              </a:gs>
              <a:gs pos="100000">
                <a:schemeClr val="accent6"/>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A4EDA1C-27A1-4C83-ACE4-6675EC9245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99161" y="9109"/>
            <a:ext cx="7792839" cy="1594270"/>
          </a:xfrm>
          <a:prstGeom prst="rect">
            <a:avLst/>
          </a:prstGeom>
          <a:gradFill>
            <a:gsLst>
              <a:gs pos="22000">
                <a:schemeClr val="accent2">
                  <a:alpha val="0"/>
                </a:schemeClr>
              </a:gs>
              <a:gs pos="99000">
                <a:schemeClr val="accent2"/>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1C2185E4-B584-4B9D-9440-DEA0FB9D94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9021976" y="-906246"/>
            <a:ext cx="1602951" cy="3416298"/>
          </a:xfrm>
          <a:prstGeom prst="rect">
            <a:avLst/>
          </a:prstGeom>
          <a:gradFill>
            <a:gsLst>
              <a:gs pos="45000">
                <a:schemeClr val="accent4">
                  <a:alpha val="0"/>
                </a:schemeClr>
              </a:gs>
              <a:gs pos="99000">
                <a:schemeClr val="accent6">
                  <a:alpha val="33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FF33EC8A-EE0A-4395-97E2-DAD467CF73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451242" y="0"/>
            <a:ext cx="9729549" cy="1600198"/>
          </a:xfrm>
          <a:prstGeom prst="rect">
            <a:avLst/>
          </a:prstGeom>
          <a:gradFill>
            <a:gsLst>
              <a:gs pos="0">
                <a:schemeClr val="accent5">
                  <a:alpha val="30000"/>
                </a:schemeClr>
              </a:gs>
              <a:gs pos="99000">
                <a:schemeClr val="accent5">
                  <a:alpha val="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F85DA95-16A4-404E-9BFF-27F8E4FC78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30"/>
            <a:ext cx="7910111" cy="1600198"/>
          </a:xfrm>
          <a:prstGeom prst="rect">
            <a:avLst/>
          </a:prstGeom>
          <a:gradFill>
            <a:gsLst>
              <a:gs pos="0">
                <a:schemeClr val="accent5">
                  <a:alpha val="21000"/>
                </a:schemeClr>
              </a:gs>
              <a:gs pos="99000">
                <a:schemeClr val="accent5">
                  <a:alpha val="0"/>
                </a:scheme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B7672BB-E344-CB93-5C86-E03D1E191563}"/>
              </a:ext>
            </a:extLst>
          </p:cNvPr>
          <p:cNvSpPr txBox="1"/>
          <p:nvPr/>
        </p:nvSpPr>
        <p:spPr>
          <a:xfrm>
            <a:off x="1157084" y="374427"/>
            <a:ext cx="10374517" cy="971512"/>
          </a:xfrm>
          <a:prstGeom prst="rect">
            <a:avLst/>
          </a:prstGeom>
        </p:spPr>
        <p:txBody>
          <a:bodyPr vert="horz" lIns="0" tIns="0" rIns="0" bIns="0" rtlCol="0" anchor="ctr">
            <a:normAutofit/>
          </a:bodyPr>
          <a:lstStyle/>
          <a:p>
            <a:pPr>
              <a:spcBef>
                <a:spcPct val="0"/>
              </a:spcBef>
              <a:spcAft>
                <a:spcPts val="600"/>
              </a:spcAft>
            </a:pPr>
            <a:r>
              <a:rPr lang="en-US" sz="3200" b="1" cap="all" spc="700">
                <a:solidFill>
                  <a:schemeClr val="bg1"/>
                </a:solidFill>
                <a:latin typeface="+mj-lt"/>
                <a:ea typeface="+mj-ea"/>
                <a:cs typeface="+mj-cs"/>
              </a:rPr>
              <a:t>Conclusion</a:t>
            </a:r>
          </a:p>
        </p:txBody>
      </p:sp>
      <p:graphicFrame>
        <p:nvGraphicFramePr>
          <p:cNvPr id="5" name="TextBox 2">
            <a:extLst>
              <a:ext uri="{FF2B5EF4-FFF2-40B4-BE49-F238E27FC236}">
                <a16:creationId xmlns:a16="http://schemas.microsoft.com/office/drawing/2014/main" id="{87D96F2D-9B96-DB7C-4ED9-CB94B11AD3CD}"/>
              </a:ext>
            </a:extLst>
          </p:cNvPr>
          <p:cNvGraphicFramePr/>
          <p:nvPr>
            <p:extLst>
              <p:ext uri="{D42A27DB-BD31-4B8C-83A1-F6EECF244321}">
                <p14:modId xmlns:p14="http://schemas.microsoft.com/office/powerpoint/2010/main" val="2896279085"/>
              </p:ext>
            </p:extLst>
          </p:nvPr>
        </p:nvGraphicFramePr>
        <p:xfrm>
          <a:off x="579474" y="2062715"/>
          <a:ext cx="11033029" cy="41892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565270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9458F70-9078-3FCF-E36A-ED99CE819D60}"/>
              </a:ext>
            </a:extLst>
          </p:cNvPr>
          <p:cNvSpPr txBox="1"/>
          <p:nvPr/>
        </p:nvSpPr>
        <p:spPr>
          <a:xfrm>
            <a:off x="76200" y="101600"/>
            <a:ext cx="12039600" cy="7223259"/>
          </a:xfrm>
          <a:prstGeom prst="rect">
            <a:avLst/>
          </a:prstGeom>
          <a:noFill/>
        </p:spPr>
        <p:txBody>
          <a:bodyPr wrap="square">
            <a:spAutoFit/>
          </a:bodyPr>
          <a:lstStyle/>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During this presentation, we will be discussing the implications that family bereavement has on the long-term development of a child.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First let us have a look at what is family bereavement.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MIND define Family bereavement as when you lose someone who is important to you, it can be characterised by grief, which is the process, and the range of emotions people go through as a way of gradually adjusting to the loss (MIND, 2019).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When you have lost someone who is important to you it can be emotionally devastating. It is natural to go through a range of physical and emotional processes. This is the same for children. A child’s stress levels are often going to be at their highest during this time due to the fear of the unknown (MIND, 2019).</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 death of someone close brings change and challenges to a child or young person’s life. In 2004 when the last national survey was completed, approximately 3.5% of 5–16-year-olds had been bereaved of a parent or sibling, which is equivalent to 1 child in every classroom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Fauth</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2009)</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Dealing with bereavement is personal to each person and people deal with this differently, and children are no different. The death of someone close will likely effect many aspects of the child or young person’s life, both immediately and long-term without the right support or interventions this could carry on further into adulthood (Christ, 2000).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According to McCarthy &amp; Jessop (2005), a child’s response to a bereavement will be influenced by a wide range of factors, including previous experience and characteristics, the circumstances of the death, social relationships, and whether or not they have a strong support network.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Although the age of the child when experiencing a loss is an important factor to how the bereavement will impact their development, it has been difficult to pinpoint this presentation on a particular age range as the majority of research refers to a wide age range of children or did not specify the child’s age at time of bereavement. Where results were referred to a specific age these appeared to be defined as ‘young people’, ‘adolescents’, or ‘teenagers’, rather than children aged between 6-11 years (Akerman &amp; Statham, 2011).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0-2 Years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At this age the child has no concept of death. If the child was to experience a loss between the ages of 4-7months they may begin to notice the absence of a parent. A child may show signs of separation anxiety if they have lost their main caregiver, they may also develop difficulties with feeding and sleeping.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7779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CBE3E46-D898-983E-1941-7087633020C6}"/>
              </a:ext>
            </a:extLst>
          </p:cNvPr>
          <p:cNvSpPr txBox="1"/>
          <p:nvPr/>
        </p:nvSpPr>
        <p:spPr>
          <a:xfrm>
            <a:off x="0" y="237067"/>
            <a:ext cx="12192000" cy="6069097"/>
          </a:xfrm>
          <a:prstGeom prst="rect">
            <a:avLst/>
          </a:prstGeom>
          <a:noFill/>
        </p:spPr>
        <p:txBody>
          <a:bodyPr wrap="square">
            <a:spAutoFit/>
          </a:bodyPr>
          <a:lstStyle/>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2-5 Years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For a child to experience a loss of a parent at this age they are likely to feel as if they have been abandoned and develop a fear of being separated from their caregiver. They are likely to experience changes to their daily routine, which may result in the child displaying challenging behaviour, feeling angry and the child may experience physical complaints like stomach aches and there is a possibility that they begin wetting the bed.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6-11 Years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At this age a child is going to have more understanding of death. Around 8 years old a child may begin to get angrier with the circumstances they have found themselves in, they may find it difficult to concentrate in school. However, some children may try even harder to show they are being the perfect child, as to not add any more stress or upset to the surviving parent. Children may struggle to be able to express their feelings or emotions and begin showing signs of regressive behaviour.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Many children will experience anxiety and are at increased risk of depressive symptoms (Harrison &amp; Harrington, 2001). When a child has lost a parent they may experience more physical health symptoms, accidents and serious illness compared to their peers (Worden, 2002). They are more likely to incur health risks and pass away earlier in life (Hamdan, 2012). Additionally, studies have indicated a higher chance of mental illness, suicidal thoughts, and psychiatric hospitalisation (Wilcox et al., 2010). As well as health issues children are likely to experience difficulties at school, linked to poor concentration, lack of interest or bullying. Bereaved children are also likely to have lower marks in exams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Hollins, 2004).</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Psychological Wellbeing</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When a child experiences a parental loss, they are likely to a range of emotions and behaviours which are often described as ‘nonspecific disturbance’. When children are interviewed, they tend to disclose more symptoms about themselves compared to when a parent is interviewed about their child. The immediate effects a child may experience when losing a parent is anxiety and a fear, they may lose the surviving parent. They worry about the safety of other family members and experience fears about separation. Research found mild depression was frequent and lasted for at least a year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2000;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2008).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Common types of psychiatric disorders which are reported in studies are that of depression or dysphoria, with symptoms of anxiety, depressive symptoms, fears, angry outbursts, and regressions with developmental milestones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2008). Although psychiatric disorders are rare with only one in five children who have experienced a loss have been found to manifest a disturbance with the need of a referral to a specialist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2000). Further to this when a child has lost a parent through suicide or cancer low levels of psychological distress have been reported, which leads researchers to believe there is a considerable degree of resilience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Ratnarajah</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Schofield, 2007).</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20911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F31C69F-506D-4195-93ED-AF031E6C56A5}"/>
              </a:ext>
            </a:extLst>
          </p:cNvPr>
          <p:cNvSpPr txBox="1"/>
          <p:nvPr/>
        </p:nvSpPr>
        <p:spPr>
          <a:xfrm>
            <a:off x="169334" y="118533"/>
            <a:ext cx="12022666" cy="6531788"/>
          </a:xfrm>
          <a:prstGeom prst="rect">
            <a:avLst/>
          </a:prstGeom>
          <a:noFill/>
        </p:spPr>
        <p:txBody>
          <a:bodyPr wrap="square">
            <a:spAutoFit/>
          </a:bodyPr>
          <a:lstStyle/>
          <a:p>
            <a:pPr>
              <a:lnSpc>
                <a:spcPct val="150000"/>
              </a:lnSpc>
            </a:pPr>
            <a:r>
              <a:rPr lang="en-GB" sz="10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When data collected from the Office for National Statistics of mental health was analysed it was found that bereaved children between the ages of 5 and 16 years old were approximately one-and-a-half times more likely to be diagnosed with a mental disorder compared to their peers who were not bereaved (</a:t>
            </a:r>
            <a:r>
              <a:rPr lang="en-GB" sz="10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Fauth</a:t>
            </a:r>
            <a:r>
              <a:rPr lang="en-GB" sz="10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et al., 2009). A limitation of this data is that it did not provide information on whether the conditions were already present before the child experienced the loss. The data also provided statistics that when a child loses a parent or sibling, they are at higher risk of experiencing anxiety, and developing issues with drinking, compared to a child who loses a friend. However, the data did not show higher rates of ‘clinical levels’ of depression, albeit the threshold was high, so anyone with lower levels of depression were not recorded, therefore a true figure is not available to gather accurate results (</a:t>
            </a:r>
            <a:r>
              <a:rPr lang="en-GB" sz="10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Fauth</a:t>
            </a:r>
            <a:r>
              <a:rPr lang="en-GB" sz="10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et al., 2009).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However, according to other studies, 10-21% of children who experience grief go on to acquire clinical degrees of internalising and externalising illness (Worden, 1996), and children are at a higher long-term risk of a range of metal health issues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2008).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In a study with a sample size of 325 children it was found that 25% of children aged 5-11 years experienced major depressive episode compared to 1% of the control group this was 2 months after the death (Gray et al., 2011).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It is agreed by many researchers that when a parent or a sibling passes away this can be a contributing factor which leads to being diagnosed with a mental health issue within the first two years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Stikkelbroek</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2014). However, it is believed that symptoms will decline with time, and that the risks are at the highest when the child who has experienced the death is at a younger age (Bolton et al., 2016).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Although there is much debate around the quality of research which has been carried out, with regards to the sample size, and the nature of the sample, for example, has the child experienced more than one bereavement, how the person died, and how was the mental health measured (McLaughlin et al., 2019).</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General Health</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 death of a parent or sibling can influence the general quality of a child’s health. Early studies have found if a child has lost a parent before the age of 16, they reported more health issues than their non-bereaved peers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Agid</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1999; Krause, 1998). These results were confirmed in a later study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Neeleman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2002). In 2011, research conducted in the United Kingdom examined the self-reported quality of life of persons who had suffered parental bereavement. At the age of 30, it was discovered that the female participants had "poor or fair health, but never reported excellent health." However, males who had experienced childhood loss were twice as likely to be permanently unwell. (Parsons, 2011).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When a parent dies this can increase the production of cortisol in the child’s body (Dietz et al., 2013; Nicolson, 2004). The extent of the increase of cortisol caused by parental bereavement has been found to have links with developing type 1 diabetes (Virk et al., 2016). However similar results have not been reported in any other study therefore these results should be taken with caution.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38980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B375377-F62F-89FA-F42A-CAEE3F7E1D9B}"/>
              </a:ext>
            </a:extLst>
          </p:cNvPr>
          <p:cNvSpPr txBox="1"/>
          <p:nvPr/>
        </p:nvSpPr>
        <p:spPr>
          <a:xfrm>
            <a:off x="-1" y="0"/>
            <a:ext cx="12073467" cy="6299225"/>
          </a:xfrm>
          <a:prstGeom prst="rect">
            <a:avLst/>
          </a:prstGeom>
          <a:noFill/>
        </p:spPr>
        <p:txBody>
          <a:bodyPr wrap="square">
            <a:spAutoFit/>
          </a:bodyPr>
          <a:lstStyle/>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When a child experiences bereavement there will be physiological changes in the body as stress hormones increase which will lead to physical and psychological changes (McLaughlin et al., 2019). If these high levels of stress are not brought to an appropriate level the body can become dysregulated, and with ongoing dysregulation can be linked to increased vulnerability to physical disorders such as type 2 diabetes, cardiovascular disease, and upper respiratory illness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Roubinov</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2012). High levels of stress hormones are also linked to the development of psychopathology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Schore</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2014). Therefore, regulating these hormones is essential to maintaining good mental and physical health. However, for a child to regulate their stress levels it is fundamental that they have strong positive relationships around them. Which puts relationships at the heart of interventions in order to support bereaved children (McLaughlin et al., 2019).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Research suggests that the death of a parent or sibling is highly linked to long-term physical challenges in later life. The risks to long term physical challenges are increased when the death is a result of suicide, accident, or unexpected death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Luecken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2008). Research strongly suggests that the long-term outcomes of the child’s general health highly depend on the remaining parental care (Stroebe &amp; Stroebe, 2012).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Mortality</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Researchers have been investigating the link between children experiencing bereavement and the risk of mortality. The majority of studies focus on the death of a spouse (Stroebe &amp; Stroebe, 2007). However, studies have begun looking at death of parent in childhood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Saarela</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Kawachi</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2012; Li et al., 2014). The results of these studies found that when there was a loss of a parent in childhood there is an increase in mortality. Li et al., (2014) reported that there was an increase in the short-term risk of mortality, the younger the child was when they experienced their parent passing away. These findings led researchers to believe that there is a lack of care and support provided to the child after the immediate aftermath following the death.</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Although the increased risk of mortality remains elevated for more than 20 years, regardless of the age of the child (McLaughlin et al., 2019).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Suicide Risk</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 range of studies have found that when a child loses someone through suicide, they are at an increased probability of committing suicide. Research undertook in Scandinavia with a sample size of 7,302,033 born between 1968 and 2008 found that if a child lost a parent due to suicide, the child was twice as likely to attempt suicide compared to a non-bereaved child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Guldin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2015). Further discovery found that children who lost a parent to suicide were 82% more likely to attempt suicide compared to children who lost a parent due to an accident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Guldin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2015). Similar figures were found in a Swedish study, where results showed the younger the child at the time of the loss the higher the risk of attempting suicide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Niederkrotenthaler</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2012).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none" strike="noStrike"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strike="noStrike" kern="1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Educational Outcomes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Research has found that there is risk of lower academic achievement when a child has experienced parental bereavement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Haine</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2008). A UK study researched GCSE results, results showed that children who had lost a parent or a sibling significantly underachieved compared to their peers who had not lost a parent or sibling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Hollins, 2004). It was found that depending on their age, gender, and parents’ employment history also played a factor in their results. The children with lower marks in their exams were those who were bereaved before the age of 5 or at 12 years old compared to any other age group. </a:t>
            </a:r>
            <a:endParaRPr lang="en-GB" sz="1000" dirty="0"/>
          </a:p>
        </p:txBody>
      </p:sp>
    </p:spTree>
    <p:extLst>
      <p:ext uri="{BB962C8B-B14F-4D97-AF65-F5344CB8AC3E}">
        <p14:creationId xmlns:p14="http://schemas.microsoft.com/office/powerpoint/2010/main" val="4839849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E6A636-AB3F-6DDA-ED76-B94A77946E19}"/>
              </a:ext>
            </a:extLst>
          </p:cNvPr>
          <p:cNvSpPr txBox="1"/>
          <p:nvPr/>
        </p:nvSpPr>
        <p:spPr>
          <a:xfrm>
            <a:off x="135466" y="0"/>
            <a:ext cx="12056533" cy="5838330"/>
          </a:xfrm>
          <a:prstGeom prst="rect">
            <a:avLst/>
          </a:prstGeom>
          <a:noFill/>
        </p:spPr>
        <p:txBody>
          <a:bodyPr wrap="square">
            <a:spAutoFit/>
          </a:bodyPr>
          <a:lstStyle/>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Researchers suggest that the effect of bereavement may be prolonged, and that intermittent support may be needed throughout secondary school. This study also showed that school attendance was not affected by being bereaved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Abdelnoor</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Hollins, 2004).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Whereas further research unveiled that children who have experienced trauma were more absent from school than their peers on average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Dyregov</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2004). Although this study did concur with the previous that academic performance deteriorated following the bereavement, especially when the subject required a high level of attention.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Although the precise cause of this decline is not known, potential contributing variables include depression-induced slowing of cognitive processing, lack of desire, and distraction from bothersome content. It was also found that when the child believed they had little to no support from parents, classmates, or teachers this led to more post-traumatic stress and lower attainment in school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Dyregov</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2004).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There are on some occasions when a child will try even harder at school, as a form of doing their parent proud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2000). However, difficulty in concentrating and distress is documented. Teachers also report the bereaved child as being less attentive in the classroom, compared to their peers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Dowdney</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2000).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High-risk Behaviour</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It is documented that there is a link between loss of a parent or sibling and participating in high-risk behaviour. Boswell (1996) found that children who are bereaved are likely to have a prison sentence for ‘serious or grave crimes’. Further studies have found that 51% of participants who had lost a family member had carried out acts of bullying (Nielsen et al., 2012). However bullying and high-risk behaviours were less likely to happen when the child had someone to talk to about their loss (McLaughlin et al., 2019).</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Post-Traumatic Growth (PTG)</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Over the last two decades there has been shift in research now looking at the development of personal growth (Calhoun et al., 2010;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Hirooka</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2016).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"Positive change experienced as a result of the struggle with trauma" is the definition of PTG (Kilmer &amp; Gil-Rivas, 2010). PTG examines how losing a family member may lead to good experiences like life happiness and personal strength. PTG arises from the challenges of adjusting to a new reality after a loss, not from the death per se. (Tedeschi &amp; Calhoun, 2004). According to research, PTG is common in children who lose a parent or grandparent. PTG was shown to be strongest in the areas of new opportunities and personal strength among children between the ages of 15- and 23-year-olds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Hirooka</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2017). It is thought that the new dynamics of the family unit led to feelings of new responsibilities. The increase in perceived personal strength is believed to derive from having lost a potential caretaker and confidant to talk to, and they now have to rely on themselves.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endParaRPr lang="en-GB" sz="1000" dirty="0"/>
          </a:p>
        </p:txBody>
      </p:sp>
    </p:spTree>
    <p:extLst>
      <p:ext uri="{BB962C8B-B14F-4D97-AF65-F5344CB8AC3E}">
        <p14:creationId xmlns:p14="http://schemas.microsoft.com/office/powerpoint/2010/main" val="30964670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CE6DDCB-5817-3ACA-D55E-AA743AD76A2A}"/>
              </a:ext>
            </a:extLst>
          </p:cNvPr>
          <p:cNvSpPr txBox="1"/>
          <p:nvPr/>
        </p:nvSpPr>
        <p:spPr>
          <a:xfrm>
            <a:off x="135466" y="0"/>
            <a:ext cx="12056533" cy="6530057"/>
          </a:xfrm>
          <a:prstGeom prst="rect">
            <a:avLst/>
          </a:prstGeom>
          <a:noFill/>
        </p:spPr>
        <p:txBody>
          <a:bodyPr wrap="square">
            <a:spAutoFit/>
          </a:bodyPr>
          <a:lstStyle/>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However, further research has found that the child has not actually undergone personal growth, but they have adopted a distorted view on who they were before the traumatic event occurred (McFarland &amp; Alvaro, 2000). This is supported by other researchers where it is believed that self-improvement is exaggerated as a way of alleviating distress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Tennen</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&amp; Affleck, 2002). Other research has found that studies on PTG use self-report tools where participants evaluate their own growth, it is believed that this is an unreliable way of measuring growth as participants will often want to feel like they have moved on as a way of coping (Nolen-Hoeksema &amp; Davis, 1999). The high PTG levels reported in previous research have raised doubts, despite this researchers do not deny that PTG may develop in people.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u="sng" kern="100" dirty="0">
                <a:effectLst/>
                <a:latin typeface="Arial" panose="020B0604020202020204" pitchFamily="34" charset="0"/>
                <a:ea typeface="Calibri" panose="020F0502020204030204" pitchFamily="34" charset="0"/>
                <a:cs typeface="Times New Roman" panose="02020603050405020304" pitchFamily="18" charset="0"/>
              </a:rPr>
              <a:t>British Cohort Study (BCS70)</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 British Cohort Study (BCS70) tracks 17,198 individuals who were born in England, Scotland, and Wales in a single week in 1970. The cohort will be monitored at different points in their lives. After this data was analysed, over 500 participants who had lost one or both of their parents by the time they were 16 years old had a variety of outcomes at age 30. According to the BCS70 research, there appears to be a long-term impact of childhood grief; however, this effect diminishes when family history is considered. When factors such as family background and childhood bereavement were taken into account from the time of birth, it was discovered that men were less likely to be employed at age 30, while women had a number of disadvantages, such as being unable to obtain any kind of qualification, being less likely to be employed at age 30, reporting symptoms of depression, and being more likely to smoke. (Parsons, 2011).</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Research has indicated that childhood bereavement is socially biased. As a child who is already from a disadvantaged homes are already at risk of losing a family member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Fauth</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2009; Parsons, 2011).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 outcomes of how a child process a loss of a parent or sibling are closely related to how their surviving parent is coping, and the support and stability from family, school, and community groups (Worden, 2002). However, if the child’s main carer has died, the child may need to move to be brought up with a more distant relative or may be taken into care which will bring additional pressures (The Child Bereavement Network, 2017).</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If the child’s needs go unrecognised the trauma of the bereavement can make them more vulnerable to poor outcomes (McCarthy &amp; Jessop, 2005).</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 study carried out in 2009 by The Childhood Bereavement Network looking at the local authorities, and primary care trusts in England were unable to obtain a clear picture of support which was on offer, to bereaved children, it suggested that bereaved children’s needs were not being recognised (Penny, 2010)</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 significant factor which can help a child navigate the effects of bereavement is having a strong social network, so having someone to talk to about the loss. British researchers suggest that schools are equipped to offer the support needed as they often already understand the needs of the child and this is where a child will spend the majority of their waking hours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Chandwick</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2012; Holland &amp; McLennan, 2015). This opinion is supported by international researchers (Balk et al., 2011; </a:t>
            </a:r>
            <a:r>
              <a:rPr lang="en-GB" sz="1000" kern="100" dirty="0" err="1">
                <a:effectLst/>
                <a:latin typeface="Arial" panose="020B0604020202020204" pitchFamily="34" charset="0"/>
                <a:ea typeface="Calibri" panose="020F0502020204030204" pitchFamily="34" charset="0"/>
                <a:cs typeface="Times New Roman" panose="02020603050405020304" pitchFamily="18" charset="0"/>
              </a:rPr>
              <a:t>Dyregrob</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 et al., 2015).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p>
        </p:txBody>
      </p:sp>
    </p:spTree>
    <p:extLst>
      <p:ext uri="{BB962C8B-B14F-4D97-AF65-F5344CB8AC3E}">
        <p14:creationId xmlns:p14="http://schemas.microsoft.com/office/powerpoint/2010/main" val="34255323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46B6DD-8848-9F39-BAE3-1FF95DEFF141}"/>
              </a:ext>
            </a:extLst>
          </p:cNvPr>
          <p:cNvSpPr txBox="1"/>
          <p:nvPr/>
        </p:nvSpPr>
        <p:spPr>
          <a:xfrm>
            <a:off x="152400" y="0"/>
            <a:ext cx="12039600" cy="1452449"/>
          </a:xfrm>
          <a:prstGeom prst="rect">
            <a:avLst/>
          </a:prstGeom>
          <a:noFill/>
        </p:spPr>
        <p:txBody>
          <a:bodyPr wrap="square">
            <a:spAutoFit/>
          </a:bodyPr>
          <a:lstStyle/>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Although bereavement is an inevitable part of life, which is a painful experience for anyone. Children may change as they work their way through their grief, but with the right support and interventions should be able to live a positive life. There are occasions where evidence shows that the death of a parent or sibling can have a negative impact on the child’s life which can have long lasting effects. This can include psychological, physical, health, social and educational challenges. Some of these challenges with support will decline, while others may continue into adulthood.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GB" sz="1000" kern="100" dirty="0">
                <a:effectLst/>
                <a:latin typeface="Arial" panose="020B0604020202020204" pitchFamily="34" charset="0"/>
                <a:ea typeface="Calibri" panose="020F0502020204030204" pitchFamily="34" charset="0"/>
                <a:cs typeface="Times New Roman" panose="02020603050405020304" pitchFamily="18" charset="0"/>
              </a:rPr>
              <a:t>From the research it is clear to understand that there are factors which can support a child through their bereavement and with the right support the long-term negative effects can be diminished. These factors include listening to the child, having good communication with the family and teachers, and using well established relationships to be supportive but not intrusive.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96164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208BF6E-B9EE-F433-1118-2501BA7D7C00}"/>
              </a:ext>
            </a:extLst>
          </p:cNvPr>
          <p:cNvSpPr txBox="1"/>
          <p:nvPr/>
        </p:nvSpPr>
        <p:spPr>
          <a:xfrm>
            <a:off x="203200" y="223520"/>
            <a:ext cx="11988800" cy="6186309"/>
          </a:xfrm>
          <a:prstGeom prst="rect">
            <a:avLst/>
          </a:prstGeom>
          <a:noFill/>
        </p:spPr>
        <p:txBody>
          <a:bodyPr wrap="square">
            <a:spAutoFit/>
          </a:bodyPr>
          <a:lstStyle/>
          <a:p>
            <a:pPr algn="ctr"/>
            <a:r>
              <a:rPr lang="en-GB" sz="1800" b="1" i="0" u="none" strike="noStrike" dirty="0">
                <a:solidFill>
                  <a:srgbClr val="000000"/>
                </a:solidFill>
                <a:effectLst/>
                <a:latin typeface="Times New Roman" panose="02020603050405020304" pitchFamily="18" charset="0"/>
              </a:rPr>
              <a:t>References</a:t>
            </a:r>
          </a:p>
          <a:p>
            <a:pPr marL="457200" indent="-457200" algn="l"/>
            <a:r>
              <a:rPr lang="en-GB" sz="1800" b="0" i="0" u="none" strike="noStrike" dirty="0" err="1">
                <a:solidFill>
                  <a:srgbClr val="000000"/>
                </a:solidFill>
                <a:effectLst/>
                <a:latin typeface="Times New Roman" panose="02020603050405020304" pitchFamily="18" charset="0"/>
              </a:rPr>
              <a:t>Abdelnoor</a:t>
            </a:r>
            <a:r>
              <a:rPr lang="en-GB" sz="1800" b="0" i="0" u="none" strike="noStrike" dirty="0">
                <a:solidFill>
                  <a:srgbClr val="000000"/>
                </a:solidFill>
                <a:effectLst/>
                <a:latin typeface="Times New Roman" panose="02020603050405020304" pitchFamily="18" charset="0"/>
              </a:rPr>
              <a:t> *, A., &amp; Hollins, S. (2004). The effect of childhood bereavement on secondary school performance. </a:t>
            </a:r>
            <a:r>
              <a:rPr lang="en-GB" sz="1800" b="0" i="1" u="none" strike="noStrike" dirty="0">
                <a:solidFill>
                  <a:srgbClr val="000000"/>
                </a:solidFill>
                <a:effectLst/>
                <a:latin typeface="Times New Roman" panose="02020603050405020304" pitchFamily="18" charset="0"/>
              </a:rPr>
              <a:t>Educational Psychology in Practice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20</a:t>
            </a:r>
            <a:r>
              <a:rPr lang="en-GB" sz="1800" b="0" i="0" u="none" strike="noStrike" dirty="0">
                <a:solidFill>
                  <a:srgbClr val="000000"/>
                </a:solidFill>
                <a:effectLst/>
                <a:latin typeface="Times New Roman" panose="02020603050405020304" pitchFamily="18" charset="0"/>
              </a:rPr>
              <a:t>(1), 43–54.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/10.1080/0266736042000180401</a:t>
            </a:r>
          </a:p>
          <a:p>
            <a:pPr marL="457200" indent="-457200" algn="l"/>
            <a:r>
              <a:rPr lang="en-GB" sz="1800" b="0" i="0" u="none" strike="noStrike" dirty="0" err="1">
                <a:solidFill>
                  <a:srgbClr val="000000"/>
                </a:solidFill>
                <a:effectLst/>
                <a:latin typeface="Times New Roman" panose="02020603050405020304" pitchFamily="18" charset="0"/>
              </a:rPr>
              <a:t>Agid</a:t>
            </a:r>
            <a:r>
              <a:rPr lang="en-GB" sz="1800" b="0" i="0" u="none" strike="noStrike" dirty="0">
                <a:solidFill>
                  <a:srgbClr val="000000"/>
                </a:solidFill>
                <a:effectLst/>
                <a:latin typeface="Times New Roman" panose="02020603050405020304" pitchFamily="18" charset="0"/>
              </a:rPr>
              <a:t>, O., Shapira, B., </a:t>
            </a:r>
            <a:r>
              <a:rPr lang="en-GB" sz="1800" b="0" i="0" u="none" strike="noStrike" dirty="0" err="1">
                <a:solidFill>
                  <a:srgbClr val="000000"/>
                </a:solidFill>
                <a:effectLst/>
                <a:latin typeface="Times New Roman" panose="02020603050405020304" pitchFamily="18" charset="0"/>
              </a:rPr>
              <a:t>Zislin</a:t>
            </a:r>
            <a:r>
              <a:rPr lang="en-GB" sz="1800" b="0" i="0" u="none" strike="noStrike" dirty="0">
                <a:solidFill>
                  <a:srgbClr val="000000"/>
                </a:solidFill>
                <a:effectLst/>
                <a:latin typeface="Times New Roman" panose="02020603050405020304" pitchFamily="18" charset="0"/>
              </a:rPr>
              <a:t>, J., Ritsner, M., </a:t>
            </a:r>
            <a:r>
              <a:rPr lang="en-GB" sz="1800" b="0" i="0" u="none" strike="noStrike" dirty="0" err="1">
                <a:solidFill>
                  <a:srgbClr val="000000"/>
                </a:solidFill>
                <a:effectLst/>
                <a:latin typeface="Times New Roman" panose="02020603050405020304" pitchFamily="18" charset="0"/>
              </a:rPr>
              <a:t>Hanin</a:t>
            </a:r>
            <a:r>
              <a:rPr lang="en-GB" sz="1800" b="0" i="0" u="none" strike="noStrike" dirty="0">
                <a:solidFill>
                  <a:srgbClr val="000000"/>
                </a:solidFill>
                <a:effectLst/>
                <a:latin typeface="Times New Roman" panose="02020603050405020304" pitchFamily="18" charset="0"/>
              </a:rPr>
              <a:t>, B., Murad, H., </a:t>
            </a:r>
            <a:r>
              <a:rPr lang="en-GB" sz="1800" b="0" i="0" u="none" strike="noStrike" dirty="0" err="1">
                <a:solidFill>
                  <a:srgbClr val="000000"/>
                </a:solidFill>
                <a:effectLst/>
                <a:latin typeface="Times New Roman" panose="02020603050405020304" pitchFamily="18" charset="0"/>
              </a:rPr>
              <a:t>Troudart</a:t>
            </a:r>
            <a:r>
              <a:rPr lang="en-GB" sz="1800" b="0" i="0" u="none" strike="noStrike" dirty="0">
                <a:solidFill>
                  <a:srgbClr val="000000"/>
                </a:solidFill>
                <a:effectLst/>
                <a:latin typeface="Times New Roman" panose="02020603050405020304" pitchFamily="18" charset="0"/>
              </a:rPr>
              <a:t>, T., Bloch, M., </a:t>
            </a:r>
            <a:r>
              <a:rPr lang="en-GB" sz="1800" b="0" i="0" u="none" strike="noStrike" dirty="0" err="1">
                <a:solidFill>
                  <a:srgbClr val="000000"/>
                </a:solidFill>
                <a:effectLst/>
                <a:latin typeface="Times New Roman" panose="02020603050405020304" pitchFamily="18" charset="0"/>
              </a:rPr>
              <a:t>Heresco</a:t>
            </a:r>
            <a:r>
              <a:rPr lang="en-GB" sz="1800" b="0" i="0" u="none" strike="noStrike" dirty="0">
                <a:solidFill>
                  <a:srgbClr val="000000"/>
                </a:solidFill>
                <a:effectLst/>
                <a:latin typeface="Times New Roman" panose="02020603050405020304" pitchFamily="18" charset="0"/>
              </a:rPr>
              <a:t>-Levy, U., &amp; </a:t>
            </a:r>
            <a:r>
              <a:rPr lang="en-GB" sz="1800" b="0" i="0" u="none" strike="noStrike" dirty="0" err="1">
                <a:solidFill>
                  <a:srgbClr val="000000"/>
                </a:solidFill>
                <a:effectLst/>
                <a:latin typeface="Times New Roman" panose="02020603050405020304" pitchFamily="18" charset="0"/>
              </a:rPr>
              <a:t>Lerer</a:t>
            </a:r>
            <a:r>
              <a:rPr lang="en-GB" sz="1800" b="0" i="0" u="none" strike="noStrike" dirty="0">
                <a:solidFill>
                  <a:srgbClr val="000000"/>
                </a:solidFill>
                <a:effectLst/>
                <a:latin typeface="Times New Roman" panose="02020603050405020304" pitchFamily="18" charset="0"/>
              </a:rPr>
              <a:t>, B. (1999). Environment and vulnerability to major psychiatric illness: a case control study of early parental loss in major depression, bipolar disorder and schizophrenia. </a:t>
            </a:r>
            <a:r>
              <a:rPr lang="en-GB" sz="1800" b="0" i="1" u="none" strike="noStrike" dirty="0">
                <a:solidFill>
                  <a:srgbClr val="000000"/>
                </a:solidFill>
                <a:effectLst/>
                <a:latin typeface="Times New Roman" panose="02020603050405020304" pitchFamily="18" charset="0"/>
              </a:rPr>
              <a:t>Molecular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4</a:t>
            </a:r>
            <a:r>
              <a:rPr lang="en-GB" sz="1800" b="0" i="0" u="none" strike="noStrike" dirty="0">
                <a:solidFill>
                  <a:srgbClr val="000000"/>
                </a:solidFill>
                <a:effectLst/>
                <a:latin typeface="Times New Roman" panose="02020603050405020304" pitchFamily="18" charset="0"/>
              </a:rPr>
              <a:t>(2), 163–172.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/10.1038/sj.mp.4000473</a:t>
            </a:r>
          </a:p>
          <a:p>
            <a:pPr marL="457200" indent="-457200" algn="l"/>
            <a:r>
              <a:rPr lang="en-GB" sz="1800" b="0" i="0" u="none" strike="noStrike" dirty="0">
                <a:solidFill>
                  <a:srgbClr val="000000"/>
                </a:solidFill>
                <a:effectLst/>
                <a:latin typeface="Times New Roman" panose="02020603050405020304" pitchFamily="18" charset="0"/>
              </a:rPr>
              <a:t>Akerman, R., &amp; Statham, J. (2011). </a:t>
            </a:r>
            <a:r>
              <a:rPr lang="en-GB" sz="1800" b="0" i="1" u="none" strike="noStrike" dirty="0">
                <a:solidFill>
                  <a:srgbClr val="000000"/>
                </a:solidFill>
                <a:effectLst/>
                <a:latin typeface="Times New Roman" panose="02020603050405020304" pitchFamily="18" charset="0"/>
              </a:rPr>
              <a:t>Childhood Bereavement: a rapid literature review</a:t>
            </a:r>
            <a:r>
              <a:rPr lang="en-GB" sz="1800" b="0" i="0" u="none" strike="noStrike" dirty="0">
                <a:solidFill>
                  <a:srgbClr val="000000"/>
                </a:solidFill>
                <a:effectLst/>
                <a:latin typeface="Times New Roman" panose="02020603050405020304" pitchFamily="18" charset="0"/>
              </a:rPr>
              <a:t>. http://www.going4growth.com/downloads/</a:t>
            </a:r>
            <a:r>
              <a:rPr lang="en-GB" sz="1800" b="0" i="0" u="none" strike="noStrike" dirty="0" err="1">
                <a:solidFill>
                  <a:srgbClr val="000000"/>
                </a:solidFill>
                <a:effectLst/>
                <a:latin typeface="Times New Roman" panose="02020603050405020304" pitchFamily="18" charset="0"/>
              </a:rPr>
              <a:t>Childhood_bereavement_literature_review.pdf</a:t>
            </a:r>
            <a:endParaRPr lang="en-GB" sz="1800" b="0" i="0" u="none" strike="noStrike" dirty="0">
              <a:solidFill>
                <a:srgbClr val="000000"/>
              </a:solidFill>
              <a:effectLst/>
              <a:latin typeface="Times New Roman" panose="02020603050405020304" pitchFamily="18" charset="0"/>
            </a:endParaRPr>
          </a:p>
          <a:p>
            <a:pPr marL="457200" indent="-457200" algn="l"/>
            <a:r>
              <a:rPr lang="en-GB" sz="1800" b="0" i="0" u="none" strike="noStrike" dirty="0">
                <a:solidFill>
                  <a:srgbClr val="000000"/>
                </a:solidFill>
                <a:effectLst/>
                <a:latin typeface="Times New Roman" panose="02020603050405020304" pitchFamily="18" charset="0"/>
              </a:rPr>
              <a:t>Balk, D. E., </a:t>
            </a:r>
            <a:r>
              <a:rPr lang="en-GB" sz="1800" b="0" i="0" u="none" strike="noStrike" dirty="0" err="1">
                <a:solidFill>
                  <a:srgbClr val="000000"/>
                </a:solidFill>
                <a:effectLst/>
                <a:latin typeface="Times New Roman" panose="02020603050405020304" pitchFamily="18" charset="0"/>
              </a:rPr>
              <a:t>Zaengle</a:t>
            </a:r>
            <a:r>
              <a:rPr lang="en-GB" sz="1800" b="0" i="0" u="none" strike="noStrike" dirty="0">
                <a:solidFill>
                  <a:srgbClr val="000000"/>
                </a:solidFill>
                <a:effectLst/>
                <a:latin typeface="Times New Roman" panose="02020603050405020304" pitchFamily="18" charset="0"/>
              </a:rPr>
              <a:t>, D., &amp; </a:t>
            </a:r>
            <a:r>
              <a:rPr lang="en-GB" sz="1800" b="0" i="0" u="none" strike="noStrike" dirty="0" err="1">
                <a:solidFill>
                  <a:srgbClr val="000000"/>
                </a:solidFill>
                <a:effectLst/>
                <a:latin typeface="Times New Roman" panose="02020603050405020304" pitchFamily="18" charset="0"/>
              </a:rPr>
              <a:t>Corr</a:t>
            </a:r>
            <a:r>
              <a:rPr lang="en-GB" sz="1800" b="0" i="0" u="none" strike="noStrike" dirty="0">
                <a:solidFill>
                  <a:srgbClr val="000000"/>
                </a:solidFill>
                <a:effectLst/>
                <a:latin typeface="Times New Roman" panose="02020603050405020304" pitchFamily="18" charset="0"/>
              </a:rPr>
              <a:t>, C. A. (2011). Strengthening grief support for adolescents coping with a peer’s death. </a:t>
            </a:r>
            <a:r>
              <a:rPr lang="en-GB" sz="1800" b="0" i="1" u="none" strike="noStrike" dirty="0">
                <a:solidFill>
                  <a:srgbClr val="000000"/>
                </a:solidFill>
                <a:effectLst/>
                <a:latin typeface="Times New Roman" panose="02020603050405020304" pitchFamily="18" charset="0"/>
              </a:rPr>
              <a:t>School Psychology International</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32</a:t>
            </a:r>
            <a:r>
              <a:rPr lang="en-GB" sz="1800" b="0" i="0" u="none" strike="noStrike" dirty="0">
                <a:solidFill>
                  <a:srgbClr val="000000"/>
                </a:solidFill>
                <a:effectLst/>
                <a:latin typeface="Times New Roman" panose="02020603050405020304" pitchFamily="18" charset="0"/>
              </a:rPr>
              <a:t>(2), 144–162.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/10.1177/0143034311400826</a:t>
            </a:r>
          </a:p>
          <a:p>
            <a:pPr marL="457200" indent="-457200" algn="l"/>
            <a:r>
              <a:rPr lang="en-GB" sz="1800" b="0" i="0" u="none" strike="noStrike" dirty="0">
                <a:solidFill>
                  <a:srgbClr val="000000"/>
                </a:solidFill>
                <a:effectLst/>
                <a:latin typeface="Times New Roman" panose="02020603050405020304" pitchFamily="18" charset="0"/>
              </a:rPr>
              <a:t>Bereavement, I. of M. (US) C. for the S. of H. C. of the S. of, </a:t>
            </a:r>
            <a:r>
              <a:rPr lang="en-GB" sz="1800" b="0" i="0" u="none" strike="noStrike" dirty="0" err="1">
                <a:solidFill>
                  <a:srgbClr val="000000"/>
                </a:solidFill>
                <a:effectLst/>
                <a:latin typeface="Times New Roman" panose="02020603050405020304" pitchFamily="18" charset="0"/>
              </a:rPr>
              <a:t>Osterweis</a:t>
            </a:r>
            <a:r>
              <a:rPr lang="en-GB" sz="1800" b="0" i="0" u="none" strike="noStrike" dirty="0">
                <a:solidFill>
                  <a:srgbClr val="000000"/>
                </a:solidFill>
                <a:effectLst/>
                <a:latin typeface="Times New Roman" panose="02020603050405020304" pitchFamily="18" charset="0"/>
              </a:rPr>
              <a:t>, M., Solomon, F., &amp; Green, M. (1984). </a:t>
            </a:r>
            <a:r>
              <a:rPr lang="en-GB" sz="1800" b="0" i="1" u="none" strike="noStrike" dirty="0">
                <a:solidFill>
                  <a:srgbClr val="000000"/>
                </a:solidFill>
                <a:effectLst/>
                <a:latin typeface="Times New Roman" panose="02020603050405020304" pitchFamily="18" charset="0"/>
              </a:rPr>
              <a:t>Bereavement During Childhood and Adolescence</a:t>
            </a:r>
            <a:r>
              <a:rPr lang="en-GB" sz="1800" b="0" i="0" u="none" strike="noStrike" dirty="0">
                <a:solidFill>
                  <a:srgbClr val="000000"/>
                </a:solidFill>
                <a:effectLst/>
                <a:latin typeface="Times New Roman" panose="02020603050405020304" pitchFamily="18" charset="0"/>
              </a:rPr>
              <a:t>. </a:t>
            </a:r>
            <a:r>
              <a:rPr lang="en-GB" sz="1800" b="0" i="0" u="none" strike="noStrike" dirty="0" err="1">
                <a:solidFill>
                  <a:srgbClr val="000000"/>
                </a:solidFill>
                <a:effectLst/>
                <a:latin typeface="Times New Roman" panose="02020603050405020304" pitchFamily="18" charset="0"/>
              </a:rPr>
              <a:t>Www.ncbi.nlm.nih.gov</a:t>
            </a:r>
            <a:r>
              <a:rPr lang="en-GB" sz="1800" b="0" i="0" u="none" strike="noStrike" dirty="0">
                <a:solidFill>
                  <a:srgbClr val="000000"/>
                </a:solidFill>
                <a:effectLst/>
                <a:latin typeface="Times New Roman" panose="02020603050405020304" pitchFamily="18" charset="0"/>
              </a:rPr>
              <a:t>; National Academies Press (US). https://</a:t>
            </a:r>
            <a:r>
              <a:rPr lang="en-GB" sz="1800" b="0" i="0" u="none" strike="noStrike" dirty="0" err="1">
                <a:solidFill>
                  <a:srgbClr val="000000"/>
                </a:solidFill>
                <a:effectLst/>
                <a:latin typeface="Times New Roman" panose="02020603050405020304" pitchFamily="18" charset="0"/>
              </a:rPr>
              <a:t>www.ncbi.nlm.nih.gov</a:t>
            </a:r>
            <a:r>
              <a:rPr lang="en-GB" sz="1800" b="0" i="0" u="none" strike="noStrike" dirty="0">
                <a:solidFill>
                  <a:srgbClr val="000000"/>
                </a:solidFill>
                <a:effectLst/>
                <a:latin typeface="Times New Roman" panose="02020603050405020304" pitchFamily="18" charset="0"/>
              </a:rPr>
              <a:t>/books/NBK217849/#:~:text=The%20death%20of%20a%20parent%20during%20childhood%20has%20been%20linked</a:t>
            </a:r>
          </a:p>
          <a:p>
            <a:pPr marL="457200" indent="-457200" algn="l"/>
            <a:r>
              <a:rPr lang="en-GB" sz="1800" b="0" i="0" u="none" strike="noStrike" dirty="0">
                <a:solidFill>
                  <a:srgbClr val="000000"/>
                </a:solidFill>
                <a:effectLst/>
                <a:latin typeface="Times New Roman" panose="02020603050405020304" pitchFamily="18" charset="0"/>
              </a:rPr>
              <a:t>Bolton, J. M., Au, W., Chateau, D., </a:t>
            </a:r>
            <a:r>
              <a:rPr lang="en-GB" sz="1800" b="0" i="0" u="none" strike="noStrike" dirty="0" err="1">
                <a:solidFill>
                  <a:srgbClr val="000000"/>
                </a:solidFill>
                <a:effectLst/>
                <a:latin typeface="Times New Roman" panose="02020603050405020304" pitchFamily="18" charset="0"/>
              </a:rPr>
              <a:t>Walld</a:t>
            </a:r>
            <a:r>
              <a:rPr lang="en-GB" sz="1800" b="0" i="0" u="none" strike="noStrike" dirty="0">
                <a:solidFill>
                  <a:srgbClr val="000000"/>
                </a:solidFill>
                <a:effectLst/>
                <a:latin typeface="Times New Roman" panose="02020603050405020304" pitchFamily="18" charset="0"/>
              </a:rPr>
              <a:t>, R., Leslie, W. D., Enns, J., Martens, P. J., Katz, L. Y., </a:t>
            </a:r>
            <a:r>
              <a:rPr lang="en-GB" sz="1800" b="0" i="0" u="none" strike="noStrike" dirty="0" err="1">
                <a:solidFill>
                  <a:srgbClr val="000000"/>
                </a:solidFill>
                <a:effectLst/>
                <a:latin typeface="Times New Roman" panose="02020603050405020304" pitchFamily="18" charset="0"/>
              </a:rPr>
              <a:t>Logsetty</a:t>
            </a:r>
            <a:r>
              <a:rPr lang="en-GB" sz="1800" b="0" i="0" u="none" strike="noStrike" dirty="0">
                <a:solidFill>
                  <a:srgbClr val="000000"/>
                </a:solidFill>
                <a:effectLst/>
                <a:latin typeface="Times New Roman" panose="02020603050405020304" pitchFamily="18" charset="0"/>
              </a:rPr>
              <a:t>, S., &amp; Sareen, J. (2016). Bereavement after sibling death: a population-based longitudinal case-control study. </a:t>
            </a:r>
            <a:r>
              <a:rPr lang="en-GB" sz="1800" b="0" i="1" u="none" strike="noStrike" dirty="0">
                <a:solidFill>
                  <a:srgbClr val="000000"/>
                </a:solidFill>
                <a:effectLst/>
                <a:latin typeface="Times New Roman" panose="02020603050405020304" pitchFamily="18" charset="0"/>
              </a:rPr>
              <a:t>World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15</a:t>
            </a:r>
            <a:r>
              <a:rPr lang="en-GB" sz="1800" b="0" i="0" u="none" strike="noStrike" dirty="0">
                <a:solidFill>
                  <a:srgbClr val="000000"/>
                </a:solidFill>
                <a:effectLst/>
                <a:latin typeface="Times New Roman" panose="02020603050405020304" pitchFamily="18" charset="0"/>
              </a:rPr>
              <a:t>(1), 59–66.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/10.1002/wps.20293</a:t>
            </a:r>
          </a:p>
          <a:p>
            <a:pPr marL="457200" indent="-457200" algn="l"/>
            <a:r>
              <a:rPr lang="en-GB" sz="1800" b="0" i="0" u="none" strike="noStrike" dirty="0">
                <a:solidFill>
                  <a:srgbClr val="000000"/>
                </a:solidFill>
                <a:effectLst/>
                <a:latin typeface="Times New Roman" panose="02020603050405020304" pitchFamily="18" charset="0"/>
              </a:rPr>
              <a:t>Brent, D., &amp; </a:t>
            </a:r>
            <a:r>
              <a:rPr lang="en-GB" sz="1800" b="0" i="0" u="none" strike="noStrike" dirty="0" err="1">
                <a:solidFill>
                  <a:srgbClr val="000000"/>
                </a:solidFill>
                <a:effectLst/>
                <a:latin typeface="Times New Roman" panose="02020603050405020304" pitchFamily="18" charset="0"/>
              </a:rPr>
              <a:t>Melhem</a:t>
            </a:r>
            <a:r>
              <a:rPr lang="en-GB" sz="1800" b="0" i="0" u="none" strike="noStrike" dirty="0">
                <a:solidFill>
                  <a:srgbClr val="000000"/>
                </a:solidFill>
                <a:effectLst/>
                <a:latin typeface="Times New Roman" panose="02020603050405020304" pitchFamily="18" charset="0"/>
              </a:rPr>
              <a:t>, N. (Eds.). (2018, November 16). </a:t>
            </a:r>
            <a:r>
              <a:rPr lang="en-GB" sz="1800" b="0" i="1" u="none" strike="noStrike" dirty="0">
                <a:solidFill>
                  <a:srgbClr val="000000"/>
                </a:solidFill>
                <a:effectLst/>
                <a:latin typeface="Times New Roman" panose="02020603050405020304" pitchFamily="18" charset="0"/>
              </a:rPr>
              <a:t>In Longest and Most Detailed Study of </a:t>
            </a:r>
            <a:r>
              <a:rPr lang="en-GB" sz="1800" b="0" i="1" u="none" strike="noStrike" dirty="0" err="1">
                <a:solidFill>
                  <a:srgbClr val="000000"/>
                </a:solidFill>
                <a:effectLst/>
                <a:latin typeface="Times New Roman" panose="02020603050405020304" pitchFamily="18" charset="0"/>
              </a:rPr>
              <a:t>Pediatric</a:t>
            </a:r>
            <a:r>
              <a:rPr lang="en-GB" sz="1800" b="0" i="1" u="none" strike="noStrike" dirty="0">
                <a:solidFill>
                  <a:srgbClr val="000000"/>
                </a:solidFill>
                <a:effectLst/>
                <a:latin typeface="Times New Roman" panose="02020603050405020304" pitchFamily="18" charset="0"/>
              </a:rPr>
              <a:t> Grief Following Parental Loss to Date, Department Researchers Find Increased Rates of Depression and Functional Impairment</a:t>
            </a:r>
            <a:r>
              <a:rPr lang="en-GB" sz="1800" b="0" i="0" u="none" strike="noStrike" dirty="0">
                <a:solidFill>
                  <a:srgbClr val="000000"/>
                </a:solidFill>
                <a:effectLst/>
                <a:latin typeface="Times New Roman" panose="02020603050405020304" pitchFamily="18" charset="0"/>
              </a:rPr>
              <a:t>. University of Pittsburgh Department of Psychiatry. https://</a:t>
            </a:r>
            <a:r>
              <a:rPr lang="en-GB" sz="1800" b="0" i="0" u="none" strike="noStrike" dirty="0" err="1">
                <a:solidFill>
                  <a:srgbClr val="000000"/>
                </a:solidFill>
                <a:effectLst/>
                <a:latin typeface="Times New Roman" panose="02020603050405020304" pitchFamily="18" charset="0"/>
              </a:rPr>
              <a:t>www.psychiatry.pitt.edu</a:t>
            </a:r>
            <a:r>
              <a:rPr lang="en-GB" sz="1800" b="0" i="0" u="none" strike="noStrike" dirty="0">
                <a:solidFill>
                  <a:srgbClr val="000000"/>
                </a:solidFill>
                <a:effectLst/>
                <a:latin typeface="Times New Roman" panose="02020603050405020304" pitchFamily="18" charset="0"/>
              </a:rPr>
              <a:t>/news/longest-and-most-detailed-study-pediatric-grief-following-parental-loss-date-department</a:t>
            </a:r>
          </a:p>
        </p:txBody>
      </p:sp>
    </p:spTree>
    <p:extLst>
      <p:ext uri="{BB962C8B-B14F-4D97-AF65-F5344CB8AC3E}">
        <p14:creationId xmlns:p14="http://schemas.microsoft.com/office/powerpoint/2010/main" val="5174185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5E64ED-06B2-B81A-D776-341C6A27E077}"/>
              </a:ext>
            </a:extLst>
          </p:cNvPr>
          <p:cNvSpPr txBox="1"/>
          <p:nvPr/>
        </p:nvSpPr>
        <p:spPr>
          <a:xfrm>
            <a:off x="162560" y="243840"/>
            <a:ext cx="11887200" cy="6186309"/>
          </a:xfrm>
          <a:prstGeom prst="rect">
            <a:avLst/>
          </a:prstGeom>
          <a:noFill/>
        </p:spPr>
        <p:txBody>
          <a:bodyPr wrap="square">
            <a:spAutoFit/>
          </a:bodyPr>
          <a:lstStyle/>
          <a:p>
            <a:pPr marL="457200" indent="-457200" algn="l"/>
            <a:r>
              <a:rPr lang="en-GB" sz="1800" b="0" i="0" u="none" strike="noStrike" dirty="0">
                <a:solidFill>
                  <a:srgbClr val="000000"/>
                </a:solidFill>
                <a:effectLst/>
                <a:latin typeface="Times New Roman" panose="02020603050405020304" pitchFamily="18" charset="0"/>
              </a:rPr>
              <a:t>Calhoun, L. G., Tedeschi, R. G., </a:t>
            </a:r>
            <a:r>
              <a:rPr lang="en-GB" sz="1800" b="0" i="0" u="none" strike="noStrike" dirty="0" err="1">
                <a:solidFill>
                  <a:srgbClr val="000000"/>
                </a:solidFill>
                <a:effectLst/>
                <a:latin typeface="Times New Roman" panose="02020603050405020304" pitchFamily="18" charset="0"/>
              </a:rPr>
              <a:t>Cann</a:t>
            </a:r>
            <a:r>
              <a:rPr lang="en-GB" sz="1800" b="0" i="0" u="none" strike="noStrike" dirty="0">
                <a:solidFill>
                  <a:srgbClr val="000000"/>
                </a:solidFill>
                <a:effectLst/>
                <a:latin typeface="Times New Roman" panose="02020603050405020304" pitchFamily="18" charset="0"/>
              </a:rPr>
              <a:t>, A., &amp; Hanks, E. A. (2010). Positive Outcomes Following Bereavement: Paths to Posttraumatic Growth. </a:t>
            </a:r>
            <a:r>
              <a:rPr lang="en-GB" sz="1800" b="0" i="1" u="none" strike="noStrike" dirty="0" err="1">
                <a:solidFill>
                  <a:srgbClr val="000000"/>
                </a:solidFill>
                <a:effectLst/>
                <a:latin typeface="Times New Roman" panose="02020603050405020304" pitchFamily="18" charset="0"/>
              </a:rPr>
              <a:t>Psychologica</a:t>
            </a:r>
            <a:r>
              <a:rPr lang="en-GB" sz="1800" b="0" i="1" u="none" strike="noStrike" dirty="0">
                <a:solidFill>
                  <a:srgbClr val="000000"/>
                </a:solidFill>
                <a:effectLst/>
                <a:latin typeface="Times New Roman" panose="02020603050405020304" pitchFamily="18" charset="0"/>
              </a:rPr>
              <a:t> </a:t>
            </a:r>
            <a:r>
              <a:rPr lang="en-GB" sz="1800" b="0" i="1" u="none" strike="noStrike" dirty="0" err="1">
                <a:solidFill>
                  <a:srgbClr val="000000"/>
                </a:solidFill>
                <a:effectLst/>
                <a:latin typeface="Times New Roman" panose="02020603050405020304" pitchFamily="18" charset="0"/>
              </a:rPr>
              <a:t>Belgica</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50</a:t>
            </a:r>
            <a:r>
              <a:rPr lang="en-GB" sz="1800" b="0" i="0" u="none" strike="noStrike" dirty="0">
                <a:solidFill>
                  <a:srgbClr val="000000"/>
                </a:solidFill>
                <a:effectLst/>
                <a:latin typeface="Times New Roman" panose="02020603050405020304" pitchFamily="18" charset="0"/>
              </a:rPr>
              <a:t>(1-2), 125.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/10.5334/pb-50-1-2-125</a:t>
            </a:r>
          </a:p>
          <a:p>
            <a:pPr marL="457200" indent="-457200" algn="l"/>
            <a:r>
              <a:rPr lang="en-GB" sz="1800" b="0" i="0" u="none" strike="noStrike" dirty="0">
                <a:solidFill>
                  <a:srgbClr val="000000"/>
                </a:solidFill>
                <a:effectLst/>
                <a:latin typeface="Times New Roman" panose="02020603050405020304" pitchFamily="18" charset="0"/>
              </a:rPr>
              <a:t>Dietz, L. J., </a:t>
            </a:r>
            <a:r>
              <a:rPr lang="en-GB" sz="1800" b="0" i="0" u="none" strike="noStrike" dirty="0" err="1">
                <a:solidFill>
                  <a:srgbClr val="000000"/>
                </a:solidFill>
                <a:effectLst/>
                <a:latin typeface="Times New Roman" panose="02020603050405020304" pitchFamily="18" charset="0"/>
              </a:rPr>
              <a:t>Stoyak</a:t>
            </a:r>
            <a:r>
              <a:rPr lang="en-GB" sz="1800" b="0" i="0" u="none" strike="noStrike" dirty="0">
                <a:solidFill>
                  <a:srgbClr val="000000"/>
                </a:solidFill>
                <a:effectLst/>
                <a:latin typeface="Times New Roman" panose="02020603050405020304" pitchFamily="18" charset="0"/>
              </a:rPr>
              <a:t>, S., </a:t>
            </a:r>
            <a:r>
              <a:rPr lang="en-GB" sz="1800" b="0" i="0" u="none" strike="noStrike" dirty="0" err="1">
                <a:solidFill>
                  <a:srgbClr val="000000"/>
                </a:solidFill>
                <a:effectLst/>
                <a:latin typeface="Times New Roman" panose="02020603050405020304" pitchFamily="18" charset="0"/>
              </a:rPr>
              <a:t>Melhem</a:t>
            </a:r>
            <a:r>
              <a:rPr lang="en-GB" sz="1800" b="0" i="0" u="none" strike="noStrike" dirty="0">
                <a:solidFill>
                  <a:srgbClr val="000000"/>
                </a:solidFill>
                <a:effectLst/>
                <a:latin typeface="Times New Roman" panose="02020603050405020304" pitchFamily="18" charset="0"/>
              </a:rPr>
              <a:t>, N., Porta, G., Matthews, K. A., Walker Payne, M., &amp; Brent, D. A. (2013). Cortisol Response to Social Stress in Parentally Bereaved Youth. </a:t>
            </a:r>
            <a:r>
              <a:rPr lang="en-GB" sz="1800" b="0" i="1" u="none" strike="noStrike" dirty="0">
                <a:solidFill>
                  <a:srgbClr val="000000"/>
                </a:solidFill>
                <a:effectLst/>
                <a:latin typeface="Times New Roman" panose="02020603050405020304" pitchFamily="18" charset="0"/>
              </a:rPr>
              <a:t>Biological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73</a:t>
            </a:r>
            <a:r>
              <a:rPr lang="en-GB" sz="1800" b="0" i="0" u="none" strike="noStrike" dirty="0">
                <a:solidFill>
                  <a:srgbClr val="000000"/>
                </a:solidFill>
                <a:effectLst/>
                <a:latin typeface="Times New Roman" panose="02020603050405020304" pitchFamily="18" charset="0"/>
              </a:rPr>
              <a:t>(4), 379–387.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/10.1016/j.biopsych.2012.08.016</a:t>
            </a:r>
          </a:p>
          <a:p>
            <a:pPr marL="457200" indent="-457200" algn="l"/>
            <a:r>
              <a:rPr lang="en-GB" sz="1800" b="0" i="0" u="none" strike="noStrike" dirty="0" err="1">
                <a:solidFill>
                  <a:srgbClr val="000000"/>
                </a:solidFill>
                <a:effectLst/>
                <a:latin typeface="Times New Roman" panose="02020603050405020304" pitchFamily="18" charset="0"/>
              </a:rPr>
              <a:t>Dowdney</a:t>
            </a:r>
            <a:r>
              <a:rPr lang="en-GB" sz="1800" b="0" i="0" u="none" strike="noStrike" dirty="0">
                <a:solidFill>
                  <a:srgbClr val="000000"/>
                </a:solidFill>
                <a:effectLst/>
                <a:latin typeface="Times New Roman" panose="02020603050405020304" pitchFamily="18" charset="0"/>
              </a:rPr>
              <a:t>, L. (2000). Annotation: Childhood Bereavement Following Parental Death. </a:t>
            </a:r>
            <a:r>
              <a:rPr lang="en-GB" sz="1800" b="0" i="1" u="none" strike="noStrike" dirty="0">
                <a:solidFill>
                  <a:srgbClr val="000000"/>
                </a:solidFill>
                <a:effectLst/>
                <a:latin typeface="Times New Roman" panose="02020603050405020304" pitchFamily="18" charset="0"/>
              </a:rPr>
              <a:t>Journal of Child Psychology and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41</a:t>
            </a:r>
            <a:r>
              <a:rPr lang="en-GB" sz="1800" b="0" i="0" u="none" strike="noStrike" dirty="0">
                <a:solidFill>
                  <a:srgbClr val="000000"/>
                </a:solidFill>
                <a:effectLst/>
                <a:latin typeface="Times New Roman" panose="02020603050405020304" pitchFamily="18" charset="0"/>
              </a:rPr>
              <a:t>(7), 819–830.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/10.1111/1469-7610.00670</a:t>
            </a:r>
          </a:p>
          <a:p>
            <a:pPr marL="457200" indent="-457200" algn="l"/>
            <a:r>
              <a:rPr lang="en-GB" sz="1800" b="0" i="0" u="none" strike="noStrike" dirty="0" err="1">
                <a:solidFill>
                  <a:srgbClr val="000000"/>
                </a:solidFill>
                <a:effectLst/>
                <a:latin typeface="Times New Roman" panose="02020603050405020304" pitchFamily="18" charset="0"/>
              </a:rPr>
              <a:t>Dyregrov</a:t>
            </a:r>
            <a:r>
              <a:rPr lang="en-GB" sz="1800" b="0" i="0" u="none" strike="noStrike" dirty="0">
                <a:solidFill>
                  <a:srgbClr val="000000"/>
                </a:solidFill>
                <a:effectLst/>
                <a:latin typeface="Times New Roman" panose="02020603050405020304" pitchFamily="18" charset="0"/>
              </a:rPr>
              <a:t>, A., </a:t>
            </a:r>
            <a:r>
              <a:rPr lang="en-GB" sz="1800" b="0" i="0" u="none" strike="noStrike" dirty="0" err="1">
                <a:solidFill>
                  <a:srgbClr val="000000"/>
                </a:solidFill>
                <a:effectLst/>
                <a:latin typeface="Times New Roman" panose="02020603050405020304" pitchFamily="18" charset="0"/>
              </a:rPr>
              <a:t>Salloum</a:t>
            </a:r>
            <a:r>
              <a:rPr lang="en-GB" sz="1800" b="0" i="0" u="none" strike="noStrike" dirty="0">
                <a:solidFill>
                  <a:srgbClr val="000000"/>
                </a:solidFill>
                <a:effectLst/>
                <a:latin typeface="Times New Roman" panose="02020603050405020304" pitchFamily="18" charset="0"/>
              </a:rPr>
              <a:t>, A., Kristensen, P., &amp; </a:t>
            </a:r>
            <a:r>
              <a:rPr lang="en-GB" sz="1800" b="0" i="0" u="none" strike="noStrike" dirty="0" err="1">
                <a:solidFill>
                  <a:srgbClr val="000000"/>
                </a:solidFill>
                <a:effectLst/>
                <a:latin typeface="Times New Roman" panose="02020603050405020304" pitchFamily="18" charset="0"/>
              </a:rPr>
              <a:t>Dyregrov</a:t>
            </a:r>
            <a:r>
              <a:rPr lang="en-GB" sz="1800" b="0" i="0" u="none" strike="noStrike" dirty="0">
                <a:solidFill>
                  <a:srgbClr val="000000"/>
                </a:solidFill>
                <a:effectLst/>
                <a:latin typeface="Times New Roman" panose="02020603050405020304" pitchFamily="18" charset="0"/>
              </a:rPr>
              <a:t>, K. (2015). Grief and Traumatic Grief in Children in the Context of Mass Trauma. </a:t>
            </a:r>
            <a:r>
              <a:rPr lang="en-GB" sz="1800" b="0" i="1" u="none" strike="noStrike" dirty="0">
                <a:solidFill>
                  <a:srgbClr val="000000"/>
                </a:solidFill>
                <a:effectLst/>
                <a:latin typeface="Times New Roman" panose="02020603050405020304" pitchFamily="18" charset="0"/>
              </a:rPr>
              <a:t>Current Psychiatry Reports</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17</a:t>
            </a:r>
            <a:r>
              <a:rPr lang="en-GB" sz="1800" b="0" i="0" u="none" strike="noStrike" dirty="0">
                <a:solidFill>
                  <a:srgbClr val="000000"/>
                </a:solidFill>
                <a:effectLst/>
                <a:latin typeface="Times New Roman" panose="02020603050405020304" pitchFamily="18" charset="0"/>
              </a:rPr>
              <a:t>(6).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/10.1007/s11920-015-0577-x</a:t>
            </a:r>
          </a:p>
          <a:p>
            <a:pPr marL="457200" indent="-457200" algn="l"/>
            <a:r>
              <a:rPr lang="en-GB" sz="1800" b="0" i="0" u="none" strike="noStrike" dirty="0" err="1">
                <a:solidFill>
                  <a:srgbClr val="000000"/>
                </a:solidFill>
                <a:effectLst/>
                <a:latin typeface="Times New Roman" panose="02020603050405020304" pitchFamily="18" charset="0"/>
              </a:rPr>
              <a:t>Eluna</a:t>
            </a:r>
            <a:r>
              <a:rPr lang="en-GB" sz="1800" b="0" i="0" u="none" strike="noStrike" dirty="0">
                <a:solidFill>
                  <a:srgbClr val="000000"/>
                </a:solidFill>
                <a:effectLst/>
                <a:latin typeface="Times New Roman" panose="02020603050405020304" pitchFamily="18" charset="0"/>
              </a:rPr>
              <a:t>. (n.d.). </a:t>
            </a:r>
            <a:r>
              <a:rPr lang="en-GB" sz="1800" b="0" i="1" u="none" strike="noStrike" dirty="0">
                <a:solidFill>
                  <a:srgbClr val="000000"/>
                </a:solidFill>
                <a:effectLst/>
                <a:latin typeface="Times New Roman" panose="02020603050405020304" pitchFamily="18" charset="0"/>
              </a:rPr>
              <a:t>Grief by Age: Developmental Stages and Ways to Help | </a:t>
            </a:r>
            <a:r>
              <a:rPr lang="en-GB" sz="1800" b="0" i="1" u="none" strike="noStrike" dirty="0" err="1">
                <a:solidFill>
                  <a:srgbClr val="000000"/>
                </a:solidFill>
                <a:effectLst/>
                <a:latin typeface="Times New Roman" panose="02020603050405020304" pitchFamily="18" charset="0"/>
              </a:rPr>
              <a:t>Eluna</a:t>
            </a:r>
            <a:r>
              <a:rPr lang="en-GB" sz="1800" b="0" i="1" u="none" strike="noStrike" dirty="0">
                <a:solidFill>
                  <a:srgbClr val="000000"/>
                </a:solidFill>
                <a:effectLst/>
                <a:latin typeface="Times New Roman" panose="02020603050405020304" pitchFamily="18" charset="0"/>
              </a:rPr>
              <a:t> Network</a:t>
            </a:r>
            <a:r>
              <a:rPr lang="en-GB" sz="1800" b="0" i="0" u="none" strike="noStrike" dirty="0">
                <a:solidFill>
                  <a:srgbClr val="000000"/>
                </a:solidFill>
                <a:effectLst/>
                <a:latin typeface="Times New Roman" panose="02020603050405020304" pitchFamily="18" charset="0"/>
              </a:rPr>
              <a:t>. </a:t>
            </a:r>
            <a:r>
              <a:rPr lang="en-GB" sz="1800" b="0" i="0" u="none" strike="noStrike" dirty="0" err="1">
                <a:solidFill>
                  <a:srgbClr val="000000"/>
                </a:solidFill>
                <a:effectLst/>
                <a:latin typeface="Times New Roman" panose="02020603050405020304" pitchFamily="18" charset="0"/>
              </a:rPr>
              <a:t>Elunanetwork.org</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elunanetwork.org</a:t>
            </a:r>
            <a:r>
              <a:rPr lang="en-GB" sz="1800" b="0" i="0" u="none" strike="noStrike" dirty="0">
                <a:solidFill>
                  <a:srgbClr val="000000"/>
                </a:solidFill>
                <a:effectLst/>
                <a:latin typeface="Times New Roman" panose="02020603050405020304" pitchFamily="18" charset="0"/>
              </a:rPr>
              <a:t>/resources/developmental-grief-responses</a:t>
            </a:r>
          </a:p>
          <a:p>
            <a:pPr marL="457200" indent="-457200" algn="l"/>
            <a:r>
              <a:rPr lang="en-GB" sz="1800" b="0" i="0" u="none" strike="noStrike" dirty="0" err="1">
                <a:solidFill>
                  <a:srgbClr val="000000"/>
                </a:solidFill>
                <a:effectLst/>
                <a:latin typeface="Times New Roman" panose="02020603050405020304" pitchFamily="18" charset="0"/>
              </a:rPr>
              <a:t>Fauth</a:t>
            </a:r>
            <a:r>
              <a:rPr lang="en-GB" sz="1800" b="0" i="0" u="none" strike="noStrike" dirty="0">
                <a:solidFill>
                  <a:srgbClr val="000000"/>
                </a:solidFill>
                <a:effectLst/>
                <a:latin typeface="Times New Roman" panose="02020603050405020304" pitchFamily="18" charset="0"/>
              </a:rPr>
              <a:t>, B., Thompson, M., &amp; Penny, A. (2009). </a:t>
            </a:r>
            <a:r>
              <a:rPr lang="en-GB" sz="1800" b="0" i="1" u="none" strike="noStrike" dirty="0">
                <a:solidFill>
                  <a:srgbClr val="000000"/>
                </a:solidFill>
                <a:effectLst/>
                <a:latin typeface="Times New Roman" panose="02020603050405020304" pitchFamily="18" charset="0"/>
              </a:rPr>
              <a:t>Associations between childhood bereavement and children’s background, experiences and outcomes</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www.solgrid.org.uk</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wp</a:t>
            </a:r>
            <a:r>
              <a:rPr lang="en-GB" sz="1800" b="0" i="0" u="none" strike="noStrike" dirty="0">
                <a:solidFill>
                  <a:srgbClr val="000000"/>
                </a:solidFill>
                <a:effectLst/>
                <a:latin typeface="Times New Roman" panose="02020603050405020304" pitchFamily="18" charset="0"/>
              </a:rPr>
              <a:t>-content/uploads/sites/23/2018/03/Bereavement-and-child-mental-</a:t>
            </a:r>
            <a:r>
              <a:rPr lang="en-GB" sz="1800" b="0" i="0" u="none" strike="noStrike" dirty="0" err="1">
                <a:solidFill>
                  <a:srgbClr val="000000"/>
                </a:solidFill>
                <a:effectLst/>
                <a:latin typeface="Times New Roman" panose="02020603050405020304" pitchFamily="18" charset="0"/>
              </a:rPr>
              <a:t>health.pdf</a:t>
            </a:r>
            <a:endParaRPr lang="en-GB" sz="1800" b="0" i="0" u="none" strike="noStrike" dirty="0">
              <a:solidFill>
                <a:srgbClr val="000000"/>
              </a:solidFill>
              <a:effectLst/>
              <a:latin typeface="Times New Roman" panose="02020603050405020304" pitchFamily="18" charset="0"/>
            </a:endParaRPr>
          </a:p>
          <a:p>
            <a:pPr marL="457200" indent="-457200" algn="l"/>
            <a:r>
              <a:rPr lang="en-GB" sz="1800" b="0" i="0" u="none" strike="noStrike" dirty="0">
                <a:solidFill>
                  <a:srgbClr val="000000"/>
                </a:solidFill>
                <a:effectLst/>
                <a:latin typeface="Times New Roman" panose="02020603050405020304" pitchFamily="18" charset="0"/>
              </a:rPr>
              <a:t>Fulton, R., &amp; </a:t>
            </a:r>
            <a:r>
              <a:rPr lang="en-GB" sz="1800" b="0" i="0" u="none" strike="noStrike" dirty="0" err="1">
                <a:solidFill>
                  <a:srgbClr val="000000"/>
                </a:solidFill>
                <a:effectLst/>
                <a:latin typeface="Times New Roman" panose="02020603050405020304" pitchFamily="18" charset="0"/>
              </a:rPr>
              <a:t>Bendiksen</a:t>
            </a:r>
            <a:r>
              <a:rPr lang="en-GB" sz="1800" b="0" i="0" u="none" strike="noStrike" dirty="0">
                <a:solidFill>
                  <a:srgbClr val="000000"/>
                </a:solidFill>
                <a:effectLst/>
                <a:latin typeface="Times New Roman" panose="02020603050405020304" pitchFamily="18" charset="0"/>
              </a:rPr>
              <a:t>, R. (1976). </a:t>
            </a:r>
            <a:r>
              <a:rPr lang="en-GB" sz="1800" b="0" i="1" u="none" strike="noStrike" dirty="0">
                <a:solidFill>
                  <a:srgbClr val="000000"/>
                </a:solidFill>
                <a:effectLst/>
                <a:latin typeface="Times New Roman" panose="02020603050405020304" pitchFamily="18" charset="0"/>
              </a:rPr>
              <a:t>Death and identity</a:t>
            </a:r>
            <a:r>
              <a:rPr lang="en-GB" sz="1800" b="0" i="0" u="none" strike="noStrike" dirty="0">
                <a:solidFill>
                  <a:srgbClr val="000000"/>
                </a:solidFill>
                <a:effectLst/>
                <a:latin typeface="Times New Roman" panose="02020603050405020304" pitchFamily="18" charset="0"/>
              </a:rPr>
              <a:t>. Charles Press.</a:t>
            </a:r>
          </a:p>
          <a:p>
            <a:pPr marL="457200" indent="-457200" algn="l"/>
            <a:r>
              <a:rPr lang="en-GB" sz="1800" b="0" i="0" u="none" strike="noStrike" dirty="0">
                <a:solidFill>
                  <a:srgbClr val="000000"/>
                </a:solidFill>
                <a:effectLst/>
                <a:latin typeface="Times New Roman" panose="02020603050405020304" pitchFamily="18" charset="0"/>
              </a:rPr>
              <a:t>Grace </a:t>
            </a:r>
            <a:r>
              <a:rPr lang="en-GB" sz="1800" b="0" i="0" u="none" strike="noStrike" dirty="0" err="1">
                <a:solidFill>
                  <a:srgbClr val="000000"/>
                </a:solidFill>
                <a:effectLst/>
                <a:latin typeface="Times New Roman" panose="02020603050405020304" pitchFamily="18" charset="0"/>
              </a:rPr>
              <a:t>Hyslop</a:t>
            </a:r>
            <a:r>
              <a:rPr lang="en-GB" sz="1800" b="0" i="0" u="none" strike="noStrike" dirty="0">
                <a:solidFill>
                  <a:srgbClr val="000000"/>
                </a:solidFill>
                <a:effectLst/>
                <a:latin typeface="Times New Roman" panose="02020603050405020304" pitchFamily="18" charset="0"/>
              </a:rPr>
              <a:t> Christ. (2000). </a:t>
            </a:r>
            <a:r>
              <a:rPr lang="en-GB" sz="1800" b="0" i="1" u="none" strike="noStrike" dirty="0">
                <a:solidFill>
                  <a:srgbClr val="000000"/>
                </a:solidFill>
                <a:effectLst/>
                <a:latin typeface="Times New Roman" panose="02020603050405020304" pitchFamily="18" charset="0"/>
              </a:rPr>
              <a:t>Healing Children’s Grief</a:t>
            </a:r>
            <a:r>
              <a:rPr lang="en-GB" sz="1800" b="0" i="0" u="none" strike="noStrike" dirty="0">
                <a:solidFill>
                  <a:srgbClr val="000000"/>
                </a:solidFill>
                <a:effectLst/>
                <a:latin typeface="Times New Roman" panose="02020603050405020304" pitchFamily="18" charset="0"/>
              </a:rPr>
              <a:t>. Oxford University Press on Demand.</a:t>
            </a:r>
          </a:p>
          <a:p>
            <a:pPr marL="457200" indent="-457200" algn="l"/>
            <a:r>
              <a:rPr lang="en-GB" sz="1800" b="0" i="0" u="none" strike="noStrike" dirty="0">
                <a:solidFill>
                  <a:srgbClr val="000000"/>
                </a:solidFill>
                <a:effectLst/>
                <a:latin typeface="Times New Roman" panose="02020603050405020304" pitchFamily="18" charset="0"/>
              </a:rPr>
              <a:t>Gray, L. B., Weller, R. A., </a:t>
            </a:r>
            <a:r>
              <a:rPr lang="en-GB" sz="1800" b="0" i="0" u="none" strike="noStrike" dirty="0" err="1">
                <a:solidFill>
                  <a:srgbClr val="000000"/>
                </a:solidFill>
                <a:effectLst/>
                <a:latin typeface="Times New Roman" panose="02020603050405020304" pitchFamily="18" charset="0"/>
              </a:rPr>
              <a:t>Fristad</a:t>
            </a:r>
            <a:r>
              <a:rPr lang="en-GB" sz="1800" b="0" i="0" u="none" strike="noStrike" dirty="0">
                <a:solidFill>
                  <a:srgbClr val="000000"/>
                </a:solidFill>
                <a:effectLst/>
                <a:latin typeface="Times New Roman" panose="02020603050405020304" pitchFamily="18" charset="0"/>
              </a:rPr>
              <a:t>, M., &amp; Weller, E. B. (2011). Depression in children and adolescents two months after the death of a parent. </a:t>
            </a:r>
            <a:r>
              <a:rPr lang="en-GB" sz="1800" b="0" i="1" u="none" strike="noStrike" dirty="0">
                <a:solidFill>
                  <a:srgbClr val="000000"/>
                </a:solidFill>
                <a:effectLst/>
                <a:latin typeface="Times New Roman" panose="02020603050405020304" pitchFamily="18" charset="0"/>
              </a:rPr>
              <a:t>Journal of Affective Disorders</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135</a:t>
            </a:r>
            <a:r>
              <a:rPr lang="en-GB" sz="1800" b="0" i="0" u="none" strike="noStrike" dirty="0">
                <a:solidFill>
                  <a:srgbClr val="000000"/>
                </a:solidFill>
                <a:effectLst/>
                <a:latin typeface="Times New Roman" panose="02020603050405020304" pitchFamily="18" charset="0"/>
              </a:rPr>
              <a:t>(1-3), 277–283.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/10.1016/j.jad.2011.08.009</a:t>
            </a:r>
          </a:p>
          <a:p>
            <a:pPr marL="457200" indent="-457200" algn="l"/>
            <a:r>
              <a:rPr lang="en-GB" sz="1800" b="0" i="0" u="none" strike="noStrike" dirty="0" err="1">
                <a:solidFill>
                  <a:srgbClr val="000000"/>
                </a:solidFill>
                <a:effectLst/>
                <a:latin typeface="Times New Roman" panose="02020603050405020304" pitchFamily="18" charset="0"/>
              </a:rPr>
              <a:t>Guldin</a:t>
            </a:r>
            <a:r>
              <a:rPr lang="en-GB" sz="1800" b="0" i="0" u="none" strike="noStrike" dirty="0">
                <a:solidFill>
                  <a:srgbClr val="000000"/>
                </a:solidFill>
                <a:effectLst/>
                <a:latin typeface="Times New Roman" panose="02020603050405020304" pitchFamily="18" charset="0"/>
              </a:rPr>
              <a:t>, M.-B., Li, J., Pedersen, H. S., </a:t>
            </a:r>
            <a:r>
              <a:rPr lang="en-GB" sz="1800" b="0" i="0" u="none" strike="noStrike" dirty="0" err="1">
                <a:solidFill>
                  <a:srgbClr val="000000"/>
                </a:solidFill>
                <a:effectLst/>
                <a:latin typeface="Times New Roman" panose="02020603050405020304" pitchFamily="18" charset="0"/>
              </a:rPr>
              <a:t>Obel</a:t>
            </a:r>
            <a:r>
              <a:rPr lang="en-GB" sz="1800" b="0" i="0" u="none" strike="noStrike" dirty="0">
                <a:solidFill>
                  <a:srgbClr val="000000"/>
                </a:solidFill>
                <a:effectLst/>
                <a:latin typeface="Times New Roman" panose="02020603050405020304" pitchFamily="18" charset="0"/>
              </a:rPr>
              <a:t>, C., </a:t>
            </a:r>
            <a:r>
              <a:rPr lang="en-GB" sz="1800" b="0" i="0" u="none" strike="noStrike" dirty="0" err="1">
                <a:solidFill>
                  <a:srgbClr val="000000"/>
                </a:solidFill>
                <a:effectLst/>
                <a:latin typeface="Times New Roman" panose="02020603050405020304" pitchFamily="18" charset="0"/>
              </a:rPr>
              <a:t>Agerbo</a:t>
            </a:r>
            <a:r>
              <a:rPr lang="en-GB" sz="1800" b="0" i="0" u="none" strike="noStrike" dirty="0">
                <a:solidFill>
                  <a:srgbClr val="000000"/>
                </a:solidFill>
                <a:effectLst/>
                <a:latin typeface="Times New Roman" panose="02020603050405020304" pitchFamily="18" charset="0"/>
              </a:rPr>
              <a:t>, E., </a:t>
            </a:r>
            <a:r>
              <a:rPr lang="en-GB" sz="1800" b="0" i="0" u="none" strike="noStrike" dirty="0" err="1">
                <a:solidFill>
                  <a:srgbClr val="000000"/>
                </a:solidFill>
                <a:effectLst/>
                <a:latin typeface="Times New Roman" panose="02020603050405020304" pitchFamily="18" charset="0"/>
              </a:rPr>
              <a:t>Gissler</a:t>
            </a:r>
            <a:r>
              <a:rPr lang="en-GB" sz="1800" b="0" i="0" u="none" strike="noStrike" dirty="0">
                <a:solidFill>
                  <a:srgbClr val="000000"/>
                </a:solidFill>
                <a:effectLst/>
                <a:latin typeface="Times New Roman" panose="02020603050405020304" pitchFamily="18" charset="0"/>
              </a:rPr>
              <a:t>, M., </a:t>
            </a:r>
            <a:r>
              <a:rPr lang="en-GB" sz="1800" b="0" i="0" u="none" strike="noStrike" dirty="0" err="1">
                <a:solidFill>
                  <a:srgbClr val="000000"/>
                </a:solidFill>
                <a:effectLst/>
                <a:latin typeface="Times New Roman" panose="02020603050405020304" pitchFamily="18" charset="0"/>
              </a:rPr>
              <a:t>Cnattingius</a:t>
            </a:r>
            <a:r>
              <a:rPr lang="en-GB" sz="1800" b="0" i="0" u="none" strike="noStrike" dirty="0">
                <a:solidFill>
                  <a:srgbClr val="000000"/>
                </a:solidFill>
                <a:effectLst/>
                <a:latin typeface="Times New Roman" panose="02020603050405020304" pitchFamily="18" charset="0"/>
              </a:rPr>
              <a:t>, S., Olsen, J., &amp; Vestergaard, M. (2015). Incidence of Suicide Among Persons Who Had a Parent Who Died During Their Childhood. </a:t>
            </a:r>
            <a:r>
              <a:rPr lang="en-GB" sz="1800" b="0" i="1" u="none" strike="noStrike" dirty="0">
                <a:solidFill>
                  <a:srgbClr val="000000"/>
                </a:solidFill>
                <a:effectLst/>
                <a:latin typeface="Times New Roman" panose="02020603050405020304" pitchFamily="18" charset="0"/>
              </a:rPr>
              <a:t>JAMA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72</a:t>
            </a:r>
            <a:r>
              <a:rPr lang="en-GB" sz="1800" b="0" i="0" u="none" strike="noStrike" dirty="0">
                <a:solidFill>
                  <a:srgbClr val="000000"/>
                </a:solidFill>
                <a:effectLst/>
                <a:latin typeface="Times New Roman" panose="02020603050405020304" pitchFamily="18" charset="0"/>
              </a:rPr>
              <a:t>(12), 1227.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/10.1001/jamapsychiatry.2015.2094</a:t>
            </a:r>
          </a:p>
          <a:p>
            <a:pPr marL="457200" indent="-457200" algn="l"/>
            <a:endParaRPr lang="en-GB" sz="1800" b="0" i="0" u="none" strike="noStrike"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22810993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F219174-CAB8-DE96-A0F0-92B25590F426}"/>
              </a:ext>
            </a:extLst>
          </p:cNvPr>
          <p:cNvSpPr txBox="1"/>
          <p:nvPr/>
        </p:nvSpPr>
        <p:spPr>
          <a:xfrm>
            <a:off x="203200" y="182880"/>
            <a:ext cx="11846560" cy="5909310"/>
          </a:xfrm>
          <a:prstGeom prst="rect">
            <a:avLst/>
          </a:prstGeom>
          <a:noFill/>
        </p:spPr>
        <p:txBody>
          <a:bodyPr wrap="square">
            <a:spAutoFit/>
          </a:bodyPr>
          <a:lstStyle/>
          <a:p>
            <a:pPr marL="457200" indent="-457200" algn="l"/>
            <a:r>
              <a:rPr lang="en-GB" sz="1800" b="0" i="0" u="none" strike="noStrike" dirty="0" err="1">
                <a:solidFill>
                  <a:srgbClr val="000000"/>
                </a:solidFill>
                <a:effectLst/>
                <a:latin typeface="Times New Roman" panose="02020603050405020304" pitchFamily="18" charset="0"/>
              </a:rPr>
              <a:t>Haine</a:t>
            </a:r>
            <a:r>
              <a:rPr lang="en-GB" sz="1800" b="0" i="0" u="none" strike="noStrike" dirty="0">
                <a:solidFill>
                  <a:srgbClr val="000000"/>
                </a:solidFill>
                <a:effectLst/>
                <a:latin typeface="Times New Roman" panose="02020603050405020304" pitchFamily="18" charset="0"/>
              </a:rPr>
              <a:t>, R. A., Ayers, T. S., Sandler, I. N., &amp; </a:t>
            </a:r>
            <a:r>
              <a:rPr lang="en-GB" sz="1800" b="0" i="0" u="none" strike="noStrike" dirty="0" err="1">
                <a:solidFill>
                  <a:srgbClr val="000000"/>
                </a:solidFill>
                <a:effectLst/>
                <a:latin typeface="Times New Roman" panose="02020603050405020304" pitchFamily="18" charset="0"/>
              </a:rPr>
              <a:t>Wolchik</a:t>
            </a:r>
            <a:r>
              <a:rPr lang="en-GB" sz="1800" b="0" i="0" u="none" strike="noStrike" dirty="0">
                <a:solidFill>
                  <a:srgbClr val="000000"/>
                </a:solidFill>
                <a:effectLst/>
                <a:latin typeface="Times New Roman" panose="02020603050405020304" pitchFamily="18" charset="0"/>
              </a:rPr>
              <a:t>, S. A. (2008). Evidence-based practices for parentally bereaved children and their families. </a:t>
            </a:r>
            <a:r>
              <a:rPr lang="en-GB" sz="1800" b="0" i="1" u="none" strike="noStrike" dirty="0">
                <a:solidFill>
                  <a:srgbClr val="000000"/>
                </a:solidFill>
                <a:effectLst/>
                <a:latin typeface="Times New Roman" panose="02020603050405020304" pitchFamily="18" charset="0"/>
              </a:rPr>
              <a:t>Professional Psychology: Research and Practice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39</a:t>
            </a:r>
            <a:r>
              <a:rPr lang="en-GB" sz="1800" b="0" i="0" u="none" strike="noStrike" dirty="0">
                <a:solidFill>
                  <a:srgbClr val="000000"/>
                </a:solidFill>
                <a:effectLst/>
                <a:latin typeface="Times New Roman" panose="02020603050405020304" pitchFamily="18" charset="0"/>
              </a:rPr>
              <a:t>(2), 113–121.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/10.1037/0735-7028.39.2.113</a:t>
            </a:r>
          </a:p>
          <a:p>
            <a:pPr marL="457200" indent="-457200" algn="l"/>
            <a:r>
              <a:rPr lang="en-GB" sz="1800" b="0" i="0" u="none" strike="noStrike" dirty="0">
                <a:solidFill>
                  <a:srgbClr val="000000"/>
                </a:solidFill>
                <a:effectLst/>
                <a:latin typeface="Times New Roman" panose="02020603050405020304" pitchFamily="18" charset="0"/>
              </a:rPr>
              <a:t>Hamdan, S. (2012). Effect of Parental Bereavement on Health Risk </a:t>
            </a:r>
            <a:r>
              <a:rPr lang="en-GB" sz="1800" b="0" i="0" u="none" strike="noStrike" dirty="0" err="1">
                <a:solidFill>
                  <a:srgbClr val="000000"/>
                </a:solidFill>
                <a:effectLst/>
                <a:latin typeface="Times New Roman" panose="02020603050405020304" pitchFamily="18" charset="0"/>
              </a:rPr>
              <a:t>Behaviors</a:t>
            </a:r>
            <a:r>
              <a:rPr lang="en-GB" sz="1800" b="0" i="0" u="none" strike="noStrike" dirty="0">
                <a:solidFill>
                  <a:srgbClr val="000000"/>
                </a:solidFill>
                <a:effectLst/>
                <a:latin typeface="Times New Roman" panose="02020603050405020304" pitchFamily="18" charset="0"/>
              </a:rPr>
              <a:t> in Youth. </a:t>
            </a:r>
            <a:r>
              <a:rPr lang="en-GB" sz="1800" b="0" i="1" u="none" strike="noStrike" dirty="0">
                <a:solidFill>
                  <a:srgbClr val="000000"/>
                </a:solidFill>
                <a:effectLst/>
                <a:latin typeface="Times New Roman" panose="02020603050405020304" pitchFamily="18" charset="0"/>
              </a:rPr>
              <a:t>Archives of </a:t>
            </a:r>
            <a:r>
              <a:rPr lang="en-GB" sz="1800" b="0" i="1" u="none" strike="noStrike" dirty="0" err="1">
                <a:solidFill>
                  <a:srgbClr val="000000"/>
                </a:solidFill>
                <a:effectLst/>
                <a:latin typeface="Times New Roman" panose="02020603050405020304" pitchFamily="18" charset="0"/>
              </a:rPr>
              <a:t>Pediatrics</a:t>
            </a:r>
            <a:r>
              <a:rPr lang="en-GB" sz="1800" b="0" i="1" u="none" strike="noStrike" dirty="0">
                <a:solidFill>
                  <a:srgbClr val="000000"/>
                </a:solidFill>
                <a:effectLst/>
                <a:latin typeface="Times New Roman" panose="02020603050405020304" pitchFamily="18" charset="0"/>
              </a:rPr>
              <a:t> &amp; Adolescent Medicine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166</a:t>
            </a:r>
            <a:r>
              <a:rPr lang="en-GB" sz="1800" b="0" i="0" u="none" strike="noStrike" dirty="0">
                <a:solidFill>
                  <a:srgbClr val="000000"/>
                </a:solidFill>
                <a:effectLst/>
                <a:latin typeface="Times New Roman" panose="02020603050405020304" pitchFamily="18" charset="0"/>
              </a:rPr>
              <a:t>(3), 216.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/10.1001/archpediatrics.2011.682</a:t>
            </a:r>
          </a:p>
          <a:p>
            <a:pPr marL="457200" indent="-457200" algn="l"/>
            <a:r>
              <a:rPr lang="en-GB" sz="1800" b="0" i="0" u="none" strike="noStrike" dirty="0">
                <a:solidFill>
                  <a:srgbClr val="000000"/>
                </a:solidFill>
                <a:effectLst/>
                <a:latin typeface="Times New Roman" panose="02020603050405020304" pitchFamily="18" charset="0"/>
              </a:rPr>
              <a:t>HARRISON, L., &amp; HARRINGTON, R. (2001). Adolescents’ bereavement experiences. Prevalence, association with depressive symptoms, and use of services. </a:t>
            </a:r>
            <a:r>
              <a:rPr lang="en-GB" sz="1800" b="0" i="1" u="none" strike="noStrike" dirty="0">
                <a:solidFill>
                  <a:srgbClr val="000000"/>
                </a:solidFill>
                <a:effectLst/>
                <a:latin typeface="Times New Roman" panose="02020603050405020304" pitchFamily="18" charset="0"/>
              </a:rPr>
              <a:t>Journal of Adolescence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24</a:t>
            </a:r>
            <a:r>
              <a:rPr lang="en-GB" sz="1800" b="0" i="0" u="none" strike="noStrike" dirty="0">
                <a:solidFill>
                  <a:srgbClr val="000000"/>
                </a:solidFill>
                <a:effectLst/>
                <a:latin typeface="Times New Roman" panose="02020603050405020304" pitchFamily="18" charset="0"/>
              </a:rPr>
              <a:t>(2), 159–169.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/10.1006/jado.2001.0379</a:t>
            </a:r>
          </a:p>
          <a:p>
            <a:pPr marL="457200" indent="-457200" algn="l"/>
            <a:r>
              <a:rPr lang="en-GB" sz="1800" b="0" i="0" u="none" strike="noStrike" dirty="0" err="1">
                <a:solidFill>
                  <a:srgbClr val="000000"/>
                </a:solidFill>
                <a:effectLst/>
                <a:latin typeface="Times New Roman" panose="02020603050405020304" pitchFamily="18" charset="0"/>
              </a:rPr>
              <a:t>Hirooka</a:t>
            </a:r>
            <a:r>
              <a:rPr lang="en-GB" sz="1800" b="0" i="0" u="none" strike="noStrike" dirty="0">
                <a:solidFill>
                  <a:srgbClr val="000000"/>
                </a:solidFill>
                <a:effectLst/>
                <a:latin typeface="Times New Roman" panose="02020603050405020304" pitchFamily="18" charset="0"/>
              </a:rPr>
              <a:t>, K., </a:t>
            </a:r>
            <a:r>
              <a:rPr lang="en-GB" sz="1800" b="0" i="0" u="none" strike="noStrike" dirty="0" err="1">
                <a:solidFill>
                  <a:srgbClr val="000000"/>
                </a:solidFill>
                <a:effectLst/>
                <a:latin typeface="Times New Roman" panose="02020603050405020304" pitchFamily="18" charset="0"/>
              </a:rPr>
              <a:t>Fukahori</a:t>
            </a:r>
            <a:r>
              <a:rPr lang="en-GB" sz="1800" b="0" i="0" u="none" strike="noStrike" dirty="0">
                <a:solidFill>
                  <a:srgbClr val="000000"/>
                </a:solidFill>
                <a:effectLst/>
                <a:latin typeface="Times New Roman" panose="02020603050405020304" pitchFamily="18" charset="0"/>
              </a:rPr>
              <a:t>, H., Ozawa, M., &amp; Akita, Y. (2016). Differences in posttraumatic growth and grief reactions among adolescents by relationship with the deceased. </a:t>
            </a:r>
            <a:r>
              <a:rPr lang="en-GB" sz="1800" b="0" i="1" u="none" strike="noStrike" dirty="0">
                <a:solidFill>
                  <a:srgbClr val="000000"/>
                </a:solidFill>
                <a:effectLst/>
                <a:latin typeface="Times New Roman" panose="02020603050405020304" pitchFamily="18" charset="0"/>
              </a:rPr>
              <a:t>Journal of Advanced Nursing</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73</a:t>
            </a:r>
            <a:r>
              <a:rPr lang="en-GB" sz="1800" b="0" i="0" u="none" strike="noStrike" dirty="0">
                <a:solidFill>
                  <a:srgbClr val="000000"/>
                </a:solidFill>
                <a:effectLst/>
                <a:latin typeface="Times New Roman" panose="02020603050405020304" pitchFamily="18" charset="0"/>
              </a:rPr>
              <a:t>(4), 955–965.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/10.1111/jan.13196</a:t>
            </a:r>
          </a:p>
          <a:p>
            <a:pPr marL="457200" indent="-457200" algn="l"/>
            <a:r>
              <a:rPr lang="en-GB" sz="1800" b="0" i="0" u="none" strike="noStrike" dirty="0">
                <a:solidFill>
                  <a:srgbClr val="000000"/>
                </a:solidFill>
                <a:effectLst/>
                <a:latin typeface="Times New Roman" panose="02020603050405020304" pitchFamily="18" charset="0"/>
              </a:rPr>
              <a:t>Holland, J., &amp; McLennan, D. (2015). North Yorkshire schools’ responses to pupil bereavement. </a:t>
            </a:r>
            <a:r>
              <a:rPr lang="en-GB" sz="1800" b="0" i="1" u="none" strike="noStrike" dirty="0">
                <a:solidFill>
                  <a:srgbClr val="000000"/>
                </a:solidFill>
                <a:effectLst/>
                <a:latin typeface="Times New Roman" panose="02020603050405020304" pitchFamily="18" charset="0"/>
              </a:rPr>
              <a:t>Pastoral Care in Education</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33</a:t>
            </a:r>
            <a:r>
              <a:rPr lang="en-GB" sz="1800" b="0" i="0" u="none" strike="noStrike" dirty="0">
                <a:solidFill>
                  <a:srgbClr val="000000"/>
                </a:solidFill>
                <a:effectLst/>
                <a:latin typeface="Times New Roman" panose="02020603050405020304" pitchFamily="18" charset="0"/>
              </a:rPr>
              <a:t>(2), 116–128.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/10.1080/02643944.2015.1047400</a:t>
            </a:r>
          </a:p>
          <a:p>
            <a:pPr marL="457200" indent="-457200" algn="l"/>
            <a:r>
              <a:rPr lang="en-GB" sz="1800" b="0" i="0" u="none" strike="noStrike" dirty="0">
                <a:solidFill>
                  <a:srgbClr val="000000"/>
                </a:solidFill>
                <a:effectLst/>
                <a:latin typeface="Times New Roman" panose="02020603050405020304" pitchFamily="18" charset="0"/>
              </a:rPr>
              <a:t>Kilmer, R. P., &amp; Gil-Rivas, V. (2010). Exploring Posttraumatic Growth in Children Impacted by Hurricane Katrina: Correlates of the Phenomenon and Developmental Considerations. </a:t>
            </a:r>
            <a:r>
              <a:rPr lang="en-GB" sz="1800" b="0" i="1" u="none" strike="noStrike" dirty="0">
                <a:solidFill>
                  <a:srgbClr val="000000"/>
                </a:solidFill>
                <a:effectLst/>
                <a:latin typeface="Times New Roman" panose="02020603050405020304" pitchFamily="18" charset="0"/>
              </a:rPr>
              <a:t>Child Development</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81</a:t>
            </a:r>
            <a:r>
              <a:rPr lang="en-GB" sz="1800" b="0" i="0" u="none" strike="noStrike" dirty="0">
                <a:solidFill>
                  <a:srgbClr val="000000"/>
                </a:solidFill>
                <a:effectLst/>
                <a:latin typeface="Times New Roman" panose="02020603050405020304" pitchFamily="18" charset="0"/>
              </a:rPr>
              <a:t>(4), 1211–1227.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/10.1111/j.1467-8624.2010.01463.x</a:t>
            </a:r>
          </a:p>
          <a:p>
            <a:pPr marL="457200" indent="-457200" algn="l"/>
            <a:r>
              <a:rPr lang="en-GB" sz="1800" b="0" i="0" u="none" strike="noStrike" dirty="0">
                <a:solidFill>
                  <a:srgbClr val="000000"/>
                </a:solidFill>
                <a:effectLst/>
                <a:latin typeface="Times New Roman" panose="02020603050405020304" pitchFamily="18" charset="0"/>
              </a:rPr>
              <a:t>Krause, N. (1998). Early Parental Loss, Recent Life Events, and Changes in Health among Older Adults. </a:t>
            </a:r>
            <a:r>
              <a:rPr lang="en-GB" sz="1800" b="0" i="1" u="none" strike="noStrike" dirty="0">
                <a:solidFill>
                  <a:srgbClr val="000000"/>
                </a:solidFill>
                <a:effectLst/>
                <a:latin typeface="Times New Roman" panose="02020603050405020304" pitchFamily="18" charset="0"/>
              </a:rPr>
              <a:t>Journal of Aging and Health</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10</a:t>
            </a:r>
            <a:r>
              <a:rPr lang="en-GB" sz="1800" b="0" i="0" u="none" strike="noStrike" dirty="0">
                <a:solidFill>
                  <a:srgbClr val="000000"/>
                </a:solidFill>
                <a:effectLst/>
                <a:latin typeface="Times New Roman" panose="02020603050405020304" pitchFamily="18" charset="0"/>
              </a:rPr>
              <a:t>(4), 395–421.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/10.1177/089826439801000401</a:t>
            </a:r>
          </a:p>
          <a:p>
            <a:pPr marL="457200" indent="-457200" algn="l"/>
            <a:r>
              <a:rPr lang="en-GB" sz="1800" b="0" i="0" u="none" strike="noStrike" dirty="0">
                <a:solidFill>
                  <a:srgbClr val="000000"/>
                </a:solidFill>
                <a:effectLst/>
                <a:latin typeface="Times New Roman" panose="02020603050405020304" pitchFamily="18" charset="0"/>
              </a:rPr>
              <a:t>Li, J., Vestergaard, M., </a:t>
            </a:r>
            <a:r>
              <a:rPr lang="en-GB" sz="1800" b="0" i="0" u="none" strike="noStrike" dirty="0" err="1">
                <a:solidFill>
                  <a:srgbClr val="000000"/>
                </a:solidFill>
                <a:effectLst/>
                <a:latin typeface="Times New Roman" panose="02020603050405020304" pitchFamily="18" charset="0"/>
              </a:rPr>
              <a:t>Cnattingius</a:t>
            </a:r>
            <a:r>
              <a:rPr lang="en-GB" sz="1800" b="0" i="0" u="none" strike="noStrike" dirty="0">
                <a:solidFill>
                  <a:srgbClr val="000000"/>
                </a:solidFill>
                <a:effectLst/>
                <a:latin typeface="Times New Roman" panose="02020603050405020304" pitchFamily="18" charset="0"/>
              </a:rPr>
              <a:t>, S., </a:t>
            </a:r>
            <a:r>
              <a:rPr lang="en-GB" sz="1800" b="0" i="0" u="none" strike="noStrike" dirty="0" err="1">
                <a:solidFill>
                  <a:srgbClr val="000000"/>
                </a:solidFill>
                <a:effectLst/>
                <a:latin typeface="Times New Roman" panose="02020603050405020304" pitchFamily="18" charset="0"/>
              </a:rPr>
              <a:t>Gissler</a:t>
            </a:r>
            <a:r>
              <a:rPr lang="en-GB" sz="1800" b="0" i="0" u="none" strike="noStrike" dirty="0">
                <a:solidFill>
                  <a:srgbClr val="000000"/>
                </a:solidFill>
                <a:effectLst/>
                <a:latin typeface="Times New Roman" panose="02020603050405020304" pitchFamily="18" charset="0"/>
              </a:rPr>
              <a:t>, M., </a:t>
            </a:r>
            <a:r>
              <a:rPr lang="en-GB" sz="1800" b="0" i="0" u="none" strike="noStrike" dirty="0" err="1">
                <a:solidFill>
                  <a:srgbClr val="000000"/>
                </a:solidFill>
                <a:effectLst/>
                <a:latin typeface="Times New Roman" panose="02020603050405020304" pitchFamily="18" charset="0"/>
              </a:rPr>
              <a:t>Bech</a:t>
            </a:r>
            <a:r>
              <a:rPr lang="en-GB" sz="1800" b="0" i="0" u="none" strike="noStrike" dirty="0">
                <a:solidFill>
                  <a:srgbClr val="000000"/>
                </a:solidFill>
                <a:effectLst/>
                <a:latin typeface="Times New Roman" panose="02020603050405020304" pitchFamily="18" charset="0"/>
              </a:rPr>
              <a:t>, B. H., </a:t>
            </a:r>
            <a:r>
              <a:rPr lang="en-GB" sz="1800" b="0" i="0" u="none" strike="noStrike" dirty="0" err="1">
                <a:solidFill>
                  <a:srgbClr val="000000"/>
                </a:solidFill>
                <a:effectLst/>
                <a:latin typeface="Times New Roman" panose="02020603050405020304" pitchFamily="18" charset="0"/>
              </a:rPr>
              <a:t>Obel</a:t>
            </a:r>
            <a:r>
              <a:rPr lang="en-GB" sz="1800" b="0" i="0" u="none" strike="noStrike" dirty="0">
                <a:solidFill>
                  <a:srgbClr val="000000"/>
                </a:solidFill>
                <a:effectLst/>
                <a:latin typeface="Times New Roman" panose="02020603050405020304" pitchFamily="18" charset="0"/>
              </a:rPr>
              <a:t>, C., &amp; Olsen, J. (2014). Mortality after Parental Death in Childhood: A Nationwide Cohort Study from Three Nordic Countries. </a:t>
            </a:r>
            <a:r>
              <a:rPr lang="en-GB" sz="1800" b="0" i="1" u="none" strike="noStrike" dirty="0" err="1">
                <a:solidFill>
                  <a:srgbClr val="000000"/>
                </a:solidFill>
                <a:effectLst/>
                <a:latin typeface="Times New Roman" panose="02020603050405020304" pitchFamily="18" charset="0"/>
              </a:rPr>
              <a:t>PLoS</a:t>
            </a:r>
            <a:r>
              <a:rPr lang="en-GB" sz="1800" b="0" i="1" u="none" strike="noStrike" dirty="0">
                <a:solidFill>
                  <a:srgbClr val="000000"/>
                </a:solidFill>
                <a:effectLst/>
                <a:latin typeface="Times New Roman" panose="02020603050405020304" pitchFamily="18" charset="0"/>
              </a:rPr>
              <a:t> Medicine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11</a:t>
            </a:r>
            <a:r>
              <a:rPr lang="en-GB" sz="1800" b="0" i="0" u="none" strike="noStrike" dirty="0">
                <a:solidFill>
                  <a:srgbClr val="000000"/>
                </a:solidFill>
                <a:effectLst/>
                <a:latin typeface="Times New Roman" panose="02020603050405020304" pitchFamily="18" charset="0"/>
              </a:rPr>
              <a:t>(7), e1001679.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/10.1371/journal.pmed.1001679</a:t>
            </a:r>
          </a:p>
        </p:txBody>
      </p:sp>
    </p:spTree>
    <p:extLst>
      <p:ext uri="{BB962C8B-B14F-4D97-AF65-F5344CB8AC3E}">
        <p14:creationId xmlns:p14="http://schemas.microsoft.com/office/powerpoint/2010/main" val="37756085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088298C-AF40-EE9B-A2BF-20DA27590757}"/>
              </a:ext>
            </a:extLst>
          </p:cNvPr>
          <p:cNvSpPr txBox="1"/>
          <p:nvPr/>
        </p:nvSpPr>
        <p:spPr>
          <a:xfrm>
            <a:off x="223520" y="223520"/>
            <a:ext cx="11785600" cy="5909310"/>
          </a:xfrm>
          <a:prstGeom prst="rect">
            <a:avLst/>
          </a:prstGeom>
          <a:noFill/>
        </p:spPr>
        <p:txBody>
          <a:bodyPr wrap="square">
            <a:spAutoFit/>
          </a:bodyPr>
          <a:lstStyle/>
          <a:p>
            <a:pPr marL="457200" indent="-457200" algn="l"/>
            <a:r>
              <a:rPr lang="en-GB" sz="1800" b="0" i="0" u="none" strike="noStrike" dirty="0" err="1">
                <a:solidFill>
                  <a:srgbClr val="000000"/>
                </a:solidFill>
                <a:effectLst/>
                <a:latin typeface="Times New Roman" panose="02020603050405020304" pitchFamily="18" charset="0"/>
              </a:rPr>
              <a:t>Lingertat</a:t>
            </a:r>
            <a:r>
              <a:rPr lang="en-GB" sz="1800" b="0" i="0" u="none" strike="noStrike" dirty="0">
                <a:solidFill>
                  <a:srgbClr val="000000"/>
                </a:solidFill>
                <a:effectLst/>
                <a:latin typeface="Times New Roman" panose="02020603050405020304" pitchFamily="18" charset="0"/>
              </a:rPr>
              <a:t>-Putnam, C. (2015). Chadwick, A. (2012). Talking About Death and Bereavement at School: How to Help Children Aged 4 to 11 to Feel Supported and Understood. </a:t>
            </a:r>
            <a:r>
              <a:rPr lang="en-GB" sz="1800" b="0" i="1" u="none" strike="noStrike" dirty="0">
                <a:solidFill>
                  <a:srgbClr val="000000"/>
                </a:solidFill>
                <a:effectLst/>
                <a:latin typeface="Times New Roman" panose="02020603050405020304" pitchFamily="18" charset="0"/>
              </a:rPr>
              <a:t>OMEGA - Journal of Death and Dying</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71</a:t>
            </a:r>
            <a:r>
              <a:rPr lang="en-GB" sz="1800" b="0" i="0" u="none" strike="noStrike" dirty="0">
                <a:solidFill>
                  <a:srgbClr val="000000"/>
                </a:solidFill>
                <a:effectLst/>
                <a:latin typeface="Times New Roman" panose="02020603050405020304" pitchFamily="18" charset="0"/>
              </a:rPr>
              <a:t>(3), 286–288.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/10.1177/0030222815575520</a:t>
            </a:r>
          </a:p>
          <a:p>
            <a:pPr marL="457200" indent="-457200" algn="l"/>
            <a:r>
              <a:rPr lang="en-GB" sz="1800" b="0" i="0" u="none" strike="noStrike" dirty="0">
                <a:solidFill>
                  <a:srgbClr val="000000"/>
                </a:solidFill>
                <a:effectLst/>
                <a:latin typeface="Times New Roman" panose="02020603050405020304" pitchFamily="18" charset="0"/>
              </a:rPr>
              <a:t>LUECKEN, L. J., &amp; APPELHANS, B. M. (2006). Early parental loss and salivary cortisol in young adulthood: The moderating role of family environment. </a:t>
            </a:r>
            <a:r>
              <a:rPr lang="en-GB" sz="1800" b="0" i="1" u="none" strike="noStrike" dirty="0">
                <a:solidFill>
                  <a:srgbClr val="000000"/>
                </a:solidFill>
                <a:effectLst/>
                <a:latin typeface="Times New Roman" panose="02020603050405020304" pitchFamily="18" charset="0"/>
              </a:rPr>
              <a:t>Development and Psychopathology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18</a:t>
            </a:r>
            <a:r>
              <a:rPr lang="en-GB" sz="1800" b="0" i="0" u="none" strike="noStrike" dirty="0">
                <a:solidFill>
                  <a:srgbClr val="000000"/>
                </a:solidFill>
                <a:effectLst/>
                <a:latin typeface="Times New Roman" panose="02020603050405020304" pitchFamily="18" charset="0"/>
              </a:rPr>
              <a:t>(01).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/10.1017/s0954579406060160</a:t>
            </a:r>
          </a:p>
          <a:p>
            <a:pPr marL="457200" indent="-457200" algn="l"/>
            <a:r>
              <a:rPr lang="en-GB" sz="1800" b="0" i="0" u="none" strike="noStrike" dirty="0" err="1">
                <a:solidFill>
                  <a:srgbClr val="000000"/>
                </a:solidFill>
                <a:effectLst/>
                <a:latin typeface="Times New Roman" panose="02020603050405020304" pitchFamily="18" charset="0"/>
              </a:rPr>
              <a:t>Luecken</a:t>
            </a:r>
            <a:r>
              <a:rPr lang="en-GB" sz="1800" b="0" i="0" u="none" strike="noStrike" dirty="0">
                <a:solidFill>
                  <a:srgbClr val="000000"/>
                </a:solidFill>
                <a:effectLst/>
                <a:latin typeface="Times New Roman" panose="02020603050405020304" pitchFamily="18" charset="0"/>
              </a:rPr>
              <a:t>, L. J., &amp; </a:t>
            </a:r>
            <a:r>
              <a:rPr lang="en-GB" sz="1800" b="0" i="0" u="none" strike="noStrike" dirty="0" err="1">
                <a:solidFill>
                  <a:srgbClr val="000000"/>
                </a:solidFill>
                <a:effectLst/>
                <a:latin typeface="Times New Roman" panose="02020603050405020304" pitchFamily="18" charset="0"/>
              </a:rPr>
              <a:t>Roubinov</a:t>
            </a:r>
            <a:r>
              <a:rPr lang="en-GB" sz="1800" b="0" i="0" u="none" strike="noStrike" dirty="0">
                <a:solidFill>
                  <a:srgbClr val="000000"/>
                </a:solidFill>
                <a:effectLst/>
                <a:latin typeface="Times New Roman" panose="02020603050405020304" pitchFamily="18" charset="0"/>
              </a:rPr>
              <a:t>, D. S. (2012). Pathways to Lifespan Health Following Childhood Parental Death. </a:t>
            </a:r>
            <a:r>
              <a:rPr lang="en-GB" sz="1800" b="0" i="1" u="none" strike="noStrike" dirty="0">
                <a:solidFill>
                  <a:srgbClr val="000000"/>
                </a:solidFill>
                <a:effectLst/>
                <a:latin typeface="Times New Roman" panose="02020603050405020304" pitchFamily="18" charset="0"/>
              </a:rPr>
              <a:t>Social and Personality Psychology Compass</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6</a:t>
            </a:r>
            <a:r>
              <a:rPr lang="en-GB" sz="1800" b="0" i="0" u="none" strike="noStrike" dirty="0">
                <a:solidFill>
                  <a:srgbClr val="000000"/>
                </a:solidFill>
                <a:effectLst/>
                <a:latin typeface="Times New Roman" panose="02020603050405020304" pitchFamily="18" charset="0"/>
              </a:rPr>
              <a:t>(3), 243–257.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/10.1111/j.1751-9004.2011.00422.x</a:t>
            </a:r>
          </a:p>
          <a:p>
            <a:pPr marL="457200" indent="-457200" algn="l"/>
            <a:r>
              <a:rPr lang="en-GB" sz="1800" b="0" i="0" u="none" strike="noStrike" dirty="0" err="1">
                <a:solidFill>
                  <a:srgbClr val="000000"/>
                </a:solidFill>
                <a:effectLst/>
                <a:latin typeface="Times New Roman" panose="02020603050405020304" pitchFamily="18" charset="0"/>
              </a:rPr>
              <a:t>Markusen</a:t>
            </a:r>
            <a:r>
              <a:rPr lang="en-GB" sz="1800" b="0" i="0" u="none" strike="noStrike" dirty="0">
                <a:solidFill>
                  <a:srgbClr val="000000"/>
                </a:solidFill>
                <a:effectLst/>
                <a:latin typeface="Times New Roman" panose="02020603050405020304" pitchFamily="18" charset="0"/>
              </a:rPr>
              <a:t>, E., &amp; Fulton, R. (1971). Childhood Bereavement and </a:t>
            </a:r>
            <a:r>
              <a:rPr lang="en-GB" sz="1800" b="0" i="0" u="none" strike="noStrike" dirty="0" err="1">
                <a:solidFill>
                  <a:srgbClr val="000000"/>
                </a:solidFill>
                <a:effectLst/>
                <a:latin typeface="Times New Roman" panose="02020603050405020304" pitchFamily="18" charset="0"/>
              </a:rPr>
              <a:t>Behavior</a:t>
            </a:r>
            <a:r>
              <a:rPr lang="en-GB" sz="1800" b="0" i="0" u="none" strike="noStrike" dirty="0">
                <a:solidFill>
                  <a:srgbClr val="000000"/>
                </a:solidFill>
                <a:effectLst/>
                <a:latin typeface="Times New Roman" panose="02020603050405020304" pitchFamily="18" charset="0"/>
              </a:rPr>
              <a:t> Disorders: A Critical Review. </a:t>
            </a:r>
            <a:r>
              <a:rPr lang="en-GB" sz="1800" b="0" i="1" u="none" strike="noStrike" dirty="0">
                <a:solidFill>
                  <a:srgbClr val="000000"/>
                </a:solidFill>
                <a:effectLst/>
                <a:latin typeface="Times New Roman" panose="02020603050405020304" pitchFamily="18" charset="0"/>
              </a:rPr>
              <a:t>OMEGA - Journal of Death and Dying</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2</a:t>
            </a:r>
            <a:r>
              <a:rPr lang="en-GB" sz="1800" b="0" i="0" u="none" strike="noStrike" dirty="0">
                <a:solidFill>
                  <a:srgbClr val="000000"/>
                </a:solidFill>
                <a:effectLst/>
                <a:latin typeface="Times New Roman" panose="02020603050405020304" pitchFamily="18" charset="0"/>
              </a:rPr>
              <a:t>(2), 107–117.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/10.2190/mea8-tucc-3mav-f3k9</a:t>
            </a:r>
          </a:p>
          <a:p>
            <a:pPr marL="457200" indent="-457200" algn="l"/>
            <a:r>
              <a:rPr lang="en-GB" sz="1800" b="0" i="0" u="none" strike="noStrike" dirty="0" err="1">
                <a:solidFill>
                  <a:srgbClr val="000000"/>
                </a:solidFill>
                <a:effectLst/>
                <a:latin typeface="Times New Roman" panose="02020603050405020304" pitchFamily="18" charset="0"/>
              </a:rPr>
              <a:t>MCcarthy</a:t>
            </a:r>
            <a:r>
              <a:rPr lang="en-GB" sz="1800" b="0" i="0" u="none" strike="noStrike" dirty="0">
                <a:solidFill>
                  <a:srgbClr val="000000"/>
                </a:solidFill>
                <a:effectLst/>
                <a:latin typeface="Times New Roman" panose="02020603050405020304" pitchFamily="18" charset="0"/>
              </a:rPr>
              <a:t>, J., &amp; Jessop, J. (2005). </a:t>
            </a:r>
            <a:r>
              <a:rPr lang="en-GB" sz="1800" b="0" i="1" u="none" strike="noStrike" dirty="0">
                <a:solidFill>
                  <a:srgbClr val="000000"/>
                </a:solidFill>
                <a:effectLst/>
                <a:latin typeface="Times New Roman" panose="02020603050405020304" pitchFamily="18" charset="0"/>
              </a:rPr>
              <a:t>DISRUPTIONS AND TRANSITIONS?YOUNG PEOPLE, BEREAVEMENT AND LOSS </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www.researchgate.net</a:t>
            </a:r>
            <a:r>
              <a:rPr lang="en-GB" sz="1800" b="0" i="0" u="none" strike="noStrike" dirty="0">
                <a:solidFill>
                  <a:srgbClr val="000000"/>
                </a:solidFill>
                <a:effectLst/>
                <a:latin typeface="Times New Roman" panose="02020603050405020304" pitchFamily="18" charset="0"/>
              </a:rPr>
              <a:t>/publication/42796784_Young_People_Bereavement_and_Loss_Disruptive_Transitions</a:t>
            </a:r>
          </a:p>
          <a:p>
            <a:pPr marL="457200" indent="-457200" algn="l"/>
            <a:r>
              <a:rPr lang="en-GB" sz="1800" b="0" i="0" u="none" strike="noStrike" dirty="0">
                <a:solidFill>
                  <a:srgbClr val="000000"/>
                </a:solidFill>
                <a:effectLst/>
                <a:latin typeface="Times New Roman" panose="02020603050405020304" pitchFamily="18" charset="0"/>
              </a:rPr>
              <a:t>McLaughlin, C., Lathe, M., &amp; Holliday, C. (2019, June). </a:t>
            </a:r>
            <a:r>
              <a:rPr lang="en-GB" sz="1800" b="0" i="1" u="none" strike="noStrike" dirty="0">
                <a:solidFill>
                  <a:srgbClr val="000000"/>
                </a:solidFill>
                <a:effectLst/>
                <a:latin typeface="Times New Roman" panose="02020603050405020304" pitchFamily="18" charset="0"/>
              </a:rPr>
              <a:t>Consequences of childhood bereavement in the context of the British school system</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www.researchgate.net</a:t>
            </a:r>
            <a:r>
              <a:rPr lang="en-GB" sz="1800" b="0" i="0" u="none" strike="noStrike" dirty="0">
                <a:solidFill>
                  <a:srgbClr val="000000"/>
                </a:solidFill>
                <a:effectLst/>
                <a:latin typeface="Times New Roman" panose="02020603050405020304" pitchFamily="18" charset="0"/>
              </a:rPr>
              <a:t>/profile/Martin-</a:t>
            </a:r>
            <a:r>
              <a:rPr lang="en-GB" sz="1800" b="0" i="0" u="none" strike="noStrike" dirty="0" err="1">
                <a:solidFill>
                  <a:srgbClr val="000000"/>
                </a:solidFill>
                <a:effectLst/>
                <a:latin typeface="Times New Roman" panose="02020603050405020304" pitchFamily="18" charset="0"/>
              </a:rPr>
              <a:t>Lytje</a:t>
            </a:r>
            <a:r>
              <a:rPr lang="en-GB" sz="1800" b="0" i="0" u="none" strike="noStrike" dirty="0">
                <a:solidFill>
                  <a:srgbClr val="000000"/>
                </a:solidFill>
                <a:effectLst/>
                <a:latin typeface="Times New Roman" panose="02020603050405020304" pitchFamily="18" charset="0"/>
              </a:rPr>
              <a:t>/publication/333866897_Consequences_of_childhood_bereavement_in_the_context_of_the_British_school_system/links/5d09e178a6fdcc35c1593529/Consequences-of-childhood-bereavement-in-the-context-of-the-British-school-system.pdf</a:t>
            </a:r>
          </a:p>
          <a:p>
            <a:pPr marL="457200" indent="-457200" algn="l"/>
            <a:r>
              <a:rPr lang="en-GB" sz="1800" b="0" i="0" u="none" strike="noStrike" dirty="0">
                <a:solidFill>
                  <a:srgbClr val="000000"/>
                </a:solidFill>
                <a:effectLst/>
                <a:latin typeface="Times New Roman" panose="02020603050405020304" pitchFamily="18" charset="0"/>
              </a:rPr>
              <a:t>NEELEMAN, J., SYTEMA, S., &amp; WADSWORTH, M. (2002). Propensity to psychiatric and somatic ill-health: evidence from a birth cohort. </a:t>
            </a:r>
            <a:r>
              <a:rPr lang="en-GB" sz="1800" b="0" i="1" u="none" strike="noStrike" dirty="0">
                <a:solidFill>
                  <a:srgbClr val="000000"/>
                </a:solidFill>
                <a:effectLst/>
                <a:latin typeface="Times New Roman" panose="02020603050405020304" pitchFamily="18" charset="0"/>
              </a:rPr>
              <a:t>Psychological Medicine</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32</a:t>
            </a:r>
            <a:r>
              <a:rPr lang="en-GB" sz="1800" b="0" i="0" u="none" strike="noStrike" dirty="0">
                <a:solidFill>
                  <a:srgbClr val="000000"/>
                </a:solidFill>
                <a:effectLst/>
                <a:latin typeface="Times New Roman" panose="02020603050405020304" pitchFamily="18" charset="0"/>
              </a:rPr>
              <a:t>(05).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/10.1017/s0033291702005901</a:t>
            </a:r>
          </a:p>
          <a:p>
            <a:pPr marL="457200" indent="-457200" algn="l"/>
            <a:r>
              <a:rPr lang="en-GB" sz="1800" b="0" i="0" u="none" strike="noStrike" dirty="0">
                <a:solidFill>
                  <a:srgbClr val="000000"/>
                </a:solidFill>
                <a:effectLst/>
                <a:latin typeface="Times New Roman" panose="02020603050405020304" pitchFamily="18" charset="0"/>
              </a:rPr>
              <a:t>Nicolson, N. A. (2004). Childhood parental loss and cortisol levels in adult men. </a:t>
            </a:r>
            <a:r>
              <a:rPr lang="en-GB" sz="1800" b="0" i="1" u="none" strike="noStrike" dirty="0" err="1">
                <a:solidFill>
                  <a:srgbClr val="000000"/>
                </a:solidFill>
                <a:effectLst/>
                <a:latin typeface="Times New Roman" panose="02020603050405020304" pitchFamily="18" charset="0"/>
              </a:rPr>
              <a:t>Psychoneuroendocrinology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29</a:t>
            </a:r>
            <a:r>
              <a:rPr lang="en-GB" sz="1800" b="0" i="0" u="none" strike="noStrike" dirty="0">
                <a:solidFill>
                  <a:srgbClr val="000000"/>
                </a:solidFill>
                <a:effectLst/>
                <a:latin typeface="Times New Roman" panose="02020603050405020304" pitchFamily="18" charset="0"/>
              </a:rPr>
              <a:t>(8), 1012–1018.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/10.1016/j.psyneuen.2003.09.005</a:t>
            </a:r>
          </a:p>
        </p:txBody>
      </p:sp>
    </p:spTree>
    <p:extLst>
      <p:ext uri="{BB962C8B-B14F-4D97-AF65-F5344CB8AC3E}">
        <p14:creationId xmlns:p14="http://schemas.microsoft.com/office/powerpoint/2010/main" val="36796815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EE2C06C-372B-DAC1-7EE6-DBD906B5181A}"/>
              </a:ext>
            </a:extLst>
          </p:cNvPr>
          <p:cNvSpPr txBox="1"/>
          <p:nvPr/>
        </p:nvSpPr>
        <p:spPr>
          <a:xfrm>
            <a:off x="203200" y="222141"/>
            <a:ext cx="11785600" cy="5909310"/>
          </a:xfrm>
          <a:prstGeom prst="rect">
            <a:avLst/>
          </a:prstGeom>
          <a:noFill/>
        </p:spPr>
        <p:txBody>
          <a:bodyPr wrap="square">
            <a:spAutoFit/>
          </a:bodyPr>
          <a:lstStyle/>
          <a:p>
            <a:pPr marL="457200" indent="-457200" algn="l"/>
            <a:r>
              <a:rPr lang="en-GB" sz="1800" b="0" i="0" u="none" strike="noStrike" dirty="0" err="1">
                <a:solidFill>
                  <a:srgbClr val="000000"/>
                </a:solidFill>
                <a:effectLst/>
                <a:latin typeface="Times New Roman" panose="02020603050405020304" pitchFamily="18" charset="0"/>
              </a:rPr>
              <a:t>Niederkrotenthaler</a:t>
            </a:r>
            <a:r>
              <a:rPr lang="en-GB" sz="1800" b="0" i="0" u="none" strike="noStrike" dirty="0">
                <a:solidFill>
                  <a:srgbClr val="000000"/>
                </a:solidFill>
                <a:effectLst/>
                <a:latin typeface="Times New Roman" panose="02020603050405020304" pitchFamily="18" charset="0"/>
              </a:rPr>
              <a:t>, T., </a:t>
            </a:r>
            <a:r>
              <a:rPr lang="en-GB" sz="1800" b="0" i="0" u="none" strike="noStrike" dirty="0" err="1">
                <a:solidFill>
                  <a:srgbClr val="000000"/>
                </a:solidFill>
                <a:effectLst/>
                <a:latin typeface="Times New Roman" panose="02020603050405020304" pitchFamily="18" charset="0"/>
              </a:rPr>
              <a:t>Floderus</a:t>
            </a:r>
            <a:r>
              <a:rPr lang="en-GB" sz="1800" b="0" i="0" u="none" strike="noStrike" dirty="0">
                <a:solidFill>
                  <a:srgbClr val="000000"/>
                </a:solidFill>
                <a:effectLst/>
                <a:latin typeface="Times New Roman" panose="02020603050405020304" pitchFamily="18" charset="0"/>
              </a:rPr>
              <a:t>, B., Alexanderson, K., Rasmussen, F., &amp; </a:t>
            </a:r>
            <a:r>
              <a:rPr lang="en-GB" sz="1800" b="0" i="0" u="none" strike="noStrike" dirty="0" err="1">
                <a:solidFill>
                  <a:srgbClr val="000000"/>
                </a:solidFill>
                <a:effectLst/>
                <a:latin typeface="Times New Roman" panose="02020603050405020304" pitchFamily="18" charset="0"/>
              </a:rPr>
              <a:t>Mittendorfer-Rutz</a:t>
            </a:r>
            <a:r>
              <a:rPr lang="en-GB" sz="1800" b="0" i="0" u="none" strike="noStrike" dirty="0">
                <a:solidFill>
                  <a:srgbClr val="000000"/>
                </a:solidFill>
                <a:effectLst/>
                <a:latin typeface="Times New Roman" panose="02020603050405020304" pitchFamily="18" charset="0"/>
              </a:rPr>
              <a:t>, E. (2010). Exposure to parental mortality and markers of morbidity, and the risks of attempted and completed suicide in offspring: an analysis of sensitive life periods. </a:t>
            </a:r>
            <a:r>
              <a:rPr lang="en-GB" sz="1800" b="0" i="1" u="none" strike="noStrike" dirty="0">
                <a:solidFill>
                  <a:srgbClr val="000000"/>
                </a:solidFill>
                <a:effectLst/>
                <a:latin typeface="Times New Roman" panose="02020603050405020304" pitchFamily="18" charset="0"/>
              </a:rPr>
              <a:t>Journal of Epidemiology and Community Health</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66</a:t>
            </a:r>
            <a:r>
              <a:rPr lang="en-GB" sz="1800" b="0" i="0" u="none" strike="noStrike" dirty="0">
                <a:solidFill>
                  <a:srgbClr val="000000"/>
                </a:solidFill>
                <a:effectLst/>
                <a:latin typeface="Times New Roman" panose="02020603050405020304" pitchFamily="18" charset="0"/>
              </a:rPr>
              <a:t>(3), 233–239.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/10.1136/jech.2010.109595</a:t>
            </a:r>
          </a:p>
          <a:p>
            <a:pPr marL="457200" indent="-457200" algn="l"/>
            <a:r>
              <a:rPr lang="en-GB" sz="1800" b="0" i="0" u="none" strike="noStrike" dirty="0" err="1">
                <a:solidFill>
                  <a:srgbClr val="000000"/>
                </a:solidFill>
                <a:effectLst/>
                <a:latin typeface="Times New Roman" panose="02020603050405020304" pitchFamily="18" charset="0"/>
              </a:rPr>
              <a:t>Osterweis</a:t>
            </a:r>
            <a:r>
              <a:rPr lang="en-GB" sz="1800" b="0" i="0" u="none" strike="noStrike" dirty="0">
                <a:solidFill>
                  <a:srgbClr val="000000"/>
                </a:solidFill>
                <a:effectLst/>
                <a:latin typeface="Times New Roman" panose="02020603050405020304" pitchFamily="18" charset="0"/>
              </a:rPr>
              <a:t>, M., Solomon, F., &amp; Green, M. (1989). </a:t>
            </a:r>
            <a:r>
              <a:rPr lang="en-GB" sz="1800" b="0" i="1" u="none" strike="noStrike" dirty="0">
                <a:solidFill>
                  <a:srgbClr val="000000"/>
                </a:solidFill>
                <a:effectLst/>
                <a:latin typeface="Times New Roman" panose="02020603050405020304" pitchFamily="18" charset="0"/>
              </a:rPr>
              <a:t>Bereavement : reactions, consequences, and care</a:t>
            </a:r>
            <a:r>
              <a:rPr lang="en-GB" sz="1800" b="0" i="0" u="none" strike="noStrike" dirty="0">
                <a:solidFill>
                  <a:srgbClr val="000000"/>
                </a:solidFill>
                <a:effectLst/>
                <a:latin typeface="Times New Roman" panose="02020603050405020304" pitchFamily="18" charset="0"/>
              </a:rPr>
              <a:t>. National Academy Press.</a:t>
            </a:r>
          </a:p>
          <a:p>
            <a:pPr marL="457200" indent="-457200" algn="l"/>
            <a:r>
              <a:rPr lang="en-GB" sz="1800" b="0" i="0" u="none" strike="noStrike" dirty="0">
                <a:solidFill>
                  <a:srgbClr val="000000"/>
                </a:solidFill>
                <a:effectLst/>
                <a:latin typeface="Times New Roman" panose="02020603050405020304" pitchFamily="18" charset="0"/>
              </a:rPr>
              <a:t>Parsons, S. (2011). </a:t>
            </a:r>
            <a:r>
              <a:rPr lang="en-GB" sz="1800" b="0" i="1" u="none" strike="noStrike" dirty="0">
                <a:solidFill>
                  <a:srgbClr val="000000"/>
                </a:solidFill>
                <a:effectLst/>
                <a:latin typeface="Times New Roman" panose="02020603050405020304" pitchFamily="18" charset="0"/>
              </a:rPr>
              <a:t>Long-term impact of childhood bereavement Preliminary analysis of the 1970 British Cohort Study (BCS70) Samantha Parsons</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assets.publishing.service.gov.uk</a:t>
            </a:r>
            <a:r>
              <a:rPr lang="en-GB" sz="1800" b="0" i="0" u="none" strike="noStrike" dirty="0">
                <a:solidFill>
                  <a:srgbClr val="000000"/>
                </a:solidFill>
                <a:effectLst/>
                <a:latin typeface="Times New Roman" panose="02020603050405020304" pitchFamily="18" charset="0"/>
              </a:rPr>
              <a:t>/media/5a7afd5fed915d3ed90614ef/CWRC-00081-2011.pdf</a:t>
            </a:r>
          </a:p>
          <a:p>
            <a:pPr marL="457200" indent="-457200" algn="l"/>
            <a:r>
              <a:rPr lang="en-GB" sz="1800" b="0" i="0" u="none" strike="noStrike" dirty="0">
                <a:solidFill>
                  <a:srgbClr val="000000"/>
                </a:solidFill>
                <a:effectLst/>
                <a:latin typeface="Times New Roman" panose="02020603050405020304" pitchFamily="18" charset="0"/>
              </a:rPr>
              <a:t>Penny, A. (2010). </a:t>
            </a:r>
            <a:r>
              <a:rPr lang="en-GB" sz="1800" b="0" i="1" u="none" strike="noStrike" dirty="0">
                <a:solidFill>
                  <a:srgbClr val="000000"/>
                </a:solidFill>
                <a:effectLst/>
                <a:latin typeface="Times New Roman" panose="02020603050405020304" pitchFamily="18" charset="0"/>
              </a:rPr>
              <a:t>Survey of support for bereaved children and young people London: National </a:t>
            </a:r>
            <a:r>
              <a:rPr lang="en-GB" sz="1800" b="0" i="1" u="none" strike="noStrike" dirty="0" err="1">
                <a:solidFill>
                  <a:srgbClr val="000000"/>
                </a:solidFill>
                <a:effectLst/>
                <a:latin typeface="Times New Roman" panose="02020603050405020304" pitchFamily="18" charset="0"/>
              </a:rPr>
              <a:t>Children‟s</a:t>
            </a:r>
            <a:r>
              <a:rPr lang="en-GB" sz="1800" b="0" i="1" u="none" strike="noStrike" dirty="0">
                <a:solidFill>
                  <a:srgbClr val="000000"/>
                </a:solidFill>
                <a:effectLst/>
                <a:latin typeface="Times New Roman" panose="02020603050405020304" pitchFamily="18" charset="0"/>
              </a:rPr>
              <a:t> </a:t>
            </a:r>
            <a:r>
              <a:rPr lang="en-GB" sz="1800" b="0" i="1" u="none" strike="noStrike" dirty="0" err="1">
                <a:solidFill>
                  <a:srgbClr val="000000"/>
                </a:solidFill>
                <a:effectLst/>
                <a:latin typeface="Times New Roman" panose="02020603050405020304" pitchFamily="18" charset="0"/>
              </a:rPr>
              <a:t>Bureau.</a:t>
            </a:r>
            <a:r>
              <a:rPr lang="en-GB" sz="1800" b="0" i="0" u="none" strike="noStrike" dirty="0" err="1">
                <a:solidFill>
                  <a:srgbClr val="000000"/>
                </a:solidFill>
                <a:effectLst/>
                <a:latin typeface="Times New Roman" panose="02020603050405020304" pitchFamily="18" charset="0"/>
              </a:rPr>
              <a:t>https</a:t>
            </a:r>
            <a:r>
              <a:rPr lang="en-GB" sz="1800" b="0" i="0" u="none" strike="noStrike" dirty="0">
                <a:solidFill>
                  <a:srgbClr val="000000"/>
                </a:solidFill>
                <a:effectLst/>
                <a:latin typeface="Times New Roman" panose="02020603050405020304" pitchFamily="18" charset="0"/>
              </a:rPr>
              <a:t>://</a:t>
            </a:r>
            <a:r>
              <a:rPr lang="en-GB" sz="1800" b="0" i="0" u="none" strike="noStrike" dirty="0" err="1">
                <a:solidFill>
                  <a:srgbClr val="000000"/>
                </a:solidFill>
                <a:effectLst/>
                <a:latin typeface="Times New Roman" panose="02020603050405020304" pitchFamily="18" charset="0"/>
              </a:rPr>
              <a:t>www.ncb.org.uk</a:t>
            </a:r>
            <a:r>
              <a:rPr lang="en-GB" sz="1800" b="0" i="0" u="none" strike="noStrike" dirty="0">
                <a:solidFill>
                  <a:srgbClr val="000000"/>
                </a:solidFill>
                <a:effectLst/>
                <a:latin typeface="Times New Roman" panose="02020603050405020304" pitchFamily="18" charset="0"/>
              </a:rPr>
              <a:t>/sites/default/files/uploads/files/CBN%20bereavement%20pres.pdf</a:t>
            </a:r>
          </a:p>
          <a:p>
            <a:pPr marL="457200" indent="-457200" algn="l"/>
            <a:r>
              <a:rPr lang="en-GB" sz="1800" b="0" i="0" u="none" strike="noStrike" dirty="0" err="1">
                <a:solidFill>
                  <a:srgbClr val="000000"/>
                </a:solidFill>
                <a:effectLst/>
                <a:latin typeface="Times New Roman" panose="02020603050405020304" pitchFamily="18" charset="0"/>
              </a:rPr>
              <a:t>Ratnarajah</a:t>
            </a:r>
            <a:r>
              <a:rPr lang="en-GB" sz="1800" b="0" i="0" u="none" strike="noStrike" dirty="0">
                <a:solidFill>
                  <a:srgbClr val="000000"/>
                </a:solidFill>
                <a:effectLst/>
                <a:latin typeface="Times New Roman" panose="02020603050405020304" pitchFamily="18" charset="0"/>
              </a:rPr>
              <a:t>, D., &amp; Schofield, M. J. (2007). Parental suicide and its aftermath: A review. </a:t>
            </a:r>
            <a:r>
              <a:rPr lang="en-GB" sz="1800" b="0" i="1" u="none" strike="noStrike" dirty="0">
                <a:solidFill>
                  <a:srgbClr val="000000"/>
                </a:solidFill>
                <a:effectLst/>
                <a:latin typeface="Times New Roman" panose="02020603050405020304" pitchFamily="18" charset="0"/>
              </a:rPr>
              <a:t>Journal of Family Studies</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13</a:t>
            </a:r>
            <a:r>
              <a:rPr lang="en-GB" sz="1800" b="0" i="0" u="none" strike="noStrike" dirty="0">
                <a:solidFill>
                  <a:srgbClr val="000000"/>
                </a:solidFill>
                <a:effectLst/>
                <a:latin typeface="Times New Roman" panose="02020603050405020304" pitchFamily="18" charset="0"/>
              </a:rPr>
              <a:t>(1), 78–93.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/10.5172/jfs.327.13.1.78</a:t>
            </a:r>
          </a:p>
          <a:p>
            <a:pPr marL="457200" indent="-457200" algn="l"/>
            <a:r>
              <a:rPr lang="en-GB" sz="1800" b="0" i="0" u="none" strike="noStrike" dirty="0" err="1">
                <a:solidFill>
                  <a:srgbClr val="000000"/>
                </a:solidFill>
                <a:effectLst/>
                <a:latin typeface="Times New Roman" panose="02020603050405020304" pitchFamily="18" charset="0"/>
              </a:rPr>
              <a:t>Schore</a:t>
            </a:r>
            <a:r>
              <a:rPr lang="en-GB" sz="1800" b="0" i="0" u="none" strike="noStrike" dirty="0">
                <a:solidFill>
                  <a:srgbClr val="000000"/>
                </a:solidFill>
                <a:effectLst/>
                <a:latin typeface="Times New Roman" panose="02020603050405020304" pitchFamily="18" charset="0"/>
              </a:rPr>
              <a:t>, J. R., &amp; </a:t>
            </a:r>
            <a:r>
              <a:rPr lang="en-GB" sz="1800" b="0" i="0" u="none" strike="noStrike" dirty="0" err="1">
                <a:solidFill>
                  <a:srgbClr val="000000"/>
                </a:solidFill>
                <a:effectLst/>
                <a:latin typeface="Times New Roman" panose="02020603050405020304" pitchFamily="18" charset="0"/>
              </a:rPr>
              <a:t>Schore</a:t>
            </a:r>
            <a:r>
              <a:rPr lang="en-GB" sz="1800" b="0" i="0" u="none" strike="noStrike" dirty="0">
                <a:solidFill>
                  <a:srgbClr val="000000"/>
                </a:solidFill>
                <a:effectLst/>
                <a:latin typeface="Times New Roman" panose="02020603050405020304" pitchFamily="18" charset="0"/>
              </a:rPr>
              <a:t>, A. N. (2014). Regulation Theory and Affect Regulation Psychotherapy: A Clinical Primer. </a:t>
            </a:r>
            <a:r>
              <a:rPr lang="en-GB" sz="1800" b="0" i="1" u="none" strike="noStrike" dirty="0">
                <a:solidFill>
                  <a:srgbClr val="000000"/>
                </a:solidFill>
                <a:effectLst/>
                <a:latin typeface="Times New Roman" panose="02020603050405020304" pitchFamily="18" charset="0"/>
              </a:rPr>
              <a:t>Smith College Studies in Social Work</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84</a:t>
            </a:r>
            <a:r>
              <a:rPr lang="en-GB" sz="1800" b="0" i="0" u="none" strike="noStrike" dirty="0">
                <a:solidFill>
                  <a:srgbClr val="000000"/>
                </a:solidFill>
                <a:effectLst/>
                <a:latin typeface="Times New Roman" panose="02020603050405020304" pitchFamily="18" charset="0"/>
              </a:rPr>
              <a:t>(2-3), 178–195.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/10.1080/00377317.2014.923719</a:t>
            </a:r>
          </a:p>
          <a:p>
            <a:pPr marL="457200" indent="-457200" algn="l"/>
            <a:r>
              <a:rPr lang="en-GB" sz="1800" b="0" i="0" u="none" strike="noStrike" dirty="0" err="1">
                <a:solidFill>
                  <a:srgbClr val="000000"/>
                </a:solidFill>
                <a:effectLst/>
                <a:latin typeface="Times New Roman" panose="02020603050405020304" pitchFamily="18" charset="0"/>
              </a:rPr>
              <a:t>Stikkelbroek</a:t>
            </a:r>
            <a:r>
              <a:rPr lang="en-GB" sz="1800" b="0" i="0" u="none" strike="noStrike" dirty="0">
                <a:solidFill>
                  <a:srgbClr val="000000"/>
                </a:solidFill>
                <a:effectLst/>
                <a:latin typeface="Times New Roman" panose="02020603050405020304" pitchFamily="18" charset="0"/>
              </a:rPr>
              <a:t>, Y., </a:t>
            </a:r>
            <a:r>
              <a:rPr lang="en-GB" sz="1800" b="0" i="0" u="none" strike="noStrike" dirty="0" err="1">
                <a:solidFill>
                  <a:srgbClr val="000000"/>
                </a:solidFill>
                <a:effectLst/>
                <a:latin typeface="Times New Roman" panose="02020603050405020304" pitchFamily="18" charset="0"/>
              </a:rPr>
              <a:t>Bodden</a:t>
            </a:r>
            <a:r>
              <a:rPr lang="en-GB" sz="1800" b="0" i="0" u="none" strike="noStrike" dirty="0">
                <a:solidFill>
                  <a:srgbClr val="000000"/>
                </a:solidFill>
                <a:effectLst/>
                <a:latin typeface="Times New Roman" panose="02020603050405020304" pitchFamily="18" charset="0"/>
              </a:rPr>
              <a:t>, D. H. M., Reitz, E., </a:t>
            </a:r>
            <a:r>
              <a:rPr lang="en-GB" sz="1800" b="0" i="0" u="none" strike="noStrike" dirty="0" err="1">
                <a:solidFill>
                  <a:srgbClr val="000000"/>
                </a:solidFill>
                <a:effectLst/>
                <a:latin typeface="Times New Roman" panose="02020603050405020304" pitchFamily="18" charset="0"/>
              </a:rPr>
              <a:t>Vollebergh</a:t>
            </a:r>
            <a:r>
              <a:rPr lang="en-GB" sz="1800" b="0" i="0" u="none" strike="noStrike" dirty="0">
                <a:solidFill>
                  <a:srgbClr val="000000"/>
                </a:solidFill>
                <a:effectLst/>
                <a:latin typeface="Times New Roman" panose="02020603050405020304" pitchFamily="18" charset="0"/>
              </a:rPr>
              <a:t>, W. A. M., &amp; van </a:t>
            </a:r>
            <a:r>
              <a:rPr lang="en-GB" sz="1800" b="0" i="0" u="none" strike="noStrike" dirty="0" err="1">
                <a:solidFill>
                  <a:srgbClr val="000000"/>
                </a:solidFill>
                <a:effectLst/>
                <a:latin typeface="Times New Roman" panose="02020603050405020304" pitchFamily="18" charset="0"/>
              </a:rPr>
              <a:t>Baar</a:t>
            </a:r>
            <a:r>
              <a:rPr lang="en-GB" sz="1800" b="0" i="0" u="none" strike="noStrike" dirty="0">
                <a:solidFill>
                  <a:srgbClr val="000000"/>
                </a:solidFill>
                <a:effectLst/>
                <a:latin typeface="Times New Roman" panose="02020603050405020304" pitchFamily="18" charset="0"/>
              </a:rPr>
              <a:t>, A. L. (2014). Mental health of adolescents before and after the death of a parent or sibling. </a:t>
            </a:r>
            <a:r>
              <a:rPr lang="en-GB" sz="1800" b="0" i="1" u="none" strike="noStrike" dirty="0">
                <a:solidFill>
                  <a:srgbClr val="000000"/>
                </a:solidFill>
                <a:effectLst/>
                <a:latin typeface="Times New Roman" panose="02020603050405020304" pitchFamily="18" charset="0"/>
              </a:rPr>
              <a:t>European Child &amp; Adolescent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25</a:t>
            </a:r>
            <a:r>
              <a:rPr lang="en-GB" sz="1800" b="0" i="0" u="none" strike="noStrike" dirty="0">
                <a:solidFill>
                  <a:srgbClr val="000000"/>
                </a:solidFill>
                <a:effectLst/>
                <a:latin typeface="Times New Roman" panose="02020603050405020304" pitchFamily="18" charset="0"/>
              </a:rPr>
              <a:t>(1), 49–59.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/10.1007/s00787-015-0695-3</a:t>
            </a:r>
          </a:p>
          <a:p>
            <a:pPr marL="457200" indent="-457200" algn="l"/>
            <a:r>
              <a:rPr lang="en-GB" sz="1800" b="0" i="0" u="none" strike="noStrike" dirty="0">
                <a:solidFill>
                  <a:srgbClr val="000000"/>
                </a:solidFill>
                <a:effectLst/>
                <a:latin typeface="Times New Roman" panose="02020603050405020304" pitchFamily="18" charset="0"/>
              </a:rPr>
              <a:t>Stroebe, M., </a:t>
            </a:r>
            <a:r>
              <a:rPr lang="en-GB" sz="1800" b="0" i="0" u="none" strike="noStrike" dirty="0" err="1">
                <a:solidFill>
                  <a:srgbClr val="000000"/>
                </a:solidFill>
                <a:effectLst/>
                <a:latin typeface="Times New Roman" panose="02020603050405020304" pitchFamily="18" charset="0"/>
              </a:rPr>
              <a:t>Schut</a:t>
            </a:r>
            <a:r>
              <a:rPr lang="en-GB" sz="1800" b="0" i="0" u="none" strike="noStrike" dirty="0">
                <a:solidFill>
                  <a:srgbClr val="000000"/>
                </a:solidFill>
                <a:effectLst/>
                <a:latin typeface="Times New Roman" panose="02020603050405020304" pitchFamily="18" charset="0"/>
              </a:rPr>
              <a:t>, H., &amp; Stroebe, W. (2007). Health outcomes of bereavement. </a:t>
            </a:r>
            <a:r>
              <a:rPr lang="en-GB" sz="1800" b="0" i="1" u="none" strike="noStrike" dirty="0">
                <a:solidFill>
                  <a:srgbClr val="000000"/>
                </a:solidFill>
                <a:effectLst/>
                <a:latin typeface="Times New Roman" panose="02020603050405020304" pitchFamily="18" charset="0"/>
              </a:rPr>
              <a:t>The Lancet</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370</a:t>
            </a:r>
            <a:r>
              <a:rPr lang="en-GB" sz="1800" b="0" i="0" u="none" strike="noStrike" dirty="0">
                <a:solidFill>
                  <a:srgbClr val="000000"/>
                </a:solidFill>
                <a:effectLst/>
                <a:latin typeface="Times New Roman" panose="02020603050405020304" pitchFamily="18" charset="0"/>
              </a:rPr>
              <a:t>(9603), 1960–1973.</a:t>
            </a:r>
          </a:p>
          <a:p>
            <a:pPr marL="457200" indent="-457200" algn="l"/>
            <a:r>
              <a:rPr lang="en-GB" sz="1800" b="0" i="0" u="none" strike="noStrike" dirty="0">
                <a:solidFill>
                  <a:srgbClr val="000000"/>
                </a:solidFill>
                <a:effectLst/>
                <a:latin typeface="Times New Roman" panose="02020603050405020304" pitchFamily="18" charset="0"/>
              </a:rPr>
              <a:t>The Child Bereavement Network. (2017). </a:t>
            </a:r>
            <a:r>
              <a:rPr lang="en-GB" sz="1800" b="0" i="1" u="none" strike="noStrike" dirty="0">
                <a:solidFill>
                  <a:srgbClr val="000000"/>
                </a:solidFill>
                <a:effectLst/>
                <a:latin typeface="Times New Roman" panose="02020603050405020304" pitchFamily="18" charset="0"/>
              </a:rPr>
              <a:t>The issue</a:t>
            </a:r>
            <a:r>
              <a:rPr lang="en-GB" sz="1800" b="0" i="0" u="none" strike="noStrike" dirty="0">
                <a:solidFill>
                  <a:srgbClr val="000000"/>
                </a:solidFill>
                <a:effectLst/>
                <a:latin typeface="Times New Roman" panose="02020603050405020304" pitchFamily="18" charset="0"/>
              </a:rPr>
              <a:t>. https://</a:t>
            </a:r>
            <a:r>
              <a:rPr lang="en-GB" sz="1800" b="0" i="0" u="none" strike="noStrike" dirty="0" err="1">
                <a:solidFill>
                  <a:srgbClr val="000000"/>
                </a:solidFill>
                <a:effectLst/>
                <a:latin typeface="Times New Roman" panose="02020603050405020304" pitchFamily="18" charset="0"/>
              </a:rPr>
              <a:t>childhoodbereavementnetwork.org.uk</a:t>
            </a:r>
            <a:r>
              <a:rPr lang="en-GB" sz="1800" b="0" i="0" u="none" strike="noStrike" dirty="0">
                <a:solidFill>
                  <a:srgbClr val="000000"/>
                </a:solidFill>
                <a:effectLst/>
                <a:latin typeface="Times New Roman" panose="02020603050405020304" pitchFamily="18" charset="0"/>
              </a:rPr>
              <a:t>/sites/default/files/uploads/files/grief-matters-for-children-2017.pdf</a:t>
            </a:r>
          </a:p>
          <a:p>
            <a:pPr marL="457200" indent="-457200" algn="l"/>
            <a:endParaRPr lang="en-GB" dirty="0"/>
          </a:p>
        </p:txBody>
      </p:sp>
    </p:spTree>
    <p:extLst>
      <p:ext uri="{BB962C8B-B14F-4D97-AF65-F5344CB8AC3E}">
        <p14:creationId xmlns:p14="http://schemas.microsoft.com/office/powerpoint/2010/main" val="339768544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4B8AB25-E588-64D6-6D2A-636BB70E4D24}"/>
              </a:ext>
            </a:extLst>
          </p:cNvPr>
          <p:cNvSpPr txBox="1"/>
          <p:nvPr/>
        </p:nvSpPr>
        <p:spPr>
          <a:xfrm>
            <a:off x="142240" y="250041"/>
            <a:ext cx="11907520" cy="1754326"/>
          </a:xfrm>
          <a:prstGeom prst="rect">
            <a:avLst/>
          </a:prstGeom>
          <a:noFill/>
        </p:spPr>
        <p:txBody>
          <a:bodyPr wrap="square">
            <a:spAutoFit/>
          </a:bodyPr>
          <a:lstStyle/>
          <a:p>
            <a:pPr marL="457200" indent="-457200" algn="l"/>
            <a:r>
              <a:rPr lang="en-GB" sz="1800" b="0" i="0" u="none" strike="noStrike" dirty="0">
                <a:solidFill>
                  <a:srgbClr val="000000"/>
                </a:solidFill>
                <a:effectLst/>
                <a:latin typeface="Times New Roman" panose="02020603050405020304" pitchFamily="18" charset="0"/>
              </a:rPr>
              <a:t>Virk, J., Ritz, B., Li, J., </a:t>
            </a:r>
            <a:r>
              <a:rPr lang="en-GB" sz="1800" b="0" i="0" u="none" strike="noStrike" dirty="0" err="1">
                <a:solidFill>
                  <a:srgbClr val="000000"/>
                </a:solidFill>
                <a:effectLst/>
                <a:latin typeface="Times New Roman" panose="02020603050405020304" pitchFamily="18" charset="0"/>
              </a:rPr>
              <a:t>Obel</a:t>
            </a:r>
            <a:r>
              <a:rPr lang="en-GB" sz="1800" b="0" i="0" u="none" strike="noStrike" dirty="0">
                <a:solidFill>
                  <a:srgbClr val="000000"/>
                </a:solidFill>
                <a:effectLst/>
                <a:latin typeface="Times New Roman" panose="02020603050405020304" pitchFamily="18" charset="0"/>
              </a:rPr>
              <a:t>, C., &amp; Olsen, J. (2015). Childhood Bereavement and Type 1 Diabetes: a Danish National Register Study. </a:t>
            </a:r>
            <a:r>
              <a:rPr lang="en-GB" sz="1800" b="0" i="1" u="none" strike="noStrike" dirty="0">
                <a:solidFill>
                  <a:srgbClr val="000000"/>
                </a:solidFill>
                <a:effectLst/>
                <a:latin typeface="Times New Roman" panose="02020603050405020304" pitchFamily="18" charset="0"/>
              </a:rPr>
              <a:t>Paediatric and Perinatal Epidemiology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30</a:t>
            </a:r>
            <a:r>
              <a:rPr lang="en-GB" sz="1800" b="0" i="0" u="none" strike="noStrike" dirty="0">
                <a:solidFill>
                  <a:srgbClr val="000000"/>
                </a:solidFill>
                <a:effectLst/>
                <a:latin typeface="Times New Roman" panose="02020603050405020304" pitchFamily="18" charset="0"/>
              </a:rPr>
              <a:t>(1), 86–92.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/10.1111/ppe.12247</a:t>
            </a:r>
          </a:p>
          <a:p>
            <a:pPr marL="457200" indent="-457200" algn="l"/>
            <a:r>
              <a:rPr lang="en-GB" sz="1800" b="0" i="0" u="none" strike="noStrike" dirty="0">
                <a:solidFill>
                  <a:srgbClr val="000000"/>
                </a:solidFill>
                <a:effectLst/>
                <a:latin typeface="Times New Roman" panose="02020603050405020304" pitchFamily="18" charset="0"/>
              </a:rPr>
              <a:t>Wilcox, H. C., </a:t>
            </a:r>
            <a:r>
              <a:rPr lang="en-GB" sz="1800" b="0" i="0" u="none" strike="noStrike" dirty="0" err="1">
                <a:solidFill>
                  <a:srgbClr val="000000"/>
                </a:solidFill>
                <a:effectLst/>
                <a:latin typeface="Times New Roman" panose="02020603050405020304" pitchFamily="18" charset="0"/>
              </a:rPr>
              <a:t>Kuramoto</a:t>
            </a:r>
            <a:r>
              <a:rPr lang="en-GB" sz="1800" b="0" i="0" u="none" strike="noStrike" dirty="0">
                <a:solidFill>
                  <a:srgbClr val="000000"/>
                </a:solidFill>
                <a:effectLst/>
                <a:latin typeface="Times New Roman" panose="02020603050405020304" pitchFamily="18" charset="0"/>
              </a:rPr>
              <a:t>, S. J., Lichtenstein, P., </a:t>
            </a:r>
            <a:r>
              <a:rPr lang="en-GB" sz="1800" b="0" i="0" u="none" strike="noStrike" dirty="0" err="1">
                <a:solidFill>
                  <a:srgbClr val="000000"/>
                </a:solidFill>
                <a:effectLst/>
                <a:latin typeface="Times New Roman" panose="02020603050405020304" pitchFamily="18" charset="0"/>
              </a:rPr>
              <a:t>Långström</a:t>
            </a:r>
            <a:r>
              <a:rPr lang="en-GB" sz="1800" b="0" i="0" u="none" strike="noStrike" dirty="0">
                <a:solidFill>
                  <a:srgbClr val="000000"/>
                </a:solidFill>
                <a:effectLst/>
                <a:latin typeface="Times New Roman" panose="02020603050405020304" pitchFamily="18" charset="0"/>
              </a:rPr>
              <a:t>, N., Brent, D. A., &amp; </a:t>
            </a:r>
            <a:r>
              <a:rPr lang="en-GB" sz="1800" b="0" i="0" u="none" strike="noStrike" dirty="0" err="1">
                <a:solidFill>
                  <a:srgbClr val="000000"/>
                </a:solidFill>
                <a:effectLst/>
                <a:latin typeface="Times New Roman" panose="02020603050405020304" pitchFamily="18" charset="0"/>
              </a:rPr>
              <a:t>Runeson</a:t>
            </a:r>
            <a:r>
              <a:rPr lang="en-GB" sz="1800" b="0" i="0" u="none" strike="noStrike" dirty="0">
                <a:solidFill>
                  <a:srgbClr val="000000"/>
                </a:solidFill>
                <a:effectLst/>
                <a:latin typeface="Times New Roman" panose="02020603050405020304" pitchFamily="18" charset="0"/>
              </a:rPr>
              <a:t>, B. (2010). Psychiatric Morbidity, Violent Crime, and Suicide Among Children and Adolescents Exposed to Parental Death. </a:t>
            </a:r>
            <a:r>
              <a:rPr lang="en-GB" sz="1800" b="0" i="1" u="none" strike="noStrike" dirty="0">
                <a:solidFill>
                  <a:srgbClr val="000000"/>
                </a:solidFill>
                <a:effectLst/>
                <a:latin typeface="Times New Roman" panose="02020603050405020304" pitchFamily="18" charset="0"/>
              </a:rPr>
              <a:t>Journal of the American Academy of Child &amp; Adolescent Psychiatry</a:t>
            </a:r>
            <a:r>
              <a:rPr lang="en-GB" sz="1800" b="0" i="0" u="none" strike="noStrike" dirty="0">
                <a:solidFill>
                  <a:srgbClr val="000000"/>
                </a:solidFill>
                <a:effectLst/>
                <a:latin typeface="Times New Roman" panose="02020603050405020304" pitchFamily="18" charset="0"/>
              </a:rPr>
              <a:t>, </a:t>
            </a:r>
            <a:r>
              <a:rPr lang="en-GB" sz="1800" b="0" i="1" u="none" strike="noStrike" dirty="0">
                <a:solidFill>
                  <a:srgbClr val="000000"/>
                </a:solidFill>
                <a:effectLst/>
                <a:latin typeface="Times New Roman" panose="02020603050405020304" pitchFamily="18" charset="0"/>
              </a:rPr>
              <a:t>49</a:t>
            </a:r>
            <a:r>
              <a:rPr lang="en-GB" sz="1800" b="0" i="0" u="none" strike="noStrike" dirty="0">
                <a:solidFill>
                  <a:srgbClr val="000000"/>
                </a:solidFill>
                <a:effectLst/>
                <a:latin typeface="Times New Roman" panose="02020603050405020304" pitchFamily="18" charset="0"/>
              </a:rPr>
              <a:t>(5), 514–523. https://</a:t>
            </a:r>
            <a:r>
              <a:rPr lang="en-GB" sz="1800" b="0" i="0" u="none" strike="noStrike" dirty="0" err="1">
                <a:solidFill>
                  <a:srgbClr val="000000"/>
                </a:solidFill>
                <a:effectLst/>
                <a:latin typeface="Times New Roman" panose="02020603050405020304" pitchFamily="18" charset="0"/>
              </a:rPr>
              <a:t>doi.org</a:t>
            </a:r>
            <a:r>
              <a:rPr lang="en-GB" sz="1800" b="0" i="0" u="none" strike="noStrike" dirty="0">
                <a:solidFill>
                  <a:srgbClr val="000000"/>
                </a:solidFill>
                <a:effectLst/>
                <a:latin typeface="Times New Roman" panose="02020603050405020304" pitchFamily="18" charset="0"/>
              </a:rPr>
              <a:t>/10.1097/00004583-201005000-00012</a:t>
            </a:r>
          </a:p>
          <a:p>
            <a:pPr marL="457200" indent="-457200" algn="l"/>
            <a:r>
              <a:rPr lang="en-GB" sz="1800" b="0" i="0" u="none" strike="noStrike" dirty="0">
                <a:solidFill>
                  <a:srgbClr val="000000"/>
                </a:solidFill>
                <a:effectLst/>
                <a:latin typeface="Times New Roman" panose="02020603050405020304" pitchFamily="18" charset="0"/>
              </a:rPr>
              <a:t>Worden, W. J. (2002). </a:t>
            </a:r>
            <a:r>
              <a:rPr lang="en-GB" sz="1800" b="0" i="1" u="none" strike="noStrike" dirty="0">
                <a:solidFill>
                  <a:srgbClr val="000000"/>
                </a:solidFill>
                <a:effectLst/>
                <a:latin typeface="Times New Roman" panose="02020603050405020304" pitchFamily="18" charset="0"/>
              </a:rPr>
              <a:t>Children and grief : when a parent dies</a:t>
            </a:r>
            <a:r>
              <a:rPr lang="en-GB" sz="1800" b="0" i="0" u="none" strike="noStrike" dirty="0">
                <a:solidFill>
                  <a:srgbClr val="000000"/>
                </a:solidFill>
                <a:effectLst/>
                <a:latin typeface="Times New Roman" panose="02020603050405020304" pitchFamily="18" charset="0"/>
              </a:rPr>
              <a:t>. Guilford.</a:t>
            </a:r>
            <a:endParaRPr lang="en-GB" dirty="0"/>
          </a:p>
        </p:txBody>
      </p:sp>
    </p:spTree>
    <p:extLst>
      <p:ext uri="{BB962C8B-B14F-4D97-AF65-F5344CB8AC3E}">
        <p14:creationId xmlns:p14="http://schemas.microsoft.com/office/powerpoint/2010/main" val="491551993"/>
      </p:ext>
    </p:extLst>
  </p:cSld>
  <p:clrMapOvr>
    <a:masterClrMapping/>
  </p:clrMapOvr>
</p:sld>
</file>

<file path=ppt/theme/theme1.xml><?xml version="1.0" encoding="utf-8"?>
<a:theme xmlns:a="http://schemas.openxmlformats.org/drawingml/2006/main" name="GradientRiseVTI">
  <a:themeElements>
    <a:clrScheme name="AnalogousFromLightSeedLeftStep">
      <a:dk1>
        <a:srgbClr val="000000"/>
      </a:dk1>
      <a:lt1>
        <a:srgbClr val="FFFFFF"/>
      </a:lt1>
      <a:dk2>
        <a:srgbClr val="41243E"/>
      </a:dk2>
      <a:lt2>
        <a:srgbClr val="E2E6E8"/>
      </a:lt2>
      <a:accent1>
        <a:srgbClr val="C39983"/>
      </a:accent1>
      <a:accent2>
        <a:srgbClr val="BF7A7F"/>
      </a:accent2>
      <a:accent3>
        <a:srgbClr val="CB92AE"/>
      </a:accent3>
      <a:accent4>
        <a:srgbClr val="BF7AB9"/>
      </a:accent4>
      <a:accent5>
        <a:srgbClr val="B892CB"/>
      </a:accent5>
      <a:accent6>
        <a:srgbClr val="8B7ABF"/>
      </a:accent6>
      <a:hlink>
        <a:srgbClr val="5B879D"/>
      </a:hlink>
      <a:folHlink>
        <a:srgbClr val="7F7F7F"/>
      </a:folHlink>
    </a:clrScheme>
    <a:fontScheme name="Avenir">
      <a:majorFont>
        <a:latin typeface="Tw Cen MT"/>
        <a:ea typeface=""/>
        <a:cs typeface=""/>
      </a:majorFont>
      <a:minorFont>
        <a:latin typeface="Tw Cen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RiseVTI" id="{C2FC082F-B444-4222-AF20-78444CCB5722}" vid="{39F213E4-0CBC-40CB-B3F6-8C5562B6B9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8109</TotalTime>
  <Words>11450</Words>
  <Application>Microsoft Macintosh PowerPoint</Application>
  <PresentationFormat>Widescreen</PresentationFormat>
  <Paragraphs>507</Paragraphs>
  <Slides>45</Slides>
  <Notes>32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Times New Roman</vt:lpstr>
      <vt:lpstr>Tw Cen MT</vt:lpstr>
      <vt:lpstr>GradientRiseVTI</vt:lpstr>
      <vt:lpstr>Implications of family bereavement on a child’s life-long development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Implications of family bereavement on a child’s life-long development </dc:title>
  <dc:creator>Kayleigh O'Shea (2000277)</dc:creator>
  <cp:lastModifiedBy>Kayleigh O'Shea (2000277)</cp:lastModifiedBy>
  <cp:revision>17</cp:revision>
  <dcterms:created xsi:type="dcterms:W3CDTF">2024-01-06T11:18:32Z</dcterms:created>
  <dcterms:modified xsi:type="dcterms:W3CDTF">2024-01-17T20:20:39Z</dcterms:modified>
</cp:coreProperties>
</file>