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4"/>
    <p:sldMasterId id="2147483719" r:id="rId5"/>
  </p:sldMasterIdLst>
  <p:notesMasterIdLst>
    <p:notesMasterId r:id="rId15"/>
  </p:notesMasterIdLst>
  <p:handoutMasterIdLst>
    <p:handoutMasterId r:id="rId16"/>
  </p:handoutMasterIdLst>
  <p:sldIdLst>
    <p:sldId id="1866" r:id="rId6"/>
    <p:sldId id="1870" r:id="rId7"/>
    <p:sldId id="1873" r:id="rId8"/>
    <p:sldId id="1889" r:id="rId9"/>
    <p:sldId id="1888" r:id="rId10"/>
    <p:sldId id="264" r:id="rId11"/>
    <p:sldId id="1872" r:id="rId12"/>
    <p:sldId id="1875" r:id="rId13"/>
    <p:sldId id="1890" r:id="rId14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ines theme" id="{EE9670AD-028C-4190-AAA8-2AF0F3B1E372}">
          <p14:sldIdLst>
            <p14:sldId id="1866"/>
            <p14:sldId id="1870"/>
            <p14:sldId id="1873"/>
            <p14:sldId id="1889"/>
            <p14:sldId id="1888"/>
            <p14:sldId id="264"/>
            <p14:sldId id="1872"/>
            <p14:sldId id="1875"/>
            <p14:sldId id="189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E6DC"/>
    <a:srgbClr val="ECE0D4"/>
    <a:srgbClr val="D1B497"/>
    <a:srgbClr val="E3D1BF"/>
    <a:srgbClr val="AA673C"/>
    <a:srgbClr val="6A6967"/>
    <a:srgbClr val="C19C84"/>
    <a:srgbClr val="F8EBE0"/>
    <a:srgbClr val="FF2625"/>
    <a:srgbClr val="0077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4DA793-ABDF-4D64-B8AA-BC836EABA599}" v="359" dt="2022-04-11T21:17:02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754" autoAdjust="0"/>
    <p:restoredTop sz="94641" autoAdjust="0"/>
  </p:normalViewPr>
  <p:slideViewPr>
    <p:cSldViewPr snapToGrid="0">
      <p:cViewPr>
        <p:scale>
          <a:sx n="66" d="100"/>
          <a:sy n="66" d="100"/>
        </p:scale>
        <p:origin x="38" y="307"/>
      </p:cViewPr>
      <p:guideLst>
        <p:guide orient="horz" pos="2160"/>
        <p:guide pos="480"/>
        <p:guide pos="7200"/>
        <p:guide pos="4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-184"/>
    </p:cViewPr>
  </p:sorterViewPr>
  <p:notesViewPr>
    <p:cSldViewPr snapToGrid="0">
      <p:cViewPr varScale="1">
        <p:scale>
          <a:sx n="48" d="100"/>
          <a:sy n="48" d="100"/>
        </p:scale>
        <p:origin x="1828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lin Jazmin Barragan Auhing (2121297)" userId="02602ab8-deef-44be-914b-8306dde3cde6" providerId="ADAL" clId="{D34DA793-ABDF-4D64-B8AA-BC836EABA599}"/>
    <pc:docChg chg="undo custSel addSld delSld modSld sldOrd delMainMaster modSection">
      <pc:chgData name="Sulin Jazmin Barragan Auhing (2121297)" userId="02602ab8-deef-44be-914b-8306dde3cde6" providerId="ADAL" clId="{D34DA793-ABDF-4D64-B8AA-BC836EABA599}" dt="2022-04-11T21:17:35.660" v="6958" actId="20577"/>
      <pc:docMkLst>
        <pc:docMk/>
      </pc:docMkLst>
      <pc:sldChg chg="addSp delSp modSp add mod ord">
        <pc:chgData name="Sulin Jazmin Barragan Auhing (2121297)" userId="02602ab8-deef-44be-914b-8306dde3cde6" providerId="ADAL" clId="{D34DA793-ABDF-4D64-B8AA-BC836EABA599}" dt="2022-04-11T21:12:58.937" v="6825" actId="20577"/>
        <pc:sldMkLst>
          <pc:docMk/>
          <pc:sldMk cId="0" sldId="264"/>
        </pc:sldMkLst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" creationId="{C90D1744-9A4D-4DE6-9007-6B05D0983D83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3" creationId="{86315BBD-682F-41BB-866C-D37A1BB82522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4" creationId="{3E1E8B19-3028-45A8-9B8D-D36B0D87AC56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4" creationId="{BED2B33F-C2BF-42AE-88B6-946393031989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5" creationId="{8E4E7844-AA7B-4B69-B8C2-A1195C3BB9B7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6" creationId="{1A6F9682-FF11-44F2-B699-EDF635241CB2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7" creationId="{F5482E66-A466-46B6-9674-0DA311884600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31" creationId="{91150AD0-93A2-41C7-A0C8-E7DC67FB6741}"/>
          </ac:spMkLst>
        </pc:spChg>
        <pc:spChg chg="del mod">
          <ac:chgData name="Sulin Jazmin Barragan Auhing (2121297)" userId="02602ab8-deef-44be-914b-8306dde3cde6" providerId="ADAL" clId="{D34DA793-ABDF-4D64-B8AA-BC836EABA599}" dt="2022-04-11T19:22:26.576" v="3510" actId="478"/>
          <ac:spMkLst>
            <pc:docMk/>
            <pc:sldMk cId="0" sldId="264"/>
            <ac:spMk id="32" creationId="{F9320C20-6DBB-4E58-8AB3-572314A0B3B2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14343" creationId="{49361E3D-1869-49C4-8C3B-9AA32FCD0116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14346" creationId="{349D30A7-A042-48CD-8F0F-05D3869114DD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14349" creationId="{93E73D9A-F909-4CB7-8495-BB481212F883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14352" creationId="{C88E0544-72D2-4A69-BCF2-B187FE51E884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6626" creationId="{3E7DBA90-4FCD-463F-A030-3FD5F34FBFB3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6628" creationId="{C28B9950-E90E-4EB9-9E63-6A4823FBD46D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6629" creationId="{FED5B8E1-5EC9-46D0-A1C9-8491362B483B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6631" creationId="{C9E91E6C-8C94-4EE8-9FB4-1B01739EC500}"/>
          </ac:spMkLst>
        </pc:spChg>
        <pc:spChg chg="mod">
          <ac:chgData name="Sulin Jazmin Barragan Auhing (2121297)" userId="02602ab8-deef-44be-914b-8306dde3cde6" providerId="ADAL" clId="{D34DA793-ABDF-4D64-B8AA-BC836EABA599}" dt="2022-04-11T21:12:58.937" v="6825" actId="20577"/>
          <ac:spMkLst>
            <pc:docMk/>
            <pc:sldMk cId="0" sldId="264"/>
            <ac:spMk id="26632" creationId="{2D47C85E-5A22-4CE7-898D-C097DEBB0BFA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6634" creationId="{CFE750B8-D473-4F6D-A64D-EACD03D4F852}"/>
          </ac:spMkLst>
        </pc:spChg>
        <pc:spChg chg="mod">
          <ac:chgData name="Sulin Jazmin Barragan Auhing (2121297)" userId="02602ab8-deef-44be-914b-8306dde3cde6" providerId="ADAL" clId="{D34DA793-ABDF-4D64-B8AA-BC836EABA599}" dt="2022-04-11T21:09:24.567" v="6791" actId="20577"/>
          <ac:spMkLst>
            <pc:docMk/>
            <pc:sldMk cId="0" sldId="264"/>
            <ac:spMk id="26635" creationId="{939B4348-F1BE-443B-BB80-20E78D03ACF2}"/>
          </ac:spMkLst>
        </pc:spChg>
        <pc:spChg chg="mod">
          <ac:chgData name="Sulin Jazmin Barragan Auhing (2121297)" userId="02602ab8-deef-44be-914b-8306dde3cde6" providerId="ADAL" clId="{D34DA793-ABDF-4D64-B8AA-BC836EABA599}" dt="2022-04-11T20:55:53.342" v="6713" actId="1076"/>
          <ac:spMkLst>
            <pc:docMk/>
            <pc:sldMk cId="0" sldId="264"/>
            <ac:spMk id="26637" creationId="{9C281230-95DC-40C9-B988-4820AD387DE4}"/>
          </ac:spMkLst>
        </pc:spChg>
        <pc:grpChg chg="mod">
          <ac:chgData name="Sulin Jazmin Barragan Auhing (2121297)" userId="02602ab8-deef-44be-914b-8306dde3cde6" providerId="ADAL" clId="{D34DA793-ABDF-4D64-B8AA-BC836EABA599}" dt="2022-04-11T20:55:53.342" v="6713" actId="1076"/>
          <ac:grpSpMkLst>
            <pc:docMk/>
            <pc:sldMk cId="0" sldId="264"/>
            <ac:grpSpMk id="26625" creationId="{C1C804C3-9C7B-4C20-8213-3CE462C1F0C2}"/>
          </ac:grpSpMkLst>
        </pc:grpChg>
        <pc:grpChg chg="del mod">
          <ac:chgData name="Sulin Jazmin Barragan Auhing (2121297)" userId="02602ab8-deef-44be-914b-8306dde3cde6" providerId="ADAL" clId="{D34DA793-ABDF-4D64-B8AA-BC836EABA599}" dt="2022-04-11T19:22:26.576" v="3510" actId="478"/>
          <ac:grpSpMkLst>
            <pc:docMk/>
            <pc:sldMk cId="0" sldId="264"/>
            <ac:grpSpMk id="26645" creationId="{4BA97545-53C5-47AA-8B54-18CDA5B9F025}"/>
          </ac:grpSpMkLst>
        </pc:grpChg>
        <pc:picChg chg="add mod">
          <ac:chgData name="Sulin Jazmin Barragan Auhing (2121297)" userId="02602ab8-deef-44be-914b-8306dde3cde6" providerId="ADAL" clId="{D34DA793-ABDF-4D64-B8AA-BC836EABA599}" dt="2022-04-11T20:25:08.002" v="6114" actId="1076"/>
          <ac:picMkLst>
            <pc:docMk/>
            <pc:sldMk cId="0" sldId="264"/>
            <ac:picMk id="5" creationId="{86AB6111-D910-4DA7-A6F0-21D14023DBA2}"/>
          </ac:picMkLst>
        </pc:picChg>
      </pc:sldChg>
      <pc:sldChg chg="addSp delSp modSp add del mod">
        <pc:chgData name="Sulin Jazmin Barragan Auhing (2121297)" userId="02602ab8-deef-44be-914b-8306dde3cde6" providerId="ADAL" clId="{D34DA793-ABDF-4D64-B8AA-BC836EABA599}" dt="2022-04-11T19:27:39.065" v="3590" actId="47"/>
        <pc:sldMkLst>
          <pc:docMk/>
          <pc:sldMk cId="0" sldId="268"/>
        </pc:sldMkLst>
        <pc:spChg chg="add del mod">
          <ac:chgData name="Sulin Jazmin Barragan Auhing (2121297)" userId="02602ab8-deef-44be-914b-8306dde3cde6" providerId="ADAL" clId="{D34DA793-ABDF-4D64-B8AA-BC836EABA599}" dt="2022-04-11T19:14:55.776" v="3145" actId="478"/>
          <ac:spMkLst>
            <pc:docMk/>
            <pc:sldMk cId="0" sldId="268"/>
            <ac:spMk id="24" creationId="{4FDD2BD0-F881-4E92-A5C8-A0601D2C89DE}"/>
          </ac:spMkLst>
        </pc:spChg>
        <pc:spChg chg="del">
          <ac:chgData name="Sulin Jazmin Barragan Auhing (2121297)" userId="02602ab8-deef-44be-914b-8306dde3cde6" providerId="ADAL" clId="{D34DA793-ABDF-4D64-B8AA-BC836EABA599}" dt="2022-04-11T19:13:19.029" v="3134" actId="478"/>
          <ac:spMkLst>
            <pc:docMk/>
            <pc:sldMk cId="0" sldId="268"/>
            <ac:spMk id="57" creationId="{C3516139-F3B3-49B5-9D7D-E6E058255810}"/>
          </ac:spMkLst>
        </pc:spChg>
      </pc:sldChg>
      <pc:sldChg chg="addSp delSp modSp mod">
        <pc:chgData name="Sulin Jazmin Barragan Auhing (2121297)" userId="02602ab8-deef-44be-914b-8306dde3cde6" providerId="ADAL" clId="{D34DA793-ABDF-4D64-B8AA-BC836EABA599}" dt="2022-04-11T14:22:04.360" v="319" actId="1076"/>
        <pc:sldMkLst>
          <pc:docMk/>
          <pc:sldMk cId="4152393503" sldId="1866"/>
        </pc:sldMkLst>
        <pc:spChg chg="add del mod">
          <ac:chgData name="Sulin Jazmin Barragan Auhing (2121297)" userId="02602ab8-deef-44be-914b-8306dde3cde6" providerId="ADAL" clId="{D34DA793-ABDF-4D64-B8AA-BC836EABA599}" dt="2022-04-11T14:10:14.551" v="63" actId="767"/>
          <ac:spMkLst>
            <pc:docMk/>
            <pc:sldMk cId="4152393503" sldId="1866"/>
            <ac:spMk id="2" creationId="{C84EC075-743F-4DE3-8158-0A743A6B71BA}"/>
          </ac:spMkLst>
        </pc:spChg>
        <pc:spChg chg="add mod">
          <ac:chgData name="Sulin Jazmin Barragan Auhing (2121297)" userId="02602ab8-deef-44be-914b-8306dde3cde6" providerId="ADAL" clId="{D34DA793-ABDF-4D64-B8AA-BC836EABA599}" dt="2022-04-11T14:22:04.360" v="319" actId="1076"/>
          <ac:spMkLst>
            <pc:docMk/>
            <pc:sldMk cId="4152393503" sldId="1866"/>
            <ac:spMk id="3" creationId="{18030A6D-DDF8-42A9-9B08-BCB8E4D1E45F}"/>
          </ac:spMkLst>
        </pc:spChg>
        <pc:spChg chg="add mod">
          <ac:chgData name="Sulin Jazmin Barragan Auhing (2121297)" userId="02602ab8-deef-44be-914b-8306dde3cde6" providerId="ADAL" clId="{D34DA793-ABDF-4D64-B8AA-BC836EABA599}" dt="2022-04-11T14:21:44.187" v="316" actId="1076"/>
          <ac:spMkLst>
            <pc:docMk/>
            <pc:sldMk cId="4152393503" sldId="1866"/>
            <ac:spMk id="4" creationId="{44D219A2-D977-416F-8A6F-F35ECBBE9E9E}"/>
          </ac:spMkLst>
        </pc:spChg>
        <pc:spChg chg="mod">
          <ac:chgData name="Sulin Jazmin Barragan Auhing (2121297)" userId="02602ab8-deef-44be-914b-8306dde3cde6" providerId="ADAL" clId="{D34DA793-ABDF-4D64-B8AA-BC836EABA599}" dt="2022-04-11T14:21:53.246" v="318" actId="1076"/>
          <ac:spMkLst>
            <pc:docMk/>
            <pc:sldMk cId="4152393503" sldId="1866"/>
            <ac:spMk id="6" creationId="{F168E5CF-FC82-40DA-8E6D-0BFF887BD80E}"/>
          </ac:spMkLst>
        </pc:spChg>
        <pc:picChg chg="add mod">
          <ac:chgData name="Sulin Jazmin Barragan Auhing (2121297)" userId="02602ab8-deef-44be-914b-8306dde3cde6" providerId="ADAL" clId="{D34DA793-ABDF-4D64-B8AA-BC836EABA599}" dt="2022-04-11T14:21:31.954" v="315" actId="1076"/>
          <ac:picMkLst>
            <pc:docMk/>
            <pc:sldMk cId="4152393503" sldId="1866"/>
            <ac:picMk id="7" creationId="{1AEF11BA-C6C2-414C-93A0-E0555E9BF02F}"/>
          </ac:picMkLst>
        </pc:picChg>
      </pc:sldChg>
      <pc:sldChg chg="addSp delSp modSp del mod ord setBg">
        <pc:chgData name="Sulin Jazmin Barragan Auhing (2121297)" userId="02602ab8-deef-44be-914b-8306dde3cde6" providerId="ADAL" clId="{D34DA793-ABDF-4D64-B8AA-BC836EABA599}" dt="2022-04-11T18:57:06.333" v="3110" actId="47"/>
        <pc:sldMkLst>
          <pc:docMk/>
          <pc:sldMk cId="3174066405" sldId="1867"/>
        </pc:sldMkLst>
        <pc:spChg chg="mod">
          <ac:chgData name="Sulin Jazmin Barragan Auhing (2121297)" userId="02602ab8-deef-44be-914b-8306dde3cde6" providerId="ADAL" clId="{D34DA793-ABDF-4D64-B8AA-BC836EABA599}" dt="2022-04-11T17:51:15.195" v="2590" actId="20577"/>
          <ac:spMkLst>
            <pc:docMk/>
            <pc:sldMk cId="3174066405" sldId="1867"/>
            <ac:spMk id="2" creationId="{3F36812B-2065-4A2B-B59B-8957022687BC}"/>
          </ac:spMkLst>
        </pc:spChg>
        <pc:spChg chg="mod">
          <ac:chgData name="Sulin Jazmin Barragan Auhing (2121297)" userId="02602ab8-deef-44be-914b-8306dde3cde6" providerId="ADAL" clId="{D34DA793-ABDF-4D64-B8AA-BC836EABA599}" dt="2022-04-11T17:46:29.026" v="2571" actId="207"/>
          <ac:spMkLst>
            <pc:docMk/>
            <pc:sldMk cId="3174066405" sldId="1867"/>
            <ac:spMk id="5" creationId="{E8C5EA60-12FC-4FB7-9CED-CDC28177F4B1}"/>
          </ac:spMkLst>
        </pc:spChg>
        <pc:picChg chg="add del mod">
          <ac:chgData name="Sulin Jazmin Barragan Auhing (2121297)" userId="02602ab8-deef-44be-914b-8306dde3cde6" providerId="ADAL" clId="{D34DA793-ABDF-4D64-B8AA-BC836EABA599}" dt="2022-04-11T17:50:15.589" v="2579" actId="478"/>
          <ac:picMkLst>
            <pc:docMk/>
            <pc:sldMk cId="3174066405" sldId="1867"/>
            <ac:picMk id="4" creationId="{C17C5B47-89AC-4764-AB24-E59FD3956C33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52:21.609" v="2594" actId="478"/>
          <ac:picMkLst>
            <pc:docMk/>
            <pc:sldMk cId="3174066405" sldId="1867"/>
            <ac:picMk id="6" creationId="{EC047EF8-4FF6-4D86-A838-B8E5F504065C}"/>
          </ac:picMkLst>
        </pc:picChg>
      </pc:sldChg>
      <pc:sldChg chg="addSp delSp modSp del mod setBg">
        <pc:chgData name="Sulin Jazmin Barragan Auhing (2121297)" userId="02602ab8-deef-44be-914b-8306dde3cde6" providerId="ADAL" clId="{D34DA793-ABDF-4D64-B8AA-BC836EABA599}" dt="2022-04-11T19:12:04.169" v="3129" actId="47"/>
        <pc:sldMkLst>
          <pc:docMk/>
          <pc:sldMk cId="85230843" sldId="1868"/>
        </pc:sldMkLst>
        <pc:spChg chg="add del mod">
          <ac:chgData name="Sulin Jazmin Barragan Auhing (2121297)" userId="02602ab8-deef-44be-914b-8306dde3cde6" providerId="ADAL" clId="{D34DA793-ABDF-4D64-B8AA-BC836EABA599}" dt="2022-04-11T19:09:50.204" v="3115" actId="478"/>
          <ac:spMkLst>
            <pc:docMk/>
            <pc:sldMk cId="85230843" sldId="1868"/>
            <ac:spMk id="3" creationId="{9422C548-D9E6-4216-899D-BC9A33877CA1}"/>
          </ac:spMkLst>
        </pc:spChg>
        <pc:spChg chg="del mod">
          <ac:chgData name="Sulin Jazmin Barragan Auhing (2121297)" userId="02602ab8-deef-44be-914b-8306dde3cde6" providerId="ADAL" clId="{D34DA793-ABDF-4D64-B8AA-BC836EABA599}" dt="2022-04-11T19:09:48.073" v="3114" actId="478"/>
          <ac:spMkLst>
            <pc:docMk/>
            <pc:sldMk cId="85230843" sldId="1868"/>
            <ac:spMk id="4" creationId="{FD9E38B3-4686-8247-9625-49018D29F408}"/>
          </ac:spMkLst>
        </pc:spChg>
        <pc:spChg chg="del mod">
          <ac:chgData name="Sulin Jazmin Barragan Auhing (2121297)" userId="02602ab8-deef-44be-914b-8306dde3cde6" providerId="ADAL" clId="{D34DA793-ABDF-4D64-B8AA-BC836EABA599}" dt="2022-04-11T19:09:54.547" v="3117" actId="478"/>
          <ac:spMkLst>
            <pc:docMk/>
            <pc:sldMk cId="85230843" sldId="1868"/>
            <ac:spMk id="6" creationId="{7DCBA01B-ECA4-4938-872A-B38BEB13AC06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9:09:59.398" v="3118" actId="478"/>
          <ac:spMkLst>
            <pc:docMk/>
            <pc:sldMk cId="85230843" sldId="1868"/>
            <ac:spMk id="7" creationId="{4A85D504-094A-4981-9CDF-6E22E285C90B}"/>
          </ac:spMkLst>
        </pc:spChg>
        <pc:picChg chg="add del">
          <ac:chgData name="Sulin Jazmin Barragan Auhing (2121297)" userId="02602ab8-deef-44be-914b-8306dde3cde6" providerId="ADAL" clId="{D34DA793-ABDF-4D64-B8AA-BC836EABA599}" dt="2022-04-11T19:10:58.815" v="3125" actId="478"/>
          <ac:picMkLst>
            <pc:docMk/>
            <pc:sldMk cId="85230843" sldId="1868"/>
            <ac:picMk id="8" creationId="{2BB9EBC1-0DB3-477D-A6FF-0665CE1DA183}"/>
          </ac:picMkLst>
        </pc:picChg>
      </pc:sldChg>
      <pc:sldChg chg="del">
        <pc:chgData name="Sulin Jazmin Barragan Auhing (2121297)" userId="02602ab8-deef-44be-914b-8306dde3cde6" providerId="ADAL" clId="{D34DA793-ABDF-4D64-B8AA-BC836EABA599}" dt="2022-04-11T19:43:17.076" v="4844" actId="47"/>
        <pc:sldMkLst>
          <pc:docMk/>
          <pc:sldMk cId="551686880" sldId="1869"/>
        </pc:sldMkLst>
      </pc:sldChg>
      <pc:sldChg chg="modSp mod ord">
        <pc:chgData name="Sulin Jazmin Barragan Auhing (2121297)" userId="02602ab8-deef-44be-914b-8306dde3cde6" providerId="ADAL" clId="{D34DA793-ABDF-4D64-B8AA-BC836EABA599}" dt="2022-04-11T19:42:16.398" v="4839" actId="20577"/>
        <pc:sldMkLst>
          <pc:docMk/>
          <pc:sldMk cId="2701910104" sldId="1870"/>
        </pc:sldMkLst>
        <pc:spChg chg="mod">
          <ac:chgData name="Sulin Jazmin Barragan Auhing (2121297)" userId="02602ab8-deef-44be-914b-8306dde3cde6" providerId="ADAL" clId="{D34DA793-ABDF-4D64-B8AA-BC836EABA599}" dt="2022-04-11T19:42:16.398" v="4839" actId="20577"/>
          <ac:spMkLst>
            <pc:docMk/>
            <pc:sldMk cId="2701910104" sldId="1870"/>
            <ac:spMk id="3" creationId="{EF99585A-5E1F-40FA-8E64-BB4F04611657}"/>
          </ac:spMkLst>
        </pc:spChg>
        <pc:spChg chg="mod">
          <ac:chgData name="Sulin Jazmin Barragan Auhing (2121297)" userId="02602ab8-deef-44be-914b-8306dde3cde6" providerId="ADAL" clId="{D34DA793-ABDF-4D64-B8AA-BC836EABA599}" dt="2022-04-11T14:38:10.932" v="616" actId="255"/>
          <ac:spMkLst>
            <pc:docMk/>
            <pc:sldMk cId="2701910104" sldId="1870"/>
            <ac:spMk id="5" creationId="{CF037412-7BC5-4AAA-8ED5-FC377A84CB0C}"/>
          </ac:spMkLst>
        </pc:spChg>
      </pc:sldChg>
      <pc:sldChg chg="del">
        <pc:chgData name="Sulin Jazmin Barragan Auhing (2121297)" userId="02602ab8-deef-44be-914b-8306dde3cde6" providerId="ADAL" clId="{D34DA793-ABDF-4D64-B8AA-BC836EABA599}" dt="2022-04-11T19:43:21.206" v="4845" actId="47"/>
        <pc:sldMkLst>
          <pc:docMk/>
          <pc:sldMk cId="3477364328" sldId="1871"/>
        </pc:sldMkLst>
      </pc:sldChg>
      <pc:sldChg chg="addSp delSp modSp mod ord setBg">
        <pc:chgData name="Sulin Jazmin Barragan Auhing (2121297)" userId="02602ab8-deef-44be-914b-8306dde3cde6" providerId="ADAL" clId="{D34DA793-ABDF-4D64-B8AA-BC836EABA599}" dt="2022-04-11T20:15:18.225" v="6086"/>
        <pc:sldMkLst>
          <pc:docMk/>
          <pc:sldMk cId="2671048786" sldId="1872"/>
        </pc:sldMkLst>
        <pc:spChg chg="mod">
          <ac:chgData name="Sulin Jazmin Barragan Auhing (2121297)" userId="02602ab8-deef-44be-914b-8306dde3cde6" providerId="ADAL" clId="{D34DA793-ABDF-4D64-B8AA-BC836EABA599}" dt="2022-04-11T20:09:12.493" v="6061" actId="1076"/>
          <ac:spMkLst>
            <pc:docMk/>
            <pc:sldMk cId="2671048786" sldId="1872"/>
            <ac:spMk id="3" creationId="{87FFCC38-D58E-4E17-AA29-4F5F2A66F1EA}"/>
          </ac:spMkLst>
        </pc:spChg>
        <pc:spChg chg="del mod">
          <ac:chgData name="Sulin Jazmin Barragan Auhing (2121297)" userId="02602ab8-deef-44be-914b-8306dde3cde6" providerId="ADAL" clId="{D34DA793-ABDF-4D64-B8AA-BC836EABA599}" dt="2022-04-11T19:47:17.673" v="5168" actId="931"/>
          <ac:spMkLst>
            <pc:docMk/>
            <pc:sldMk cId="2671048786" sldId="1872"/>
            <ac:spMk id="6" creationId="{ABBE63FD-D9C7-444F-860A-18548AACC400}"/>
          </ac:spMkLst>
        </pc:spChg>
        <pc:spChg chg="del mod">
          <ac:chgData name="Sulin Jazmin Barragan Auhing (2121297)" userId="02602ab8-deef-44be-914b-8306dde3cde6" providerId="ADAL" clId="{D34DA793-ABDF-4D64-B8AA-BC836EABA599}" dt="2022-04-11T19:45:39.498" v="4895" actId="931"/>
          <ac:spMkLst>
            <pc:docMk/>
            <pc:sldMk cId="2671048786" sldId="1872"/>
            <ac:spMk id="7" creationId="{F3C17070-3423-401C-9DE7-B5BFD642EF36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9:57:13.740" v="5916" actId="478"/>
          <ac:spMkLst>
            <pc:docMk/>
            <pc:sldMk cId="2671048786" sldId="1872"/>
            <ac:spMk id="9" creationId="{8C7F8110-0483-4CFD-8C24-A4E42DACE0CA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9:56:40.609" v="5913" actId="478"/>
          <ac:spMkLst>
            <pc:docMk/>
            <pc:sldMk cId="2671048786" sldId="1872"/>
            <ac:spMk id="11" creationId="{88C88F2C-AA9E-4CA6-A754-C51F31CDC13F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9:56:38.887" v="5912" actId="478"/>
          <ac:spMkLst>
            <pc:docMk/>
            <pc:sldMk cId="2671048786" sldId="1872"/>
            <ac:spMk id="13" creationId="{B07A3FF9-9E46-4014-9142-20AB7DFA5D7E}"/>
          </ac:spMkLst>
        </pc:spChg>
        <pc:spChg chg="add mod">
          <ac:chgData name="Sulin Jazmin Barragan Auhing (2121297)" userId="02602ab8-deef-44be-914b-8306dde3cde6" providerId="ADAL" clId="{D34DA793-ABDF-4D64-B8AA-BC836EABA599}" dt="2022-04-11T20:07:40.748" v="6027" actId="1076"/>
          <ac:spMkLst>
            <pc:docMk/>
            <pc:sldMk cId="2671048786" sldId="1872"/>
            <ac:spMk id="33" creationId="{60028A16-5F41-41BF-9C01-87C66DF9AEAE}"/>
          </ac:spMkLst>
        </pc:spChg>
        <pc:spChg chg="add mod">
          <ac:chgData name="Sulin Jazmin Barragan Auhing (2121297)" userId="02602ab8-deef-44be-914b-8306dde3cde6" providerId="ADAL" clId="{D34DA793-ABDF-4D64-B8AA-BC836EABA599}" dt="2022-04-11T20:09:31.746" v="6064" actId="1076"/>
          <ac:spMkLst>
            <pc:docMk/>
            <pc:sldMk cId="2671048786" sldId="1872"/>
            <ac:spMk id="34" creationId="{3D4D4967-E7E0-426B-BCE6-A1B1C74BED3C}"/>
          </ac:spMkLst>
        </pc:spChg>
        <pc:spChg chg="mod">
          <ac:chgData name="Sulin Jazmin Barragan Auhing (2121297)" userId="02602ab8-deef-44be-914b-8306dde3cde6" providerId="ADAL" clId="{D34DA793-ABDF-4D64-B8AA-BC836EABA599}" dt="2022-04-11T20:09:20.481" v="6062" actId="1076"/>
          <ac:spMkLst>
            <pc:docMk/>
            <pc:sldMk cId="2671048786" sldId="1872"/>
            <ac:spMk id="9219" creationId="{A17D04F1-4318-4DD6-B27E-D66AE4D426B2}"/>
          </ac:spMkLst>
        </pc:spChg>
        <pc:picChg chg="add del mod modCrop">
          <ac:chgData name="Sulin Jazmin Barragan Auhing (2121297)" userId="02602ab8-deef-44be-914b-8306dde3cde6" providerId="ADAL" clId="{D34DA793-ABDF-4D64-B8AA-BC836EABA599}" dt="2022-04-11T19:56:35.431" v="5910" actId="478"/>
          <ac:picMkLst>
            <pc:docMk/>
            <pc:sldMk cId="2671048786" sldId="1872"/>
            <ac:picMk id="4" creationId="{53C22217-F2A9-4F93-B05D-5131358FB08D}"/>
          </ac:picMkLst>
        </pc:picChg>
        <pc:picChg chg="add del mod modCrop">
          <ac:chgData name="Sulin Jazmin Barragan Auhing (2121297)" userId="02602ab8-deef-44be-914b-8306dde3cde6" providerId="ADAL" clId="{D34DA793-ABDF-4D64-B8AA-BC836EABA599}" dt="2022-04-11T19:56:36.918" v="5911" actId="478"/>
          <ac:picMkLst>
            <pc:docMk/>
            <pc:sldMk cId="2671048786" sldId="1872"/>
            <ac:picMk id="8" creationId="{AC6DF12B-E501-4DEB-B162-9BBF59832106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9:59:22.756" v="5927" actId="931"/>
          <ac:picMkLst>
            <pc:docMk/>
            <pc:sldMk cId="2671048786" sldId="1872"/>
            <ac:picMk id="23" creationId="{72CBC6AB-8370-4B84-93B7-B626076C6F44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20:00:02.451" v="5934" actId="478"/>
          <ac:picMkLst>
            <pc:docMk/>
            <pc:sldMk cId="2671048786" sldId="1872"/>
            <ac:picMk id="25" creationId="{F8DB2DAD-8BE5-4BFD-9CC5-F7E72452E15A}"/>
          </ac:picMkLst>
        </pc:picChg>
        <pc:picChg chg="add mod">
          <ac:chgData name="Sulin Jazmin Barragan Auhing (2121297)" userId="02602ab8-deef-44be-914b-8306dde3cde6" providerId="ADAL" clId="{D34DA793-ABDF-4D64-B8AA-BC836EABA599}" dt="2022-04-11T20:03:56.161" v="5964" actId="1076"/>
          <ac:picMkLst>
            <pc:docMk/>
            <pc:sldMk cId="2671048786" sldId="1872"/>
            <ac:picMk id="27" creationId="{7F4A00E9-2767-40DC-A887-976646C48B66}"/>
          </ac:picMkLst>
        </pc:picChg>
        <pc:picChg chg="add mod">
          <ac:chgData name="Sulin Jazmin Barragan Auhing (2121297)" userId="02602ab8-deef-44be-914b-8306dde3cde6" providerId="ADAL" clId="{D34DA793-ABDF-4D64-B8AA-BC836EABA599}" dt="2022-04-11T20:09:25.375" v="6063" actId="1076"/>
          <ac:picMkLst>
            <pc:docMk/>
            <pc:sldMk cId="2671048786" sldId="1872"/>
            <ac:picMk id="29" creationId="{26AF9589-8E54-4DA0-8876-4AAB2C271E5E}"/>
          </ac:picMkLst>
        </pc:picChg>
        <pc:cxnChg chg="add del">
          <ac:chgData name="Sulin Jazmin Barragan Auhing (2121297)" userId="02602ab8-deef-44be-914b-8306dde3cde6" providerId="ADAL" clId="{D34DA793-ABDF-4D64-B8AA-BC836EABA599}" dt="2022-04-11T19:57:08.906" v="5915" actId="478"/>
          <ac:cxnSpMkLst>
            <pc:docMk/>
            <pc:sldMk cId="2671048786" sldId="1872"/>
            <ac:cxnSpMk id="15" creationId="{805912CB-B686-4FD8-9D88-B706C7838284}"/>
          </ac:cxnSpMkLst>
        </pc:cxnChg>
        <pc:cxnChg chg="add del mod">
          <ac:chgData name="Sulin Jazmin Barragan Auhing (2121297)" userId="02602ab8-deef-44be-914b-8306dde3cde6" providerId="ADAL" clId="{D34DA793-ABDF-4D64-B8AA-BC836EABA599}" dt="2022-04-11T20:03:15.572" v="5961" actId="478"/>
          <ac:cxnSpMkLst>
            <pc:docMk/>
            <pc:sldMk cId="2671048786" sldId="1872"/>
            <ac:cxnSpMk id="17" creationId="{B7D6AC5D-7D28-4B46-BB71-28BE175F76B3}"/>
          </ac:cxnSpMkLst>
        </pc:cxnChg>
        <pc:cxnChg chg="add del mod">
          <ac:chgData name="Sulin Jazmin Barragan Auhing (2121297)" userId="02602ab8-deef-44be-914b-8306dde3cde6" providerId="ADAL" clId="{D34DA793-ABDF-4D64-B8AA-BC836EABA599}" dt="2022-04-11T20:02:57.548" v="5958" actId="478"/>
          <ac:cxnSpMkLst>
            <pc:docMk/>
            <pc:sldMk cId="2671048786" sldId="1872"/>
            <ac:cxnSpMk id="19" creationId="{2D34FDB3-F973-4545-A059-0D30046E0C44}"/>
          </ac:cxnSpMkLst>
        </pc:cxnChg>
        <pc:cxnChg chg="add del mod">
          <ac:chgData name="Sulin Jazmin Barragan Auhing (2121297)" userId="02602ab8-deef-44be-914b-8306dde3cde6" providerId="ADAL" clId="{D34DA793-ABDF-4D64-B8AA-BC836EABA599}" dt="2022-04-11T19:58:07.107" v="5922" actId="478"/>
          <ac:cxnSpMkLst>
            <pc:docMk/>
            <pc:sldMk cId="2671048786" sldId="1872"/>
            <ac:cxnSpMk id="21" creationId="{C77E6203-C539-4134-9A52-40B27D17D5F5}"/>
          </ac:cxnSpMkLst>
        </pc:cxnChg>
        <pc:cxnChg chg="add del">
          <ac:chgData name="Sulin Jazmin Barragan Auhing (2121297)" userId="02602ab8-deef-44be-914b-8306dde3cde6" providerId="ADAL" clId="{D34DA793-ABDF-4D64-B8AA-BC836EABA599}" dt="2022-04-11T20:03:13.536" v="5960" actId="478"/>
          <ac:cxnSpMkLst>
            <pc:docMk/>
            <pc:sldMk cId="2671048786" sldId="1872"/>
            <ac:cxnSpMk id="32" creationId="{CB718FDB-925A-4AEE-A885-DE603E6C3571}"/>
          </ac:cxnSpMkLst>
        </pc:cxnChg>
      </pc:sldChg>
      <pc:sldChg chg="addSp delSp modSp mod ord">
        <pc:chgData name="Sulin Jazmin Barragan Auhing (2121297)" userId="02602ab8-deef-44be-914b-8306dde3cde6" providerId="ADAL" clId="{D34DA793-ABDF-4D64-B8AA-BC836EABA599}" dt="2022-04-11T21:07:18.124" v="6768" actId="20577"/>
        <pc:sldMkLst>
          <pc:docMk/>
          <pc:sldMk cId="261615471" sldId="1873"/>
        </pc:sldMkLst>
        <pc:spChg chg="mod">
          <ac:chgData name="Sulin Jazmin Barragan Auhing (2121297)" userId="02602ab8-deef-44be-914b-8306dde3cde6" providerId="ADAL" clId="{D34DA793-ABDF-4D64-B8AA-BC836EABA599}" dt="2022-04-11T21:07:18.124" v="6768" actId="20577"/>
          <ac:spMkLst>
            <pc:docMk/>
            <pc:sldMk cId="261615471" sldId="1873"/>
            <ac:spMk id="2" creationId="{9B8BBDC7-B590-43B7-BBD0-3A247210E1AC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7:05:19.570" v="1683" actId="478"/>
          <ac:spMkLst>
            <pc:docMk/>
            <pc:sldMk cId="261615471" sldId="1873"/>
            <ac:spMk id="3" creationId="{CF63165A-9A58-427D-9A15-0E4D7B550F19}"/>
          </ac:spMkLst>
        </pc:spChg>
        <pc:spChg chg="mod">
          <ac:chgData name="Sulin Jazmin Barragan Auhing (2121297)" userId="02602ab8-deef-44be-914b-8306dde3cde6" providerId="ADAL" clId="{D34DA793-ABDF-4D64-B8AA-BC836EABA599}" dt="2022-04-11T18:48:43.082" v="3032" actId="1076"/>
          <ac:spMkLst>
            <pc:docMk/>
            <pc:sldMk cId="261615471" sldId="1873"/>
            <ac:spMk id="8" creationId="{E70FA737-AD1C-47EE-9777-37A7095BC3B1}"/>
          </ac:spMkLst>
        </pc:spChg>
        <pc:spChg chg="add del">
          <ac:chgData name="Sulin Jazmin Barragan Auhing (2121297)" userId="02602ab8-deef-44be-914b-8306dde3cde6" providerId="ADAL" clId="{D34DA793-ABDF-4D64-B8AA-BC836EABA599}" dt="2022-04-11T17:05:41.074" v="1685" actId="478"/>
          <ac:spMkLst>
            <pc:docMk/>
            <pc:sldMk cId="261615471" sldId="1873"/>
            <ac:spMk id="9" creationId="{E8CDF9E9-9F8E-4E0C-8B47-6A9D9D0FE113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7:56:05.735" v="2609" actId="478"/>
          <ac:spMkLst>
            <pc:docMk/>
            <pc:sldMk cId="261615471" sldId="1873"/>
            <ac:spMk id="18" creationId="{931DAA2E-C07E-42FB-988C-748E6544ED15}"/>
          </ac:spMkLst>
        </pc:spChg>
        <pc:picChg chg="add del mod">
          <ac:chgData name="Sulin Jazmin Barragan Auhing (2121297)" userId="02602ab8-deef-44be-914b-8306dde3cde6" providerId="ADAL" clId="{D34DA793-ABDF-4D64-B8AA-BC836EABA599}" dt="2022-04-11T17:05:15.106" v="1681" actId="478"/>
          <ac:picMkLst>
            <pc:docMk/>
            <pc:sldMk cId="261615471" sldId="1873"/>
            <ac:picMk id="5" creationId="{44A30C91-1498-4855-B7D9-CACB3E41400D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05:06.349" v="1679" actId="478"/>
          <ac:picMkLst>
            <pc:docMk/>
            <pc:sldMk cId="261615471" sldId="1873"/>
            <ac:picMk id="7" creationId="{49DCEAC9-9FDB-4167-A7D5-0FAF99EE6027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10:50.364" v="1699" actId="478"/>
          <ac:picMkLst>
            <pc:docMk/>
            <pc:sldMk cId="261615471" sldId="1873"/>
            <ac:picMk id="11" creationId="{F8C4541B-B50F-4AC2-8D69-49973997A50A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06:42.699" v="1690" actId="478"/>
          <ac:picMkLst>
            <pc:docMk/>
            <pc:sldMk cId="261615471" sldId="1873"/>
            <ac:picMk id="13" creationId="{CE08961F-493A-4E55-BB9A-BC482B1EA27F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10:52.210" v="1700" actId="478"/>
          <ac:picMkLst>
            <pc:docMk/>
            <pc:sldMk cId="261615471" sldId="1873"/>
            <ac:picMk id="15" creationId="{CA53168D-EBDA-4348-95CD-62ADAA3409A6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48:26.725" v="3031" actId="478"/>
          <ac:picMkLst>
            <pc:docMk/>
            <pc:sldMk cId="261615471" sldId="1873"/>
            <ac:picMk id="17" creationId="{682A47AC-1C1D-4074-8043-B57194CF0C80}"/>
          </ac:picMkLst>
        </pc:picChg>
      </pc:sldChg>
      <pc:sldChg chg="addSp delSp modSp del mod ord setBg">
        <pc:chgData name="Sulin Jazmin Barragan Auhing (2121297)" userId="02602ab8-deef-44be-914b-8306dde3cde6" providerId="ADAL" clId="{D34DA793-ABDF-4D64-B8AA-BC836EABA599}" dt="2022-04-11T20:23:21.459" v="6105" actId="47"/>
        <pc:sldMkLst>
          <pc:docMk/>
          <pc:sldMk cId="1533608244" sldId="1874"/>
        </pc:sldMkLst>
        <pc:spChg chg="del">
          <ac:chgData name="Sulin Jazmin Barragan Auhing (2121297)" userId="02602ab8-deef-44be-914b-8306dde3cde6" providerId="ADAL" clId="{D34DA793-ABDF-4D64-B8AA-BC836EABA599}" dt="2022-04-11T19:44:47.808" v="4881" actId="478"/>
          <ac:spMkLst>
            <pc:docMk/>
            <pc:sldMk cId="1533608244" sldId="1874"/>
            <ac:spMk id="3" creationId="{17155E1D-F4AD-41A7-B948-E2D246CCFE8A}"/>
          </ac:spMkLst>
        </pc:spChg>
        <pc:spChg chg="mod">
          <ac:chgData name="Sulin Jazmin Barragan Auhing (2121297)" userId="02602ab8-deef-44be-914b-8306dde3cde6" providerId="ADAL" clId="{D34DA793-ABDF-4D64-B8AA-BC836EABA599}" dt="2022-04-11T20:16:05.578" v="6089" actId="207"/>
          <ac:spMkLst>
            <pc:docMk/>
            <pc:sldMk cId="1533608244" sldId="1874"/>
            <ac:spMk id="4" creationId="{FD9E38B3-4686-8247-9625-49018D29F408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9:44:49.703" v="4882" actId="478"/>
          <ac:spMkLst>
            <pc:docMk/>
            <pc:sldMk cId="1533608244" sldId="1874"/>
            <ac:spMk id="5" creationId="{AEA436F7-5059-432C-87AA-B5020E4AFB08}"/>
          </ac:spMkLst>
        </pc:spChg>
        <pc:spChg chg="add mod">
          <ac:chgData name="Sulin Jazmin Barragan Auhing (2121297)" userId="02602ab8-deef-44be-914b-8306dde3cde6" providerId="ADAL" clId="{D34DA793-ABDF-4D64-B8AA-BC836EABA599}" dt="2022-04-11T20:21:54.956" v="6097" actId="1076"/>
          <ac:spMkLst>
            <pc:docMk/>
            <pc:sldMk cId="1533608244" sldId="1874"/>
            <ac:spMk id="6" creationId="{AD097358-66D2-4C6F-AB46-73E2CA46CEC6}"/>
          </ac:spMkLst>
        </pc:spChg>
      </pc:sldChg>
      <pc:sldChg chg="addSp delSp modSp add del mod ord setBg">
        <pc:chgData name="Sulin Jazmin Barragan Auhing (2121297)" userId="02602ab8-deef-44be-914b-8306dde3cde6" providerId="ADAL" clId="{D34DA793-ABDF-4D64-B8AA-BC836EABA599}" dt="2022-04-11T20:26:43.285" v="6121" actId="1076"/>
        <pc:sldMkLst>
          <pc:docMk/>
          <pc:sldMk cId="3828224163" sldId="1875"/>
        </pc:sldMkLst>
        <pc:spChg chg="add del mod">
          <ac:chgData name="Sulin Jazmin Barragan Auhing (2121297)" userId="02602ab8-deef-44be-914b-8306dde3cde6" providerId="ADAL" clId="{D34DA793-ABDF-4D64-B8AA-BC836EABA599}" dt="2022-04-11T19:45:00.480" v="4884" actId="478"/>
          <ac:spMkLst>
            <pc:docMk/>
            <pc:sldMk cId="3828224163" sldId="1875"/>
            <ac:spMk id="3" creationId="{D684AA31-3586-464D-9FF5-66158EEF6E54}"/>
          </ac:spMkLst>
        </pc:spChg>
        <pc:spChg chg="mod">
          <ac:chgData name="Sulin Jazmin Barragan Auhing (2121297)" userId="02602ab8-deef-44be-914b-8306dde3cde6" providerId="ADAL" clId="{D34DA793-ABDF-4D64-B8AA-BC836EABA599}" dt="2022-04-11T20:04:38.318" v="5969" actId="1076"/>
          <ac:spMkLst>
            <pc:docMk/>
            <pc:sldMk cId="3828224163" sldId="1875"/>
            <ac:spMk id="4" creationId="{068DF32A-D165-40DA-AAE8-A6E9579E2F79}"/>
          </ac:spMkLst>
        </pc:spChg>
        <pc:spChg chg="del">
          <ac:chgData name="Sulin Jazmin Barragan Auhing (2121297)" userId="02602ab8-deef-44be-914b-8306dde3cde6" providerId="ADAL" clId="{D34DA793-ABDF-4D64-B8AA-BC836EABA599}" dt="2022-04-11T19:44:57.433" v="4883" actId="478"/>
          <ac:spMkLst>
            <pc:docMk/>
            <pc:sldMk cId="3828224163" sldId="1875"/>
            <ac:spMk id="7" creationId="{C3BC92DE-1779-4A44-AED9-0261C2497DD9}"/>
          </ac:spMkLst>
        </pc:spChg>
        <pc:picChg chg="add mod">
          <ac:chgData name="Sulin Jazmin Barragan Auhing (2121297)" userId="02602ab8-deef-44be-914b-8306dde3cde6" providerId="ADAL" clId="{D34DA793-ABDF-4D64-B8AA-BC836EABA599}" dt="2022-04-11T20:26:43.285" v="6121" actId="1076"/>
          <ac:picMkLst>
            <pc:docMk/>
            <pc:sldMk cId="3828224163" sldId="1875"/>
            <ac:picMk id="5" creationId="{1E1DC487-F541-4AEC-9BC7-D8A6B00FED25}"/>
          </ac:picMkLst>
        </pc:picChg>
      </pc:sldChg>
      <pc:sldChg chg="addSp delSp modSp del mod ord">
        <pc:chgData name="Sulin Jazmin Barragan Auhing (2121297)" userId="02602ab8-deef-44be-914b-8306dde3cde6" providerId="ADAL" clId="{D34DA793-ABDF-4D64-B8AA-BC836EABA599}" dt="2022-04-11T18:57:00.029" v="3109" actId="47"/>
        <pc:sldMkLst>
          <pc:docMk/>
          <pc:sldMk cId="1236220360" sldId="1876"/>
        </pc:sldMkLst>
        <pc:spChg chg="add del mod">
          <ac:chgData name="Sulin Jazmin Barragan Auhing (2121297)" userId="02602ab8-deef-44be-914b-8306dde3cde6" providerId="ADAL" clId="{D34DA793-ABDF-4D64-B8AA-BC836EABA599}" dt="2022-04-11T16:19:52.962" v="1242" actId="478"/>
          <ac:spMkLst>
            <pc:docMk/>
            <pc:sldMk cId="1236220360" sldId="1876"/>
            <ac:spMk id="2" creationId="{0EF9376A-3D0E-4B5F-913D-B7869F279769}"/>
          </ac:spMkLst>
        </pc:spChg>
        <pc:spChg chg="mod">
          <ac:chgData name="Sulin Jazmin Barragan Auhing (2121297)" userId="02602ab8-deef-44be-914b-8306dde3cde6" providerId="ADAL" clId="{D34DA793-ABDF-4D64-B8AA-BC836EABA599}" dt="2022-04-11T17:20:00.463" v="1774" actId="20577"/>
          <ac:spMkLst>
            <pc:docMk/>
            <pc:sldMk cId="1236220360" sldId="1876"/>
            <ac:spMk id="3" creationId="{D3316BC9-7937-4417-B232-1B37F4796011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6:20:08.298" v="1255" actId="478"/>
          <ac:spMkLst>
            <pc:docMk/>
            <pc:sldMk cId="1236220360" sldId="1876"/>
            <ac:spMk id="4" creationId="{1DD896AC-731D-4B99-AEFC-27FC375702CD}"/>
          </ac:spMkLst>
        </pc:spChg>
        <pc:spChg chg="mod">
          <ac:chgData name="Sulin Jazmin Barragan Auhing (2121297)" userId="02602ab8-deef-44be-914b-8306dde3cde6" providerId="ADAL" clId="{D34DA793-ABDF-4D64-B8AA-BC836EABA599}" dt="2022-04-11T15:02:26.186" v="981" actId="255"/>
          <ac:spMkLst>
            <pc:docMk/>
            <pc:sldMk cId="1236220360" sldId="1876"/>
            <ac:spMk id="5" creationId="{99769EF9-1612-42F9-BB93-658619D321FF}"/>
          </ac:spMkLst>
        </pc:spChg>
        <pc:picChg chg="add del mod">
          <ac:chgData name="Sulin Jazmin Barragan Auhing (2121297)" userId="02602ab8-deef-44be-914b-8306dde3cde6" providerId="ADAL" clId="{D34DA793-ABDF-4D64-B8AA-BC836EABA599}" dt="2022-04-11T16:36:46.202" v="1613" actId="478"/>
          <ac:picMkLst>
            <pc:docMk/>
            <pc:sldMk cId="1236220360" sldId="1876"/>
            <ac:picMk id="6" creationId="{EB3DAE65-A86E-4F63-9164-7B3A34F8F8E3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17:20.170" v="1717" actId="478"/>
          <ac:picMkLst>
            <pc:docMk/>
            <pc:sldMk cId="1236220360" sldId="1876"/>
            <ac:picMk id="8" creationId="{D7A72A41-0083-4B88-98A1-D1879DE5DF50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17:29.779" v="1720" actId="478"/>
          <ac:picMkLst>
            <pc:docMk/>
            <pc:sldMk cId="1236220360" sldId="1876"/>
            <ac:picMk id="10" creationId="{FD5337F1-5CC0-4B49-B6C5-836D14DCC5D7}"/>
          </ac:picMkLst>
        </pc:picChg>
      </pc:sldChg>
      <pc:sldChg chg="addSp delSp modSp mod ord setBg">
        <pc:chgData name="Sulin Jazmin Barragan Auhing (2121297)" userId="02602ab8-deef-44be-914b-8306dde3cde6" providerId="ADAL" clId="{D34DA793-ABDF-4D64-B8AA-BC836EABA599}" dt="2022-04-11T20:11:21.606" v="6071" actId="20577"/>
        <pc:sldMkLst>
          <pc:docMk/>
          <pc:sldMk cId="1811410728" sldId="1888"/>
        </pc:sldMkLst>
        <pc:spChg chg="mod">
          <ac:chgData name="Sulin Jazmin Barragan Auhing (2121297)" userId="02602ab8-deef-44be-914b-8306dde3cde6" providerId="ADAL" clId="{D34DA793-ABDF-4D64-B8AA-BC836EABA599}" dt="2022-04-11T16:37:01.395" v="1649" actId="5793"/>
          <ac:spMkLst>
            <pc:docMk/>
            <pc:sldMk cId="1811410728" sldId="1888"/>
            <ac:spMk id="3" creationId="{00F984E2-31A5-468B-BDD2-9BF3D346F298}"/>
          </ac:spMkLst>
        </pc:spChg>
        <pc:spChg chg="del mod">
          <ac:chgData name="Sulin Jazmin Barragan Auhing (2121297)" userId="02602ab8-deef-44be-914b-8306dde3cde6" providerId="ADAL" clId="{D34DA793-ABDF-4D64-B8AA-BC836EABA599}" dt="2022-04-11T18:40:07.683" v="2950" actId="478"/>
          <ac:spMkLst>
            <pc:docMk/>
            <pc:sldMk cId="1811410728" sldId="1888"/>
            <ac:spMk id="6" creationId="{ECE50E06-E63E-4F56-A2A4-9E76FE39B5A4}"/>
          </ac:spMkLst>
        </pc:spChg>
        <pc:spChg chg="del">
          <ac:chgData name="Sulin Jazmin Barragan Auhing (2121297)" userId="02602ab8-deef-44be-914b-8306dde3cde6" providerId="ADAL" clId="{D34DA793-ABDF-4D64-B8AA-BC836EABA599}" dt="2022-04-11T16:25:08.616" v="1256" actId="931"/>
          <ac:spMkLst>
            <pc:docMk/>
            <pc:sldMk cId="1811410728" sldId="1888"/>
            <ac:spMk id="7" creationId="{49FEF8C4-AE09-4BDC-90CD-3B99D7362046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6:26:13.574" v="1264" actId="931"/>
          <ac:spMkLst>
            <pc:docMk/>
            <pc:sldMk cId="1811410728" sldId="1888"/>
            <ac:spMk id="8" creationId="{C4EA3B97-F9B1-4222-8CAB-E168655A19A7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6:32:34.647" v="1427" actId="931"/>
          <ac:spMkLst>
            <pc:docMk/>
            <pc:sldMk cId="1811410728" sldId="1888"/>
            <ac:spMk id="12" creationId="{FD7CD3BA-0694-4073-AE9C-59959961CDFF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6:52:03.776" v="1665" actId="931"/>
          <ac:spMkLst>
            <pc:docMk/>
            <pc:sldMk cId="1811410728" sldId="1888"/>
            <ac:spMk id="16" creationId="{F547711A-656C-456C-AB5F-FEBF18958079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8:40:10.397" v="2951" actId="478"/>
          <ac:spMkLst>
            <pc:docMk/>
            <pc:sldMk cId="1811410728" sldId="1888"/>
            <ac:spMk id="22" creationId="{A0C001AF-6B07-43AE-9C04-33712CFF35D3}"/>
          </ac:spMkLst>
        </pc:spChg>
        <pc:spChg chg="add mod">
          <ac:chgData name="Sulin Jazmin Barragan Auhing (2121297)" userId="02602ab8-deef-44be-914b-8306dde3cde6" providerId="ADAL" clId="{D34DA793-ABDF-4D64-B8AA-BC836EABA599}" dt="2022-04-11T18:46:15.239" v="3020" actId="1076"/>
          <ac:spMkLst>
            <pc:docMk/>
            <pc:sldMk cId="1811410728" sldId="1888"/>
            <ac:spMk id="25" creationId="{327BBD18-1498-47D4-9C79-C884240B09CC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8:43:15.025" v="3002"/>
          <ac:spMkLst>
            <pc:docMk/>
            <pc:sldMk cId="1811410728" sldId="1888"/>
            <ac:spMk id="26" creationId="{9B7697CA-3A9A-4F4D-83AC-9F70ABEFD2F8}"/>
          </ac:spMkLst>
        </pc:spChg>
        <pc:spChg chg="add mod">
          <ac:chgData name="Sulin Jazmin Barragan Auhing (2121297)" userId="02602ab8-deef-44be-914b-8306dde3cde6" providerId="ADAL" clId="{D34DA793-ABDF-4D64-B8AA-BC836EABA599}" dt="2022-04-11T20:11:21.606" v="6071" actId="20577"/>
          <ac:spMkLst>
            <pc:docMk/>
            <pc:sldMk cId="1811410728" sldId="1888"/>
            <ac:spMk id="27" creationId="{418A3200-DD5C-4393-989E-50CCFB6EC7A2}"/>
          </ac:spMkLst>
        </pc:spChg>
        <pc:picChg chg="add del mod">
          <ac:chgData name="Sulin Jazmin Barragan Auhing (2121297)" userId="02602ab8-deef-44be-914b-8306dde3cde6" providerId="ADAL" clId="{D34DA793-ABDF-4D64-B8AA-BC836EABA599}" dt="2022-04-11T16:26:03.184" v="1261" actId="478"/>
          <ac:picMkLst>
            <pc:docMk/>
            <pc:sldMk cId="1811410728" sldId="1888"/>
            <ac:picMk id="4" creationId="{22A5ADA9-062D-42F9-B882-07C91B5410A0}"/>
          </ac:picMkLst>
        </pc:picChg>
        <pc:picChg chg="add del mod modCrop">
          <ac:chgData name="Sulin Jazmin Barragan Auhing (2121297)" userId="02602ab8-deef-44be-914b-8306dde3cde6" providerId="ADAL" clId="{D34DA793-ABDF-4D64-B8AA-BC836EABA599}" dt="2022-04-11T16:32:30.218" v="1426" actId="478"/>
          <ac:picMkLst>
            <pc:docMk/>
            <pc:sldMk cId="1811410728" sldId="1888"/>
            <ac:picMk id="10" creationId="{2DE11AEA-38B0-4BE0-BDF3-CCE48A22B3E6}"/>
          </ac:picMkLst>
        </pc:picChg>
        <pc:picChg chg="add del mod modCrop">
          <ac:chgData name="Sulin Jazmin Barragan Auhing (2121297)" userId="02602ab8-deef-44be-914b-8306dde3cde6" providerId="ADAL" clId="{D34DA793-ABDF-4D64-B8AA-BC836EABA599}" dt="2022-04-11T16:51:21.732" v="1651" actId="478"/>
          <ac:picMkLst>
            <pc:docMk/>
            <pc:sldMk cId="1811410728" sldId="1888"/>
            <ac:picMk id="14" creationId="{7D2B2DCD-845C-4E88-AA27-8F72A928757F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50:12.820" v="2578" actId="21"/>
          <ac:picMkLst>
            <pc:docMk/>
            <pc:sldMk cId="1811410728" sldId="1888"/>
            <ac:picMk id="18" creationId="{401C19FA-BC70-4B85-9657-9C6D253EDADA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7:00:26.314" v="1670" actId="478"/>
          <ac:picMkLst>
            <pc:docMk/>
            <pc:sldMk cId="1811410728" sldId="1888"/>
            <ac:picMk id="20" creationId="{B74B0EC5-95A8-418C-90DD-8975D2AB4B97}"/>
          </ac:picMkLst>
        </pc:picChg>
        <pc:picChg chg="add mod">
          <ac:chgData name="Sulin Jazmin Barragan Auhing (2121297)" userId="02602ab8-deef-44be-914b-8306dde3cde6" providerId="ADAL" clId="{D34DA793-ABDF-4D64-B8AA-BC836EABA599}" dt="2022-04-11T18:45:55.342" v="3016" actId="1076"/>
          <ac:picMkLst>
            <pc:docMk/>
            <pc:sldMk cId="1811410728" sldId="1888"/>
            <ac:picMk id="23" creationId="{41CD974D-A510-427F-B575-503FF9C75AE3}"/>
          </ac:picMkLst>
        </pc:picChg>
        <pc:picChg chg="add mod">
          <ac:chgData name="Sulin Jazmin Barragan Auhing (2121297)" userId="02602ab8-deef-44be-914b-8306dde3cde6" providerId="ADAL" clId="{D34DA793-ABDF-4D64-B8AA-BC836EABA599}" dt="2022-04-11T18:47:08.003" v="3024" actId="1076"/>
          <ac:picMkLst>
            <pc:docMk/>
            <pc:sldMk cId="1811410728" sldId="1888"/>
            <ac:picMk id="24" creationId="{36A878D8-7DF4-4047-BB70-269CF5DDA8CC}"/>
          </ac:picMkLst>
        </pc:picChg>
      </pc:sldChg>
      <pc:sldChg chg="addSp delSp modSp new mod ord setBg">
        <pc:chgData name="Sulin Jazmin Barragan Auhing (2121297)" userId="02602ab8-deef-44be-914b-8306dde3cde6" providerId="ADAL" clId="{D34DA793-ABDF-4D64-B8AA-BC836EABA599}" dt="2022-04-11T21:06:33.889" v="6733" actId="20577"/>
        <pc:sldMkLst>
          <pc:docMk/>
          <pc:sldMk cId="1407999659" sldId="1889"/>
        </pc:sldMkLst>
        <pc:spChg chg="del">
          <ac:chgData name="Sulin Jazmin Barragan Auhing (2121297)" userId="02602ab8-deef-44be-914b-8306dde3cde6" providerId="ADAL" clId="{D34DA793-ABDF-4D64-B8AA-BC836EABA599}" dt="2022-04-11T18:50:18.636" v="3037" actId="478"/>
          <ac:spMkLst>
            <pc:docMk/>
            <pc:sldMk cId="1407999659" sldId="1889"/>
            <ac:spMk id="2" creationId="{041818BF-07A4-470F-A1FF-EFA50FB2A9AD}"/>
          </ac:spMkLst>
        </pc:spChg>
        <pc:spChg chg="del">
          <ac:chgData name="Sulin Jazmin Barragan Auhing (2121297)" userId="02602ab8-deef-44be-914b-8306dde3cde6" providerId="ADAL" clId="{D34DA793-ABDF-4D64-B8AA-BC836EABA599}" dt="2022-04-11T18:50:20.620" v="3038" actId="478"/>
          <ac:spMkLst>
            <pc:docMk/>
            <pc:sldMk cId="1407999659" sldId="1889"/>
            <ac:spMk id="3" creationId="{693A5B9D-CB37-494E-9DE3-DA54AAE318BE}"/>
          </ac:spMkLst>
        </pc:spChg>
        <pc:spChg chg="del">
          <ac:chgData name="Sulin Jazmin Barragan Auhing (2121297)" userId="02602ab8-deef-44be-914b-8306dde3cde6" providerId="ADAL" clId="{D34DA793-ABDF-4D64-B8AA-BC836EABA599}" dt="2022-04-11T18:50:16.048" v="3036" actId="478"/>
          <ac:spMkLst>
            <pc:docMk/>
            <pc:sldMk cId="1407999659" sldId="1889"/>
            <ac:spMk id="4" creationId="{11C71710-D67B-422F-B6C7-E0B943AE8B78}"/>
          </ac:spMkLst>
        </pc:spChg>
        <pc:spChg chg="add mod">
          <ac:chgData name="Sulin Jazmin Barragan Auhing (2121297)" userId="02602ab8-deef-44be-914b-8306dde3cde6" providerId="ADAL" clId="{D34DA793-ABDF-4D64-B8AA-BC836EABA599}" dt="2022-04-11T21:06:33.889" v="6733" actId="20577"/>
          <ac:spMkLst>
            <pc:docMk/>
            <pc:sldMk cId="1407999659" sldId="1889"/>
            <ac:spMk id="6" creationId="{410C131F-D9EB-4BB7-996E-25B003BD890D}"/>
          </ac:spMkLst>
        </pc:spChg>
        <pc:spChg chg="add mod">
          <ac:chgData name="Sulin Jazmin Barragan Auhing (2121297)" userId="02602ab8-deef-44be-914b-8306dde3cde6" providerId="ADAL" clId="{D34DA793-ABDF-4D64-B8AA-BC836EABA599}" dt="2022-04-11T18:51:12.515" v="3044" actId="207"/>
          <ac:spMkLst>
            <pc:docMk/>
            <pc:sldMk cId="1407999659" sldId="1889"/>
            <ac:spMk id="7" creationId="{DF881EA8-4BFD-4457-B96D-142FB6D7E794}"/>
          </ac:spMkLst>
        </pc:spChg>
        <pc:spChg chg="add mod">
          <ac:chgData name="Sulin Jazmin Barragan Auhing (2121297)" userId="02602ab8-deef-44be-914b-8306dde3cde6" providerId="ADAL" clId="{D34DA793-ABDF-4D64-B8AA-BC836EABA599}" dt="2022-04-11T18:51:59.095" v="3050" actId="255"/>
          <ac:spMkLst>
            <pc:docMk/>
            <pc:sldMk cId="1407999659" sldId="1889"/>
            <ac:spMk id="8" creationId="{A14F79A7-7B37-4D7B-AD4C-2337A4F117E9}"/>
          </ac:spMkLst>
        </pc:spChg>
        <pc:spChg chg="add mod">
          <ac:chgData name="Sulin Jazmin Barragan Auhing (2121297)" userId="02602ab8-deef-44be-914b-8306dde3cde6" providerId="ADAL" clId="{D34DA793-ABDF-4D64-B8AA-BC836EABA599}" dt="2022-04-11T18:50:24.302" v="3039"/>
          <ac:spMkLst>
            <pc:docMk/>
            <pc:sldMk cId="1407999659" sldId="1889"/>
            <ac:spMk id="9" creationId="{BCE1EC54-ECD0-40D5-BFF2-EFF14746D355}"/>
          </ac:spMkLst>
        </pc:spChg>
        <pc:spChg chg="add mod">
          <ac:chgData name="Sulin Jazmin Barragan Auhing (2121297)" userId="02602ab8-deef-44be-914b-8306dde3cde6" providerId="ADAL" clId="{D34DA793-ABDF-4D64-B8AA-BC836EABA599}" dt="2022-04-11T18:55:39.208" v="3106" actId="1076"/>
          <ac:spMkLst>
            <pc:docMk/>
            <pc:sldMk cId="1407999659" sldId="1889"/>
            <ac:spMk id="10" creationId="{39213564-922C-4EB8-BE34-815BE506C6E9}"/>
          </ac:spMkLst>
        </pc:spChg>
        <pc:spChg chg="add mod">
          <ac:chgData name="Sulin Jazmin Barragan Auhing (2121297)" userId="02602ab8-deef-44be-914b-8306dde3cde6" providerId="ADAL" clId="{D34DA793-ABDF-4D64-B8AA-BC836EABA599}" dt="2022-04-11T18:55:33.258" v="3105" actId="1076"/>
          <ac:spMkLst>
            <pc:docMk/>
            <pc:sldMk cId="1407999659" sldId="1889"/>
            <ac:spMk id="11" creationId="{0B5DF21A-9A67-4641-AC14-871CA40EE311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8:52:50.498" v="3059"/>
          <ac:spMkLst>
            <pc:docMk/>
            <pc:sldMk cId="1407999659" sldId="1889"/>
            <ac:spMk id="13" creationId="{15A0C4D0-3BCE-4E6C-80A9-334DB43AC8F3}"/>
          </ac:spMkLst>
        </pc:spChg>
        <pc:spChg chg="add mod">
          <ac:chgData name="Sulin Jazmin Barragan Auhing (2121297)" userId="02602ab8-deef-44be-914b-8306dde3cde6" providerId="ADAL" clId="{D34DA793-ABDF-4D64-B8AA-BC836EABA599}" dt="2022-04-11T18:52:49.191" v="3057"/>
          <ac:spMkLst>
            <pc:docMk/>
            <pc:sldMk cId="1407999659" sldId="1889"/>
            <ac:spMk id="14" creationId="{BD983AE4-D9CA-473D-AA3E-2C5BC1917A84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8:54:43.686" v="3100"/>
          <ac:spMkLst>
            <pc:docMk/>
            <pc:sldMk cId="1407999659" sldId="1889"/>
            <ac:spMk id="15" creationId="{08C79617-3AFB-4411-A9DE-7E7FD7DDAADC}"/>
          </ac:spMkLst>
        </pc:spChg>
        <pc:spChg chg="add mod">
          <ac:chgData name="Sulin Jazmin Barragan Auhing (2121297)" userId="02602ab8-deef-44be-914b-8306dde3cde6" providerId="ADAL" clId="{D34DA793-ABDF-4D64-B8AA-BC836EABA599}" dt="2022-04-11T18:53:07.358" v="3062"/>
          <ac:spMkLst>
            <pc:docMk/>
            <pc:sldMk cId="1407999659" sldId="1889"/>
            <ac:spMk id="16" creationId="{5C365ADF-61E6-408D-8CC0-F11595CAA6AE}"/>
          </ac:spMkLst>
        </pc:spChg>
        <pc:spChg chg="add mod">
          <ac:chgData name="Sulin Jazmin Barragan Auhing (2121297)" userId="02602ab8-deef-44be-914b-8306dde3cde6" providerId="ADAL" clId="{D34DA793-ABDF-4D64-B8AA-BC836EABA599}" dt="2022-04-11T18:54:41.199" v="3098" actId="1076"/>
          <ac:spMkLst>
            <pc:docMk/>
            <pc:sldMk cId="1407999659" sldId="1889"/>
            <ac:spMk id="17" creationId="{1FF4623C-CC40-4F2E-A249-F31B4B151F0B}"/>
          </ac:spMkLst>
        </pc:spChg>
        <pc:picChg chg="add mod">
          <ac:chgData name="Sulin Jazmin Barragan Auhing (2121297)" userId="02602ab8-deef-44be-914b-8306dde3cde6" providerId="ADAL" clId="{D34DA793-ABDF-4D64-B8AA-BC836EABA599}" dt="2022-04-11T18:50:24.302" v="3039"/>
          <ac:picMkLst>
            <pc:docMk/>
            <pc:sldMk cId="1407999659" sldId="1889"/>
            <ac:picMk id="5" creationId="{0BEE6989-6117-42AD-B483-8224FC4D2A40}"/>
          </ac:picMkLst>
        </pc:picChg>
        <pc:picChg chg="add mod">
          <ac:chgData name="Sulin Jazmin Barragan Auhing (2121297)" userId="02602ab8-deef-44be-914b-8306dde3cde6" providerId="ADAL" clId="{D34DA793-ABDF-4D64-B8AA-BC836EABA599}" dt="2022-04-11T18:52:27.113" v="3054" actId="1076"/>
          <ac:picMkLst>
            <pc:docMk/>
            <pc:sldMk cId="1407999659" sldId="1889"/>
            <ac:picMk id="12" creationId="{1AE3CA09-C15F-405B-B5D4-82C82E1B166D}"/>
          </ac:picMkLst>
        </pc:picChg>
        <pc:picChg chg="add mod">
          <ac:chgData name="Sulin Jazmin Barragan Auhing (2121297)" userId="02602ab8-deef-44be-914b-8306dde3cde6" providerId="ADAL" clId="{D34DA793-ABDF-4D64-B8AA-BC836EABA599}" dt="2022-04-11T18:56:06.128" v="3108" actId="1076"/>
          <ac:picMkLst>
            <pc:docMk/>
            <pc:sldMk cId="1407999659" sldId="1889"/>
            <ac:picMk id="18" creationId="{26F15D26-7542-47BB-AB1F-F87E855114D8}"/>
          </ac:picMkLst>
        </pc:picChg>
      </pc:sldChg>
      <pc:sldChg chg="add del">
        <pc:chgData name="Sulin Jazmin Barragan Auhing (2121297)" userId="02602ab8-deef-44be-914b-8306dde3cde6" providerId="ADAL" clId="{D34DA793-ABDF-4D64-B8AA-BC836EABA599}" dt="2022-04-11T17:21:36.019" v="1775" actId="47"/>
        <pc:sldMkLst>
          <pc:docMk/>
          <pc:sldMk cId="883836256" sldId="1890"/>
        </pc:sldMkLst>
      </pc:sldChg>
      <pc:sldChg chg="addSp delSp modSp add mod ord">
        <pc:chgData name="Sulin Jazmin Barragan Auhing (2121297)" userId="02602ab8-deef-44be-914b-8306dde3cde6" providerId="ADAL" clId="{D34DA793-ABDF-4D64-B8AA-BC836EABA599}" dt="2022-04-11T21:17:35.660" v="6958" actId="20577"/>
        <pc:sldMkLst>
          <pc:docMk/>
          <pc:sldMk cId="2281552016" sldId="1890"/>
        </pc:sldMkLst>
        <pc:spChg chg="del">
          <ac:chgData name="Sulin Jazmin Barragan Auhing (2121297)" userId="02602ab8-deef-44be-914b-8306dde3cde6" providerId="ADAL" clId="{D34DA793-ABDF-4D64-B8AA-BC836EABA599}" dt="2022-04-11T20:22:39.630" v="6101" actId="478"/>
          <ac:spMkLst>
            <pc:docMk/>
            <pc:sldMk cId="2281552016" sldId="1890"/>
            <ac:spMk id="2" creationId="{9B8BBDC7-B590-43B7-BBD0-3A247210E1AC}"/>
          </ac:spMkLst>
        </pc:spChg>
        <pc:spChg chg="add del mod">
          <ac:chgData name="Sulin Jazmin Barragan Auhing (2121297)" userId="02602ab8-deef-44be-914b-8306dde3cde6" providerId="ADAL" clId="{D34DA793-ABDF-4D64-B8AA-BC836EABA599}" dt="2022-04-11T20:22:34.871" v="6100" actId="478"/>
          <ac:spMkLst>
            <pc:docMk/>
            <pc:sldMk cId="2281552016" sldId="1890"/>
            <ac:spMk id="4" creationId="{EC395799-004B-4325-80DC-42026288D5EB}"/>
          </ac:spMkLst>
        </pc:spChg>
        <pc:spChg chg="add del mod">
          <ac:chgData name="Sulin Jazmin Barragan Auhing (2121297)" userId="02602ab8-deef-44be-914b-8306dde3cde6" providerId="ADAL" clId="{D34DA793-ABDF-4D64-B8AA-BC836EABA599}" dt="2022-04-11T20:22:42.495" v="6102" actId="478"/>
          <ac:spMkLst>
            <pc:docMk/>
            <pc:sldMk cId="2281552016" sldId="1890"/>
            <ac:spMk id="6" creationId="{BF9E8ACD-AEDF-40FD-9117-1B2CFF7B21D4}"/>
          </ac:spMkLst>
        </pc:spChg>
        <pc:spChg chg="del">
          <ac:chgData name="Sulin Jazmin Barragan Auhing (2121297)" userId="02602ab8-deef-44be-914b-8306dde3cde6" providerId="ADAL" clId="{D34DA793-ABDF-4D64-B8AA-BC836EABA599}" dt="2022-04-11T20:22:31.749" v="6099" actId="478"/>
          <ac:spMkLst>
            <pc:docMk/>
            <pc:sldMk cId="2281552016" sldId="1890"/>
            <ac:spMk id="8" creationId="{E70FA737-AD1C-47EE-9777-37A7095BC3B1}"/>
          </ac:spMkLst>
        </pc:spChg>
        <pc:spChg chg="add del mod">
          <ac:chgData name="Sulin Jazmin Barragan Auhing (2121297)" userId="02602ab8-deef-44be-914b-8306dde3cde6" providerId="ADAL" clId="{D34DA793-ABDF-4D64-B8AA-BC836EABA599}" dt="2022-04-11T20:27:50.349" v="6148" actId="478"/>
          <ac:spMkLst>
            <pc:docMk/>
            <pc:sldMk cId="2281552016" sldId="1890"/>
            <ac:spMk id="9" creationId="{CCA22C27-7C27-41C3-9F15-321F2AF2FB5E}"/>
          </ac:spMkLst>
        </pc:spChg>
        <pc:spChg chg="add mod">
          <ac:chgData name="Sulin Jazmin Barragan Auhing (2121297)" userId="02602ab8-deef-44be-914b-8306dde3cde6" providerId="ADAL" clId="{D34DA793-ABDF-4D64-B8AA-BC836EABA599}" dt="2022-04-11T20:28:59.867" v="6172" actId="1076"/>
          <ac:spMkLst>
            <pc:docMk/>
            <pc:sldMk cId="2281552016" sldId="1890"/>
            <ac:spMk id="10" creationId="{140D6DEB-7C90-4EF2-BBFC-8B8FFFDFF1FC}"/>
          </ac:spMkLst>
        </pc:spChg>
        <pc:spChg chg="add mod">
          <ac:chgData name="Sulin Jazmin Barragan Auhing (2121297)" userId="02602ab8-deef-44be-914b-8306dde3cde6" providerId="ADAL" clId="{D34DA793-ABDF-4D64-B8AA-BC836EABA599}" dt="2022-04-11T21:17:35.660" v="6958" actId="20577"/>
          <ac:spMkLst>
            <pc:docMk/>
            <pc:sldMk cId="2281552016" sldId="1890"/>
            <ac:spMk id="11" creationId="{B8DA4947-3645-4651-B91D-7F1580D9EA3E}"/>
          </ac:spMkLst>
        </pc:spChg>
        <pc:picChg chg="add mod">
          <ac:chgData name="Sulin Jazmin Barragan Auhing (2121297)" userId="02602ab8-deef-44be-914b-8306dde3cde6" providerId="ADAL" clId="{D34DA793-ABDF-4D64-B8AA-BC836EABA599}" dt="2022-04-11T20:26:57.927" v="6123" actId="1076"/>
          <ac:picMkLst>
            <pc:docMk/>
            <pc:sldMk cId="2281552016" sldId="1890"/>
            <ac:picMk id="7" creationId="{93521EAF-5846-4109-90D2-1CD3C9ECF518}"/>
          </ac:picMkLst>
        </pc:picChg>
      </pc:sldChg>
      <pc:sldChg chg="addSp delSp modSp add del mod ord">
        <pc:chgData name="Sulin Jazmin Barragan Auhing (2121297)" userId="02602ab8-deef-44be-914b-8306dde3cde6" providerId="ADAL" clId="{D34DA793-ABDF-4D64-B8AA-BC836EABA599}" dt="2022-04-11T18:57:18.729" v="3111" actId="47"/>
        <pc:sldMkLst>
          <pc:docMk/>
          <pc:sldMk cId="2521729439" sldId="1890"/>
        </pc:sldMkLst>
        <pc:spChg chg="del mod">
          <ac:chgData name="Sulin Jazmin Barragan Auhing (2121297)" userId="02602ab8-deef-44be-914b-8306dde3cde6" providerId="ADAL" clId="{D34DA793-ABDF-4D64-B8AA-BC836EABA599}" dt="2022-04-11T17:56:46.905" v="2615" actId="478"/>
          <ac:spMkLst>
            <pc:docMk/>
            <pc:sldMk cId="2521729439" sldId="1890"/>
            <ac:spMk id="2" creationId="{9B8BBDC7-B590-43B7-BBD0-3A247210E1AC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7:56:51.151" v="2616" actId="478"/>
          <ac:spMkLst>
            <pc:docMk/>
            <pc:sldMk cId="2521729439" sldId="1890"/>
            <ac:spMk id="4" creationId="{ADABA7E8-CED2-4161-BFCA-722804FCEA0E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8:11:52.944" v="2657" actId="478"/>
          <ac:spMkLst>
            <pc:docMk/>
            <pc:sldMk cId="2521729439" sldId="1890"/>
            <ac:spMk id="5" creationId="{7E00CB75-9501-4E73-9D01-2AFB5298583B}"/>
          </ac:spMkLst>
        </pc:spChg>
        <pc:spChg chg="del mod">
          <ac:chgData name="Sulin Jazmin Barragan Auhing (2121297)" userId="02602ab8-deef-44be-914b-8306dde3cde6" providerId="ADAL" clId="{D34DA793-ABDF-4D64-B8AA-BC836EABA599}" dt="2022-04-11T18:11:59.892" v="2660" actId="478"/>
          <ac:spMkLst>
            <pc:docMk/>
            <pc:sldMk cId="2521729439" sldId="1890"/>
            <ac:spMk id="8" creationId="{E70FA737-AD1C-47EE-9777-37A7095BC3B1}"/>
          </ac:spMkLst>
        </pc:spChg>
        <pc:spChg chg="add del mod">
          <ac:chgData name="Sulin Jazmin Barragan Auhing (2121297)" userId="02602ab8-deef-44be-914b-8306dde3cde6" providerId="ADAL" clId="{D34DA793-ABDF-4D64-B8AA-BC836EABA599}" dt="2022-04-11T18:12:04.536" v="2661" actId="478"/>
          <ac:spMkLst>
            <pc:docMk/>
            <pc:sldMk cId="2521729439" sldId="1890"/>
            <ac:spMk id="12" creationId="{38C5D392-AE9D-42D4-B5B7-09BF8202A739}"/>
          </ac:spMkLst>
        </pc:spChg>
        <pc:spChg chg="add mod">
          <ac:chgData name="Sulin Jazmin Barragan Auhing (2121297)" userId="02602ab8-deef-44be-914b-8306dde3cde6" providerId="ADAL" clId="{D34DA793-ABDF-4D64-B8AA-BC836EABA599}" dt="2022-04-11T18:52:33.952" v="3055" actId="1076"/>
          <ac:spMkLst>
            <pc:docMk/>
            <pc:sldMk cId="2521729439" sldId="1890"/>
            <ac:spMk id="22" creationId="{83393AFD-A5FB-443C-836E-D282688863F0}"/>
          </ac:spMkLst>
        </pc:spChg>
        <pc:spChg chg="add mod">
          <ac:chgData name="Sulin Jazmin Barragan Auhing (2121297)" userId="02602ab8-deef-44be-914b-8306dde3cde6" providerId="ADAL" clId="{D34DA793-ABDF-4D64-B8AA-BC836EABA599}" dt="2022-04-11T18:39:28.009" v="2949" actId="207"/>
          <ac:spMkLst>
            <pc:docMk/>
            <pc:sldMk cId="2521729439" sldId="1890"/>
            <ac:spMk id="23" creationId="{B3786AD0-7DCD-42E7-A953-F58BD10126F4}"/>
          </ac:spMkLst>
        </pc:spChg>
        <pc:spChg chg="add mod">
          <ac:chgData name="Sulin Jazmin Barragan Auhing (2121297)" userId="02602ab8-deef-44be-914b-8306dde3cde6" providerId="ADAL" clId="{D34DA793-ABDF-4D64-B8AA-BC836EABA599}" dt="2022-04-11T18:39:24.440" v="2948" actId="207"/>
          <ac:spMkLst>
            <pc:docMk/>
            <pc:sldMk cId="2521729439" sldId="1890"/>
            <ac:spMk id="24" creationId="{021A5FE3-0567-450E-B1F3-16B73BE7818E}"/>
          </ac:spMkLst>
        </pc:spChg>
        <pc:spChg chg="add mod">
          <ac:chgData name="Sulin Jazmin Barragan Auhing (2121297)" userId="02602ab8-deef-44be-914b-8306dde3cde6" providerId="ADAL" clId="{D34DA793-ABDF-4D64-B8AA-BC836EABA599}" dt="2022-04-11T18:39:20.760" v="2947" actId="207"/>
          <ac:spMkLst>
            <pc:docMk/>
            <pc:sldMk cId="2521729439" sldId="1890"/>
            <ac:spMk id="25" creationId="{5EABECFC-C025-4C85-BF69-36983626BED3}"/>
          </ac:spMkLst>
        </pc:spChg>
        <pc:spChg chg="add mod">
          <ac:chgData name="Sulin Jazmin Barragan Auhing (2121297)" userId="02602ab8-deef-44be-914b-8306dde3cde6" providerId="ADAL" clId="{D34DA793-ABDF-4D64-B8AA-BC836EABA599}" dt="2022-04-11T18:38:27.605" v="2941" actId="207"/>
          <ac:spMkLst>
            <pc:docMk/>
            <pc:sldMk cId="2521729439" sldId="1890"/>
            <ac:spMk id="26" creationId="{B244B20B-AFDB-4CD6-89D4-69FBD569E6CF}"/>
          </ac:spMkLst>
        </pc:spChg>
        <pc:spChg chg="add mod">
          <ac:chgData name="Sulin Jazmin Barragan Auhing (2121297)" userId="02602ab8-deef-44be-914b-8306dde3cde6" providerId="ADAL" clId="{D34DA793-ABDF-4D64-B8AA-BC836EABA599}" dt="2022-04-11T18:38:43.356" v="2943" actId="207"/>
          <ac:spMkLst>
            <pc:docMk/>
            <pc:sldMk cId="2521729439" sldId="1890"/>
            <ac:spMk id="27" creationId="{6350CD56-DBEA-44CA-936E-778BB03882E6}"/>
          </ac:spMkLst>
        </pc:spChg>
        <pc:spChg chg="add mod">
          <ac:chgData name="Sulin Jazmin Barragan Auhing (2121297)" userId="02602ab8-deef-44be-914b-8306dde3cde6" providerId="ADAL" clId="{D34DA793-ABDF-4D64-B8AA-BC836EABA599}" dt="2022-04-11T18:38:35.945" v="2942" actId="207"/>
          <ac:spMkLst>
            <pc:docMk/>
            <pc:sldMk cId="2521729439" sldId="1890"/>
            <ac:spMk id="28" creationId="{7315E181-059E-48E0-89FD-9C41A0C3E480}"/>
          </ac:spMkLst>
        </pc:spChg>
        <pc:spChg chg="add mod">
          <ac:chgData name="Sulin Jazmin Barragan Auhing (2121297)" userId="02602ab8-deef-44be-914b-8306dde3cde6" providerId="ADAL" clId="{D34DA793-ABDF-4D64-B8AA-BC836EABA599}" dt="2022-04-11T18:52:55.567" v="3060"/>
          <ac:spMkLst>
            <pc:docMk/>
            <pc:sldMk cId="2521729439" sldId="1890"/>
            <ac:spMk id="29" creationId="{6BB4BF3D-CAD8-4061-A0F0-5AAA85FA97B8}"/>
          </ac:spMkLst>
        </pc:spChg>
        <pc:picChg chg="add del mod">
          <ac:chgData name="Sulin Jazmin Barragan Auhing (2121297)" userId="02602ab8-deef-44be-914b-8306dde3cde6" providerId="ADAL" clId="{D34DA793-ABDF-4D64-B8AA-BC836EABA599}" dt="2022-04-11T17:59:11.694" v="2636" actId="478"/>
          <ac:picMkLst>
            <pc:docMk/>
            <pc:sldMk cId="2521729439" sldId="1890"/>
            <ac:picMk id="6" creationId="{5BCF589D-9021-434D-8202-832183D254CB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1:48.308" v="2655" actId="478"/>
          <ac:picMkLst>
            <pc:docMk/>
            <pc:sldMk cId="2521729439" sldId="1890"/>
            <ac:picMk id="7" creationId="{479DD405-6612-4188-9B0C-C48AC69DA9A9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1:46.837" v="2654" actId="478"/>
          <ac:picMkLst>
            <pc:docMk/>
            <pc:sldMk cId="2521729439" sldId="1890"/>
            <ac:picMk id="9" creationId="{70791FB9-7B5B-4218-9486-D0ACF4B48942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1:50.999" v="2656" actId="478"/>
          <ac:picMkLst>
            <pc:docMk/>
            <pc:sldMk cId="2521729439" sldId="1890"/>
            <ac:picMk id="10" creationId="{C597BF0B-DE0F-4A7E-9C44-68DFB1A46AC2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2:16.325" v="2664" actId="478"/>
          <ac:picMkLst>
            <pc:docMk/>
            <pc:sldMk cId="2521729439" sldId="1890"/>
            <ac:picMk id="13" creationId="{6C55E4AB-5EA1-4163-8B44-1675D933503E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3:26.079" v="2669" actId="478"/>
          <ac:picMkLst>
            <pc:docMk/>
            <pc:sldMk cId="2521729439" sldId="1890"/>
            <ac:picMk id="14" creationId="{FDDB3982-7EEA-4310-BFDC-A74D6CD67042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4:24.894" v="2673" actId="478"/>
          <ac:picMkLst>
            <pc:docMk/>
            <pc:sldMk cId="2521729439" sldId="1890"/>
            <ac:picMk id="15" creationId="{CD4C1E4D-689F-40C2-B3B9-92EBCAED2069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4:22.690" v="2672" actId="478"/>
          <ac:picMkLst>
            <pc:docMk/>
            <pc:sldMk cId="2521729439" sldId="1890"/>
            <ac:picMk id="16" creationId="{6E14C46F-4AF3-4BEF-BD9F-7B2E2CE2C470}"/>
          </ac:picMkLst>
        </pc:picChg>
        <pc:picChg chg="del">
          <ac:chgData name="Sulin Jazmin Barragan Auhing (2121297)" userId="02602ab8-deef-44be-914b-8306dde3cde6" providerId="ADAL" clId="{D34DA793-ABDF-4D64-B8AA-BC836EABA599}" dt="2022-04-11T17:56:39.565" v="2612" actId="478"/>
          <ac:picMkLst>
            <pc:docMk/>
            <pc:sldMk cId="2521729439" sldId="1890"/>
            <ac:picMk id="17" creationId="{682A47AC-1C1D-4074-8043-B57194CF0C80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6:34.928" v="2689" actId="478"/>
          <ac:picMkLst>
            <pc:docMk/>
            <pc:sldMk cId="2521729439" sldId="1890"/>
            <ac:picMk id="18" creationId="{397DEB8B-3975-40D6-A0AC-74B1E9CB0602}"/>
          </ac:picMkLst>
        </pc:picChg>
        <pc:picChg chg="add del mod">
          <ac:chgData name="Sulin Jazmin Barragan Auhing (2121297)" userId="02602ab8-deef-44be-914b-8306dde3cde6" providerId="ADAL" clId="{D34DA793-ABDF-4D64-B8AA-BC836EABA599}" dt="2022-04-11T18:17:44.380" v="2690" actId="478"/>
          <ac:picMkLst>
            <pc:docMk/>
            <pc:sldMk cId="2521729439" sldId="1890"/>
            <ac:picMk id="19" creationId="{E6650365-EACC-4964-8D3F-384EA6F73CC2}"/>
          </ac:picMkLst>
        </pc:picChg>
        <pc:picChg chg="add mod">
          <ac:chgData name="Sulin Jazmin Barragan Auhing (2121297)" userId="02602ab8-deef-44be-914b-8306dde3cde6" providerId="ADAL" clId="{D34DA793-ABDF-4D64-B8AA-BC836EABA599}" dt="2022-04-11T18:21:56.546" v="2740" actId="1076"/>
          <ac:picMkLst>
            <pc:docMk/>
            <pc:sldMk cId="2521729439" sldId="1890"/>
            <ac:picMk id="20" creationId="{4D1D4B9D-382E-4923-BDB3-A5FFD38D1819}"/>
          </ac:picMkLst>
        </pc:picChg>
        <pc:picChg chg="add mod">
          <ac:chgData name="Sulin Jazmin Barragan Auhing (2121297)" userId="02602ab8-deef-44be-914b-8306dde3cde6" providerId="ADAL" clId="{D34DA793-ABDF-4D64-B8AA-BC836EABA599}" dt="2022-04-11T18:32:09.884" v="2856" actId="1076"/>
          <ac:picMkLst>
            <pc:docMk/>
            <pc:sldMk cId="2521729439" sldId="1890"/>
            <ac:picMk id="21" creationId="{37160245-3140-462A-9061-F164F4186DB7}"/>
          </ac:picMkLst>
        </pc:picChg>
      </pc:sldChg>
      <pc:sldChg chg="addSp delSp modSp new del mod">
        <pc:chgData name="Sulin Jazmin Barragan Auhing (2121297)" userId="02602ab8-deef-44be-914b-8306dde3cde6" providerId="ADAL" clId="{D34DA793-ABDF-4D64-B8AA-BC836EABA599}" dt="2022-04-11T19:27:41.848" v="3591" actId="47"/>
        <pc:sldMkLst>
          <pc:docMk/>
          <pc:sldMk cId="4164423924" sldId="1890"/>
        </pc:sldMkLst>
        <pc:spChg chg="del">
          <ac:chgData name="Sulin Jazmin Barragan Auhing (2121297)" userId="02602ab8-deef-44be-914b-8306dde3cde6" providerId="ADAL" clId="{D34DA793-ABDF-4D64-B8AA-BC836EABA599}" dt="2022-04-11T19:13:36.129" v="3136" actId="478"/>
          <ac:spMkLst>
            <pc:docMk/>
            <pc:sldMk cId="4164423924" sldId="1890"/>
            <ac:spMk id="2" creationId="{81A26995-BA2D-49A3-BC5F-672706057769}"/>
          </ac:spMkLst>
        </pc:spChg>
        <pc:spChg chg="del">
          <ac:chgData name="Sulin Jazmin Barragan Auhing (2121297)" userId="02602ab8-deef-44be-914b-8306dde3cde6" providerId="ADAL" clId="{D34DA793-ABDF-4D64-B8AA-BC836EABA599}" dt="2022-04-11T19:13:38.472" v="3137" actId="478"/>
          <ac:spMkLst>
            <pc:docMk/>
            <pc:sldMk cId="4164423924" sldId="1890"/>
            <ac:spMk id="3" creationId="{52A78F09-FD4A-4D47-A485-F6219A01D194}"/>
          </ac:spMkLst>
        </pc:spChg>
        <pc:picChg chg="add del mod">
          <ac:chgData name="Sulin Jazmin Barragan Auhing (2121297)" userId="02602ab8-deef-44be-914b-8306dde3cde6" providerId="ADAL" clId="{D34DA793-ABDF-4D64-B8AA-BC836EABA599}" dt="2022-04-11T19:14:19.657" v="3140" actId="478"/>
          <ac:picMkLst>
            <pc:docMk/>
            <pc:sldMk cId="4164423924" sldId="1890"/>
            <ac:picMk id="4" creationId="{AF607D25-144D-46FD-BE37-65A485F6A938}"/>
          </ac:picMkLst>
        </pc:picChg>
      </pc:sldChg>
      <pc:sldMasterChg chg="del delSldLayout">
        <pc:chgData name="Sulin Jazmin Barragan Auhing (2121297)" userId="02602ab8-deef-44be-914b-8306dde3cde6" providerId="ADAL" clId="{D34DA793-ABDF-4D64-B8AA-BC836EABA599}" dt="2022-04-11T19:12:09.194" v="3130" actId="47"/>
        <pc:sldMasterMkLst>
          <pc:docMk/>
          <pc:sldMasterMk cId="4029432978" sldId="2147483719"/>
        </pc:sldMasterMkLst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4108151763" sldId="2147483720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2340896600" sldId="2147483721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860802115" sldId="2147483722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3355853271" sldId="2147483723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3961948831" sldId="2147483724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70756123" sldId="2147483725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57561588" sldId="2147483726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17252920" sldId="2147483727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2678196029" sldId="2147483728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2661220564" sldId="2147483729"/>
          </pc:sldLayoutMkLst>
        </pc:sldLayoutChg>
        <pc:sldLayoutChg chg="del">
          <pc:chgData name="Sulin Jazmin Barragan Auhing (2121297)" userId="02602ab8-deef-44be-914b-8306dde3cde6" providerId="ADAL" clId="{D34DA793-ABDF-4D64-B8AA-BC836EABA599}" dt="2022-04-11T19:12:09.194" v="3130" actId="47"/>
          <pc:sldLayoutMkLst>
            <pc:docMk/>
            <pc:sldMasterMk cId="4029432978" sldId="2147483719"/>
            <pc:sldLayoutMk cId="1161355027" sldId="2147483730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CC79A4-0B25-469F-9B41-E1B92476C6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F87740-790C-4B8E-8BDF-37374E5C19A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EE06D-E2C5-4DF1-B3C1-8E9169AAB10D}" type="datetimeFigureOut">
              <a:rPr lang="en-US" smtClean="0"/>
              <a:t>4/11/2022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C8AAF8-731F-4C2E-B690-3086B25AFC6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C11FA-B74B-44E5-9E55-A45B9911BEF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E2F40-54C0-4227-BA47-31BF544EF9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7446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95288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7007FCA-3EC9-46F6-BE85-2DE9F97B48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3" name="Title 381">
            <a:extLst>
              <a:ext uri="{FF2B5EF4-FFF2-40B4-BE49-F238E27FC236}">
                <a16:creationId xmlns:a16="http://schemas.microsoft.com/office/drawing/2014/main" id="{219026B8-F099-4229-B446-9FE2B966B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656" y="2304288"/>
            <a:ext cx="7022592" cy="2258568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800" b="1">
                <a:solidFill>
                  <a:schemeClr val="accent4">
                    <a:lumMod val="7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099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4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4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5113336"/>
          </a:xfrm>
        </p:spPr>
        <p:txBody>
          <a:bodyPr/>
          <a:lstStyle>
            <a:lvl1pPr algn="ctr">
              <a:buNone/>
              <a:defRPr sz="16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498076-A8F2-48B0-807A-C402BDA60D3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074048"/>
            <a:ext cx="6407956" cy="178395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F9E2C1-844F-4C0E-A423-111C77AE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089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/>
            </a:lvl1pPr>
            <a:lvl2pPr marL="283464" indent="-283464">
              <a:spcBef>
                <a:spcPts val="100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2" name="Graphic 1" hidden="1">
            <a:extLst>
              <a:ext uri="{FF2B5EF4-FFF2-40B4-BE49-F238E27FC236}">
                <a16:creationId xmlns:a16="http://schemas.microsoft.com/office/drawing/2014/main" id="{295740BA-9B4E-4B38-827D-32544CDF75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892800"/>
            <a:ext cx="12192000" cy="9652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29C593AE-D9D2-42FE-A240-F97D187261D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5327681"/>
            <a:ext cx="5496910" cy="1530320"/>
          </a:xfrm>
          <a:prstGeom prst="rect">
            <a:avLst/>
          </a:prstGeom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9AA0A799-2244-4DB2-ACAB-F6DA87A73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tx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834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Dar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bg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25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192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57700" y="1905000"/>
            <a:ext cx="7219043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805C4425-09AC-4097-B868-D49C9D64C8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03"/>
            <a:ext cx="3720664" cy="6857194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C6104E15-F449-422E-973A-1899DDF43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96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9018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Gree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64887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F781D833-01F3-4F75-8F62-D60039CA370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5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29AB818C-9403-4CA7-8FC5-347DDE455E7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8EEFF-117E-4B86-B6B2-CD8F71AA8C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 hidden="1">
            <a:extLst>
              <a:ext uri="{FF2B5EF4-FFF2-40B4-BE49-F238E27FC236}">
                <a16:creationId xmlns:a16="http://schemas.microsoft.com/office/drawing/2014/main" id="{D0B12BD8-7E23-4DB3-9F3C-68F6FF145E6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72650" y="0"/>
            <a:ext cx="2419350" cy="26193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85143907-CDEB-455C-878E-7AE28AF7D2B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5418919" y="0"/>
            <a:ext cx="6407956" cy="178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727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4/11/2022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8325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5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54" indent="0" algn="ctr">
              <a:buNone/>
              <a:defRPr sz="2000"/>
            </a:lvl2pPr>
            <a:lvl3pPr marL="914309" indent="0" algn="ctr">
              <a:buNone/>
              <a:defRPr sz="1800"/>
            </a:lvl3pPr>
            <a:lvl4pPr marL="1371463" indent="0" algn="ctr">
              <a:buNone/>
              <a:defRPr sz="1600"/>
            </a:lvl4pPr>
            <a:lvl5pPr marL="1828617" indent="0" algn="ctr">
              <a:buNone/>
              <a:defRPr sz="1600"/>
            </a:lvl5pPr>
            <a:lvl6pPr marL="2285771" indent="0" algn="ctr">
              <a:buNone/>
              <a:defRPr sz="1600"/>
            </a:lvl6pPr>
            <a:lvl7pPr marL="2742926" indent="0" algn="ctr">
              <a:buNone/>
              <a:defRPr sz="1600"/>
            </a:lvl7pPr>
            <a:lvl8pPr marL="3200080" indent="0" algn="ctr">
              <a:buNone/>
              <a:defRPr sz="1600"/>
            </a:lvl8pPr>
            <a:lvl9pPr marL="3657234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EB7AF-A1D9-493C-99AF-081401551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EAF9B2-5BFF-4678-AD74-643A7146B3E2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9DDB7F-76AA-4B42-88D2-C565EA428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D4733-19BA-48B9-ACD5-A99A52163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151C23-7BAC-4EE3-8425-870377CB04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0975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6EB9F-054A-428D-AEE1-785FBE58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464002D-B883-4239-B7E8-075FA10CD148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518BBB-AEB0-411C-94C2-F7092C5B5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FDF8E-13A3-4AAD-ADBA-675B6053D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90E197-6A6E-4B34-A559-81896BFC468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76357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5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15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0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46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61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77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9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08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23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F67C8-E014-4BF1-A5B6-7A35B05AC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8380B3-0EF3-45DE-BDC2-B03C611AC866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15737-1CFB-43DB-B7A0-85B71D38F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D30F4-FD14-436E-A9D9-B35D6C449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BD5DD2-5DC6-43A1-8838-B6D31F5759A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56993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C618B58-45C8-49A5-A1C8-07E3D6A0E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C42945-3A0B-4144-AAB8-43290F78721B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70EA0C6-687C-40F6-8AE0-8AC6A7DF7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A10B901-2C37-47F7-A842-1314E3AA9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F8AA63-7B36-4477-AB1A-DC8243487B1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7008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54" indent="0">
              <a:buNone/>
              <a:defRPr sz="2000" b="1"/>
            </a:lvl2pPr>
            <a:lvl3pPr marL="914309" indent="0">
              <a:buNone/>
              <a:defRPr sz="1800" b="1"/>
            </a:lvl3pPr>
            <a:lvl4pPr marL="1371463" indent="0">
              <a:buNone/>
              <a:defRPr sz="1600" b="1"/>
            </a:lvl4pPr>
            <a:lvl5pPr marL="1828617" indent="0">
              <a:buNone/>
              <a:defRPr sz="1600" b="1"/>
            </a:lvl5pPr>
            <a:lvl6pPr marL="2285771" indent="0">
              <a:buNone/>
              <a:defRPr sz="1600" b="1"/>
            </a:lvl6pPr>
            <a:lvl7pPr marL="2742926" indent="0">
              <a:buNone/>
              <a:defRPr sz="1600" b="1"/>
            </a:lvl7pPr>
            <a:lvl8pPr marL="3200080" indent="0">
              <a:buNone/>
              <a:defRPr sz="1600" b="1"/>
            </a:lvl8pPr>
            <a:lvl9pPr marL="365723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54" indent="0">
              <a:buNone/>
              <a:defRPr sz="2000" b="1"/>
            </a:lvl2pPr>
            <a:lvl3pPr marL="914309" indent="0">
              <a:buNone/>
              <a:defRPr sz="1800" b="1"/>
            </a:lvl3pPr>
            <a:lvl4pPr marL="1371463" indent="0">
              <a:buNone/>
              <a:defRPr sz="1600" b="1"/>
            </a:lvl4pPr>
            <a:lvl5pPr marL="1828617" indent="0">
              <a:buNone/>
              <a:defRPr sz="1600" b="1"/>
            </a:lvl5pPr>
            <a:lvl6pPr marL="2285771" indent="0">
              <a:buNone/>
              <a:defRPr sz="1600" b="1"/>
            </a:lvl6pPr>
            <a:lvl7pPr marL="2742926" indent="0">
              <a:buNone/>
              <a:defRPr sz="1600" b="1"/>
            </a:lvl7pPr>
            <a:lvl8pPr marL="3200080" indent="0">
              <a:buNone/>
              <a:defRPr sz="1600" b="1"/>
            </a:lvl8pPr>
            <a:lvl9pPr marL="365723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34AE1A5-279C-485B-B947-92178A299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B7E8F9F-994B-46C0-9348-8BEAC739DB7D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5A7CD5E-BA49-451C-8201-8D925F2C5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A3162F2-DC3C-4CA2-8F9C-52445CBB3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E38DA-47CF-4109-8E23-37E0B49C0BF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83150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1E1BC-2462-4CEB-B371-8EF3C36F4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4109D09-0128-4A3D-9DFC-332F28C81BA8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60FE109-2DA4-44B2-A50E-B431F0578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F4F1D0D-0268-4888-8A08-1DBDE80B9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E821A8-59E7-4FF2-A719-24685744FC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00344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95AB268-733B-4709-8D85-9B2002FF1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A7DD69C-9B42-4DE0-BED7-9AAC85A8B8D8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D4D3D57-DB65-4E79-8CDB-DB1928B36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ACB76A9-FB3C-4BE4-BC25-842D78458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4D16C0-8832-4CF6-8E5F-22F671E8253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46233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54" indent="0">
              <a:buNone/>
              <a:defRPr sz="1400"/>
            </a:lvl2pPr>
            <a:lvl3pPr marL="914309" indent="0">
              <a:buNone/>
              <a:defRPr sz="1200"/>
            </a:lvl3pPr>
            <a:lvl4pPr marL="1371463" indent="0">
              <a:buNone/>
              <a:defRPr sz="1000"/>
            </a:lvl4pPr>
            <a:lvl5pPr marL="1828617" indent="0">
              <a:buNone/>
              <a:defRPr sz="1000"/>
            </a:lvl5pPr>
            <a:lvl6pPr marL="2285771" indent="0">
              <a:buNone/>
              <a:defRPr sz="1000"/>
            </a:lvl6pPr>
            <a:lvl7pPr marL="2742926" indent="0">
              <a:buNone/>
              <a:defRPr sz="1000"/>
            </a:lvl7pPr>
            <a:lvl8pPr marL="3200080" indent="0">
              <a:buNone/>
              <a:defRPr sz="1000"/>
            </a:lvl8pPr>
            <a:lvl9pPr marL="3657234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D0A298C-D65B-41FC-B07C-1F2EDB60A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79D641-3D11-4944-837F-52CB23C64966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F36887B-45D6-4D9D-B336-D32192161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A1F612-5FDE-4408-957B-9E7CD313D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4AEC05-422D-4AF9-8536-4F3F06656D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52784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154" indent="0">
              <a:buNone/>
              <a:defRPr sz="2800"/>
            </a:lvl2pPr>
            <a:lvl3pPr marL="914309" indent="0">
              <a:buNone/>
              <a:defRPr sz="2400"/>
            </a:lvl3pPr>
            <a:lvl4pPr marL="1371463" indent="0">
              <a:buNone/>
              <a:defRPr sz="2000"/>
            </a:lvl4pPr>
            <a:lvl5pPr marL="1828617" indent="0">
              <a:buNone/>
              <a:defRPr sz="2000"/>
            </a:lvl5pPr>
            <a:lvl6pPr marL="2285771" indent="0">
              <a:buNone/>
              <a:defRPr sz="2000"/>
            </a:lvl6pPr>
            <a:lvl7pPr marL="2742926" indent="0">
              <a:buNone/>
              <a:defRPr sz="2000"/>
            </a:lvl7pPr>
            <a:lvl8pPr marL="3200080" indent="0">
              <a:buNone/>
              <a:defRPr sz="2000"/>
            </a:lvl8pPr>
            <a:lvl9pPr marL="3657234" indent="0">
              <a:buNone/>
              <a:defRPr sz="2000"/>
            </a:lvl9pPr>
          </a:lstStyle>
          <a:p>
            <a:pPr lvl="0"/>
            <a:r>
              <a:rPr lang="en-US" noProof="0"/>
              <a:t>Drag picture to placeholder or click icon to add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54" indent="0">
              <a:buNone/>
              <a:defRPr sz="1400"/>
            </a:lvl2pPr>
            <a:lvl3pPr marL="914309" indent="0">
              <a:buNone/>
              <a:defRPr sz="1200"/>
            </a:lvl3pPr>
            <a:lvl4pPr marL="1371463" indent="0">
              <a:buNone/>
              <a:defRPr sz="1000"/>
            </a:lvl4pPr>
            <a:lvl5pPr marL="1828617" indent="0">
              <a:buNone/>
              <a:defRPr sz="1000"/>
            </a:lvl5pPr>
            <a:lvl6pPr marL="2285771" indent="0">
              <a:buNone/>
              <a:defRPr sz="1000"/>
            </a:lvl6pPr>
            <a:lvl7pPr marL="2742926" indent="0">
              <a:buNone/>
              <a:defRPr sz="1000"/>
            </a:lvl7pPr>
            <a:lvl8pPr marL="3200080" indent="0">
              <a:buNone/>
              <a:defRPr sz="1000"/>
            </a:lvl8pPr>
            <a:lvl9pPr marL="3657234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300B7F-56D9-4191-9314-A3FCC0B99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34E444-521D-4C37-AFF1-2A42EF7DF046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5F71721-FFE3-4262-B08B-ADBCD8E0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BBE5D9A-E624-4BC9-818C-73ECAC738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4B814-A200-4541-BFEC-C99FF7CDF43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86201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960E38-9A2F-42C3-ACCA-D9A514AF5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2EB78DE-D9FF-43ED-95D6-B17E6DCB3701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99C49-2EF0-49D6-8B9E-3CCEFAA08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1B717-D8F4-4099-BF86-55B134CB6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630B70-0D95-446C-A30A-92AD10D48D2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90028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4098-3E5E-4CB1-A1A5-C26EB1FE9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B63117-3E28-4C60-895B-14393158124B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3D944-71EA-4D94-8C13-1C8173E34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4969E-EE97-40DF-B7BA-8FB83493E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2D58D0-E4E1-4B21-A04B-3F5CFBBAF7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3231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4/11/2022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18990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7" r:id="rId5"/>
    <p:sldLayoutId id="2147483710" r:id="rId6"/>
    <p:sldLayoutId id="2147483716" r:id="rId7"/>
    <p:sldLayoutId id="2147483718" r:id="rId8"/>
    <p:sldLayoutId id="2147483712" r:id="rId9"/>
    <p:sldLayoutId id="2147483713" r:id="rId10"/>
    <p:sldLayoutId id="2147483714" r:id="rId11"/>
    <p:sldLayoutId id="214748371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C64B67A-9709-48CC-BE6E-2CBF28650A4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38266" y="365084"/>
            <a:ext cx="10515469" cy="1325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7F4CA41-F3C4-486E-B7DB-281E56CA1A3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838266" y="1825418"/>
            <a:ext cx="10515469" cy="4351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24F74-1BAB-4435-9FE0-BB095D4E69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66" y="6356457"/>
            <a:ext cx="2743414" cy="36508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170">
                <a:solidFill>
                  <a:srgbClr val="8C8E8E"/>
                </a:solidFill>
              </a:defRPr>
            </a:lvl1pPr>
          </a:lstStyle>
          <a:p>
            <a:fld id="{F0AEB17C-902F-42C2-9D2C-B7C383B4126C}" type="datetimeFigureOut">
              <a:rPr lang="en-US" altLang="en-US"/>
              <a:pPr/>
              <a:t>4/11/2022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E5A5F-23E7-45EC-9329-EC97CC0FF4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916" y="6356457"/>
            <a:ext cx="4114169" cy="36508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170">
                <a:solidFill>
                  <a:srgbClr val="8C8E8E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A2A0F-E2B5-43E4-91FB-561E817D21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320" y="6356457"/>
            <a:ext cx="2743414" cy="36508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170">
                <a:solidFill>
                  <a:srgbClr val="8C8E8E"/>
                </a:solidFill>
              </a:defRPr>
            </a:lvl1pPr>
          </a:lstStyle>
          <a:p>
            <a:fld id="{6CAAD90A-C5F8-490B-B251-407FB806D2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2985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3686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65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3686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2pPr>
      <a:lvl3pPr algn="l" defTabSz="913686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3pPr>
      <a:lvl4pPr algn="l" defTabSz="913686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4pPr>
      <a:lvl5pPr algn="l" defTabSz="913686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5pPr>
      <a:lvl6pPr marL="205740" algn="l" defTabSz="913686" rtl="0" fontAlgn="base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6pPr>
      <a:lvl7pPr marL="411480" algn="l" defTabSz="913686" rtl="0" fontAlgn="base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7pPr>
      <a:lvl8pPr marL="617220" algn="l" defTabSz="913686" rtl="0" fontAlgn="base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8pPr>
      <a:lvl9pPr marL="822960" algn="l" defTabSz="913686" rtl="0" fontAlgn="base">
        <a:lnSpc>
          <a:spcPct val="90000"/>
        </a:lnSpc>
        <a:spcBef>
          <a:spcPct val="0"/>
        </a:spcBef>
        <a:spcAft>
          <a:spcPct val="0"/>
        </a:spcAft>
        <a:defRPr sz="4365">
          <a:solidFill>
            <a:schemeClr val="tx1"/>
          </a:solidFill>
          <a:latin typeface="Calibri Light" charset="0"/>
        </a:defRPr>
      </a:lvl9pPr>
    </p:titleStyle>
    <p:bodyStyle>
      <a:lvl1pPr marL="227886" indent="-227886" algn="l" defTabSz="913686" rtl="0" eaLnBrk="0" fontAlgn="base" hangingPunct="0">
        <a:lnSpc>
          <a:spcPct val="90000"/>
        </a:lnSpc>
        <a:spcBef>
          <a:spcPts val="1001"/>
        </a:spcBef>
        <a:spcAft>
          <a:spcPct val="0"/>
        </a:spcAft>
        <a:buFont typeface="Arial" panose="020B0604020202020204" pitchFamily="34" charset="0"/>
        <a:buChar char="•"/>
        <a:defRPr sz="2790" kern="1200">
          <a:solidFill>
            <a:schemeClr val="tx1"/>
          </a:solidFill>
          <a:latin typeface="+mn-lt"/>
          <a:ea typeface="+mn-ea"/>
          <a:cs typeface="+mn-cs"/>
        </a:defRPr>
      </a:lvl1pPr>
      <a:lvl2pPr marL="685086" indent="-227886" algn="l" defTabSz="913686" rtl="0" eaLnBrk="0" fontAlgn="base" hangingPunct="0">
        <a:lnSpc>
          <a:spcPct val="90000"/>
        </a:lnSpc>
        <a:spcBef>
          <a:spcPts val="501"/>
        </a:spcBef>
        <a:spcAft>
          <a:spcPct val="0"/>
        </a:spcAft>
        <a:buFont typeface="Arial" panose="020B0604020202020204" pitchFamily="34" charset="0"/>
        <a:buChar char="•"/>
        <a:defRPr sz="2385" kern="1200">
          <a:solidFill>
            <a:schemeClr val="tx1"/>
          </a:solidFill>
          <a:latin typeface="+mn-lt"/>
          <a:ea typeface="+mn-ea"/>
          <a:cs typeface="+mn-cs"/>
        </a:defRPr>
      </a:lvl2pPr>
      <a:lvl3pPr marL="1142286" indent="-227886" algn="l" defTabSz="913686" rtl="0" eaLnBrk="0" fontAlgn="base" hangingPunct="0">
        <a:lnSpc>
          <a:spcPct val="90000"/>
        </a:lnSpc>
        <a:spcBef>
          <a:spcPts val="501"/>
        </a:spcBef>
        <a:spcAft>
          <a:spcPct val="0"/>
        </a:spcAft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99486" indent="-227886" algn="l" defTabSz="913686" rtl="0" eaLnBrk="0" fontAlgn="base" hangingPunct="0">
        <a:lnSpc>
          <a:spcPct val="90000"/>
        </a:lnSpc>
        <a:spcBef>
          <a:spcPts val="501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686" indent="-227886" algn="l" defTabSz="913686" rtl="0" eaLnBrk="0" fontAlgn="base" hangingPunct="0">
        <a:lnSpc>
          <a:spcPct val="90000"/>
        </a:lnSpc>
        <a:spcBef>
          <a:spcPts val="501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48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03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657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11" indent="-228577" algn="l" defTabSz="914309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5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09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63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17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71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26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8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3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kew.org/home.html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ardeningetc.com/news/house-plant-prices-post-brexit" TargetMode="External"/><Relationship Id="rId5" Type="http://schemas.openxmlformats.org/officeDocument/2006/relationships/hyperlink" Target="https://planthealthportal.defra.gov.uk/" TargetMode="External"/><Relationship Id="rId4" Type="http://schemas.openxmlformats.org/officeDocument/2006/relationships/hyperlink" Target="https://www.rhs.org.uk/prevention-protection/importing-and-exporting-pla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168E5CF-FC82-40DA-8E6D-0BFF887BD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6036" y="796640"/>
            <a:ext cx="7075692" cy="2310064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The Serif Hand Black" panose="03070902030502020204" pitchFamily="66" charset="0"/>
              </a:rPr>
              <a:t>ACADEMIC AND EMPLOYABILITY SKILLS</a:t>
            </a:r>
            <a:br>
              <a:rPr lang="en-US" dirty="0">
                <a:latin typeface="The Serif Hand Black" panose="03070902030502020204" pitchFamily="66" charset="0"/>
              </a:rPr>
            </a:br>
            <a:r>
              <a:rPr lang="en-US" dirty="0">
                <a:latin typeface="The Serif Hand Black" panose="03070902030502020204" pitchFamily="66" charset="0"/>
              </a:rPr>
              <a:t>(bmsw4001_lon)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030A6D-DDF8-42A9-9B08-BCB8E4D1E45F}"/>
              </a:ext>
            </a:extLst>
          </p:cNvPr>
          <p:cNvSpPr txBox="1"/>
          <p:nvPr/>
        </p:nvSpPr>
        <p:spPr>
          <a:xfrm>
            <a:off x="4250597" y="2903615"/>
            <a:ext cx="40265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name of lecturer:</a:t>
            </a:r>
          </a:p>
          <a:p>
            <a:pPr algn="ctr"/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Lizeta Demetriou</a:t>
            </a:r>
          </a:p>
          <a:p>
            <a:pPr algn="ctr"/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Date: 12</a:t>
            </a:r>
            <a:r>
              <a:rPr lang="en-GB" sz="3600" baseline="300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th</a:t>
            </a:r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 of April, 2022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D219A2-D977-416F-8A6F-F35ECBBE9E9E}"/>
              </a:ext>
            </a:extLst>
          </p:cNvPr>
          <p:cNvSpPr txBox="1"/>
          <p:nvPr/>
        </p:nvSpPr>
        <p:spPr>
          <a:xfrm>
            <a:off x="3973993" y="5160366"/>
            <a:ext cx="45797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/>
                </a:solidFill>
                <a:latin typeface="The Serif Hand Black" panose="03070902030502020204" pitchFamily="66" charset="0"/>
              </a:rPr>
              <a:t>PRESENTER NAME:</a:t>
            </a:r>
          </a:p>
          <a:p>
            <a:pPr algn="ctr"/>
            <a:r>
              <a:rPr lang="en-GB" sz="3600" dirty="0">
                <a:solidFill>
                  <a:schemeClr val="accent1"/>
                </a:solidFill>
                <a:latin typeface="The Serif Hand Black" panose="03070902030502020204" pitchFamily="66" charset="0"/>
              </a:rPr>
              <a:t> SULIN BARRAGAN AUHING (2121297)</a:t>
            </a:r>
            <a:endParaRPr lang="en-GB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1AEF11BA-C6C2-414C-93A0-E0555E9BF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6135" y="122566"/>
            <a:ext cx="2259730" cy="74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39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F037412-7BC5-4AAA-8ED5-FC377A84C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1640" y="563880"/>
            <a:ext cx="3192781" cy="808039"/>
          </a:xfrm>
        </p:spPr>
        <p:txBody>
          <a:bodyPr>
            <a:normAutofit fontScale="90000"/>
          </a:bodyPr>
          <a:lstStyle/>
          <a:p>
            <a:r>
              <a:rPr lang="en-US" sz="6700" dirty="0">
                <a:latin typeface="The Serif Hand Black" panose="03070902030502020204" pitchFamily="66" charset="0"/>
              </a:rPr>
              <a:t>CONTENT ORDER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9585A-5E1F-40FA-8E64-BB4F046116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57701" y="1783080"/>
            <a:ext cx="6225539" cy="4511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8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PROFESSION DESCRIPTION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8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WHICH SKILL ARE NEEDED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8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WHICH SKILLS I ALREADY HAVE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8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WHY I HAVE CHOSEN THIS PROFESSION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8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270191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70FA737-AD1C-47EE-9777-37A7095BC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188" y="365760"/>
            <a:ext cx="6476999" cy="1189037"/>
          </a:xfrm>
        </p:spPr>
        <p:txBody>
          <a:bodyPr>
            <a:normAutofit/>
          </a:bodyPr>
          <a:lstStyle/>
          <a:p>
            <a:r>
              <a:rPr lang="en-US" sz="6600" dirty="0">
                <a:latin typeface="The Serif Hand Black" panose="03070902030502020204" pitchFamily="66" charset="0"/>
              </a:rPr>
              <a:t>PROFESSION DESCRIPTION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B8BBDC7-B590-43B7-BBD0-3A247210E1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27617" y="1769806"/>
            <a:ext cx="6903720" cy="4722434"/>
          </a:xfrm>
        </p:spPr>
        <p:txBody>
          <a:bodyPr>
            <a:normAutofit fontScale="92500"/>
          </a:bodyPr>
          <a:lstStyle/>
          <a:p>
            <a:pPr algn="ctr"/>
            <a:r>
              <a:rPr lang="en-US" sz="36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36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Plant Centre Manager </a:t>
            </a:r>
          </a:p>
          <a:p>
            <a:pPr algn="ctr"/>
            <a:r>
              <a:rPr lang="en-US" sz="36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at </a:t>
            </a:r>
          </a:p>
          <a:p>
            <a:pPr algn="ctr"/>
            <a:r>
              <a:rPr lang="en-US" sz="3600" dirty="0">
                <a:solidFill>
                  <a:schemeClr val="accent5">
                    <a:lumMod val="75000"/>
                  </a:schemeClr>
                </a:solidFill>
                <a:latin typeface="The Serif Hand Black" panose="03070902030502020204" pitchFamily="66" charset="0"/>
              </a:rPr>
              <a:t>Royal Botanic Gardens Kew</a:t>
            </a:r>
          </a:p>
          <a:p>
            <a:endParaRPr lang="en-US" sz="20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accent4">
                    <a:lumMod val="50000"/>
                  </a:schemeClr>
                </a:solidFill>
                <a:latin typeface="The Serif Hand Black" panose="03070902030502020204" pitchFamily="66" charset="0"/>
              </a:rPr>
              <a:t>Reporting and data analysis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accent4">
                    <a:lumMod val="50000"/>
                  </a:schemeClr>
                </a:solidFill>
                <a:latin typeface="The Serif Hand Black" panose="03070902030502020204" pitchFamily="66" charset="0"/>
              </a:rPr>
              <a:t>Stock management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accent4">
                    <a:lumMod val="50000"/>
                  </a:schemeClr>
                </a:solidFill>
                <a:latin typeface="The Serif Hand Black" panose="03070902030502020204" pitchFamily="66" charset="0"/>
              </a:rPr>
              <a:t>Presentation and merchandising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accent4">
                    <a:lumMod val="50000"/>
                  </a:schemeClr>
                </a:solidFill>
                <a:latin typeface="The Serif Hand Black" panose="03070902030502020204" pitchFamily="66" charset="0"/>
              </a:rPr>
              <a:t>Team management (Royal botanic gardens </a:t>
            </a:r>
            <a:r>
              <a:rPr lang="en-US" sz="3600" dirty="0" err="1">
                <a:solidFill>
                  <a:schemeClr val="accent4">
                    <a:lumMod val="50000"/>
                  </a:schemeClr>
                </a:solidFill>
                <a:latin typeface="The Serif Hand Black" panose="03070902030502020204" pitchFamily="66" charset="0"/>
              </a:rPr>
              <a:t>kew</a:t>
            </a:r>
            <a:r>
              <a:rPr lang="en-US" sz="3600" dirty="0">
                <a:solidFill>
                  <a:schemeClr val="accent4">
                    <a:lumMod val="50000"/>
                  </a:schemeClr>
                </a:solidFill>
                <a:latin typeface="The Serif Hand Black" panose="03070902030502020204" pitchFamily="66" charset="0"/>
              </a:rPr>
              <a:t>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1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EE6989-6117-42AD-B483-8224FC4D2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161" y="1487980"/>
            <a:ext cx="5249111" cy="28348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0C131F-D9EB-4BB7-996E-25B003BD890D}"/>
              </a:ext>
            </a:extLst>
          </p:cNvPr>
          <p:cNvSpPr txBox="1"/>
          <p:nvPr/>
        </p:nvSpPr>
        <p:spPr>
          <a:xfrm>
            <a:off x="8598272" y="1385955"/>
            <a:ext cx="2225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latin typeface="The Serif Hand Black" panose="03070902030502020204" pitchFamily="66" charset="0"/>
              </a:rPr>
              <a:t>Strong verbal and written communication skills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881EA8-4BFD-4457-B96D-142FB6D7E794}"/>
              </a:ext>
            </a:extLst>
          </p:cNvPr>
          <p:cNvSpPr txBox="1"/>
          <p:nvPr/>
        </p:nvSpPr>
        <p:spPr>
          <a:xfrm>
            <a:off x="8598272" y="2905423"/>
            <a:ext cx="2225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The Serif Hand Black" panose="03070902030502020204" pitchFamily="66" charset="0"/>
              </a:rPr>
              <a:t>Ability to lead, manage and motivate a team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4F79A7-7B37-4D7B-AD4C-2337A4F117E9}"/>
              </a:ext>
            </a:extLst>
          </p:cNvPr>
          <p:cNvSpPr txBox="1"/>
          <p:nvPr/>
        </p:nvSpPr>
        <p:spPr>
          <a:xfrm>
            <a:off x="8710034" y="3907367"/>
            <a:ext cx="2130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The Serif Hand Black" panose="03070902030502020204" pitchFamily="66" charset="0"/>
              </a:rPr>
              <a:t>Delivery high levels of customer service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E1EC54-ECD0-40D5-BFF2-EFF14746D355}"/>
              </a:ext>
            </a:extLst>
          </p:cNvPr>
          <p:cNvSpPr txBox="1"/>
          <p:nvPr/>
        </p:nvSpPr>
        <p:spPr>
          <a:xfrm>
            <a:off x="1337481" y="1646248"/>
            <a:ext cx="2011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The Serif Hand Black" panose="03070902030502020204" pitchFamily="66" charset="0"/>
              </a:rPr>
              <a:t>Good negotiation and influencing skills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213564-922C-4EB8-BE34-815BE506C6E9}"/>
              </a:ext>
            </a:extLst>
          </p:cNvPr>
          <p:cNvSpPr txBox="1"/>
          <p:nvPr/>
        </p:nvSpPr>
        <p:spPr>
          <a:xfrm>
            <a:off x="1410056" y="4281360"/>
            <a:ext cx="18665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The Serif Hand Black" panose="03070902030502020204" pitchFamily="66" charset="0"/>
              </a:rPr>
              <a:t>Sound forward planning and organizational 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5DF21A-9A67-4641-AC14-871CA40EE311}"/>
              </a:ext>
            </a:extLst>
          </p:cNvPr>
          <p:cNvSpPr txBox="1"/>
          <p:nvPr/>
        </p:nvSpPr>
        <p:spPr>
          <a:xfrm>
            <a:off x="1351278" y="2779138"/>
            <a:ext cx="18665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The Serif Hand Black" panose="03070902030502020204" pitchFamily="66" charset="0"/>
              </a:rPr>
              <a:t>SOUND BUSINESS AND COMMERCIAL ACUMEN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E3CA09-C15F-405B-B5D4-82C82E1B16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888" y="4324492"/>
            <a:ext cx="1308223" cy="239557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D983AE4-D9CA-473D-AA3E-2C5BC1917A84}"/>
              </a:ext>
            </a:extLst>
          </p:cNvPr>
          <p:cNvSpPr txBox="1"/>
          <p:nvPr/>
        </p:nvSpPr>
        <p:spPr>
          <a:xfrm>
            <a:off x="4267200" y="462116"/>
            <a:ext cx="3406877" cy="840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365ADF-61E6-408D-8CC0-F11595CAA6AE}"/>
              </a:ext>
            </a:extLst>
          </p:cNvPr>
          <p:cNvSpPr txBox="1"/>
          <p:nvPr/>
        </p:nvSpPr>
        <p:spPr>
          <a:xfrm>
            <a:off x="4114800" y="309716"/>
            <a:ext cx="3406877" cy="840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F4623C-CC40-4F2E-A249-F31B4B151F0B}"/>
              </a:ext>
            </a:extLst>
          </p:cNvPr>
          <p:cNvSpPr txBox="1"/>
          <p:nvPr/>
        </p:nvSpPr>
        <p:spPr>
          <a:xfrm>
            <a:off x="4402125" y="309716"/>
            <a:ext cx="31192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accent2">
                    <a:lumMod val="75000"/>
                  </a:schemeClr>
                </a:solidFill>
                <a:latin typeface="The Serif Hand Black" panose="03070902030502020204" pitchFamily="66" charset="0"/>
              </a:rPr>
              <a:t>SKILLS NEEDED</a:t>
            </a:r>
          </a:p>
        </p:txBody>
      </p:sp>
      <p:pic>
        <p:nvPicPr>
          <p:cNvPr id="18" name="Picture 17" descr="Text&#10;&#10;Description automatically generated">
            <a:extLst>
              <a:ext uri="{FF2B5EF4-FFF2-40B4-BE49-F238E27FC236}">
                <a16:creationId xmlns:a16="http://schemas.microsoft.com/office/drawing/2014/main" id="{26F15D26-7542-47BB-AB1F-F87E855114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5378" y="6039697"/>
            <a:ext cx="2259730" cy="74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999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984E2-31A5-468B-BDD2-9BF3D346F29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>
            <a:normAutofit/>
          </a:bodyPr>
          <a:lstStyle/>
          <a:p>
            <a:pPr marL="0" lvl="1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CD974D-A510-427F-B575-503FF9C75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829" y="1905000"/>
            <a:ext cx="4249837" cy="497857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6A878D8-7DF4-4047-BB70-269CF5DDA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38070">
            <a:off x="1491808" y="2355706"/>
            <a:ext cx="3245912" cy="2146584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27BBD18-1498-47D4-9C79-C884240B09CC}"/>
              </a:ext>
            </a:extLst>
          </p:cNvPr>
          <p:cNvSpPr txBox="1"/>
          <p:nvPr/>
        </p:nvSpPr>
        <p:spPr>
          <a:xfrm>
            <a:off x="929644" y="203029"/>
            <a:ext cx="46699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latin typeface="The Serif Hand Black" panose="03070902030502020204" pitchFamily="66" charset="0"/>
              </a:rPr>
              <a:t>SKILLS THAT I ALREADY HAVE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8A3200-DD5C-4393-989E-50CCFB6EC7A2}"/>
              </a:ext>
            </a:extLst>
          </p:cNvPr>
          <p:cNvSpPr txBox="1"/>
          <p:nvPr/>
        </p:nvSpPr>
        <p:spPr>
          <a:xfrm>
            <a:off x="6756201" y="1430437"/>
            <a:ext cx="440995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bg2">
                    <a:lumMod val="10000"/>
                  </a:schemeClr>
                </a:solidFill>
                <a:latin typeface="The Serif Hand Black" panose="03070902030502020204" pitchFamily="66" charset="0"/>
              </a:rPr>
              <a:t>EXELENT HORTICULTURAL EXPERIENCE/KNOWLEDGE.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>
              <a:solidFill>
                <a:schemeClr val="bg2">
                  <a:lumMod val="10000"/>
                </a:schemeClr>
              </a:solidFill>
              <a:latin typeface="The Serif Hand Black" panose="03070902030502020204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bg2">
                    <a:lumMod val="10000"/>
                  </a:schemeClr>
                </a:solidFill>
                <a:latin typeface="The Serif Hand Black" panose="03070902030502020204" pitchFamily="66" charset="0"/>
              </a:rPr>
              <a:t>Strong customer service competency.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>
              <a:solidFill>
                <a:schemeClr val="bg2">
                  <a:lumMod val="10000"/>
                </a:schemeClr>
              </a:solidFill>
              <a:latin typeface="The Serif Hand Black" panose="03070902030502020204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bg2">
                    <a:lumMod val="10000"/>
                  </a:schemeClr>
                </a:solidFill>
                <a:latin typeface="The Serif Hand Black" panose="03070902030502020204" pitchFamily="66" charset="0"/>
              </a:rPr>
              <a:t>PROVEN ABILITY TO ACTIVELY LEAD AND MANAGE THE PERFORMANCE OF A TEAM.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>
              <a:solidFill>
                <a:schemeClr val="bg2">
                  <a:lumMod val="10000"/>
                </a:schemeClr>
              </a:solidFill>
              <a:latin typeface="The Serif Hand Black" panose="03070902030502020204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bg2">
                    <a:lumMod val="10000"/>
                  </a:schemeClr>
                </a:solidFill>
                <a:latin typeface="The Serif Hand Black" panose="03070902030502020204" pitchFamily="66" charset="0"/>
              </a:rPr>
              <a:t>ATTENTION TO DETAIL.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>
              <a:solidFill>
                <a:schemeClr val="bg2">
                  <a:lumMod val="10000"/>
                </a:schemeClr>
              </a:solidFill>
              <a:latin typeface="The Serif Hand Black" panose="03070902030502020204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bg2">
                    <a:lumMod val="10000"/>
                  </a:schemeClr>
                </a:solidFill>
                <a:latin typeface="The Serif Hand Black" panose="03070902030502020204" pitchFamily="66" charset="0"/>
              </a:rPr>
              <a:t>EXPERTISE IN TROPICAL PLANT’S CARE. (ARACEAE FAMILY).</a:t>
            </a:r>
          </a:p>
        </p:txBody>
      </p:sp>
    </p:spTree>
    <p:extLst>
      <p:ext uri="{BB962C8B-B14F-4D97-AF65-F5344CB8AC3E}">
        <p14:creationId xmlns:p14="http://schemas.microsoft.com/office/powerpoint/2010/main" val="1811410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Group 4">
            <a:extLst>
              <a:ext uri="{FF2B5EF4-FFF2-40B4-BE49-F238E27FC236}">
                <a16:creationId xmlns:a16="http://schemas.microsoft.com/office/drawing/2014/main" id="{C1C804C3-9C7B-4C20-8213-3CE462C1F0C2}"/>
              </a:ext>
            </a:extLst>
          </p:cNvPr>
          <p:cNvGrpSpPr>
            <a:grpSpLocks/>
          </p:cNvGrpSpPr>
          <p:nvPr/>
        </p:nvGrpSpPr>
        <p:grpSpPr bwMode="auto">
          <a:xfrm>
            <a:off x="1851120" y="178898"/>
            <a:ext cx="8125433" cy="6254392"/>
            <a:chOff x="1124406" y="1149358"/>
            <a:chExt cx="18055571" cy="13897072"/>
          </a:xfrm>
        </p:grpSpPr>
        <p:sp>
          <p:nvSpPr>
            <p:cNvPr id="26626" name="TextBox 8">
              <a:extLst>
                <a:ext uri="{FF2B5EF4-FFF2-40B4-BE49-F238E27FC236}">
                  <a16:creationId xmlns:a16="http://schemas.microsoft.com/office/drawing/2014/main" id="{3E7DBA90-4FCD-463F-A030-3FD5F34FBF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24406" y="9301920"/>
              <a:ext cx="3749868" cy="57445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457200" indent="-4572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GREAT PASSION ON TROPICAL PLANTS, HOUSEPLANTS, GARDERING.</a:t>
              </a:r>
            </a:p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endParaRPr lang="en-US" altLang="en-US" sz="1800" b="0" dirty="0">
                <a:solidFill>
                  <a:schemeClr val="tx1"/>
                </a:solidFill>
                <a:latin typeface="The Serif Hand Black" panose="03070902030502020204" pitchFamily="66" charset="0"/>
                <a:cs typeface="Arial" panose="020B0604020202020204" pitchFamily="34" charset="0"/>
              </a:endParaRPr>
            </a:p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Enthusiastic of learning about horticultural</a:t>
              </a:r>
            </a:p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endParaRPr lang="en-US" altLang="en-US" sz="1800" b="0" dirty="0">
                <a:solidFill>
                  <a:schemeClr val="tx1"/>
                </a:solidFill>
                <a:latin typeface="The Serif Hand Black" panose="03070902030502020204" pitchFamily="66" charset="0"/>
                <a:cs typeface="Arial" panose="020B0604020202020204" pitchFamily="34" charset="0"/>
              </a:endParaRPr>
            </a:p>
          </p:txBody>
        </p:sp>
        <p:sp>
          <p:nvSpPr>
            <p:cNvPr id="14343" name="TextBox 46">
              <a:extLst>
                <a:ext uri="{FF2B5EF4-FFF2-40B4-BE49-F238E27FC236}">
                  <a16:creationId xmlns:a16="http://schemas.microsoft.com/office/drawing/2014/main" id="{49361E3D-1869-49C4-8C3B-9AA32FCD01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32152" y="8118274"/>
              <a:ext cx="2514802" cy="11625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>
                <a:defRPr/>
              </a:pPr>
              <a:r>
                <a:rPr lang="en-US" altLang="x-none" sz="2800" dirty="0">
                  <a:solidFill>
                    <a:schemeClr val="tx1"/>
                  </a:solidFill>
                  <a:latin typeface="The Serif Hand Black" panose="03070902030502020204" pitchFamily="66" charset="0"/>
                  <a:ea typeface="Impact" charset="0"/>
                  <a:cs typeface="Impact" charset="0"/>
                </a:rPr>
                <a:t>Strengths</a:t>
              </a:r>
            </a:p>
          </p:txBody>
        </p:sp>
        <p:sp>
          <p:nvSpPr>
            <p:cNvPr id="26628" name="Oval 2">
              <a:extLst>
                <a:ext uri="{FF2B5EF4-FFF2-40B4-BE49-F238E27FC236}">
                  <a16:creationId xmlns:a16="http://schemas.microsoft.com/office/drawing/2014/main" id="{C28B9950-E90E-4EB9-9E63-6A4823FBD4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13043" y="4892782"/>
              <a:ext cx="2399874" cy="2399728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/>
            <a:p>
              <a:pPr algn="ctr" eaLnBrk="1"/>
              <a:endParaRPr lang="en-US" altLang="en-US" sz="1215"/>
            </a:p>
          </p:txBody>
        </p:sp>
        <p:sp>
          <p:nvSpPr>
            <p:cNvPr id="26629" name="TextBox 8">
              <a:extLst>
                <a:ext uri="{FF2B5EF4-FFF2-40B4-BE49-F238E27FC236}">
                  <a16:creationId xmlns:a16="http://schemas.microsoft.com/office/drawing/2014/main" id="{FED5B8E1-5EC9-46D0-A1C9-8491362B48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706046" y="9278187"/>
              <a:ext cx="3749868" cy="51290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457200" indent="-4572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To work for what I am passionate.</a:t>
              </a:r>
            </a:p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endParaRPr lang="en-US" altLang="en-US" sz="1800" b="0" dirty="0">
                <a:solidFill>
                  <a:schemeClr val="tx1"/>
                </a:solidFill>
                <a:latin typeface="The Serif Hand Black" panose="03070902030502020204" pitchFamily="66" charset="0"/>
                <a:cs typeface="Arial" panose="020B0604020202020204" pitchFamily="34" charset="0"/>
              </a:endParaRPr>
            </a:p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Wide range of opportunities within the field.</a:t>
              </a:r>
            </a:p>
          </p:txBody>
        </p:sp>
        <p:sp>
          <p:nvSpPr>
            <p:cNvPr id="14346" name="TextBox 46">
              <a:extLst>
                <a:ext uri="{FF2B5EF4-FFF2-40B4-BE49-F238E27FC236}">
                  <a16:creationId xmlns:a16="http://schemas.microsoft.com/office/drawing/2014/main" id="{349D30A7-A042-48CD-8F0F-05D3869114D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230161" y="8118276"/>
              <a:ext cx="3323101" cy="11625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>
                <a:defRPr/>
              </a:pPr>
              <a:r>
                <a:rPr lang="en-US" altLang="x-none" sz="2800" dirty="0">
                  <a:solidFill>
                    <a:schemeClr val="tx1"/>
                  </a:solidFill>
                  <a:latin typeface="The Serif Hand Black" panose="03070902030502020204" pitchFamily="66" charset="0"/>
                  <a:ea typeface="Impact" charset="0"/>
                  <a:cs typeface="Impact" charset="0"/>
                </a:rPr>
                <a:t>Opportunities</a:t>
              </a:r>
            </a:p>
          </p:txBody>
        </p:sp>
        <p:sp>
          <p:nvSpPr>
            <p:cNvPr id="26631" name="Oval 53">
              <a:extLst>
                <a:ext uri="{FF2B5EF4-FFF2-40B4-BE49-F238E27FC236}">
                  <a16:creationId xmlns:a16="http://schemas.microsoft.com/office/drawing/2014/main" id="{C9E91E6C-8C94-4EE8-9FB4-1B01739EC5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91554" y="4892782"/>
              <a:ext cx="2399874" cy="2399728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algn="ctr" eaLnBrk="1"/>
              <a:endParaRPr lang="en-US" altLang="en-US" sz="1215"/>
            </a:p>
          </p:txBody>
        </p:sp>
        <p:sp>
          <p:nvSpPr>
            <p:cNvPr id="26632" name="TextBox 8">
              <a:extLst>
                <a:ext uri="{FF2B5EF4-FFF2-40B4-BE49-F238E27FC236}">
                  <a16:creationId xmlns:a16="http://schemas.microsoft.com/office/drawing/2014/main" id="{2D47C85E-5A22-4CE7-898D-C097DEBB0B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430109" y="9278185"/>
              <a:ext cx="3749868" cy="51290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457200" indent="-4572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Growth of prices due to Brexit. (GOV.UK 2021)</a:t>
              </a:r>
            </a:p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endParaRPr lang="en-US" altLang="en-US" sz="1800" b="0" dirty="0">
                <a:solidFill>
                  <a:schemeClr val="tx1"/>
                </a:solidFill>
                <a:latin typeface="The Serif Hand Black" panose="03070902030502020204" pitchFamily="66" charset="0"/>
                <a:cs typeface="Arial" panose="020B0604020202020204" pitchFamily="34" charset="0"/>
              </a:endParaRPr>
            </a:p>
            <a:p>
              <a:pPr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Bigger demand over offer. (COTTRELL, A. 2021)</a:t>
              </a:r>
            </a:p>
          </p:txBody>
        </p:sp>
        <p:sp>
          <p:nvSpPr>
            <p:cNvPr id="14349" name="TextBox 60">
              <a:extLst>
                <a:ext uri="{FF2B5EF4-FFF2-40B4-BE49-F238E27FC236}">
                  <a16:creationId xmlns:a16="http://schemas.microsoft.com/office/drawing/2014/main" id="{93E73D9A-F909-4CB7-8495-BB481212F8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391305" y="8115605"/>
              <a:ext cx="2059714" cy="11625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>
                <a:defRPr/>
              </a:pPr>
              <a:r>
                <a:rPr lang="en-US" altLang="x-none" sz="2800" dirty="0">
                  <a:solidFill>
                    <a:schemeClr val="tx1"/>
                  </a:solidFill>
                  <a:latin typeface="The Serif Hand Black" panose="03070902030502020204" pitchFamily="66" charset="0"/>
                  <a:ea typeface="Impact" charset="0"/>
                  <a:cs typeface="Impact" charset="0"/>
                </a:rPr>
                <a:t>Threats</a:t>
              </a:r>
            </a:p>
          </p:txBody>
        </p:sp>
        <p:sp>
          <p:nvSpPr>
            <p:cNvPr id="26634" name="Oval 61">
              <a:extLst>
                <a:ext uri="{FF2B5EF4-FFF2-40B4-BE49-F238E27FC236}">
                  <a16:creationId xmlns:a16="http://schemas.microsoft.com/office/drawing/2014/main" id="{CFE750B8-D473-4F6D-A64D-EACD03D4F8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105761" y="4892782"/>
              <a:ext cx="2399874" cy="2399728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algn="ctr" eaLnBrk="1"/>
              <a:endParaRPr lang="en-US" altLang="en-US" sz="1215"/>
            </a:p>
          </p:txBody>
        </p:sp>
        <p:sp>
          <p:nvSpPr>
            <p:cNvPr id="26635" name="TextBox 8">
              <a:extLst>
                <a:ext uri="{FF2B5EF4-FFF2-40B4-BE49-F238E27FC236}">
                  <a16:creationId xmlns:a16="http://schemas.microsoft.com/office/drawing/2014/main" id="{939B4348-F1BE-443B-BB80-20E78D03AC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43725" y="9278189"/>
              <a:ext cx="3749868" cy="4513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457200" indent="-4572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marL="171450" indent="-171450"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Growing difficulties over import/export. (RHS 2021)</a:t>
              </a:r>
            </a:p>
            <a:p>
              <a:pPr marL="171450" indent="-171450"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endParaRPr lang="en-US" altLang="en-US" sz="1800" b="0" dirty="0">
                <a:solidFill>
                  <a:schemeClr val="tx1"/>
                </a:solidFill>
                <a:latin typeface="The Serif Hand Black" panose="03070902030502020204" pitchFamily="66" charset="0"/>
                <a:cs typeface="Arial" panose="020B0604020202020204" pitchFamily="34" charset="0"/>
              </a:endParaRPr>
            </a:p>
            <a:p>
              <a:pPr marL="171450" indent="-171450"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r>
                <a:rPr lang="en-US" altLang="en-US" sz="1800" b="0" dirty="0">
                  <a:solidFill>
                    <a:schemeClr val="tx1"/>
                  </a:solidFill>
                  <a:latin typeface="The Serif Hand Black" panose="03070902030502020204" pitchFamily="66" charset="0"/>
                  <a:cs typeface="Arial" panose="020B0604020202020204" pitchFamily="34" charset="0"/>
                </a:rPr>
                <a:t>Too perfectionist.</a:t>
              </a:r>
            </a:p>
            <a:p>
              <a:pPr marL="171450" indent="-171450" eaLnBrk="1">
                <a:buClr>
                  <a:schemeClr val="tx2"/>
                </a:buClr>
                <a:buFont typeface="Arial" panose="020B0604020202020204" pitchFamily="34" charset="0"/>
                <a:buChar char="•"/>
              </a:pPr>
              <a:endParaRPr lang="en-US" altLang="en-US" sz="1800" b="0" dirty="0">
                <a:solidFill>
                  <a:schemeClr val="tx1"/>
                </a:solidFill>
                <a:latin typeface="The Serif Hand Black" panose="03070902030502020204" pitchFamily="66" charset="0"/>
                <a:cs typeface="Arial" panose="020B0604020202020204" pitchFamily="34" charset="0"/>
              </a:endParaRPr>
            </a:p>
            <a:p>
              <a:pPr marL="0" indent="0" eaLnBrk="1">
                <a:buClr>
                  <a:schemeClr val="tx2"/>
                </a:buClr>
              </a:pPr>
              <a:endParaRPr lang="en-US" altLang="en-US" sz="1800" b="0" dirty="0">
                <a:solidFill>
                  <a:schemeClr val="tx1"/>
                </a:solidFill>
                <a:latin typeface="The Serif Hand Black" panose="03070902030502020204" pitchFamily="66" charset="0"/>
                <a:cs typeface="Arial" panose="020B0604020202020204" pitchFamily="34" charset="0"/>
              </a:endParaRPr>
            </a:p>
          </p:txBody>
        </p:sp>
        <p:sp>
          <p:nvSpPr>
            <p:cNvPr id="14352" name="TextBox 46">
              <a:extLst>
                <a:ext uri="{FF2B5EF4-FFF2-40B4-BE49-F238E27FC236}">
                  <a16:creationId xmlns:a16="http://schemas.microsoft.com/office/drawing/2014/main" id="{C88E0544-72D2-4A69-BCF2-B187FE51E8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21375" y="8118276"/>
              <a:ext cx="2970742" cy="11625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>
                <a:defRPr/>
              </a:pPr>
              <a:r>
                <a:rPr lang="en-US" altLang="x-none" sz="2800" dirty="0">
                  <a:solidFill>
                    <a:schemeClr val="tx1"/>
                  </a:solidFill>
                  <a:latin typeface="The Serif Hand Black" panose="03070902030502020204" pitchFamily="66" charset="0"/>
                  <a:ea typeface="Impact" charset="0"/>
                  <a:cs typeface="Impact" charset="0"/>
                </a:rPr>
                <a:t>Weaknesses</a:t>
              </a:r>
            </a:p>
          </p:txBody>
        </p:sp>
        <p:sp>
          <p:nvSpPr>
            <p:cNvPr id="26637" name="Oval 47">
              <a:extLst>
                <a:ext uri="{FF2B5EF4-FFF2-40B4-BE49-F238E27FC236}">
                  <a16:creationId xmlns:a16="http://schemas.microsoft.com/office/drawing/2014/main" id="{9C281230-95DC-40C9-B988-4820AD387D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81603" y="4870556"/>
              <a:ext cx="2399874" cy="2399728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/>
            <a:p>
              <a:pPr algn="ctr" eaLnBrk="1"/>
              <a:endParaRPr lang="en-US" altLang="en-US" sz="1215"/>
            </a:p>
          </p:txBody>
        </p:sp>
        <p:sp>
          <p:nvSpPr>
            <p:cNvPr id="2" name="Line">
              <a:extLst>
                <a:ext uri="{FF2B5EF4-FFF2-40B4-BE49-F238E27FC236}">
                  <a16:creationId xmlns:a16="http://schemas.microsoft.com/office/drawing/2014/main" id="{C90D1744-9A4D-4DE6-9007-6B05D0983D83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7589" y="5787848"/>
              <a:ext cx="1173223" cy="565145"/>
            </a:xfrm>
            <a:custGeom>
              <a:avLst/>
              <a:gdLst>
                <a:gd name="T0" fmla="*/ 2147483646 w 21600"/>
                <a:gd name="T1" fmla="*/ 245047263 h 21499"/>
                <a:gd name="T2" fmla="*/ 2147483646 w 21600"/>
                <a:gd name="T3" fmla="*/ 245047263 h 21499"/>
                <a:gd name="T4" fmla="*/ 2147483646 w 21600"/>
                <a:gd name="T5" fmla="*/ 245047263 h 21499"/>
                <a:gd name="T6" fmla="*/ 2147483646 w 21600"/>
                <a:gd name="T7" fmla="*/ 245047263 h 21499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600" h="21499" extrusionOk="0">
                  <a:moveTo>
                    <a:pt x="0" y="11123"/>
                  </a:moveTo>
                  <a:lnTo>
                    <a:pt x="2352" y="11123"/>
                  </a:lnTo>
                  <a:cubicBezTo>
                    <a:pt x="2631" y="11150"/>
                    <a:pt x="2900" y="11347"/>
                    <a:pt x="3124" y="11691"/>
                  </a:cubicBezTo>
                  <a:cubicBezTo>
                    <a:pt x="3344" y="12028"/>
                    <a:pt x="3512" y="12491"/>
                    <a:pt x="3607" y="13022"/>
                  </a:cubicBezTo>
                  <a:cubicBezTo>
                    <a:pt x="3785" y="14290"/>
                    <a:pt x="3941" y="15571"/>
                    <a:pt x="4079" y="16860"/>
                  </a:cubicBezTo>
                  <a:cubicBezTo>
                    <a:pt x="4164" y="17651"/>
                    <a:pt x="4307" y="18512"/>
                    <a:pt x="4691" y="18616"/>
                  </a:cubicBezTo>
                  <a:cubicBezTo>
                    <a:pt x="5125" y="18734"/>
                    <a:pt x="5301" y="17945"/>
                    <a:pt x="5431" y="17025"/>
                  </a:cubicBezTo>
                  <a:cubicBezTo>
                    <a:pt x="5821" y="14268"/>
                    <a:pt x="5962" y="11377"/>
                    <a:pt x="6424" y="8666"/>
                  </a:cubicBezTo>
                  <a:cubicBezTo>
                    <a:pt x="6566" y="7834"/>
                    <a:pt x="6790" y="6986"/>
                    <a:pt x="7201" y="6903"/>
                  </a:cubicBezTo>
                  <a:cubicBezTo>
                    <a:pt x="7783" y="6785"/>
                    <a:pt x="8049" y="7932"/>
                    <a:pt x="8202" y="9161"/>
                  </a:cubicBezTo>
                  <a:cubicBezTo>
                    <a:pt x="8636" y="12660"/>
                    <a:pt x="8835" y="16258"/>
                    <a:pt x="9136" y="19815"/>
                  </a:cubicBezTo>
                  <a:cubicBezTo>
                    <a:pt x="9203" y="20609"/>
                    <a:pt x="9354" y="21443"/>
                    <a:pt x="9715" y="21496"/>
                  </a:cubicBezTo>
                  <a:cubicBezTo>
                    <a:pt x="10153" y="21561"/>
                    <a:pt x="10344" y="20524"/>
                    <a:pt x="10385" y="19485"/>
                  </a:cubicBezTo>
                  <a:cubicBezTo>
                    <a:pt x="10558" y="15101"/>
                    <a:pt x="10699" y="10652"/>
                    <a:pt x="11011" y="6305"/>
                  </a:cubicBezTo>
                  <a:cubicBezTo>
                    <a:pt x="11107" y="4971"/>
                    <a:pt x="11221" y="3663"/>
                    <a:pt x="11337" y="2331"/>
                  </a:cubicBezTo>
                  <a:cubicBezTo>
                    <a:pt x="11435" y="1212"/>
                    <a:pt x="11654" y="41"/>
                    <a:pt x="12160" y="1"/>
                  </a:cubicBezTo>
                  <a:cubicBezTo>
                    <a:pt x="12655" y="-39"/>
                    <a:pt x="12921" y="1052"/>
                    <a:pt x="13041" y="2138"/>
                  </a:cubicBezTo>
                  <a:cubicBezTo>
                    <a:pt x="13503" y="6333"/>
                    <a:pt x="13870" y="11228"/>
                    <a:pt x="14141" y="14943"/>
                  </a:cubicBezTo>
                  <a:cubicBezTo>
                    <a:pt x="14190" y="15623"/>
                    <a:pt x="14414" y="16276"/>
                    <a:pt x="14735" y="16356"/>
                  </a:cubicBezTo>
                  <a:cubicBezTo>
                    <a:pt x="15148" y="16460"/>
                    <a:pt x="15397" y="15591"/>
                    <a:pt x="15512" y="14707"/>
                  </a:cubicBezTo>
                  <a:cubicBezTo>
                    <a:pt x="15651" y="13640"/>
                    <a:pt x="15765" y="12503"/>
                    <a:pt x="15882" y="11376"/>
                  </a:cubicBezTo>
                  <a:cubicBezTo>
                    <a:pt x="16009" y="10151"/>
                    <a:pt x="16130" y="8928"/>
                    <a:pt x="16230" y="7762"/>
                  </a:cubicBezTo>
                  <a:cubicBezTo>
                    <a:pt x="16292" y="7050"/>
                    <a:pt x="16445" y="6330"/>
                    <a:pt x="16770" y="6365"/>
                  </a:cubicBezTo>
                  <a:cubicBezTo>
                    <a:pt x="17077" y="6399"/>
                    <a:pt x="17205" y="7062"/>
                    <a:pt x="17286" y="7663"/>
                  </a:cubicBezTo>
                  <a:cubicBezTo>
                    <a:pt x="17394" y="8463"/>
                    <a:pt x="17519" y="9268"/>
                    <a:pt x="17774" y="9911"/>
                  </a:cubicBezTo>
                  <a:cubicBezTo>
                    <a:pt x="17953" y="10363"/>
                    <a:pt x="18187" y="10706"/>
                    <a:pt x="18444" y="10952"/>
                  </a:cubicBezTo>
                  <a:cubicBezTo>
                    <a:pt x="18777" y="11270"/>
                    <a:pt x="19141" y="11422"/>
                    <a:pt x="19508" y="11393"/>
                  </a:cubicBezTo>
                  <a:lnTo>
                    <a:pt x="21600" y="11311"/>
                  </a:lnTo>
                </a:path>
              </a:pathLst>
            </a:custGeom>
            <a:noFill/>
            <a:ln w="50800" cap="flat">
              <a:solidFill>
                <a:schemeClr val="bg1">
                  <a:lumMod val="75000"/>
                </a:schemeClr>
              </a:solidFill>
              <a:prstDash val="solid"/>
              <a:miter lim="4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21165" tIns="21165" rIns="21165" bIns="21165" anchor="ctr"/>
            <a:lstStyle/>
            <a:p>
              <a:pPr>
                <a:defRPr/>
              </a:pPr>
              <a:endParaRPr lang="en-US" sz="1250"/>
            </a:p>
          </p:txBody>
        </p:sp>
        <p:sp>
          <p:nvSpPr>
            <p:cNvPr id="3" name="Line">
              <a:extLst>
                <a:ext uri="{FF2B5EF4-FFF2-40B4-BE49-F238E27FC236}">
                  <a16:creationId xmlns:a16="http://schemas.microsoft.com/office/drawing/2014/main" id="{86315BBD-682F-41BB-866C-D37A1BB82522}"/>
                </a:ext>
              </a:extLst>
            </p:cNvPr>
            <p:cNvSpPr>
              <a:spLocks/>
            </p:cNvSpPr>
            <p:nvPr/>
          </p:nvSpPr>
          <p:spPr bwMode="auto">
            <a:xfrm>
              <a:off x="9547324" y="5787848"/>
              <a:ext cx="1173224" cy="565145"/>
            </a:xfrm>
            <a:custGeom>
              <a:avLst/>
              <a:gdLst>
                <a:gd name="T0" fmla="*/ 2147483646 w 21600"/>
                <a:gd name="T1" fmla="*/ 245047263 h 21499"/>
                <a:gd name="T2" fmla="*/ 2147483646 w 21600"/>
                <a:gd name="T3" fmla="*/ 245047263 h 21499"/>
                <a:gd name="T4" fmla="*/ 2147483646 w 21600"/>
                <a:gd name="T5" fmla="*/ 245047263 h 21499"/>
                <a:gd name="T6" fmla="*/ 2147483646 w 21600"/>
                <a:gd name="T7" fmla="*/ 245047263 h 21499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600" h="21499" extrusionOk="0">
                  <a:moveTo>
                    <a:pt x="0" y="11123"/>
                  </a:moveTo>
                  <a:lnTo>
                    <a:pt x="2352" y="11123"/>
                  </a:lnTo>
                  <a:cubicBezTo>
                    <a:pt x="2631" y="11150"/>
                    <a:pt x="2900" y="11347"/>
                    <a:pt x="3124" y="11691"/>
                  </a:cubicBezTo>
                  <a:cubicBezTo>
                    <a:pt x="3344" y="12028"/>
                    <a:pt x="3512" y="12491"/>
                    <a:pt x="3607" y="13022"/>
                  </a:cubicBezTo>
                  <a:cubicBezTo>
                    <a:pt x="3785" y="14290"/>
                    <a:pt x="3941" y="15571"/>
                    <a:pt x="4079" y="16860"/>
                  </a:cubicBezTo>
                  <a:cubicBezTo>
                    <a:pt x="4164" y="17651"/>
                    <a:pt x="4307" y="18512"/>
                    <a:pt x="4691" y="18616"/>
                  </a:cubicBezTo>
                  <a:cubicBezTo>
                    <a:pt x="5125" y="18734"/>
                    <a:pt x="5301" y="17945"/>
                    <a:pt x="5431" y="17025"/>
                  </a:cubicBezTo>
                  <a:cubicBezTo>
                    <a:pt x="5821" y="14268"/>
                    <a:pt x="5962" y="11377"/>
                    <a:pt x="6424" y="8666"/>
                  </a:cubicBezTo>
                  <a:cubicBezTo>
                    <a:pt x="6566" y="7834"/>
                    <a:pt x="6790" y="6986"/>
                    <a:pt x="7201" y="6903"/>
                  </a:cubicBezTo>
                  <a:cubicBezTo>
                    <a:pt x="7783" y="6785"/>
                    <a:pt x="8049" y="7932"/>
                    <a:pt x="8202" y="9161"/>
                  </a:cubicBezTo>
                  <a:cubicBezTo>
                    <a:pt x="8636" y="12660"/>
                    <a:pt x="8835" y="16258"/>
                    <a:pt x="9136" y="19815"/>
                  </a:cubicBezTo>
                  <a:cubicBezTo>
                    <a:pt x="9203" y="20609"/>
                    <a:pt x="9354" y="21443"/>
                    <a:pt x="9715" y="21496"/>
                  </a:cubicBezTo>
                  <a:cubicBezTo>
                    <a:pt x="10153" y="21561"/>
                    <a:pt x="10344" y="20524"/>
                    <a:pt x="10385" y="19485"/>
                  </a:cubicBezTo>
                  <a:cubicBezTo>
                    <a:pt x="10558" y="15101"/>
                    <a:pt x="10699" y="10652"/>
                    <a:pt x="11011" y="6305"/>
                  </a:cubicBezTo>
                  <a:cubicBezTo>
                    <a:pt x="11107" y="4971"/>
                    <a:pt x="11221" y="3663"/>
                    <a:pt x="11337" y="2331"/>
                  </a:cubicBezTo>
                  <a:cubicBezTo>
                    <a:pt x="11435" y="1212"/>
                    <a:pt x="11654" y="41"/>
                    <a:pt x="12160" y="1"/>
                  </a:cubicBezTo>
                  <a:cubicBezTo>
                    <a:pt x="12655" y="-39"/>
                    <a:pt x="12921" y="1052"/>
                    <a:pt x="13041" y="2138"/>
                  </a:cubicBezTo>
                  <a:cubicBezTo>
                    <a:pt x="13503" y="6333"/>
                    <a:pt x="13870" y="11228"/>
                    <a:pt x="14141" y="14943"/>
                  </a:cubicBezTo>
                  <a:cubicBezTo>
                    <a:pt x="14190" y="15623"/>
                    <a:pt x="14414" y="16276"/>
                    <a:pt x="14735" y="16356"/>
                  </a:cubicBezTo>
                  <a:cubicBezTo>
                    <a:pt x="15148" y="16460"/>
                    <a:pt x="15397" y="15591"/>
                    <a:pt x="15512" y="14707"/>
                  </a:cubicBezTo>
                  <a:cubicBezTo>
                    <a:pt x="15651" y="13640"/>
                    <a:pt x="15765" y="12503"/>
                    <a:pt x="15882" y="11376"/>
                  </a:cubicBezTo>
                  <a:cubicBezTo>
                    <a:pt x="16009" y="10151"/>
                    <a:pt x="16130" y="8928"/>
                    <a:pt x="16230" y="7762"/>
                  </a:cubicBezTo>
                  <a:cubicBezTo>
                    <a:pt x="16292" y="7050"/>
                    <a:pt x="16445" y="6330"/>
                    <a:pt x="16770" y="6365"/>
                  </a:cubicBezTo>
                  <a:cubicBezTo>
                    <a:pt x="17077" y="6399"/>
                    <a:pt x="17205" y="7062"/>
                    <a:pt x="17286" y="7663"/>
                  </a:cubicBezTo>
                  <a:cubicBezTo>
                    <a:pt x="17394" y="8463"/>
                    <a:pt x="17519" y="9268"/>
                    <a:pt x="17774" y="9911"/>
                  </a:cubicBezTo>
                  <a:cubicBezTo>
                    <a:pt x="17953" y="10363"/>
                    <a:pt x="18187" y="10706"/>
                    <a:pt x="18444" y="10952"/>
                  </a:cubicBezTo>
                  <a:cubicBezTo>
                    <a:pt x="18777" y="11270"/>
                    <a:pt x="19141" y="11422"/>
                    <a:pt x="19508" y="11393"/>
                  </a:cubicBezTo>
                  <a:lnTo>
                    <a:pt x="21600" y="11311"/>
                  </a:lnTo>
                </a:path>
              </a:pathLst>
            </a:custGeom>
            <a:noFill/>
            <a:ln w="50800" cap="flat">
              <a:solidFill>
                <a:schemeClr val="bg1">
                  <a:lumMod val="75000"/>
                </a:schemeClr>
              </a:solidFill>
              <a:prstDash val="solid"/>
              <a:miter lim="4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21165" tIns="21165" rIns="21165" bIns="21165" anchor="ctr"/>
            <a:lstStyle/>
            <a:p>
              <a:pPr>
                <a:defRPr/>
              </a:pPr>
              <a:endParaRPr lang="en-US" sz="1250"/>
            </a:p>
          </p:txBody>
        </p:sp>
        <p:sp>
          <p:nvSpPr>
            <p:cNvPr id="4" name="Line">
              <a:extLst>
                <a:ext uri="{FF2B5EF4-FFF2-40B4-BE49-F238E27FC236}">
                  <a16:creationId xmlns:a16="http://schemas.microsoft.com/office/drawing/2014/main" id="{3E1E8B19-3028-45A8-9B8D-D36B0D87AC56}"/>
                </a:ext>
              </a:extLst>
            </p:cNvPr>
            <p:cNvSpPr>
              <a:spLocks/>
            </p:cNvSpPr>
            <p:nvPr/>
          </p:nvSpPr>
          <p:spPr bwMode="auto">
            <a:xfrm>
              <a:off x="14322771" y="5787848"/>
              <a:ext cx="1176399" cy="565145"/>
            </a:xfrm>
            <a:custGeom>
              <a:avLst/>
              <a:gdLst>
                <a:gd name="T0" fmla="*/ 2147483646 w 21600"/>
                <a:gd name="T1" fmla="*/ 245047263 h 21499"/>
                <a:gd name="T2" fmla="*/ 2147483646 w 21600"/>
                <a:gd name="T3" fmla="*/ 245047263 h 21499"/>
                <a:gd name="T4" fmla="*/ 2147483646 w 21600"/>
                <a:gd name="T5" fmla="*/ 245047263 h 21499"/>
                <a:gd name="T6" fmla="*/ 2147483646 w 21600"/>
                <a:gd name="T7" fmla="*/ 245047263 h 21499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600" h="21499" extrusionOk="0">
                  <a:moveTo>
                    <a:pt x="0" y="11123"/>
                  </a:moveTo>
                  <a:lnTo>
                    <a:pt x="2352" y="11123"/>
                  </a:lnTo>
                  <a:cubicBezTo>
                    <a:pt x="2631" y="11150"/>
                    <a:pt x="2900" y="11347"/>
                    <a:pt x="3124" y="11691"/>
                  </a:cubicBezTo>
                  <a:cubicBezTo>
                    <a:pt x="3344" y="12028"/>
                    <a:pt x="3512" y="12491"/>
                    <a:pt x="3607" y="13022"/>
                  </a:cubicBezTo>
                  <a:cubicBezTo>
                    <a:pt x="3785" y="14290"/>
                    <a:pt x="3941" y="15571"/>
                    <a:pt x="4079" y="16860"/>
                  </a:cubicBezTo>
                  <a:cubicBezTo>
                    <a:pt x="4164" y="17651"/>
                    <a:pt x="4307" y="18512"/>
                    <a:pt x="4691" y="18616"/>
                  </a:cubicBezTo>
                  <a:cubicBezTo>
                    <a:pt x="5125" y="18734"/>
                    <a:pt x="5301" y="17945"/>
                    <a:pt x="5431" y="17025"/>
                  </a:cubicBezTo>
                  <a:cubicBezTo>
                    <a:pt x="5821" y="14268"/>
                    <a:pt x="5962" y="11377"/>
                    <a:pt x="6424" y="8666"/>
                  </a:cubicBezTo>
                  <a:cubicBezTo>
                    <a:pt x="6566" y="7834"/>
                    <a:pt x="6790" y="6986"/>
                    <a:pt x="7201" y="6903"/>
                  </a:cubicBezTo>
                  <a:cubicBezTo>
                    <a:pt x="7783" y="6785"/>
                    <a:pt x="8049" y="7932"/>
                    <a:pt x="8202" y="9161"/>
                  </a:cubicBezTo>
                  <a:cubicBezTo>
                    <a:pt x="8636" y="12660"/>
                    <a:pt x="8835" y="16258"/>
                    <a:pt x="9136" y="19815"/>
                  </a:cubicBezTo>
                  <a:cubicBezTo>
                    <a:pt x="9203" y="20609"/>
                    <a:pt x="9354" y="21443"/>
                    <a:pt x="9715" y="21496"/>
                  </a:cubicBezTo>
                  <a:cubicBezTo>
                    <a:pt x="10153" y="21561"/>
                    <a:pt x="10344" y="20524"/>
                    <a:pt x="10385" y="19485"/>
                  </a:cubicBezTo>
                  <a:cubicBezTo>
                    <a:pt x="10558" y="15101"/>
                    <a:pt x="10699" y="10652"/>
                    <a:pt x="11011" y="6305"/>
                  </a:cubicBezTo>
                  <a:cubicBezTo>
                    <a:pt x="11107" y="4971"/>
                    <a:pt x="11221" y="3663"/>
                    <a:pt x="11337" y="2331"/>
                  </a:cubicBezTo>
                  <a:cubicBezTo>
                    <a:pt x="11435" y="1212"/>
                    <a:pt x="11654" y="41"/>
                    <a:pt x="12160" y="1"/>
                  </a:cubicBezTo>
                  <a:cubicBezTo>
                    <a:pt x="12655" y="-39"/>
                    <a:pt x="12921" y="1052"/>
                    <a:pt x="13041" y="2138"/>
                  </a:cubicBezTo>
                  <a:cubicBezTo>
                    <a:pt x="13503" y="6333"/>
                    <a:pt x="13870" y="11228"/>
                    <a:pt x="14141" y="14943"/>
                  </a:cubicBezTo>
                  <a:cubicBezTo>
                    <a:pt x="14190" y="15623"/>
                    <a:pt x="14414" y="16276"/>
                    <a:pt x="14735" y="16356"/>
                  </a:cubicBezTo>
                  <a:cubicBezTo>
                    <a:pt x="15148" y="16460"/>
                    <a:pt x="15397" y="15591"/>
                    <a:pt x="15512" y="14707"/>
                  </a:cubicBezTo>
                  <a:cubicBezTo>
                    <a:pt x="15651" y="13640"/>
                    <a:pt x="15765" y="12503"/>
                    <a:pt x="15882" y="11376"/>
                  </a:cubicBezTo>
                  <a:cubicBezTo>
                    <a:pt x="16009" y="10151"/>
                    <a:pt x="16130" y="8928"/>
                    <a:pt x="16230" y="7762"/>
                  </a:cubicBezTo>
                  <a:cubicBezTo>
                    <a:pt x="16292" y="7050"/>
                    <a:pt x="16445" y="6330"/>
                    <a:pt x="16770" y="6365"/>
                  </a:cubicBezTo>
                  <a:cubicBezTo>
                    <a:pt x="17077" y="6399"/>
                    <a:pt x="17205" y="7062"/>
                    <a:pt x="17286" y="7663"/>
                  </a:cubicBezTo>
                  <a:cubicBezTo>
                    <a:pt x="17394" y="8463"/>
                    <a:pt x="17519" y="9268"/>
                    <a:pt x="17774" y="9911"/>
                  </a:cubicBezTo>
                  <a:cubicBezTo>
                    <a:pt x="17953" y="10363"/>
                    <a:pt x="18187" y="10706"/>
                    <a:pt x="18444" y="10952"/>
                  </a:cubicBezTo>
                  <a:cubicBezTo>
                    <a:pt x="18777" y="11270"/>
                    <a:pt x="19141" y="11422"/>
                    <a:pt x="19508" y="11393"/>
                  </a:cubicBezTo>
                  <a:lnTo>
                    <a:pt x="21600" y="11311"/>
                  </a:lnTo>
                </a:path>
              </a:pathLst>
            </a:custGeom>
            <a:noFill/>
            <a:ln w="50800" cap="flat">
              <a:solidFill>
                <a:schemeClr val="bg1">
                  <a:lumMod val="75000"/>
                </a:schemeClr>
              </a:solidFill>
              <a:prstDash val="solid"/>
              <a:miter lim="4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21165" tIns="21165" rIns="21165" bIns="21165" anchor="ctr"/>
            <a:lstStyle/>
            <a:p>
              <a:pPr>
                <a:defRPr/>
              </a:pPr>
              <a:endParaRPr lang="en-US" sz="1250"/>
            </a:p>
          </p:txBody>
        </p:sp>
        <p:sp>
          <p:nvSpPr>
            <p:cNvPr id="24" name="Shape">
              <a:extLst>
                <a:ext uri="{FF2B5EF4-FFF2-40B4-BE49-F238E27FC236}">
                  <a16:creationId xmlns:a16="http://schemas.microsoft.com/office/drawing/2014/main" id="{BED2B33F-C2BF-42AE-88B6-946393031989}"/>
                </a:ext>
              </a:extLst>
            </p:cNvPr>
            <p:cNvSpPr/>
            <p:nvPr/>
          </p:nvSpPr>
          <p:spPr bwMode="auto">
            <a:xfrm>
              <a:off x="2352402" y="5379865"/>
              <a:ext cx="1293880" cy="10540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50" h="21564" extrusionOk="0">
                  <a:moveTo>
                    <a:pt x="14545" y="2"/>
                  </a:moveTo>
                  <a:cubicBezTo>
                    <a:pt x="13675" y="-35"/>
                    <a:pt x="12918" y="731"/>
                    <a:pt x="12779" y="1788"/>
                  </a:cubicBezTo>
                  <a:cubicBezTo>
                    <a:pt x="12582" y="2831"/>
                    <a:pt x="12218" y="3816"/>
                    <a:pt x="11708" y="4685"/>
                  </a:cubicBezTo>
                  <a:cubicBezTo>
                    <a:pt x="11243" y="5479"/>
                    <a:pt x="10668" y="6157"/>
                    <a:pt x="10078" y="6803"/>
                  </a:cubicBezTo>
                  <a:cubicBezTo>
                    <a:pt x="9558" y="7370"/>
                    <a:pt x="9022" y="7917"/>
                    <a:pt x="8468" y="8443"/>
                  </a:cubicBezTo>
                  <a:lnTo>
                    <a:pt x="7243" y="8443"/>
                  </a:lnTo>
                  <a:lnTo>
                    <a:pt x="7243" y="8428"/>
                  </a:lnTo>
                  <a:cubicBezTo>
                    <a:pt x="7243" y="7858"/>
                    <a:pt x="7242" y="7574"/>
                    <a:pt x="7164" y="7272"/>
                  </a:cubicBezTo>
                  <a:cubicBezTo>
                    <a:pt x="7066" y="6941"/>
                    <a:pt x="6854" y="6680"/>
                    <a:pt x="6585" y="6559"/>
                  </a:cubicBezTo>
                  <a:cubicBezTo>
                    <a:pt x="6339" y="6464"/>
                    <a:pt x="6107" y="6463"/>
                    <a:pt x="5651" y="6463"/>
                  </a:cubicBezTo>
                  <a:lnTo>
                    <a:pt x="1598" y="6463"/>
                  </a:lnTo>
                  <a:lnTo>
                    <a:pt x="1591" y="6463"/>
                  </a:lnTo>
                  <a:cubicBezTo>
                    <a:pt x="1133" y="6463"/>
                    <a:pt x="902" y="6464"/>
                    <a:pt x="657" y="6559"/>
                  </a:cubicBezTo>
                  <a:cubicBezTo>
                    <a:pt x="388" y="6680"/>
                    <a:pt x="176" y="6941"/>
                    <a:pt x="78" y="7272"/>
                  </a:cubicBezTo>
                  <a:cubicBezTo>
                    <a:pt x="0" y="7574"/>
                    <a:pt x="0" y="7859"/>
                    <a:pt x="0" y="8420"/>
                  </a:cubicBezTo>
                  <a:lnTo>
                    <a:pt x="0" y="19600"/>
                  </a:lnTo>
                  <a:cubicBezTo>
                    <a:pt x="0" y="20170"/>
                    <a:pt x="0" y="20455"/>
                    <a:pt x="78" y="20757"/>
                  </a:cubicBezTo>
                  <a:cubicBezTo>
                    <a:pt x="176" y="21088"/>
                    <a:pt x="388" y="21349"/>
                    <a:pt x="657" y="21469"/>
                  </a:cubicBezTo>
                  <a:cubicBezTo>
                    <a:pt x="903" y="21565"/>
                    <a:pt x="1135" y="21565"/>
                    <a:pt x="1591" y="21565"/>
                  </a:cubicBezTo>
                  <a:lnTo>
                    <a:pt x="5644" y="21565"/>
                  </a:lnTo>
                  <a:cubicBezTo>
                    <a:pt x="6107" y="21565"/>
                    <a:pt x="6339" y="21565"/>
                    <a:pt x="6585" y="21469"/>
                  </a:cubicBezTo>
                  <a:cubicBezTo>
                    <a:pt x="6854" y="21349"/>
                    <a:pt x="7066" y="21088"/>
                    <a:pt x="7164" y="20757"/>
                  </a:cubicBezTo>
                  <a:cubicBezTo>
                    <a:pt x="7242" y="20455"/>
                    <a:pt x="7243" y="20170"/>
                    <a:pt x="7243" y="19609"/>
                  </a:cubicBezTo>
                  <a:lnTo>
                    <a:pt x="7243" y="19284"/>
                  </a:lnTo>
                  <a:lnTo>
                    <a:pt x="7935" y="19284"/>
                  </a:lnTo>
                  <a:cubicBezTo>
                    <a:pt x="8623" y="19740"/>
                    <a:pt x="9345" y="20112"/>
                    <a:pt x="10091" y="20396"/>
                  </a:cubicBezTo>
                  <a:cubicBezTo>
                    <a:pt x="11074" y="20770"/>
                    <a:pt x="12093" y="20987"/>
                    <a:pt x="13121" y="21043"/>
                  </a:cubicBezTo>
                  <a:lnTo>
                    <a:pt x="18768" y="21043"/>
                  </a:lnTo>
                  <a:cubicBezTo>
                    <a:pt x="19479" y="20931"/>
                    <a:pt x="20056" y="20282"/>
                    <a:pt x="20208" y="19421"/>
                  </a:cubicBezTo>
                  <a:cubicBezTo>
                    <a:pt x="20307" y="18860"/>
                    <a:pt x="20207" y="18275"/>
                    <a:pt x="19933" y="17810"/>
                  </a:cubicBezTo>
                  <a:cubicBezTo>
                    <a:pt x="20337" y="17480"/>
                    <a:pt x="20605" y="16951"/>
                    <a:pt x="20668" y="16359"/>
                  </a:cubicBezTo>
                  <a:cubicBezTo>
                    <a:pt x="20723" y="15838"/>
                    <a:pt x="20614" y="15310"/>
                    <a:pt x="20361" y="14885"/>
                  </a:cubicBezTo>
                  <a:cubicBezTo>
                    <a:pt x="20794" y="14583"/>
                    <a:pt x="21083" y="14045"/>
                    <a:pt x="21141" y="13438"/>
                  </a:cubicBezTo>
                  <a:cubicBezTo>
                    <a:pt x="21192" y="12912"/>
                    <a:pt x="21061" y="12384"/>
                    <a:pt x="20782" y="11980"/>
                  </a:cubicBezTo>
                  <a:cubicBezTo>
                    <a:pt x="21306" y="11573"/>
                    <a:pt x="21600" y="10839"/>
                    <a:pt x="21543" y="10080"/>
                  </a:cubicBezTo>
                  <a:cubicBezTo>
                    <a:pt x="21461" y="8983"/>
                    <a:pt x="20709" y="8146"/>
                    <a:pt x="19813" y="8156"/>
                  </a:cubicBezTo>
                  <a:lnTo>
                    <a:pt x="15330" y="8156"/>
                  </a:lnTo>
                  <a:cubicBezTo>
                    <a:pt x="15752" y="7166"/>
                    <a:pt x="16039" y="6098"/>
                    <a:pt x="16180" y="4994"/>
                  </a:cubicBezTo>
                  <a:cubicBezTo>
                    <a:pt x="16319" y="3909"/>
                    <a:pt x="16314" y="2803"/>
                    <a:pt x="16166" y="1719"/>
                  </a:cubicBezTo>
                  <a:cubicBezTo>
                    <a:pt x="16021" y="749"/>
                    <a:pt x="15346" y="35"/>
                    <a:pt x="14545" y="2"/>
                  </a:cubicBezTo>
                  <a:close/>
                  <a:moveTo>
                    <a:pt x="14565" y="1302"/>
                  </a:moveTo>
                  <a:cubicBezTo>
                    <a:pt x="14904" y="1339"/>
                    <a:pt x="15186" y="1665"/>
                    <a:pt x="15225" y="2097"/>
                  </a:cubicBezTo>
                  <a:cubicBezTo>
                    <a:pt x="15236" y="2284"/>
                    <a:pt x="15241" y="2471"/>
                    <a:pt x="15241" y="2658"/>
                  </a:cubicBezTo>
                  <a:cubicBezTo>
                    <a:pt x="15241" y="2850"/>
                    <a:pt x="15235" y="3041"/>
                    <a:pt x="15228" y="3232"/>
                  </a:cubicBezTo>
                  <a:cubicBezTo>
                    <a:pt x="15218" y="3553"/>
                    <a:pt x="15207" y="3875"/>
                    <a:pt x="15196" y="4196"/>
                  </a:cubicBezTo>
                  <a:cubicBezTo>
                    <a:pt x="15188" y="4612"/>
                    <a:pt x="15146" y="5027"/>
                    <a:pt x="15069" y="5432"/>
                  </a:cubicBezTo>
                  <a:cubicBezTo>
                    <a:pt x="14966" y="5979"/>
                    <a:pt x="14802" y="6504"/>
                    <a:pt x="14626" y="7018"/>
                  </a:cubicBezTo>
                  <a:cubicBezTo>
                    <a:pt x="14449" y="7534"/>
                    <a:pt x="14257" y="8045"/>
                    <a:pt x="14052" y="8548"/>
                  </a:cubicBezTo>
                  <a:cubicBezTo>
                    <a:pt x="14004" y="8708"/>
                    <a:pt x="14013" y="8885"/>
                    <a:pt x="14074" y="9038"/>
                  </a:cubicBezTo>
                  <a:cubicBezTo>
                    <a:pt x="14159" y="9249"/>
                    <a:pt x="14331" y="9386"/>
                    <a:pt x="14522" y="9394"/>
                  </a:cubicBezTo>
                  <a:lnTo>
                    <a:pt x="19850" y="9394"/>
                  </a:lnTo>
                  <a:cubicBezTo>
                    <a:pt x="20224" y="9404"/>
                    <a:pt x="20522" y="9782"/>
                    <a:pt x="20517" y="10242"/>
                  </a:cubicBezTo>
                  <a:cubicBezTo>
                    <a:pt x="20513" y="10693"/>
                    <a:pt x="20217" y="11059"/>
                    <a:pt x="19850" y="11067"/>
                  </a:cubicBezTo>
                  <a:lnTo>
                    <a:pt x="19011" y="11067"/>
                  </a:lnTo>
                  <a:cubicBezTo>
                    <a:pt x="18729" y="11080"/>
                    <a:pt x="18508" y="11367"/>
                    <a:pt x="18512" y="11714"/>
                  </a:cubicBezTo>
                  <a:cubicBezTo>
                    <a:pt x="18517" y="12052"/>
                    <a:pt x="18736" y="12326"/>
                    <a:pt x="19011" y="12338"/>
                  </a:cubicBezTo>
                  <a:lnTo>
                    <a:pt x="19547" y="12338"/>
                  </a:lnTo>
                  <a:cubicBezTo>
                    <a:pt x="19891" y="12382"/>
                    <a:pt x="20149" y="12741"/>
                    <a:pt x="20145" y="13165"/>
                  </a:cubicBezTo>
                  <a:cubicBezTo>
                    <a:pt x="20140" y="13581"/>
                    <a:pt x="19884" y="13927"/>
                    <a:pt x="19547" y="13969"/>
                  </a:cubicBezTo>
                  <a:lnTo>
                    <a:pt x="18573" y="13969"/>
                  </a:lnTo>
                  <a:cubicBezTo>
                    <a:pt x="18301" y="13999"/>
                    <a:pt x="18093" y="14282"/>
                    <a:pt x="18098" y="14618"/>
                  </a:cubicBezTo>
                  <a:cubicBezTo>
                    <a:pt x="18102" y="14945"/>
                    <a:pt x="18308" y="15215"/>
                    <a:pt x="18573" y="15243"/>
                  </a:cubicBezTo>
                  <a:lnTo>
                    <a:pt x="19069" y="15243"/>
                  </a:lnTo>
                  <a:cubicBezTo>
                    <a:pt x="19409" y="15285"/>
                    <a:pt x="19666" y="15641"/>
                    <a:pt x="19662" y="16061"/>
                  </a:cubicBezTo>
                  <a:cubicBezTo>
                    <a:pt x="19657" y="16472"/>
                    <a:pt x="19402" y="16814"/>
                    <a:pt x="19069" y="16854"/>
                  </a:cubicBezTo>
                  <a:lnTo>
                    <a:pt x="18082" y="16854"/>
                  </a:lnTo>
                  <a:cubicBezTo>
                    <a:pt x="17813" y="16895"/>
                    <a:pt x="17612" y="17179"/>
                    <a:pt x="17616" y="17513"/>
                  </a:cubicBezTo>
                  <a:cubicBezTo>
                    <a:pt x="17620" y="17838"/>
                    <a:pt x="17819" y="18109"/>
                    <a:pt x="18082" y="18148"/>
                  </a:cubicBezTo>
                  <a:lnTo>
                    <a:pt x="18631" y="18148"/>
                  </a:lnTo>
                  <a:cubicBezTo>
                    <a:pt x="18980" y="18187"/>
                    <a:pt x="19245" y="18550"/>
                    <a:pt x="19241" y="18981"/>
                  </a:cubicBezTo>
                  <a:cubicBezTo>
                    <a:pt x="19236" y="19404"/>
                    <a:pt x="18973" y="19754"/>
                    <a:pt x="18631" y="19791"/>
                  </a:cubicBezTo>
                  <a:lnTo>
                    <a:pt x="13195" y="19791"/>
                  </a:lnTo>
                  <a:cubicBezTo>
                    <a:pt x="12253" y="19747"/>
                    <a:pt x="11320" y="19552"/>
                    <a:pt x="10418" y="19212"/>
                  </a:cubicBezTo>
                  <a:cubicBezTo>
                    <a:pt x="9630" y="18914"/>
                    <a:pt x="8872" y="18507"/>
                    <a:pt x="8158" y="17998"/>
                  </a:cubicBezTo>
                  <a:lnTo>
                    <a:pt x="7243" y="17998"/>
                  </a:lnTo>
                  <a:lnTo>
                    <a:pt x="7243" y="9707"/>
                  </a:lnTo>
                  <a:lnTo>
                    <a:pt x="8539" y="9707"/>
                  </a:lnTo>
                  <a:cubicBezTo>
                    <a:pt x="8637" y="9697"/>
                    <a:pt x="8733" y="9669"/>
                    <a:pt x="8824" y="9625"/>
                  </a:cubicBezTo>
                  <a:cubicBezTo>
                    <a:pt x="8906" y="9585"/>
                    <a:pt x="8983" y="9531"/>
                    <a:pt x="9053" y="9466"/>
                  </a:cubicBezTo>
                  <a:lnTo>
                    <a:pt x="11208" y="7280"/>
                  </a:lnTo>
                  <a:cubicBezTo>
                    <a:pt x="11890" y="6547"/>
                    <a:pt x="12469" y="5683"/>
                    <a:pt x="12923" y="4720"/>
                  </a:cubicBezTo>
                  <a:cubicBezTo>
                    <a:pt x="13319" y="3879"/>
                    <a:pt x="13616" y="2971"/>
                    <a:pt x="13803" y="2026"/>
                  </a:cubicBezTo>
                  <a:cubicBezTo>
                    <a:pt x="13853" y="1644"/>
                    <a:pt x="14104" y="1349"/>
                    <a:pt x="14416" y="1305"/>
                  </a:cubicBezTo>
                  <a:cubicBezTo>
                    <a:pt x="14467" y="1297"/>
                    <a:pt x="14516" y="1297"/>
                    <a:pt x="14565" y="1302"/>
                  </a:cubicBezTo>
                  <a:close/>
                  <a:moveTo>
                    <a:pt x="1028" y="7772"/>
                  </a:moveTo>
                  <a:lnTo>
                    <a:pt x="6216" y="7772"/>
                  </a:lnTo>
                  <a:lnTo>
                    <a:pt x="6216" y="20257"/>
                  </a:lnTo>
                  <a:lnTo>
                    <a:pt x="1028" y="20257"/>
                  </a:lnTo>
                  <a:lnTo>
                    <a:pt x="1028" y="7772"/>
                  </a:lnTo>
                  <a:close/>
                  <a:moveTo>
                    <a:pt x="4618" y="17136"/>
                  </a:moveTo>
                  <a:cubicBezTo>
                    <a:pt x="4442" y="17136"/>
                    <a:pt x="4266" y="17219"/>
                    <a:pt x="4132" y="17384"/>
                  </a:cubicBezTo>
                  <a:cubicBezTo>
                    <a:pt x="3864" y="17713"/>
                    <a:pt x="3864" y="18248"/>
                    <a:pt x="4132" y="18577"/>
                  </a:cubicBezTo>
                  <a:cubicBezTo>
                    <a:pt x="4400" y="18907"/>
                    <a:pt x="4835" y="18907"/>
                    <a:pt x="5103" y="18577"/>
                  </a:cubicBezTo>
                  <a:cubicBezTo>
                    <a:pt x="5372" y="18248"/>
                    <a:pt x="5372" y="17713"/>
                    <a:pt x="5103" y="17384"/>
                  </a:cubicBezTo>
                  <a:cubicBezTo>
                    <a:pt x="4969" y="17219"/>
                    <a:pt x="4794" y="17136"/>
                    <a:pt x="4618" y="17136"/>
                  </a:cubicBezTo>
                  <a:close/>
                </a:path>
              </a:pathLst>
            </a:custGeom>
            <a:solidFill>
              <a:schemeClr val="accent3"/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333">
                <a:solidFill>
                  <a:srgbClr val="FFFFFF"/>
                </a:solidFill>
                <a:latin typeface="+mn-lt"/>
                <a:sym typeface="Helvetica Neue Medium"/>
              </a:endParaRPr>
            </a:p>
          </p:txBody>
        </p:sp>
        <p:sp>
          <p:nvSpPr>
            <p:cNvPr id="25" name="Shape">
              <a:extLst>
                <a:ext uri="{FF2B5EF4-FFF2-40B4-BE49-F238E27FC236}">
                  <a16:creationId xmlns:a16="http://schemas.microsoft.com/office/drawing/2014/main" id="{8E4E7844-AA7B-4B69-B8C2-A1195C3BB9B7}"/>
                </a:ext>
              </a:extLst>
            </p:cNvPr>
            <p:cNvSpPr/>
            <p:nvPr/>
          </p:nvSpPr>
          <p:spPr bwMode="auto">
            <a:xfrm>
              <a:off x="12122383" y="5332241"/>
              <a:ext cx="923973" cy="135412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58" h="21600" extrusionOk="0">
                  <a:moveTo>
                    <a:pt x="2338" y="0"/>
                  </a:moveTo>
                  <a:cubicBezTo>
                    <a:pt x="1892" y="0"/>
                    <a:pt x="1446" y="116"/>
                    <a:pt x="1106" y="349"/>
                  </a:cubicBezTo>
                  <a:cubicBezTo>
                    <a:pt x="425" y="815"/>
                    <a:pt x="425" y="1569"/>
                    <a:pt x="1106" y="2034"/>
                  </a:cubicBezTo>
                  <a:cubicBezTo>
                    <a:pt x="1258" y="2138"/>
                    <a:pt x="1431" y="2218"/>
                    <a:pt x="1616" y="2275"/>
                  </a:cubicBezTo>
                  <a:lnTo>
                    <a:pt x="1616" y="20613"/>
                  </a:lnTo>
                  <a:lnTo>
                    <a:pt x="722" y="20613"/>
                  </a:lnTo>
                  <a:cubicBezTo>
                    <a:pt x="323" y="20613"/>
                    <a:pt x="0" y="20834"/>
                    <a:pt x="0" y="21106"/>
                  </a:cubicBezTo>
                  <a:cubicBezTo>
                    <a:pt x="0" y="21379"/>
                    <a:pt x="323" y="21600"/>
                    <a:pt x="722" y="21600"/>
                  </a:cubicBezTo>
                  <a:lnTo>
                    <a:pt x="3954" y="21600"/>
                  </a:lnTo>
                  <a:cubicBezTo>
                    <a:pt x="4353" y="21600"/>
                    <a:pt x="4676" y="21379"/>
                    <a:pt x="4676" y="21106"/>
                  </a:cubicBezTo>
                  <a:cubicBezTo>
                    <a:pt x="4676" y="20834"/>
                    <a:pt x="4353" y="20613"/>
                    <a:pt x="3954" y="20613"/>
                  </a:cubicBezTo>
                  <a:lnTo>
                    <a:pt x="3060" y="20613"/>
                  </a:lnTo>
                  <a:lnTo>
                    <a:pt x="3060" y="12071"/>
                  </a:lnTo>
                  <a:lnTo>
                    <a:pt x="20748" y="12071"/>
                  </a:lnTo>
                  <a:cubicBezTo>
                    <a:pt x="21066" y="12087"/>
                    <a:pt x="21360" y="11959"/>
                    <a:pt x="21476" y="11757"/>
                  </a:cubicBezTo>
                  <a:cubicBezTo>
                    <a:pt x="21564" y="11604"/>
                    <a:pt x="21533" y="11431"/>
                    <a:pt x="21393" y="11298"/>
                  </a:cubicBezTo>
                  <a:lnTo>
                    <a:pt x="17251" y="7516"/>
                  </a:lnTo>
                  <a:lnTo>
                    <a:pt x="21425" y="3658"/>
                  </a:lnTo>
                  <a:cubicBezTo>
                    <a:pt x="21574" y="3520"/>
                    <a:pt x="21600" y="3336"/>
                    <a:pt x="21492" y="3182"/>
                  </a:cubicBezTo>
                  <a:cubicBezTo>
                    <a:pt x="21378" y="3019"/>
                    <a:pt x="21137" y="2916"/>
                    <a:pt x="20873" y="2917"/>
                  </a:cubicBezTo>
                  <a:lnTo>
                    <a:pt x="3060" y="2917"/>
                  </a:lnTo>
                  <a:lnTo>
                    <a:pt x="3060" y="2275"/>
                  </a:lnTo>
                  <a:cubicBezTo>
                    <a:pt x="3245" y="2218"/>
                    <a:pt x="3419" y="2138"/>
                    <a:pt x="3571" y="2034"/>
                  </a:cubicBezTo>
                  <a:cubicBezTo>
                    <a:pt x="4251" y="1569"/>
                    <a:pt x="4251" y="815"/>
                    <a:pt x="3571" y="349"/>
                  </a:cubicBezTo>
                  <a:cubicBezTo>
                    <a:pt x="3230" y="116"/>
                    <a:pt x="2784" y="0"/>
                    <a:pt x="2338" y="0"/>
                  </a:cubicBezTo>
                  <a:close/>
                  <a:moveTo>
                    <a:pt x="2338" y="865"/>
                  </a:moveTo>
                  <a:cubicBezTo>
                    <a:pt x="2460" y="865"/>
                    <a:pt x="2582" y="898"/>
                    <a:pt x="2676" y="961"/>
                  </a:cubicBezTo>
                  <a:cubicBezTo>
                    <a:pt x="2862" y="1089"/>
                    <a:pt x="2862" y="1295"/>
                    <a:pt x="2676" y="1423"/>
                  </a:cubicBezTo>
                  <a:cubicBezTo>
                    <a:pt x="2489" y="1550"/>
                    <a:pt x="2187" y="1550"/>
                    <a:pt x="2001" y="1423"/>
                  </a:cubicBezTo>
                  <a:cubicBezTo>
                    <a:pt x="1815" y="1295"/>
                    <a:pt x="1815" y="1089"/>
                    <a:pt x="2001" y="961"/>
                  </a:cubicBezTo>
                  <a:cubicBezTo>
                    <a:pt x="2094" y="898"/>
                    <a:pt x="2216" y="865"/>
                    <a:pt x="2338" y="865"/>
                  </a:cubicBezTo>
                  <a:close/>
                  <a:moveTo>
                    <a:pt x="3060" y="3902"/>
                  </a:moveTo>
                  <a:lnTo>
                    <a:pt x="19384" y="3902"/>
                  </a:lnTo>
                  <a:lnTo>
                    <a:pt x="15820" y="7163"/>
                  </a:lnTo>
                  <a:cubicBezTo>
                    <a:pt x="15710" y="7258"/>
                    <a:pt x="15651" y="7375"/>
                    <a:pt x="15651" y="7495"/>
                  </a:cubicBezTo>
                  <a:cubicBezTo>
                    <a:pt x="15651" y="7616"/>
                    <a:pt x="15710" y="7733"/>
                    <a:pt x="15820" y="7827"/>
                  </a:cubicBezTo>
                  <a:lnTo>
                    <a:pt x="19379" y="11075"/>
                  </a:lnTo>
                  <a:lnTo>
                    <a:pt x="3060" y="11075"/>
                  </a:lnTo>
                  <a:lnTo>
                    <a:pt x="3060" y="9412"/>
                  </a:lnTo>
                  <a:lnTo>
                    <a:pt x="5312" y="9412"/>
                  </a:lnTo>
                  <a:cubicBezTo>
                    <a:pt x="5710" y="9412"/>
                    <a:pt x="6034" y="9191"/>
                    <a:pt x="6034" y="8919"/>
                  </a:cubicBezTo>
                  <a:cubicBezTo>
                    <a:pt x="6034" y="8646"/>
                    <a:pt x="5710" y="8425"/>
                    <a:pt x="5312" y="8425"/>
                  </a:cubicBezTo>
                  <a:lnTo>
                    <a:pt x="3060" y="8425"/>
                  </a:lnTo>
                  <a:lnTo>
                    <a:pt x="3060" y="6563"/>
                  </a:lnTo>
                  <a:lnTo>
                    <a:pt x="6626" y="6563"/>
                  </a:lnTo>
                  <a:cubicBezTo>
                    <a:pt x="7024" y="6563"/>
                    <a:pt x="7348" y="6342"/>
                    <a:pt x="7348" y="6070"/>
                  </a:cubicBezTo>
                  <a:cubicBezTo>
                    <a:pt x="7348" y="5797"/>
                    <a:pt x="7024" y="5576"/>
                    <a:pt x="6626" y="5576"/>
                  </a:cubicBezTo>
                  <a:lnTo>
                    <a:pt x="3060" y="5576"/>
                  </a:lnTo>
                  <a:lnTo>
                    <a:pt x="3060" y="3902"/>
                  </a:lnTo>
                  <a:close/>
                </a:path>
              </a:pathLst>
            </a:custGeom>
            <a:solidFill>
              <a:schemeClr val="accent3"/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333">
                <a:solidFill>
                  <a:srgbClr val="FFFFFF"/>
                </a:solidFill>
                <a:latin typeface="+mn-lt"/>
                <a:sym typeface="Helvetica Neue Medium"/>
              </a:endParaRPr>
            </a:p>
          </p:txBody>
        </p:sp>
        <p:sp>
          <p:nvSpPr>
            <p:cNvPr id="26" name="Shape">
              <a:extLst>
                <a:ext uri="{FF2B5EF4-FFF2-40B4-BE49-F238E27FC236}">
                  <a16:creationId xmlns:a16="http://schemas.microsoft.com/office/drawing/2014/main" id="{1A6F9682-FF11-44F2-B699-EDF635241CB2}"/>
                </a:ext>
              </a:extLst>
            </p:cNvPr>
            <p:cNvSpPr/>
            <p:nvPr/>
          </p:nvSpPr>
          <p:spPr bwMode="auto">
            <a:xfrm>
              <a:off x="16856553" y="5281441"/>
              <a:ext cx="896984" cy="12398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0" y="0"/>
                  </a:moveTo>
                  <a:cubicBezTo>
                    <a:pt x="7184" y="0"/>
                    <a:pt x="4252" y="2118"/>
                    <a:pt x="4252" y="4731"/>
                  </a:cubicBezTo>
                  <a:lnTo>
                    <a:pt x="4252" y="8834"/>
                  </a:lnTo>
                  <a:lnTo>
                    <a:pt x="3202" y="8834"/>
                  </a:lnTo>
                  <a:lnTo>
                    <a:pt x="3188" y="8834"/>
                  </a:lnTo>
                  <a:cubicBezTo>
                    <a:pt x="2270" y="8834"/>
                    <a:pt x="1807" y="8834"/>
                    <a:pt x="1317" y="8946"/>
                  </a:cubicBezTo>
                  <a:cubicBezTo>
                    <a:pt x="777" y="9088"/>
                    <a:pt x="353" y="9395"/>
                    <a:pt x="157" y="9785"/>
                  </a:cubicBezTo>
                  <a:cubicBezTo>
                    <a:pt x="1" y="10141"/>
                    <a:pt x="0" y="10477"/>
                    <a:pt x="0" y="11137"/>
                  </a:cubicBezTo>
                  <a:lnTo>
                    <a:pt x="0" y="19286"/>
                  </a:lnTo>
                  <a:cubicBezTo>
                    <a:pt x="0" y="19957"/>
                    <a:pt x="1" y="20293"/>
                    <a:pt x="157" y="20649"/>
                  </a:cubicBezTo>
                  <a:cubicBezTo>
                    <a:pt x="353" y="21038"/>
                    <a:pt x="777" y="21345"/>
                    <a:pt x="1317" y="21487"/>
                  </a:cubicBezTo>
                  <a:cubicBezTo>
                    <a:pt x="1810" y="21599"/>
                    <a:pt x="2274" y="21600"/>
                    <a:pt x="3188" y="21600"/>
                  </a:cubicBezTo>
                  <a:lnTo>
                    <a:pt x="18398" y="21600"/>
                  </a:lnTo>
                  <a:cubicBezTo>
                    <a:pt x="19326" y="21600"/>
                    <a:pt x="19790" y="21599"/>
                    <a:pt x="20283" y="21487"/>
                  </a:cubicBezTo>
                  <a:cubicBezTo>
                    <a:pt x="20822" y="21345"/>
                    <a:pt x="21247" y="21038"/>
                    <a:pt x="21444" y="20649"/>
                  </a:cubicBezTo>
                  <a:cubicBezTo>
                    <a:pt x="21600" y="20293"/>
                    <a:pt x="21600" y="19957"/>
                    <a:pt x="21600" y="19297"/>
                  </a:cubicBezTo>
                  <a:lnTo>
                    <a:pt x="21600" y="11147"/>
                  </a:lnTo>
                  <a:cubicBezTo>
                    <a:pt x="21600" y="10476"/>
                    <a:pt x="21600" y="10141"/>
                    <a:pt x="21444" y="9785"/>
                  </a:cubicBezTo>
                  <a:cubicBezTo>
                    <a:pt x="21247" y="9395"/>
                    <a:pt x="20822" y="9088"/>
                    <a:pt x="20283" y="8946"/>
                  </a:cubicBezTo>
                  <a:cubicBezTo>
                    <a:pt x="19790" y="8834"/>
                    <a:pt x="19326" y="8834"/>
                    <a:pt x="18412" y="8834"/>
                  </a:cubicBezTo>
                  <a:lnTo>
                    <a:pt x="5628" y="8834"/>
                  </a:lnTo>
                  <a:lnTo>
                    <a:pt x="5628" y="4769"/>
                  </a:lnTo>
                  <a:cubicBezTo>
                    <a:pt x="5628" y="2706"/>
                    <a:pt x="7944" y="1033"/>
                    <a:pt x="10800" y="1033"/>
                  </a:cubicBezTo>
                  <a:cubicBezTo>
                    <a:pt x="13657" y="1033"/>
                    <a:pt x="15972" y="2706"/>
                    <a:pt x="15972" y="4769"/>
                  </a:cubicBezTo>
                  <a:lnTo>
                    <a:pt x="15972" y="6560"/>
                  </a:lnTo>
                  <a:cubicBezTo>
                    <a:pt x="15956" y="6846"/>
                    <a:pt x="16276" y="7082"/>
                    <a:pt x="16672" y="7078"/>
                  </a:cubicBezTo>
                  <a:cubicBezTo>
                    <a:pt x="17059" y="7074"/>
                    <a:pt x="17365" y="6840"/>
                    <a:pt x="17348" y="6560"/>
                  </a:cubicBezTo>
                  <a:lnTo>
                    <a:pt x="17348" y="4731"/>
                  </a:lnTo>
                  <a:cubicBezTo>
                    <a:pt x="17348" y="2118"/>
                    <a:pt x="14417" y="0"/>
                    <a:pt x="10800" y="0"/>
                  </a:cubicBezTo>
                  <a:close/>
                  <a:moveTo>
                    <a:pt x="2537" y="9886"/>
                  </a:moveTo>
                  <a:lnTo>
                    <a:pt x="2542" y="9886"/>
                  </a:lnTo>
                  <a:lnTo>
                    <a:pt x="19062" y="9886"/>
                  </a:lnTo>
                  <a:cubicBezTo>
                    <a:pt x="19388" y="9886"/>
                    <a:pt x="19554" y="9886"/>
                    <a:pt x="19730" y="9927"/>
                  </a:cubicBezTo>
                  <a:cubicBezTo>
                    <a:pt x="19922" y="9977"/>
                    <a:pt x="20073" y="10087"/>
                    <a:pt x="20143" y="10226"/>
                  </a:cubicBezTo>
                  <a:cubicBezTo>
                    <a:pt x="20198" y="10353"/>
                    <a:pt x="20198" y="10472"/>
                    <a:pt x="20198" y="10711"/>
                  </a:cubicBezTo>
                  <a:lnTo>
                    <a:pt x="20198" y="19727"/>
                  </a:lnTo>
                  <a:cubicBezTo>
                    <a:pt x="20198" y="19962"/>
                    <a:pt x="20198" y="20081"/>
                    <a:pt x="20143" y="20208"/>
                  </a:cubicBezTo>
                  <a:cubicBezTo>
                    <a:pt x="20073" y="20347"/>
                    <a:pt x="19922" y="20456"/>
                    <a:pt x="19730" y="20507"/>
                  </a:cubicBezTo>
                  <a:cubicBezTo>
                    <a:pt x="19554" y="20547"/>
                    <a:pt x="19388" y="20547"/>
                    <a:pt x="19057" y="20547"/>
                  </a:cubicBezTo>
                  <a:lnTo>
                    <a:pt x="2537" y="20547"/>
                  </a:lnTo>
                  <a:cubicBezTo>
                    <a:pt x="2212" y="20547"/>
                    <a:pt x="2046" y="20547"/>
                    <a:pt x="1870" y="20507"/>
                  </a:cubicBezTo>
                  <a:cubicBezTo>
                    <a:pt x="1678" y="20456"/>
                    <a:pt x="1527" y="20347"/>
                    <a:pt x="1457" y="20208"/>
                  </a:cubicBezTo>
                  <a:cubicBezTo>
                    <a:pt x="1401" y="20081"/>
                    <a:pt x="1401" y="19962"/>
                    <a:pt x="1401" y="19723"/>
                  </a:cubicBezTo>
                  <a:lnTo>
                    <a:pt x="1401" y="10707"/>
                  </a:lnTo>
                  <a:cubicBezTo>
                    <a:pt x="1401" y="10472"/>
                    <a:pt x="1401" y="10353"/>
                    <a:pt x="1457" y="10226"/>
                  </a:cubicBezTo>
                  <a:cubicBezTo>
                    <a:pt x="1527" y="10087"/>
                    <a:pt x="1678" y="9977"/>
                    <a:pt x="1870" y="9927"/>
                  </a:cubicBezTo>
                  <a:cubicBezTo>
                    <a:pt x="2045" y="9887"/>
                    <a:pt x="2211" y="9886"/>
                    <a:pt x="2537" y="9886"/>
                  </a:cubicBezTo>
                  <a:close/>
                  <a:moveTo>
                    <a:pt x="10800" y="11688"/>
                  </a:moveTo>
                  <a:cubicBezTo>
                    <a:pt x="10038" y="11688"/>
                    <a:pt x="9276" y="11898"/>
                    <a:pt x="8695" y="12318"/>
                  </a:cubicBezTo>
                  <a:cubicBezTo>
                    <a:pt x="7532" y="13158"/>
                    <a:pt x="7532" y="14520"/>
                    <a:pt x="8695" y="15360"/>
                  </a:cubicBezTo>
                  <a:cubicBezTo>
                    <a:pt x="8730" y="15385"/>
                    <a:pt x="8768" y="15407"/>
                    <a:pt x="8804" y="15430"/>
                  </a:cubicBezTo>
                  <a:lnTo>
                    <a:pt x="8804" y="17375"/>
                  </a:lnTo>
                  <a:cubicBezTo>
                    <a:pt x="8821" y="18181"/>
                    <a:pt x="9736" y="18827"/>
                    <a:pt x="10853" y="18820"/>
                  </a:cubicBezTo>
                  <a:cubicBezTo>
                    <a:pt x="11955" y="18813"/>
                    <a:pt x="12847" y="18171"/>
                    <a:pt x="12861" y="17375"/>
                  </a:cubicBezTo>
                  <a:lnTo>
                    <a:pt x="12861" y="15388"/>
                  </a:lnTo>
                  <a:cubicBezTo>
                    <a:pt x="12875" y="15378"/>
                    <a:pt x="12891" y="15370"/>
                    <a:pt x="12905" y="15360"/>
                  </a:cubicBezTo>
                  <a:cubicBezTo>
                    <a:pt x="14068" y="14520"/>
                    <a:pt x="14068" y="13158"/>
                    <a:pt x="12905" y="12318"/>
                  </a:cubicBezTo>
                  <a:cubicBezTo>
                    <a:pt x="12323" y="11898"/>
                    <a:pt x="11562" y="11688"/>
                    <a:pt x="10800" y="11688"/>
                  </a:cubicBezTo>
                  <a:close/>
                  <a:moveTo>
                    <a:pt x="10800" y="12706"/>
                  </a:moveTo>
                  <a:cubicBezTo>
                    <a:pt x="11202" y="12707"/>
                    <a:pt x="11604" y="12816"/>
                    <a:pt x="11909" y="13038"/>
                  </a:cubicBezTo>
                  <a:cubicBezTo>
                    <a:pt x="12519" y="13482"/>
                    <a:pt x="12521" y="14199"/>
                    <a:pt x="11909" y="14640"/>
                  </a:cubicBezTo>
                  <a:cubicBezTo>
                    <a:pt x="11854" y="14679"/>
                    <a:pt x="11794" y="14715"/>
                    <a:pt x="11730" y="14747"/>
                  </a:cubicBezTo>
                  <a:cubicBezTo>
                    <a:pt x="11634" y="14795"/>
                    <a:pt x="11556" y="14860"/>
                    <a:pt x="11502" y="14935"/>
                  </a:cubicBezTo>
                  <a:cubicBezTo>
                    <a:pt x="11448" y="15012"/>
                    <a:pt x="11421" y="15098"/>
                    <a:pt x="11423" y="15184"/>
                  </a:cubicBezTo>
                  <a:lnTo>
                    <a:pt x="11438" y="17333"/>
                  </a:lnTo>
                  <a:cubicBezTo>
                    <a:pt x="11458" y="17568"/>
                    <a:pt x="11221" y="17773"/>
                    <a:pt x="10898" y="17800"/>
                  </a:cubicBezTo>
                  <a:cubicBezTo>
                    <a:pt x="10515" y="17833"/>
                    <a:pt x="10181" y="17612"/>
                    <a:pt x="10194" y="17333"/>
                  </a:cubicBezTo>
                  <a:lnTo>
                    <a:pt x="10203" y="15153"/>
                  </a:lnTo>
                  <a:cubicBezTo>
                    <a:pt x="10203" y="15089"/>
                    <a:pt x="10185" y="15027"/>
                    <a:pt x="10149" y="14969"/>
                  </a:cubicBezTo>
                  <a:cubicBezTo>
                    <a:pt x="10096" y="14883"/>
                    <a:pt x="10007" y="14809"/>
                    <a:pt x="9896" y="14760"/>
                  </a:cubicBezTo>
                  <a:cubicBezTo>
                    <a:pt x="9844" y="14739"/>
                    <a:pt x="9797" y="14714"/>
                    <a:pt x="9754" y="14686"/>
                  </a:cubicBezTo>
                  <a:cubicBezTo>
                    <a:pt x="9732" y="14671"/>
                    <a:pt x="9711" y="14656"/>
                    <a:pt x="9691" y="14640"/>
                  </a:cubicBezTo>
                  <a:cubicBezTo>
                    <a:pt x="9122" y="14174"/>
                    <a:pt x="9100" y="13476"/>
                    <a:pt x="9691" y="13038"/>
                  </a:cubicBezTo>
                  <a:cubicBezTo>
                    <a:pt x="9994" y="12814"/>
                    <a:pt x="10398" y="12705"/>
                    <a:pt x="10800" y="12706"/>
                  </a:cubicBezTo>
                  <a:close/>
                </a:path>
              </a:pathLst>
            </a:custGeom>
            <a:solidFill>
              <a:schemeClr val="accent3"/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333">
                <a:solidFill>
                  <a:srgbClr val="FFFFFF"/>
                </a:solidFill>
                <a:latin typeface="+mn-lt"/>
                <a:sym typeface="Helvetica Neue Medium"/>
              </a:endParaRPr>
            </a:p>
          </p:txBody>
        </p:sp>
        <p:sp>
          <p:nvSpPr>
            <p:cNvPr id="27" name="Shape">
              <a:extLst>
                <a:ext uri="{FF2B5EF4-FFF2-40B4-BE49-F238E27FC236}">
                  <a16:creationId xmlns:a16="http://schemas.microsoft.com/office/drawing/2014/main" id="{F5482E66-A466-46B6-9674-0DA311884600}"/>
                </a:ext>
              </a:extLst>
            </p:cNvPr>
            <p:cNvSpPr/>
            <p:nvPr/>
          </p:nvSpPr>
          <p:spPr bwMode="auto">
            <a:xfrm rot="10800000">
              <a:off x="7078634" y="5565601"/>
              <a:ext cx="1293879" cy="10540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50" h="21564" extrusionOk="0">
                  <a:moveTo>
                    <a:pt x="14545" y="2"/>
                  </a:moveTo>
                  <a:cubicBezTo>
                    <a:pt x="13675" y="-35"/>
                    <a:pt x="12918" y="731"/>
                    <a:pt x="12779" y="1788"/>
                  </a:cubicBezTo>
                  <a:cubicBezTo>
                    <a:pt x="12582" y="2831"/>
                    <a:pt x="12218" y="3816"/>
                    <a:pt x="11708" y="4685"/>
                  </a:cubicBezTo>
                  <a:cubicBezTo>
                    <a:pt x="11243" y="5479"/>
                    <a:pt x="10668" y="6157"/>
                    <a:pt x="10078" y="6803"/>
                  </a:cubicBezTo>
                  <a:cubicBezTo>
                    <a:pt x="9558" y="7370"/>
                    <a:pt x="9022" y="7917"/>
                    <a:pt x="8468" y="8443"/>
                  </a:cubicBezTo>
                  <a:lnTo>
                    <a:pt x="7243" y="8443"/>
                  </a:lnTo>
                  <a:lnTo>
                    <a:pt x="7243" y="8428"/>
                  </a:lnTo>
                  <a:cubicBezTo>
                    <a:pt x="7243" y="7858"/>
                    <a:pt x="7242" y="7574"/>
                    <a:pt x="7164" y="7272"/>
                  </a:cubicBezTo>
                  <a:cubicBezTo>
                    <a:pt x="7066" y="6941"/>
                    <a:pt x="6854" y="6680"/>
                    <a:pt x="6585" y="6559"/>
                  </a:cubicBezTo>
                  <a:cubicBezTo>
                    <a:pt x="6339" y="6464"/>
                    <a:pt x="6107" y="6463"/>
                    <a:pt x="5651" y="6463"/>
                  </a:cubicBezTo>
                  <a:lnTo>
                    <a:pt x="1598" y="6463"/>
                  </a:lnTo>
                  <a:lnTo>
                    <a:pt x="1591" y="6463"/>
                  </a:lnTo>
                  <a:cubicBezTo>
                    <a:pt x="1133" y="6463"/>
                    <a:pt x="902" y="6464"/>
                    <a:pt x="657" y="6559"/>
                  </a:cubicBezTo>
                  <a:cubicBezTo>
                    <a:pt x="388" y="6680"/>
                    <a:pt x="176" y="6941"/>
                    <a:pt x="78" y="7272"/>
                  </a:cubicBezTo>
                  <a:cubicBezTo>
                    <a:pt x="0" y="7574"/>
                    <a:pt x="0" y="7859"/>
                    <a:pt x="0" y="8420"/>
                  </a:cubicBezTo>
                  <a:lnTo>
                    <a:pt x="0" y="19600"/>
                  </a:lnTo>
                  <a:cubicBezTo>
                    <a:pt x="0" y="20170"/>
                    <a:pt x="0" y="20455"/>
                    <a:pt x="78" y="20757"/>
                  </a:cubicBezTo>
                  <a:cubicBezTo>
                    <a:pt x="176" y="21088"/>
                    <a:pt x="388" y="21349"/>
                    <a:pt x="657" y="21469"/>
                  </a:cubicBezTo>
                  <a:cubicBezTo>
                    <a:pt x="903" y="21565"/>
                    <a:pt x="1135" y="21565"/>
                    <a:pt x="1591" y="21565"/>
                  </a:cubicBezTo>
                  <a:lnTo>
                    <a:pt x="5644" y="21565"/>
                  </a:lnTo>
                  <a:cubicBezTo>
                    <a:pt x="6107" y="21565"/>
                    <a:pt x="6339" y="21565"/>
                    <a:pt x="6585" y="21469"/>
                  </a:cubicBezTo>
                  <a:cubicBezTo>
                    <a:pt x="6854" y="21349"/>
                    <a:pt x="7066" y="21088"/>
                    <a:pt x="7164" y="20757"/>
                  </a:cubicBezTo>
                  <a:cubicBezTo>
                    <a:pt x="7242" y="20455"/>
                    <a:pt x="7243" y="20170"/>
                    <a:pt x="7243" y="19609"/>
                  </a:cubicBezTo>
                  <a:lnTo>
                    <a:pt x="7243" y="19284"/>
                  </a:lnTo>
                  <a:lnTo>
                    <a:pt x="7935" y="19284"/>
                  </a:lnTo>
                  <a:cubicBezTo>
                    <a:pt x="8623" y="19740"/>
                    <a:pt x="9345" y="20112"/>
                    <a:pt x="10091" y="20396"/>
                  </a:cubicBezTo>
                  <a:cubicBezTo>
                    <a:pt x="11074" y="20770"/>
                    <a:pt x="12093" y="20987"/>
                    <a:pt x="13121" y="21043"/>
                  </a:cubicBezTo>
                  <a:lnTo>
                    <a:pt x="18768" y="21043"/>
                  </a:lnTo>
                  <a:cubicBezTo>
                    <a:pt x="19479" y="20931"/>
                    <a:pt x="20056" y="20282"/>
                    <a:pt x="20208" y="19421"/>
                  </a:cubicBezTo>
                  <a:cubicBezTo>
                    <a:pt x="20307" y="18860"/>
                    <a:pt x="20207" y="18275"/>
                    <a:pt x="19933" y="17810"/>
                  </a:cubicBezTo>
                  <a:cubicBezTo>
                    <a:pt x="20337" y="17480"/>
                    <a:pt x="20605" y="16951"/>
                    <a:pt x="20668" y="16359"/>
                  </a:cubicBezTo>
                  <a:cubicBezTo>
                    <a:pt x="20723" y="15838"/>
                    <a:pt x="20614" y="15310"/>
                    <a:pt x="20361" y="14885"/>
                  </a:cubicBezTo>
                  <a:cubicBezTo>
                    <a:pt x="20794" y="14583"/>
                    <a:pt x="21083" y="14045"/>
                    <a:pt x="21141" y="13438"/>
                  </a:cubicBezTo>
                  <a:cubicBezTo>
                    <a:pt x="21192" y="12912"/>
                    <a:pt x="21061" y="12384"/>
                    <a:pt x="20782" y="11980"/>
                  </a:cubicBezTo>
                  <a:cubicBezTo>
                    <a:pt x="21306" y="11573"/>
                    <a:pt x="21600" y="10839"/>
                    <a:pt x="21543" y="10080"/>
                  </a:cubicBezTo>
                  <a:cubicBezTo>
                    <a:pt x="21461" y="8983"/>
                    <a:pt x="20709" y="8146"/>
                    <a:pt x="19813" y="8156"/>
                  </a:cubicBezTo>
                  <a:lnTo>
                    <a:pt x="15330" y="8156"/>
                  </a:lnTo>
                  <a:cubicBezTo>
                    <a:pt x="15752" y="7166"/>
                    <a:pt x="16039" y="6098"/>
                    <a:pt x="16180" y="4994"/>
                  </a:cubicBezTo>
                  <a:cubicBezTo>
                    <a:pt x="16319" y="3909"/>
                    <a:pt x="16314" y="2803"/>
                    <a:pt x="16166" y="1719"/>
                  </a:cubicBezTo>
                  <a:cubicBezTo>
                    <a:pt x="16021" y="749"/>
                    <a:pt x="15346" y="35"/>
                    <a:pt x="14545" y="2"/>
                  </a:cubicBezTo>
                  <a:close/>
                  <a:moveTo>
                    <a:pt x="14565" y="1302"/>
                  </a:moveTo>
                  <a:cubicBezTo>
                    <a:pt x="14904" y="1339"/>
                    <a:pt x="15186" y="1665"/>
                    <a:pt x="15225" y="2097"/>
                  </a:cubicBezTo>
                  <a:cubicBezTo>
                    <a:pt x="15236" y="2284"/>
                    <a:pt x="15241" y="2471"/>
                    <a:pt x="15241" y="2658"/>
                  </a:cubicBezTo>
                  <a:cubicBezTo>
                    <a:pt x="15241" y="2850"/>
                    <a:pt x="15235" y="3041"/>
                    <a:pt x="15228" y="3232"/>
                  </a:cubicBezTo>
                  <a:cubicBezTo>
                    <a:pt x="15218" y="3553"/>
                    <a:pt x="15207" y="3875"/>
                    <a:pt x="15196" y="4196"/>
                  </a:cubicBezTo>
                  <a:cubicBezTo>
                    <a:pt x="15188" y="4612"/>
                    <a:pt x="15146" y="5027"/>
                    <a:pt x="15069" y="5432"/>
                  </a:cubicBezTo>
                  <a:cubicBezTo>
                    <a:pt x="14966" y="5979"/>
                    <a:pt x="14802" y="6504"/>
                    <a:pt x="14626" y="7018"/>
                  </a:cubicBezTo>
                  <a:cubicBezTo>
                    <a:pt x="14449" y="7534"/>
                    <a:pt x="14257" y="8045"/>
                    <a:pt x="14052" y="8548"/>
                  </a:cubicBezTo>
                  <a:cubicBezTo>
                    <a:pt x="14004" y="8708"/>
                    <a:pt x="14013" y="8885"/>
                    <a:pt x="14074" y="9038"/>
                  </a:cubicBezTo>
                  <a:cubicBezTo>
                    <a:pt x="14159" y="9249"/>
                    <a:pt x="14331" y="9386"/>
                    <a:pt x="14522" y="9394"/>
                  </a:cubicBezTo>
                  <a:lnTo>
                    <a:pt x="19850" y="9394"/>
                  </a:lnTo>
                  <a:cubicBezTo>
                    <a:pt x="20224" y="9404"/>
                    <a:pt x="20522" y="9782"/>
                    <a:pt x="20517" y="10242"/>
                  </a:cubicBezTo>
                  <a:cubicBezTo>
                    <a:pt x="20513" y="10693"/>
                    <a:pt x="20217" y="11059"/>
                    <a:pt x="19850" y="11067"/>
                  </a:cubicBezTo>
                  <a:lnTo>
                    <a:pt x="19011" y="11067"/>
                  </a:lnTo>
                  <a:cubicBezTo>
                    <a:pt x="18729" y="11080"/>
                    <a:pt x="18508" y="11367"/>
                    <a:pt x="18512" y="11714"/>
                  </a:cubicBezTo>
                  <a:cubicBezTo>
                    <a:pt x="18517" y="12052"/>
                    <a:pt x="18736" y="12326"/>
                    <a:pt x="19011" y="12338"/>
                  </a:cubicBezTo>
                  <a:lnTo>
                    <a:pt x="19547" y="12338"/>
                  </a:lnTo>
                  <a:cubicBezTo>
                    <a:pt x="19891" y="12382"/>
                    <a:pt x="20149" y="12741"/>
                    <a:pt x="20145" y="13165"/>
                  </a:cubicBezTo>
                  <a:cubicBezTo>
                    <a:pt x="20140" y="13581"/>
                    <a:pt x="19884" y="13927"/>
                    <a:pt x="19547" y="13969"/>
                  </a:cubicBezTo>
                  <a:lnTo>
                    <a:pt x="18573" y="13969"/>
                  </a:lnTo>
                  <a:cubicBezTo>
                    <a:pt x="18301" y="13999"/>
                    <a:pt x="18093" y="14282"/>
                    <a:pt x="18098" y="14618"/>
                  </a:cubicBezTo>
                  <a:cubicBezTo>
                    <a:pt x="18102" y="14945"/>
                    <a:pt x="18308" y="15215"/>
                    <a:pt x="18573" y="15243"/>
                  </a:cubicBezTo>
                  <a:lnTo>
                    <a:pt x="19069" y="15243"/>
                  </a:lnTo>
                  <a:cubicBezTo>
                    <a:pt x="19409" y="15285"/>
                    <a:pt x="19666" y="15641"/>
                    <a:pt x="19662" y="16061"/>
                  </a:cubicBezTo>
                  <a:cubicBezTo>
                    <a:pt x="19657" y="16472"/>
                    <a:pt x="19402" y="16814"/>
                    <a:pt x="19069" y="16854"/>
                  </a:cubicBezTo>
                  <a:lnTo>
                    <a:pt x="18082" y="16854"/>
                  </a:lnTo>
                  <a:cubicBezTo>
                    <a:pt x="17813" y="16895"/>
                    <a:pt x="17612" y="17179"/>
                    <a:pt x="17616" y="17513"/>
                  </a:cubicBezTo>
                  <a:cubicBezTo>
                    <a:pt x="17620" y="17838"/>
                    <a:pt x="17819" y="18109"/>
                    <a:pt x="18082" y="18148"/>
                  </a:cubicBezTo>
                  <a:lnTo>
                    <a:pt x="18631" y="18148"/>
                  </a:lnTo>
                  <a:cubicBezTo>
                    <a:pt x="18980" y="18187"/>
                    <a:pt x="19245" y="18550"/>
                    <a:pt x="19241" y="18981"/>
                  </a:cubicBezTo>
                  <a:cubicBezTo>
                    <a:pt x="19236" y="19404"/>
                    <a:pt x="18973" y="19754"/>
                    <a:pt x="18631" y="19791"/>
                  </a:cubicBezTo>
                  <a:lnTo>
                    <a:pt x="13195" y="19791"/>
                  </a:lnTo>
                  <a:cubicBezTo>
                    <a:pt x="12253" y="19747"/>
                    <a:pt x="11320" y="19552"/>
                    <a:pt x="10418" y="19212"/>
                  </a:cubicBezTo>
                  <a:cubicBezTo>
                    <a:pt x="9630" y="18914"/>
                    <a:pt x="8872" y="18507"/>
                    <a:pt x="8158" y="17998"/>
                  </a:cubicBezTo>
                  <a:lnTo>
                    <a:pt x="7243" y="17998"/>
                  </a:lnTo>
                  <a:lnTo>
                    <a:pt x="7243" y="9707"/>
                  </a:lnTo>
                  <a:lnTo>
                    <a:pt x="8539" y="9707"/>
                  </a:lnTo>
                  <a:cubicBezTo>
                    <a:pt x="8637" y="9697"/>
                    <a:pt x="8733" y="9669"/>
                    <a:pt x="8824" y="9625"/>
                  </a:cubicBezTo>
                  <a:cubicBezTo>
                    <a:pt x="8906" y="9585"/>
                    <a:pt x="8983" y="9531"/>
                    <a:pt x="9053" y="9466"/>
                  </a:cubicBezTo>
                  <a:lnTo>
                    <a:pt x="11208" y="7280"/>
                  </a:lnTo>
                  <a:cubicBezTo>
                    <a:pt x="11890" y="6547"/>
                    <a:pt x="12469" y="5683"/>
                    <a:pt x="12923" y="4720"/>
                  </a:cubicBezTo>
                  <a:cubicBezTo>
                    <a:pt x="13319" y="3879"/>
                    <a:pt x="13616" y="2971"/>
                    <a:pt x="13803" y="2026"/>
                  </a:cubicBezTo>
                  <a:cubicBezTo>
                    <a:pt x="13853" y="1644"/>
                    <a:pt x="14104" y="1349"/>
                    <a:pt x="14416" y="1305"/>
                  </a:cubicBezTo>
                  <a:cubicBezTo>
                    <a:pt x="14467" y="1297"/>
                    <a:pt x="14516" y="1297"/>
                    <a:pt x="14565" y="1302"/>
                  </a:cubicBezTo>
                  <a:close/>
                  <a:moveTo>
                    <a:pt x="1028" y="7772"/>
                  </a:moveTo>
                  <a:lnTo>
                    <a:pt x="6216" y="7772"/>
                  </a:lnTo>
                  <a:lnTo>
                    <a:pt x="6216" y="20257"/>
                  </a:lnTo>
                  <a:lnTo>
                    <a:pt x="1028" y="20257"/>
                  </a:lnTo>
                  <a:lnTo>
                    <a:pt x="1028" y="7772"/>
                  </a:lnTo>
                  <a:close/>
                  <a:moveTo>
                    <a:pt x="4618" y="17136"/>
                  </a:moveTo>
                  <a:cubicBezTo>
                    <a:pt x="4442" y="17136"/>
                    <a:pt x="4266" y="17219"/>
                    <a:pt x="4132" y="17384"/>
                  </a:cubicBezTo>
                  <a:cubicBezTo>
                    <a:pt x="3864" y="17713"/>
                    <a:pt x="3864" y="18248"/>
                    <a:pt x="4132" y="18577"/>
                  </a:cubicBezTo>
                  <a:cubicBezTo>
                    <a:pt x="4400" y="18907"/>
                    <a:pt x="4835" y="18907"/>
                    <a:pt x="5103" y="18577"/>
                  </a:cubicBezTo>
                  <a:cubicBezTo>
                    <a:pt x="5372" y="18248"/>
                    <a:pt x="5372" y="17713"/>
                    <a:pt x="5103" y="17384"/>
                  </a:cubicBezTo>
                  <a:cubicBezTo>
                    <a:pt x="4969" y="17219"/>
                    <a:pt x="4794" y="17136"/>
                    <a:pt x="4618" y="17136"/>
                  </a:cubicBezTo>
                  <a:close/>
                </a:path>
              </a:pathLst>
            </a:custGeom>
            <a:solidFill>
              <a:schemeClr val="accent3"/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sz="1333">
                <a:solidFill>
                  <a:srgbClr val="FFFFFF"/>
                </a:solidFill>
                <a:latin typeface="+mn-lt"/>
                <a:sym typeface="Helvetica Neue Medium"/>
              </a:endParaRPr>
            </a:p>
          </p:txBody>
        </p:sp>
        <p:sp>
          <p:nvSpPr>
            <p:cNvPr id="31" name="Text Box 27">
              <a:extLst>
                <a:ext uri="{FF2B5EF4-FFF2-40B4-BE49-F238E27FC236}">
                  <a16:creationId xmlns:a16="http://schemas.microsoft.com/office/drawing/2014/main" id="{91150AD0-93A2-41C7-A0C8-E7DC67FB6741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6573169" y="1149358"/>
              <a:ext cx="7882744" cy="25569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lIns="21165" tIns="21165" rIns="21165" bIns="21165">
              <a:spAutoFit/>
            </a:bodyPr>
            <a:lstStyle>
              <a:lvl1pPr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1pPr>
              <a:lvl2pPr marL="742950" indent="-28575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2pPr>
              <a:lvl3pPr marL="11430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3pPr>
              <a:lvl4pPr marL="16002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4pPr>
              <a:lvl5pPr marL="2057400" indent="-228600"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5pPr>
              <a:lvl6pPr marL="25146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6pPr>
              <a:lvl7pPr marL="29718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7pPr>
              <a:lvl8pPr marL="34290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8pPr>
              <a:lvl9pPr marL="3886200" indent="-228600" defTabSz="825500" eaLnBrk="0" fontAlgn="base" hangingPunct="0">
                <a:spcBef>
                  <a:spcPct val="0"/>
                </a:spcBef>
                <a:spcAft>
                  <a:spcPct val="0"/>
                </a:spcAft>
                <a:defRPr sz="3000" b="1">
                  <a:solidFill>
                    <a:srgbClr val="000000"/>
                  </a:solidFill>
                  <a:latin typeface="Helvetica Neue" charset="0"/>
                  <a:ea typeface="Helvetica Neue" charset="0"/>
                  <a:cs typeface="Helvetica Neue" charset="0"/>
                  <a:sym typeface="Helvetica Neue" charset="0"/>
                </a:defRPr>
              </a:lvl9pPr>
            </a:lstStyle>
            <a:p>
              <a:pPr eaLnBrk="1"/>
              <a:r>
                <a:rPr lang="en-US" altLang="en-US" sz="7200" b="0" dirty="0">
                  <a:solidFill>
                    <a:srgbClr val="0070C0"/>
                  </a:solidFill>
                  <a:latin typeface="The Serif Hand Black" panose="03070902030502020204" pitchFamily="66" charset="0"/>
                  <a:cs typeface="Arial" panose="020B0604020202020204" pitchFamily="34" charset="0"/>
                  <a:sym typeface="Arial" panose="020B0604020202020204" pitchFamily="34" charset="0"/>
                </a:rPr>
                <a:t>SWOT Analysis</a:t>
              </a: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6AB6111-D910-4DA7-A6F0-21D14023D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83" y="6040775"/>
            <a:ext cx="2361470" cy="785029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FFCC38-D58E-4E17-AA29-4F5F2A66F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622" y="334964"/>
            <a:ext cx="5334000" cy="118903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dirty="0">
                <a:solidFill>
                  <a:schemeClr val="accent3">
                    <a:lumMod val="50000"/>
                  </a:schemeClr>
                </a:solidFill>
                <a:latin typeface="The Serif Hand Black" panose="03070902030502020204" pitchFamily="66" charset="0"/>
              </a:rPr>
              <a:t>Why I have chosen this job</a:t>
            </a:r>
            <a:br>
              <a:rPr lang="en-US" dirty="0"/>
            </a:br>
            <a:endParaRPr lang="en-US" dirty="0"/>
          </a:p>
        </p:txBody>
      </p:sp>
      <p:sp>
        <p:nvSpPr>
          <p:cNvPr id="9219" name="Rectangle 8">
            <a:extLst>
              <a:ext uri="{FF2B5EF4-FFF2-40B4-BE49-F238E27FC236}">
                <a16:creationId xmlns:a16="http://schemas.microsoft.com/office/drawing/2014/main" id="{A17D04F1-4318-4DD6-B27E-D66AE4D426B2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>
          <a:xfrm>
            <a:off x="967273" y="1225421"/>
            <a:ext cx="5334000" cy="2595716"/>
          </a:xfrm>
        </p:spPr>
        <p:txBody>
          <a:bodyPr wrap="square" anchor="t">
            <a:normAutofit fontScale="92500" lnSpcReduction="10000"/>
          </a:bodyPr>
          <a:lstStyle/>
          <a:p>
            <a:pPr algn="ctr"/>
            <a:r>
              <a:rPr lang="en-US" altLang="en-US" sz="2800" b="0" dirty="0">
                <a:solidFill>
                  <a:schemeClr val="bg1"/>
                </a:solidFill>
                <a:latin typeface="The Serif Hand Black" panose="03070902030502020204" pitchFamily="66" charset="0"/>
              </a:rPr>
              <a:t>Because “thanks” to the covid break, I have discovered this beautiful world of the tropical plants, in facts, I already have a quite large variety of tropical plants that are from south America and asia, so I have realized that a job related to this world would be a dream.</a:t>
            </a:r>
          </a:p>
          <a:p>
            <a:pPr algn="ctr"/>
            <a:r>
              <a:rPr lang="en-US" altLang="en-US" sz="2800" b="0" dirty="0">
                <a:solidFill>
                  <a:schemeClr val="bg1"/>
                </a:solidFill>
                <a:latin typeface="The Serif Hand Black" panose="03070902030502020204" pitchFamily="66" charset="0"/>
              </a:rPr>
              <a:t>Here some of my plants.</a:t>
            </a:r>
          </a:p>
        </p:txBody>
      </p:sp>
      <p:pic>
        <p:nvPicPr>
          <p:cNvPr id="27" name="Picture 26" descr="A green cactus in a pot&#10;&#10;Description automatically generated with medium confidence">
            <a:extLst>
              <a:ext uri="{FF2B5EF4-FFF2-40B4-BE49-F238E27FC236}">
                <a16:creationId xmlns:a16="http://schemas.microsoft.com/office/drawing/2014/main" id="{7F4A00E9-2767-40DC-A887-976646C48B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4794" y="1304821"/>
            <a:ext cx="3416400" cy="4248357"/>
          </a:xfrm>
          <a:prstGeom prst="rect">
            <a:avLst/>
          </a:prstGeom>
        </p:spPr>
      </p:pic>
      <p:pic>
        <p:nvPicPr>
          <p:cNvPr id="29" name="Picture 28" descr="A plant in a pot&#10;&#10;Description automatically generated with medium confidence">
            <a:extLst>
              <a:ext uri="{FF2B5EF4-FFF2-40B4-BE49-F238E27FC236}">
                <a16:creationId xmlns:a16="http://schemas.microsoft.com/office/drawing/2014/main" id="{26AF9589-8E54-4DA0-8876-4AAB2C271E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7073" y="3821137"/>
            <a:ext cx="1814400" cy="24192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60028A16-5F41-41BF-9C01-87C66DF9AEAE}"/>
              </a:ext>
            </a:extLst>
          </p:cNvPr>
          <p:cNvSpPr txBox="1"/>
          <p:nvPr/>
        </p:nvSpPr>
        <p:spPr>
          <a:xfrm>
            <a:off x="8749203" y="5639010"/>
            <a:ext cx="3274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he Serif Hand Black" panose="03070902030502020204" pitchFamily="66" charset="0"/>
              </a:rPr>
              <a:t>ANTHURIUM LUXURIANS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D4D4967-E7E0-426B-BCE6-A1B1C74BED3C}"/>
              </a:ext>
            </a:extLst>
          </p:cNvPr>
          <p:cNvSpPr txBox="1"/>
          <p:nvPr/>
        </p:nvSpPr>
        <p:spPr>
          <a:xfrm>
            <a:off x="2593910" y="6292203"/>
            <a:ext cx="22673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he Serif Hand Black" panose="03070902030502020204" pitchFamily="66" charset="0"/>
              </a:rPr>
              <a:t>Philodendron gloriosum</a:t>
            </a:r>
          </a:p>
        </p:txBody>
      </p:sp>
    </p:spTree>
    <p:extLst>
      <p:ext uri="{BB962C8B-B14F-4D97-AF65-F5344CB8AC3E}">
        <p14:creationId xmlns:p14="http://schemas.microsoft.com/office/powerpoint/2010/main" val="267104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8DF32A-D165-40DA-AAE8-A6E9579E2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823" y="2300748"/>
            <a:ext cx="9141397" cy="1568801"/>
          </a:xfrm>
        </p:spPr>
        <p:txBody>
          <a:bodyPr/>
          <a:lstStyle/>
          <a:p>
            <a:r>
              <a:rPr lang="en-US" sz="9600" dirty="0">
                <a:latin typeface="The Serif Hand Black" panose="03070902030502020204" pitchFamily="66" charset="0"/>
              </a:rPr>
              <a:t>Thank you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1DC487-F541-4AEC-9BC7-D8A6B00FED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2640" y="5888736"/>
            <a:ext cx="2286098" cy="73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22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3521EAF-5846-4109-90D2-1CD3C9ECF5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74" y="219423"/>
            <a:ext cx="2255716" cy="7498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0D6DEB-7C90-4EF2-BBFC-8B8FFFDFF1FC}"/>
              </a:ext>
            </a:extLst>
          </p:cNvPr>
          <p:cNvSpPr txBox="1"/>
          <p:nvPr/>
        </p:nvSpPr>
        <p:spPr>
          <a:xfrm>
            <a:off x="3639312" y="1018770"/>
            <a:ext cx="56327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accent3">
                    <a:lumMod val="75000"/>
                  </a:schemeClr>
                </a:solidFill>
                <a:latin typeface="The Serif Hand Black" panose="03070902030502020204" pitchFamily="66" charset="0"/>
              </a:rPr>
              <a:t>REFERENCING LIST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DA4947-3645-4651-B91D-7F1580D9EA3E}"/>
              </a:ext>
            </a:extLst>
          </p:cNvPr>
          <p:cNvSpPr txBox="1"/>
          <p:nvPr/>
        </p:nvSpPr>
        <p:spPr>
          <a:xfrm>
            <a:off x="781664" y="2395728"/>
            <a:ext cx="1086956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The Serif Hand Black" panose="030709020305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he Serif Hand Black" panose="03070902030502020204" pitchFamily="66" charset="0"/>
              </a:rPr>
              <a:t>ROYAL BOTANIC GARDENS KEW (2022) available AT: </a:t>
            </a:r>
            <a:r>
              <a:rPr lang="en-GB" sz="2400" dirty="0">
                <a:latin typeface="The Serif Hand Black" panose="03070902030502020204" pitchFamily="66" charset="0"/>
                <a:hlinkClick r:id="rId3"/>
              </a:rPr>
              <a:t>https://careers.kew.org/home.html</a:t>
            </a:r>
            <a:r>
              <a:rPr lang="en-GB" sz="2400" dirty="0">
                <a:latin typeface="The Serif Hand Black" panose="03070902030502020204" pitchFamily="66" charset="0"/>
              </a:rPr>
              <a:t> ( ACCESED 10/04/2022)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The Serif Hand Black" panose="030709020305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The Serif Hand Black" panose="03070902030502020204" pitchFamily="66" charset="0"/>
              </a:rPr>
              <a:t>Rhs</a:t>
            </a:r>
            <a:r>
              <a:rPr lang="en-GB" sz="2400" dirty="0">
                <a:latin typeface="The Serif Hand Black" panose="03070902030502020204" pitchFamily="66" charset="0"/>
              </a:rPr>
              <a:t> (2020) </a:t>
            </a:r>
            <a:r>
              <a:rPr lang="en-GB" sz="2400" i="1" dirty="0">
                <a:latin typeface="The Serif Hand Black" panose="03070902030502020204" pitchFamily="66" charset="0"/>
              </a:rPr>
              <a:t>importing and exporting plants  </a:t>
            </a:r>
            <a:r>
              <a:rPr lang="en-GB" sz="2400" dirty="0">
                <a:latin typeface="The Serif Hand Black" panose="03070902030502020204" pitchFamily="66" charset="0"/>
              </a:rPr>
              <a:t>website available at: </a:t>
            </a:r>
            <a:r>
              <a:rPr lang="en-GB" sz="2400" dirty="0">
                <a:latin typeface="The Serif Hand Black" panose="03070902030502020204" pitchFamily="66" charset="0"/>
                <a:hlinkClick r:id="rId4"/>
              </a:rPr>
              <a:t>https://www.rhs.org.uk/prevention-protection/importing-and-exporting-plants</a:t>
            </a:r>
            <a:r>
              <a:rPr lang="en-GB" sz="2400" dirty="0">
                <a:latin typeface="The Serif Hand Black" panose="03070902030502020204" pitchFamily="66" charset="0"/>
              </a:rPr>
              <a:t> (accessed 11/04/2022)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The Serif Hand Black" panose="030709020305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he Serif Hand Black" panose="03070902030502020204" pitchFamily="66" charset="0"/>
              </a:rPr>
              <a:t>Department for environment food &amp; rural affairs (2022) available at: </a:t>
            </a:r>
            <a:r>
              <a:rPr lang="en-GB" sz="2400" dirty="0">
                <a:latin typeface="The Serif Hand Black" panose="03070902030502020204" pitchFamily="66" charset="0"/>
                <a:hlinkClick r:id="rId5"/>
              </a:rPr>
              <a:t>https://planthealthportal.defra.gov.uk/</a:t>
            </a:r>
            <a:endParaRPr lang="en-GB" sz="2400" dirty="0">
              <a:latin typeface="The Serif Hand Black" panose="03070902030502020204" pitchFamily="66" charset="0"/>
            </a:endParaRPr>
          </a:p>
          <a:p>
            <a:r>
              <a:rPr lang="en-GB" sz="2400" dirty="0">
                <a:latin typeface="The Serif Hand Black" panose="03070902030502020204" pitchFamily="66" charset="0"/>
              </a:rPr>
              <a:t>     (accessed 11/04/2022)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The Serif Hand Black" panose="030709020305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he Serif Hand Black" panose="03070902030502020204" pitchFamily="66" charset="0"/>
              </a:rPr>
              <a:t>COTTRELL, A. (2021) </a:t>
            </a:r>
            <a:r>
              <a:rPr lang="en-GB" sz="2400" i="1" dirty="0">
                <a:latin typeface="The Serif Hand Black" panose="03070902030502020204" pitchFamily="66" charset="0"/>
              </a:rPr>
              <a:t>GARDENINGETC. </a:t>
            </a:r>
            <a:r>
              <a:rPr lang="en-GB" sz="2400" b="1">
                <a:latin typeface="The Serif Hand Black" panose="03070902030502020204" pitchFamily="66" charset="0"/>
              </a:rPr>
              <a:t>AVAILABLE AT: </a:t>
            </a:r>
            <a:r>
              <a:rPr lang="en-GB" sz="2400" b="1">
                <a:latin typeface="The Serif Hand Black" panose="03070902030502020204" pitchFamily="66" charset="0"/>
                <a:hlinkClick r:id="rId6"/>
              </a:rPr>
              <a:t>https://www.gardeningetc.com/news/house-plant-prices-post-brexit</a:t>
            </a:r>
            <a:r>
              <a:rPr lang="en-GB" sz="2400" b="1">
                <a:latin typeface="The Serif Hand Black" panose="03070902030502020204" pitchFamily="66" charset="0"/>
              </a:rPr>
              <a:t> (ACCESSED 11/04/2022)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>
              <a:latin typeface="The Serif Hand Black" panose="030709020305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552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Islander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E56925"/>
      </a:accent1>
      <a:accent2>
        <a:srgbClr val="F19936"/>
      </a:accent2>
      <a:accent3>
        <a:srgbClr val="5DA3CC"/>
      </a:accent3>
      <a:accent4>
        <a:srgbClr val="B3DAD6"/>
      </a:accent4>
      <a:accent5>
        <a:srgbClr val="76B144"/>
      </a:accent5>
      <a:accent6>
        <a:srgbClr val="438F63"/>
      </a:accent6>
      <a:hlink>
        <a:srgbClr val="E2DD60"/>
      </a:hlink>
      <a:folHlink>
        <a:srgbClr val="E78576"/>
      </a:folHlink>
    </a:clrScheme>
    <a:fontScheme name="Custom 1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sian Pacific heritage_TM10131490_Win32_LH_v4" id="{B2A0ACF3-34FF-4C5A-A737-2558AC4C9FEA}" vid="{FBDB92CC-0A39-410B-A16B-8C101333048E}"/>
    </a:ext>
  </a:extLst>
</a:theme>
</file>

<file path=ppt/theme/theme2.xml><?xml version="1.0" encoding="utf-8"?>
<a:theme xmlns:a="http://schemas.openxmlformats.org/drawingml/2006/main" name="White">
  <a:themeElements>
    <a:clrScheme name="Marketing Pack - Green">
      <a:dk1>
        <a:srgbClr val="252D30"/>
      </a:dk1>
      <a:lt1>
        <a:srgbClr val="FFFFFF"/>
      </a:lt1>
      <a:dk2>
        <a:srgbClr val="ACA9AF"/>
      </a:dk2>
      <a:lt2>
        <a:srgbClr val="E8E5E9"/>
      </a:lt2>
      <a:accent1>
        <a:srgbClr val="79B043"/>
      </a:accent1>
      <a:accent2>
        <a:srgbClr val="81BA48"/>
      </a:accent2>
      <a:accent3>
        <a:srgbClr val="88C24C"/>
      </a:accent3>
      <a:accent4>
        <a:srgbClr val="91CF50"/>
      </a:accent4>
      <a:accent5>
        <a:srgbClr val="A1E659"/>
      </a:accent5>
      <a:accent6>
        <a:srgbClr val="8C8E91"/>
      </a:accent6>
      <a:hlink>
        <a:srgbClr val="A1E659"/>
      </a:hlink>
      <a:folHlink>
        <a:srgbClr val="88C24C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D141EBB-3386-4164-A294-111C6309E3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E18D074-6F3D-488C-8220-03C2DEFDE854}">
  <ds:schemaRefs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www.w3.org/XML/1998/namespace"/>
    <ds:schemaRef ds:uri="71af3243-3dd4-4a8d-8c0d-dd76da1f02a5"/>
    <ds:schemaRef ds:uri="http://schemas.microsoft.com/sharepoint/v3"/>
    <ds:schemaRef ds:uri="230e9df3-be65-4c73-a93b-d1236ebd677e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F9CE79C-5104-4273-B83B-D03AD839A8F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Asian Pacific American Heritage Month presentation</Template>
  <TotalTime>433</TotalTime>
  <Words>432</Words>
  <Application>Microsoft Office PowerPoint</Application>
  <PresentationFormat>Widescreen</PresentationFormat>
  <Paragraphs>74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Segoe UI</vt:lpstr>
      <vt:lpstr>The Serif Hand Black</vt:lpstr>
      <vt:lpstr>1_Office Theme</vt:lpstr>
      <vt:lpstr>White</vt:lpstr>
      <vt:lpstr>ACADEMIC AND EMPLOYABILITY SKILLS (bmsw4001_lon)</vt:lpstr>
      <vt:lpstr>CONTENT ORDER </vt:lpstr>
      <vt:lpstr>PROFESSION DESCRIPTION </vt:lpstr>
      <vt:lpstr>PowerPoint Presentation</vt:lpstr>
      <vt:lpstr>PowerPoint Presentation</vt:lpstr>
      <vt:lpstr>PowerPoint Presentation</vt:lpstr>
      <vt:lpstr>Why I have chosen this job </vt:lpstr>
      <vt:lpstr>Thank you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subject/>
  <dc:creator>Fabio Rizzi (2119361)</dc:creator>
  <cp:keywords/>
  <dc:description/>
  <cp:lastModifiedBy>Sulin Jazmin Barragan Auhing (2121297)</cp:lastModifiedBy>
  <cp:revision>1</cp:revision>
  <dcterms:created xsi:type="dcterms:W3CDTF">2022-04-11T13:58:23Z</dcterms:created>
  <dcterms:modified xsi:type="dcterms:W3CDTF">2022-04-11T21:17:37Z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