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1" r:id="rId4"/>
    <p:sldId id="262" r:id="rId5"/>
    <p:sldId id="263" r:id="rId6"/>
    <p:sldId id="264" r:id="rId7"/>
    <p:sldId id="258" r:id="rId8"/>
    <p:sldId id="259" r:id="rId9"/>
    <p:sldId id="266" r:id="rId10"/>
    <p:sldId id="267" r:id="rId11"/>
    <p:sldId id="265" r:id="rId12"/>
    <p:sldId id="260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771"/>
    <p:restoredTop sz="94690"/>
  </p:normalViewPr>
  <p:slideViewPr>
    <p:cSldViewPr snapToGrid="0" snapToObjects="1">
      <p:cViewPr>
        <p:scale>
          <a:sx n="71" d="100"/>
          <a:sy n="71" d="100"/>
        </p:scale>
        <p:origin x="776" y="10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/>
              <a:pPr/>
              <a:t>5/7/18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5/7/18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5/7/18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5/7/18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5/7/18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5/7/18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5/7/18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5/7/18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5/7/18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5/7/18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5/7/18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5/7/18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5/7/18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5/7/18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5/7/18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5/7/18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5/7/18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/>
              <a:pPr/>
              <a:t>5/7/18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8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cms.groupeditors.com/img/6cecbe94-8449-441a-95a0-b6bb4f6f6989.jpg" TargetMode="External"/><Relationship Id="rId2" Type="http://schemas.openxmlformats.org/officeDocument/2006/relationships/hyperlink" Target="https://www.knysnaplettherald.com/News/Article/General/thumbs-up-thumbs-down-201802280233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i.pinimg.com/originals/52/93/5e/52935ef6494dad414821dd17abcf478c.jpg" TargetMode="External"/><Relationship Id="rId4" Type="http://schemas.openxmlformats.org/officeDocument/2006/relationships/hyperlink" Target="https://www.colourbox.com/preview/9228474-senior-bald-man-shows-middle-finge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BDBAC-0097-5541-B494-BFD4E14F035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Social constructionism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597E97-793D-4946-80CD-3DA231C4C64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Sophie nottage</a:t>
            </a:r>
          </a:p>
          <a:p>
            <a:r>
              <a:rPr lang="en-US" dirty="0"/>
              <a:t>1703758</a:t>
            </a:r>
          </a:p>
        </p:txBody>
      </p:sp>
    </p:spTree>
    <p:extLst>
      <p:ext uri="{BB962C8B-B14F-4D97-AF65-F5344CB8AC3E}">
        <p14:creationId xmlns:p14="http://schemas.microsoft.com/office/powerpoint/2010/main" val="8744964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EC7E5-B6D6-4B45-8962-07A3660855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FACA3D-DAA9-BE42-A147-9DABF5A3C5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“Social Constructionism or the social construction of reality is a theory of</a:t>
            </a:r>
          </a:p>
          <a:p>
            <a:pPr marL="0" indent="0">
              <a:buNone/>
            </a:pPr>
            <a:r>
              <a:rPr lang="en-GB" dirty="0"/>
              <a:t>knowledge of sociology and communication that examines the development</a:t>
            </a:r>
          </a:p>
          <a:p>
            <a:pPr marL="0" indent="0">
              <a:buNone/>
            </a:pPr>
            <a:r>
              <a:rPr lang="en-GB" dirty="0"/>
              <a:t>jointly constructed understanding of the world.”</a:t>
            </a:r>
          </a:p>
          <a:p>
            <a:pPr marL="0" indent="0">
              <a:buNone/>
            </a:pPr>
            <a:r>
              <a:rPr lang="en-GB" dirty="0"/>
              <a:t>“A person develops understandings by using experiences and interaction with other people”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48914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DBB3FD-893E-9548-9B74-E076ACC5D2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Hand gestures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B25408-DF02-A142-A620-E1E0CC523F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73EB7F8-1F9B-2C46-901A-C36A87ECC5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1" y="2566458"/>
            <a:ext cx="5477457" cy="28003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4C507BD-7747-0247-8670-3EEA059D00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8058" y="2457727"/>
            <a:ext cx="5012742" cy="333347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EF3E70E-4296-5643-88E8-BAE9296599D8}"/>
              </a:ext>
            </a:extLst>
          </p:cNvPr>
          <p:cNvSpPr txBox="1"/>
          <p:nvPr/>
        </p:nvSpPr>
        <p:spPr>
          <a:xfrm>
            <a:off x="685801" y="5994400"/>
            <a:ext cx="30225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Knysna-plett Herald (no date)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F594515-1F5B-4849-A710-283AAA9A7D2A}"/>
              </a:ext>
            </a:extLst>
          </p:cNvPr>
          <p:cNvSpPr txBox="1"/>
          <p:nvPr/>
        </p:nvSpPr>
        <p:spPr>
          <a:xfrm>
            <a:off x="8483600" y="5994400"/>
            <a:ext cx="3276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Colourbox (no date)</a:t>
            </a:r>
          </a:p>
        </p:txBody>
      </p:sp>
    </p:spTree>
    <p:extLst>
      <p:ext uri="{BB962C8B-B14F-4D97-AF65-F5344CB8AC3E}">
        <p14:creationId xmlns:p14="http://schemas.microsoft.com/office/powerpoint/2010/main" val="39564449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69C592-4543-1646-AD96-57B105D3D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Changing SOCIAL CONSTRUCTION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63B94-03E6-F740-8158-0414D1A4E1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42067"/>
            <a:ext cx="2362199" cy="3649133"/>
          </a:xfrm>
        </p:spPr>
        <p:txBody>
          <a:bodyPr/>
          <a:lstStyle/>
          <a:p>
            <a:r>
              <a:rPr lang="en-US" dirty="0"/>
              <a:t>Having a freedom of speech </a:t>
            </a:r>
          </a:p>
          <a:p>
            <a:r>
              <a:rPr lang="en-US" dirty="0"/>
              <a:t>Typically boys wear blue and girls wear pink </a:t>
            </a:r>
          </a:p>
          <a:p>
            <a:r>
              <a:rPr lang="en-US" dirty="0"/>
              <a:t>Sexists thoughts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AF6A89-9887-9F4B-A211-951756B616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7626" y="2142067"/>
            <a:ext cx="4419600" cy="44196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A5F18D-98CB-D543-9491-05039BA8A211}"/>
              </a:ext>
            </a:extLst>
          </p:cNvPr>
          <p:cNvSpPr txBox="1"/>
          <p:nvPr/>
        </p:nvSpPr>
        <p:spPr>
          <a:xfrm>
            <a:off x="889000" y="5994400"/>
            <a:ext cx="2667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Ruizluquepax (no date)</a:t>
            </a:r>
          </a:p>
        </p:txBody>
      </p:sp>
    </p:spTree>
    <p:extLst>
      <p:ext uri="{BB962C8B-B14F-4D97-AF65-F5344CB8AC3E}">
        <p14:creationId xmlns:p14="http://schemas.microsoft.com/office/powerpoint/2010/main" val="28298198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0B823C-4284-984C-8898-BB735DC817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CIVIL RIGHTS PROTESTERS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8DEB22-4344-7549-8861-0570935388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Civil rights activist include Martin Luther King and Rosa Parcs </a:t>
            </a:r>
          </a:p>
          <a:p>
            <a:r>
              <a:rPr lang="en-US" dirty="0"/>
              <a:t>Without these segregation and slavery may still be happening today</a:t>
            </a:r>
          </a:p>
          <a:p>
            <a:r>
              <a:rPr lang="en-US" dirty="0"/>
              <a:t>Although racism is still an occurrence it has been reduced significantly over history</a:t>
            </a:r>
          </a:p>
        </p:txBody>
      </p:sp>
    </p:spTree>
    <p:extLst>
      <p:ext uri="{BB962C8B-B14F-4D97-AF65-F5344CB8AC3E}">
        <p14:creationId xmlns:p14="http://schemas.microsoft.com/office/powerpoint/2010/main" val="37842092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6B4B5-FA57-DF48-80BB-B91C0D5D16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FEMINISM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FBB17A-6BAA-EA4F-8A2A-811A0B5A57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There are different types and extremes of feminism</a:t>
            </a:r>
          </a:p>
          <a:p>
            <a:r>
              <a:rPr lang="en-US" dirty="0"/>
              <a:t>Activists include Elizabeth Cady Stanton, Marylin French, Mary Wollstonecraft and Emma Watson</a:t>
            </a:r>
          </a:p>
          <a:p>
            <a:r>
              <a:rPr lang="en-US" dirty="0"/>
              <a:t>They aim to advocate the social, political and economic equality of the sexes.</a:t>
            </a:r>
          </a:p>
        </p:txBody>
      </p:sp>
    </p:spTree>
    <p:extLst>
      <p:ext uri="{BB962C8B-B14F-4D97-AF65-F5344CB8AC3E}">
        <p14:creationId xmlns:p14="http://schemas.microsoft.com/office/powerpoint/2010/main" val="2341460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9B027-6FDA-9647-9729-DC5D5C2D1C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Positive Social constructionism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EBA776-728E-6646-B1AD-199342E472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Being brought up in a secure family background would have a knock-on affect to the way you bring your family up when you’re older</a:t>
            </a:r>
          </a:p>
          <a:p>
            <a:r>
              <a:rPr lang="en-US" dirty="0"/>
              <a:t>If you have respect and love when you’re younger, you will do the same to your family</a:t>
            </a:r>
          </a:p>
          <a:p>
            <a:r>
              <a:rPr lang="en-US" dirty="0"/>
              <a:t>Easily influenced at a young age</a:t>
            </a:r>
          </a:p>
        </p:txBody>
      </p:sp>
    </p:spTree>
    <p:extLst>
      <p:ext uri="{BB962C8B-B14F-4D97-AF65-F5344CB8AC3E}">
        <p14:creationId xmlns:p14="http://schemas.microsoft.com/office/powerpoint/2010/main" val="28573016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C7DD93-A584-DD4C-B02C-1FE5204BEA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Negative Social Constructionism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5B2A3F-26EF-0C4A-BF8F-A540064B72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There are different examples of this, but one of which include homelessness</a:t>
            </a:r>
          </a:p>
          <a:p>
            <a:r>
              <a:rPr lang="en-US" dirty="0"/>
              <a:t>It has been statistically proven that if you move around a lot when you’re younger you may become homeless when you’re older</a:t>
            </a:r>
          </a:p>
        </p:txBody>
      </p:sp>
    </p:spTree>
    <p:extLst>
      <p:ext uri="{BB962C8B-B14F-4D97-AF65-F5344CB8AC3E}">
        <p14:creationId xmlns:p14="http://schemas.microsoft.com/office/powerpoint/2010/main" val="13011717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0C17A-D245-9A4A-8F27-C4C81C1A5B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THOMAS THEOREM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60FD26-48C3-A64A-AC14-0D0B38E608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42067"/>
            <a:ext cx="3835399" cy="3649133"/>
          </a:xfrm>
        </p:spPr>
        <p:txBody>
          <a:bodyPr/>
          <a:lstStyle/>
          <a:p>
            <a:r>
              <a:rPr lang="en-US" dirty="0"/>
              <a:t>“if men define situations as real, they are real in their consequences”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3482A6-69E0-864E-B759-9F5BCAD954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9800" y="1783820"/>
            <a:ext cx="6985000" cy="43656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913F5FF-D064-554D-A47B-26A521849BB1}"/>
              </a:ext>
            </a:extLst>
          </p:cNvPr>
          <p:cNvSpPr txBox="1"/>
          <p:nvPr/>
        </p:nvSpPr>
        <p:spPr>
          <a:xfrm>
            <a:off x="9661526" y="6488668"/>
            <a:ext cx="2311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PsycholoGenie, 2018</a:t>
            </a:r>
          </a:p>
        </p:txBody>
      </p:sp>
    </p:spTree>
    <p:extLst>
      <p:ext uri="{BB962C8B-B14F-4D97-AF65-F5344CB8AC3E}">
        <p14:creationId xmlns:p14="http://schemas.microsoft.com/office/powerpoint/2010/main" val="40488007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E5D85B-0D4A-5248-A6C1-8F2BD68680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ETHONMETHODOLOGY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8BC428-37E4-2D4C-93E5-22DC3EFE1D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Created by Harold Garfinkel in 1967</a:t>
            </a:r>
          </a:p>
          <a:p>
            <a:r>
              <a:rPr lang="en-US" dirty="0"/>
              <a:t>Two main concepts:</a:t>
            </a:r>
          </a:p>
          <a:p>
            <a:pPr lvl="2"/>
            <a:r>
              <a:rPr lang="en-US" dirty="0"/>
              <a:t>Indexicality</a:t>
            </a:r>
          </a:p>
          <a:p>
            <a:pPr lvl="2"/>
            <a:r>
              <a:rPr lang="en-US" dirty="0"/>
              <a:t>reflexivity</a:t>
            </a:r>
          </a:p>
        </p:txBody>
      </p:sp>
    </p:spTree>
    <p:extLst>
      <p:ext uri="{BB962C8B-B14F-4D97-AF65-F5344CB8AC3E}">
        <p14:creationId xmlns:p14="http://schemas.microsoft.com/office/powerpoint/2010/main" val="385738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FBD2D-21B9-1444-8A3C-9A90F26268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0B5080-6BFF-4E4F-8098-C975AB8384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Different meanings in different countries caused by society</a:t>
            </a:r>
          </a:p>
          <a:p>
            <a:r>
              <a:rPr lang="en-US" dirty="0"/>
              <a:t>Easily influenced at early ages</a:t>
            </a:r>
          </a:p>
          <a:p>
            <a:r>
              <a:rPr lang="en-US" dirty="0"/>
              <a:t>Thought processes can be adapted by influence</a:t>
            </a:r>
          </a:p>
        </p:txBody>
      </p:sp>
    </p:spTree>
    <p:extLst>
      <p:ext uri="{BB962C8B-B14F-4D97-AF65-F5344CB8AC3E}">
        <p14:creationId xmlns:p14="http://schemas.microsoft.com/office/powerpoint/2010/main" val="8693300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001DDC-D76E-F14F-AA94-CEBA8EE995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D167CB-D397-CA42-8861-7DDBB4FF44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Lisa Wade. (2017). </a:t>
            </a:r>
            <a:r>
              <a:rPr lang="en-GB" i="1" dirty="0"/>
              <a:t>Social Construction .</a:t>
            </a:r>
            <a:r>
              <a:rPr lang="en-GB" dirty="0"/>
              <a:t> Available: https://thesocietypages.org/socimages/tag/social-construction/. Last accessed 3 may 2018.</a:t>
            </a:r>
          </a:p>
          <a:p>
            <a:r>
              <a:rPr lang="en-GB" dirty="0"/>
              <a:t>Psycholgenie.. (2018). </a:t>
            </a:r>
            <a:r>
              <a:rPr lang="en-GB" i="1" dirty="0"/>
              <a:t>The Thomas Theorem of Sociology Explained with Examples.</a:t>
            </a:r>
            <a:r>
              <a:rPr lang="en-GB" dirty="0"/>
              <a:t> Available: https://psychologenie.com/the-thomas-theorem-of-sociology-explained-with-examples. Last accessed 3 may 2018.</a:t>
            </a:r>
          </a:p>
          <a:p>
            <a:r>
              <a:rPr lang="en-GB" dirty="0"/>
              <a:t>Alexandra Galbin. (2014). </a:t>
            </a:r>
            <a:r>
              <a:rPr lang="en-GB" i="1" dirty="0"/>
              <a:t>an introduction to social constructionism.</a:t>
            </a:r>
            <a:r>
              <a:rPr lang="en-GB" dirty="0"/>
              <a:t> Available: https://www.researchgate.net/publication/283547838_AN_INTRODUCTION_TO_SOCIAL_CONSTRUCTIONISM . Last accessed 3 may 2018.</a:t>
            </a:r>
          </a:p>
          <a:p>
            <a:r>
              <a:rPr lang="en-GB" dirty="0">
                <a:hlinkClick r:id="rId2"/>
              </a:rPr>
              <a:t>Knysna-Plett Herald</a:t>
            </a:r>
            <a:r>
              <a:rPr lang="en-GB" dirty="0"/>
              <a:t> (no date) available at:</a:t>
            </a:r>
          </a:p>
          <a:p>
            <a:r>
              <a:rPr lang="en-GB" dirty="0"/>
              <a:t> </a:t>
            </a:r>
            <a:r>
              <a:rPr lang="en-GB" u="sng" dirty="0">
                <a:hlinkClick r:id="rId3"/>
              </a:rPr>
              <a:t>https://cms.groupeditors.com/img/6cecbe94-8449-441a-95a0-b6bb4f6f6989.jpg</a:t>
            </a:r>
            <a:r>
              <a:rPr lang="en-GB" dirty="0"/>
              <a:t> (accessed: 3 may 2018)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Colourbox (no date) Available at: </a:t>
            </a:r>
            <a:r>
              <a:rPr lang="en-GB" u="sng" dirty="0">
                <a:hlinkClick r:id="rId4"/>
              </a:rPr>
              <a:t>https://www.colourbox.com/preview/9228474-senior-bald-man-shows-middle-finger.jpg</a:t>
            </a:r>
            <a:r>
              <a:rPr lang="en-GB" dirty="0"/>
              <a:t> (accessed: 3 may 2018)</a:t>
            </a:r>
          </a:p>
          <a:p>
            <a:r>
              <a:rPr lang="en-GB" dirty="0"/>
              <a:t>Ruizluquepax.(no date) Available at: </a:t>
            </a:r>
            <a:r>
              <a:rPr lang="en-GB" u="sng" dirty="0">
                <a:hlinkClick r:id="rId5"/>
              </a:rPr>
              <a:t>https://i.pinimg.com/originals/52/93/5e/52935ef6494dad414821dd17abcf478c.jpg</a:t>
            </a:r>
            <a:r>
              <a:rPr lang="en-GB" dirty="0"/>
              <a:t> (accessed 8 may 2018)</a:t>
            </a:r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16933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Celestial</Template>
  <TotalTime>970</TotalTime>
  <Words>309</Words>
  <Application>Microsoft Macintosh PowerPoint</Application>
  <PresentationFormat>Widescreen</PresentationFormat>
  <Paragraphs>53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Celestial</vt:lpstr>
      <vt:lpstr>Social constructionism</vt:lpstr>
      <vt:lpstr>Definition</vt:lpstr>
      <vt:lpstr>Hand gestures </vt:lpstr>
      <vt:lpstr>Changing SOCIAL CONSTRUCTION</vt:lpstr>
      <vt:lpstr>CIVIL RIGHTS PROTESTERS</vt:lpstr>
      <vt:lpstr>FEMINISM </vt:lpstr>
      <vt:lpstr>Positive Social constructionism</vt:lpstr>
      <vt:lpstr>Negative Social Constructionism</vt:lpstr>
      <vt:lpstr>THOMAS THEOREM</vt:lpstr>
      <vt:lpstr>ETHONMETHODOLOGY </vt:lpstr>
      <vt:lpstr>CONCLUSION </vt:lpstr>
      <vt:lpstr>Referencing </vt:lpstr>
    </vt:vector>
  </TitlesOfParts>
  <Company/>
  <LinksUpToDate>false</LinksUpToDate>
  <SharedDoc>false</SharedDoc>
  <HyperlinksChanged>false</HyperlinksChanged>
  <AppVersion>16.0012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Social constructionism</dc:title>
  <dc:creator/>
  <cp:lastModifiedBy/>
  <cp:revision>12</cp:revision>
  <dcterms:created xsi:type="dcterms:W3CDTF">2018-05-07T17:25:29Z</dcterms:created>
  <dcterms:modified xsi:type="dcterms:W3CDTF">2018-05-08T09:36:27Z</dcterms:modified>
</cp:coreProperties>
</file>