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0"/>
  </p:notesMasterIdLst>
  <p:sldIdLst>
    <p:sldId id="262" r:id="rId2"/>
    <p:sldId id="264" r:id="rId3"/>
    <p:sldId id="266" r:id="rId4"/>
    <p:sldId id="257" r:id="rId5"/>
    <p:sldId id="258" r:id="rId6"/>
    <p:sldId id="259" r:id="rId7"/>
    <p:sldId id="265"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D0FB35-A759-0F42-A5EB-95C084186953}" v="291" dt="2026-04-29T11:24:40.375"/>
    <p1510:client id="{BC389B44-06F2-4B4E-93B0-36AEBCD7C74A}" v="577" dt="2026-04-30T11:16:45.3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Savile (2506027)" userId="87decbab-7226-4240-b9df-0ec87f540296" providerId="ADAL" clId="{66203140-EB07-49A0-A9BB-EB1479D0731B}"/>
    <pc:docChg chg="undo redo custSel addSld delSld modSld sldOrd">
      <pc:chgData name="Joe Savile (2506027)" userId="87decbab-7226-4240-b9df-0ec87f540296" providerId="ADAL" clId="{66203140-EB07-49A0-A9BB-EB1479D0731B}" dt="2026-04-30T11:16:45.361" v="1984" actId="20577"/>
      <pc:docMkLst>
        <pc:docMk/>
      </pc:docMkLst>
      <pc:sldChg chg="addSp delSp modSp mod setBg setClrOvrMap delDesignElem modNotesTx">
        <pc:chgData name="Joe Savile (2506027)" userId="87decbab-7226-4240-b9df-0ec87f540296" providerId="ADAL" clId="{66203140-EB07-49A0-A9BB-EB1479D0731B}" dt="2026-04-29T14:27:46.799" v="1761" actId="20577"/>
        <pc:sldMkLst>
          <pc:docMk/>
          <pc:sldMk cId="359183805" sldId="257"/>
        </pc:sldMkLst>
        <pc:spChg chg="mod ord">
          <ac:chgData name="Joe Savile (2506027)" userId="87decbab-7226-4240-b9df-0ec87f540296" providerId="ADAL" clId="{66203140-EB07-49A0-A9BB-EB1479D0731B}" dt="2026-04-29T14:27:46.799" v="1761" actId="20577"/>
          <ac:spMkLst>
            <pc:docMk/>
            <pc:sldMk cId="359183805" sldId="257"/>
            <ac:spMk id="2" creationId="{8D5CEBC4-6579-EC11-B2D0-46A78FFD6E40}"/>
          </ac:spMkLst>
        </pc:spChg>
        <pc:spChg chg="add del mod">
          <ac:chgData name="Joe Savile (2506027)" userId="87decbab-7226-4240-b9df-0ec87f540296" providerId="ADAL" clId="{66203140-EB07-49A0-A9BB-EB1479D0731B}" dt="2026-04-29T13:11:33.118" v="739" actId="26606"/>
          <ac:spMkLst>
            <pc:docMk/>
            <pc:sldMk cId="359183805" sldId="257"/>
            <ac:spMk id="3" creationId="{23833838-0160-08DB-9E7F-99A7F367083B}"/>
          </ac:spMkLst>
        </pc:spChg>
        <pc:spChg chg="add del">
          <ac:chgData name="Joe Savile (2506027)" userId="87decbab-7226-4240-b9df-0ec87f540296" providerId="ADAL" clId="{66203140-EB07-49A0-A9BB-EB1479D0731B}" dt="2026-04-29T12:02:04.205" v="260" actId="11529"/>
          <ac:spMkLst>
            <pc:docMk/>
            <pc:sldMk cId="359183805" sldId="257"/>
            <ac:spMk id="8" creationId="{9F33427F-543E-99A1-AA2F-535FF172B4F0}"/>
          </ac:spMkLst>
        </pc:spChg>
        <pc:spChg chg="add del ord">
          <ac:chgData name="Joe Savile (2506027)" userId="87decbab-7226-4240-b9df-0ec87f540296" providerId="ADAL" clId="{66203140-EB07-49A0-A9BB-EB1479D0731B}" dt="2026-04-29T12:02:44.165" v="264" actId="11529"/>
          <ac:spMkLst>
            <pc:docMk/>
            <pc:sldMk cId="359183805" sldId="257"/>
            <ac:spMk id="9" creationId="{2C247EED-6C20-AE52-14EE-41F989D3F2B3}"/>
          </ac:spMkLst>
        </pc:spChg>
        <pc:spChg chg="add del">
          <ac:chgData name="Joe Savile (2506027)" userId="87decbab-7226-4240-b9df-0ec87f540296" providerId="ADAL" clId="{66203140-EB07-49A0-A9BB-EB1479D0731B}" dt="2026-04-29T13:11:28.579" v="732" actId="26606"/>
          <ac:spMkLst>
            <pc:docMk/>
            <pc:sldMk cId="359183805" sldId="257"/>
            <ac:spMk id="18" creationId="{225F4217-4021-45A0-812B-398F9A7A93F9}"/>
          </ac:spMkLst>
        </pc:spChg>
        <pc:spChg chg="add del">
          <ac:chgData name="Joe Savile (2506027)" userId="87decbab-7226-4240-b9df-0ec87f540296" providerId="ADAL" clId="{66203140-EB07-49A0-A9BB-EB1479D0731B}" dt="2026-04-29T13:11:28.579" v="732" actId="26606"/>
          <ac:spMkLst>
            <pc:docMk/>
            <pc:sldMk cId="359183805" sldId="257"/>
            <ac:spMk id="19" creationId="{F659138C-74A1-445B-848C-3608AE871A9F}"/>
          </ac:spMkLst>
        </pc:spChg>
        <pc:spChg chg="add del">
          <ac:chgData name="Joe Savile (2506027)" userId="87decbab-7226-4240-b9df-0ec87f540296" providerId="ADAL" clId="{66203140-EB07-49A0-A9BB-EB1479D0731B}" dt="2026-04-29T13:11:28.579" v="732" actId="26606"/>
          <ac:spMkLst>
            <pc:docMk/>
            <pc:sldMk cId="359183805" sldId="257"/>
            <ac:spMk id="26" creationId="{23833838-0160-08DB-9E7F-99A7F367083B}"/>
          </ac:spMkLst>
        </pc:spChg>
        <pc:spChg chg="add del">
          <ac:chgData name="Joe Savile (2506027)" userId="87decbab-7226-4240-b9df-0ec87f540296" providerId="ADAL" clId="{66203140-EB07-49A0-A9BB-EB1479D0731B}" dt="2026-04-29T13:11:28.990" v="734" actId="26606"/>
          <ac:spMkLst>
            <pc:docMk/>
            <pc:sldMk cId="359183805" sldId="257"/>
            <ac:spMk id="28" creationId="{C8643778-7F6C-4E8D-84D1-D5CDB9928191}"/>
          </ac:spMkLst>
        </pc:spChg>
        <pc:spChg chg="add del">
          <ac:chgData name="Joe Savile (2506027)" userId="87decbab-7226-4240-b9df-0ec87f540296" providerId="ADAL" clId="{66203140-EB07-49A0-A9BB-EB1479D0731B}" dt="2026-04-29T13:11:28.990" v="734" actId="26606"/>
          <ac:spMkLst>
            <pc:docMk/>
            <pc:sldMk cId="359183805" sldId="257"/>
            <ac:spMk id="29" creationId="{1D22F88D-6907-48AF-B024-346E855E0D96}"/>
          </ac:spMkLst>
        </pc:spChg>
        <pc:spChg chg="add del">
          <ac:chgData name="Joe Savile (2506027)" userId="87decbab-7226-4240-b9df-0ec87f540296" providerId="ADAL" clId="{66203140-EB07-49A0-A9BB-EB1479D0731B}" dt="2026-04-29T13:11:28.990" v="734" actId="26606"/>
          <ac:spMkLst>
            <pc:docMk/>
            <pc:sldMk cId="359183805" sldId="257"/>
            <ac:spMk id="36" creationId="{23833838-0160-08DB-9E7F-99A7F367083B}"/>
          </ac:spMkLst>
        </pc:spChg>
        <pc:spChg chg="add del">
          <ac:chgData name="Joe Savile (2506027)" userId="87decbab-7226-4240-b9df-0ec87f540296" providerId="ADAL" clId="{66203140-EB07-49A0-A9BB-EB1479D0731B}" dt="2026-04-29T13:11:30.703" v="736" actId="26606"/>
          <ac:spMkLst>
            <pc:docMk/>
            <pc:sldMk cId="359183805" sldId="257"/>
            <ac:spMk id="38" creationId="{E03BF673-8C68-4092-BF1B-53C57EFEC21F}"/>
          </ac:spMkLst>
        </pc:spChg>
        <pc:spChg chg="add del">
          <ac:chgData name="Joe Savile (2506027)" userId="87decbab-7226-4240-b9df-0ec87f540296" providerId="ADAL" clId="{66203140-EB07-49A0-A9BB-EB1479D0731B}" dt="2026-04-29T13:11:30.703" v="736" actId="26606"/>
          <ac:spMkLst>
            <pc:docMk/>
            <pc:sldMk cId="359183805" sldId="257"/>
            <ac:spMk id="39" creationId="{B1BDB70B-F0E6-4867-818F-C582494FB6D6}"/>
          </ac:spMkLst>
        </pc:spChg>
        <pc:spChg chg="add del">
          <ac:chgData name="Joe Savile (2506027)" userId="87decbab-7226-4240-b9df-0ec87f540296" providerId="ADAL" clId="{66203140-EB07-49A0-A9BB-EB1479D0731B}" dt="2026-04-29T13:11:30.703" v="736" actId="26606"/>
          <ac:spMkLst>
            <pc:docMk/>
            <pc:sldMk cId="359183805" sldId="257"/>
            <ac:spMk id="44" creationId="{23833838-0160-08DB-9E7F-99A7F367083B}"/>
          </ac:spMkLst>
        </pc:spChg>
        <pc:spChg chg="add del">
          <ac:chgData name="Joe Savile (2506027)" userId="87decbab-7226-4240-b9df-0ec87f540296" providerId="ADAL" clId="{66203140-EB07-49A0-A9BB-EB1479D0731B}" dt="2026-04-29T13:11:33.095" v="738" actId="26606"/>
          <ac:spMkLst>
            <pc:docMk/>
            <pc:sldMk cId="359183805" sldId="257"/>
            <ac:spMk id="46" creationId="{24C41CF4-4A13-4AA9-9300-CB7A2E37C861}"/>
          </ac:spMkLst>
        </pc:spChg>
        <pc:spChg chg="add del">
          <ac:chgData name="Joe Savile (2506027)" userId="87decbab-7226-4240-b9df-0ec87f540296" providerId="ADAL" clId="{66203140-EB07-49A0-A9BB-EB1479D0731B}" dt="2026-04-29T13:11:33.095" v="738" actId="26606"/>
          <ac:spMkLst>
            <pc:docMk/>
            <pc:sldMk cId="359183805" sldId="257"/>
            <ac:spMk id="48" creationId="{23833838-0160-08DB-9E7F-99A7F367083B}"/>
          </ac:spMkLst>
        </pc:spChg>
        <pc:spChg chg="add del">
          <ac:chgData name="Joe Savile (2506027)" userId="87decbab-7226-4240-b9df-0ec87f540296" providerId="ADAL" clId="{66203140-EB07-49A0-A9BB-EB1479D0731B}" dt="2026-04-29T13:13:01.938" v="758" actId="26606"/>
          <ac:spMkLst>
            <pc:docMk/>
            <pc:sldMk cId="359183805" sldId="257"/>
            <ac:spMk id="50" creationId="{94C52C56-BEF2-4E22-8C8E-A7AC96B03A72}"/>
          </ac:spMkLst>
        </pc:spChg>
        <pc:spChg chg="add del">
          <ac:chgData name="Joe Savile (2506027)" userId="87decbab-7226-4240-b9df-0ec87f540296" providerId="ADAL" clId="{66203140-EB07-49A0-A9BB-EB1479D0731B}" dt="2026-04-29T13:13:01.938" v="758" actId="26606"/>
          <ac:spMkLst>
            <pc:docMk/>
            <pc:sldMk cId="359183805" sldId="257"/>
            <ac:spMk id="51" creationId="{42285737-90EE-47DC-AC80-8AE156B11969}"/>
          </ac:spMkLst>
        </pc:spChg>
        <pc:spChg chg="add del">
          <ac:chgData name="Joe Savile (2506027)" userId="87decbab-7226-4240-b9df-0ec87f540296" providerId="ADAL" clId="{66203140-EB07-49A0-A9BB-EB1479D0731B}" dt="2026-04-29T13:13:15.358" v="761"/>
          <ac:spMkLst>
            <pc:docMk/>
            <pc:sldMk cId="359183805" sldId="257"/>
            <ac:spMk id="58" creationId="{94C52C56-BEF2-4E22-8C8E-A7AC96B03A72}"/>
          </ac:spMkLst>
        </pc:spChg>
        <pc:spChg chg="add del">
          <ac:chgData name="Joe Savile (2506027)" userId="87decbab-7226-4240-b9df-0ec87f540296" providerId="ADAL" clId="{66203140-EB07-49A0-A9BB-EB1479D0731B}" dt="2026-04-29T13:13:15.358" v="761"/>
          <ac:spMkLst>
            <pc:docMk/>
            <pc:sldMk cId="359183805" sldId="257"/>
            <ac:spMk id="59" creationId="{42285737-90EE-47DC-AC80-8AE156B11969}"/>
          </ac:spMkLst>
        </pc:spChg>
        <pc:spChg chg="add del">
          <ac:chgData name="Joe Savile (2506027)" userId="87decbab-7226-4240-b9df-0ec87f540296" providerId="ADAL" clId="{66203140-EB07-49A0-A9BB-EB1479D0731B}" dt="2026-04-29T13:18:46.248" v="860" actId="26606"/>
          <ac:spMkLst>
            <pc:docMk/>
            <pc:sldMk cId="359183805" sldId="257"/>
            <ac:spMk id="60" creationId="{94C52C56-BEF2-4E22-8C8E-A7AC96B03A72}"/>
          </ac:spMkLst>
        </pc:spChg>
        <pc:spChg chg="add del">
          <ac:chgData name="Joe Savile (2506027)" userId="87decbab-7226-4240-b9df-0ec87f540296" providerId="ADAL" clId="{66203140-EB07-49A0-A9BB-EB1479D0731B}" dt="2026-04-29T13:12:51.142" v="745" actId="26606"/>
          <ac:spMkLst>
            <pc:docMk/>
            <pc:sldMk cId="359183805" sldId="257"/>
            <ac:spMk id="61" creationId="{BED1B64B-251E-446A-A285-6626C4EC010D}"/>
          </ac:spMkLst>
        </pc:spChg>
        <pc:spChg chg="add del">
          <ac:chgData name="Joe Savile (2506027)" userId="87decbab-7226-4240-b9df-0ec87f540296" providerId="ADAL" clId="{66203140-EB07-49A0-A9BB-EB1479D0731B}" dt="2026-04-29T13:14:21.300" v="776" actId="26606"/>
          <ac:spMkLst>
            <pc:docMk/>
            <pc:sldMk cId="359183805" sldId="257"/>
            <ac:spMk id="62" creationId="{BED1B64B-251E-446A-A285-6626C4EC010D}"/>
          </ac:spMkLst>
        </pc:spChg>
        <pc:spChg chg="add del">
          <ac:chgData name="Joe Savile (2506027)" userId="87decbab-7226-4240-b9df-0ec87f540296" providerId="ADAL" clId="{66203140-EB07-49A0-A9BB-EB1479D0731B}" dt="2026-04-29T13:14:49.238" v="790" actId="26606"/>
          <ac:spMkLst>
            <pc:docMk/>
            <pc:sldMk cId="359183805" sldId="257"/>
            <ac:spMk id="64" creationId="{94C52C56-BEF2-4E22-8C8E-A7AC96B03A72}"/>
          </ac:spMkLst>
        </pc:spChg>
        <pc:spChg chg="add del">
          <ac:chgData name="Joe Savile (2506027)" userId="87decbab-7226-4240-b9df-0ec87f540296" providerId="ADAL" clId="{66203140-EB07-49A0-A9BB-EB1479D0731B}" dt="2026-04-29T13:19:20.042" v="877" actId="26606"/>
          <ac:spMkLst>
            <pc:docMk/>
            <pc:sldMk cId="359183805" sldId="257"/>
            <ac:spMk id="69" creationId="{55599FE3-8CCE-4364-9F89-0C11699C4F6A}"/>
          </ac:spMkLst>
        </pc:spChg>
        <pc:spChg chg="add del">
          <ac:chgData name="Joe Savile (2506027)" userId="87decbab-7226-4240-b9df-0ec87f540296" providerId="ADAL" clId="{66203140-EB07-49A0-A9BB-EB1479D0731B}" dt="2026-04-29T13:12:51.142" v="745" actId="26606"/>
          <ac:spMkLst>
            <pc:docMk/>
            <pc:sldMk cId="359183805" sldId="257"/>
            <ac:spMk id="71" creationId="{A27AE693-58E8-48BC-8ED0-568ABFEABB35}"/>
          </ac:spMkLst>
        </pc:spChg>
        <pc:spChg chg="add del">
          <ac:chgData name="Joe Savile (2506027)" userId="87decbab-7226-4240-b9df-0ec87f540296" providerId="ADAL" clId="{66203140-EB07-49A0-A9BB-EB1479D0731B}" dt="2026-04-29T13:12:54.895" v="747" actId="26606"/>
          <ac:spMkLst>
            <pc:docMk/>
            <pc:sldMk cId="359183805" sldId="257"/>
            <ac:spMk id="73" creationId="{94C52C56-BEF2-4E22-8C8E-A7AC96B03A72}"/>
          </ac:spMkLst>
        </pc:spChg>
        <pc:spChg chg="add del">
          <ac:chgData name="Joe Savile (2506027)" userId="87decbab-7226-4240-b9df-0ec87f540296" providerId="ADAL" clId="{66203140-EB07-49A0-A9BB-EB1479D0731B}" dt="2026-04-29T13:12:54.895" v="747" actId="26606"/>
          <ac:spMkLst>
            <pc:docMk/>
            <pc:sldMk cId="359183805" sldId="257"/>
            <ac:spMk id="74" creationId="{42285737-90EE-47DC-AC80-8AE156B11969}"/>
          </ac:spMkLst>
        </pc:spChg>
        <pc:spChg chg="add del">
          <ac:chgData name="Joe Savile (2506027)" userId="87decbab-7226-4240-b9df-0ec87f540296" providerId="ADAL" clId="{66203140-EB07-49A0-A9BB-EB1479D0731B}" dt="2026-04-29T13:14:49.238" v="790" actId="26606"/>
          <ac:spMkLst>
            <pc:docMk/>
            <pc:sldMk cId="359183805" sldId="257"/>
            <ac:spMk id="76" creationId="{42285737-90EE-47DC-AC80-8AE156B11969}"/>
          </ac:spMkLst>
        </pc:spChg>
        <pc:spChg chg="add del">
          <ac:chgData name="Joe Savile (2506027)" userId="87decbab-7226-4240-b9df-0ec87f540296" providerId="ADAL" clId="{66203140-EB07-49A0-A9BB-EB1479D0731B}" dt="2026-04-29T13:14:58.622" v="796" actId="26606"/>
          <ac:spMkLst>
            <pc:docMk/>
            <pc:sldMk cId="359183805" sldId="257"/>
            <ac:spMk id="78" creationId="{BED1B64B-251E-446A-A285-6626C4EC010D}"/>
          </ac:spMkLst>
        </pc:spChg>
        <pc:spChg chg="add del">
          <ac:chgData name="Joe Savile (2506027)" userId="87decbab-7226-4240-b9df-0ec87f540296" providerId="ADAL" clId="{66203140-EB07-49A0-A9BB-EB1479D0731B}" dt="2026-04-29T13:18:46.248" v="860" actId="26606"/>
          <ac:spMkLst>
            <pc:docMk/>
            <pc:sldMk cId="359183805" sldId="257"/>
            <ac:spMk id="80" creationId="{42285737-90EE-47DC-AC80-8AE156B11969}"/>
          </ac:spMkLst>
        </pc:spChg>
        <pc:spChg chg="add del">
          <ac:chgData name="Joe Savile (2506027)" userId="87decbab-7226-4240-b9df-0ec87f540296" providerId="ADAL" clId="{66203140-EB07-49A0-A9BB-EB1479D0731B}" dt="2026-04-29T13:14:21.300" v="776" actId="26606"/>
          <ac:spMkLst>
            <pc:docMk/>
            <pc:sldMk cId="359183805" sldId="257"/>
            <ac:spMk id="81" creationId="{A27AE693-58E8-48BC-8ED0-568ABFEABB35}"/>
          </ac:spMkLst>
        </pc:spChg>
        <pc:spChg chg="add del">
          <ac:chgData name="Joe Savile (2506027)" userId="87decbab-7226-4240-b9df-0ec87f540296" providerId="ADAL" clId="{66203140-EB07-49A0-A9BB-EB1479D0731B}" dt="2026-04-29T13:12:56.090" v="749" actId="26606"/>
          <ac:spMkLst>
            <pc:docMk/>
            <pc:sldMk cId="359183805" sldId="257"/>
            <ac:spMk id="82" creationId="{BED1B64B-251E-446A-A285-6626C4EC010D}"/>
          </ac:spMkLst>
        </pc:spChg>
        <pc:spChg chg="add del">
          <ac:chgData name="Joe Savile (2506027)" userId="87decbab-7226-4240-b9df-0ec87f540296" providerId="ADAL" clId="{66203140-EB07-49A0-A9BB-EB1479D0731B}" dt="2026-04-29T13:12:56.090" v="749" actId="26606"/>
          <ac:spMkLst>
            <pc:docMk/>
            <pc:sldMk cId="359183805" sldId="257"/>
            <ac:spMk id="84" creationId="{A27AE693-58E8-48BC-8ED0-568ABFEABB35}"/>
          </ac:spMkLst>
        </pc:spChg>
        <pc:spChg chg="add del">
          <ac:chgData name="Joe Savile (2506027)" userId="87decbab-7226-4240-b9df-0ec87f540296" providerId="ADAL" clId="{66203140-EB07-49A0-A9BB-EB1479D0731B}" dt="2026-04-29T13:14:22.658" v="778" actId="26606"/>
          <ac:spMkLst>
            <pc:docMk/>
            <pc:sldMk cId="359183805" sldId="257"/>
            <ac:spMk id="85" creationId="{94C52C56-BEF2-4E22-8C8E-A7AC96B03A72}"/>
          </ac:spMkLst>
        </pc:spChg>
        <pc:spChg chg="add del">
          <ac:chgData name="Joe Savile (2506027)" userId="87decbab-7226-4240-b9df-0ec87f540296" providerId="ADAL" clId="{66203140-EB07-49A0-A9BB-EB1479D0731B}" dt="2026-04-29T13:14:22.658" v="778" actId="26606"/>
          <ac:spMkLst>
            <pc:docMk/>
            <pc:sldMk cId="359183805" sldId="257"/>
            <ac:spMk id="86" creationId="{42285737-90EE-47DC-AC80-8AE156B11969}"/>
          </ac:spMkLst>
        </pc:spChg>
        <pc:spChg chg="add del">
          <ac:chgData name="Joe Savile (2506027)" userId="87decbab-7226-4240-b9df-0ec87f540296" providerId="ADAL" clId="{66203140-EB07-49A0-A9BB-EB1479D0731B}" dt="2026-04-29T13:19:45.125" v="890" actId="26606"/>
          <ac:spMkLst>
            <pc:docMk/>
            <pc:sldMk cId="359183805" sldId="257"/>
            <ac:spMk id="91" creationId="{6AD30037-67ED-4367-9BE0-45787510BF13}"/>
          </ac:spMkLst>
        </pc:spChg>
        <pc:spChg chg="add del">
          <ac:chgData name="Joe Savile (2506027)" userId="87decbab-7226-4240-b9df-0ec87f540296" providerId="ADAL" clId="{66203140-EB07-49A0-A9BB-EB1479D0731B}" dt="2026-04-29T13:14:52.504" v="792" actId="26606"/>
          <ac:spMkLst>
            <pc:docMk/>
            <pc:sldMk cId="359183805" sldId="257"/>
            <ac:spMk id="92" creationId="{BED1B64B-251E-446A-A285-6626C4EC010D}"/>
          </ac:spMkLst>
        </pc:spChg>
        <pc:spChg chg="add del">
          <ac:chgData name="Joe Savile (2506027)" userId="87decbab-7226-4240-b9df-0ec87f540296" providerId="ADAL" clId="{66203140-EB07-49A0-A9BB-EB1479D0731B}" dt="2026-04-29T13:14:28.007" v="780" actId="26606"/>
          <ac:spMkLst>
            <pc:docMk/>
            <pc:sldMk cId="359183805" sldId="257"/>
            <ac:spMk id="95" creationId="{94C52C56-BEF2-4E22-8C8E-A7AC96B03A72}"/>
          </ac:spMkLst>
        </pc:spChg>
        <pc:spChg chg="add del">
          <ac:chgData name="Joe Savile (2506027)" userId="87decbab-7226-4240-b9df-0ec87f540296" providerId="ADAL" clId="{66203140-EB07-49A0-A9BB-EB1479D0731B}" dt="2026-04-29T13:14:28.007" v="780" actId="26606"/>
          <ac:spMkLst>
            <pc:docMk/>
            <pc:sldMk cId="359183805" sldId="257"/>
            <ac:spMk id="96" creationId="{42285737-90EE-47DC-AC80-8AE156B11969}"/>
          </ac:spMkLst>
        </pc:spChg>
        <pc:spChg chg="add del">
          <ac:chgData name="Joe Savile (2506027)" userId="87decbab-7226-4240-b9df-0ec87f540296" providerId="ADAL" clId="{66203140-EB07-49A0-A9BB-EB1479D0731B}" dt="2026-04-29T13:14:58.622" v="796" actId="26606"/>
          <ac:spMkLst>
            <pc:docMk/>
            <pc:sldMk cId="359183805" sldId="257"/>
            <ac:spMk id="98" creationId="{A27AE693-58E8-48BC-8ED0-568ABFEABB35}"/>
          </ac:spMkLst>
        </pc:spChg>
        <pc:spChg chg="add del">
          <ac:chgData name="Joe Savile (2506027)" userId="87decbab-7226-4240-b9df-0ec87f540296" providerId="ADAL" clId="{66203140-EB07-49A0-A9BB-EB1479D0731B}" dt="2026-04-29T13:16:09.719" v="807" actId="26606"/>
          <ac:spMkLst>
            <pc:docMk/>
            <pc:sldMk cId="359183805" sldId="257"/>
            <ac:spMk id="100" creationId="{BED1B64B-251E-446A-A285-6626C4EC010D}"/>
          </ac:spMkLst>
        </pc:spChg>
        <pc:spChg chg="add del">
          <ac:chgData name="Joe Savile (2506027)" userId="87decbab-7226-4240-b9df-0ec87f540296" providerId="ADAL" clId="{66203140-EB07-49A0-A9BB-EB1479D0731B}" dt="2026-04-29T13:14:52.504" v="792" actId="26606"/>
          <ac:spMkLst>
            <pc:docMk/>
            <pc:sldMk cId="359183805" sldId="257"/>
            <ac:spMk id="103" creationId="{A27AE693-58E8-48BC-8ED0-568ABFEABB35}"/>
          </ac:spMkLst>
        </pc:spChg>
        <pc:spChg chg="add del">
          <ac:chgData name="Joe Savile (2506027)" userId="87decbab-7226-4240-b9df-0ec87f540296" providerId="ADAL" clId="{66203140-EB07-49A0-A9BB-EB1479D0731B}" dt="2026-04-29T13:19:49.121" v="894" actId="26606"/>
          <ac:spMkLst>
            <pc:docMk/>
            <pc:sldMk cId="359183805" sldId="257"/>
            <ac:spMk id="107" creationId="{63A60C88-7443-4827-9241-5019758CB4F0}"/>
          </ac:spMkLst>
        </pc:spChg>
        <pc:spChg chg="add del">
          <ac:chgData name="Joe Savile (2506027)" userId="87decbab-7226-4240-b9df-0ec87f540296" providerId="ADAL" clId="{66203140-EB07-49A0-A9BB-EB1479D0731B}" dt="2026-04-29T13:16:09.719" v="807" actId="26606"/>
          <ac:spMkLst>
            <pc:docMk/>
            <pc:sldMk cId="359183805" sldId="257"/>
            <ac:spMk id="109" creationId="{A27AE693-58E8-48BC-8ED0-568ABFEABB35}"/>
          </ac:spMkLst>
        </pc:spChg>
        <pc:spChg chg="add del">
          <ac:chgData name="Joe Savile (2506027)" userId="87decbab-7226-4240-b9df-0ec87f540296" providerId="ADAL" clId="{66203140-EB07-49A0-A9BB-EB1479D0731B}" dt="2026-04-29T13:19:22.532" v="881" actId="26606"/>
          <ac:spMkLst>
            <pc:docMk/>
            <pc:sldMk cId="359183805" sldId="257"/>
            <ac:spMk id="110" creationId="{DD7EED39-224E-4230-8FD1-B1E1AF6C6E36}"/>
          </ac:spMkLst>
        </pc:spChg>
        <pc:spChg chg="add del">
          <ac:chgData name="Joe Savile (2506027)" userId="87decbab-7226-4240-b9df-0ec87f540296" providerId="ADAL" clId="{66203140-EB07-49A0-A9BB-EB1479D0731B}" dt="2026-04-29T13:19:50.668" v="898" actId="26606"/>
          <ac:spMkLst>
            <pc:docMk/>
            <pc:sldMk cId="359183805" sldId="257"/>
            <ac:spMk id="111" creationId="{55599FE3-8CCE-4364-9F89-0C11699C4F6A}"/>
          </ac:spMkLst>
        </pc:spChg>
        <pc:spChg chg="add del">
          <ac:chgData name="Joe Savile (2506027)" userId="87decbab-7226-4240-b9df-0ec87f540296" providerId="ADAL" clId="{66203140-EB07-49A0-A9BB-EB1479D0731B}" dt="2026-04-29T13:19:27.283" v="885" actId="26606"/>
          <ac:spMkLst>
            <pc:docMk/>
            <pc:sldMk cId="359183805" sldId="257"/>
            <ac:spMk id="112" creationId="{63A60C88-7443-4827-9241-5019758CB4F0}"/>
          </ac:spMkLst>
        </pc:spChg>
        <pc:spChg chg="add del">
          <ac:chgData name="Joe Savile (2506027)" userId="87decbab-7226-4240-b9df-0ec87f540296" providerId="ADAL" clId="{66203140-EB07-49A0-A9BB-EB1479D0731B}" dt="2026-04-29T13:24:00.210" v="991" actId="26606"/>
          <ac:spMkLst>
            <pc:docMk/>
            <pc:sldMk cId="359183805" sldId="257"/>
            <ac:spMk id="114" creationId="{BED1B64B-251E-446A-A285-6626C4EC010D}"/>
          </ac:spMkLst>
        </pc:spChg>
        <pc:spChg chg="add del">
          <ac:chgData name="Joe Savile (2506027)" userId="87decbab-7226-4240-b9df-0ec87f540296" providerId="ADAL" clId="{66203140-EB07-49A0-A9BB-EB1479D0731B}" dt="2026-04-29T13:24:00.210" v="991" actId="26606"/>
          <ac:spMkLst>
            <pc:docMk/>
            <pc:sldMk cId="359183805" sldId="257"/>
            <ac:spMk id="124" creationId="{A27AE693-58E8-48BC-8ED0-568ABFEABB35}"/>
          </ac:spMkLst>
        </pc:spChg>
        <pc:spChg chg="add del">
          <ac:chgData name="Joe Savile (2506027)" userId="87decbab-7226-4240-b9df-0ec87f540296" providerId="ADAL" clId="{66203140-EB07-49A0-A9BB-EB1479D0731B}" dt="2026-04-29T13:23:31.828" v="984" actId="26606"/>
          <ac:spMkLst>
            <pc:docMk/>
            <pc:sldMk cId="359183805" sldId="257"/>
            <ac:spMk id="127" creationId="{63336871-0118-4F6E-8DBD-20AEFC62A9AD}"/>
          </ac:spMkLst>
        </pc:spChg>
        <pc:spChg chg="add del">
          <ac:chgData name="Joe Savile (2506027)" userId="87decbab-7226-4240-b9df-0ec87f540296" providerId="ADAL" clId="{66203140-EB07-49A0-A9BB-EB1479D0731B}" dt="2026-04-29T13:20:00.273" v="917" actId="26606"/>
          <ac:spMkLst>
            <pc:docMk/>
            <pc:sldMk cId="359183805" sldId="257"/>
            <ac:spMk id="129" creationId="{BED1B64B-251E-446A-A285-6626C4EC010D}"/>
          </ac:spMkLst>
        </pc:spChg>
        <pc:spChg chg="add del">
          <ac:chgData name="Joe Savile (2506027)" userId="87decbab-7226-4240-b9df-0ec87f540296" providerId="ADAL" clId="{66203140-EB07-49A0-A9BB-EB1479D0731B}" dt="2026-04-29T13:23:31.828" v="984" actId="26606"/>
          <ac:spMkLst>
            <pc:docMk/>
            <pc:sldMk cId="359183805" sldId="257"/>
            <ac:spMk id="130" creationId="{F03CC8D0-33AF-417F-8454-1FDB6C22DD25}"/>
          </ac:spMkLst>
        </pc:spChg>
        <pc:spChg chg="add del">
          <ac:chgData name="Joe Savile (2506027)" userId="87decbab-7226-4240-b9df-0ec87f540296" providerId="ADAL" clId="{66203140-EB07-49A0-A9BB-EB1479D0731B}" dt="2026-04-29T13:20:00.273" v="917" actId="26606"/>
          <ac:spMkLst>
            <pc:docMk/>
            <pc:sldMk cId="359183805" sldId="257"/>
            <ac:spMk id="139" creationId="{A27AE693-58E8-48BC-8ED0-568ABFEABB35}"/>
          </ac:spMkLst>
        </pc:spChg>
        <pc:spChg chg="add del">
          <ac:chgData name="Joe Savile (2506027)" userId="87decbab-7226-4240-b9df-0ec87f540296" providerId="ADAL" clId="{66203140-EB07-49A0-A9BB-EB1479D0731B}" dt="2026-04-29T13:18:03.491" v="832" actId="26606"/>
          <ac:spMkLst>
            <pc:docMk/>
            <pc:sldMk cId="359183805" sldId="257"/>
            <ac:spMk id="141" creationId="{6AD30037-67ED-4367-9BE0-45787510BF13}"/>
          </ac:spMkLst>
        </pc:spChg>
        <pc:spChg chg="add del">
          <ac:chgData name="Joe Savile (2506027)" userId="87decbab-7226-4240-b9df-0ec87f540296" providerId="ADAL" clId="{66203140-EB07-49A0-A9BB-EB1479D0731B}" dt="2026-04-29T13:18:25.226" v="848" actId="26606"/>
          <ac:spMkLst>
            <pc:docMk/>
            <pc:sldMk cId="359183805" sldId="257"/>
            <ac:spMk id="143" creationId="{6AD30037-67ED-4367-9BE0-45787510BF13}"/>
          </ac:spMkLst>
        </pc:spChg>
        <pc:spChg chg="add del">
          <ac:chgData name="Joe Savile (2506027)" userId="87decbab-7226-4240-b9df-0ec87f540296" providerId="ADAL" clId="{66203140-EB07-49A0-A9BB-EB1479D0731B}" dt="2026-04-29T13:17:54.649" v="822" actId="26606"/>
          <ac:spMkLst>
            <pc:docMk/>
            <pc:sldMk cId="359183805" sldId="257"/>
            <ac:spMk id="144" creationId="{6AD30037-67ED-4367-9BE0-45787510BF13}"/>
          </ac:spMkLst>
        </pc:spChg>
        <pc:spChg chg="add del">
          <ac:chgData name="Joe Savile (2506027)" userId="87decbab-7226-4240-b9df-0ec87f540296" providerId="ADAL" clId="{66203140-EB07-49A0-A9BB-EB1479D0731B}" dt="2026-04-29T13:17:56.570" v="824" actId="26606"/>
          <ac:spMkLst>
            <pc:docMk/>
            <pc:sldMk cId="359183805" sldId="257"/>
            <ac:spMk id="154" creationId="{6AD30037-67ED-4367-9BE0-45787510BF13}"/>
          </ac:spMkLst>
        </pc:spChg>
        <pc:spChg chg="add del">
          <ac:chgData name="Joe Savile (2506027)" userId="87decbab-7226-4240-b9df-0ec87f540296" providerId="ADAL" clId="{66203140-EB07-49A0-A9BB-EB1479D0731B}" dt="2026-04-29T13:18:20.893" v="844" actId="26606"/>
          <ac:spMkLst>
            <pc:docMk/>
            <pc:sldMk cId="359183805" sldId="257"/>
            <ac:spMk id="156" creationId="{85428F22-76B3-4107-AADE-3F9EC95FD325}"/>
          </ac:spMkLst>
        </pc:spChg>
        <pc:spChg chg="add del">
          <ac:chgData name="Joe Savile (2506027)" userId="87decbab-7226-4240-b9df-0ec87f540296" providerId="ADAL" clId="{66203140-EB07-49A0-A9BB-EB1479D0731B}" dt="2026-04-29T13:18:15.960" v="840" actId="26606"/>
          <ac:spMkLst>
            <pc:docMk/>
            <pc:sldMk cId="359183805" sldId="257"/>
            <ac:spMk id="165" creationId="{55599FE3-8CCE-4364-9F89-0C11699C4F6A}"/>
          </ac:spMkLst>
        </pc:spChg>
        <pc:spChg chg="add del">
          <ac:chgData name="Joe Savile (2506027)" userId="87decbab-7226-4240-b9df-0ec87f540296" providerId="ADAL" clId="{66203140-EB07-49A0-A9BB-EB1479D0731B}" dt="2026-04-29T13:18:24.650" v="846" actId="26606"/>
          <ac:spMkLst>
            <pc:docMk/>
            <pc:sldMk cId="359183805" sldId="257"/>
            <ac:spMk id="178" creationId="{63A60C88-7443-4827-9241-5019758CB4F0}"/>
          </ac:spMkLst>
        </pc:spChg>
        <pc:spChg chg="add del">
          <ac:chgData name="Joe Savile (2506027)" userId="87decbab-7226-4240-b9df-0ec87f540296" providerId="ADAL" clId="{66203140-EB07-49A0-A9BB-EB1479D0731B}" dt="2026-04-29T13:22:23.614" v="955" actId="26606"/>
          <ac:spMkLst>
            <pc:docMk/>
            <pc:sldMk cId="359183805" sldId="257"/>
            <ac:spMk id="183" creationId="{55599FE3-8CCE-4364-9F89-0C11699C4F6A}"/>
          </ac:spMkLst>
        </pc:spChg>
        <pc:spChg chg="add del">
          <ac:chgData name="Joe Savile (2506027)" userId="87decbab-7226-4240-b9df-0ec87f540296" providerId="ADAL" clId="{66203140-EB07-49A0-A9BB-EB1479D0731B}" dt="2026-04-29T13:22:29.493" v="957" actId="26606"/>
          <ac:spMkLst>
            <pc:docMk/>
            <pc:sldMk cId="359183805" sldId="257"/>
            <ac:spMk id="192" creationId="{6AD30037-67ED-4367-9BE0-45787510BF13}"/>
          </ac:spMkLst>
        </pc:spChg>
        <pc:spChg chg="add del">
          <ac:chgData name="Joe Savile (2506027)" userId="87decbab-7226-4240-b9df-0ec87f540296" providerId="ADAL" clId="{66203140-EB07-49A0-A9BB-EB1479D0731B}" dt="2026-04-29T13:23:31.502" v="982" actId="26606"/>
          <ac:spMkLst>
            <pc:docMk/>
            <pc:sldMk cId="359183805" sldId="257"/>
            <ac:spMk id="198" creationId="{21ECAAB0-702B-4C08-B30F-0AFAC3479ADF}"/>
          </ac:spMkLst>
        </pc:spChg>
        <pc:spChg chg="add del">
          <ac:chgData name="Joe Savile (2506027)" userId="87decbab-7226-4240-b9df-0ec87f540296" providerId="ADAL" clId="{66203140-EB07-49A0-A9BB-EB1479D0731B}" dt="2026-04-29T13:23:26.310" v="974" actId="26606"/>
          <ac:spMkLst>
            <pc:docMk/>
            <pc:sldMk cId="359183805" sldId="257"/>
            <ac:spMk id="208" creationId="{DD7EED39-224E-4230-8FD1-B1E1AF6C6E36}"/>
          </ac:spMkLst>
        </pc:spChg>
        <pc:spChg chg="add del">
          <ac:chgData name="Joe Savile (2506027)" userId="87decbab-7226-4240-b9df-0ec87f540296" providerId="ADAL" clId="{66203140-EB07-49A0-A9BB-EB1479D0731B}" dt="2026-04-29T13:23:27.441" v="976" actId="26606"/>
          <ac:spMkLst>
            <pc:docMk/>
            <pc:sldMk cId="359183805" sldId="257"/>
            <ac:spMk id="210" creationId="{6AD30037-67ED-4367-9BE0-45787510BF13}"/>
          </ac:spMkLst>
        </pc:spChg>
        <pc:spChg chg="add del">
          <ac:chgData name="Joe Savile (2506027)" userId="87decbab-7226-4240-b9df-0ec87f540296" providerId="ADAL" clId="{66203140-EB07-49A0-A9BB-EB1479D0731B}" dt="2026-04-29T13:24:00.188" v="990" actId="26606"/>
          <ac:spMkLst>
            <pc:docMk/>
            <pc:sldMk cId="359183805" sldId="257"/>
            <ac:spMk id="212" creationId="{DD7EED39-224E-4230-8FD1-B1E1AF6C6E36}"/>
          </ac:spMkLst>
        </pc:spChg>
        <pc:spChg chg="add del">
          <ac:chgData name="Joe Savile (2506027)" userId="87decbab-7226-4240-b9df-0ec87f540296" providerId="ADAL" clId="{66203140-EB07-49A0-A9BB-EB1479D0731B}" dt="2026-04-29T13:23:28.077" v="978" actId="26606"/>
          <ac:spMkLst>
            <pc:docMk/>
            <pc:sldMk cId="359183805" sldId="257"/>
            <ac:spMk id="219" creationId="{55599FE3-8CCE-4364-9F89-0C11699C4F6A}"/>
          </ac:spMkLst>
        </pc:spChg>
        <pc:grpChg chg="add del">
          <ac:chgData name="Joe Savile (2506027)" userId="87decbab-7226-4240-b9df-0ec87f540296" providerId="ADAL" clId="{66203140-EB07-49A0-A9BB-EB1479D0731B}" dt="2026-04-29T13:13:01.938" v="758" actId="26606"/>
          <ac:grpSpMkLst>
            <pc:docMk/>
            <pc:sldMk cId="359183805" sldId="257"/>
            <ac:grpSpMk id="13" creationId="{B57BDC17-F1B3-455F-BBF1-680AA1F25C06}"/>
          </ac:grpSpMkLst>
        </pc:grpChg>
        <pc:grpChg chg="add del">
          <ac:chgData name="Joe Savile (2506027)" userId="87decbab-7226-4240-b9df-0ec87f540296" providerId="ADAL" clId="{66203140-EB07-49A0-A9BB-EB1479D0731B}" dt="2026-04-29T13:11:28.579" v="732" actId="26606"/>
          <ac:grpSpMkLst>
            <pc:docMk/>
            <pc:sldMk cId="359183805" sldId="257"/>
            <ac:grpSpMk id="21" creationId="{7DFD7409-66D7-4C9C-B528-E79EB64A4D31}"/>
          </ac:grpSpMkLst>
        </pc:grpChg>
        <pc:grpChg chg="add del">
          <ac:chgData name="Joe Savile (2506027)" userId="87decbab-7226-4240-b9df-0ec87f540296" providerId="ADAL" clId="{66203140-EB07-49A0-A9BB-EB1479D0731B}" dt="2026-04-29T13:11:28.990" v="734" actId="26606"/>
          <ac:grpSpMkLst>
            <pc:docMk/>
            <pc:sldMk cId="359183805" sldId="257"/>
            <ac:grpSpMk id="30" creationId="{F3842748-48B5-4DD0-A06A-A31C74024A99}"/>
          </ac:grpSpMkLst>
        </pc:grpChg>
        <pc:grpChg chg="add del">
          <ac:chgData name="Joe Savile (2506027)" userId="87decbab-7226-4240-b9df-0ec87f540296" providerId="ADAL" clId="{66203140-EB07-49A0-A9BB-EB1479D0731B}" dt="2026-04-29T13:11:30.703" v="736" actId="26606"/>
          <ac:grpSpMkLst>
            <pc:docMk/>
            <pc:sldMk cId="359183805" sldId="257"/>
            <ac:grpSpMk id="40" creationId="{1E52C707-F508-47B5-8864-8CC3EE0F030B}"/>
          </ac:grpSpMkLst>
        </pc:grpChg>
        <pc:grpChg chg="add del">
          <ac:chgData name="Joe Savile (2506027)" userId="87decbab-7226-4240-b9df-0ec87f540296" providerId="ADAL" clId="{66203140-EB07-49A0-A9BB-EB1479D0731B}" dt="2026-04-29T13:12:51.142" v="745" actId="26606"/>
          <ac:grpSpMkLst>
            <pc:docMk/>
            <pc:sldMk cId="359183805" sldId="257"/>
            <ac:grpSpMk id="63" creationId="{CD02B5D1-60D4-4D5B-AFD9-C986E227431B}"/>
          </ac:grpSpMkLst>
        </pc:grpChg>
        <pc:grpChg chg="add del">
          <ac:chgData name="Joe Savile (2506027)" userId="87decbab-7226-4240-b9df-0ec87f540296" providerId="ADAL" clId="{66203140-EB07-49A0-A9BB-EB1479D0731B}" dt="2026-04-29T13:13:15.358" v="761"/>
          <ac:grpSpMkLst>
            <pc:docMk/>
            <pc:sldMk cId="359183805" sldId="257"/>
            <ac:grpSpMk id="65" creationId="{B57BDC17-F1B3-455F-BBF1-680AA1F25C06}"/>
          </ac:grpSpMkLst>
        </pc:grpChg>
        <pc:grpChg chg="add del">
          <ac:chgData name="Joe Savile (2506027)" userId="87decbab-7226-4240-b9df-0ec87f540296" providerId="ADAL" clId="{66203140-EB07-49A0-A9BB-EB1479D0731B}" dt="2026-04-29T13:18:56.290" v="868" actId="26606"/>
          <ac:grpSpMkLst>
            <pc:docMk/>
            <pc:sldMk cId="359183805" sldId="257"/>
            <ac:grpSpMk id="68" creationId="{CE44BAAA-0355-4DE7-A0FE-B7F21F18A48F}"/>
          </ac:grpSpMkLst>
        </pc:grpChg>
        <pc:grpChg chg="add del">
          <ac:chgData name="Joe Savile (2506027)" userId="87decbab-7226-4240-b9df-0ec87f540296" providerId="ADAL" clId="{66203140-EB07-49A0-A9BB-EB1479D0731B}" dt="2026-04-29T13:19:20.042" v="877" actId="26606"/>
          <ac:grpSpMkLst>
            <pc:docMk/>
            <pc:sldMk cId="359183805" sldId="257"/>
            <ac:grpSpMk id="70" creationId="{E4C39A5A-6D63-4FAC-B6C2-D37778B97ACD}"/>
          </ac:grpSpMkLst>
        </pc:grpChg>
        <pc:grpChg chg="add del">
          <ac:chgData name="Joe Savile (2506027)" userId="87decbab-7226-4240-b9df-0ec87f540296" providerId="ADAL" clId="{66203140-EB07-49A0-A9BB-EB1479D0731B}" dt="2026-04-29T13:14:21.300" v="776" actId="26606"/>
          <ac:grpSpMkLst>
            <pc:docMk/>
            <pc:sldMk cId="359183805" sldId="257"/>
            <ac:grpSpMk id="72" creationId="{CD02B5D1-60D4-4D5B-AFD9-C986E227431B}"/>
          </ac:grpSpMkLst>
        </pc:grpChg>
        <pc:grpChg chg="add del">
          <ac:chgData name="Joe Savile (2506027)" userId="87decbab-7226-4240-b9df-0ec87f540296" providerId="ADAL" clId="{66203140-EB07-49A0-A9BB-EB1479D0731B}" dt="2026-04-29T13:12:54.895" v="747" actId="26606"/>
          <ac:grpSpMkLst>
            <pc:docMk/>
            <pc:sldMk cId="359183805" sldId="257"/>
            <ac:grpSpMk id="75" creationId="{B57BDC17-F1B3-455F-BBF1-680AA1F25C06}"/>
          </ac:grpSpMkLst>
        </pc:grpChg>
        <pc:grpChg chg="add del">
          <ac:chgData name="Joe Savile (2506027)" userId="87decbab-7226-4240-b9df-0ec87f540296" providerId="ADAL" clId="{66203140-EB07-49A0-A9BB-EB1479D0731B}" dt="2026-04-29T13:14:49.238" v="790" actId="26606"/>
          <ac:grpSpMkLst>
            <pc:docMk/>
            <pc:sldMk cId="359183805" sldId="257"/>
            <ac:grpSpMk id="77" creationId="{B57BDC17-F1B3-455F-BBF1-680AA1F25C06}"/>
          </ac:grpSpMkLst>
        </pc:grpChg>
        <pc:grpChg chg="add del">
          <ac:chgData name="Joe Savile (2506027)" userId="87decbab-7226-4240-b9df-0ec87f540296" providerId="ADAL" clId="{66203140-EB07-49A0-A9BB-EB1479D0731B}" dt="2026-04-29T13:14:58.622" v="796" actId="26606"/>
          <ac:grpSpMkLst>
            <pc:docMk/>
            <pc:sldMk cId="359183805" sldId="257"/>
            <ac:grpSpMk id="79" creationId="{CD02B5D1-60D4-4D5B-AFD9-C986E227431B}"/>
          </ac:grpSpMkLst>
        </pc:grpChg>
        <pc:grpChg chg="add del">
          <ac:chgData name="Joe Savile (2506027)" userId="87decbab-7226-4240-b9df-0ec87f540296" providerId="ADAL" clId="{66203140-EB07-49A0-A9BB-EB1479D0731B}" dt="2026-04-29T13:12:56.090" v="749" actId="26606"/>
          <ac:grpSpMkLst>
            <pc:docMk/>
            <pc:sldMk cId="359183805" sldId="257"/>
            <ac:grpSpMk id="83" creationId="{CD02B5D1-60D4-4D5B-AFD9-C986E227431B}"/>
          </ac:grpSpMkLst>
        </pc:grpChg>
        <pc:grpChg chg="add del">
          <ac:chgData name="Joe Savile (2506027)" userId="87decbab-7226-4240-b9df-0ec87f540296" providerId="ADAL" clId="{66203140-EB07-49A0-A9BB-EB1479D0731B}" dt="2026-04-29T13:14:22.658" v="778" actId="26606"/>
          <ac:grpSpMkLst>
            <pc:docMk/>
            <pc:sldMk cId="359183805" sldId="257"/>
            <ac:grpSpMk id="87" creationId="{B57BDC17-F1B3-455F-BBF1-680AA1F25C06}"/>
          </ac:grpSpMkLst>
        </pc:grpChg>
        <pc:grpChg chg="add del">
          <ac:chgData name="Joe Savile (2506027)" userId="87decbab-7226-4240-b9df-0ec87f540296" providerId="ADAL" clId="{66203140-EB07-49A0-A9BB-EB1479D0731B}" dt="2026-04-29T13:18:46.248" v="860" actId="26606"/>
          <ac:grpSpMkLst>
            <pc:docMk/>
            <pc:sldMk cId="359183805" sldId="257"/>
            <ac:grpSpMk id="88" creationId="{B57BDC17-F1B3-455F-BBF1-680AA1F25C06}"/>
          </ac:grpSpMkLst>
        </pc:grpChg>
        <pc:grpChg chg="add del">
          <ac:chgData name="Joe Savile (2506027)" userId="87decbab-7226-4240-b9df-0ec87f540296" providerId="ADAL" clId="{66203140-EB07-49A0-A9BB-EB1479D0731B}" dt="2026-04-29T13:19:22.532" v="881" actId="26606"/>
          <ac:grpSpMkLst>
            <pc:docMk/>
            <pc:sldMk cId="359183805" sldId="257"/>
            <ac:grpSpMk id="89" creationId="{A2E861A3-F23C-46B8-A38A-4A22E453D993}"/>
          </ac:grpSpMkLst>
        </pc:grpChg>
        <pc:grpChg chg="add del">
          <ac:chgData name="Joe Savile (2506027)" userId="87decbab-7226-4240-b9df-0ec87f540296" providerId="ADAL" clId="{66203140-EB07-49A0-A9BB-EB1479D0731B}" dt="2026-04-29T13:19:27.283" v="885" actId="26606"/>
          <ac:grpSpMkLst>
            <pc:docMk/>
            <pc:sldMk cId="359183805" sldId="257"/>
            <ac:grpSpMk id="90" creationId="{DF8D5C46-63E5-40C5-A208-4B2189FA1032}"/>
          </ac:grpSpMkLst>
        </pc:grpChg>
        <pc:grpChg chg="add del">
          <ac:chgData name="Joe Savile (2506027)" userId="87decbab-7226-4240-b9df-0ec87f540296" providerId="ADAL" clId="{66203140-EB07-49A0-A9BB-EB1479D0731B}" dt="2026-04-29T13:14:52.504" v="792" actId="26606"/>
          <ac:grpSpMkLst>
            <pc:docMk/>
            <pc:sldMk cId="359183805" sldId="257"/>
            <ac:grpSpMk id="93" creationId="{CD02B5D1-60D4-4D5B-AFD9-C986E227431B}"/>
          </ac:grpSpMkLst>
        </pc:grpChg>
        <pc:grpChg chg="add del">
          <ac:chgData name="Joe Savile (2506027)" userId="87decbab-7226-4240-b9df-0ec87f540296" providerId="ADAL" clId="{66203140-EB07-49A0-A9BB-EB1479D0731B}" dt="2026-04-29T13:19:45.125" v="890" actId="26606"/>
          <ac:grpSpMkLst>
            <pc:docMk/>
            <pc:sldMk cId="359183805" sldId="257"/>
            <ac:grpSpMk id="94" creationId="{50841A4E-5BC1-44B4-83CF-D524E8AEAD64}"/>
          </ac:grpSpMkLst>
        </pc:grpChg>
        <pc:grpChg chg="add del">
          <ac:chgData name="Joe Savile (2506027)" userId="87decbab-7226-4240-b9df-0ec87f540296" providerId="ADAL" clId="{66203140-EB07-49A0-A9BB-EB1479D0731B}" dt="2026-04-29T13:14:28.007" v="780" actId="26606"/>
          <ac:grpSpMkLst>
            <pc:docMk/>
            <pc:sldMk cId="359183805" sldId="257"/>
            <ac:grpSpMk id="97" creationId="{B57BDC17-F1B3-455F-BBF1-680AA1F25C06}"/>
          </ac:grpSpMkLst>
        </pc:grpChg>
        <pc:grpChg chg="add del">
          <ac:chgData name="Joe Savile (2506027)" userId="87decbab-7226-4240-b9df-0ec87f540296" providerId="ADAL" clId="{66203140-EB07-49A0-A9BB-EB1479D0731B}" dt="2026-04-29T13:19:49.121" v="894" actId="26606"/>
          <ac:grpSpMkLst>
            <pc:docMk/>
            <pc:sldMk cId="359183805" sldId="257"/>
            <ac:grpSpMk id="99" creationId="{DF8D5C46-63E5-40C5-A208-4B2189FA1032}"/>
          </ac:grpSpMkLst>
        </pc:grpChg>
        <pc:grpChg chg="add del">
          <ac:chgData name="Joe Savile (2506027)" userId="87decbab-7226-4240-b9df-0ec87f540296" providerId="ADAL" clId="{66203140-EB07-49A0-A9BB-EB1479D0731B}" dt="2026-04-29T13:16:09.719" v="807" actId="26606"/>
          <ac:grpSpMkLst>
            <pc:docMk/>
            <pc:sldMk cId="359183805" sldId="257"/>
            <ac:grpSpMk id="101" creationId="{CD02B5D1-60D4-4D5B-AFD9-C986E227431B}"/>
          </ac:grpSpMkLst>
        </pc:grpChg>
        <pc:grpChg chg="add del">
          <ac:chgData name="Joe Savile (2506027)" userId="87decbab-7226-4240-b9df-0ec87f540296" providerId="ADAL" clId="{66203140-EB07-49A0-A9BB-EB1479D0731B}" dt="2026-04-29T13:19:50.668" v="898" actId="26606"/>
          <ac:grpSpMkLst>
            <pc:docMk/>
            <pc:sldMk cId="359183805" sldId="257"/>
            <ac:grpSpMk id="102" creationId="{E4C39A5A-6D63-4FAC-B6C2-D37778B97ACD}"/>
          </ac:grpSpMkLst>
        </pc:grpChg>
        <pc:grpChg chg="add del">
          <ac:chgData name="Joe Savile (2506027)" userId="87decbab-7226-4240-b9df-0ec87f540296" providerId="ADAL" clId="{66203140-EB07-49A0-A9BB-EB1479D0731B}" dt="2026-04-29T13:24:00.210" v="991" actId="26606"/>
          <ac:grpSpMkLst>
            <pc:docMk/>
            <pc:sldMk cId="359183805" sldId="257"/>
            <ac:grpSpMk id="116" creationId="{CD02B5D1-60D4-4D5B-AFD9-C986E227431B}"/>
          </ac:grpSpMkLst>
        </pc:grpChg>
        <pc:grpChg chg="add del">
          <ac:chgData name="Joe Savile (2506027)" userId="87decbab-7226-4240-b9df-0ec87f540296" providerId="ADAL" clId="{66203140-EB07-49A0-A9BB-EB1479D0731B}" dt="2026-04-29T13:21:38.368" v="942" actId="26606"/>
          <ac:grpSpMkLst>
            <pc:docMk/>
            <pc:sldMk cId="359183805" sldId="257"/>
            <ac:grpSpMk id="126" creationId="{CE44BAAA-0355-4DE7-A0FE-B7F21F18A48F}"/>
          </ac:grpSpMkLst>
        </pc:grpChg>
        <pc:grpChg chg="add del">
          <ac:chgData name="Joe Savile (2506027)" userId="87decbab-7226-4240-b9df-0ec87f540296" providerId="ADAL" clId="{66203140-EB07-49A0-A9BB-EB1479D0731B}" dt="2026-04-29T13:20:00.273" v="917" actId="26606"/>
          <ac:grpSpMkLst>
            <pc:docMk/>
            <pc:sldMk cId="359183805" sldId="257"/>
            <ac:grpSpMk id="131" creationId="{CD02B5D1-60D4-4D5B-AFD9-C986E227431B}"/>
          </ac:grpSpMkLst>
        </pc:grpChg>
        <pc:grpChg chg="add del">
          <ac:chgData name="Joe Savile (2506027)" userId="87decbab-7226-4240-b9df-0ec87f540296" providerId="ADAL" clId="{66203140-EB07-49A0-A9BB-EB1479D0731B}" dt="2026-04-29T13:23:31.828" v="984" actId="26606"/>
          <ac:grpSpMkLst>
            <pc:docMk/>
            <pc:sldMk cId="359183805" sldId="257"/>
            <ac:grpSpMk id="132" creationId="{B5A08A69-9EE1-4A9E-96B6-D769D87C2F9E}"/>
          </ac:grpSpMkLst>
        </pc:grpChg>
        <pc:grpChg chg="add del">
          <ac:chgData name="Joe Savile (2506027)" userId="87decbab-7226-4240-b9df-0ec87f540296" providerId="ADAL" clId="{66203140-EB07-49A0-A9BB-EB1479D0731B}" dt="2026-04-29T13:22:08.477" v="947" actId="26606"/>
          <ac:grpSpMkLst>
            <pc:docMk/>
            <pc:sldMk cId="359183805" sldId="257"/>
            <ac:grpSpMk id="133" creationId="{CE44BAAA-0355-4DE7-A0FE-B7F21F18A48F}"/>
          </ac:grpSpMkLst>
        </pc:grpChg>
        <pc:grpChg chg="add del">
          <ac:chgData name="Joe Savile (2506027)" userId="87decbab-7226-4240-b9df-0ec87f540296" providerId="ADAL" clId="{66203140-EB07-49A0-A9BB-EB1479D0731B}" dt="2026-04-29T13:22:10.740" v="949" actId="26606"/>
          <ac:grpSpMkLst>
            <pc:docMk/>
            <pc:sldMk cId="359183805" sldId="257"/>
            <ac:grpSpMk id="140" creationId="{CE44BAAA-0355-4DE7-A0FE-B7F21F18A48F}"/>
          </ac:grpSpMkLst>
        </pc:grpChg>
        <pc:grpChg chg="add del">
          <ac:chgData name="Joe Savile (2506027)" userId="87decbab-7226-4240-b9df-0ec87f540296" providerId="ADAL" clId="{66203140-EB07-49A0-A9BB-EB1479D0731B}" dt="2026-04-29T13:18:03.491" v="832" actId="26606"/>
          <ac:grpSpMkLst>
            <pc:docMk/>
            <pc:sldMk cId="359183805" sldId="257"/>
            <ac:grpSpMk id="142" creationId="{50841A4E-5BC1-44B4-83CF-D524E8AEAD64}"/>
          </ac:grpSpMkLst>
        </pc:grpChg>
        <pc:grpChg chg="add del">
          <ac:chgData name="Joe Savile (2506027)" userId="87decbab-7226-4240-b9df-0ec87f540296" providerId="ADAL" clId="{66203140-EB07-49A0-A9BB-EB1479D0731B}" dt="2026-04-29T13:18:25.226" v="848" actId="26606"/>
          <ac:grpSpMkLst>
            <pc:docMk/>
            <pc:sldMk cId="359183805" sldId="257"/>
            <ac:grpSpMk id="145" creationId="{50841A4E-5BC1-44B4-83CF-D524E8AEAD64}"/>
          </ac:grpSpMkLst>
        </pc:grpChg>
        <pc:grpChg chg="add del">
          <ac:chgData name="Joe Savile (2506027)" userId="87decbab-7226-4240-b9df-0ec87f540296" providerId="ADAL" clId="{66203140-EB07-49A0-A9BB-EB1479D0731B}" dt="2026-04-29T13:17:54.649" v="822" actId="26606"/>
          <ac:grpSpMkLst>
            <pc:docMk/>
            <pc:sldMk cId="359183805" sldId="257"/>
            <ac:grpSpMk id="146" creationId="{50841A4E-5BC1-44B4-83CF-D524E8AEAD64}"/>
          </ac:grpSpMkLst>
        </pc:grpChg>
        <pc:grpChg chg="add del">
          <ac:chgData name="Joe Savile (2506027)" userId="87decbab-7226-4240-b9df-0ec87f540296" providerId="ADAL" clId="{66203140-EB07-49A0-A9BB-EB1479D0731B}" dt="2026-04-29T13:17:56.570" v="824" actId="26606"/>
          <ac:grpSpMkLst>
            <pc:docMk/>
            <pc:sldMk cId="359183805" sldId="257"/>
            <ac:grpSpMk id="155" creationId="{50841A4E-5BC1-44B4-83CF-D524E8AEAD64}"/>
          </ac:grpSpMkLst>
        </pc:grpChg>
        <pc:grpChg chg="add del">
          <ac:chgData name="Joe Savile (2506027)" userId="87decbab-7226-4240-b9df-0ec87f540296" providerId="ADAL" clId="{66203140-EB07-49A0-A9BB-EB1479D0731B}" dt="2026-04-29T13:18:15.960" v="840" actId="26606"/>
          <ac:grpSpMkLst>
            <pc:docMk/>
            <pc:sldMk cId="359183805" sldId="257"/>
            <ac:grpSpMk id="157" creationId="{E4C39A5A-6D63-4FAC-B6C2-D37778B97ACD}"/>
          </ac:grpSpMkLst>
        </pc:grpChg>
        <pc:grpChg chg="add del">
          <ac:chgData name="Joe Savile (2506027)" userId="87decbab-7226-4240-b9df-0ec87f540296" providerId="ADAL" clId="{66203140-EB07-49A0-A9BB-EB1479D0731B}" dt="2026-04-29T13:18:20.893" v="844" actId="26606"/>
          <ac:grpSpMkLst>
            <pc:docMk/>
            <pc:sldMk cId="359183805" sldId="257"/>
            <ac:grpSpMk id="158" creationId="{78326E10-C8CB-487F-A110-F861268DE619}"/>
          </ac:grpSpMkLst>
        </pc:grpChg>
        <pc:grpChg chg="add del">
          <ac:chgData name="Joe Savile (2506027)" userId="87decbab-7226-4240-b9df-0ec87f540296" providerId="ADAL" clId="{66203140-EB07-49A0-A9BB-EB1479D0731B}" dt="2026-04-29T13:18:20.893" v="844" actId="26606"/>
          <ac:grpSpMkLst>
            <pc:docMk/>
            <pc:sldMk cId="359183805" sldId="257"/>
            <ac:grpSpMk id="159" creationId="{5346FBCF-5353-4172-96F5-4B7EB07777C4}"/>
          </ac:grpSpMkLst>
        </pc:grpChg>
        <pc:grpChg chg="add del">
          <ac:chgData name="Joe Savile (2506027)" userId="87decbab-7226-4240-b9df-0ec87f540296" providerId="ADAL" clId="{66203140-EB07-49A0-A9BB-EB1479D0731B}" dt="2026-04-29T13:17:57.836" v="826" actId="26606"/>
          <ac:grpSpMkLst>
            <pc:docMk/>
            <pc:sldMk cId="359183805" sldId="257"/>
            <ac:grpSpMk id="163" creationId="{CE44BAAA-0355-4DE7-A0FE-B7F21F18A48F}"/>
          </ac:grpSpMkLst>
        </pc:grpChg>
        <pc:grpChg chg="add del">
          <ac:chgData name="Joe Savile (2506027)" userId="87decbab-7226-4240-b9df-0ec87f540296" providerId="ADAL" clId="{66203140-EB07-49A0-A9BB-EB1479D0731B}" dt="2026-04-29T13:18:24.650" v="846" actId="26606"/>
          <ac:grpSpMkLst>
            <pc:docMk/>
            <pc:sldMk cId="359183805" sldId="257"/>
            <ac:grpSpMk id="171" creationId="{DF8D5C46-63E5-40C5-A208-4B2189FA1032}"/>
          </ac:grpSpMkLst>
        </pc:grpChg>
        <pc:grpChg chg="add del">
          <ac:chgData name="Joe Savile (2506027)" userId="87decbab-7226-4240-b9df-0ec87f540296" providerId="ADAL" clId="{66203140-EB07-49A0-A9BB-EB1479D0731B}" dt="2026-04-29T13:22:22.256" v="953" actId="26606"/>
          <ac:grpSpMkLst>
            <pc:docMk/>
            <pc:sldMk cId="359183805" sldId="257"/>
            <ac:grpSpMk id="175" creationId="{CE44BAAA-0355-4DE7-A0FE-B7F21F18A48F}"/>
          </ac:grpSpMkLst>
        </pc:grpChg>
        <pc:grpChg chg="add del">
          <ac:chgData name="Joe Savile (2506027)" userId="87decbab-7226-4240-b9df-0ec87f540296" providerId="ADAL" clId="{66203140-EB07-49A0-A9BB-EB1479D0731B}" dt="2026-04-29T13:22:29.493" v="957" actId="26606"/>
          <ac:grpSpMkLst>
            <pc:docMk/>
            <pc:sldMk cId="359183805" sldId="257"/>
            <ac:grpSpMk id="177" creationId="{50841A4E-5BC1-44B4-83CF-D524E8AEAD64}"/>
          </ac:grpSpMkLst>
        </pc:grpChg>
        <pc:grpChg chg="add del">
          <ac:chgData name="Joe Savile (2506027)" userId="87decbab-7226-4240-b9df-0ec87f540296" providerId="ADAL" clId="{66203140-EB07-49A0-A9BB-EB1479D0731B}" dt="2026-04-29T13:22:23.614" v="955" actId="26606"/>
          <ac:grpSpMkLst>
            <pc:docMk/>
            <pc:sldMk cId="359183805" sldId="257"/>
            <ac:grpSpMk id="184" creationId="{E4C39A5A-6D63-4FAC-B6C2-D37778B97ACD}"/>
          </ac:grpSpMkLst>
        </pc:grpChg>
        <pc:grpChg chg="add del">
          <ac:chgData name="Joe Savile (2506027)" userId="87decbab-7226-4240-b9df-0ec87f540296" providerId="ADAL" clId="{66203140-EB07-49A0-A9BB-EB1479D0731B}" dt="2026-04-29T13:23:31.502" v="982" actId="26606"/>
          <ac:grpSpMkLst>
            <pc:docMk/>
            <pc:sldMk cId="359183805" sldId="257"/>
            <ac:grpSpMk id="197" creationId="{28A4A409-9242-444A-AC1F-809866828B50}"/>
          </ac:grpSpMkLst>
        </pc:grpChg>
        <pc:grpChg chg="add del">
          <ac:chgData name="Joe Savile (2506027)" userId="87decbab-7226-4240-b9df-0ec87f540296" providerId="ADAL" clId="{66203140-EB07-49A0-A9BB-EB1479D0731B}" dt="2026-04-29T13:23:26.310" v="974" actId="26606"/>
          <ac:grpSpMkLst>
            <pc:docMk/>
            <pc:sldMk cId="359183805" sldId="257"/>
            <ac:grpSpMk id="200" creationId="{A2E861A3-F23C-46B8-A38A-4A22E453D993}"/>
          </ac:grpSpMkLst>
        </pc:grpChg>
        <pc:grpChg chg="add del">
          <ac:chgData name="Joe Savile (2506027)" userId="87decbab-7226-4240-b9df-0ec87f540296" providerId="ADAL" clId="{66203140-EB07-49A0-A9BB-EB1479D0731B}" dt="2026-04-29T13:24:00.188" v="990" actId="26606"/>
          <ac:grpSpMkLst>
            <pc:docMk/>
            <pc:sldMk cId="359183805" sldId="257"/>
            <ac:grpSpMk id="204" creationId="{A2E861A3-F23C-46B8-A38A-4A22E453D993}"/>
          </ac:grpSpMkLst>
        </pc:grpChg>
        <pc:grpChg chg="add del">
          <ac:chgData name="Joe Savile (2506027)" userId="87decbab-7226-4240-b9df-0ec87f540296" providerId="ADAL" clId="{66203140-EB07-49A0-A9BB-EB1479D0731B}" dt="2026-04-29T13:23:27.441" v="976" actId="26606"/>
          <ac:grpSpMkLst>
            <pc:docMk/>
            <pc:sldMk cId="359183805" sldId="257"/>
            <ac:grpSpMk id="211" creationId="{50841A4E-5BC1-44B4-83CF-D524E8AEAD64}"/>
          </ac:grpSpMkLst>
        </pc:grpChg>
        <pc:grpChg chg="add del">
          <ac:chgData name="Joe Savile (2506027)" userId="87decbab-7226-4240-b9df-0ec87f540296" providerId="ADAL" clId="{66203140-EB07-49A0-A9BB-EB1479D0731B}" dt="2026-04-29T13:23:28.077" v="978" actId="26606"/>
          <ac:grpSpMkLst>
            <pc:docMk/>
            <pc:sldMk cId="359183805" sldId="257"/>
            <ac:grpSpMk id="218" creationId="{E4C39A5A-6D63-4FAC-B6C2-D37778B97ACD}"/>
          </ac:grpSpMkLst>
        </pc:grpChg>
        <pc:graphicFrameChg chg="add mod">
          <ac:chgData name="Joe Savile (2506027)" userId="87decbab-7226-4240-b9df-0ec87f540296" providerId="ADAL" clId="{66203140-EB07-49A0-A9BB-EB1479D0731B}" dt="2026-04-29T11:40:51.680" v="152" actId="1076"/>
          <ac:graphicFrameMkLst>
            <pc:docMk/>
            <pc:sldMk cId="359183805" sldId="257"/>
            <ac:graphicFrameMk id="4" creationId="{DB23C659-5F25-0B6C-0716-D5FAA6D7F51B}"/>
          </ac:graphicFrameMkLst>
        </pc:graphicFrameChg>
        <pc:graphicFrameChg chg="add mod">
          <ac:chgData name="Joe Savile (2506027)" userId="87decbab-7226-4240-b9df-0ec87f540296" providerId="ADAL" clId="{66203140-EB07-49A0-A9BB-EB1479D0731B}" dt="2026-04-29T11:41:02.007" v="154"/>
          <ac:graphicFrameMkLst>
            <pc:docMk/>
            <pc:sldMk cId="359183805" sldId="257"/>
            <ac:graphicFrameMk id="5" creationId="{ACAD8ECF-5C41-D6B8-473D-83E0F4E1EB41}"/>
          </ac:graphicFrameMkLst>
        </pc:graphicFrameChg>
        <pc:graphicFrameChg chg="add mod">
          <ac:chgData name="Joe Savile (2506027)" userId="87decbab-7226-4240-b9df-0ec87f540296" providerId="ADAL" clId="{66203140-EB07-49A0-A9BB-EB1479D0731B}" dt="2026-04-29T11:42:42.716" v="171" actId="1076"/>
          <ac:graphicFrameMkLst>
            <pc:docMk/>
            <pc:sldMk cId="359183805" sldId="257"/>
            <ac:graphicFrameMk id="6" creationId="{D9BEDE28-C326-B804-CEE1-2320D8B65F1D}"/>
          </ac:graphicFrameMkLst>
        </pc:graphicFrameChg>
        <pc:graphicFrameChg chg="add mod">
          <ac:chgData name="Joe Savile (2506027)" userId="87decbab-7226-4240-b9df-0ec87f540296" providerId="ADAL" clId="{66203140-EB07-49A0-A9BB-EB1479D0731B}" dt="2026-04-29T11:46:31.281" v="174"/>
          <ac:graphicFrameMkLst>
            <pc:docMk/>
            <pc:sldMk cId="359183805" sldId="257"/>
            <ac:graphicFrameMk id="7" creationId="{9A0069E3-002F-38CE-57F8-628CF079D2B8}"/>
          </ac:graphicFrameMkLst>
        </pc:graphicFrameChg>
        <pc:graphicFrameChg chg="add mod">
          <ac:chgData name="Joe Savile (2506027)" userId="87decbab-7226-4240-b9df-0ec87f540296" providerId="ADAL" clId="{66203140-EB07-49A0-A9BB-EB1479D0731B}" dt="2026-04-29T12:18:03.459" v="272"/>
          <ac:graphicFrameMkLst>
            <pc:docMk/>
            <pc:sldMk cId="359183805" sldId="257"/>
            <ac:graphicFrameMk id="10" creationId="{ACF12B45-795D-334A-794F-E2CA0611758B}"/>
          </ac:graphicFrameMkLst>
        </pc:graphicFrameChg>
        <pc:graphicFrameChg chg="add mod">
          <ac:chgData name="Joe Savile (2506027)" userId="87decbab-7226-4240-b9df-0ec87f540296" providerId="ADAL" clId="{66203140-EB07-49A0-A9BB-EB1479D0731B}" dt="2026-04-29T12:35:17.715" v="378"/>
          <ac:graphicFrameMkLst>
            <pc:docMk/>
            <pc:sldMk cId="359183805" sldId="257"/>
            <ac:graphicFrameMk id="11" creationId="{66D91962-4260-C465-2779-49278BD79143}"/>
          </ac:graphicFrameMkLst>
        </pc:graphicFrameChg>
        <pc:graphicFrameChg chg="add del">
          <ac:chgData name="Joe Savile (2506027)" userId="87decbab-7226-4240-b9df-0ec87f540296" providerId="ADAL" clId="{66203140-EB07-49A0-A9BB-EB1479D0731B}" dt="2026-04-29T13:11:23.773" v="726" actId="26606"/>
          <ac:graphicFrameMkLst>
            <pc:docMk/>
            <pc:sldMk cId="359183805" sldId="257"/>
            <ac:graphicFrameMk id="12" creationId="{547B7B2F-B604-7C67-3E76-DF784743ED98}"/>
          </ac:graphicFrameMkLst>
        </pc:graphicFrameChg>
        <pc:graphicFrameChg chg="add del">
          <ac:chgData name="Joe Savile (2506027)" userId="87decbab-7226-4240-b9df-0ec87f540296" providerId="ADAL" clId="{66203140-EB07-49A0-A9BB-EB1479D0731B}" dt="2026-04-29T13:11:24.552" v="728" actId="26606"/>
          <ac:graphicFrameMkLst>
            <pc:docMk/>
            <pc:sldMk cId="359183805" sldId="257"/>
            <ac:graphicFrameMk id="14" creationId="{1086EB09-5A37-7FF8-3B96-7481F3EA2C32}"/>
          </ac:graphicFrameMkLst>
        </pc:graphicFrameChg>
        <pc:graphicFrameChg chg="add del">
          <ac:chgData name="Joe Savile (2506027)" userId="87decbab-7226-4240-b9df-0ec87f540296" providerId="ADAL" clId="{66203140-EB07-49A0-A9BB-EB1479D0731B}" dt="2026-04-29T13:11:26.885" v="730" actId="26606"/>
          <ac:graphicFrameMkLst>
            <pc:docMk/>
            <pc:sldMk cId="359183805" sldId="257"/>
            <ac:graphicFrameMk id="16" creationId="{BEA9655D-2D2C-BA41-C75A-1396B44FE150}"/>
          </ac:graphicFrameMkLst>
        </pc:graphicFrameChg>
        <pc:graphicFrameChg chg="add mod ord modGraphic">
          <ac:chgData name="Joe Savile (2506027)" userId="87decbab-7226-4240-b9df-0ec87f540296" providerId="ADAL" clId="{66203140-EB07-49A0-A9BB-EB1479D0731B}" dt="2026-04-29T13:25:56.734" v="1024" actId="255"/>
          <ac:graphicFrameMkLst>
            <pc:docMk/>
            <pc:sldMk cId="359183805" sldId="257"/>
            <ac:graphicFrameMk id="56" creationId="{F7EA069E-F135-6932-12B1-1810831E31FC}"/>
          </ac:graphicFrameMkLst>
        </pc:graphicFrameChg>
        <pc:picChg chg="add del mod ord">
          <ac:chgData name="Joe Savile (2506027)" userId="87decbab-7226-4240-b9df-0ec87f540296" providerId="ADAL" clId="{66203140-EB07-49A0-A9BB-EB1479D0731B}" dt="2026-04-29T13:18:26.749" v="852" actId="931"/>
          <ac:picMkLst>
            <pc:docMk/>
            <pc:sldMk cId="359183805" sldId="257"/>
            <ac:picMk id="37" creationId="{7D34B3FA-683D-0BC2-253E-5DBA76E5B3F7}"/>
          </ac:picMkLst>
        </pc:picChg>
        <pc:picChg chg="add del mod">
          <ac:chgData name="Joe Savile (2506027)" userId="87decbab-7226-4240-b9df-0ec87f540296" providerId="ADAL" clId="{66203140-EB07-49A0-A9BB-EB1479D0731B}" dt="2026-04-29T13:19:58.099" v="908" actId="931"/>
          <ac:picMkLst>
            <pc:docMk/>
            <pc:sldMk cId="359183805" sldId="257"/>
            <ac:picMk id="49" creationId="{B6F3C707-CF34-2827-42B8-08813D6FCD9F}"/>
          </ac:picMkLst>
        </pc:picChg>
        <pc:picChg chg="add del mod ord">
          <ac:chgData name="Joe Savile (2506027)" userId="87decbab-7226-4240-b9df-0ec87f540296" providerId="ADAL" clId="{66203140-EB07-49A0-A9BB-EB1479D0731B}" dt="2026-04-29T13:21:43.670" v="943" actId="931"/>
          <ac:picMkLst>
            <pc:docMk/>
            <pc:sldMk cId="359183805" sldId="257"/>
            <ac:picMk id="123" creationId="{1781FEC1-894E-22B6-3349-E37775AAE43A}"/>
          </ac:picMkLst>
        </pc:picChg>
        <pc:picChg chg="add del mod ord">
          <ac:chgData name="Joe Savile (2506027)" userId="87decbab-7226-4240-b9df-0ec87f540296" providerId="ADAL" clId="{66203140-EB07-49A0-A9BB-EB1479D0731B}" dt="2026-04-29T13:22:12.367" v="950" actId="931"/>
          <ac:picMkLst>
            <pc:docMk/>
            <pc:sldMk cId="359183805" sldId="257"/>
            <ac:picMk id="128" creationId="{5101E547-C670-F961-2158-30B97DAC900D}"/>
          </ac:picMkLst>
        </pc:picChg>
        <pc:picChg chg="add del mod ord">
          <ac:chgData name="Joe Savile (2506027)" userId="87decbab-7226-4240-b9df-0ec87f540296" providerId="ADAL" clId="{66203140-EB07-49A0-A9BB-EB1479D0731B}" dt="2026-04-29T13:22:58.214" v="966" actId="931"/>
          <ac:picMkLst>
            <pc:docMk/>
            <pc:sldMk cId="359183805" sldId="257"/>
            <ac:picMk id="170" creationId="{7FED2D2D-B983-3CEB-783F-3274DD192324}"/>
          </ac:picMkLst>
        </pc:picChg>
        <pc:picChg chg="add del mod ord">
          <ac:chgData name="Joe Savile (2506027)" userId="87decbab-7226-4240-b9df-0ec87f540296" providerId="ADAL" clId="{66203140-EB07-49A0-A9BB-EB1479D0731B}" dt="2026-04-29T13:23:31.654" v="983" actId="931"/>
          <ac:picMkLst>
            <pc:docMk/>
            <pc:sldMk cId="359183805" sldId="257"/>
            <ac:picMk id="195" creationId="{3105CD26-999B-B345-CDF1-0D8DEDC50249}"/>
          </ac:picMkLst>
        </pc:picChg>
        <pc:picChg chg="add mod">
          <ac:chgData name="Joe Savile (2506027)" userId="87decbab-7226-4240-b9df-0ec87f540296" providerId="ADAL" clId="{66203140-EB07-49A0-A9BB-EB1479D0731B}" dt="2026-04-29T13:25:11.016" v="1013" actId="1076"/>
          <ac:picMkLst>
            <pc:docMk/>
            <pc:sldMk cId="359183805" sldId="257"/>
            <ac:picMk id="199" creationId="{34A0BBC0-44F7-DEFB-6840-FBA2A65CE6C7}"/>
          </ac:picMkLst>
        </pc:picChg>
        <pc:cxnChg chg="add del">
          <ac:chgData name="Joe Savile (2506027)" userId="87decbab-7226-4240-b9df-0ec87f540296" providerId="ADAL" clId="{66203140-EB07-49A0-A9BB-EB1479D0731B}" dt="2026-04-29T13:11:28.579" v="732" actId="26606"/>
          <ac:cxnSpMkLst>
            <pc:docMk/>
            <pc:sldMk cId="359183805" sldId="257"/>
            <ac:cxnSpMk id="20" creationId="{486F4EBC-E415-40E4-A8BA-BA66F0B632CB}"/>
          </ac:cxnSpMkLst>
        </pc:cxnChg>
        <pc:cxnChg chg="add del">
          <ac:chgData name="Joe Savile (2506027)" userId="87decbab-7226-4240-b9df-0ec87f540296" providerId="ADAL" clId="{66203140-EB07-49A0-A9BB-EB1479D0731B}" dt="2026-04-29T13:11:33.095" v="738" actId="26606"/>
          <ac:cxnSpMkLst>
            <pc:docMk/>
            <pc:sldMk cId="359183805" sldId="257"/>
            <ac:cxnSpMk id="47" creationId="{7A77B115-9FF3-46AE-AE08-826DEB9A6246}"/>
          </ac:cxnSpMkLst>
        </pc:cxnChg>
      </pc:sldChg>
      <pc:sldChg chg="addSp delSp modSp mod setBg modNotesTx">
        <pc:chgData name="Joe Savile (2506027)" userId="87decbab-7226-4240-b9df-0ec87f540296" providerId="ADAL" clId="{66203140-EB07-49A0-A9BB-EB1479D0731B}" dt="2026-04-29T14:22:50.568" v="1722" actId="20577"/>
        <pc:sldMkLst>
          <pc:docMk/>
          <pc:sldMk cId="530308437" sldId="258"/>
        </pc:sldMkLst>
        <pc:spChg chg="mod">
          <ac:chgData name="Joe Savile (2506027)" userId="87decbab-7226-4240-b9df-0ec87f540296" providerId="ADAL" clId="{66203140-EB07-49A0-A9BB-EB1479D0731B}" dt="2026-04-29T14:22:50.568" v="1722" actId="20577"/>
          <ac:spMkLst>
            <pc:docMk/>
            <pc:sldMk cId="530308437" sldId="258"/>
            <ac:spMk id="2" creationId="{A291E7C6-A46F-F73E-4BAB-C0ED01C6EF7D}"/>
          </ac:spMkLst>
        </pc:spChg>
        <pc:spChg chg="add del mod">
          <ac:chgData name="Joe Savile (2506027)" userId="87decbab-7226-4240-b9df-0ec87f540296" providerId="ADAL" clId="{66203140-EB07-49A0-A9BB-EB1479D0731B}" dt="2026-04-29T13:10:42.900" v="723" actId="26606"/>
          <ac:spMkLst>
            <pc:docMk/>
            <pc:sldMk cId="530308437" sldId="258"/>
            <ac:spMk id="3" creationId="{6252CD91-D6BC-BC56-EEBF-489429535CE6}"/>
          </ac:spMkLst>
        </pc:spChg>
        <pc:spChg chg="add del">
          <ac:chgData name="Joe Savile (2506027)" userId="87decbab-7226-4240-b9df-0ec87f540296" providerId="ADAL" clId="{66203140-EB07-49A0-A9BB-EB1479D0731B}" dt="2026-04-29T13:10:37.033" v="714" actId="26606"/>
          <ac:spMkLst>
            <pc:docMk/>
            <pc:sldMk cId="530308437" sldId="258"/>
            <ac:spMk id="8" creationId="{C8643778-7F6C-4E8D-84D1-D5CDB9928191}"/>
          </ac:spMkLst>
        </pc:spChg>
        <pc:spChg chg="add del">
          <ac:chgData name="Joe Savile (2506027)" userId="87decbab-7226-4240-b9df-0ec87f540296" providerId="ADAL" clId="{66203140-EB07-49A0-A9BB-EB1479D0731B}" dt="2026-04-29T13:10:37.033" v="714" actId="26606"/>
          <ac:spMkLst>
            <pc:docMk/>
            <pc:sldMk cId="530308437" sldId="258"/>
            <ac:spMk id="10" creationId="{1D22F88D-6907-48AF-B024-346E855E0D96}"/>
          </ac:spMkLst>
        </pc:spChg>
        <pc:spChg chg="add del">
          <ac:chgData name="Joe Savile (2506027)" userId="87decbab-7226-4240-b9df-0ec87f540296" providerId="ADAL" clId="{66203140-EB07-49A0-A9BB-EB1479D0731B}" dt="2026-04-29T13:10:37.033" v="714" actId="26606"/>
          <ac:spMkLst>
            <pc:docMk/>
            <pc:sldMk cId="530308437" sldId="258"/>
            <ac:spMk id="20" creationId="{6252CD91-D6BC-BC56-EEBF-489429535CE6}"/>
          </ac:spMkLst>
        </pc:spChg>
        <pc:spChg chg="add del">
          <ac:chgData name="Joe Savile (2506027)" userId="87decbab-7226-4240-b9df-0ec87f540296" providerId="ADAL" clId="{66203140-EB07-49A0-A9BB-EB1479D0731B}" dt="2026-04-29T13:10:38.649" v="716" actId="26606"/>
          <ac:spMkLst>
            <pc:docMk/>
            <pc:sldMk cId="530308437" sldId="258"/>
            <ac:spMk id="22" creationId="{94C52C56-BEF2-4E22-8C8E-A7AC96B03A72}"/>
          </ac:spMkLst>
        </pc:spChg>
        <pc:spChg chg="add del">
          <ac:chgData name="Joe Savile (2506027)" userId="87decbab-7226-4240-b9df-0ec87f540296" providerId="ADAL" clId="{66203140-EB07-49A0-A9BB-EB1479D0731B}" dt="2026-04-29T13:10:38.649" v="716" actId="26606"/>
          <ac:spMkLst>
            <pc:docMk/>
            <pc:sldMk cId="530308437" sldId="258"/>
            <ac:spMk id="23" creationId="{42285737-90EE-47DC-AC80-8AE156B11969}"/>
          </ac:spMkLst>
        </pc:spChg>
        <pc:spChg chg="add del">
          <ac:chgData name="Joe Savile (2506027)" userId="87decbab-7226-4240-b9df-0ec87f540296" providerId="ADAL" clId="{66203140-EB07-49A0-A9BB-EB1479D0731B}" dt="2026-04-29T13:10:39.680" v="718" actId="26606"/>
          <ac:spMkLst>
            <pc:docMk/>
            <pc:sldMk cId="530308437" sldId="258"/>
            <ac:spMk id="33" creationId="{94C52C56-BEF2-4E22-8C8E-A7AC96B03A72}"/>
          </ac:spMkLst>
        </pc:spChg>
        <pc:spChg chg="add del">
          <ac:chgData name="Joe Savile (2506027)" userId="87decbab-7226-4240-b9df-0ec87f540296" providerId="ADAL" clId="{66203140-EB07-49A0-A9BB-EB1479D0731B}" dt="2026-04-29T13:10:39.680" v="718" actId="26606"/>
          <ac:spMkLst>
            <pc:docMk/>
            <pc:sldMk cId="530308437" sldId="258"/>
            <ac:spMk id="34" creationId="{42285737-90EE-47DC-AC80-8AE156B11969}"/>
          </ac:spMkLst>
        </pc:spChg>
        <pc:spChg chg="add del">
          <ac:chgData name="Joe Savile (2506027)" userId="87decbab-7226-4240-b9df-0ec87f540296" providerId="ADAL" clId="{66203140-EB07-49A0-A9BB-EB1479D0731B}" dt="2026-04-29T13:10:40.005" v="720" actId="26606"/>
          <ac:spMkLst>
            <pc:docMk/>
            <pc:sldMk cId="530308437" sldId="258"/>
            <ac:spMk id="38" creationId="{E03BF673-8C68-4092-BF1B-53C57EFEC21F}"/>
          </ac:spMkLst>
        </pc:spChg>
        <pc:spChg chg="add del">
          <ac:chgData name="Joe Savile (2506027)" userId="87decbab-7226-4240-b9df-0ec87f540296" providerId="ADAL" clId="{66203140-EB07-49A0-A9BB-EB1479D0731B}" dt="2026-04-29T13:10:40.005" v="720" actId="26606"/>
          <ac:spMkLst>
            <pc:docMk/>
            <pc:sldMk cId="530308437" sldId="258"/>
            <ac:spMk id="39" creationId="{B1BDB70B-F0E6-4867-818F-C582494FB6D6}"/>
          </ac:spMkLst>
        </pc:spChg>
        <pc:spChg chg="add del">
          <ac:chgData name="Joe Savile (2506027)" userId="87decbab-7226-4240-b9df-0ec87f540296" providerId="ADAL" clId="{66203140-EB07-49A0-A9BB-EB1479D0731B}" dt="2026-04-29T13:10:40.005" v="720" actId="26606"/>
          <ac:spMkLst>
            <pc:docMk/>
            <pc:sldMk cId="530308437" sldId="258"/>
            <ac:spMk id="42" creationId="{6252CD91-D6BC-BC56-EEBF-489429535CE6}"/>
          </ac:spMkLst>
        </pc:spChg>
        <pc:spChg chg="add del">
          <ac:chgData name="Joe Savile (2506027)" userId="87decbab-7226-4240-b9df-0ec87f540296" providerId="ADAL" clId="{66203140-EB07-49A0-A9BB-EB1479D0731B}" dt="2026-04-29T13:10:42.878" v="722" actId="26606"/>
          <ac:spMkLst>
            <pc:docMk/>
            <pc:sldMk cId="530308437" sldId="258"/>
            <ac:spMk id="44" creationId="{6AD30037-67ED-4367-9BE0-45787510BF13}"/>
          </ac:spMkLst>
        </pc:spChg>
        <pc:spChg chg="add del">
          <ac:chgData name="Joe Savile (2506027)" userId="87decbab-7226-4240-b9df-0ec87f540296" providerId="ADAL" clId="{66203140-EB07-49A0-A9BB-EB1479D0731B}" dt="2026-04-29T13:10:42.878" v="722" actId="26606"/>
          <ac:spMkLst>
            <pc:docMk/>
            <pc:sldMk cId="530308437" sldId="258"/>
            <ac:spMk id="49" creationId="{6252CD91-D6BC-BC56-EEBF-489429535CE6}"/>
          </ac:spMkLst>
        </pc:spChg>
        <pc:grpChg chg="add del">
          <ac:chgData name="Joe Savile (2506027)" userId="87decbab-7226-4240-b9df-0ec87f540296" providerId="ADAL" clId="{66203140-EB07-49A0-A9BB-EB1479D0731B}" dt="2026-04-29T13:10:37.033" v="714" actId="26606"/>
          <ac:grpSpMkLst>
            <pc:docMk/>
            <pc:sldMk cId="530308437" sldId="258"/>
            <ac:grpSpMk id="12" creationId="{F3842748-48B5-4DD0-A06A-A31C74024A99}"/>
          </ac:grpSpMkLst>
        </pc:grpChg>
        <pc:grpChg chg="add del">
          <ac:chgData name="Joe Savile (2506027)" userId="87decbab-7226-4240-b9df-0ec87f540296" providerId="ADAL" clId="{66203140-EB07-49A0-A9BB-EB1479D0731B}" dt="2026-04-29T13:10:38.649" v="716" actId="26606"/>
          <ac:grpSpMkLst>
            <pc:docMk/>
            <pc:sldMk cId="530308437" sldId="258"/>
            <ac:grpSpMk id="24" creationId="{B57BDC17-F1B3-455F-BBF1-680AA1F25C06}"/>
          </ac:grpSpMkLst>
        </pc:grpChg>
        <pc:grpChg chg="add del">
          <ac:chgData name="Joe Savile (2506027)" userId="87decbab-7226-4240-b9df-0ec87f540296" providerId="ADAL" clId="{66203140-EB07-49A0-A9BB-EB1479D0731B}" dt="2026-04-29T13:10:39.680" v="718" actId="26606"/>
          <ac:grpSpMkLst>
            <pc:docMk/>
            <pc:sldMk cId="530308437" sldId="258"/>
            <ac:grpSpMk id="35" creationId="{B57BDC17-F1B3-455F-BBF1-680AA1F25C06}"/>
          </ac:grpSpMkLst>
        </pc:grpChg>
        <pc:grpChg chg="add del">
          <ac:chgData name="Joe Savile (2506027)" userId="87decbab-7226-4240-b9df-0ec87f540296" providerId="ADAL" clId="{66203140-EB07-49A0-A9BB-EB1479D0731B}" dt="2026-04-29T13:10:40.005" v="720" actId="26606"/>
          <ac:grpSpMkLst>
            <pc:docMk/>
            <pc:sldMk cId="530308437" sldId="258"/>
            <ac:grpSpMk id="40" creationId="{1E52C707-F508-47B5-8864-8CC3EE0F030B}"/>
          </ac:grpSpMkLst>
        </pc:grpChg>
        <pc:grpChg chg="add del">
          <ac:chgData name="Joe Savile (2506027)" userId="87decbab-7226-4240-b9df-0ec87f540296" providerId="ADAL" clId="{66203140-EB07-49A0-A9BB-EB1479D0731B}" dt="2026-04-29T13:10:42.878" v="722" actId="26606"/>
          <ac:grpSpMkLst>
            <pc:docMk/>
            <pc:sldMk cId="530308437" sldId="258"/>
            <ac:grpSpMk id="46" creationId="{50841A4E-5BC1-44B4-83CF-D524E8AEAD64}"/>
          </ac:grpSpMkLst>
        </pc:grpChg>
        <pc:graphicFrameChg chg="add del">
          <ac:chgData name="Joe Savile (2506027)" userId="87decbab-7226-4240-b9df-0ec87f540296" providerId="ADAL" clId="{66203140-EB07-49A0-A9BB-EB1479D0731B}" dt="2026-04-29T13:10:24.396" v="704" actId="26606"/>
          <ac:graphicFrameMkLst>
            <pc:docMk/>
            <pc:sldMk cId="530308437" sldId="258"/>
            <ac:graphicFrameMk id="5" creationId="{5F46E436-8DAD-ABE0-86B0-28C891B16FA2}"/>
          </ac:graphicFrameMkLst>
        </pc:graphicFrameChg>
        <pc:graphicFrameChg chg="add del">
          <ac:chgData name="Joe Savile (2506027)" userId="87decbab-7226-4240-b9df-0ec87f540296" providerId="ADAL" clId="{66203140-EB07-49A0-A9BB-EB1479D0731B}" dt="2026-04-29T13:10:31.007" v="706" actId="26606"/>
          <ac:graphicFrameMkLst>
            <pc:docMk/>
            <pc:sldMk cId="530308437" sldId="258"/>
            <ac:graphicFrameMk id="7" creationId="{2ADBBC5A-9569-D62B-FEDA-700673366004}"/>
          </ac:graphicFrameMkLst>
        </pc:graphicFrameChg>
        <pc:graphicFrameChg chg="add del">
          <ac:chgData name="Joe Savile (2506027)" userId="87decbab-7226-4240-b9df-0ec87f540296" providerId="ADAL" clId="{66203140-EB07-49A0-A9BB-EB1479D0731B}" dt="2026-04-29T13:10:32.252" v="708" actId="26606"/>
          <ac:graphicFrameMkLst>
            <pc:docMk/>
            <pc:sldMk cId="530308437" sldId="258"/>
            <ac:graphicFrameMk id="9" creationId="{D476B3BF-8334-E748-7E4E-CE23D091E9DC}"/>
          </ac:graphicFrameMkLst>
        </pc:graphicFrameChg>
        <pc:graphicFrameChg chg="add del">
          <ac:chgData name="Joe Savile (2506027)" userId="87decbab-7226-4240-b9df-0ec87f540296" providerId="ADAL" clId="{66203140-EB07-49A0-A9BB-EB1479D0731B}" dt="2026-04-29T13:10:32.847" v="710" actId="26606"/>
          <ac:graphicFrameMkLst>
            <pc:docMk/>
            <pc:sldMk cId="530308437" sldId="258"/>
            <ac:graphicFrameMk id="11" creationId="{24E14232-51E2-9574-15E6-37BAECACEF00}"/>
          </ac:graphicFrameMkLst>
        </pc:graphicFrameChg>
        <pc:graphicFrameChg chg="add del">
          <ac:chgData name="Joe Savile (2506027)" userId="87decbab-7226-4240-b9df-0ec87f540296" providerId="ADAL" clId="{66203140-EB07-49A0-A9BB-EB1479D0731B}" dt="2026-04-29T13:10:33.798" v="712" actId="26606"/>
          <ac:graphicFrameMkLst>
            <pc:docMk/>
            <pc:sldMk cId="530308437" sldId="258"/>
            <ac:graphicFrameMk id="13" creationId="{5F46E436-8DAD-ABE0-86B0-28C891B16FA2}"/>
          </ac:graphicFrameMkLst>
        </pc:graphicFrameChg>
        <pc:graphicFrameChg chg="add del">
          <ac:chgData name="Joe Savile (2506027)" userId="87decbab-7226-4240-b9df-0ec87f540296" providerId="ADAL" clId="{66203140-EB07-49A0-A9BB-EB1479D0731B}" dt="2026-04-29T13:10:38.649" v="716" actId="26606"/>
          <ac:graphicFrameMkLst>
            <pc:docMk/>
            <pc:sldMk cId="530308437" sldId="258"/>
            <ac:graphicFrameMk id="31" creationId="{DEB05755-01B8-03E5-7A8A-A95BEBB9DB6B}"/>
          </ac:graphicFrameMkLst>
        </pc:graphicFrameChg>
        <pc:graphicFrameChg chg="add del">
          <ac:chgData name="Joe Savile (2506027)" userId="87decbab-7226-4240-b9df-0ec87f540296" providerId="ADAL" clId="{66203140-EB07-49A0-A9BB-EB1479D0731B}" dt="2026-04-29T13:10:39.680" v="718" actId="26606"/>
          <ac:graphicFrameMkLst>
            <pc:docMk/>
            <pc:sldMk cId="530308437" sldId="258"/>
            <ac:graphicFrameMk id="36" creationId="{3376FF80-0C4F-7C82-0FF5-7FC39F76C95A}"/>
          </ac:graphicFrameMkLst>
        </pc:graphicFrameChg>
        <pc:graphicFrameChg chg="add mod modGraphic">
          <ac:chgData name="Joe Savile (2506027)" userId="87decbab-7226-4240-b9df-0ec87f540296" providerId="ADAL" clId="{66203140-EB07-49A0-A9BB-EB1479D0731B}" dt="2026-04-29T13:15:48.118" v="804" actId="255"/>
          <ac:graphicFrameMkLst>
            <pc:docMk/>
            <pc:sldMk cId="530308437" sldId="258"/>
            <ac:graphicFrameMk id="51" creationId="{24E14232-51E2-9574-15E6-37BAECACEF00}"/>
          </ac:graphicFrameMkLst>
        </pc:graphicFrameChg>
        <pc:picChg chg="add del">
          <ac:chgData name="Joe Savile (2506027)" userId="87decbab-7226-4240-b9df-0ec87f540296" providerId="ADAL" clId="{66203140-EB07-49A0-A9BB-EB1479D0731B}" dt="2026-04-29T13:10:42.878" v="722" actId="26606"/>
          <ac:picMkLst>
            <pc:docMk/>
            <pc:sldMk cId="530308437" sldId="258"/>
            <ac:picMk id="45" creationId="{2DBF4C06-729E-8D57-D932-E7482A8F7470}"/>
          </ac:picMkLst>
        </pc:picChg>
      </pc:sldChg>
      <pc:sldChg chg="addSp delSp modSp mod setBg setClrOvrMap delDesignElem modNotesTx">
        <pc:chgData name="Joe Savile (2506027)" userId="87decbab-7226-4240-b9df-0ec87f540296" providerId="ADAL" clId="{66203140-EB07-49A0-A9BB-EB1479D0731B}" dt="2026-04-29T18:10:22.787" v="1861" actId="113"/>
        <pc:sldMkLst>
          <pc:docMk/>
          <pc:sldMk cId="4025565505" sldId="259"/>
        </pc:sldMkLst>
        <pc:spChg chg="mod">
          <ac:chgData name="Joe Savile (2506027)" userId="87decbab-7226-4240-b9df-0ec87f540296" providerId="ADAL" clId="{66203140-EB07-49A0-A9BB-EB1479D0731B}" dt="2026-04-29T18:07:41.621" v="1854" actId="26606"/>
          <ac:spMkLst>
            <pc:docMk/>
            <pc:sldMk cId="4025565505" sldId="259"/>
            <ac:spMk id="2" creationId="{4220BEB4-AD94-F319-7AD6-B2C425DD21F1}"/>
          </ac:spMkLst>
        </pc:spChg>
        <pc:spChg chg="add del mod">
          <ac:chgData name="Joe Savile (2506027)" userId="87decbab-7226-4240-b9df-0ec87f540296" providerId="ADAL" clId="{66203140-EB07-49A0-A9BB-EB1479D0731B}" dt="2026-04-29T13:28:31.234" v="1060" actId="26606"/>
          <ac:spMkLst>
            <pc:docMk/>
            <pc:sldMk cId="4025565505" sldId="259"/>
            <ac:spMk id="3" creationId="{5A8A6C85-1DD9-E9ED-D367-371988D4258E}"/>
          </ac:spMkLst>
        </pc:spChg>
        <pc:spChg chg="add del">
          <ac:chgData name="Joe Savile (2506027)" userId="87decbab-7226-4240-b9df-0ec87f540296" providerId="ADAL" clId="{66203140-EB07-49A0-A9BB-EB1479D0731B}" dt="2026-04-29T13:28:28.107" v="1055" actId="26606"/>
          <ac:spMkLst>
            <pc:docMk/>
            <pc:sldMk cId="4025565505" sldId="259"/>
            <ac:spMk id="8" creationId="{99CAC3B1-4879-424D-8F15-206277196159}"/>
          </ac:spMkLst>
        </pc:spChg>
        <pc:spChg chg="add del">
          <ac:chgData name="Joe Savile (2506027)" userId="87decbab-7226-4240-b9df-0ec87f540296" providerId="ADAL" clId="{66203140-EB07-49A0-A9BB-EB1479D0731B}" dt="2026-04-29T13:34:08.039" v="1105" actId="26606"/>
          <ac:spMkLst>
            <pc:docMk/>
            <pc:sldMk cId="4025565505" sldId="259"/>
            <ac:spMk id="12" creationId="{45E4A74B-6514-424A-ADFA-C232FA6B9018}"/>
          </ac:spMkLst>
        </pc:spChg>
        <pc:spChg chg="add del">
          <ac:chgData name="Joe Savile (2506027)" userId="87decbab-7226-4240-b9df-0ec87f540296" providerId="ADAL" clId="{66203140-EB07-49A0-A9BB-EB1479D0731B}" dt="2026-04-29T13:34:09.246" v="1108" actId="26606"/>
          <ac:spMkLst>
            <pc:docMk/>
            <pc:sldMk cId="4025565505" sldId="259"/>
            <ac:spMk id="14" creationId="{F61C5C86-C785-4B92-9F2D-133B8B8C24F5}"/>
          </ac:spMkLst>
        </pc:spChg>
        <pc:spChg chg="add del">
          <ac:chgData name="Joe Savile (2506027)" userId="87decbab-7226-4240-b9df-0ec87f540296" providerId="ADAL" clId="{66203140-EB07-49A0-A9BB-EB1479D0731B}" dt="2026-04-29T13:28:28.107" v="1055" actId="26606"/>
          <ac:spMkLst>
            <pc:docMk/>
            <pc:sldMk cId="4025565505" sldId="259"/>
            <ac:spMk id="16" creationId="{DCA45AB7-441E-40A8-A98B-557D68F48A48}"/>
          </ac:spMkLst>
        </pc:spChg>
        <pc:spChg chg="add del">
          <ac:chgData name="Joe Savile (2506027)" userId="87decbab-7226-4240-b9df-0ec87f540296" providerId="ADAL" clId="{66203140-EB07-49A0-A9BB-EB1479D0731B}" dt="2026-04-29T13:28:26.030" v="1053" actId="26606"/>
          <ac:spMkLst>
            <pc:docMk/>
            <pc:sldMk cId="4025565505" sldId="259"/>
            <ac:spMk id="17" creationId="{E58348C3-6249-4952-AA86-C63DB35EA9F2}"/>
          </ac:spMkLst>
        </pc:spChg>
        <pc:spChg chg="add del">
          <ac:chgData name="Joe Savile (2506027)" userId="87decbab-7226-4240-b9df-0ec87f540296" providerId="ADAL" clId="{66203140-EB07-49A0-A9BB-EB1479D0731B}" dt="2026-04-29T13:28:28.107" v="1055" actId="26606"/>
          <ac:spMkLst>
            <pc:docMk/>
            <pc:sldMk cId="4025565505" sldId="259"/>
            <ac:spMk id="18" creationId="{5F516030-4F00-4C48-AD93-91EFA17A1AC3}"/>
          </ac:spMkLst>
        </pc:spChg>
        <pc:spChg chg="add del">
          <ac:chgData name="Joe Savile (2506027)" userId="87decbab-7226-4240-b9df-0ec87f540296" providerId="ADAL" clId="{66203140-EB07-49A0-A9BB-EB1479D0731B}" dt="2026-04-29T13:34:09.246" v="1108" actId="26606"/>
          <ac:spMkLst>
            <pc:docMk/>
            <pc:sldMk cId="4025565505" sldId="259"/>
            <ac:spMk id="22" creationId="{22A94CDB-5D63-4C75-9CB6-6C18CDF372F0}"/>
          </ac:spMkLst>
        </pc:spChg>
        <pc:spChg chg="add del">
          <ac:chgData name="Joe Savile (2506027)" userId="87decbab-7226-4240-b9df-0ec87f540296" providerId="ADAL" clId="{66203140-EB07-49A0-A9BB-EB1479D0731B}" dt="2026-04-29T13:28:28.107" v="1055" actId="26606"/>
          <ac:spMkLst>
            <pc:docMk/>
            <pc:sldMk cId="4025565505" sldId="259"/>
            <ac:spMk id="27" creationId="{E34CC1C8-EBDD-4AEA-83E6-B27575B62E2E}"/>
          </ac:spMkLst>
        </pc:spChg>
        <pc:spChg chg="add del">
          <ac:chgData name="Joe Savile (2506027)" userId="87decbab-7226-4240-b9df-0ec87f540296" providerId="ADAL" clId="{66203140-EB07-49A0-A9BB-EB1479D0731B}" dt="2026-04-29T13:28:28.107" v="1055" actId="26606"/>
          <ac:spMkLst>
            <pc:docMk/>
            <pc:sldMk cId="4025565505" sldId="259"/>
            <ac:spMk id="28" creationId="{D6B38644-B85D-4211-9526-5B4C2A662BF7}"/>
          </ac:spMkLst>
        </pc:spChg>
        <pc:spChg chg="add del">
          <ac:chgData name="Joe Savile (2506027)" userId="87decbab-7226-4240-b9df-0ec87f540296" providerId="ADAL" clId="{66203140-EB07-49A0-A9BB-EB1479D0731B}" dt="2026-04-29T13:28:28.107" v="1055" actId="26606"/>
          <ac:spMkLst>
            <pc:docMk/>
            <pc:sldMk cId="4025565505" sldId="259"/>
            <ac:spMk id="29" creationId="{8A8B2820-6B8F-4C19-BFC5-D28EE44E54CB}"/>
          </ac:spMkLst>
        </pc:spChg>
        <pc:spChg chg="add del">
          <ac:chgData name="Joe Savile (2506027)" userId="87decbab-7226-4240-b9df-0ec87f540296" providerId="ADAL" clId="{66203140-EB07-49A0-A9BB-EB1479D0731B}" dt="2026-04-29T13:28:28.107" v="1055" actId="26606"/>
          <ac:spMkLst>
            <pc:docMk/>
            <pc:sldMk cId="4025565505" sldId="259"/>
            <ac:spMk id="30" creationId="{5820085E-2582-4A95-98EE-45DFFD5C017C}"/>
          </ac:spMkLst>
        </pc:spChg>
        <pc:spChg chg="add del">
          <ac:chgData name="Joe Savile (2506027)" userId="87decbab-7226-4240-b9df-0ec87f540296" providerId="ADAL" clId="{66203140-EB07-49A0-A9BB-EB1479D0731B}" dt="2026-04-29T13:28:28.107" v="1055" actId="26606"/>
          <ac:spMkLst>
            <pc:docMk/>
            <pc:sldMk cId="4025565505" sldId="259"/>
            <ac:spMk id="31" creationId="{5A8A6C85-1DD9-E9ED-D367-371988D4258E}"/>
          </ac:spMkLst>
        </pc:spChg>
        <pc:spChg chg="add del">
          <ac:chgData name="Joe Savile (2506027)" userId="87decbab-7226-4240-b9df-0ec87f540296" providerId="ADAL" clId="{66203140-EB07-49A0-A9BB-EB1479D0731B}" dt="2026-04-29T13:28:30.493" v="1057" actId="26606"/>
          <ac:spMkLst>
            <pc:docMk/>
            <pc:sldMk cId="4025565505" sldId="259"/>
            <ac:spMk id="33" creationId="{24C41CF4-4A13-4AA9-9300-CB7A2E37C861}"/>
          </ac:spMkLst>
        </pc:spChg>
        <pc:spChg chg="add del">
          <ac:chgData name="Joe Savile (2506027)" userId="87decbab-7226-4240-b9df-0ec87f540296" providerId="ADAL" clId="{66203140-EB07-49A0-A9BB-EB1479D0731B}" dt="2026-04-29T13:28:30.493" v="1057" actId="26606"/>
          <ac:spMkLst>
            <pc:docMk/>
            <pc:sldMk cId="4025565505" sldId="259"/>
            <ac:spMk id="34" creationId="{5A8A6C85-1DD9-E9ED-D367-371988D4258E}"/>
          </ac:spMkLst>
        </pc:spChg>
        <pc:spChg chg="add del">
          <ac:chgData name="Joe Savile (2506027)" userId="87decbab-7226-4240-b9df-0ec87f540296" providerId="ADAL" clId="{66203140-EB07-49A0-A9BB-EB1479D0731B}" dt="2026-04-29T13:28:31.220" v="1059" actId="26606"/>
          <ac:spMkLst>
            <pc:docMk/>
            <pc:sldMk cId="4025565505" sldId="259"/>
            <ac:spMk id="36" creationId="{F659138C-74A1-445B-848C-3608AE871A9F}"/>
          </ac:spMkLst>
        </pc:spChg>
        <pc:spChg chg="add del">
          <ac:chgData name="Joe Savile (2506027)" userId="87decbab-7226-4240-b9df-0ec87f540296" providerId="ADAL" clId="{66203140-EB07-49A0-A9BB-EB1479D0731B}" dt="2026-04-29T13:28:31.220" v="1059" actId="26606"/>
          <ac:spMkLst>
            <pc:docMk/>
            <pc:sldMk cId="4025565505" sldId="259"/>
            <ac:spMk id="39" creationId="{225F4217-4021-45A0-812B-398F9A7A93F9}"/>
          </ac:spMkLst>
        </pc:spChg>
        <pc:spChg chg="add del">
          <ac:chgData name="Joe Savile (2506027)" userId="87decbab-7226-4240-b9df-0ec87f540296" providerId="ADAL" clId="{66203140-EB07-49A0-A9BB-EB1479D0731B}" dt="2026-04-29T13:28:31.220" v="1059" actId="26606"/>
          <ac:spMkLst>
            <pc:docMk/>
            <pc:sldMk cId="4025565505" sldId="259"/>
            <ac:spMk id="40" creationId="{5A8A6C85-1DD9-E9ED-D367-371988D4258E}"/>
          </ac:spMkLst>
        </pc:spChg>
        <pc:spChg chg="add del">
          <ac:chgData name="Joe Savile (2506027)" userId="87decbab-7226-4240-b9df-0ec87f540296" providerId="ADAL" clId="{66203140-EB07-49A0-A9BB-EB1479D0731B}" dt="2026-04-29T13:34:09.219" v="1107" actId="26606"/>
          <ac:spMkLst>
            <pc:docMk/>
            <pc:sldMk cId="4025565505" sldId="259"/>
            <ac:spMk id="42" creationId="{24DFAAE7-061D-4086-99EC-872CB305082A}"/>
          </ac:spMkLst>
        </pc:spChg>
        <pc:spChg chg="add del">
          <ac:chgData name="Joe Savile (2506027)" userId="87decbab-7226-4240-b9df-0ec87f540296" providerId="ADAL" clId="{66203140-EB07-49A0-A9BB-EB1479D0731B}" dt="2026-04-29T13:34:08.039" v="1105" actId="26606"/>
          <ac:spMkLst>
            <pc:docMk/>
            <pc:sldMk cId="4025565505" sldId="259"/>
            <ac:spMk id="43" creationId="{E7570099-A243-48DD-9EAE-36F4AC095B94}"/>
          </ac:spMkLst>
        </pc:spChg>
        <pc:spChg chg="add del">
          <ac:chgData name="Joe Savile (2506027)" userId="87decbab-7226-4240-b9df-0ec87f540296" providerId="ADAL" clId="{66203140-EB07-49A0-A9BB-EB1479D0731B}" dt="2026-04-29T13:34:08.039" v="1105" actId="26606"/>
          <ac:spMkLst>
            <pc:docMk/>
            <pc:sldMk cId="4025565505" sldId="259"/>
            <ac:spMk id="44" creationId="{954D0BF9-002C-4D3A-A222-C166094A5D1D}"/>
          </ac:spMkLst>
        </pc:spChg>
        <pc:spChg chg="add del">
          <ac:chgData name="Joe Savile (2506027)" userId="87decbab-7226-4240-b9df-0ec87f540296" providerId="ADAL" clId="{66203140-EB07-49A0-A9BB-EB1479D0731B}" dt="2026-04-29T13:34:09.246" v="1108" actId="26606"/>
          <ac:spMkLst>
            <pc:docMk/>
            <pc:sldMk cId="4025565505" sldId="259"/>
            <ac:spMk id="45" creationId="{6080EB6E-D69F-43B1-91EC-75C303342580}"/>
          </ac:spMkLst>
        </pc:spChg>
        <pc:spChg chg="add del">
          <ac:chgData name="Joe Savile (2506027)" userId="87decbab-7226-4240-b9df-0ec87f540296" providerId="ADAL" clId="{66203140-EB07-49A0-A9BB-EB1479D0731B}" dt="2026-04-29T13:34:09.219" v="1107" actId="26606"/>
          <ac:spMkLst>
            <pc:docMk/>
            <pc:sldMk cId="4025565505" sldId="259"/>
            <ac:spMk id="46" creationId="{21BA816A-EE68-4A96-BA05-73303B2F4FE7}"/>
          </ac:spMkLst>
        </pc:spChg>
        <pc:spChg chg="add del mod">
          <ac:chgData name="Joe Savile (2506027)" userId="87decbab-7226-4240-b9df-0ec87f540296" providerId="ADAL" clId="{66203140-EB07-49A0-A9BB-EB1479D0731B}" dt="2026-04-29T13:34:09.246" v="1108" actId="26606"/>
          <ac:spMkLst>
            <pc:docMk/>
            <pc:sldMk cId="4025565505" sldId="259"/>
            <ac:spMk id="47" creationId="{5A8A6C85-1DD9-E9ED-D367-371988D4258E}"/>
          </ac:spMkLst>
        </pc:spChg>
        <pc:spChg chg="add del">
          <ac:chgData name="Joe Savile (2506027)" userId="87decbab-7226-4240-b9df-0ec87f540296" providerId="ADAL" clId="{66203140-EB07-49A0-A9BB-EB1479D0731B}" dt="2026-04-29T13:33:33.326" v="1091" actId="26606"/>
          <ac:spMkLst>
            <pc:docMk/>
            <pc:sldMk cId="4025565505" sldId="259"/>
            <ac:spMk id="52" creationId="{E03BF673-8C68-4092-BF1B-53C57EFEC21F}"/>
          </ac:spMkLst>
        </pc:spChg>
        <pc:spChg chg="add del">
          <ac:chgData name="Joe Savile (2506027)" userId="87decbab-7226-4240-b9df-0ec87f540296" providerId="ADAL" clId="{66203140-EB07-49A0-A9BB-EB1479D0731B}" dt="2026-04-29T13:33:29.690" v="1087" actId="26606"/>
          <ac:spMkLst>
            <pc:docMk/>
            <pc:sldMk cId="4025565505" sldId="259"/>
            <ac:spMk id="53" creationId="{94C52C56-BEF2-4E22-8C8E-A7AC96B03A72}"/>
          </ac:spMkLst>
        </pc:spChg>
        <pc:spChg chg="add del">
          <ac:chgData name="Joe Savile (2506027)" userId="87decbab-7226-4240-b9df-0ec87f540296" providerId="ADAL" clId="{66203140-EB07-49A0-A9BB-EB1479D0731B}" dt="2026-04-29T13:33:33.326" v="1091" actId="26606"/>
          <ac:spMkLst>
            <pc:docMk/>
            <pc:sldMk cId="4025565505" sldId="259"/>
            <ac:spMk id="54" creationId="{B1BDB70B-F0E6-4867-818F-C582494FB6D6}"/>
          </ac:spMkLst>
        </pc:spChg>
        <pc:spChg chg="add del">
          <ac:chgData name="Joe Savile (2506027)" userId="87decbab-7226-4240-b9df-0ec87f540296" providerId="ADAL" clId="{66203140-EB07-49A0-A9BB-EB1479D0731B}" dt="2026-04-29T13:33:29.690" v="1087" actId="26606"/>
          <ac:spMkLst>
            <pc:docMk/>
            <pc:sldMk cId="4025565505" sldId="259"/>
            <ac:spMk id="55" creationId="{42285737-90EE-47DC-AC80-8AE156B11969}"/>
          </ac:spMkLst>
        </pc:spChg>
        <pc:spChg chg="add del">
          <ac:chgData name="Joe Savile (2506027)" userId="87decbab-7226-4240-b9df-0ec87f540296" providerId="ADAL" clId="{66203140-EB07-49A0-A9BB-EB1479D0731B}" dt="2026-04-29T13:34:09.219" v="1107" actId="26606"/>
          <ac:spMkLst>
            <pc:docMk/>
            <pc:sldMk cId="4025565505" sldId="259"/>
            <ac:spMk id="62" creationId="{45E4A74B-6514-424A-ADFA-C232FA6B9018}"/>
          </ac:spMkLst>
        </pc:spChg>
        <pc:spChg chg="add del">
          <ac:chgData name="Joe Savile (2506027)" userId="87decbab-7226-4240-b9df-0ec87f540296" providerId="ADAL" clId="{66203140-EB07-49A0-A9BB-EB1479D0731B}" dt="2026-04-29T13:34:09.219" v="1107" actId="26606"/>
          <ac:spMkLst>
            <pc:docMk/>
            <pc:sldMk cId="4025565505" sldId="259"/>
            <ac:spMk id="64" creationId="{954D0BF9-002C-4D3A-A222-C166094A5D1D}"/>
          </ac:spMkLst>
        </pc:spChg>
        <pc:spChg chg="add del">
          <ac:chgData name="Joe Savile (2506027)" userId="87decbab-7226-4240-b9df-0ec87f540296" providerId="ADAL" clId="{66203140-EB07-49A0-A9BB-EB1479D0731B}" dt="2026-04-29T13:33:30.923" v="1089" actId="26606"/>
          <ac:spMkLst>
            <pc:docMk/>
            <pc:sldMk cId="4025565505" sldId="259"/>
            <ac:spMk id="65" creationId="{2FCD9B94-D70B-4446-85E5-ACD3904289CB}"/>
          </ac:spMkLst>
        </pc:spChg>
        <pc:spChg chg="add del">
          <ac:chgData name="Joe Savile (2506027)" userId="87decbab-7226-4240-b9df-0ec87f540296" providerId="ADAL" clId="{66203140-EB07-49A0-A9BB-EB1479D0731B}" dt="2026-04-29T13:33:30.923" v="1089" actId="26606"/>
          <ac:spMkLst>
            <pc:docMk/>
            <pc:sldMk cId="4025565505" sldId="259"/>
            <ac:spMk id="68" creationId="{5A8A6C85-1DD9-E9ED-D367-371988D4258E}"/>
          </ac:spMkLst>
        </pc:spChg>
        <pc:spChg chg="add del">
          <ac:chgData name="Joe Savile (2506027)" userId="87decbab-7226-4240-b9df-0ec87f540296" providerId="ADAL" clId="{66203140-EB07-49A0-A9BB-EB1479D0731B}" dt="2026-04-29T13:34:09.219" v="1107" actId="26606"/>
          <ac:spMkLst>
            <pc:docMk/>
            <pc:sldMk cId="4025565505" sldId="259"/>
            <ac:spMk id="69" creationId="{6080EB6E-D69F-43B1-91EC-75C303342580}"/>
          </ac:spMkLst>
        </pc:spChg>
        <pc:spChg chg="add del">
          <ac:chgData name="Joe Savile (2506027)" userId="87decbab-7226-4240-b9df-0ec87f540296" providerId="ADAL" clId="{66203140-EB07-49A0-A9BB-EB1479D0731B}" dt="2026-04-29T13:34:09.219" v="1107" actId="26606"/>
          <ac:spMkLst>
            <pc:docMk/>
            <pc:sldMk cId="4025565505" sldId="259"/>
            <ac:spMk id="70" creationId="{21BA816A-EE68-4A96-BA05-73303B2F4FE7}"/>
          </ac:spMkLst>
        </pc:spChg>
        <pc:spChg chg="add del">
          <ac:chgData name="Joe Savile (2506027)" userId="87decbab-7226-4240-b9df-0ec87f540296" providerId="ADAL" clId="{66203140-EB07-49A0-A9BB-EB1479D0731B}" dt="2026-04-29T13:33:36.624" v="1093" actId="26606"/>
          <ac:spMkLst>
            <pc:docMk/>
            <pc:sldMk cId="4025565505" sldId="259"/>
            <ac:spMk id="73" creationId="{5A8A6C85-1DD9-E9ED-D367-371988D4258E}"/>
          </ac:spMkLst>
        </pc:spChg>
        <pc:spChg chg="add del">
          <ac:chgData name="Joe Savile (2506027)" userId="87decbab-7226-4240-b9df-0ec87f540296" providerId="ADAL" clId="{66203140-EB07-49A0-A9BB-EB1479D0731B}" dt="2026-04-29T13:33:39.366" v="1095" actId="26606"/>
          <ac:spMkLst>
            <pc:docMk/>
            <pc:sldMk cId="4025565505" sldId="259"/>
            <ac:spMk id="76" creationId="{5A8A6C85-1DD9-E9ED-D367-371988D4258E}"/>
          </ac:spMkLst>
        </pc:spChg>
        <pc:spChg chg="add del">
          <ac:chgData name="Joe Savile (2506027)" userId="87decbab-7226-4240-b9df-0ec87f540296" providerId="ADAL" clId="{66203140-EB07-49A0-A9BB-EB1479D0731B}" dt="2026-04-29T13:34:11.968" v="1112"/>
          <ac:spMkLst>
            <pc:docMk/>
            <pc:sldMk cId="4025565505" sldId="259"/>
            <ac:spMk id="77" creationId="{24DFAAE7-061D-4086-99EC-872CB305082A}"/>
          </ac:spMkLst>
        </pc:spChg>
        <pc:spChg chg="add del">
          <ac:chgData name="Joe Savile (2506027)" userId="87decbab-7226-4240-b9df-0ec87f540296" providerId="ADAL" clId="{66203140-EB07-49A0-A9BB-EB1479D0731B}" dt="2026-04-29T13:34:00.689" v="1101" actId="26606"/>
          <ac:spMkLst>
            <pc:docMk/>
            <pc:sldMk cId="4025565505" sldId="259"/>
            <ac:spMk id="78" creationId="{24DFAAE7-061D-4086-99EC-872CB305082A}"/>
          </ac:spMkLst>
        </pc:spChg>
        <pc:spChg chg="add del">
          <ac:chgData name="Joe Savile (2506027)" userId="87decbab-7226-4240-b9df-0ec87f540296" providerId="ADAL" clId="{66203140-EB07-49A0-A9BB-EB1479D0731B}" dt="2026-04-29T13:34:00.689" v="1101" actId="26606"/>
          <ac:spMkLst>
            <pc:docMk/>
            <pc:sldMk cId="4025565505" sldId="259"/>
            <ac:spMk id="79" creationId="{E7570099-A243-48DD-9EAE-36F4AC095B94}"/>
          </ac:spMkLst>
        </pc:spChg>
        <pc:spChg chg="add del">
          <ac:chgData name="Joe Savile (2506027)" userId="87decbab-7226-4240-b9df-0ec87f540296" providerId="ADAL" clId="{66203140-EB07-49A0-A9BB-EB1479D0731B}" dt="2026-04-29T13:34:00.689" v="1101" actId="26606"/>
          <ac:spMkLst>
            <pc:docMk/>
            <pc:sldMk cId="4025565505" sldId="259"/>
            <ac:spMk id="80" creationId="{45E4A74B-6514-424A-ADFA-C232FA6B9018}"/>
          </ac:spMkLst>
        </pc:spChg>
        <pc:spChg chg="add del">
          <ac:chgData name="Joe Savile (2506027)" userId="87decbab-7226-4240-b9df-0ec87f540296" providerId="ADAL" clId="{66203140-EB07-49A0-A9BB-EB1479D0731B}" dt="2026-04-29T13:34:00.689" v="1101" actId="26606"/>
          <ac:spMkLst>
            <pc:docMk/>
            <pc:sldMk cId="4025565505" sldId="259"/>
            <ac:spMk id="82" creationId="{954D0BF9-002C-4D3A-A222-C166094A5D1D}"/>
          </ac:spMkLst>
        </pc:spChg>
        <pc:spChg chg="add del">
          <ac:chgData name="Joe Savile (2506027)" userId="87decbab-7226-4240-b9df-0ec87f540296" providerId="ADAL" clId="{66203140-EB07-49A0-A9BB-EB1479D0731B}" dt="2026-04-29T13:34:00.689" v="1101" actId="26606"/>
          <ac:spMkLst>
            <pc:docMk/>
            <pc:sldMk cId="4025565505" sldId="259"/>
            <ac:spMk id="83" creationId="{6080EB6E-D69F-43B1-91EC-75C303342580}"/>
          </ac:spMkLst>
        </pc:spChg>
        <pc:spChg chg="add del">
          <ac:chgData name="Joe Savile (2506027)" userId="87decbab-7226-4240-b9df-0ec87f540296" providerId="ADAL" clId="{66203140-EB07-49A0-A9BB-EB1479D0731B}" dt="2026-04-29T13:34:00.689" v="1101" actId="26606"/>
          <ac:spMkLst>
            <pc:docMk/>
            <pc:sldMk cId="4025565505" sldId="259"/>
            <ac:spMk id="84" creationId="{21BA816A-EE68-4A96-BA05-73303B2F4FE7}"/>
          </ac:spMkLst>
        </pc:spChg>
        <pc:spChg chg="del">
          <ac:chgData name="Joe Savile (2506027)" userId="87decbab-7226-4240-b9df-0ec87f540296" providerId="ADAL" clId="{66203140-EB07-49A0-A9BB-EB1479D0731B}" dt="2026-04-29T13:34:00.689" v="1101" actId="26606"/>
          <ac:spMkLst>
            <pc:docMk/>
            <pc:sldMk cId="4025565505" sldId="259"/>
            <ac:spMk id="85" creationId="{22A94CDB-5D63-4C75-9CB6-6C18CDF372F0}"/>
          </ac:spMkLst>
        </pc:spChg>
        <pc:spChg chg="add del">
          <ac:chgData name="Joe Savile (2506027)" userId="87decbab-7226-4240-b9df-0ec87f540296" providerId="ADAL" clId="{66203140-EB07-49A0-A9BB-EB1479D0731B}" dt="2026-04-29T13:34:11.968" v="1112"/>
          <ac:spMkLst>
            <pc:docMk/>
            <pc:sldMk cId="4025565505" sldId="259"/>
            <ac:spMk id="87" creationId="{E7570099-A243-48DD-9EAE-36F4AC095B94}"/>
          </ac:spMkLst>
        </pc:spChg>
        <pc:spChg chg="del">
          <ac:chgData name="Joe Savile (2506027)" userId="87decbab-7226-4240-b9df-0ec87f540296" providerId="ADAL" clId="{66203140-EB07-49A0-A9BB-EB1479D0731B}" dt="2026-04-29T13:34:11.968" v="1112"/>
          <ac:spMkLst>
            <pc:docMk/>
            <pc:sldMk cId="4025565505" sldId="259"/>
            <ac:spMk id="88" creationId="{45E4A74B-6514-424A-ADFA-C232FA6B9018}"/>
          </ac:spMkLst>
        </pc:spChg>
        <pc:spChg chg="add del">
          <ac:chgData name="Joe Savile (2506027)" userId="87decbab-7226-4240-b9df-0ec87f540296" providerId="ADAL" clId="{66203140-EB07-49A0-A9BB-EB1479D0731B}" dt="2026-04-29T13:34:11.968" v="1112"/>
          <ac:spMkLst>
            <pc:docMk/>
            <pc:sldMk cId="4025565505" sldId="259"/>
            <ac:spMk id="89" creationId="{F61C5C86-C785-4B92-9F2D-133B8B8C24F5}"/>
          </ac:spMkLst>
        </pc:spChg>
        <pc:spChg chg="add del">
          <ac:chgData name="Joe Savile (2506027)" userId="87decbab-7226-4240-b9df-0ec87f540296" providerId="ADAL" clId="{66203140-EB07-49A0-A9BB-EB1479D0731B}" dt="2026-04-29T13:34:11.968" v="1112"/>
          <ac:spMkLst>
            <pc:docMk/>
            <pc:sldMk cId="4025565505" sldId="259"/>
            <ac:spMk id="90" creationId="{954D0BF9-002C-4D3A-A222-C166094A5D1D}"/>
          </ac:spMkLst>
        </pc:spChg>
        <pc:spChg chg="add del">
          <ac:chgData name="Joe Savile (2506027)" userId="87decbab-7226-4240-b9df-0ec87f540296" providerId="ADAL" clId="{66203140-EB07-49A0-A9BB-EB1479D0731B}" dt="2026-04-29T13:34:11.968" v="1112"/>
          <ac:spMkLst>
            <pc:docMk/>
            <pc:sldMk cId="4025565505" sldId="259"/>
            <ac:spMk id="91" creationId="{6080EB6E-D69F-43B1-91EC-75C303342580}"/>
          </ac:spMkLst>
        </pc:spChg>
        <pc:spChg chg="add del">
          <ac:chgData name="Joe Savile (2506027)" userId="87decbab-7226-4240-b9df-0ec87f540296" providerId="ADAL" clId="{66203140-EB07-49A0-A9BB-EB1479D0731B}" dt="2026-04-29T13:34:11.968" v="1112"/>
          <ac:spMkLst>
            <pc:docMk/>
            <pc:sldMk cId="4025565505" sldId="259"/>
            <ac:spMk id="92" creationId="{21BA816A-EE68-4A96-BA05-73303B2F4FE7}"/>
          </ac:spMkLst>
        </pc:spChg>
        <pc:spChg chg="del">
          <ac:chgData name="Joe Savile (2506027)" userId="87decbab-7226-4240-b9df-0ec87f540296" providerId="ADAL" clId="{66203140-EB07-49A0-A9BB-EB1479D0731B}" dt="2026-04-29T13:34:11.968" v="1112"/>
          <ac:spMkLst>
            <pc:docMk/>
            <pc:sldMk cId="4025565505" sldId="259"/>
            <ac:spMk id="93" creationId="{22A94CDB-5D63-4C75-9CB6-6C18CDF372F0}"/>
          </ac:spMkLst>
        </pc:spChg>
        <pc:spChg chg="add del">
          <ac:chgData name="Joe Savile (2506027)" userId="87decbab-7226-4240-b9df-0ec87f540296" providerId="ADAL" clId="{66203140-EB07-49A0-A9BB-EB1479D0731B}" dt="2026-04-29T18:07:41.621" v="1854" actId="26606"/>
          <ac:spMkLst>
            <pc:docMk/>
            <pc:sldMk cId="4025565505" sldId="259"/>
            <ac:spMk id="96" creationId="{94C52C56-BEF2-4E22-8C8E-A7AC96B03A72}"/>
          </ac:spMkLst>
        </pc:spChg>
        <pc:spChg chg="add del">
          <ac:chgData name="Joe Savile (2506027)" userId="87decbab-7226-4240-b9df-0ec87f540296" providerId="ADAL" clId="{66203140-EB07-49A0-A9BB-EB1479D0731B}" dt="2026-04-29T18:07:41.621" v="1854" actId="26606"/>
          <ac:spMkLst>
            <pc:docMk/>
            <pc:sldMk cId="4025565505" sldId="259"/>
            <ac:spMk id="97" creationId="{42285737-90EE-47DC-AC80-8AE156B11969}"/>
          </ac:spMkLst>
        </pc:spChg>
        <pc:spChg chg="add del">
          <ac:chgData name="Joe Savile (2506027)" userId="87decbab-7226-4240-b9df-0ec87f540296" providerId="ADAL" clId="{66203140-EB07-49A0-A9BB-EB1479D0731B}" dt="2026-04-29T13:34:19.127" v="1116" actId="26606"/>
          <ac:spMkLst>
            <pc:docMk/>
            <pc:sldMk cId="4025565505" sldId="259"/>
            <ac:spMk id="99" creationId="{94C52C56-BEF2-4E22-8C8E-A7AC96B03A72}"/>
          </ac:spMkLst>
        </pc:spChg>
        <pc:spChg chg="add del">
          <ac:chgData name="Joe Savile (2506027)" userId="87decbab-7226-4240-b9df-0ec87f540296" providerId="ADAL" clId="{66203140-EB07-49A0-A9BB-EB1479D0731B}" dt="2026-04-29T13:34:19.127" v="1116" actId="26606"/>
          <ac:spMkLst>
            <pc:docMk/>
            <pc:sldMk cId="4025565505" sldId="259"/>
            <ac:spMk id="101" creationId="{42285737-90EE-47DC-AC80-8AE156B11969}"/>
          </ac:spMkLst>
        </pc:spChg>
        <pc:spChg chg="add del">
          <ac:chgData name="Joe Savile (2506027)" userId="87decbab-7226-4240-b9df-0ec87f540296" providerId="ADAL" clId="{66203140-EB07-49A0-A9BB-EB1479D0731B}" dt="2026-04-29T18:07:37.968" v="1852" actId="26606"/>
          <ac:spMkLst>
            <pc:docMk/>
            <pc:sldMk cId="4025565505" sldId="259"/>
            <ac:spMk id="111" creationId="{BED1B64B-251E-446A-A285-6626C4EC010D}"/>
          </ac:spMkLst>
        </pc:spChg>
        <pc:spChg chg="add del">
          <ac:chgData name="Joe Savile (2506027)" userId="87decbab-7226-4240-b9df-0ec87f540296" providerId="ADAL" clId="{66203140-EB07-49A0-A9BB-EB1479D0731B}" dt="2026-04-29T18:00:21.669" v="1842" actId="26606"/>
          <ac:spMkLst>
            <pc:docMk/>
            <pc:sldMk cId="4025565505" sldId="259"/>
            <ac:spMk id="114" creationId="{94C52C56-BEF2-4E22-8C8E-A7AC96B03A72}"/>
          </ac:spMkLst>
        </pc:spChg>
        <pc:spChg chg="add del">
          <ac:chgData name="Joe Savile (2506027)" userId="87decbab-7226-4240-b9df-0ec87f540296" providerId="ADAL" clId="{66203140-EB07-49A0-A9BB-EB1479D0731B}" dt="2026-04-29T18:00:21.669" v="1842" actId="26606"/>
          <ac:spMkLst>
            <pc:docMk/>
            <pc:sldMk cId="4025565505" sldId="259"/>
            <ac:spMk id="116" creationId="{42285737-90EE-47DC-AC80-8AE156B11969}"/>
          </ac:spMkLst>
        </pc:spChg>
        <pc:spChg chg="add del">
          <ac:chgData name="Joe Savile (2506027)" userId="87decbab-7226-4240-b9df-0ec87f540296" providerId="ADAL" clId="{66203140-EB07-49A0-A9BB-EB1479D0731B}" dt="2026-04-29T18:07:37.968" v="1852" actId="26606"/>
          <ac:spMkLst>
            <pc:docMk/>
            <pc:sldMk cId="4025565505" sldId="259"/>
            <ac:spMk id="124" creationId="{A27AE693-58E8-48BC-8ED0-568ABFEABB35}"/>
          </ac:spMkLst>
        </pc:spChg>
        <pc:spChg chg="add del">
          <ac:chgData name="Joe Savile (2506027)" userId="87decbab-7226-4240-b9df-0ec87f540296" providerId="ADAL" clId="{66203140-EB07-49A0-A9BB-EB1479D0731B}" dt="2026-04-29T18:00:26.113" v="1844" actId="26606"/>
          <ac:spMkLst>
            <pc:docMk/>
            <pc:sldMk cId="4025565505" sldId="259"/>
            <ac:spMk id="126" creationId="{BED1B64B-251E-446A-A285-6626C4EC010D}"/>
          </ac:spMkLst>
        </pc:spChg>
        <pc:spChg chg="add del">
          <ac:chgData name="Joe Savile (2506027)" userId="87decbab-7226-4240-b9df-0ec87f540296" providerId="ADAL" clId="{66203140-EB07-49A0-A9BB-EB1479D0731B}" dt="2026-04-29T18:00:26.113" v="1844" actId="26606"/>
          <ac:spMkLst>
            <pc:docMk/>
            <pc:sldMk cId="4025565505" sldId="259"/>
            <ac:spMk id="133" creationId="{A27AE693-58E8-48BC-8ED0-568ABFEABB35}"/>
          </ac:spMkLst>
        </pc:spChg>
        <pc:grpChg chg="add del">
          <ac:chgData name="Joe Savile (2506027)" userId="87decbab-7226-4240-b9df-0ec87f540296" providerId="ADAL" clId="{66203140-EB07-49A0-A9BB-EB1479D0731B}" dt="2026-04-29T13:28:26.030" v="1053" actId="26606"/>
          <ac:grpSpMkLst>
            <pc:docMk/>
            <pc:sldMk cId="4025565505" sldId="259"/>
            <ac:grpSpMk id="9" creationId="{08F94D66-27EC-4CB8-8226-D7F41C161863}"/>
          </ac:grpSpMkLst>
        </pc:grpChg>
        <pc:grpChg chg="add del">
          <ac:chgData name="Joe Savile (2506027)" userId="87decbab-7226-4240-b9df-0ec87f540296" providerId="ADAL" clId="{66203140-EB07-49A0-A9BB-EB1479D0731B}" dt="2026-04-29T13:28:26.030" v="1053" actId="26606"/>
          <ac:grpSpMkLst>
            <pc:docMk/>
            <pc:sldMk cId="4025565505" sldId="259"/>
            <ac:grpSpMk id="19" creationId="{DE6174AD-DBB0-43E6-98C2-738DB3A15244}"/>
          </ac:grpSpMkLst>
        </pc:grpChg>
        <pc:grpChg chg="add del">
          <ac:chgData name="Joe Savile (2506027)" userId="87decbab-7226-4240-b9df-0ec87f540296" providerId="ADAL" clId="{66203140-EB07-49A0-A9BB-EB1479D0731B}" dt="2026-04-29T13:28:31.220" v="1059" actId="26606"/>
          <ac:grpSpMkLst>
            <pc:docMk/>
            <pc:sldMk cId="4025565505" sldId="259"/>
            <ac:grpSpMk id="37" creationId="{7DFD7409-66D7-4C9C-B528-E79EB64A4D31}"/>
          </ac:grpSpMkLst>
        </pc:grpChg>
        <pc:grpChg chg="add del">
          <ac:chgData name="Joe Savile (2506027)" userId="87decbab-7226-4240-b9df-0ec87f540296" providerId="ADAL" clId="{66203140-EB07-49A0-A9BB-EB1479D0731B}" dt="2026-04-29T18:07:41.621" v="1854" actId="26606"/>
          <ac:grpSpMkLst>
            <pc:docMk/>
            <pc:sldMk cId="4025565505" sldId="259"/>
            <ac:grpSpMk id="98" creationId="{B57BDC17-F1B3-455F-BBF1-680AA1F25C06}"/>
          </ac:grpSpMkLst>
        </pc:grpChg>
        <pc:grpChg chg="add del">
          <ac:chgData name="Joe Savile (2506027)" userId="87decbab-7226-4240-b9df-0ec87f540296" providerId="ADAL" clId="{66203140-EB07-49A0-A9BB-EB1479D0731B}" dt="2026-04-29T13:34:19.127" v="1116" actId="26606"/>
          <ac:grpSpMkLst>
            <pc:docMk/>
            <pc:sldMk cId="4025565505" sldId="259"/>
            <ac:grpSpMk id="103" creationId="{B57BDC17-F1B3-455F-BBF1-680AA1F25C06}"/>
          </ac:grpSpMkLst>
        </pc:grpChg>
        <pc:grpChg chg="add del">
          <ac:chgData name="Joe Savile (2506027)" userId="87decbab-7226-4240-b9df-0ec87f540296" providerId="ADAL" clId="{66203140-EB07-49A0-A9BB-EB1479D0731B}" dt="2026-04-29T18:07:37.968" v="1852" actId="26606"/>
          <ac:grpSpMkLst>
            <pc:docMk/>
            <pc:sldMk cId="4025565505" sldId="259"/>
            <ac:grpSpMk id="112" creationId="{CD02B5D1-60D4-4D5B-AFD9-C986E227431B}"/>
          </ac:grpSpMkLst>
        </pc:grpChg>
        <pc:grpChg chg="add del">
          <ac:chgData name="Joe Savile (2506027)" userId="87decbab-7226-4240-b9df-0ec87f540296" providerId="ADAL" clId="{66203140-EB07-49A0-A9BB-EB1479D0731B}" dt="2026-04-29T18:00:21.669" v="1842" actId="26606"/>
          <ac:grpSpMkLst>
            <pc:docMk/>
            <pc:sldMk cId="4025565505" sldId="259"/>
            <ac:grpSpMk id="118" creationId="{B57BDC17-F1B3-455F-BBF1-680AA1F25C06}"/>
          </ac:grpSpMkLst>
        </pc:grpChg>
        <pc:grpChg chg="add del">
          <ac:chgData name="Joe Savile (2506027)" userId="87decbab-7226-4240-b9df-0ec87f540296" providerId="ADAL" clId="{66203140-EB07-49A0-A9BB-EB1479D0731B}" dt="2026-04-29T18:00:26.113" v="1844" actId="26606"/>
          <ac:grpSpMkLst>
            <pc:docMk/>
            <pc:sldMk cId="4025565505" sldId="259"/>
            <ac:grpSpMk id="127" creationId="{CD02B5D1-60D4-4D5B-AFD9-C986E227431B}"/>
          </ac:grpSpMkLst>
        </pc:grpChg>
        <pc:graphicFrameChg chg="mod">
          <ac:chgData name="Joe Savile (2506027)" userId="87decbab-7226-4240-b9df-0ec87f540296" providerId="ADAL" clId="{66203140-EB07-49A0-A9BB-EB1479D0731B}" dt="2026-04-29T13:34:00.015" v="1100" actId="14100"/>
          <ac:graphicFrameMkLst>
            <pc:docMk/>
            <pc:sldMk cId="4025565505" sldId="259"/>
            <ac:graphicFrameMk id="86" creationId="{1FF9E454-63C4-43A3-2B2F-A913E5A23D92}"/>
          </ac:graphicFrameMkLst>
        </pc:graphicFrameChg>
        <pc:graphicFrameChg chg="mod modGraphic">
          <ac:chgData name="Joe Savile (2506027)" userId="87decbab-7226-4240-b9df-0ec87f540296" providerId="ADAL" clId="{66203140-EB07-49A0-A9BB-EB1479D0731B}" dt="2026-04-29T18:07:47.041" v="1857" actId="26606"/>
          <ac:graphicFrameMkLst>
            <pc:docMk/>
            <pc:sldMk cId="4025565505" sldId="259"/>
            <ac:graphicFrameMk id="94" creationId="{DF7CB9FB-4563-479F-7417-A4CA014DDA86}"/>
          </ac:graphicFrameMkLst>
        </pc:graphicFrameChg>
        <pc:picChg chg="add del">
          <ac:chgData name="Joe Savile (2506027)" userId="87decbab-7226-4240-b9df-0ec87f540296" providerId="ADAL" clId="{66203140-EB07-49A0-A9BB-EB1479D0731B}" dt="2026-04-29T13:28:26.030" v="1053" actId="26606"/>
          <ac:picMkLst>
            <pc:docMk/>
            <pc:sldMk cId="4025565505" sldId="259"/>
            <ac:picMk id="5" creationId="{74757515-A694-B420-6022-8E6CC0503180}"/>
          </ac:picMkLst>
        </pc:picChg>
        <pc:cxnChg chg="add del">
          <ac:chgData name="Joe Savile (2506027)" userId="87decbab-7226-4240-b9df-0ec87f540296" providerId="ADAL" clId="{66203140-EB07-49A0-A9BB-EB1479D0731B}" dt="2026-04-29T13:28:30.493" v="1057" actId="26606"/>
          <ac:cxnSpMkLst>
            <pc:docMk/>
            <pc:sldMk cId="4025565505" sldId="259"/>
            <ac:cxnSpMk id="10" creationId="{7A77B115-9FF3-46AE-AE08-826DEB9A6246}"/>
          </ac:cxnSpMkLst>
        </pc:cxnChg>
        <pc:cxnChg chg="add del">
          <ac:chgData name="Joe Savile (2506027)" userId="87decbab-7226-4240-b9df-0ec87f540296" providerId="ADAL" clId="{66203140-EB07-49A0-A9BB-EB1479D0731B}" dt="2026-04-29T13:28:31.220" v="1059" actId="26606"/>
          <ac:cxnSpMkLst>
            <pc:docMk/>
            <pc:sldMk cId="4025565505" sldId="259"/>
            <ac:cxnSpMk id="20" creationId="{486F4EBC-E415-40E4-A8BA-BA66F0B632CB}"/>
          </ac:cxnSpMkLst>
        </pc:cxnChg>
      </pc:sldChg>
      <pc:sldChg chg="addSp delSp modSp del mod setBg setClrOvrMap delDesignElem">
        <pc:chgData name="Joe Savile (2506027)" userId="87decbab-7226-4240-b9df-0ec87f540296" providerId="ADAL" clId="{66203140-EB07-49A0-A9BB-EB1479D0731B}" dt="2026-04-29T12:48:40.281" v="488" actId="2696"/>
        <pc:sldMkLst>
          <pc:docMk/>
          <pc:sldMk cId="25372529" sldId="260"/>
        </pc:sldMkLst>
        <pc:spChg chg="mod">
          <ac:chgData name="Joe Savile (2506027)" userId="87decbab-7226-4240-b9df-0ec87f540296" providerId="ADAL" clId="{66203140-EB07-49A0-A9BB-EB1479D0731B}" dt="2026-04-29T11:56:23.629" v="212" actId="255"/>
          <ac:spMkLst>
            <pc:docMk/>
            <pc:sldMk cId="25372529" sldId="260"/>
            <ac:spMk id="2" creationId="{A58E0449-5CE1-5241-0098-B041A9DA0224}"/>
          </ac:spMkLst>
        </pc:spChg>
        <pc:spChg chg="mod">
          <ac:chgData name="Joe Savile (2506027)" userId="87decbab-7226-4240-b9df-0ec87f540296" providerId="ADAL" clId="{66203140-EB07-49A0-A9BB-EB1479D0731B}" dt="2026-04-29T11:56:14.130" v="211" actId="26606"/>
          <ac:spMkLst>
            <pc:docMk/>
            <pc:sldMk cId="25372529" sldId="260"/>
            <ac:spMk id="3" creationId="{B9B1C466-B923-B140-89C9-79F724CEA577}"/>
          </ac:spMkLst>
        </pc:spChg>
        <pc:spChg chg="add del">
          <ac:chgData name="Joe Savile (2506027)" userId="87decbab-7226-4240-b9df-0ec87f540296" providerId="ADAL" clId="{66203140-EB07-49A0-A9BB-EB1479D0731B}" dt="2026-04-29T11:56:12.512" v="208" actId="26606"/>
          <ac:spMkLst>
            <pc:docMk/>
            <pc:sldMk cId="25372529" sldId="260"/>
            <ac:spMk id="6" creationId="{E03BF673-8C68-4092-BF1B-53C57EFEC21F}"/>
          </ac:spMkLst>
        </pc:spChg>
        <pc:spChg chg="add del">
          <ac:chgData name="Joe Savile (2506027)" userId="87decbab-7226-4240-b9df-0ec87f540296" providerId="ADAL" clId="{66203140-EB07-49A0-A9BB-EB1479D0731B}" dt="2026-04-29T11:56:12.512" v="208" actId="26606"/>
          <ac:spMkLst>
            <pc:docMk/>
            <pc:sldMk cId="25372529" sldId="260"/>
            <ac:spMk id="7" creationId="{B1BDB70B-F0E6-4867-818F-C582494FB6D6}"/>
          </ac:spMkLst>
        </pc:spChg>
        <pc:spChg chg="add del">
          <ac:chgData name="Joe Savile (2506027)" userId="87decbab-7226-4240-b9df-0ec87f540296" providerId="ADAL" clId="{66203140-EB07-49A0-A9BB-EB1479D0731B}" dt="2026-04-29T10:21:54.672" v="30" actId="26606"/>
          <ac:spMkLst>
            <pc:docMk/>
            <pc:sldMk cId="25372529" sldId="260"/>
            <ac:spMk id="8" creationId="{C8643778-7F6C-4E8D-84D1-D5CDB9928191}"/>
          </ac:spMkLst>
        </pc:spChg>
        <pc:spChg chg="add del">
          <ac:chgData name="Joe Savile (2506027)" userId="87decbab-7226-4240-b9df-0ec87f540296" providerId="ADAL" clId="{66203140-EB07-49A0-A9BB-EB1479D0731B}" dt="2026-04-29T10:21:45.075" v="28" actId="26606"/>
          <ac:spMkLst>
            <pc:docMk/>
            <pc:sldMk cId="25372529" sldId="260"/>
            <ac:spMk id="9" creationId="{85428F22-76B3-4107-AADE-3F9EC95FD325}"/>
          </ac:spMkLst>
        </pc:spChg>
        <pc:spChg chg="add del">
          <ac:chgData name="Joe Savile (2506027)" userId="87decbab-7226-4240-b9df-0ec87f540296" providerId="ADAL" clId="{66203140-EB07-49A0-A9BB-EB1479D0731B}" dt="2026-04-29T10:21:54.672" v="30" actId="26606"/>
          <ac:spMkLst>
            <pc:docMk/>
            <pc:sldMk cId="25372529" sldId="260"/>
            <ac:spMk id="10" creationId="{1D22F88D-6907-48AF-B024-346E855E0D96}"/>
          </ac:spMkLst>
        </pc:spChg>
        <pc:spChg chg="add del">
          <ac:chgData name="Joe Savile (2506027)" userId="87decbab-7226-4240-b9df-0ec87f540296" providerId="ADAL" clId="{66203140-EB07-49A0-A9BB-EB1479D0731B}" dt="2026-04-29T11:55:57.591" v="205"/>
          <ac:spMkLst>
            <pc:docMk/>
            <pc:sldMk cId="25372529" sldId="260"/>
            <ac:spMk id="18" creationId="{225F4217-4021-45A0-812B-398F9A7A93F9}"/>
          </ac:spMkLst>
        </pc:spChg>
        <pc:spChg chg="add del">
          <ac:chgData name="Joe Savile (2506027)" userId="87decbab-7226-4240-b9df-0ec87f540296" providerId="ADAL" clId="{66203140-EB07-49A0-A9BB-EB1479D0731B}" dt="2026-04-29T11:56:14.114" v="210" actId="26606"/>
          <ac:spMkLst>
            <pc:docMk/>
            <pc:sldMk cId="25372529" sldId="260"/>
            <ac:spMk id="24" creationId="{85428F22-76B3-4107-AADE-3F9EC95FD325}"/>
          </ac:spMkLst>
        </pc:spChg>
        <pc:spChg chg="add del">
          <ac:chgData name="Joe Savile (2506027)" userId="87decbab-7226-4240-b9df-0ec87f540296" providerId="ADAL" clId="{66203140-EB07-49A0-A9BB-EB1479D0731B}" dt="2026-04-29T10:21:58.114" v="32" actId="26606"/>
          <ac:spMkLst>
            <pc:docMk/>
            <pc:sldMk cId="25372529" sldId="260"/>
            <ac:spMk id="30" creationId="{99CAC3B1-4879-424D-8F15-206277196159}"/>
          </ac:spMkLst>
        </pc:spChg>
        <pc:spChg chg="add del">
          <ac:chgData name="Joe Savile (2506027)" userId="87decbab-7226-4240-b9df-0ec87f540296" providerId="ADAL" clId="{66203140-EB07-49A0-A9BB-EB1479D0731B}" dt="2026-04-29T11:55:57.591" v="205"/>
          <ac:spMkLst>
            <pc:docMk/>
            <pc:sldMk cId="25372529" sldId="260"/>
            <ac:spMk id="36" creationId="{F659138C-74A1-445B-848C-3608AE871A9F}"/>
          </ac:spMkLst>
        </pc:spChg>
        <pc:spChg chg="add">
          <ac:chgData name="Joe Savile (2506027)" userId="87decbab-7226-4240-b9df-0ec87f540296" providerId="ADAL" clId="{66203140-EB07-49A0-A9BB-EB1479D0731B}" dt="2026-04-29T11:56:14.130" v="211" actId="26606"/>
          <ac:spMkLst>
            <pc:docMk/>
            <pc:sldMk cId="25372529" sldId="260"/>
            <ac:spMk id="46" creationId="{C8643778-7F6C-4E8D-84D1-D5CDB9928191}"/>
          </ac:spMkLst>
        </pc:spChg>
        <pc:spChg chg="add">
          <ac:chgData name="Joe Savile (2506027)" userId="87decbab-7226-4240-b9df-0ec87f540296" providerId="ADAL" clId="{66203140-EB07-49A0-A9BB-EB1479D0731B}" dt="2026-04-29T11:56:14.130" v="211" actId="26606"/>
          <ac:spMkLst>
            <pc:docMk/>
            <pc:sldMk cId="25372529" sldId="260"/>
            <ac:spMk id="47" creationId="{1D22F88D-6907-48AF-B024-346E855E0D96}"/>
          </ac:spMkLst>
        </pc:spChg>
        <pc:grpChg chg="add del">
          <ac:chgData name="Joe Savile (2506027)" userId="87decbab-7226-4240-b9df-0ec87f540296" providerId="ADAL" clId="{66203140-EB07-49A0-A9BB-EB1479D0731B}" dt="2026-04-29T10:21:45.075" v="28" actId="26606"/>
          <ac:grpSpMkLst>
            <pc:docMk/>
            <pc:sldMk cId="25372529" sldId="260"/>
            <ac:grpSpMk id="11" creationId="{5346FBCF-5353-4172-96F5-4B7EB07777C4}"/>
          </ac:grpSpMkLst>
        </pc:grpChg>
        <pc:grpChg chg="add del">
          <ac:chgData name="Joe Savile (2506027)" userId="87decbab-7226-4240-b9df-0ec87f540296" providerId="ADAL" clId="{66203140-EB07-49A0-A9BB-EB1479D0731B}" dt="2026-04-29T11:56:12.512" v="208" actId="26606"/>
          <ac:grpSpMkLst>
            <pc:docMk/>
            <pc:sldMk cId="25372529" sldId="260"/>
            <ac:grpSpMk id="12" creationId="{1E52C707-F508-47B5-8864-8CC3EE0F030B}"/>
          </ac:grpSpMkLst>
        </pc:grpChg>
        <pc:grpChg chg="add del">
          <ac:chgData name="Joe Savile (2506027)" userId="87decbab-7226-4240-b9df-0ec87f540296" providerId="ADAL" clId="{66203140-EB07-49A0-A9BB-EB1479D0731B}" dt="2026-04-29T10:21:45.075" v="28" actId="26606"/>
          <ac:grpSpMkLst>
            <pc:docMk/>
            <pc:sldMk cId="25372529" sldId="260"/>
            <ac:grpSpMk id="15" creationId="{78326E10-C8CB-487F-A110-F861268DE619}"/>
          </ac:grpSpMkLst>
        </pc:grpChg>
        <pc:grpChg chg="add del">
          <ac:chgData name="Joe Savile (2506027)" userId="87decbab-7226-4240-b9df-0ec87f540296" providerId="ADAL" clId="{66203140-EB07-49A0-A9BB-EB1479D0731B}" dt="2026-04-29T10:21:54.672" v="30" actId="26606"/>
          <ac:grpSpMkLst>
            <pc:docMk/>
            <pc:sldMk cId="25372529" sldId="260"/>
            <ac:grpSpMk id="23" creationId="{F3842748-48B5-4DD0-A06A-A31C74024A99}"/>
          </ac:grpSpMkLst>
        </pc:grpChg>
        <pc:grpChg chg="add del">
          <ac:chgData name="Joe Savile (2506027)" userId="87decbab-7226-4240-b9df-0ec87f540296" providerId="ADAL" clId="{66203140-EB07-49A0-A9BB-EB1479D0731B}" dt="2026-04-29T11:56:14.114" v="210" actId="26606"/>
          <ac:grpSpMkLst>
            <pc:docMk/>
            <pc:sldMk cId="25372529" sldId="260"/>
            <ac:grpSpMk id="25" creationId="{5346FBCF-5353-4172-96F5-4B7EB07777C4}"/>
          </ac:grpSpMkLst>
        </pc:grpChg>
        <pc:grpChg chg="add del">
          <ac:chgData name="Joe Savile (2506027)" userId="87decbab-7226-4240-b9df-0ec87f540296" providerId="ADAL" clId="{66203140-EB07-49A0-A9BB-EB1479D0731B}" dt="2026-04-29T11:56:14.114" v="210" actId="26606"/>
          <ac:grpSpMkLst>
            <pc:docMk/>
            <pc:sldMk cId="25372529" sldId="260"/>
            <ac:grpSpMk id="28" creationId="{78326E10-C8CB-487F-A110-F861268DE619}"/>
          </ac:grpSpMkLst>
        </pc:grpChg>
        <pc:grpChg chg="add del">
          <ac:chgData name="Joe Savile (2506027)" userId="87decbab-7226-4240-b9df-0ec87f540296" providerId="ADAL" clId="{66203140-EB07-49A0-A9BB-EB1479D0731B}" dt="2026-04-29T10:21:58.114" v="32" actId="26606"/>
          <ac:grpSpMkLst>
            <pc:docMk/>
            <pc:sldMk cId="25372529" sldId="260"/>
            <ac:grpSpMk id="31" creationId="{4B8492CB-DFBA-4A82-9778-F21493DA36C1}"/>
          </ac:grpSpMkLst>
        </pc:grpChg>
        <pc:grpChg chg="add del">
          <ac:chgData name="Joe Savile (2506027)" userId="87decbab-7226-4240-b9df-0ec87f540296" providerId="ADAL" clId="{66203140-EB07-49A0-A9BB-EB1479D0731B}" dt="2026-04-29T11:55:57.591" v="205"/>
          <ac:grpSpMkLst>
            <pc:docMk/>
            <pc:sldMk cId="25372529" sldId="260"/>
            <ac:grpSpMk id="37" creationId="{7DFD7409-66D7-4C9C-B528-E79EB64A4D31}"/>
          </ac:grpSpMkLst>
        </pc:grpChg>
        <pc:grpChg chg="add">
          <ac:chgData name="Joe Savile (2506027)" userId="87decbab-7226-4240-b9df-0ec87f540296" providerId="ADAL" clId="{66203140-EB07-49A0-A9BB-EB1479D0731B}" dt="2026-04-29T11:56:14.130" v="211" actId="26606"/>
          <ac:grpSpMkLst>
            <pc:docMk/>
            <pc:sldMk cId="25372529" sldId="260"/>
            <ac:grpSpMk id="48" creationId="{F3842748-48B5-4DD0-A06A-A31C74024A99}"/>
          </ac:grpSpMkLst>
        </pc:grpChg>
        <pc:picChg chg="add del">
          <ac:chgData name="Joe Savile (2506027)" userId="87decbab-7226-4240-b9df-0ec87f540296" providerId="ADAL" clId="{66203140-EB07-49A0-A9BB-EB1479D0731B}" dt="2026-04-29T10:21:45.075" v="28" actId="26606"/>
          <ac:picMkLst>
            <pc:docMk/>
            <pc:sldMk cId="25372529" sldId="260"/>
            <ac:picMk id="5" creationId="{0580FADC-606F-A6F1-DE87-6090330598B2}"/>
          </ac:picMkLst>
        </pc:picChg>
        <pc:picChg chg="add del">
          <ac:chgData name="Joe Savile (2506027)" userId="87decbab-7226-4240-b9df-0ec87f540296" providerId="ADAL" clId="{66203140-EB07-49A0-A9BB-EB1479D0731B}" dt="2026-04-29T11:56:14.114" v="210" actId="26606"/>
          <ac:picMkLst>
            <pc:docMk/>
            <pc:sldMk cId="25372529" sldId="260"/>
            <ac:picMk id="44" creationId="{54B2D3EB-2D92-B509-CB83-51DC4888252D}"/>
          </ac:picMkLst>
        </pc:picChg>
        <pc:cxnChg chg="add del">
          <ac:chgData name="Joe Savile (2506027)" userId="87decbab-7226-4240-b9df-0ec87f540296" providerId="ADAL" clId="{66203140-EB07-49A0-A9BB-EB1479D0731B}" dt="2026-04-29T11:55:57.591" v="205"/>
          <ac:cxnSpMkLst>
            <pc:docMk/>
            <pc:sldMk cId="25372529" sldId="260"/>
            <ac:cxnSpMk id="20" creationId="{486F4EBC-E415-40E4-A8BA-BA66F0B632CB}"/>
          </ac:cxnSpMkLst>
        </pc:cxnChg>
      </pc:sldChg>
      <pc:sldChg chg="del ord">
        <pc:chgData name="Joe Savile (2506027)" userId="87decbab-7226-4240-b9df-0ec87f540296" providerId="ADAL" clId="{66203140-EB07-49A0-A9BB-EB1479D0731B}" dt="2026-04-29T10:12:12.793" v="2" actId="2696"/>
        <pc:sldMkLst>
          <pc:docMk/>
          <pc:sldMk cId="362782044" sldId="261"/>
        </pc:sldMkLst>
      </pc:sldChg>
      <pc:sldChg chg="modSp mod">
        <pc:chgData name="Joe Savile (2506027)" userId="87decbab-7226-4240-b9df-0ec87f540296" providerId="ADAL" clId="{66203140-EB07-49A0-A9BB-EB1479D0731B}" dt="2026-04-30T11:10:24.779" v="1944" actId="1076"/>
        <pc:sldMkLst>
          <pc:docMk/>
          <pc:sldMk cId="3973867439" sldId="262"/>
        </pc:sldMkLst>
        <pc:spChg chg="mod">
          <ac:chgData name="Joe Savile (2506027)" userId="87decbab-7226-4240-b9df-0ec87f540296" providerId="ADAL" clId="{66203140-EB07-49A0-A9BB-EB1479D0731B}" dt="2026-04-30T11:10:22.051" v="1943" actId="1076"/>
          <ac:spMkLst>
            <pc:docMk/>
            <pc:sldMk cId="3973867439" sldId="262"/>
            <ac:spMk id="2" creationId="{F6980C25-55FF-0F3A-C3EB-38D7318B7AD6}"/>
          </ac:spMkLst>
        </pc:spChg>
        <pc:spChg chg="mod">
          <ac:chgData name="Joe Savile (2506027)" userId="87decbab-7226-4240-b9df-0ec87f540296" providerId="ADAL" clId="{66203140-EB07-49A0-A9BB-EB1479D0731B}" dt="2026-04-30T11:10:24.779" v="1944" actId="1076"/>
          <ac:spMkLst>
            <pc:docMk/>
            <pc:sldMk cId="3973867439" sldId="262"/>
            <ac:spMk id="3" creationId="{C052718C-5C4C-5DB1-FBF1-5DFCCC1B5273}"/>
          </ac:spMkLst>
        </pc:spChg>
      </pc:sldChg>
      <pc:sldChg chg="addSp delSp modSp mod">
        <pc:chgData name="Joe Savile (2506027)" userId="87decbab-7226-4240-b9df-0ec87f540296" providerId="ADAL" clId="{66203140-EB07-49A0-A9BB-EB1479D0731B}" dt="2026-04-30T11:16:45.361" v="1984" actId="20577"/>
        <pc:sldMkLst>
          <pc:docMk/>
          <pc:sldMk cId="2169623342" sldId="263"/>
        </pc:sldMkLst>
        <pc:spChg chg="mod">
          <ac:chgData name="Joe Savile (2506027)" userId="87decbab-7226-4240-b9df-0ec87f540296" providerId="ADAL" clId="{66203140-EB07-49A0-A9BB-EB1479D0731B}" dt="2026-04-30T11:12:19.416" v="1979" actId="113"/>
          <ac:spMkLst>
            <pc:docMk/>
            <pc:sldMk cId="2169623342" sldId="263"/>
            <ac:spMk id="2" creationId="{3FC13F4A-55B8-45FB-FF4C-BF1D552005AA}"/>
          </ac:spMkLst>
        </pc:spChg>
        <pc:spChg chg="del mod">
          <ac:chgData name="Joe Savile (2506027)" userId="87decbab-7226-4240-b9df-0ec87f540296" providerId="ADAL" clId="{66203140-EB07-49A0-A9BB-EB1479D0731B}" dt="2026-04-29T11:21:28.141" v="66" actId="21"/>
          <ac:spMkLst>
            <pc:docMk/>
            <pc:sldMk cId="2169623342" sldId="263"/>
            <ac:spMk id="3" creationId="{D6747944-66D4-5FE9-0E58-154A5E477FCF}"/>
          </ac:spMkLst>
        </pc:spChg>
        <pc:spChg chg="add del mod">
          <ac:chgData name="Joe Savile (2506027)" userId="87decbab-7226-4240-b9df-0ec87f540296" providerId="ADAL" clId="{66203140-EB07-49A0-A9BB-EB1479D0731B}" dt="2026-04-29T11:30:38.823" v="76"/>
          <ac:spMkLst>
            <pc:docMk/>
            <pc:sldMk cId="2169623342" sldId="263"/>
            <ac:spMk id="4" creationId="{7BC03B67-FEF0-F1B2-D1F5-72BABAD2A019}"/>
          </ac:spMkLst>
        </pc:spChg>
        <pc:spChg chg="add mod">
          <ac:chgData name="Joe Savile (2506027)" userId="87decbab-7226-4240-b9df-0ec87f540296" providerId="ADAL" clId="{66203140-EB07-49A0-A9BB-EB1479D0731B}" dt="2026-04-30T11:16:45.361" v="1984" actId="20577"/>
          <ac:spMkLst>
            <pc:docMk/>
            <pc:sldMk cId="2169623342" sldId="263"/>
            <ac:spMk id="5" creationId="{6D62EF5E-B186-F4CD-A009-7BE543FD5101}"/>
          </ac:spMkLst>
        </pc:spChg>
        <pc:spChg chg="add del mod">
          <ac:chgData name="Joe Savile (2506027)" userId="87decbab-7226-4240-b9df-0ec87f540296" providerId="ADAL" clId="{66203140-EB07-49A0-A9BB-EB1479D0731B}" dt="2026-04-29T18:19:39.558" v="1867"/>
          <ac:spMkLst>
            <pc:docMk/>
            <pc:sldMk cId="2169623342" sldId="263"/>
            <ac:spMk id="6" creationId="{B606DD84-49C1-3923-5BCE-33E2A50E9D9E}"/>
          </ac:spMkLst>
        </pc:spChg>
        <pc:graphicFrameChg chg="add mod">
          <ac:chgData name="Joe Savile (2506027)" userId="87decbab-7226-4240-b9df-0ec87f540296" providerId="ADAL" clId="{66203140-EB07-49A0-A9BB-EB1479D0731B}" dt="2026-04-30T11:02:26.695" v="1927"/>
          <ac:graphicFrameMkLst>
            <pc:docMk/>
            <pc:sldMk cId="2169623342" sldId="263"/>
            <ac:graphicFrameMk id="3" creationId="{1E782391-B846-5B7E-CDE5-600C69D585F1}"/>
          </ac:graphicFrameMkLst>
        </pc:graphicFrameChg>
        <pc:graphicFrameChg chg="add mod">
          <ac:chgData name="Joe Savile (2506027)" userId="87decbab-7226-4240-b9df-0ec87f540296" providerId="ADAL" clId="{66203140-EB07-49A0-A9BB-EB1479D0731B}" dt="2026-04-30T11:03:38.048" v="1931"/>
          <ac:graphicFrameMkLst>
            <pc:docMk/>
            <pc:sldMk cId="2169623342" sldId="263"/>
            <ac:graphicFrameMk id="4" creationId="{5478ABA4-742C-5DB3-D74B-D7C975B47E0A}"/>
          </ac:graphicFrameMkLst>
        </pc:graphicFrameChg>
        <pc:graphicFrameChg chg="add mod">
          <ac:chgData name="Joe Savile (2506027)" userId="87decbab-7226-4240-b9df-0ec87f540296" providerId="ADAL" clId="{66203140-EB07-49A0-A9BB-EB1479D0731B}" dt="2026-04-29T18:19:36.832" v="1865"/>
          <ac:graphicFrameMkLst>
            <pc:docMk/>
            <pc:sldMk cId="2169623342" sldId="263"/>
            <ac:graphicFrameMk id="7" creationId="{9106AB1C-68F8-7A42-7755-BC74AEE69353}"/>
          </ac:graphicFrameMkLst>
        </pc:graphicFrameChg>
      </pc:sldChg>
      <pc:sldChg chg="addSp delSp modSp mod setBg addAnim delAnim setClrOvrMap delDesignElem">
        <pc:chgData name="Joe Savile (2506027)" userId="87decbab-7226-4240-b9df-0ec87f540296" providerId="ADAL" clId="{66203140-EB07-49A0-A9BB-EB1479D0731B}" dt="2026-04-29T15:19:30.965" v="1810" actId="1076"/>
        <pc:sldMkLst>
          <pc:docMk/>
          <pc:sldMk cId="2466802" sldId="264"/>
        </pc:sldMkLst>
        <pc:spChg chg="mod">
          <ac:chgData name="Joe Savile (2506027)" userId="87decbab-7226-4240-b9df-0ec87f540296" providerId="ADAL" clId="{66203140-EB07-49A0-A9BB-EB1479D0731B}" dt="2026-04-29T13:40:43.371" v="1160" actId="26606"/>
          <ac:spMkLst>
            <pc:docMk/>
            <pc:sldMk cId="2466802" sldId="264"/>
            <ac:spMk id="2" creationId="{A366A118-A7AC-F60A-49E9-1FC859AAD158}"/>
          </ac:spMkLst>
        </pc:spChg>
        <pc:spChg chg="add del">
          <ac:chgData name="Joe Savile (2506027)" userId="87decbab-7226-4240-b9df-0ec87f540296" providerId="ADAL" clId="{66203140-EB07-49A0-A9BB-EB1479D0731B}" dt="2026-04-29T13:13:15.358" v="761"/>
          <ac:spMkLst>
            <pc:docMk/>
            <pc:sldMk cId="2466802" sldId="264"/>
            <ac:spMk id="5" creationId="{9CD9ACDE-8038-488C-AB0C-5FD1A373C8CD}"/>
          </ac:spMkLst>
        </pc:spChg>
        <pc:spChg chg="add del">
          <ac:chgData name="Joe Savile (2506027)" userId="87decbab-7226-4240-b9df-0ec87f540296" providerId="ADAL" clId="{66203140-EB07-49A0-A9BB-EB1479D0731B}" dt="2026-04-29T13:13:15.358" v="761"/>
          <ac:spMkLst>
            <pc:docMk/>
            <pc:sldMk cId="2466802" sldId="264"/>
            <ac:spMk id="6" creationId="{DA6C2449-5F66-4753-AAA3-4AD81E57A0E5}"/>
          </ac:spMkLst>
        </pc:spChg>
        <pc:spChg chg="add del">
          <ac:chgData name="Joe Savile (2506027)" userId="87decbab-7226-4240-b9df-0ec87f540296" providerId="ADAL" clId="{66203140-EB07-49A0-A9BB-EB1479D0731B}" dt="2026-04-29T13:04:14.325" v="600" actId="22"/>
          <ac:spMkLst>
            <pc:docMk/>
            <pc:sldMk cId="2466802" sldId="264"/>
            <ac:spMk id="7" creationId="{AFBB6D6D-7795-9818-56F8-6A2E2B1316F2}"/>
          </ac:spMkLst>
        </pc:spChg>
        <pc:spChg chg="add del">
          <ac:chgData name="Joe Savile (2506027)" userId="87decbab-7226-4240-b9df-0ec87f540296" providerId="ADAL" clId="{66203140-EB07-49A0-A9BB-EB1479D0731B}" dt="2026-04-29T10:21:38.999" v="26"/>
          <ac:spMkLst>
            <pc:docMk/>
            <pc:sldMk cId="2466802" sldId="264"/>
            <ac:spMk id="15" creationId="{675B157A-751A-4B3B-84E6-DAD66F6593CA}"/>
          </ac:spMkLst>
        </pc:spChg>
        <pc:spChg chg="add mod">
          <ac:chgData name="Joe Savile (2506027)" userId="87decbab-7226-4240-b9df-0ec87f540296" providerId="ADAL" clId="{66203140-EB07-49A0-A9BB-EB1479D0731B}" dt="2026-04-29T15:19:30.965" v="1810" actId="1076"/>
          <ac:spMkLst>
            <pc:docMk/>
            <pc:sldMk cId="2466802" sldId="264"/>
            <ac:spMk id="15" creationId="{CEA814FA-B798-6CB7-D503-1494FDE5C9A7}"/>
          </ac:spMkLst>
        </pc:spChg>
        <pc:spChg chg="add del">
          <ac:chgData name="Joe Savile (2506027)" userId="87decbab-7226-4240-b9df-0ec87f540296" providerId="ADAL" clId="{66203140-EB07-49A0-A9BB-EB1479D0731B}" dt="2026-04-29T13:30:11.529" v="1074" actId="26606"/>
          <ac:spMkLst>
            <pc:docMk/>
            <pc:sldMk cId="2466802" sldId="264"/>
            <ac:spMk id="16" creationId="{E67A1FC6-22FB-4EA7-B90A-C9F18FBEF30F}"/>
          </ac:spMkLst>
        </pc:spChg>
        <pc:spChg chg="add del">
          <ac:chgData name="Joe Savile (2506027)" userId="87decbab-7226-4240-b9df-0ec87f540296" providerId="ADAL" clId="{66203140-EB07-49A0-A9BB-EB1479D0731B}" dt="2026-04-29T13:30:11.529" v="1074" actId="26606"/>
          <ac:spMkLst>
            <pc:docMk/>
            <pc:sldMk cId="2466802" sldId="264"/>
            <ac:spMk id="18" creationId="{6246FDC4-DD97-431A-914A-9EB57A4A3C7C}"/>
          </ac:spMkLst>
        </pc:spChg>
        <pc:spChg chg="add del">
          <ac:chgData name="Joe Savile (2506027)" userId="87decbab-7226-4240-b9df-0ec87f540296" providerId="ADAL" clId="{66203140-EB07-49A0-A9BB-EB1479D0731B}" dt="2026-04-29T13:30:11.529" v="1074" actId="26606"/>
          <ac:spMkLst>
            <pc:docMk/>
            <pc:sldMk cId="2466802" sldId="264"/>
            <ac:spMk id="20" creationId="{CD4E68A2-74B0-42F5-BB75-2E1A7C2018C7}"/>
          </ac:spMkLst>
        </pc:spChg>
        <pc:spChg chg="add del">
          <ac:chgData name="Joe Savile (2506027)" userId="87decbab-7226-4240-b9df-0ec87f540296" providerId="ADAL" clId="{66203140-EB07-49A0-A9BB-EB1479D0731B}" dt="2026-04-29T10:21:38.999" v="26"/>
          <ac:spMkLst>
            <pc:docMk/>
            <pc:sldMk cId="2466802" sldId="264"/>
            <ac:spMk id="25" creationId="{734F9891-918B-4907-B215-68406A700E8D}"/>
          </ac:spMkLst>
        </pc:spChg>
        <pc:spChg chg="add del">
          <ac:chgData name="Joe Savile (2506027)" userId="87decbab-7226-4240-b9df-0ec87f540296" providerId="ADAL" clId="{66203140-EB07-49A0-A9BB-EB1479D0731B}" dt="2026-04-29T13:30:17.690" v="1076" actId="26606"/>
          <ac:spMkLst>
            <pc:docMk/>
            <pc:sldMk cId="2466802" sldId="264"/>
            <ac:spMk id="26" creationId="{E5A92FE9-DB05-4D0D-AF5A-BE8664B9FFB4}"/>
          </ac:spMkLst>
        </pc:spChg>
        <pc:spChg chg="add del">
          <ac:chgData name="Joe Savile (2506027)" userId="87decbab-7226-4240-b9df-0ec87f540296" providerId="ADAL" clId="{66203140-EB07-49A0-A9BB-EB1479D0731B}" dt="2026-04-29T13:40:43.371" v="1160" actId="26606"/>
          <ac:spMkLst>
            <pc:docMk/>
            <pc:sldMk cId="2466802" sldId="264"/>
            <ac:spMk id="31" creationId="{A6073935-E043-4801-AF06-06093A9145F7}"/>
          </ac:spMkLst>
        </pc:spChg>
        <pc:spChg chg="add del">
          <ac:chgData name="Joe Savile (2506027)" userId="87decbab-7226-4240-b9df-0ec87f540296" providerId="ADAL" clId="{66203140-EB07-49A0-A9BB-EB1479D0731B}" dt="2026-04-29T13:08:34.353" v="701" actId="26606"/>
          <ac:spMkLst>
            <pc:docMk/>
            <pc:sldMk cId="2466802" sldId="264"/>
            <ac:spMk id="37" creationId="{E5A92FE9-DB05-4D0D-AF5A-BE8664B9FFB4}"/>
          </ac:spMkLst>
        </pc:spChg>
        <pc:spChg chg="add del">
          <ac:chgData name="Joe Savile (2506027)" userId="87decbab-7226-4240-b9df-0ec87f540296" providerId="ADAL" clId="{66203140-EB07-49A0-A9BB-EB1479D0731B}" dt="2026-04-29T13:40:43.371" v="1160" actId="26606"/>
          <ac:spMkLst>
            <pc:docMk/>
            <pc:sldMk cId="2466802" sldId="264"/>
            <ac:spMk id="38" creationId="{8D6B9972-4A81-4223-9901-0E559A1D5E59}"/>
          </ac:spMkLst>
        </pc:spChg>
        <pc:spChg chg="add del">
          <ac:chgData name="Joe Savile (2506027)" userId="87decbab-7226-4240-b9df-0ec87f540296" providerId="ADAL" clId="{66203140-EB07-49A0-A9BB-EB1479D0731B}" dt="2026-04-29T13:34:11.968" v="1112"/>
          <ac:spMkLst>
            <pc:docMk/>
            <pc:sldMk cId="2466802" sldId="264"/>
            <ac:spMk id="43" creationId="{384E03DA-B800-46E1-AF36-59DF74A4B0F7}"/>
          </ac:spMkLst>
        </pc:spChg>
        <pc:spChg chg="add del">
          <ac:chgData name="Joe Savile (2506027)" userId="87decbab-7226-4240-b9df-0ec87f540296" providerId="ADAL" clId="{66203140-EB07-49A0-A9BB-EB1479D0731B}" dt="2026-04-29T13:34:11.968" v="1112"/>
          <ac:spMkLst>
            <pc:docMk/>
            <pc:sldMk cId="2466802" sldId="264"/>
            <ac:spMk id="44" creationId="{D7A9900B-CB87-464C-884A-B15D70B64935}"/>
          </ac:spMkLst>
        </pc:spChg>
        <pc:spChg chg="add del">
          <ac:chgData name="Joe Savile (2506027)" userId="87decbab-7226-4240-b9df-0ec87f540296" providerId="ADAL" clId="{66203140-EB07-49A0-A9BB-EB1479D0731B}" dt="2026-04-29T13:40:59.496" v="1162"/>
          <ac:spMkLst>
            <pc:docMk/>
            <pc:sldMk cId="2466802" sldId="264"/>
            <ac:spMk id="53" creationId="{1D4477A3-7936-4C6B-B46C-52E99531272A}"/>
          </ac:spMkLst>
        </pc:spChg>
        <pc:spChg chg="add del">
          <ac:chgData name="Joe Savile (2506027)" userId="87decbab-7226-4240-b9df-0ec87f540296" providerId="ADAL" clId="{66203140-EB07-49A0-A9BB-EB1479D0731B}" dt="2026-04-29T13:40:59.496" v="1162"/>
          <ac:spMkLst>
            <pc:docMk/>
            <pc:sldMk cId="2466802" sldId="264"/>
            <ac:spMk id="63" creationId="{C29A1D40-470D-401E-8548-6FF3CF37797D}"/>
          </ac:spMkLst>
        </pc:spChg>
        <pc:spChg chg="add">
          <ac:chgData name="Joe Savile (2506027)" userId="87decbab-7226-4240-b9df-0ec87f540296" providerId="ADAL" clId="{66203140-EB07-49A0-A9BB-EB1479D0731B}" dt="2026-04-29T13:41:03.768" v="1163" actId="26606"/>
          <ac:spMkLst>
            <pc:docMk/>
            <pc:sldMk cId="2466802" sldId="264"/>
            <ac:spMk id="68" creationId="{1D4477A3-7936-4C6B-B46C-52E99531272A}"/>
          </ac:spMkLst>
        </pc:spChg>
        <pc:spChg chg="add">
          <ac:chgData name="Joe Savile (2506027)" userId="87decbab-7226-4240-b9df-0ec87f540296" providerId="ADAL" clId="{66203140-EB07-49A0-A9BB-EB1479D0731B}" dt="2026-04-29T13:41:03.768" v="1163" actId="26606"/>
          <ac:spMkLst>
            <pc:docMk/>
            <pc:sldMk cId="2466802" sldId="264"/>
            <ac:spMk id="76" creationId="{C29A1D40-470D-401E-8548-6FF3CF37797D}"/>
          </ac:spMkLst>
        </pc:spChg>
        <pc:grpChg chg="add del">
          <ac:chgData name="Joe Savile (2506027)" userId="87decbab-7226-4240-b9df-0ec87f540296" providerId="ADAL" clId="{66203140-EB07-49A0-A9BB-EB1479D0731B}" dt="2026-04-29T13:13:15.358" v="761"/>
          <ac:grpSpMkLst>
            <pc:docMk/>
            <pc:sldMk cId="2466802" sldId="264"/>
            <ac:grpSpMk id="4" creationId="{E9D059B6-ADD8-488A-B346-63289E90D13F}"/>
          </ac:grpSpMkLst>
        </pc:grpChg>
        <pc:grpChg chg="add del">
          <ac:chgData name="Joe Savile (2506027)" userId="87decbab-7226-4240-b9df-0ec87f540296" providerId="ADAL" clId="{66203140-EB07-49A0-A9BB-EB1479D0731B}" dt="2026-04-29T10:21:38.999" v="26"/>
          <ac:grpSpMkLst>
            <pc:docMk/>
            <pc:sldMk cId="2466802" sldId="264"/>
            <ac:grpSpMk id="7" creationId="{E9D059B6-ADD8-488A-B346-63289E90D13F}"/>
          </ac:grpSpMkLst>
        </pc:grpChg>
        <pc:grpChg chg="add del">
          <ac:chgData name="Joe Savile (2506027)" userId="87decbab-7226-4240-b9df-0ec87f540296" providerId="ADAL" clId="{66203140-EB07-49A0-A9BB-EB1479D0731B}" dt="2026-04-29T13:40:43.371" v="1160" actId="26606"/>
          <ac:grpSpMkLst>
            <pc:docMk/>
            <pc:sldMk cId="2466802" sldId="264"/>
            <ac:grpSpMk id="9" creationId="{C616B3DC-C165-433D-9187-62DCC0E317D3}"/>
          </ac:grpSpMkLst>
        </pc:grpChg>
        <pc:grpChg chg="add del">
          <ac:chgData name="Joe Savile (2506027)" userId="87decbab-7226-4240-b9df-0ec87f540296" providerId="ADAL" clId="{66203140-EB07-49A0-A9BB-EB1479D0731B}" dt="2026-04-29T13:30:11.529" v="1074" actId="26606"/>
          <ac:grpSpMkLst>
            <pc:docMk/>
            <pc:sldMk cId="2466802" sldId="264"/>
            <ac:grpSpMk id="14" creationId="{E9D059B6-ADD8-488A-B346-63289E90D13F}"/>
          </ac:grpSpMkLst>
        </pc:grpChg>
        <pc:grpChg chg="add del">
          <ac:chgData name="Joe Savile (2506027)" userId="87decbab-7226-4240-b9df-0ec87f540296" providerId="ADAL" clId="{66203140-EB07-49A0-A9BB-EB1479D0731B}" dt="2026-04-29T10:21:38.999" v="26"/>
          <ac:grpSpMkLst>
            <pc:docMk/>
            <pc:sldMk cId="2466802" sldId="264"/>
            <ac:grpSpMk id="17" creationId="{FBC8EF01-693C-48AC-85A7-E9DECBCDB7D3}"/>
          </ac:grpSpMkLst>
        </pc:grpChg>
        <pc:grpChg chg="add del">
          <ac:chgData name="Joe Savile (2506027)" userId="87decbab-7226-4240-b9df-0ec87f540296" providerId="ADAL" clId="{66203140-EB07-49A0-A9BB-EB1479D0731B}" dt="2026-04-29T13:13:15.358" v="761"/>
          <ac:grpSpMkLst>
            <pc:docMk/>
            <pc:sldMk cId="2466802" sldId="264"/>
            <ac:grpSpMk id="19" creationId="{329F7DAB-18F4-436A-A0D8-61013DEB6F50}"/>
          </ac:grpSpMkLst>
        </pc:grpChg>
        <pc:grpChg chg="add del">
          <ac:chgData name="Joe Savile (2506027)" userId="87decbab-7226-4240-b9df-0ec87f540296" providerId="ADAL" clId="{66203140-EB07-49A0-A9BB-EB1479D0731B}" dt="2026-04-29T13:30:17.690" v="1076" actId="26606"/>
          <ac:grpSpMkLst>
            <pc:docMk/>
            <pc:sldMk cId="2466802" sldId="264"/>
            <ac:grpSpMk id="24" creationId="{E9D059B6-ADD8-488A-B346-63289E90D13F}"/>
          </ac:grpSpMkLst>
        </pc:grpChg>
        <pc:grpChg chg="add del">
          <ac:chgData name="Joe Savile (2506027)" userId="87decbab-7226-4240-b9df-0ec87f540296" providerId="ADAL" clId="{66203140-EB07-49A0-A9BB-EB1479D0731B}" dt="2026-04-29T13:30:17.690" v="1076" actId="26606"/>
          <ac:grpSpMkLst>
            <pc:docMk/>
            <pc:sldMk cId="2466802" sldId="264"/>
            <ac:grpSpMk id="28" creationId="{53D9B26A-5143-49A7-BA98-D871D5BD719A}"/>
          </ac:grpSpMkLst>
        </pc:grpChg>
        <pc:grpChg chg="add del">
          <ac:chgData name="Joe Savile (2506027)" userId="87decbab-7226-4240-b9df-0ec87f540296" providerId="ADAL" clId="{66203140-EB07-49A0-A9BB-EB1479D0731B}" dt="2026-04-29T13:08:34.353" v="701" actId="26606"/>
          <ac:grpSpMkLst>
            <pc:docMk/>
            <pc:sldMk cId="2466802" sldId="264"/>
            <ac:grpSpMk id="29" creationId="{E9D059B6-ADD8-488A-B346-63289E90D13F}"/>
          </ac:grpSpMkLst>
        </pc:grpChg>
        <pc:grpChg chg="add del">
          <ac:chgData name="Joe Savile (2506027)" userId="87decbab-7226-4240-b9df-0ec87f540296" providerId="ADAL" clId="{66203140-EB07-49A0-A9BB-EB1479D0731B}" dt="2026-04-29T13:40:43.371" v="1160" actId="26606"/>
          <ac:grpSpMkLst>
            <pc:docMk/>
            <pc:sldMk cId="2466802" sldId="264"/>
            <ac:grpSpMk id="32" creationId="{8AC26FF4-D6F9-4A94-A837-D051A101EDD3}"/>
          </ac:grpSpMkLst>
        </pc:grpChg>
        <pc:grpChg chg="add del">
          <ac:chgData name="Joe Savile (2506027)" userId="87decbab-7226-4240-b9df-0ec87f540296" providerId="ADAL" clId="{66203140-EB07-49A0-A9BB-EB1479D0731B}" dt="2026-04-29T13:34:11.968" v="1112"/>
          <ac:grpSpMkLst>
            <pc:docMk/>
            <pc:sldMk cId="2466802" sldId="264"/>
            <ac:grpSpMk id="34" creationId="{E9D059B6-ADD8-488A-B346-63289E90D13F}"/>
          </ac:grpSpMkLst>
        </pc:grpChg>
        <pc:grpChg chg="add del">
          <ac:chgData name="Joe Savile (2506027)" userId="87decbab-7226-4240-b9df-0ec87f540296" providerId="ADAL" clId="{66203140-EB07-49A0-A9BB-EB1479D0731B}" dt="2026-04-29T13:08:34.353" v="701" actId="26606"/>
          <ac:grpSpMkLst>
            <pc:docMk/>
            <pc:sldMk cId="2466802" sldId="264"/>
            <ac:grpSpMk id="39" creationId="{53D9B26A-5143-49A7-BA98-D871D5BD719A}"/>
          </ac:grpSpMkLst>
        </pc:grpChg>
        <pc:grpChg chg="add del">
          <ac:chgData name="Joe Savile (2506027)" userId="87decbab-7226-4240-b9df-0ec87f540296" providerId="ADAL" clId="{66203140-EB07-49A0-A9BB-EB1479D0731B}" dt="2026-04-29T13:40:59.496" v="1162"/>
          <ac:grpSpMkLst>
            <pc:docMk/>
            <pc:sldMk cId="2466802" sldId="264"/>
            <ac:grpSpMk id="42" creationId="{C616B3DC-C165-433D-9187-62DCC0E317D3}"/>
          </ac:grpSpMkLst>
        </pc:grpChg>
        <pc:grpChg chg="add">
          <ac:chgData name="Joe Savile (2506027)" userId="87decbab-7226-4240-b9df-0ec87f540296" providerId="ADAL" clId="{66203140-EB07-49A0-A9BB-EB1479D0731B}" dt="2026-04-29T13:41:03.768" v="1163" actId="26606"/>
          <ac:grpSpMkLst>
            <pc:docMk/>
            <pc:sldMk cId="2466802" sldId="264"/>
            <ac:grpSpMk id="52" creationId="{C616B3DC-C165-433D-9187-62DCC0E317D3}"/>
          </ac:grpSpMkLst>
        </pc:grpChg>
        <pc:grpChg chg="add del">
          <ac:chgData name="Joe Savile (2506027)" userId="87decbab-7226-4240-b9df-0ec87f540296" providerId="ADAL" clId="{66203140-EB07-49A0-A9BB-EB1479D0731B}" dt="2026-04-29T13:40:59.496" v="1162"/>
          <ac:grpSpMkLst>
            <pc:docMk/>
            <pc:sldMk cId="2466802" sldId="264"/>
            <ac:grpSpMk id="55" creationId="{F44DEACC-B2E6-413E-B2B5-320225952713}"/>
          </ac:grpSpMkLst>
        </pc:grpChg>
        <pc:grpChg chg="add">
          <ac:chgData name="Joe Savile (2506027)" userId="87decbab-7226-4240-b9df-0ec87f540296" providerId="ADAL" clId="{66203140-EB07-49A0-A9BB-EB1479D0731B}" dt="2026-04-29T13:41:03.768" v="1163" actId="26606"/>
          <ac:grpSpMkLst>
            <pc:docMk/>
            <pc:sldMk cId="2466802" sldId="264"/>
            <ac:grpSpMk id="69" creationId="{F44DEACC-B2E6-413E-B2B5-320225952713}"/>
          </ac:grpSpMkLst>
        </pc:grpChg>
        <pc:picChg chg="add mod">
          <ac:chgData name="Joe Savile (2506027)" userId="87decbab-7226-4240-b9df-0ec87f540296" providerId="ADAL" clId="{66203140-EB07-49A0-A9BB-EB1479D0731B}" dt="2026-04-29T13:40:43.371" v="1160" actId="26606"/>
          <ac:picMkLst>
            <pc:docMk/>
            <pc:sldMk cId="2466802" sldId="264"/>
            <ac:picMk id="40" creationId="{22F8CDF8-ECED-AD91-3DE1-3C9528D57C90}"/>
          </ac:picMkLst>
        </pc:picChg>
        <pc:cxnChg chg="add del">
          <ac:chgData name="Joe Savile (2506027)" userId="87decbab-7226-4240-b9df-0ec87f540296" providerId="ADAL" clId="{66203140-EB07-49A0-A9BB-EB1479D0731B}" dt="2026-04-29T10:21:38.999" v="26"/>
          <ac:cxnSpMkLst>
            <pc:docMk/>
            <pc:sldMk cId="2466802" sldId="264"/>
            <ac:cxnSpMk id="27" creationId="{ABE42DBE-98BB-40FC-9C91-3BCB67F8385F}"/>
          </ac:cxnSpMkLst>
        </pc:cxnChg>
        <pc:cxnChg chg="add del">
          <ac:chgData name="Joe Savile (2506027)" userId="87decbab-7226-4240-b9df-0ec87f540296" providerId="ADAL" clId="{66203140-EB07-49A0-A9BB-EB1479D0731B}" dt="2026-04-29T13:34:11.968" v="1112"/>
          <ac:cxnSpMkLst>
            <pc:docMk/>
            <pc:sldMk cId="2466802" sldId="264"/>
            <ac:cxnSpMk id="45" creationId="{2095369B-D528-438E-80C9-A093047670EE}"/>
          </ac:cxnSpMkLst>
        </pc:cxnChg>
      </pc:sldChg>
      <pc:sldChg chg="addSp delSp modSp new mod setBg addAnim delAnim delDesignElem modNotesTx">
        <pc:chgData name="Joe Savile (2506027)" userId="87decbab-7226-4240-b9df-0ec87f540296" providerId="ADAL" clId="{66203140-EB07-49A0-A9BB-EB1479D0731B}" dt="2026-04-29T13:57:23.859" v="1280" actId="12"/>
        <pc:sldMkLst>
          <pc:docMk/>
          <pc:sldMk cId="725558754" sldId="265"/>
        </pc:sldMkLst>
        <pc:spChg chg="mod">
          <ac:chgData name="Joe Savile (2506027)" userId="87decbab-7226-4240-b9df-0ec87f540296" providerId="ADAL" clId="{66203140-EB07-49A0-A9BB-EB1479D0731B}" dt="2026-04-29T13:29:59.060" v="1072" actId="255"/>
          <ac:spMkLst>
            <pc:docMk/>
            <pc:sldMk cId="725558754" sldId="265"/>
            <ac:spMk id="2" creationId="{9D73B2D9-56B6-59A5-6FB8-DAB7CFB2C0AA}"/>
          </ac:spMkLst>
        </pc:spChg>
        <pc:spChg chg="del mod">
          <ac:chgData name="Joe Savile (2506027)" userId="87decbab-7226-4240-b9df-0ec87f540296" providerId="ADAL" clId="{66203140-EB07-49A0-A9BB-EB1479D0731B}" dt="2026-04-29T13:27:36.467" v="1037" actId="26606"/>
          <ac:spMkLst>
            <pc:docMk/>
            <pc:sldMk cId="725558754" sldId="265"/>
            <ac:spMk id="3" creationId="{ED5CE135-815E-8846-E201-3CB9AF36A936}"/>
          </ac:spMkLst>
        </pc:spChg>
        <pc:spChg chg="add mod">
          <ac:chgData name="Joe Savile (2506027)" userId="87decbab-7226-4240-b9df-0ec87f540296" providerId="ADAL" clId="{66203140-EB07-49A0-A9BB-EB1479D0731B}" dt="2026-04-29T13:53:41.381" v="1247"/>
          <ac:spMkLst>
            <pc:docMk/>
            <pc:sldMk cId="725558754" sldId="265"/>
            <ac:spMk id="4" creationId="{E41C8D6C-3F2D-4990-1A1A-489A59A6A7C2}"/>
          </ac:spMkLst>
        </pc:spChg>
        <pc:spChg chg="add del mod">
          <ac:chgData name="Joe Savile (2506027)" userId="87decbab-7226-4240-b9df-0ec87f540296" providerId="ADAL" clId="{66203140-EB07-49A0-A9BB-EB1479D0731B}" dt="2026-04-29T13:54:35.923" v="1264" actId="26606"/>
          <ac:spMkLst>
            <pc:docMk/>
            <pc:sldMk cId="725558754" sldId="265"/>
            <ac:spMk id="6" creationId="{A21362CB-BCD0-BA58-1721-65B4614F00FE}"/>
          </ac:spMkLst>
        </pc:spChg>
        <pc:spChg chg="add del">
          <ac:chgData name="Joe Savile (2506027)" userId="87decbab-7226-4240-b9df-0ec87f540296" providerId="ADAL" clId="{66203140-EB07-49A0-A9BB-EB1479D0731B}" dt="2026-04-29T13:28:02.562" v="1045" actId="26606"/>
          <ac:spMkLst>
            <pc:docMk/>
            <pc:sldMk cId="725558754" sldId="265"/>
            <ac:spMk id="36" creationId="{E58348C3-6249-4952-AA86-C63DB35EA9F2}"/>
          </ac:spMkLst>
        </pc:spChg>
        <pc:grpChg chg="add del">
          <ac:chgData name="Joe Savile (2506027)" userId="87decbab-7226-4240-b9df-0ec87f540296" providerId="ADAL" clId="{66203140-EB07-49A0-A9BB-EB1479D0731B}" dt="2026-04-29T13:34:11.968" v="1112"/>
          <ac:grpSpMkLst>
            <pc:docMk/>
            <pc:sldMk cId="725558754" sldId="265"/>
            <ac:grpSpMk id="9" creationId="{08F94D66-27EC-4CB8-8226-D7F41C161863}"/>
          </ac:grpSpMkLst>
        </pc:grpChg>
        <pc:grpChg chg="add del">
          <ac:chgData name="Joe Savile (2506027)" userId="87decbab-7226-4240-b9df-0ec87f540296" providerId="ADAL" clId="{66203140-EB07-49A0-A9BB-EB1479D0731B}" dt="2026-04-29T13:34:11.968" v="1112"/>
          <ac:grpSpMkLst>
            <pc:docMk/>
            <pc:sldMk cId="725558754" sldId="265"/>
            <ac:grpSpMk id="17" creationId="{503816F2-40D5-4C23-AF57-063E3923610A}"/>
          </ac:grpSpMkLst>
        </pc:grpChg>
        <pc:grpChg chg="add del">
          <ac:chgData name="Joe Savile (2506027)" userId="87decbab-7226-4240-b9df-0ec87f540296" providerId="ADAL" clId="{66203140-EB07-49A0-A9BB-EB1479D0731B}" dt="2026-04-29T13:27:59.075" v="1042" actId="26606"/>
          <ac:grpSpMkLst>
            <pc:docMk/>
            <pc:sldMk cId="725558754" sldId="265"/>
            <ac:grpSpMk id="28" creationId="{08F94D66-27EC-4CB8-8226-D7F41C161863}"/>
          </ac:grpSpMkLst>
        </pc:grpChg>
        <pc:grpChg chg="add del">
          <ac:chgData name="Joe Savile (2506027)" userId="87decbab-7226-4240-b9df-0ec87f540296" providerId="ADAL" clId="{66203140-EB07-49A0-A9BB-EB1479D0731B}" dt="2026-04-29T13:28:02.562" v="1045" actId="26606"/>
          <ac:grpSpMkLst>
            <pc:docMk/>
            <pc:sldMk cId="725558754" sldId="265"/>
            <ac:grpSpMk id="37" creationId="{08F94D66-27EC-4CB8-8226-D7F41C161863}"/>
          </ac:grpSpMkLst>
        </pc:grpChg>
        <pc:grpChg chg="add del">
          <ac:chgData name="Joe Savile (2506027)" userId="87decbab-7226-4240-b9df-0ec87f540296" providerId="ADAL" clId="{66203140-EB07-49A0-A9BB-EB1479D0731B}" dt="2026-04-29T13:28:02.562" v="1045" actId="26606"/>
          <ac:grpSpMkLst>
            <pc:docMk/>
            <pc:sldMk cId="725558754" sldId="265"/>
            <ac:grpSpMk id="38" creationId="{DE6174AD-DBB0-43E6-98C2-738DB3A15244}"/>
          </ac:grpSpMkLst>
        </pc:grpChg>
        <pc:graphicFrameChg chg="add del">
          <ac:chgData name="Joe Savile (2506027)" userId="87decbab-7226-4240-b9df-0ec87f540296" providerId="ADAL" clId="{66203140-EB07-49A0-A9BB-EB1479D0731B}" dt="2026-04-29T13:54:32.539" v="1261" actId="26606"/>
          <ac:graphicFrameMkLst>
            <pc:docMk/>
            <pc:sldMk cId="725558754" sldId="265"/>
            <ac:graphicFrameMk id="8" creationId="{B0C6B251-E62B-5AEB-2318-22BF7695B0DA}"/>
          </ac:graphicFrameMkLst>
        </pc:graphicFrameChg>
        <pc:graphicFrameChg chg="add del">
          <ac:chgData name="Joe Savile (2506027)" userId="87decbab-7226-4240-b9df-0ec87f540296" providerId="ADAL" clId="{66203140-EB07-49A0-A9BB-EB1479D0731B}" dt="2026-04-29T13:54:35.898" v="1263" actId="26606"/>
          <ac:graphicFrameMkLst>
            <pc:docMk/>
            <pc:sldMk cId="725558754" sldId="265"/>
            <ac:graphicFrameMk id="10" creationId="{5EF7A9CA-8479-F470-5C39-FCCAE3D8F929}"/>
          </ac:graphicFrameMkLst>
        </pc:graphicFrameChg>
        <pc:graphicFrameChg chg="add mod">
          <ac:chgData name="Joe Savile (2506027)" userId="87decbab-7226-4240-b9df-0ec87f540296" providerId="ADAL" clId="{66203140-EB07-49A0-A9BB-EB1479D0731B}" dt="2026-04-29T13:54:39.040" v="1265" actId="1076"/>
          <ac:graphicFrameMkLst>
            <pc:docMk/>
            <pc:sldMk cId="725558754" sldId="265"/>
            <ac:graphicFrameMk id="12" creationId="{B0C6B251-E62B-5AEB-2318-22BF7695B0DA}"/>
          </ac:graphicFrameMkLst>
        </pc:graphicFrameChg>
        <pc:picChg chg="add mod ord">
          <ac:chgData name="Joe Savile (2506027)" userId="87decbab-7226-4240-b9df-0ec87f540296" providerId="ADAL" clId="{66203140-EB07-49A0-A9BB-EB1479D0731B}" dt="2026-04-29T13:28:02.562" v="1045" actId="26606"/>
          <ac:picMkLst>
            <pc:docMk/>
            <pc:sldMk cId="725558754" sldId="265"/>
            <ac:picMk id="5" creationId="{45C74181-2BBE-E96C-6CF5-5FB741B84163}"/>
          </ac:picMkLst>
        </pc:picChg>
      </pc:sldChg>
      <pc:sldChg chg="modSp del">
        <pc:chgData name="Joe Savile (2506027)" userId="87decbab-7226-4240-b9df-0ec87f540296" providerId="ADAL" clId="{66203140-EB07-49A0-A9BB-EB1479D0731B}" dt="2026-04-29T11:58:48.459" v="213" actId="2696"/>
        <pc:sldMkLst>
          <pc:docMk/>
          <pc:sldMk cId="1312440465" sldId="265"/>
        </pc:sldMkLst>
        <pc:spChg chg="mod">
          <ac:chgData name="Joe Savile (2506027)" userId="87decbab-7226-4240-b9df-0ec87f540296" providerId="ADAL" clId="{66203140-EB07-49A0-A9BB-EB1479D0731B}" dt="2026-04-29T11:55:57.591" v="205"/>
          <ac:spMkLst>
            <pc:docMk/>
            <pc:sldMk cId="1312440465" sldId="265"/>
            <ac:spMk id="2" creationId="{59E21E84-50CA-A9A2-314D-C57627145147}"/>
          </ac:spMkLst>
        </pc:spChg>
        <pc:spChg chg="mod">
          <ac:chgData name="Joe Savile (2506027)" userId="87decbab-7226-4240-b9df-0ec87f540296" providerId="ADAL" clId="{66203140-EB07-49A0-A9BB-EB1479D0731B}" dt="2026-04-29T11:55:57.591" v="205"/>
          <ac:spMkLst>
            <pc:docMk/>
            <pc:sldMk cId="1312440465" sldId="265"/>
            <ac:spMk id="3" creationId="{496A4A63-D10E-C294-8CF4-764175EF039E}"/>
          </ac:spMkLst>
        </pc:spChg>
      </pc:sldChg>
      <pc:sldChg chg="modSp new del mod">
        <pc:chgData name="Joe Savile (2506027)" userId="87decbab-7226-4240-b9df-0ec87f540296" providerId="ADAL" clId="{66203140-EB07-49A0-A9BB-EB1479D0731B}" dt="2026-04-29T12:04:13.404" v="268" actId="2696"/>
        <pc:sldMkLst>
          <pc:docMk/>
          <pc:sldMk cId="2594315367" sldId="265"/>
        </pc:sldMkLst>
        <pc:spChg chg="mod">
          <ac:chgData name="Joe Savile (2506027)" userId="87decbab-7226-4240-b9df-0ec87f540296" providerId="ADAL" clId="{66203140-EB07-49A0-A9BB-EB1479D0731B}" dt="2026-04-29T11:59:47.096" v="254" actId="1076"/>
          <ac:spMkLst>
            <pc:docMk/>
            <pc:sldMk cId="2594315367" sldId="265"/>
            <ac:spMk id="2" creationId="{F2C01E11-2841-1385-F20E-6E1E279E6A33}"/>
          </ac:spMkLst>
        </pc:spChg>
        <pc:spChg chg="mod">
          <ac:chgData name="Joe Savile (2506027)" userId="87decbab-7226-4240-b9df-0ec87f540296" providerId="ADAL" clId="{66203140-EB07-49A0-A9BB-EB1479D0731B}" dt="2026-04-29T12:03:50.524" v="267" actId="1076"/>
          <ac:spMkLst>
            <pc:docMk/>
            <pc:sldMk cId="2594315367" sldId="265"/>
            <ac:spMk id="3" creationId="{5AE467EA-2EBF-BDCC-8B02-E9931D0E4F1C}"/>
          </ac:spMkLst>
        </pc:spChg>
      </pc:sldChg>
      <pc:sldChg chg="addSp delSp modSp new mod setBg setClrOvrMap modNotesTx">
        <pc:chgData name="Joe Savile (2506027)" userId="87decbab-7226-4240-b9df-0ec87f540296" providerId="ADAL" clId="{66203140-EB07-49A0-A9BB-EB1479D0731B}" dt="2026-04-29T18:40:04.097" v="1926" actId="20577"/>
        <pc:sldMkLst>
          <pc:docMk/>
          <pc:sldMk cId="1708724850" sldId="266"/>
        </pc:sldMkLst>
        <pc:spChg chg="mod ord">
          <ac:chgData name="Joe Savile (2506027)" userId="87decbab-7226-4240-b9df-0ec87f540296" providerId="ADAL" clId="{66203140-EB07-49A0-A9BB-EB1479D0731B}" dt="2026-04-29T14:28:03.308" v="1784" actId="20577"/>
          <ac:spMkLst>
            <pc:docMk/>
            <pc:sldMk cId="1708724850" sldId="266"/>
            <ac:spMk id="2" creationId="{6B3F4304-9B83-2C8E-BFDB-28213B14A34D}"/>
          </ac:spMkLst>
        </pc:spChg>
        <pc:spChg chg="add del mod">
          <ac:chgData name="Joe Savile (2506027)" userId="87decbab-7226-4240-b9df-0ec87f540296" providerId="ADAL" clId="{66203140-EB07-49A0-A9BB-EB1479D0731B}" dt="2026-04-29T13:26:12.817" v="1025" actId="931"/>
          <ac:spMkLst>
            <pc:docMk/>
            <pc:sldMk cId="1708724850" sldId="266"/>
            <ac:spMk id="3" creationId="{524274D9-38E7-12CA-BE87-7E4E239BF584}"/>
          </ac:spMkLst>
        </pc:spChg>
        <pc:spChg chg="add del">
          <ac:chgData name="Joe Savile (2506027)" userId="87decbab-7226-4240-b9df-0ec87f540296" providerId="ADAL" clId="{66203140-EB07-49A0-A9BB-EB1479D0731B}" dt="2026-04-29T13:03:28.919" v="582" actId="26606"/>
          <ac:spMkLst>
            <pc:docMk/>
            <pc:sldMk cId="1708724850" sldId="266"/>
            <ac:spMk id="8" creationId="{E03BF673-8C68-4092-BF1B-53C57EFEC21F}"/>
          </ac:spMkLst>
        </pc:spChg>
        <pc:spChg chg="add del">
          <ac:chgData name="Joe Savile (2506027)" userId="87decbab-7226-4240-b9df-0ec87f540296" providerId="ADAL" clId="{66203140-EB07-49A0-A9BB-EB1479D0731B}" dt="2026-04-29T13:03:28.919" v="582" actId="26606"/>
          <ac:spMkLst>
            <pc:docMk/>
            <pc:sldMk cId="1708724850" sldId="266"/>
            <ac:spMk id="10" creationId="{B1BDB70B-F0E6-4867-818F-C582494FB6D6}"/>
          </ac:spMkLst>
        </pc:spChg>
        <pc:spChg chg="add del">
          <ac:chgData name="Joe Savile (2506027)" userId="87decbab-7226-4240-b9df-0ec87f540296" providerId="ADAL" clId="{66203140-EB07-49A0-A9BB-EB1479D0731B}" dt="2026-04-29T13:03:37.340" v="588" actId="26606"/>
          <ac:spMkLst>
            <pc:docMk/>
            <pc:sldMk cId="1708724850" sldId="266"/>
            <ac:spMk id="17" creationId="{E58348C3-6249-4952-AA86-C63DB35EA9F2}"/>
          </ac:spMkLst>
        </pc:spChg>
        <pc:spChg chg="add del">
          <ac:chgData name="Joe Savile (2506027)" userId="87decbab-7226-4240-b9df-0ec87f540296" providerId="ADAL" clId="{66203140-EB07-49A0-A9BB-EB1479D0731B}" dt="2026-04-29T13:03:31.952" v="586" actId="26606"/>
          <ac:spMkLst>
            <pc:docMk/>
            <pc:sldMk cId="1708724850" sldId="266"/>
            <ac:spMk id="18" creationId="{A6073935-E043-4801-AF06-06093A9145F7}"/>
          </ac:spMkLst>
        </pc:spChg>
        <pc:spChg chg="add del">
          <ac:chgData name="Joe Savile (2506027)" userId="87decbab-7226-4240-b9df-0ec87f540296" providerId="ADAL" clId="{66203140-EB07-49A0-A9BB-EB1479D0731B}" dt="2026-04-29T13:05:21.413" v="604" actId="26606"/>
          <ac:spMkLst>
            <pc:docMk/>
            <pc:sldMk cId="1708724850" sldId="266"/>
            <ac:spMk id="21" creationId="{C884A6B2-90E9-4BDB-8503-71AC02D3956A}"/>
          </ac:spMkLst>
        </pc:spChg>
        <pc:spChg chg="add del">
          <ac:chgData name="Joe Savile (2506027)" userId="87decbab-7226-4240-b9df-0ec87f540296" providerId="ADAL" clId="{66203140-EB07-49A0-A9BB-EB1479D0731B}" dt="2026-04-29T13:05:21.413" v="604" actId="26606"/>
          <ac:spMkLst>
            <pc:docMk/>
            <pc:sldMk cId="1708724850" sldId="266"/>
            <ac:spMk id="30" creationId="{5EF08599-3FED-4288-A20D-E7BCAC3B8E26}"/>
          </ac:spMkLst>
        </pc:spChg>
        <pc:spChg chg="add del">
          <ac:chgData name="Joe Savile (2506027)" userId="87decbab-7226-4240-b9df-0ec87f540296" providerId="ADAL" clId="{66203140-EB07-49A0-A9BB-EB1479D0731B}" dt="2026-04-29T13:08:06.516" v="687" actId="26606"/>
          <ac:spMkLst>
            <pc:docMk/>
            <pc:sldMk cId="1708724850" sldId="266"/>
            <ac:spMk id="40" creationId="{E03BF673-8C68-4092-BF1B-53C57EFEC21F}"/>
          </ac:spMkLst>
        </pc:spChg>
        <pc:spChg chg="add del">
          <ac:chgData name="Joe Savile (2506027)" userId="87decbab-7226-4240-b9df-0ec87f540296" providerId="ADAL" clId="{66203140-EB07-49A0-A9BB-EB1479D0731B}" dt="2026-04-29T13:05:23.749" v="606" actId="26606"/>
          <ac:spMkLst>
            <pc:docMk/>
            <pc:sldMk cId="1708724850" sldId="266"/>
            <ac:spMk id="41" creationId="{F4DF9A05-7F60-C402-F1FE-2F7E14F8BF65}"/>
          </ac:spMkLst>
        </pc:spChg>
        <pc:spChg chg="add del">
          <ac:chgData name="Joe Savile (2506027)" userId="87decbab-7226-4240-b9df-0ec87f540296" providerId="ADAL" clId="{66203140-EB07-49A0-A9BB-EB1479D0731B}" dt="2026-04-29T13:03:31.952" v="586" actId="26606"/>
          <ac:spMkLst>
            <pc:docMk/>
            <pc:sldMk cId="1708724850" sldId="266"/>
            <ac:spMk id="42" creationId="{8D6B9972-4A81-4223-9901-0E559A1D5E59}"/>
          </ac:spMkLst>
        </pc:spChg>
        <pc:spChg chg="add del">
          <ac:chgData name="Joe Savile (2506027)" userId="87decbab-7226-4240-b9df-0ec87f540296" providerId="ADAL" clId="{66203140-EB07-49A0-A9BB-EB1479D0731B}" dt="2026-04-29T13:05:23.749" v="606" actId="26606"/>
          <ac:spMkLst>
            <pc:docMk/>
            <pc:sldMk cId="1708724850" sldId="266"/>
            <ac:spMk id="43" creationId="{63A60C88-7443-4827-9241-5019758CB4F0}"/>
          </ac:spMkLst>
        </pc:spChg>
        <pc:spChg chg="add del">
          <ac:chgData name="Joe Savile (2506027)" userId="87decbab-7226-4240-b9df-0ec87f540296" providerId="ADAL" clId="{66203140-EB07-49A0-A9BB-EB1479D0731B}" dt="2026-04-29T13:05:27.311" v="608" actId="26606"/>
          <ac:spMkLst>
            <pc:docMk/>
            <pc:sldMk cId="1708724850" sldId="266"/>
            <ac:spMk id="45" creationId="{A7E42A2E-0139-B06F-F8BB-1F4CD229340A}"/>
          </ac:spMkLst>
        </pc:spChg>
        <pc:spChg chg="add del">
          <ac:chgData name="Joe Savile (2506027)" userId="87decbab-7226-4240-b9df-0ec87f540296" providerId="ADAL" clId="{66203140-EB07-49A0-A9BB-EB1479D0731B}" dt="2026-04-29T13:08:06.516" v="687" actId="26606"/>
          <ac:spMkLst>
            <pc:docMk/>
            <pc:sldMk cId="1708724850" sldId="266"/>
            <ac:spMk id="46" creationId="{B1BDB70B-F0E6-4867-818F-C582494FB6D6}"/>
          </ac:spMkLst>
        </pc:spChg>
        <pc:spChg chg="add del">
          <ac:chgData name="Joe Savile (2506027)" userId="87decbab-7226-4240-b9df-0ec87f540296" providerId="ADAL" clId="{66203140-EB07-49A0-A9BB-EB1479D0731B}" dt="2026-04-29T13:05:29.741" v="610" actId="26606"/>
          <ac:spMkLst>
            <pc:docMk/>
            <pc:sldMk cId="1708724850" sldId="266"/>
            <ac:spMk id="51" creationId="{A6073935-E043-4801-AF06-06093A9145F7}"/>
          </ac:spMkLst>
        </pc:spChg>
        <pc:spChg chg="add del">
          <ac:chgData name="Joe Savile (2506027)" userId="87decbab-7226-4240-b9df-0ec87f540296" providerId="ADAL" clId="{66203140-EB07-49A0-A9BB-EB1479D0731B}" dt="2026-04-29T13:03:38.355" v="590" actId="26606"/>
          <ac:spMkLst>
            <pc:docMk/>
            <pc:sldMk cId="1708724850" sldId="266"/>
            <ac:spMk id="52" creationId="{C8643778-7F6C-4E8D-84D1-D5CDB9928191}"/>
          </ac:spMkLst>
        </pc:spChg>
        <pc:spChg chg="add del">
          <ac:chgData name="Joe Savile (2506027)" userId="87decbab-7226-4240-b9df-0ec87f540296" providerId="ADAL" clId="{66203140-EB07-49A0-A9BB-EB1479D0731B}" dt="2026-04-29T13:03:38.355" v="590" actId="26606"/>
          <ac:spMkLst>
            <pc:docMk/>
            <pc:sldMk cId="1708724850" sldId="266"/>
            <ac:spMk id="53" creationId="{1D22F88D-6907-48AF-B024-346E855E0D96}"/>
          </ac:spMkLst>
        </pc:spChg>
        <pc:spChg chg="add del">
          <ac:chgData name="Joe Savile (2506027)" userId="87decbab-7226-4240-b9df-0ec87f540296" providerId="ADAL" clId="{66203140-EB07-49A0-A9BB-EB1479D0731B}" dt="2026-04-29T13:03:38.355" v="590" actId="26606"/>
          <ac:spMkLst>
            <pc:docMk/>
            <pc:sldMk cId="1708724850" sldId="266"/>
            <ac:spMk id="57" creationId="{524274D9-38E7-12CA-BE87-7E4E239BF584}"/>
          </ac:spMkLst>
        </pc:spChg>
        <pc:spChg chg="add del">
          <ac:chgData name="Joe Savile (2506027)" userId="87decbab-7226-4240-b9df-0ec87f540296" providerId="ADAL" clId="{66203140-EB07-49A0-A9BB-EB1479D0731B}" dt="2026-04-29T13:05:29.741" v="610" actId="26606"/>
          <ac:spMkLst>
            <pc:docMk/>
            <pc:sldMk cId="1708724850" sldId="266"/>
            <ac:spMk id="58" creationId="{8D6B9972-4A81-4223-9901-0E559A1D5E59}"/>
          </ac:spMkLst>
        </pc:spChg>
        <pc:spChg chg="add del">
          <ac:chgData name="Joe Savile (2506027)" userId="87decbab-7226-4240-b9df-0ec87f540296" providerId="ADAL" clId="{66203140-EB07-49A0-A9BB-EB1479D0731B}" dt="2026-04-29T13:03:39.386" v="592" actId="26606"/>
          <ac:spMkLst>
            <pc:docMk/>
            <pc:sldMk cId="1708724850" sldId="266"/>
            <ac:spMk id="62" creationId="{E58348C3-6249-4952-AA86-C63DB35EA9F2}"/>
          </ac:spMkLst>
        </pc:spChg>
        <pc:spChg chg="add del">
          <ac:chgData name="Joe Savile (2506027)" userId="87decbab-7226-4240-b9df-0ec87f540296" providerId="ADAL" clId="{66203140-EB07-49A0-A9BB-EB1479D0731B}" dt="2026-04-29T13:03:41.058" v="594" actId="26606"/>
          <ac:spMkLst>
            <pc:docMk/>
            <pc:sldMk cId="1708724850" sldId="266"/>
            <ac:spMk id="66" creationId="{99CAC3B1-4879-424D-8F15-206277196159}"/>
          </ac:spMkLst>
        </pc:spChg>
        <pc:spChg chg="add del">
          <ac:chgData name="Joe Savile (2506027)" userId="87decbab-7226-4240-b9df-0ec87f540296" providerId="ADAL" clId="{66203140-EB07-49A0-A9BB-EB1479D0731B}" dt="2026-04-29T13:03:41.058" v="594" actId="26606"/>
          <ac:spMkLst>
            <pc:docMk/>
            <pc:sldMk cId="1708724850" sldId="266"/>
            <ac:spMk id="69" creationId="{524274D9-38E7-12CA-BE87-7E4E239BF584}"/>
          </ac:spMkLst>
        </pc:spChg>
        <pc:spChg chg="add del">
          <ac:chgData name="Joe Savile (2506027)" userId="87decbab-7226-4240-b9df-0ec87f540296" providerId="ADAL" clId="{66203140-EB07-49A0-A9BB-EB1479D0731B}" dt="2026-04-29T13:03:46.174" v="596" actId="26606"/>
          <ac:spMkLst>
            <pc:docMk/>
            <pc:sldMk cId="1708724850" sldId="266"/>
            <ac:spMk id="71" creationId="{C8643778-7F6C-4E8D-84D1-D5CDB9928191}"/>
          </ac:spMkLst>
        </pc:spChg>
        <pc:spChg chg="add del">
          <ac:chgData name="Joe Savile (2506027)" userId="87decbab-7226-4240-b9df-0ec87f540296" providerId="ADAL" clId="{66203140-EB07-49A0-A9BB-EB1479D0731B}" dt="2026-04-29T13:03:46.174" v="596" actId="26606"/>
          <ac:spMkLst>
            <pc:docMk/>
            <pc:sldMk cId="1708724850" sldId="266"/>
            <ac:spMk id="72" creationId="{1D22F88D-6907-48AF-B024-346E855E0D96}"/>
          </ac:spMkLst>
        </pc:spChg>
        <pc:spChg chg="add del">
          <ac:chgData name="Joe Savile (2506027)" userId="87decbab-7226-4240-b9df-0ec87f540296" providerId="ADAL" clId="{66203140-EB07-49A0-A9BB-EB1479D0731B}" dt="2026-04-29T13:08:06.516" v="687" actId="26606"/>
          <ac:spMkLst>
            <pc:docMk/>
            <pc:sldMk cId="1708724850" sldId="266"/>
            <ac:spMk id="74" creationId="{524274D9-38E7-12CA-BE87-7E4E239BF584}"/>
          </ac:spMkLst>
        </pc:spChg>
        <pc:spChg chg="add del">
          <ac:chgData name="Joe Savile (2506027)" userId="87decbab-7226-4240-b9df-0ec87f540296" providerId="ADAL" clId="{66203140-EB07-49A0-A9BB-EB1479D0731B}" dt="2026-04-29T13:05:31.820" v="612" actId="26606"/>
          <ac:spMkLst>
            <pc:docMk/>
            <pc:sldMk cId="1708724850" sldId="266"/>
            <ac:spMk id="76" creationId="{F4DF9A05-7F60-C402-F1FE-2F7E14F8BF65}"/>
          </ac:spMkLst>
        </pc:spChg>
        <pc:spChg chg="add del">
          <ac:chgData name="Joe Savile (2506027)" userId="87decbab-7226-4240-b9df-0ec87f540296" providerId="ADAL" clId="{66203140-EB07-49A0-A9BB-EB1479D0731B}" dt="2026-04-29T13:05:31.820" v="612" actId="26606"/>
          <ac:spMkLst>
            <pc:docMk/>
            <pc:sldMk cId="1708724850" sldId="266"/>
            <ac:spMk id="77" creationId="{63A60C88-7443-4827-9241-5019758CB4F0}"/>
          </ac:spMkLst>
        </pc:spChg>
        <pc:spChg chg="add del">
          <ac:chgData name="Joe Savile (2506027)" userId="87decbab-7226-4240-b9df-0ec87f540296" providerId="ADAL" clId="{66203140-EB07-49A0-A9BB-EB1479D0731B}" dt="2026-04-29T13:08:06.928" v="689" actId="26606"/>
          <ac:spMkLst>
            <pc:docMk/>
            <pc:sldMk cId="1708724850" sldId="266"/>
            <ac:spMk id="78" creationId="{24C41CF4-4A13-4AA9-9300-CB7A2E37C861}"/>
          </ac:spMkLst>
        </pc:spChg>
        <pc:spChg chg="add del">
          <ac:chgData name="Joe Savile (2506027)" userId="87decbab-7226-4240-b9df-0ec87f540296" providerId="ADAL" clId="{66203140-EB07-49A0-A9BB-EB1479D0731B}" dt="2026-04-29T13:03:46.174" v="596" actId="26606"/>
          <ac:spMkLst>
            <pc:docMk/>
            <pc:sldMk cId="1708724850" sldId="266"/>
            <ac:spMk id="80" creationId="{524274D9-38E7-12CA-BE87-7E4E239BF584}"/>
          </ac:spMkLst>
        </pc:spChg>
        <pc:spChg chg="add del">
          <ac:chgData name="Joe Savile (2506027)" userId="87decbab-7226-4240-b9df-0ec87f540296" providerId="ADAL" clId="{66203140-EB07-49A0-A9BB-EB1479D0731B}" dt="2026-04-29T13:08:06.928" v="689" actId="26606"/>
          <ac:spMkLst>
            <pc:docMk/>
            <pc:sldMk cId="1708724850" sldId="266"/>
            <ac:spMk id="82" creationId="{524274D9-38E7-12CA-BE87-7E4E239BF584}"/>
          </ac:spMkLst>
        </pc:spChg>
        <pc:spChg chg="add del">
          <ac:chgData name="Joe Savile (2506027)" userId="87decbab-7226-4240-b9df-0ec87f540296" providerId="ADAL" clId="{66203140-EB07-49A0-A9BB-EB1479D0731B}" dt="2026-04-29T13:05:34.847" v="614" actId="26606"/>
          <ac:spMkLst>
            <pc:docMk/>
            <pc:sldMk cId="1708724850" sldId="266"/>
            <ac:spMk id="83" creationId="{A6073935-E043-4801-AF06-06093A9145F7}"/>
          </ac:spMkLst>
        </pc:spChg>
        <pc:spChg chg="add del">
          <ac:chgData name="Joe Savile (2506027)" userId="87decbab-7226-4240-b9df-0ec87f540296" providerId="ADAL" clId="{66203140-EB07-49A0-A9BB-EB1479D0731B}" dt="2026-04-29T13:08:08.689" v="691" actId="26606"/>
          <ac:spMkLst>
            <pc:docMk/>
            <pc:sldMk cId="1708724850" sldId="266"/>
            <ac:spMk id="85" creationId="{C8643778-7F6C-4E8D-84D1-D5CDB9928191}"/>
          </ac:spMkLst>
        </pc:spChg>
        <pc:spChg chg="add del">
          <ac:chgData name="Joe Savile (2506027)" userId="87decbab-7226-4240-b9df-0ec87f540296" providerId="ADAL" clId="{66203140-EB07-49A0-A9BB-EB1479D0731B}" dt="2026-04-29T13:05:34.847" v="614" actId="26606"/>
          <ac:spMkLst>
            <pc:docMk/>
            <pc:sldMk cId="1708724850" sldId="266"/>
            <ac:spMk id="86" creationId="{8D6B9972-4A81-4223-9901-0E559A1D5E59}"/>
          </ac:spMkLst>
        </pc:spChg>
        <pc:spChg chg="add del">
          <ac:chgData name="Joe Savile (2506027)" userId="87decbab-7226-4240-b9df-0ec87f540296" providerId="ADAL" clId="{66203140-EB07-49A0-A9BB-EB1479D0731B}" dt="2026-04-29T13:08:08.689" v="691" actId="26606"/>
          <ac:spMkLst>
            <pc:docMk/>
            <pc:sldMk cId="1708724850" sldId="266"/>
            <ac:spMk id="87" creationId="{1D22F88D-6907-48AF-B024-346E855E0D96}"/>
          </ac:spMkLst>
        </pc:spChg>
        <pc:spChg chg="add del">
          <ac:chgData name="Joe Savile (2506027)" userId="87decbab-7226-4240-b9df-0ec87f540296" providerId="ADAL" clId="{66203140-EB07-49A0-A9BB-EB1479D0731B}" dt="2026-04-29T13:05:39.623" v="616" actId="26606"/>
          <ac:spMkLst>
            <pc:docMk/>
            <pc:sldMk cId="1708724850" sldId="266"/>
            <ac:spMk id="88" creationId="{2FCD9B94-D70B-4446-85E5-ACD3904289CB}"/>
          </ac:spMkLst>
        </pc:spChg>
        <pc:spChg chg="add del">
          <ac:chgData name="Joe Savile (2506027)" userId="87decbab-7226-4240-b9df-0ec87f540296" providerId="ADAL" clId="{66203140-EB07-49A0-A9BB-EB1479D0731B}" dt="2026-04-29T13:05:39.623" v="616" actId="26606"/>
          <ac:spMkLst>
            <pc:docMk/>
            <pc:sldMk cId="1708724850" sldId="266"/>
            <ac:spMk id="89" creationId="{EC17A689-43AC-7C8C-108F-88AED251148D}"/>
          </ac:spMkLst>
        </pc:spChg>
        <pc:spChg chg="add del">
          <ac:chgData name="Joe Savile (2506027)" userId="87decbab-7226-4240-b9df-0ec87f540296" providerId="ADAL" clId="{66203140-EB07-49A0-A9BB-EB1479D0731B}" dt="2026-04-29T13:05:41.043" v="618" actId="26606"/>
          <ac:spMkLst>
            <pc:docMk/>
            <pc:sldMk cId="1708724850" sldId="266"/>
            <ac:spMk id="94" creationId="{A6073935-E043-4801-AF06-06093A9145F7}"/>
          </ac:spMkLst>
        </pc:spChg>
        <pc:spChg chg="add del">
          <ac:chgData name="Joe Savile (2506027)" userId="87decbab-7226-4240-b9df-0ec87f540296" providerId="ADAL" clId="{66203140-EB07-49A0-A9BB-EB1479D0731B}" dt="2026-04-29T13:07:21.604" v="659" actId="26606"/>
          <ac:spMkLst>
            <pc:docMk/>
            <pc:sldMk cId="1708724850" sldId="266"/>
            <ac:spMk id="96" creationId="{1713C356-4D51-871A-C4D0-479F2EE613B5}"/>
          </ac:spMkLst>
        </pc:spChg>
        <pc:spChg chg="add del">
          <ac:chgData name="Joe Savile (2506027)" userId="87decbab-7226-4240-b9df-0ec87f540296" providerId="ADAL" clId="{66203140-EB07-49A0-A9BB-EB1479D0731B}" dt="2026-04-29T13:05:41.043" v="618" actId="26606"/>
          <ac:spMkLst>
            <pc:docMk/>
            <pc:sldMk cId="1708724850" sldId="266"/>
            <ac:spMk id="97" creationId="{8D6B9972-4A81-4223-9901-0E559A1D5E59}"/>
          </ac:spMkLst>
        </pc:spChg>
        <pc:spChg chg="add del">
          <ac:chgData name="Joe Savile (2506027)" userId="87decbab-7226-4240-b9df-0ec87f540296" providerId="ADAL" clId="{66203140-EB07-49A0-A9BB-EB1479D0731B}" dt="2026-04-29T13:08:08.689" v="691" actId="26606"/>
          <ac:spMkLst>
            <pc:docMk/>
            <pc:sldMk cId="1708724850" sldId="266"/>
            <ac:spMk id="104" creationId="{524274D9-38E7-12CA-BE87-7E4E239BF584}"/>
          </ac:spMkLst>
        </pc:spChg>
        <pc:spChg chg="add del">
          <ac:chgData name="Joe Savile (2506027)" userId="87decbab-7226-4240-b9df-0ec87f540296" providerId="ADAL" clId="{66203140-EB07-49A0-A9BB-EB1479D0731B}" dt="2026-04-29T13:07:21.604" v="659" actId="26606"/>
          <ac:spMkLst>
            <pc:docMk/>
            <pc:sldMk cId="1708724850" sldId="266"/>
            <ac:spMk id="105" creationId="{DB4E7E40-6469-444C-A3D7-A32F553AA254}"/>
          </ac:spMkLst>
        </pc:spChg>
        <pc:spChg chg="add del">
          <ac:chgData name="Joe Savile (2506027)" userId="87decbab-7226-4240-b9df-0ec87f540296" providerId="ADAL" clId="{66203140-EB07-49A0-A9BB-EB1479D0731B}" dt="2026-04-29T13:05:45.288" v="620" actId="26606"/>
          <ac:spMkLst>
            <pc:docMk/>
            <pc:sldMk cId="1708724850" sldId="266"/>
            <ac:spMk id="106" creationId="{50737F72-4791-9F40-FAB0-200624BB06A6}"/>
          </ac:spMkLst>
        </pc:spChg>
        <pc:spChg chg="add del">
          <ac:chgData name="Joe Savile (2506027)" userId="87decbab-7226-4240-b9df-0ec87f540296" providerId="ADAL" clId="{66203140-EB07-49A0-A9BB-EB1479D0731B}" dt="2026-04-29T13:05:45.288" v="620" actId="26606"/>
          <ac:spMkLst>
            <pc:docMk/>
            <pc:sldMk cId="1708724850" sldId="266"/>
            <ac:spMk id="107" creationId="{55599FE3-8CCE-4364-9F89-0C11699C4F6A}"/>
          </ac:spMkLst>
        </pc:spChg>
        <pc:spChg chg="add del">
          <ac:chgData name="Joe Savile (2506027)" userId="87decbab-7226-4240-b9df-0ec87f540296" providerId="ADAL" clId="{66203140-EB07-49A0-A9BB-EB1479D0731B}" dt="2026-04-29T13:07:23.755" v="661" actId="26606"/>
          <ac:spMkLst>
            <pc:docMk/>
            <pc:sldMk cId="1708724850" sldId="266"/>
            <ac:spMk id="108" creationId="{6AD30037-67ED-4367-9BE0-45787510BF13}"/>
          </ac:spMkLst>
        </pc:spChg>
        <pc:spChg chg="add del">
          <ac:chgData name="Joe Savile (2506027)" userId="87decbab-7226-4240-b9df-0ec87f540296" providerId="ADAL" clId="{66203140-EB07-49A0-A9BB-EB1479D0731B}" dt="2026-04-29T13:05:50.334" v="622" actId="26606"/>
          <ac:spMkLst>
            <pc:docMk/>
            <pc:sldMk cId="1708724850" sldId="266"/>
            <ac:spMk id="112" creationId="{5EF08599-3FED-4288-A20D-E7BCAC3B8E26}"/>
          </ac:spMkLst>
        </pc:spChg>
        <pc:spChg chg="add del">
          <ac:chgData name="Joe Savile (2506027)" userId="87decbab-7226-4240-b9df-0ec87f540296" providerId="ADAL" clId="{66203140-EB07-49A0-A9BB-EB1479D0731B}" dt="2026-04-29T13:05:50.334" v="622" actId="26606"/>
          <ac:spMkLst>
            <pc:docMk/>
            <pc:sldMk cId="1708724850" sldId="266"/>
            <ac:spMk id="113" creationId="{C884A6B2-90E9-4BDB-8503-71AC02D3956A}"/>
          </ac:spMkLst>
        </pc:spChg>
        <pc:spChg chg="add del">
          <ac:chgData name="Joe Savile (2506027)" userId="87decbab-7226-4240-b9df-0ec87f540296" providerId="ADAL" clId="{66203140-EB07-49A0-A9BB-EB1479D0731B}" dt="2026-04-29T13:07:23.755" v="661" actId="26606"/>
          <ac:spMkLst>
            <pc:docMk/>
            <pc:sldMk cId="1708724850" sldId="266"/>
            <ac:spMk id="120" creationId="{93208A78-CF60-CB38-B884-5B2D488CA9BE}"/>
          </ac:spMkLst>
        </pc:spChg>
        <pc:spChg chg="add del">
          <ac:chgData name="Joe Savile (2506027)" userId="87decbab-7226-4240-b9df-0ec87f540296" providerId="ADAL" clId="{66203140-EB07-49A0-A9BB-EB1479D0731B}" dt="2026-04-29T13:07:27.966" v="663" actId="26606"/>
          <ac:spMkLst>
            <pc:docMk/>
            <pc:sldMk cId="1708724850" sldId="266"/>
            <ac:spMk id="122" creationId="{7FFD648F-FCB0-C0C0-43E6-864C8C486524}"/>
          </ac:spMkLst>
        </pc:spChg>
        <pc:spChg chg="add del">
          <ac:chgData name="Joe Savile (2506027)" userId="87decbab-7226-4240-b9df-0ec87f540296" providerId="ADAL" clId="{66203140-EB07-49A0-A9BB-EB1479D0731B}" dt="2026-04-29T13:05:54.563" v="624" actId="26606"/>
          <ac:spMkLst>
            <pc:docMk/>
            <pc:sldMk cId="1708724850" sldId="266"/>
            <ac:spMk id="124" creationId="{A6073935-E043-4801-AF06-06093A9145F7}"/>
          </ac:spMkLst>
        </pc:spChg>
        <pc:spChg chg="add del">
          <ac:chgData name="Joe Savile (2506027)" userId="87decbab-7226-4240-b9df-0ec87f540296" providerId="ADAL" clId="{66203140-EB07-49A0-A9BB-EB1479D0731B}" dt="2026-04-29T13:05:54.563" v="624" actId="26606"/>
          <ac:spMkLst>
            <pc:docMk/>
            <pc:sldMk cId="1708724850" sldId="266"/>
            <ac:spMk id="131" creationId="{8D6B9972-4A81-4223-9901-0E559A1D5E59}"/>
          </ac:spMkLst>
        </pc:spChg>
        <pc:spChg chg="add del">
          <ac:chgData name="Joe Savile (2506027)" userId="87decbab-7226-4240-b9df-0ec87f540296" providerId="ADAL" clId="{66203140-EB07-49A0-A9BB-EB1479D0731B}" dt="2026-04-29T13:06:38.447" v="652" actId="26606"/>
          <ac:spMkLst>
            <pc:docMk/>
            <pc:sldMk cId="1708724850" sldId="266"/>
            <ac:spMk id="136" creationId="{50737F72-4791-9F40-FAB0-200624BB06A6}"/>
          </ac:spMkLst>
        </pc:spChg>
        <pc:spChg chg="add del">
          <ac:chgData name="Joe Savile (2506027)" userId="87decbab-7226-4240-b9df-0ec87f540296" providerId="ADAL" clId="{66203140-EB07-49A0-A9BB-EB1479D0731B}" dt="2026-04-29T13:06:38.447" v="652" actId="26606"/>
          <ac:spMkLst>
            <pc:docMk/>
            <pc:sldMk cId="1708724850" sldId="266"/>
            <ac:spMk id="137" creationId="{55599FE3-8CCE-4364-9F89-0C11699C4F6A}"/>
          </ac:spMkLst>
        </pc:spChg>
        <pc:spChg chg="add del">
          <ac:chgData name="Joe Savile (2506027)" userId="87decbab-7226-4240-b9df-0ec87f540296" providerId="ADAL" clId="{66203140-EB07-49A0-A9BB-EB1479D0731B}" dt="2026-04-29T13:07:32.519" v="667" actId="26606"/>
          <ac:spMkLst>
            <pc:docMk/>
            <pc:sldMk cId="1708724850" sldId="266"/>
            <ac:spMk id="138" creationId="{723893A5-3C37-7B5A-D406-B303DDCC841C}"/>
          </ac:spMkLst>
        </pc:spChg>
        <pc:spChg chg="add del">
          <ac:chgData name="Joe Savile (2506027)" userId="87decbab-7226-4240-b9df-0ec87f540296" providerId="ADAL" clId="{66203140-EB07-49A0-A9BB-EB1479D0731B}" dt="2026-04-29T13:07:34.291" v="669" actId="26606"/>
          <ac:spMkLst>
            <pc:docMk/>
            <pc:sldMk cId="1708724850" sldId="266"/>
            <ac:spMk id="144" creationId="{90315098-DA51-66D5-7C53-B630942AE649}"/>
          </ac:spMkLst>
        </pc:spChg>
        <pc:spChg chg="add del">
          <ac:chgData name="Joe Savile (2506027)" userId="87decbab-7226-4240-b9df-0ec87f540296" providerId="ADAL" clId="{66203140-EB07-49A0-A9BB-EB1479D0731B}" dt="2026-04-29T13:06:19.791" v="631" actId="26606"/>
          <ac:spMkLst>
            <pc:docMk/>
            <pc:sldMk cId="1708724850" sldId="266"/>
            <ac:spMk id="150" creationId="{E58348C3-6249-4952-AA86-C63DB35EA9F2}"/>
          </ac:spMkLst>
        </pc:spChg>
        <pc:spChg chg="add del">
          <ac:chgData name="Joe Savile (2506027)" userId="87decbab-7226-4240-b9df-0ec87f540296" providerId="ADAL" clId="{66203140-EB07-49A0-A9BB-EB1479D0731B}" dt="2026-04-29T13:07:35.365" v="671" actId="26606"/>
          <ac:spMkLst>
            <pc:docMk/>
            <pc:sldMk cId="1708724850" sldId="266"/>
            <ac:spMk id="155" creationId="{E381B5CB-8EF6-2A17-CF05-11DB2916A7A2}"/>
          </ac:spMkLst>
        </pc:spChg>
        <pc:spChg chg="add del">
          <ac:chgData name="Joe Savile (2506027)" userId="87decbab-7226-4240-b9df-0ec87f540296" providerId="ADAL" clId="{66203140-EB07-49A0-A9BB-EB1479D0731B}" dt="2026-04-29T13:07:35.365" v="671" actId="26606"/>
          <ac:spMkLst>
            <pc:docMk/>
            <pc:sldMk cId="1708724850" sldId="266"/>
            <ac:spMk id="156" creationId="{6958E693-06E1-4835-9E33-076E6D8ED938}"/>
          </ac:spMkLst>
        </pc:spChg>
        <pc:spChg chg="add del">
          <ac:chgData name="Joe Savile (2506027)" userId="87decbab-7226-4240-b9df-0ec87f540296" providerId="ADAL" clId="{66203140-EB07-49A0-A9BB-EB1479D0731B}" dt="2026-04-29T13:07:36.621" v="673" actId="26606"/>
          <ac:spMkLst>
            <pc:docMk/>
            <pc:sldMk cId="1708724850" sldId="266"/>
            <ac:spMk id="158" creationId="{FCC41623-2FCE-D7DD-2362-80B05C812FE3}"/>
          </ac:spMkLst>
        </pc:spChg>
        <pc:spChg chg="add del">
          <ac:chgData name="Joe Savile (2506027)" userId="87decbab-7226-4240-b9df-0ec87f540296" providerId="ADAL" clId="{66203140-EB07-49A0-A9BB-EB1479D0731B}" dt="2026-04-29T13:06:20.119" v="633" actId="26606"/>
          <ac:spMkLst>
            <pc:docMk/>
            <pc:sldMk cId="1708724850" sldId="266"/>
            <ac:spMk id="160" creationId="{8D6B9972-4A81-4223-9901-0E559A1D5E59}"/>
          </ac:spMkLst>
        </pc:spChg>
        <pc:spChg chg="add del">
          <ac:chgData name="Joe Savile (2506027)" userId="87decbab-7226-4240-b9df-0ec87f540296" providerId="ADAL" clId="{66203140-EB07-49A0-A9BB-EB1479D0731B}" dt="2026-04-29T13:07:42.965" v="675" actId="26606"/>
          <ac:spMkLst>
            <pc:docMk/>
            <pc:sldMk cId="1708724850" sldId="266"/>
            <ac:spMk id="162" creationId="{24510D7E-8235-18C5-2750-CCEDC70542C4}"/>
          </ac:spMkLst>
        </pc:spChg>
        <pc:spChg chg="add del">
          <ac:chgData name="Joe Savile (2506027)" userId="87decbab-7226-4240-b9df-0ec87f540296" providerId="ADAL" clId="{66203140-EB07-49A0-A9BB-EB1479D0731B}" dt="2026-04-29T13:26:16.076" v="1027" actId="26606"/>
          <ac:spMkLst>
            <pc:docMk/>
            <pc:sldMk cId="1708724850" sldId="266"/>
            <ac:spMk id="163" creationId="{47638E03-E39A-B98E-4842-7CBF87E6C67C}"/>
          </ac:spMkLst>
        </pc:spChg>
        <pc:spChg chg="add del">
          <ac:chgData name="Joe Savile (2506027)" userId="87decbab-7226-4240-b9df-0ec87f540296" providerId="ADAL" clId="{66203140-EB07-49A0-A9BB-EB1479D0731B}" dt="2026-04-29T13:07:46.139" v="677" actId="26606"/>
          <ac:spMkLst>
            <pc:docMk/>
            <pc:sldMk cId="1708724850" sldId="266"/>
            <ac:spMk id="164" creationId="{85428F22-76B3-4107-AADE-3F9EC95FD325}"/>
          </ac:spMkLst>
        </pc:spChg>
        <pc:spChg chg="add del">
          <ac:chgData name="Joe Savile (2506027)" userId="87decbab-7226-4240-b9df-0ec87f540296" providerId="ADAL" clId="{66203140-EB07-49A0-A9BB-EB1479D0731B}" dt="2026-04-29T13:06:20.119" v="633" actId="26606"/>
          <ac:spMkLst>
            <pc:docMk/>
            <pc:sldMk cId="1708724850" sldId="266"/>
            <ac:spMk id="168" creationId="{A6073935-E043-4801-AF06-06093A9145F7}"/>
          </ac:spMkLst>
        </pc:spChg>
        <pc:spChg chg="add del">
          <ac:chgData name="Joe Savile (2506027)" userId="87decbab-7226-4240-b9df-0ec87f540296" providerId="ADAL" clId="{66203140-EB07-49A0-A9BB-EB1479D0731B}" dt="2026-04-29T13:07:46.139" v="677" actId="26606"/>
          <ac:spMkLst>
            <pc:docMk/>
            <pc:sldMk cId="1708724850" sldId="266"/>
            <ac:spMk id="174" creationId="{A751619F-BDA3-ABE2-EF04-F6F256C509D4}"/>
          </ac:spMkLst>
        </pc:spChg>
        <pc:spChg chg="add del">
          <ac:chgData name="Joe Savile (2506027)" userId="87decbab-7226-4240-b9df-0ec87f540296" providerId="ADAL" clId="{66203140-EB07-49A0-A9BB-EB1479D0731B}" dt="2026-04-29T13:06:21.178" v="635" actId="26606"/>
          <ac:spMkLst>
            <pc:docMk/>
            <pc:sldMk cId="1708724850" sldId="266"/>
            <ac:spMk id="178" creationId="{50737F72-4791-9F40-FAB0-200624BB06A6}"/>
          </ac:spMkLst>
        </pc:spChg>
        <pc:spChg chg="add del">
          <ac:chgData name="Joe Savile (2506027)" userId="87decbab-7226-4240-b9df-0ec87f540296" providerId="ADAL" clId="{66203140-EB07-49A0-A9BB-EB1479D0731B}" dt="2026-04-29T13:06:21.178" v="635" actId="26606"/>
          <ac:spMkLst>
            <pc:docMk/>
            <pc:sldMk cId="1708724850" sldId="266"/>
            <ac:spMk id="179" creationId="{55599FE3-8CCE-4364-9F89-0C11699C4F6A}"/>
          </ac:spMkLst>
        </pc:spChg>
        <pc:spChg chg="add del">
          <ac:chgData name="Joe Savile (2506027)" userId="87decbab-7226-4240-b9df-0ec87f540296" providerId="ADAL" clId="{66203140-EB07-49A0-A9BB-EB1479D0731B}" dt="2026-04-29T13:26:16.076" v="1027" actId="26606"/>
          <ac:spMkLst>
            <pc:docMk/>
            <pc:sldMk cId="1708724850" sldId="266"/>
            <ac:spMk id="182" creationId="{55599FE3-8CCE-4364-9F89-0C11699C4F6A}"/>
          </ac:spMkLst>
        </pc:spChg>
        <pc:spChg chg="add del">
          <ac:chgData name="Joe Savile (2506027)" userId="87decbab-7226-4240-b9df-0ec87f540296" providerId="ADAL" clId="{66203140-EB07-49A0-A9BB-EB1479D0731B}" dt="2026-04-29T13:26:18.529" v="1029" actId="26606"/>
          <ac:spMkLst>
            <pc:docMk/>
            <pc:sldMk cId="1708724850" sldId="266"/>
            <ac:spMk id="184" creationId="{2FCD9B94-D70B-4446-85E5-ACD3904289CB}"/>
          </ac:spMkLst>
        </pc:spChg>
        <pc:spChg chg="add del">
          <ac:chgData name="Joe Savile (2506027)" userId="87decbab-7226-4240-b9df-0ec87f540296" providerId="ADAL" clId="{66203140-EB07-49A0-A9BB-EB1479D0731B}" dt="2026-04-29T13:26:18.529" v="1029" actId="26606"/>
          <ac:spMkLst>
            <pc:docMk/>
            <pc:sldMk cId="1708724850" sldId="266"/>
            <ac:spMk id="185" creationId="{D712C7FB-D7E2-8D71-C8A7-23497801C4FF}"/>
          </ac:spMkLst>
        </pc:spChg>
        <pc:spChg chg="add del">
          <ac:chgData name="Joe Savile (2506027)" userId="87decbab-7226-4240-b9df-0ec87f540296" providerId="ADAL" clId="{66203140-EB07-49A0-A9BB-EB1479D0731B}" dt="2026-04-29T13:07:49.856" v="679" actId="26606"/>
          <ac:spMkLst>
            <pc:docMk/>
            <pc:sldMk cId="1708724850" sldId="266"/>
            <ac:spMk id="186" creationId="{EF3E1F0C-BCD9-491F-A435-D4A48FB439B9}"/>
          </ac:spMkLst>
        </pc:spChg>
        <pc:spChg chg="add del">
          <ac:chgData name="Joe Savile (2506027)" userId="87decbab-7226-4240-b9df-0ec87f540296" providerId="ADAL" clId="{66203140-EB07-49A0-A9BB-EB1479D0731B}" dt="2026-04-29T13:26:20.766" v="1031" actId="26606"/>
          <ac:spMkLst>
            <pc:docMk/>
            <pc:sldMk cId="1708724850" sldId="266"/>
            <ac:spMk id="187" creationId="{6AD30037-67ED-4367-9BE0-45787510BF13}"/>
          </ac:spMkLst>
        </pc:spChg>
        <pc:spChg chg="add del">
          <ac:chgData name="Joe Savile (2506027)" userId="87decbab-7226-4240-b9df-0ec87f540296" providerId="ADAL" clId="{66203140-EB07-49A0-A9BB-EB1479D0731B}" dt="2026-04-29T13:06:21.822" v="637" actId="26606"/>
          <ac:spMkLst>
            <pc:docMk/>
            <pc:sldMk cId="1708724850" sldId="266"/>
            <ac:spMk id="188" creationId="{A6073935-E043-4801-AF06-06093A9145F7}"/>
          </ac:spMkLst>
        </pc:spChg>
        <pc:spChg chg="add del">
          <ac:chgData name="Joe Savile (2506027)" userId="87decbab-7226-4240-b9df-0ec87f540296" providerId="ADAL" clId="{66203140-EB07-49A0-A9BB-EB1479D0731B}" dt="2026-04-29T13:06:21.822" v="637" actId="26606"/>
          <ac:spMkLst>
            <pc:docMk/>
            <pc:sldMk cId="1708724850" sldId="266"/>
            <ac:spMk id="190" creationId="{8D6B9972-4A81-4223-9901-0E559A1D5E59}"/>
          </ac:spMkLst>
        </pc:spChg>
        <pc:spChg chg="add del">
          <ac:chgData name="Joe Savile (2506027)" userId="87decbab-7226-4240-b9df-0ec87f540296" providerId="ADAL" clId="{66203140-EB07-49A0-A9BB-EB1479D0731B}" dt="2026-04-29T13:06:23.713" v="639" actId="26606"/>
          <ac:spMkLst>
            <pc:docMk/>
            <pc:sldMk cId="1708724850" sldId="266"/>
            <ac:spMk id="193" creationId="{50737F72-4791-9F40-FAB0-200624BB06A6}"/>
          </ac:spMkLst>
        </pc:spChg>
        <pc:spChg chg="add del">
          <ac:chgData name="Joe Savile (2506027)" userId="87decbab-7226-4240-b9df-0ec87f540296" providerId="ADAL" clId="{66203140-EB07-49A0-A9BB-EB1479D0731B}" dt="2026-04-29T13:06:23.713" v="639" actId="26606"/>
          <ac:spMkLst>
            <pc:docMk/>
            <pc:sldMk cId="1708724850" sldId="266"/>
            <ac:spMk id="194" creationId="{21ECAAB0-702B-4C08-B30F-0AFAC3479ADF}"/>
          </ac:spMkLst>
        </pc:spChg>
        <pc:spChg chg="add del">
          <ac:chgData name="Joe Savile (2506027)" userId="87decbab-7226-4240-b9df-0ec87f540296" providerId="ADAL" clId="{66203140-EB07-49A0-A9BB-EB1479D0731B}" dt="2026-04-29T13:07:53.383" v="681" actId="26606"/>
          <ac:spMkLst>
            <pc:docMk/>
            <pc:sldMk cId="1708724850" sldId="266"/>
            <ac:spMk id="200" creationId="{1D4477A3-7936-4C6B-B46C-52E99531272A}"/>
          </ac:spMkLst>
        </pc:spChg>
        <pc:spChg chg="add del">
          <ac:chgData name="Joe Savile (2506027)" userId="87decbab-7226-4240-b9df-0ec87f540296" providerId="ADAL" clId="{66203140-EB07-49A0-A9BB-EB1479D0731B}" dt="2026-04-29T13:26:20.766" v="1031" actId="26606"/>
          <ac:spMkLst>
            <pc:docMk/>
            <pc:sldMk cId="1708724850" sldId="266"/>
            <ac:spMk id="202" creationId="{DAFF7BD9-A39A-E54F-6FDD-1D0C982C6C8C}"/>
          </ac:spMkLst>
        </pc:spChg>
        <pc:spChg chg="add del">
          <ac:chgData name="Joe Savile (2506027)" userId="87decbab-7226-4240-b9df-0ec87f540296" providerId="ADAL" clId="{66203140-EB07-49A0-A9BB-EB1479D0731B}" dt="2026-04-29T13:06:27.090" v="641" actId="26606"/>
          <ac:spMkLst>
            <pc:docMk/>
            <pc:sldMk cId="1708724850" sldId="266"/>
            <ac:spMk id="203" creationId="{E58348C3-6249-4952-AA86-C63DB35EA9F2}"/>
          </ac:spMkLst>
        </pc:spChg>
        <pc:spChg chg="add del mod ord">
          <ac:chgData name="Joe Savile (2506027)" userId="87decbab-7226-4240-b9df-0ec87f540296" providerId="ADAL" clId="{66203140-EB07-49A0-A9BB-EB1479D0731B}" dt="2026-04-29T13:45:47.112" v="1198" actId="26606"/>
          <ac:spMkLst>
            <pc:docMk/>
            <pc:sldMk cId="1708724850" sldId="266"/>
            <ac:spMk id="205" creationId="{CD1DE935-6BE8-22C7-FC15-904AAC820217}"/>
          </ac:spMkLst>
        </pc:spChg>
        <pc:spChg chg="add del">
          <ac:chgData name="Joe Savile (2506027)" userId="87decbab-7226-4240-b9df-0ec87f540296" providerId="ADAL" clId="{66203140-EB07-49A0-A9BB-EB1479D0731B}" dt="2026-04-29T13:06:29.320" v="643" actId="26606"/>
          <ac:spMkLst>
            <pc:docMk/>
            <pc:sldMk cId="1708724850" sldId="266"/>
            <ac:spMk id="206" creationId="{50737F72-4791-9F40-FAB0-200624BB06A6}"/>
          </ac:spMkLst>
        </pc:spChg>
        <pc:spChg chg="add del">
          <ac:chgData name="Joe Savile (2506027)" userId="87decbab-7226-4240-b9df-0ec87f540296" providerId="ADAL" clId="{66203140-EB07-49A0-A9BB-EB1479D0731B}" dt="2026-04-29T13:06:30.414" v="645" actId="26606"/>
          <ac:spMkLst>
            <pc:docMk/>
            <pc:sldMk cId="1708724850" sldId="266"/>
            <ac:spMk id="208" creationId="{2FCD9B94-D70B-4446-85E5-ACD3904289CB}"/>
          </ac:spMkLst>
        </pc:spChg>
        <pc:spChg chg="add del">
          <ac:chgData name="Joe Savile (2506027)" userId="87decbab-7226-4240-b9df-0ec87f540296" providerId="ADAL" clId="{66203140-EB07-49A0-A9BB-EB1479D0731B}" dt="2026-04-29T13:06:30.414" v="645" actId="26606"/>
          <ac:spMkLst>
            <pc:docMk/>
            <pc:sldMk cId="1708724850" sldId="266"/>
            <ac:spMk id="209" creationId="{50737F72-4791-9F40-FAB0-200624BB06A6}"/>
          </ac:spMkLst>
        </pc:spChg>
        <pc:spChg chg="add del">
          <ac:chgData name="Joe Savile (2506027)" userId="87decbab-7226-4240-b9df-0ec87f540296" providerId="ADAL" clId="{66203140-EB07-49A0-A9BB-EB1479D0731B}" dt="2026-04-29T13:06:37.437" v="647" actId="26606"/>
          <ac:spMkLst>
            <pc:docMk/>
            <pc:sldMk cId="1708724850" sldId="266"/>
            <ac:spMk id="212" creationId="{50737F72-4791-9F40-FAB0-200624BB06A6}"/>
          </ac:spMkLst>
        </pc:spChg>
        <pc:spChg chg="add del">
          <ac:chgData name="Joe Savile (2506027)" userId="87decbab-7226-4240-b9df-0ec87f540296" providerId="ADAL" clId="{66203140-EB07-49A0-A9BB-EB1479D0731B}" dt="2026-04-29T13:06:37.437" v="647" actId="26606"/>
          <ac:spMkLst>
            <pc:docMk/>
            <pc:sldMk cId="1708724850" sldId="266"/>
            <ac:spMk id="213" creationId="{DD7EED39-224E-4230-8FD1-B1E1AF6C6E36}"/>
          </ac:spMkLst>
        </pc:spChg>
        <pc:spChg chg="add del">
          <ac:chgData name="Joe Savile (2506027)" userId="87decbab-7226-4240-b9df-0ec87f540296" providerId="ADAL" clId="{66203140-EB07-49A0-A9BB-EB1479D0731B}" dt="2026-04-29T13:07:53.383" v="681" actId="26606"/>
          <ac:spMkLst>
            <pc:docMk/>
            <pc:sldMk cId="1708724850" sldId="266"/>
            <ac:spMk id="215" creationId="{C29A1D40-470D-401E-8548-6FF3CF37797D}"/>
          </ac:spMkLst>
        </pc:spChg>
        <pc:spChg chg="add del">
          <ac:chgData name="Joe Savile (2506027)" userId="87decbab-7226-4240-b9df-0ec87f540296" providerId="ADAL" clId="{66203140-EB07-49A0-A9BB-EB1479D0731B}" dt="2026-04-29T13:45:22.481" v="1173" actId="26606"/>
          <ac:spMkLst>
            <pc:docMk/>
            <pc:sldMk cId="1708724850" sldId="266"/>
            <ac:spMk id="218" creationId="{21ECAAB0-702B-4C08-B30F-0AFAC3479ADF}"/>
          </ac:spMkLst>
        </pc:spChg>
        <pc:spChg chg="add del">
          <ac:chgData name="Joe Savile (2506027)" userId="87decbab-7226-4240-b9df-0ec87f540296" providerId="ADAL" clId="{66203140-EB07-49A0-A9BB-EB1479D0731B}" dt="2026-04-29T13:45:41.350" v="1187" actId="26606"/>
          <ac:spMkLst>
            <pc:docMk/>
            <pc:sldMk cId="1708724850" sldId="266"/>
            <ac:spMk id="219" creationId="{CD1DE935-6BE8-22C7-FC15-904AAC820217}"/>
          </ac:spMkLst>
        </pc:spChg>
        <pc:spChg chg="add del">
          <ac:chgData name="Joe Savile (2506027)" userId="87decbab-7226-4240-b9df-0ec87f540296" providerId="ADAL" clId="{66203140-EB07-49A0-A9BB-EB1479D0731B}" dt="2026-04-29T13:45:42.656" v="1189" actId="26606"/>
          <ac:spMkLst>
            <pc:docMk/>
            <pc:sldMk cId="1708724850" sldId="266"/>
            <ac:spMk id="221" creationId="{CD1DE935-6BE8-22C7-FC15-904AAC820217}"/>
          </ac:spMkLst>
        </pc:spChg>
        <pc:spChg chg="add del">
          <ac:chgData name="Joe Savile (2506027)" userId="87decbab-7226-4240-b9df-0ec87f540296" providerId="ADAL" clId="{66203140-EB07-49A0-A9BB-EB1479D0731B}" dt="2026-04-29T13:45:27.124" v="1175" actId="26606"/>
          <ac:spMkLst>
            <pc:docMk/>
            <pc:sldMk cId="1708724850" sldId="266"/>
            <ac:spMk id="229" creationId="{55599FE3-8CCE-4364-9F89-0C11699C4F6A}"/>
          </ac:spMkLst>
        </pc:spChg>
        <pc:spChg chg="add del">
          <ac:chgData name="Joe Savile (2506027)" userId="87decbab-7226-4240-b9df-0ec87f540296" providerId="ADAL" clId="{66203140-EB07-49A0-A9BB-EB1479D0731B}" dt="2026-04-29T13:45:44.634" v="1191" actId="26606"/>
          <ac:spMkLst>
            <pc:docMk/>
            <pc:sldMk cId="1708724850" sldId="266"/>
            <ac:spMk id="231" creationId="{CD1DE935-6BE8-22C7-FC15-904AAC820217}"/>
          </ac:spMkLst>
        </pc:spChg>
        <pc:spChg chg="add del">
          <ac:chgData name="Joe Savile (2506027)" userId="87decbab-7226-4240-b9df-0ec87f540296" providerId="ADAL" clId="{66203140-EB07-49A0-A9BB-EB1479D0731B}" dt="2026-04-29T13:45:44.634" v="1191" actId="26606"/>
          <ac:spMkLst>
            <pc:docMk/>
            <pc:sldMk cId="1708724850" sldId="266"/>
            <ac:spMk id="232" creationId="{55599FE3-8CCE-4364-9F89-0C11699C4F6A}"/>
          </ac:spMkLst>
        </pc:spChg>
        <pc:spChg chg="add del">
          <ac:chgData name="Joe Savile (2506027)" userId="87decbab-7226-4240-b9df-0ec87f540296" providerId="ADAL" clId="{66203140-EB07-49A0-A9BB-EB1479D0731B}" dt="2026-04-29T13:45:44.991" v="1193" actId="26606"/>
          <ac:spMkLst>
            <pc:docMk/>
            <pc:sldMk cId="1708724850" sldId="266"/>
            <ac:spMk id="241" creationId="{CD1DE935-6BE8-22C7-FC15-904AAC820217}"/>
          </ac:spMkLst>
        </pc:spChg>
        <pc:spChg chg="add del">
          <ac:chgData name="Joe Savile (2506027)" userId="87decbab-7226-4240-b9df-0ec87f540296" providerId="ADAL" clId="{66203140-EB07-49A0-A9BB-EB1479D0731B}" dt="2026-04-29T13:45:44.991" v="1193" actId="26606"/>
          <ac:spMkLst>
            <pc:docMk/>
            <pc:sldMk cId="1708724850" sldId="266"/>
            <ac:spMk id="242" creationId="{21ECAAB0-702B-4C08-B30F-0AFAC3479ADF}"/>
          </ac:spMkLst>
        </pc:spChg>
        <pc:spChg chg="add del">
          <ac:chgData name="Joe Savile (2506027)" userId="87decbab-7226-4240-b9df-0ec87f540296" providerId="ADAL" clId="{66203140-EB07-49A0-A9BB-EB1479D0731B}" dt="2026-04-29T13:45:46.116" v="1195" actId="26606"/>
          <ac:spMkLst>
            <pc:docMk/>
            <pc:sldMk cId="1708724850" sldId="266"/>
            <ac:spMk id="244" creationId="{CD1DE935-6BE8-22C7-FC15-904AAC820217}"/>
          </ac:spMkLst>
        </pc:spChg>
        <pc:spChg chg="add del">
          <ac:chgData name="Joe Savile (2506027)" userId="87decbab-7226-4240-b9df-0ec87f540296" providerId="ADAL" clId="{66203140-EB07-49A0-A9BB-EB1479D0731B}" dt="2026-04-29T13:45:47.110" v="1197" actId="26606"/>
          <ac:spMkLst>
            <pc:docMk/>
            <pc:sldMk cId="1708724850" sldId="266"/>
            <ac:spMk id="246" creationId="{CD1DE935-6BE8-22C7-FC15-904AAC820217}"/>
          </ac:spMkLst>
        </pc:spChg>
        <pc:spChg chg="add mod">
          <ac:chgData name="Joe Savile (2506027)" userId="87decbab-7226-4240-b9df-0ec87f540296" providerId="ADAL" clId="{66203140-EB07-49A0-A9BB-EB1479D0731B}" dt="2026-04-29T18:39:51.289" v="1896" actId="20577"/>
          <ac:spMkLst>
            <pc:docMk/>
            <pc:sldMk cId="1708724850" sldId="266"/>
            <ac:spMk id="248" creationId="{CD1DE935-6BE8-22C7-FC15-904AAC820217}"/>
          </ac:spMkLst>
        </pc:spChg>
        <pc:grpChg chg="add del">
          <ac:chgData name="Joe Savile (2506027)" userId="87decbab-7226-4240-b9df-0ec87f540296" providerId="ADAL" clId="{66203140-EB07-49A0-A9BB-EB1479D0731B}" dt="2026-04-29T13:03:30.197" v="584" actId="26606"/>
          <ac:grpSpMkLst>
            <pc:docMk/>
            <pc:sldMk cId="1708724850" sldId="266"/>
            <ac:grpSpMk id="9" creationId="{08F94D66-27EC-4CB8-8226-D7F41C161863}"/>
          </ac:grpSpMkLst>
        </pc:grpChg>
        <pc:grpChg chg="add del">
          <ac:chgData name="Joe Savile (2506027)" userId="87decbab-7226-4240-b9df-0ec87f540296" providerId="ADAL" clId="{66203140-EB07-49A0-A9BB-EB1479D0731B}" dt="2026-04-29T13:05:21.413" v="604" actId="26606"/>
          <ac:grpSpMkLst>
            <pc:docMk/>
            <pc:sldMk cId="1708724850" sldId="266"/>
            <ac:grpSpMk id="11" creationId="{08F94D66-27EC-4CB8-8226-D7F41C161863}"/>
          </ac:grpSpMkLst>
        </pc:grpChg>
        <pc:grpChg chg="add del">
          <ac:chgData name="Joe Savile (2506027)" userId="87decbab-7226-4240-b9df-0ec87f540296" providerId="ADAL" clId="{66203140-EB07-49A0-A9BB-EB1479D0731B}" dt="2026-04-29T13:03:28.919" v="582" actId="26606"/>
          <ac:grpSpMkLst>
            <pc:docMk/>
            <pc:sldMk cId="1708724850" sldId="266"/>
            <ac:grpSpMk id="12" creationId="{1E52C707-F508-47B5-8864-8CC3EE0F030B}"/>
          </ac:grpSpMkLst>
        </pc:grpChg>
        <pc:grpChg chg="add del">
          <ac:chgData name="Joe Savile (2506027)" userId="87decbab-7226-4240-b9df-0ec87f540296" providerId="ADAL" clId="{66203140-EB07-49A0-A9BB-EB1479D0731B}" dt="2026-04-29T13:06:38.447" v="652" actId="26606"/>
          <ac:grpSpMkLst>
            <pc:docMk/>
            <pc:sldMk cId="1708724850" sldId="266"/>
            <ac:grpSpMk id="13" creationId="{E4C39A5A-6D63-4FAC-B6C2-D37778B97ACD}"/>
          </ac:grpSpMkLst>
        </pc:grpChg>
        <pc:grpChg chg="add del">
          <ac:chgData name="Joe Savile (2506027)" userId="87decbab-7226-4240-b9df-0ec87f540296" providerId="ADAL" clId="{66203140-EB07-49A0-A9BB-EB1479D0731B}" dt="2026-04-29T13:08:05.229" v="685" actId="26606"/>
          <ac:grpSpMkLst>
            <pc:docMk/>
            <pc:sldMk cId="1708724850" sldId="266"/>
            <ac:grpSpMk id="16" creationId="{08F94D66-27EC-4CB8-8226-D7F41C161863}"/>
          </ac:grpSpMkLst>
        </pc:grpChg>
        <pc:grpChg chg="add del">
          <ac:chgData name="Joe Savile (2506027)" userId="87decbab-7226-4240-b9df-0ec87f540296" providerId="ADAL" clId="{66203140-EB07-49A0-A9BB-EB1479D0731B}" dt="2026-04-29T13:03:37.340" v="588" actId="26606"/>
          <ac:grpSpMkLst>
            <pc:docMk/>
            <pc:sldMk cId="1708724850" sldId="266"/>
            <ac:grpSpMk id="19" creationId="{DE6174AD-DBB0-43E6-98C2-738DB3A15244}"/>
          </ac:grpSpMkLst>
        </pc:grpChg>
        <pc:grpChg chg="add del">
          <ac:chgData name="Joe Savile (2506027)" userId="87decbab-7226-4240-b9df-0ec87f540296" providerId="ADAL" clId="{66203140-EB07-49A0-A9BB-EB1479D0731B}" dt="2026-04-29T13:05:21.413" v="604" actId="26606"/>
          <ac:grpSpMkLst>
            <pc:docMk/>
            <pc:sldMk cId="1708724850" sldId="266"/>
            <ac:grpSpMk id="23" creationId="{E9046BC8-D404-4E7D-9202-A07F3FDD3823}"/>
          </ac:grpSpMkLst>
        </pc:grpChg>
        <pc:grpChg chg="add del">
          <ac:chgData name="Joe Savile (2506027)" userId="87decbab-7226-4240-b9df-0ec87f540296" providerId="ADAL" clId="{66203140-EB07-49A0-A9BB-EB1479D0731B}" dt="2026-04-29T13:03:30.197" v="584" actId="26606"/>
          <ac:grpSpMkLst>
            <pc:docMk/>
            <pc:sldMk cId="1708724850" sldId="266"/>
            <ac:grpSpMk id="29" creationId="{0A3EF779-83DD-4EB0-9F4C-7304381A2870}"/>
          </ac:grpSpMkLst>
        </pc:grpChg>
        <pc:grpChg chg="add del">
          <ac:chgData name="Joe Savile (2506027)" userId="87decbab-7226-4240-b9df-0ec87f540296" providerId="ADAL" clId="{66203140-EB07-49A0-A9BB-EB1479D0731B}" dt="2026-04-29T13:08:05.229" v="685" actId="26606"/>
          <ac:grpSpMkLst>
            <pc:docMk/>
            <pc:sldMk cId="1708724850" sldId="266"/>
            <ac:grpSpMk id="31" creationId="{503816F2-40D5-4C23-AF57-063E3923610A}"/>
          </ac:grpSpMkLst>
        </pc:grpChg>
        <pc:grpChg chg="add del">
          <ac:chgData name="Joe Savile (2506027)" userId="87decbab-7226-4240-b9df-0ec87f540296" providerId="ADAL" clId="{66203140-EB07-49A0-A9BB-EB1479D0731B}" dt="2026-04-29T13:03:31.952" v="586" actId="26606"/>
          <ac:grpSpMkLst>
            <pc:docMk/>
            <pc:sldMk cId="1708724850" sldId="266"/>
            <ac:grpSpMk id="32" creationId="{C616B3DC-C165-433D-9187-62DCC0E317D3}"/>
          </ac:grpSpMkLst>
        </pc:grpChg>
        <pc:grpChg chg="add del">
          <ac:chgData name="Joe Savile (2506027)" userId="87decbab-7226-4240-b9df-0ec87f540296" providerId="ADAL" clId="{66203140-EB07-49A0-A9BB-EB1479D0731B}" dt="2026-04-29T13:05:23.749" v="606" actId="26606"/>
          <ac:grpSpMkLst>
            <pc:docMk/>
            <pc:sldMk cId="1708724850" sldId="266"/>
            <ac:grpSpMk id="33" creationId="{DF8D5C46-63E5-40C5-A208-4B2189FA1032}"/>
          </ac:grpSpMkLst>
        </pc:grpChg>
        <pc:grpChg chg="add del">
          <ac:chgData name="Joe Savile (2506027)" userId="87decbab-7226-4240-b9df-0ec87f540296" providerId="ADAL" clId="{66203140-EB07-49A0-A9BB-EB1479D0731B}" dt="2026-04-29T13:03:31.952" v="586" actId="26606"/>
          <ac:grpSpMkLst>
            <pc:docMk/>
            <pc:sldMk cId="1708724850" sldId="266"/>
            <ac:grpSpMk id="35" creationId="{8AC26FF4-D6F9-4A94-A837-D051A101EDD3}"/>
          </ac:grpSpMkLst>
        </pc:grpChg>
        <pc:grpChg chg="add del">
          <ac:chgData name="Joe Savile (2506027)" userId="87decbab-7226-4240-b9df-0ec87f540296" providerId="ADAL" clId="{66203140-EB07-49A0-A9BB-EB1479D0731B}" dt="2026-04-29T13:03:37.340" v="588" actId="26606"/>
          <ac:grpSpMkLst>
            <pc:docMk/>
            <pc:sldMk cId="1708724850" sldId="266"/>
            <ac:grpSpMk id="44" creationId="{08F94D66-27EC-4CB8-8226-D7F41C161863}"/>
          </ac:grpSpMkLst>
        </pc:grpChg>
        <pc:grpChg chg="add del">
          <ac:chgData name="Joe Savile (2506027)" userId="87decbab-7226-4240-b9df-0ec87f540296" providerId="ADAL" clId="{66203140-EB07-49A0-A9BB-EB1479D0731B}" dt="2026-04-29T13:05:29.741" v="610" actId="26606"/>
          <ac:grpSpMkLst>
            <pc:docMk/>
            <pc:sldMk cId="1708724850" sldId="266"/>
            <ac:grpSpMk id="47" creationId="{C616B3DC-C165-433D-9187-62DCC0E317D3}"/>
          </ac:grpSpMkLst>
        </pc:grpChg>
        <pc:grpChg chg="add del">
          <ac:chgData name="Joe Savile (2506027)" userId="87decbab-7226-4240-b9df-0ec87f540296" providerId="ADAL" clId="{66203140-EB07-49A0-A9BB-EB1479D0731B}" dt="2026-04-29T13:08:06.516" v="687" actId="26606"/>
          <ac:grpSpMkLst>
            <pc:docMk/>
            <pc:sldMk cId="1708724850" sldId="266"/>
            <ac:grpSpMk id="48" creationId="{1E52C707-F508-47B5-8864-8CC3EE0F030B}"/>
          </ac:grpSpMkLst>
        </pc:grpChg>
        <pc:grpChg chg="add del">
          <ac:chgData name="Joe Savile (2506027)" userId="87decbab-7226-4240-b9df-0ec87f540296" providerId="ADAL" clId="{66203140-EB07-49A0-A9BB-EB1479D0731B}" dt="2026-04-29T13:03:38.355" v="590" actId="26606"/>
          <ac:grpSpMkLst>
            <pc:docMk/>
            <pc:sldMk cId="1708724850" sldId="266"/>
            <ac:grpSpMk id="54" creationId="{F3842748-48B5-4DD0-A06A-A31C74024A99}"/>
          </ac:grpSpMkLst>
        </pc:grpChg>
        <pc:grpChg chg="add del">
          <ac:chgData name="Joe Savile (2506027)" userId="87decbab-7226-4240-b9df-0ec87f540296" providerId="ADAL" clId="{66203140-EB07-49A0-A9BB-EB1479D0731B}" dt="2026-04-29T13:05:29.741" v="610" actId="26606"/>
          <ac:grpSpMkLst>
            <pc:docMk/>
            <pc:sldMk cId="1708724850" sldId="266"/>
            <ac:grpSpMk id="55" creationId="{8AC26FF4-D6F9-4A94-A837-D051A101EDD3}"/>
          </ac:grpSpMkLst>
        </pc:grpChg>
        <pc:grpChg chg="add del">
          <ac:chgData name="Joe Savile (2506027)" userId="87decbab-7226-4240-b9df-0ec87f540296" providerId="ADAL" clId="{66203140-EB07-49A0-A9BB-EB1479D0731B}" dt="2026-04-29T13:03:39.386" v="592" actId="26606"/>
          <ac:grpSpMkLst>
            <pc:docMk/>
            <pc:sldMk cId="1708724850" sldId="266"/>
            <ac:grpSpMk id="59" creationId="{08F94D66-27EC-4CB8-8226-D7F41C161863}"/>
          </ac:grpSpMkLst>
        </pc:grpChg>
        <pc:grpChg chg="add del">
          <ac:chgData name="Joe Savile (2506027)" userId="87decbab-7226-4240-b9df-0ec87f540296" providerId="ADAL" clId="{66203140-EB07-49A0-A9BB-EB1479D0731B}" dt="2026-04-29T13:05:31.820" v="612" actId="26606"/>
          <ac:grpSpMkLst>
            <pc:docMk/>
            <pc:sldMk cId="1708724850" sldId="266"/>
            <ac:grpSpMk id="60" creationId="{DF8D5C46-63E5-40C5-A208-4B2189FA1032}"/>
          </ac:grpSpMkLst>
        </pc:grpChg>
        <pc:grpChg chg="add del">
          <ac:chgData name="Joe Savile (2506027)" userId="87decbab-7226-4240-b9df-0ec87f540296" providerId="ADAL" clId="{66203140-EB07-49A0-A9BB-EB1479D0731B}" dt="2026-04-29T13:03:39.386" v="592" actId="26606"/>
          <ac:grpSpMkLst>
            <pc:docMk/>
            <pc:sldMk cId="1708724850" sldId="266"/>
            <ac:grpSpMk id="63" creationId="{DE6174AD-DBB0-43E6-98C2-738DB3A15244}"/>
          </ac:grpSpMkLst>
        </pc:grpChg>
        <pc:grpChg chg="add del">
          <ac:chgData name="Joe Savile (2506027)" userId="87decbab-7226-4240-b9df-0ec87f540296" providerId="ADAL" clId="{66203140-EB07-49A0-A9BB-EB1479D0731B}" dt="2026-04-29T13:03:41.058" v="594" actId="26606"/>
          <ac:grpSpMkLst>
            <pc:docMk/>
            <pc:sldMk cId="1708724850" sldId="266"/>
            <ac:grpSpMk id="67" creationId="{4B8492CB-DFBA-4A82-9778-F21493DA36C1}"/>
          </ac:grpSpMkLst>
        </pc:grpChg>
        <pc:grpChg chg="add del">
          <ac:chgData name="Joe Savile (2506027)" userId="87decbab-7226-4240-b9df-0ec87f540296" providerId="ADAL" clId="{66203140-EB07-49A0-A9BB-EB1479D0731B}" dt="2026-04-29T13:03:46.174" v="596" actId="26606"/>
          <ac:grpSpMkLst>
            <pc:docMk/>
            <pc:sldMk cId="1708724850" sldId="266"/>
            <ac:grpSpMk id="73" creationId="{F3842748-48B5-4DD0-A06A-A31C74024A99}"/>
          </ac:grpSpMkLst>
        </pc:grpChg>
        <pc:grpChg chg="add del">
          <ac:chgData name="Joe Savile (2506027)" userId="87decbab-7226-4240-b9df-0ec87f540296" providerId="ADAL" clId="{66203140-EB07-49A0-A9BB-EB1479D0731B}" dt="2026-04-29T13:05:34.847" v="614" actId="26606"/>
          <ac:grpSpMkLst>
            <pc:docMk/>
            <pc:sldMk cId="1708724850" sldId="266"/>
            <ac:grpSpMk id="79" creationId="{C616B3DC-C165-433D-9187-62DCC0E317D3}"/>
          </ac:grpSpMkLst>
        </pc:grpChg>
        <pc:grpChg chg="add del">
          <ac:chgData name="Joe Savile (2506027)" userId="87decbab-7226-4240-b9df-0ec87f540296" providerId="ADAL" clId="{66203140-EB07-49A0-A9BB-EB1479D0731B}" dt="2026-04-29T13:05:34.847" v="614" actId="26606"/>
          <ac:grpSpMkLst>
            <pc:docMk/>
            <pc:sldMk cId="1708724850" sldId="266"/>
            <ac:grpSpMk id="84" creationId="{8AC26FF4-D6F9-4A94-A837-D051A101EDD3}"/>
          </ac:grpSpMkLst>
        </pc:grpChg>
        <pc:grpChg chg="add del">
          <ac:chgData name="Joe Savile (2506027)" userId="87decbab-7226-4240-b9df-0ec87f540296" providerId="ADAL" clId="{66203140-EB07-49A0-A9BB-EB1479D0731B}" dt="2026-04-29T13:05:41.043" v="618" actId="26606"/>
          <ac:grpSpMkLst>
            <pc:docMk/>
            <pc:sldMk cId="1708724850" sldId="266"/>
            <ac:grpSpMk id="91" creationId="{C616B3DC-C165-433D-9187-62DCC0E317D3}"/>
          </ac:grpSpMkLst>
        </pc:grpChg>
        <pc:grpChg chg="add del">
          <ac:chgData name="Joe Savile (2506027)" userId="87decbab-7226-4240-b9df-0ec87f540296" providerId="ADAL" clId="{66203140-EB07-49A0-A9BB-EB1479D0731B}" dt="2026-04-29T13:07:21.604" v="659" actId="26606"/>
          <ac:grpSpMkLst>
            <pc:docMk/>
            <pc:sldMk cId="1708724850" sldId="266"/>
            <ac:grpSpMk id="92" creationId="{9681DF40-19E9-44F1-A30A-33AC0A7047DF}"/>
          </ac:grpSpMkLst>
        </pc:grpChg>
        <pc:grpChg chg="add del">
          <ac:chgData name="Joe Savile (2506027)" userId="87decbab-7226-4240-b9df-0ec87f540296" providerId="ADAL" clId="{66203140-EB07-49A0-A9BB-EB1479D0731B}" dt="2026-04-29T13:08:08.689" v="691" actId="26606"/>
          <ac:grpSpMkLst>
            <pc:docMk/>
            <pc:sldMk cId="1708724850" sldId="266"/>
            <ac:grpSpMk id="93" creationId="{F3842748-48B5-4DD0-A06A-A31C74024A99}"/>
          </ac:grpSpMkLst>
        </pc:grpChg>
        <pc:grpChg chg="add del">
          <ac:chgData name="Joe Savile (2506027)" userId="87decbab-7226-4240-b9df-0ec87f540296" providerId="ADAL" clId="{66203140-EB07-49A0-A9BB-EB1479D0731B}" dt="2026-04-29T13:05:41.043" v="618" actId="26606"/>
          <ac:grpSpMkLst>
            <pc:docMk/>
            <pc:sldMk cId="1708724850" sldId="266"/>
            <ac:grpSpMk id="95" creationId="{8AC26FF4-D6F9-4A94-A837-D051A101EDD3}"/>
          </ac:grpSpMkLst>
        </pc:grpChg>
        <pc:grpChg chg="add del">
          <ac:chgData name="Joe Savile (2506027)" userId="87decbab-7226-4240-b9df-0ec87f540296" providerId="ADAL" clId="{66203140-EB07-49A0-A9BB-EB1479D0731B}" dt="2026-04-29T13:05:45.288" v="620" actId="26606"/>
          <ac:grpSpMkLst>
            <pc:docMk/>
            <pc:sldMk cId="1708724850" sldId="266"/>
            <ac:grpSpMk id="99" creationId="{E4C39A5A-6D63-4FAC-B6C2-D37778B97ACD}"/>
          </ac:grpSpMkLst>
        </pc:grpChg>
        <pc:grpChg chg="add del">
          <ac:chgData name="Joe Savile (2506027)" userId="87decbab-7226-4240-b9df-0ec87f540296" providerId="ADAL" clId="{66203140-EB07-49A0-A9BB-EB1479D0731B}" dt="2026-04-29T13:07:32.076" v="665" actId="26606"/>
          <ac:grpSpMkLst>
            <pc:docMk/>
            <pc:sldMk cId="1708724850" sldId="266"/>
            <ac:grpSpMk id="103" creationId="{503816F2-40D5-4C23-AF57-063E3923610A}"/>
          </ac:grpSpMkLst>
        </pc:grpChg>
        <pc:grpChg chg="add del">
          <ac:chgData name="Joe Savile (2506027)" userId="87decbab-7226-4240-b9df-0ec87f540296" providerId="ADAL" clId="{66203140-EB07-49A0-A9BB-EB1479D0731B}" dt="2026-04-29T13:05:50.334" v="622" actId="26606"/>
          <ac:grpSpMkLst>
            <pc:docMk/>
            <pc:sldMk cId="1708724850" sldId="266"/>
            <ac:grpSpMk id="109" creationId="{08F94D66-27EC-4CB8-8226-D7F41C161863}"/>
          </ac:grpSpMkLst>
        </pc:grpChg>
        <pc:grpChg chg="add del">
          <ac:chgData name="Joe Savile (2506027)" userId="87decbab-7226-4240-b9df-0ec87f540296" providerId="ADAL" clId="{66203140-EB07-49A0-A9BB-EB1479D0731B}" dt="2026-04-29T13:07:23.755" v="661" actId="26606"/>
          <ac:grpSpMkLst>
            <pc:docMk/>
            <pc:sldMk cId="1708724850" sldId="266"/>
            <ac:grpSpMk id="110" creationId="{50841A4E-5BC1-44B4-83CF-D524E8AEAD64}"/>
          </ac:grpSpMkLst>
        </pc:grpChg>
        <pc:grpChg chg="add del">
          <ac:chgData name="Joe Savile (2506027)" userId="87decbab-7226-4240-b9df-0ec87f540296" providerId="ADAL" clId="{66203140-EB07-49A0-A9BB-EB1479D0731B}" dt="2026-04-29T13:05:50.334" v="622" actId="26606"/>
          <ac:grpSpMkLst>
            <pc:docMk/>
            <pc:sldMk cId="1708724850" sldId="266"/>
            <ac:grpSpMk id="114" creationId="{E9046BC8-D404-4E7D-9202-A07F3FDD3823}"/>
          </ac:grpSpMkLst>
        </pc:grpChg>
        <pc:grpChg chg="add del">
          <ac:chgData name="Joe Savile (2506027)" userId="87decbab-7226-4240-b9df-0ec87f540296" providerId="ADAL" clId="{66203140-EB07-49A0-A9BB-EB1479D0731B}" dt="2026-04-29T13:05:54.563" v="624" actId="26606"/>
          <ac:grpSpMkLst>
            <pc:docMk/>
            <pc:sldMk cId="1708724850" sldId="266"/>
            <ac:grpSpMk id="117" creationId="{C616B3DC-C165-433D-9187-62DCC0E317D3}"/>
          </ac:grpSpMkLst>
        </pc:grpChg>
        <pc:grpChg chg="add del">
          <ac:chgData name="Joe Savile (2506027)" userId="87decbab-7226-4240-b9df-0ec87f540296" providerId="ADAL" clId="{66203140-EB07-49A0-A9BB-EB1479D0731B}" dt="2026-04-29T13:05:54.563" v="624" actId="26606"/>
          <ac:grpSpMkLst>
            <pc:docMk/>
            <pc:sldMk cId="1708724850" sldId="266"/>
            <ac:grpSpMk id="125" creationId="{8AC26FF4-D6F9-4A94-A837-D051A101EDD3}"/>
          </ac:grpSpMkLst>
        </pc:grpChg>
        <pc:grpChg chg="add del">
          <ac:chgData name="Joe Savile (2506027)" userId="87decbab-7226-4240-b9df-0ec87f540296" providerId="ADAL" clId="{66203140-EB07-49A0-A9BB-EB1479D0731B}" dt="2026-04-29T13:07:32.076" v="665" actId="26606"/>
          <ac:grpSpMkLst>
            <pc:docMk/>
            <pc:sldMk cId="1708724850" sldId="266"/>
            <ac:grpSpMk id="126" creationId="{08F94D66-27EC-4CB8-8226-D7F41C161863}"/>
          </ac:grpSpMkLst>
        </pc:grpChg>
        <pc:grpChg chg="add del">
          <ac:chgData name="Joe Savile (2506027)" userId="87decbab-7226-4240-b9df-0ec87f540296" providerId="ADAL" clId="{66203140-EB07-49A0-A9BB-EB1479D0731B}" dt="2026-04-29T13:07:34.291" v="669" actId="26606"/>
          <ac:grpSpMkLst>
            <pc:docMk/>
            <pc:sldMk cId="1708724850" sldId="266"/>
            <ac:grpSpMk id="140" creationId="{CE44BAAA-0355-4DE7-A0FE-B7F21F18A48F}"/>
          </ac:grpSpMkLst>
        </pc:grpChg>
        <pc:grpChg chg="add del">
          <ac:chgData name="Joe Savile (2506027)" userId="87decbab-7226-4240-b9df-0ec87f540296" providerId="ADAL" clId="{66203140-EB07-49A0-A9BB-EB1479D0731B}" dt="2026-04-29T13:06:19.791" v="631" actId="26606"/>
          <ac:grpSpMkLst>
            <pc:docMk/>
            <pc:sldMk cId="1708724850" sldId="266"/>
            <ac:grpSpMk id="142" creationId="{08F94D66-27EC-4CB8-8226-D7F41C161863}"/>
          </ac:grpSpMkLst>
        </pc:grpChg>
        <pc:grpChg chg="add del">
          <ac:chgData name="Joe Savile (2506027)" userId="87decbab-7226-4240-b9df-0ec87f540296" providerId="ADAL" clId="{66203140-EB07-49A0-A9BB-EB1479D0731B}" dt="2026-04-29T13:07:35.365" v="671" actId="26606"/>
          <ac:grpSpMkLst>
            <pc:docMk/>
            <pc:sldMk cId="1708724850" sldId="266"/>
            <ac:grpSpMk id="146" creationId="{C27500CA-FA61-49B6-AC7B-2CE50433D9B6}"/>
          </ac:grpSpMkLst>
        </pc:grpChg>
        <pc:grpChg chg="add del">
          <ac:chgData name="Joe Savile (2506027)" userId="87decbab-7226-4240-b9df-0ec87f540296" providerId="ADAL" clId="{66203140-EB07-49A0-A9BB-EB1479D0731B}" dt="2026-04-29T13:06:19.791" v="631" actId="26606"/>
          <ac:grpSpMkLst>
            <pc:docMk/>
            <pc:sldMk cId="1708724850" sldId="266"/>
            <ac:grpSpMk id="152" creationId="{DE6174AD-DBB0-43E6-98C2-738DB3A15244}"/>
          </ac:grpSpMkLst>
        </pc:grpChg>
        <pc:grpChg chg="add del">
          <ac:chgData name="Joe Savile (2506027)" userId="87decbab-7226-4240-b9df-0ec87f540296" providerId="ADAL" clId="{66203140-EB07-49A0-A9BB-EB1479D0731B}" dt="2026-04-29T13:06:20.119" v="633" actId="26606"/>
          <ac:grpSpMkLst>
            <pc:docMk/>
            <pc:sldMk cId="1708724850" sldId="266"/>
            <ac:grpSpMk id="161" creationId="{C616B3DC-C165-433D-9187-62DCC0E317D3}"/>
          </ac:grpSpMkLst>
        </pc:grpChg>
        <pc:grpChg chg="add del">
          <ac:chgData name="Joe Savile (2506027)" userId="87decbab-7226-4240-b9df-0ec87f540296" providerId="ADAL" clId="{66203140-EB07-49A0-A9BB-EB1479D0731B}" dt="2026-04-29T13:07:46.139" v="677" actId="26606"/>
          <ac:grpSpMkLst>
            <pc:docMk/>
            <pc:sldMk cId="1708724850" sldId="266"/>
            <ac:grpSpMk id="165" creationId="{5346FBCF-5353-4172-96F5-4B7EB07777C4}"/>
          </ac:grpSpMkLst>
        </pc:grpChg>
        <pc:grpChg chg="add del">
          <ac:chgData name="Joe Savile (2506027)" userId="87decbab-7226-4240-b9df-0ec87f540296" providerId="ADAL" clId="{66203140-EB07-49A0-A9BB-EB1479D0731B}" dt="2026-04-29T13:07:46.139" v="677" actId="26606"/>
          <ac:grpSpMkLst>
            <pc:docMk/>
            <pc:sldMk cId="1708724850" sldId="266"/>
            <ac:grpSpMk id="166" creationId="{78326E10-C8CB-487F-A110-F861268DE619}"/>
          </ac:grpSpMkLst>
        </pc:grpChg>
        <pc:grpChg chg="add del">
          <ac:chgData name="Joe Savile (2506027)" userId="87decbab-7226-4240-b9df-0ec87f540296" providerId="ADAL" clId="{66203140-EB07-49A0-A9BB-EB1479D0731B}" dt="2026-04-29T13:06:20.119" v="633" actId="26606"/>
          <ac:grpSpMkLst>
            <pc:docMk/>
            <pc:sldMk cId="1708724850" sldId="266"/>
            <ac:grpSpMk id="169" creationId="{8AC26FF4-D6F9-4A94-A837-D051A101EDD3}"/>
          </ac:grpSpMkLst>
        </pc:grpChg>
        <pc:grpChg chg="add del">
          <ac:chgData name="Joe Savile (2506027)" userId="87decbab-7226-4240-b9df-0ec87f540296" providerId="ADAL" clId="{66203140-EB07-49A0-A9BB-EB1479D0731B}" dt="2026-04-29T13:26:16.076" v="1027" actId="26606"/>
          <ac:grpSpMkLst>
            <pc:docMk/>
            <pc:sldMk cId="1708724850" sldId="266"/>
            <ac:grpSpMk id="173" creationId="{E4C39A5A-6D63-4FAC-B6C2-D37778B97ACD}"/>
          </ac:grpSpMkLst>
        </pc:grpChg>
        <pc:grpChg chg="add del">
          <ac:chgData name="Joe Savile (2506027)" userId="87decbab-7226-4240-b9df-0ec87f540296" providerId="ADAL" clId="{66203140-EB07-49A0-A9BB-EB1479D0731B}" dt="2026-04-29T13:07:49.856" v="679" actId="26606"/>
          <ac:grpSpMkLst>
            <pc:docMk/>
            <pc:sldMk cId="1708724850" sldId="266"/>
            <ac:grpSpMk id="176" creationId="{C616B3DC-C165-433D-9187-62DCC0E317D3}"/>
          </ac:grpSpMkLst>
        </pc:grpChg>
        <pc:grpChg chg="add del">
          <ac:chgData name="Joe Savile (2506027)" userId="87decbab-7226-4240-b9df-0ec87f540296" providerId="ADAL" clId="{66203140-EB07-49A0-A9BB-EB1479D0731B}" dt="2026-04-29T13:06:21.178" v="635" actId="26606"/>
          <ac:grpSpMkLst>
            <pc:docMk/>
            <pc:sldMk cId="1708724850" sldId="266"/>
            <ac:grpSpMk id="177" creationId="{E4C39A5A-6D63-4FAC-B6C2-D37778B97ACD}"/>
          </ac:grpSpMkLst>
        </pc:grpChg>
        <pc:grpChg chg="add del">
          <ac:chgData name="Joe Savile (2506027)" userId="87decbab-7226-4240-b9df-0ec87f540296" providerId="ADAL" clId="{66203140-EB07-49A0-A9BB-EB1479D0731B}" dt="2026-04-29T13:06:21.822" v="637" actId="26606"/>
          <ac:grpSpMkLst>
            <pc:docMk/>
            <pc:sldMk cId="1708724850" sldId="266"/>
            <ac:grpSpMk id="181" creationId="{C616B3DC-C165-433D-9187-62DCC0E317D3}"/>
          </ac:grpSpMkLst>
        </pc:grpChg>
        <pc:grpChg chg="add del">
          <ac:chgData name="Joe Savile (2506027)" userId="87decbab-7226-4240-b9df-0ec87f540296" providerId="ADAL" clId="{66203140-EB07-49A0-A9BB-EB1479D0731B}" dt="2026-04-29T13:06:21.822" v="637" actId="26606"/>
          <ac:grpSpMkLst>
            <pc:docMk/>
            <pc:sldMk cId="1708724850" sldId="266"/>
            <ac:grpSpMk id="189" creationId="{8AC26FF4-D6F9-4A94-A837-D051A101EDD3}"/>
          </ac:grpSpMkLst>
        </pc:grpChg>
        <pc:grpChg chg="add del">
          <ac:chgData name="Joe Savile (2506027)" userId="87decbab-7226-4240-b9df-0ec87f540296" providerId="ADAL" clId="{66203140-EB07-49A0-A9BB-EB1479D0731B}" dt="2026-04-29T13:07:53.383" v="681" actId="26606"/>
          <ac:grpSpMkLst>
            <pc:docMk/>
            <pc:sldMk cId="1708724850" sldId="266"/>
            <ac:grpSpMk id="191" creationId="{C616B3DC-C165-433D-9187-62DCC0E317D3}"/>
          </ac:grpSpMkLst>
        </pc:grpChg>
        <pc:grpChg chg="add del">
          <ac:chgData name="Joe Savile (2506027)" userId="87decbab-7226-4240-b9df-0ec87f540296" providerId="ADAL" clId="{66203140-EB07-49A0-A9BB-EB1479D0731B}" dt="2026-04-29T13:06:23.713" v="639" actId="26606"/>
          <ac:grpSpMkLst>
            <pc:docMk/>
            <pc:sldMk cId="1708724850" sldId="266"/>
            <ac:grpSpMk id="192" creationId="{28A4A409-9242-444A-AC1F-809866828B50}"/>
          </ac:grpSpMkLst>
        </pc:grpChg>
        <pc:grpChg chg="add del">
          <ac:chgData name="Joe Savile (2506027)" userId="87decbab-7226-4240-b9df-0ec87f540296" providerId="ADAL" clId="{66203140-EB07-49A0-A9BB-EB1479D0731B}" dt="2026-04-29T13:26:20.766" v="1031" actId="26606"/>
          <ac:grpSpMkLst>
            <pc:docMk/>
            <pc:sldMk cId="1708724850" sldId="266"/>
            <ac:grpSpMk id="195" creationId="{50841A4E-5BC1-44B4-83CF-D524E8AEAD64}"/>
          </ac:grpSpMkLst>
        </pc:grpChg>
        <pc:grpChg chg="add del">
          <ac:chgData name="Joe Savile (2506027)" userId="87decbab-7226-4240-b9df-0ec87f540296" providerId="ADAL" clId="{66203140-EB07-49A0-A9BB-EB1479D0731B}" dt="2026-04-29T13:06:27.090" v="641" actId="26606"/>
          <ac:grpSpMkLst>
            <pc:docMk/>
            <pc:sldMk cId="1708724850" sldId="266"/>
            <ac:grpSpMk id="196" creationId="{08F94D66-27EC-4CB8-8226-D7F41C161863}"/>
          </ac:grpSpMkLst>
        </pc:grpChg>
        <pc:grpChg chg="add del">
          <ac:chgData name="Joe Savile (2506027)" userId="87decbab-7226-4240-b9df-0ec87f540296" providerId="ADAL" clId="{66203140-EB07-49A0-A9BB-EB1479D0731B}" dt="2026-04-29T13:07:53.383" v="681" actId="26606"/>
          <ac:grpSpMkLst>
            <pc:docMk/>
            <pc:sldMk cId="1708724850" sldId="266"/>
            <ac:grpSpMk id="201" creationId="{F44DEACC-B2E6-413E-B2B5-320225952713}"/>
          </ac:grpSpMkLst>
        </pc:grpChg>
        <pc:grpChg chg="add del">
          <ac:chgData name="Joe Savile (2506027)" userId="87decbab-7226-4240-b9df-0ec87f540296" providerId="ADAL" clId="{66203140-EB07-49A0-A9BB-EB1479D0731B}" dt="2026-04-29T13:06:27.090" v="641" actId="26606"/>
          <ac:grpSpMkLst>
            <pc:docMk/>
            <pc:sldMk cId="1708724850" sldId="266"/>
            <ac:grpSpMk id="204" creationId="{DE6174AD-DBB0-43E6-98C2-738DB3A15244}"/>
          </ac:grpSpMkLst>
        </pc:grpChg>
        <pc:grpChg chg="add del">
          <ac:chgData name="Joe Savile (2506027)" userId="87decbab-7226-4240-b9df-0ec87f540296" providerId="ADAL" clId="{66203140-EB07-49A0-A9BB-EB1479D0731B}" dt="2026-04-29T13:45:22.481" v="1173" actId="26606"/>
          <ac:grpSpMkLst>
            <pc:docMk/>
            <pc:sldMk cId="1708724850" sldId="266"/>
            <ac:grpSpMk id="210" creationId="{28A4A409-9242-444A-AC1F-809866828B50}"/>
          </ac:grpSpMkLst>
        </pc:grpChg>
        <pc:grpChg chg="add del">
          <ac:chgData name="Joe Savile (2506027)" userId="87decbab-7226-4240-b9df-0ec87f540296" providerId="ADAL" clId="{66203140-EB07-49A0-A9BB-EB1479D0731B}" dt="2026-04-29T13:06:37.437" v="647" actId="26606"/>
          <ac:grpSpMkLst>
            <pc:docMk/>
            <pc:sldMk cId="1708724850" sldId="266"/>
            <ac:grpSpMk id="211" creationId="{A2E861A3-F23C-46B8-A38A-4A22E453D993}"/>
          </ac:grpSpMkLst>
        </pc:grpChg>
        <pc:grpChg chg="add del">
          <ac:chgData name="Joe Savile (2506027)" userId="87decbab-7226-4240-b9df-0ec87f540296" providerId="ADAL" clId="{66203140-EB07-49A0-A9BB-EB1479D0731B}" dt="2026-04-29T13:45:27.124" v="1175" actId="26606"/>
          <ac:grpSpMkLst>
            <pc:docMk/>
            <pc:sldMk cId="1708724850" sldId="266"/>
            <ac:grpSpMk id="222" creationId="{E4C39A5A-6D63-4FAC-B6C2-D37778B97ACD}"/>
          </ac:grpSpMkLst>
        </pc:grpChg>
        <pc:grpChg chg="add del">
          <ac:chgData name="Joe Savile (2506027)" userId="87decbab-7226-4240-b9df-0ec87f540296" providerId="ADAL" clId="{66203140-EB07-49A0-A9BB-EB1479D0731B}" dt="2026-04-29T13:45:44.634" v="1191" actId="26606"/>
          <ac:grpSpMkLst>
            <pc:docMk/>
            <pc:sldMk cId="1708724850" sldId="266"/>
            <ac:grpSpMk id="223" creationId="{E4C39A5A-6D63-4FAC-B6C2-D37778B97ACD}"/>
          </ac:grpSpMkLst>
        </pc:grpChg>
        <pc:grpChg chg="add del">
          <ac:chgData name="Joe Savile (2506027)" userId="87decbab-7226-4240-b9df-0ec87f540296" providerId="ADAL" clId="{66203140-EB07-49A0-A9BB-EB1479D0731B}" dt="2026-04-29T13:45:44.991" v="1193" actId="26606"/>
          <ac:grpSpMkLst>
            <pc:docMk/>
            <pc:sldMk cId="1708724850" sldId="266"/>
            <ac:grpSpMk id="234" creationId="{28A4A409-9242-444A-AC1F-809866828B50}"/>
          </ac:grpSpMkLst>
        </pc:grpChg>
        <pc:graphicFrameChg chg="add del">
          <ac:chgData name="Joe Savile (2506027)" userId="87decbab-7226-4240-b9df-0ec87f540296" providerId="ADAL" clId="{66203140-EB07-49A0-A9BB-EB1479D0731B}" dt="2026-04-29T13:45:34.506" v="1181" actId="26606"/>
          <ac:graphicFrameMkLst>
            <pc:docMk/>
            <pc:sldMk cId="1708724850" sldId="266"/>
            <ac:graphicFrameMk id="207" creationId="{05BA6792-1C34-65B6-C136-554B09AA3EBE}"/>
          </ac:graphicFrameMkLst>
        </pc:graphicFrameChg>
        <pc:graphicFrameChg chg="add del">
          <ac:chgData name="Joe Savile (2506027)" userId="87decbab-7226-4240-b9df-0ec87f540296" providerId="ADAL" clId="{66203140-EB07-49A0-A9BB-EB1479D0731B}" dt="2026-04-29T13:45:37.314" v="1183" actId="26606"/>
          <ac:graphicFrameMkLst>
            <pc:docMk/>
            <pc:sldMk cId="1708724850" sldId="266"/>
            <ac:graphicFrameMk id="214" creationId="{99CFE78B-DF35-E952-7058-879992EB8B80}"/>
          </ac:graphicFrameMkLst>
        </pc:graphicFrameChg>
        <pc:graphicFrameChg chg="add del">
          <ac:chgData name="Joe Savile (2506027)" userId="87decbab-7226-4240-b9df-0ec87f540296" providerId="ADAL" clId="{66203140-EB07-49A0-A9BB-EB1479D0731B}" dt="2026-04-29T13:45:39.758" v="1185" actId="26606"/>
          <ac:graphicFrameMkLst>
            <pc:docMk/>
            <pc:sldMk cId="1708724850" sldId="266"/>
            <ac:graphicFrameMk id="216" creationId="{ADF58ED6-847E-A0A0-764B-E9698991B386}"/>
          </ac:graphicFrameMkLst>
        </pc:graphicFrameChg>
        <pc:picChg chg="add del">
          <ac:chgData name="Joe Savile (2506027)" userId="87decbab-7226-4240-b9df-0ec87f540296" providerId="ADAL" clId="{66203140-EB07-49A0-A9BB-EB1479D0731B}" dt="2026-04-29T13:03:30.197" v="584" actId="26606"/>
          <ac:picMkLst>
            <pc:docMk/>
            <pc:sldMk cId="1708724850" sldId="266"/>
            <ac:picMk id="5" creationId="{DD2C4132-8A28-B05E-0E36-AC098FE03424}"/>
          </ac:picMkLst>
        </pc:picChg>
        <pc:picChg chg="add del mod ord">
          <ac:chgData name="Joe Savile (2506027)" userId="87decbab-7226-4240-b9df-0ec87f540296" providerId="ADAL" clId="{66203140-EB07-49A0-A9BB-EB1479D0731B}" dt="2026-04-29T13:06:39.956" v="654" actId="931"/>
          <ac:picMkLst>
            <pc:docMk/>
            <pc:sldMk cId="1708724850" sldId="266"/>
            <ac:picMk id="6" creationId="{D0D53905-703E-DF12-8686-14E1B6971B73}"/>
          </ac:picMkLst>
        </pc:picChg>
        <pc:picChg chg="add del">
          <ac:chgData name="Joe Savile (2506027)" userId="87decbab-7226-4240-b9df-0ec87f540296" providerId="ADAL" clId="{66203140-EB07-49A0-A9BB-EB1479D0731B}" dt="2026-04-29T13:03:31.952" v="586" actId="26606"/>
          <ac:picMkLst>
            <pc:docMk/>
            <pc:sldMk cId="1708724850" sldId="266"/>
            <ac:picMk id="7" creationId="{0C8B252D-9DEC-32E1-4341-AE88D454D73F}"/>
          </ac:picMkLst>
        </pc:picChg>
        <pc:picChg chg="add del">
          <ac:chgData name="Joe Savile (2506027)" userId="87decbab-7226-4240-b9df-0ec87f540296" providerId="ADAL" clId="{66203140-EB07-49A0-A9BB-EB1479D0731B}" dt="2026-04-29T13:08:05.229" v="685" actId="26606"/>
          <ac:picMkLst>
            <pc:docMk/>
            <pc:sldMk cId="1708724850" sldId="266"/>
            <ac:picMk id="28" creationId="{D4FC1205-D488-99CC-C712-EA84A95109C9}"/>
          </ac:picMkLst>
        </pc:picChg>
        <pc:picChg chg="add del">
          <ac:chgData name="Joe Savile (2506027)" userId="87decbab-7226-4240-b9df-0ec87f540296" providerId="ADAL" clId="{66203140-EB07-49A0-A9BB-EB1479D0731B}" dt="2026-04-29T13:03:37.340" v="588" actId="26606"/>
          <ac:picMkLst>
            <pc:docMk/>
            <pc:sldMk cId="1708724850" sldId="266"/>
            <ac:picMk id="50" creationId="{4904486D-96CE-0BF9-1170-C4A419830E84}"/>
          </ac:picMkLst>
        </pc:picChg>
        <pc:picChg chg="add del">
          <ac:chgData name="Joe Savile (2506027)" userId="87decbab-7226-4240-b9df-0ec87f540296" providerId="ADAL" clId="{66203140-EB07-49A0-A9BB-EB1479D0731B}" dt="2026-04-29T13:03:39.386" v="592" actId="26606"/>
          <ac:picMkLst>
            <pc:docMk/>
            <pc:sldMk cId="1708724850" sldId="266"/>
            <ac:picMk id="64" creationId="{4904486D-96CE-0BF9-1170-C4A419830E84}"/>
          </ac:picMkLst>
        </pc:picChg>
        <pc:picChg chg="add del mod ord">
          <ac:chgData name="Joe Savile (2506027)" userId="87decbab-7226-4240-b9df-0ec87f540296" providerId="ADAL" clId="{66203140-EB07-49A0-A9BB-EB1479D0731B}" dt="2026-04-29T13:07:53.667" v="683" actId="931"/>
          <ac:picMkLst>
            <pc:docMk/>
            <pc:sldMk cId="1708724850" sldId="266"/>
            <ac:picMk id="90" creationId="{3F448F7B-E532-2C61-0093-A100D836336F}"/>
          </ac:picMkLst>
        </pc:picChg>
        <pc:picChg chg="add mod ord">
          <ac:chgData name="Joe Savile (2506027)" userId="87decbab-7226-4240-b9df-0ec87f540296" providerId="ADAL" clId="{66203140-EB07-49A0-A9BB-EB1479D0731B}" dt="2026-04-29T13:46:52.949" v="1221" actId="1076"/>
          <ac:picMkLst>
            <pc:docMk/>
            <pc:sldMk cId="1708724850" sldId="266"/>
            <ac:picMk id="159" creationId="{F7D00F37-26D6-FE1C-8A72-449B2D52866E}"/>
          </ac:picMkLst>
        </pc:picChg>
        <pc:cxnChg chg="add del">
          <ac:chgData name="Joe Savile (2506027)" userId="87decbab-7226-4240-b9df-0ec87f540296" providerId="ADAL" clId="{66203140-EB07-49A0-A9BB-EB1479D0731B}" dt="2026-04-29T13:08:06.928" v="689" actId="26606"/>
          <ac:cxnSpMkLst>
            <pc:docMk/>
            <pc:sldMk cId="1708724850" sldId="266"/>
            <ac:cxnSpMk id="81" creationId="{7A77B115-9FF3-46AE-AE08-826DEB9A6246}"/>
          </ac:cxnSpMkLst>
        </pc:cxnChg>
      </pc:sldChg>
      <pc:sldChg chg="add del">
        <pc:chgData name="Joe Savile (2506027)" userId="87decbab-7226-4240-b9df-0ec87f540296" providerId="ADAL" clId="{66203140-EB07-49A0-A9BB-EB1479D0731B}" dt="2026-04-29T10:14:34.335" v="4" actId="2696"/>
        <pc:sldMkLst>
          <pc:docMk/>
          <pc:sldMk cId="2329870015" sldId="266"/>
        </pc:sldMkLst>
      </pc:sldChg>
      <pc:sldChg chg="modSp new del">
        <pc:chgData name="Joe Savile (2506027)" userId="87decbab-7226-4240-b9df-0ec87f540296" providerId="ADAL" clId="{66203140-EB07-49A0-A9BB-EB1479D0731B}" dt="2026-04-29T10:57:23.692" v="60" actId="680"/>
        <pc:sldMkLst>
          <pc:docMk/>
          <pc:sldMk cId="2763601189" sldId="266"/>
        </pc:sldMkLst>
        <pc:spChg chg="mod">
          <ac:chgData name="Joe Savile (2506027)" userId="87decbab-7226-4240-b9df-0ec87f540296" providerId="ADAL" clId="{66203140-EB07-49A0-A9BB-EB1479D0731B}" dt="2026-04-29T10:57:20.697" v="59"/>
          <ac:spMkLst>
            <pc:docMk/>
            <pc:sldMk cId="2763601189" sldId="266"/>
            <ac:spMk id="2" creationId="{A5CD49DE-B8D7-52F5-2760-64B489721A20}"/>
          </ac:spMkLst>
        </pc:spChg>
        <pc:spChg chg="mod">
          <ac:chgData name="Joe Savile (2506027)" userId="87decbab-7226-4240-b9df-0ec87f540296" providerId="ADAL" clId="{66203140-EB07-49A0-A9BB-EB1479D0731B}" dt="2026-04-29T10:57:20.697" v="59"/>
          <ac:spMkLst>
            <pc:docMk/>
            <pc:sldMk cId="2763601189" sldId="266"/>
            <ac:spMk id="3" creationId="{88EB5A5E-9C85-BCCA-3EEB-F4C6044E257C}"/>
          </ac:spMkLst>
        </pc:spChg>
      </pc:sldChg>
      <pc:sldChg chg="delSp add del setBg delDesignElem">
        <pc:chgData name="Joe Savile (2506027)" userId="87decbab-7226-4240-b9df-0ec87f540296" providerId="ADAL" clId="{66203140-EB07-49A0-A9BB-EB1479D0731B}" dt="2026-04-29T18:33:24.672" v="1871" actId="2696"/>
        <pc:sldMkLst>
          <pc:docMk/>
          <pc:sldMk cId="2238615393" sldId="267"/>
        </pc:sldMkLst>
        <pc:spChg chg="del">
          <ac:chgData name="Joe Savile (2506027)" userId="87decbab-7226-4240-b9df-0ec87f540296" providerId="ADAL" clId="{66203140-EB07-49A0-A9BB-EB1479D0731B}" dt="2026-04-29T18:33:20.372" v="1870"/>
          <ac:spMkLst>
            <pc:docMk/>
            <pc:sldMk cId="2238615393" sldId="267"/>
            <ac:spMk id="68" creationId="{8B724A1E-AD14-C315-CBC5-69BDD88BC57E}"/>
          </ac:spMkLst>
        </pc:spChg>
        <pc:spChg chg="del">
          <ac:chgData name="Joe Savile (2506027)" userId="87decbab-7226-4240-b9df-0ec87f540296" providerId="ADAL" clId="{66203140-EB07-49A0-A9BB-EB1479D0731B}" dt="2026-04-29T18:33:20.372" v="1870"/>
          <ac:spMkLst>
            <pc:docMk/>
            <pc:sldMk cId="2238615393" sldId="267"/>
            <ac:spMk id="76" creationId="{A70796D3-36AF-89BC-48EB-66A371BB9D75}"/>
          </ac:spMkLst>
        </pc:spChg>
        <pc:grpChg chg="del">
          <ac:chgData name="Joe Savile (2506027)" userId="87decbab-7226-4240-b9df-0ec87f540296" providerId="ADAL" clId="{66203140-EB07-49A0-A9BB-EB1479D0731B}" dt="2026-04-29T18:33:20.372" v="1870"/>
          <ac:grpSpMkLst>
            <pc:docMk/>
            <pc:sldMk cId="2238615393" sldId="267"/>
            <ac:grpSpMk id="52" creationId="{EEC996A5-B890-E533-8E74-91E355EDA7EE}"/>
          </ac:grpSpMkLst>
        </pc:grpChg>
        <pc:grpChg chg="del">
          <ac:chgData name="Joe Savile (2506027)" userId="87decbab-7226-4240-b9df-0ec87f540296" providerId="ADAL" clId="{66203140-EB07-49A0-A9BB-EB1479D0731B}" dt="2026-04-29T18:33:20.372" v="1870"/>
          <ac:grpSpMkLst>
            <pc:docMk/>
            <pc:sldMk cId="2238615393" sldId="267"/>
            <ac:grpSpMk id="69" creationId="{5636C6F1-4979-DF8F-00C3-05BDF90C19F9}"/>
          </ac:grpSpMkLst>
        </pc:grpChg>
      </pc:sldChg>
      <pc:sldChg chg="add del setBg">
        <pc:chgData name="Joe Savile (2506027)" userId="87decbab-7226-4240-b9df-0ec87f540296" providerId="ADAL" clId="{66203140-EB07-49A0-A9BB-EB1479D0731B}" dt="2026-04-29T18:33:26.884" v="1872" actId="2696"/>
        <pc:sldMkLst>
          <pc:docMk/>
          <pc:sldMk cId="2012403809" sldId="268"/>
        </pc:sldMkLst>
      </pc:sldChg>
      <pc:sldChg chg="add del setBg">
        <pc:chgData name="Joe Savile (2506027)" userId="87decbab-7226-4240-b9df-0ec87f540296" providerId="ADAL" clId="{66203140-EB07-49A0-A9BB-EB1479D0731B}" dt="2026-04-29T18:33:31.543" v="1873" actId="2696"/>
        <pc:sldMkLst>
          <pc:docMk/>
          <pc:sldMk cId="1116513569" sldId="269"/>
        </pc:sldMkLst>
      </pc:sldChg>
      <pc:sldChg chg="add del">
        <pc:chgData name="Joe Savile (2506027)" userId="87decbab-7226-4240-b9df-0ec87f540296" providerId="ADAL" clId="{66203140-EB07-49A0-A9BB-EB1479D0731B}" dt="2026-04-29T18:33:34.861" v="1874" actId="2696"/>
        <pc:sldMkLst>
          <pc:docMk/>
          <pc:sldMk cId="3153211878" sldId="270"/>
        </pc:sldMkLst>
      </pc:sldChg>
      <pc:sldChg chg="delSp add del setBg delDesignElem">
        <pc:chgData name="Joe Savile (2506027)" userId="87decbab-7226-4240-b9df-0ec87f540296" providerId="ADAL" clId="{66203140-EB07-49A0-A9BB-EB1479D0731B}" dt="2026-04-29T18:33:38.622" v="1875" actId="2696"/>
        <pc:sldMkLst>
          <pc:docMk/>
          <pc:sldMk cId="3678960878" sldId="271"/>
        </pc:sldMkLst>
        <pc:spChg chg="del">
          <ac:chgData name="Joe Savile (2506027)" userId="87decbab-7226-4240-b9df-0ec87f540296" providerId="ADAL" clId="{66203140-EB07-49A0-A9BB-EB1479D0731B}" dt="2026-04-29T18:33:20.372" v="1870"/>
          <ac:spMkLst>
            <pc:docMk/>
            <pc:sldMk cId="3678960878" sldId="271"/>
            <ac:spMk id="96" creationId="{B29FC493-EB3A-95EE-F742-1E270BFE7230}"/>
          </ac:spMkLst>
        </pc:spChg>
        <pc:spChg chg="del">
          <ac:chgData name="Joe Savile (2506027)" userId="87decbab-7226-4240-b9df-0ec87f540296" providerId="ADAL" clId="{66203140-EB07-49A0-A9BB-EB1479D0731B}" dt="2026-04-29T18:33:20.372" v="1870"/>
          <ac:spMkLst>
            <pc:docMk/>
            <pc:sldMk cId="3678960878" sldId="271"/>
            <ac:spMk id="97" creationId="{7B3B39AB-2358-7A86-9593-490F964D2D9D}"/>
          </ac:spMkLst>
        </pc:spChg>
        <pc:grpChg chg="del">
          <ac:chgData name="Joe Savile (2506027)" userId="87decbab-7226-4240-b9df-0ec87f540296" providerId="ADAL" clId="{66203140-EB07-49A0-A9BB-EB1479D0731B}" dt="2026-04-29T18:33:20.372" v="1870"/>
          <ac:grpSpMkLst>
            <pc:docMk/>
            <pc:sldMk cId="3678960878" sldId="271"/>
            <ac:grpSpMk id="98" creationId="{6C27DCAC-21AB-969D-F025-912FB61C5171}"/>
          </ac:grpSpMkLst>
        </pc:grpChg>
      </pc:sldChg>
      <pc:sldChg chg="add del setBg">
        <pc:chgData name="Joe Savile (2506027)" userId="87decbab-7226-4240-b9df-0ec87f540296" providerId="ADAL" clId="{66203140-EB07-49A0-A9BB-EB1479D0731B}" dt="2026-04-29T18:33:41.966" v="1876" actId="2696"/>
        <pc:sldMkLst>
          <pc:docMk/>
          <pc:sldMk cId="4021427562" sldId="272"/>
        </pc:sldMkLst>
      </pc:sldChg>
    </pc:docChg>
  </pc:docChgLst>
  <pc:docChgLst>
    <pc:chgData name="Joe Savile (2506027)" userId="87decbab-7226-4240-b9df-0ec87f540296" providerId="ADAL" clId="{2CAAC712-54BA-4070-B794-5178D608AD83}"/>
    <pc:docChg chg="custSel addSld modSld sldOrd">
      <pc:chgData name="Joe Savile (2506027)" userId="87decbab-7226-4240-b9df-0ec87f540296" providerId="ADAL" clId="{2CAAC712-54BA-4070-B794-5178D608AD83}" dt="2026-04-30T10:24:19.015" v="433" actId="20577"/>
      <pc:docMkLst>
        <pc:docMk/>
      </pc:docMkLst>
      <pc:sldChg chg="modSp mod modNotesTx">
        <pc:chgData name="Joe Savile (2506027)" userId="87decbab-7226-4240-b9df-0ec87f540296" providerId="ADAL" clId="{2CAAC712-54BA-4070-B794-5178D608AD83}" dt="2026-04-29T11:19:43" v="315" actId="12"/>
        <pc:sldMkLst>
          <pc:docMk/>
          <pc:sldMk cId="359183805" sldId="257"/>
        </pc:sldMkLst>
        <pc:spChg chg="mod">
          <ac:chgData name="Joe Savile (2506027)" userId="87decbab-7226-4240-b9df-0ec87f540296" providerId="ADAL" clId="{2CAAC712-54BA-4070-B794-5178D608AD83}" dt="2026-04-28T11:17:34.783" v="46" actId="20577"/>
          <ac:spMkLst>
            <pc:docMk/>
            <pc:sldMk cId="359183805" sldId="257"/>
            <ac:spMk id="2" creationId="{8D5CEBC4-6579-EC11-B2D0-46A78FFD6E40}"/>
          </ac:spMkLst>
        </pc:spChg>
        <pc:spChg chg="mod">
          <ac:chgData name="Joe Savile (2506027)" userId="87decbab-7226-4240-b9df-0ec87f540296" providerId="ADAL" clId="{2CAAC712-54BA-4070-B794-5178D608AD83}" dt="2026-04-29T10:29:03.010" v="272" actId="22"/>
          <ac:spMkLst>
            <pc:docMk/>
            <pc:sldMk cId="359183805" sldId="257"/>
            <ac:spMk id="3" creationId="{23833838-0160-08DB-9E7F-99A7F367083B}"/>
          </ac:spMkLst>
        </pc:spChg>
      </pc:sldChg>
      <pc:sldChg chg="modSp mod">
        <pc:chgData name="Joe Savile (2506027)" userId="87decbab-7226-4240-b9df-0ec87f540296" providerId="ADAL" clId="{2CAAC712-54BA-4070-B794-5178D608AD83}" dt="2026-04-29T10:08:02.146" v="99" actId="1076"/>
        <pc:sldMkLst>
          <pc:docMk/>
          <pc:sldMk cId="530308437" sldId="258"/>
        </pc:sldMkLst>
        <pc:spChg chg="mod">
          <ac:chgData name="Joe Savile (2506027)" userId="87decbab-7226-4240-b9df-0ec87f540296" providerId="ADAL" clId="{2CAAC712-54BA-4070-B794-5178D608AD83}" dt="2026-04-29T10:07:56.087" v="98" actId="22"/>
          <ac:spMkLst>
            <pc:docMk/>
            <pc:sldMk cId="530308437" sldId="258"/>
            <ac:spMk id="2" creationId="{A291E7C6-A46F-F73E-4BAB-C0ED01C6EF7D}"/>
          </ac:spMkLst>
        </pc:spChg>
        <pc:spChg chg="mod">
          <ac:chgData name="Joe Savile (2506027)" userId="87decbab-7226-4240-b9df-0ec87f540296" providerId="ADAL" clId="{2CAAC712-54BA-4070-B794-5178D608AD83}" dt="2026-04-29T10:08:02.146" v="99" actId="1076"/>
          <ac:spMkLst>
            <pc:docMk/>
            <pc:sldMk cId="530308437" sldId="258"/>
            <ac:spMk id="3" creationId="{6252CD91-D6BC-BC56-EEBF-489429535CE6}"/>
          </ac:spMkLst>
        </pc:spChg>
      </pc:sldChg>
      <pc:sldChg chg="modSp mod">
        <pc:chgData name="Joe Savile (2506027)" userId="87decbab-7226-4240-b9df-0ec87f540296" providerId="ADAL" clId="{2CAAC712-54BA-4070-B794-5178D608AD83}" dt="2026-04-29T10:09:19.915" v="141" actId="1076"/>
        <pc:sldMkLst>
          <pc:docMk/>
          <pc:sldMk cId="4025565505" sldId="259"/>
        </pc:sldMkLst>
        <pc:spChg chg="mod">
          <ac:chgData name="Joe Savile (2506027)" userId="87decbab-7226-4240-b9df-0ec87f540296" providerId="ADAL" clId="{2CAAC712-54BA-4070-B794-5178D608AD83}" dt="2026-04-29T10:09:19.915" v="141" actId="1076"/>
          <ac:spMkLst>
            <pc:docMk/>
            <pc:sldMk cId="4025565505" sldId="259"/>
            <ac:spMk id="2" creationId="{4220BEB4-AD94-F319-7AD6-B2C425DD21F1}"/>
          </ac:spMkLst>
        </pc:spChg>
        <pc:spChg chg="mod">
          <ac:chgData name="Joe Savile (2506027)" userId="87decbab-7226-4240-b9df-0ec87f540296" providerId="ADAL" clId="{2CAAC712-54BA-4070-B794-5178D608AD83}" dt="2026-04-29T10:09:12.711" v="140" actId="1076"/>
          <ac:spMkLst>
            <pc:docMk/>
            <pc:sldMk cId="4025565505" sldId="259"/>
            <ac:spMk id="3" creationId="{5A8A6C85-1DD9-E9ED-D367-371988D4258E}"/>
          </ac:spMkLst>
        </pc:spChg>
      </pc:sldChg>
      <pc:sldChg chg="modSp mod">
        <pc:chgData name="Joe Savile (2506027)" userId="87decbab-7226-4240-b9df-0ec87f540296" providerId="ADAL" clId="{2CAAC712-54BA-4070-B794-5178D608AD83}" dt="2026-04-29T10:11:05.958" v="210" actId="1076"/>
        <pc:sldMkLst>
          <pc:docMk/>
          <pc:sldMk cId="25372529" sldId="260"/>
        </pc:sldMkLst>
        <pc:spChg chg="mod">
          <ac:chgData name="Joe Savile (2506027)" userId="87decbab-7226-4240-b9df-0ec87f540296" providerId="ADAL" clId="{2CAAC712-54BA-4070-B794-5178D608AD83}" dt="2026-04-29T10:10:23.643" v="208" actId="20577"/>
          <ac:spMkLst>
            <pc:docMk/>
            <pc:sldMk cId="25372529" sldId="260"/>
            <ac:spMk id="2" creationId="{A58E0449-5CE1-5241-0098-B041A9DA0224}"/>
          </ac:spMkLst>
        </pc:spChg>
        <pc:spChg chg="mod">
          <ac:chgData name="Joe Savile (2506027)" userId="87decbab-7226-4240-b9df-0ec87f540296" providerId="ADAL" clId="{2CAAC712-54BA-4070-B794-5178D608AD83}" dt="2026-04-29T10:11:05.958" v="210" actId="1076"/>
          <ac:spMkLst>
            <pc:docMk/>
            <pc:sldMk cId="25372529" sldId="260"/>
            <ac:spMk id="3" creationId="{B9B1C466-B923-B140-89C9-79F724CEA577}"/>
          </ac:spMkLst>
        </pc:spChg>
      </pc:sldChg>
      <pc:sldChg chg="modSp new mod ord">
        <pc:chgData name="Joe Savile (2506027)" userId="87decbab-7226-4240-b9df-0ec87f540296" providerId="ADAL" clId="{2CAAC712-54BA-4070-B794-5178D608AD83}" dt="2026-04-30T10:21:07.626" v="396" actId="20577"/>
        <pc:sldMkLst>
          <pc:docMk/>
          <pc:sldMk cId="3973867439" sldId="262"/>
        </pc:sldMkLst>
        <pc:spChg chg="mod">
          <ac:chgData name="Joe Savile (2506027)" userId="87decbab-7226-4240-b9df-0ec87f540296" providerId="ADAL" clId="{2CAAC712-54BA-4070-B794-5178D608AD83}" dt="2026-04-28T11:14:05.222" v="16" actId="20577"/>
          <ac:spMkLst>
            <pc:docMk/>
            <pc:sldMk cId="3973867439" sldId="262"/>
            <ac:spMk id="2" creationId="{F6980C25-55FF-0F3A-C3EB-38D7318B7AD6}"/>
          </ac:spMkLst>
        </pc:spChg>
        <pc:spChg chg="mod">
          <ac:chgData name="Joe Savile (2506027)" userId="87decbab-7226-4240-b9df-0ec87f540296" providerId="ADAL" clId="{2CAAC712-54BA-4070-B794-5178D608AD83}" dt="2026-04-30T10:21:07.626" v="396" actId="20577"/>
          <ac:spMkLst>
            <pc:docMk/>
            <pc:sldMk cId="3973867439" sldId="262"/>
            <ac:spMk id="3" creationId="{C052718C-5C4C-5DB1-FBF1-5DFCCC1B5273}"/>
          </ac:spMkLst>
        </pc:spChg>
      </pc:sldChg>
      <pc:sldChg chg="modSp new mod">
        <pc:chgData name="Joe Savile (2506027)" userId="87decbab-7226-4240-b9df-0ec87f540296" providerId="ADAL" clId="{2CAAC712-54BA-4070-B794-5178D608AD83}" dt="2026-04-30T10:24:19.015" v="433" actId="20577"/>
        <pc:sldMkLst>
          <pc:docMk/>
          <pc:sldMk cId="2169623342" sldId="263"/>
        </pc:sldMkLst>
        <pc:spChg chg="mod">
          <ac:chgData name="Joe Savile (2506027)" userId="87decbab-7226-4240-b9df-0ec87f540296" providerId="ADAL" clId="{2CAAC712-54BA-4070-B794-5178D608AD83}" dt="2026-04-28T11:14:42.257" v="34" actId="20577"/>
          <ac:spMkLst>
            <pc:docMk/>
            <pc:sldMk cId="2169623342" sldId="263"/>
            <ac:spMk id="2" creationId="{3FC13F4A-55B8-45FB-FF4C-BF1D552005AA}"/>
          </ac:spMkLst>
        </pc:spChg>
        <pc:spChg chg="mod">
          <ac:chgData name="Joe Savile (2506027)" userId="87decbab-7226-4240-b9df-0ec87f540296" providerId="ADAL" clId="{2CAAC712-54BA-4070-B794-5178D608AD83}" dt="2026-04-29T11:24:40.375" v="349" actId="22"/>
          <ac:spMkLst>
            <pc:docMk/>
            <pc:sldMk cId="2169623342" sldId="263"/>
            <ac:spMk id="4" creationId="{7BC03B67-FEF0-F1B2-D1F5-72BABAD2A019}"/>
          </ac:spMkLst>
        </pc:spChg>
        <pc:spChg chg="mod">
          <ac:chgData name="Joe Savile (2506027)" userId="87decbab-7226-4240-b9df-0ec87f540296" providerId="ADAL" clId="{2CAAC712-54BA-4070-B794-5178D608AD83}" dt="2026-04-30T10:24:19.015" v="433" actId="20577"/>
          <ac:spMkLst>
            <pc:docMk/>
            <pc:sldMk cId="2169623342" sldId="263"/>
            <ac:spMk id="5" creationId="{6D62EF5E-B186-F4CD-A009-7BE543FD5101}"/>
          </ac:spMkLst>
        </pc:spChg>
      </pc:sldChg>
      <pc:sldChg chg="delSp modSp new mod">
        <pc:chgData name="Joe Savile (2506027)" userId="87decbab-7226-4240-b9df-0ec87f540296" providerId="ADAL" clId="{2CAAC712-54BA-4070-B794-5178D608AD83}" dt="2026-04-29T10:17:32.092" v="228" actId="20577"/>
        <pc:sldMkLst>
          <pc:docMk/>
          <pc:sldMk cId="2466802" sldId="264"/>
        </pc:sldMkLst>
        <pc:spChg chg="mod">
          <ac:chgData name="Joe Savile (2506027)" userId="87decbab-7226-4240-b9df-0ec87f540296" providerId="ADAL" clId="{2CAAC712-54BA-4070-B794-5178D608AD83}" dt="2026-04-29T10:17:32.092" v="228" actId="20577"/>
          <ac:spMkLst>
            <pc:docMk/>
            <pc:sldMk cId="2466802" sldId="264"/>
            <ac:spMk id="2" creationId="{A366A118-A7AC-F60A-49E9-1FC859AAD158}"/>
          </ac:spMkLst>
        </pc:spChg>
      </pc:sldChg>
      <pc:sldChg chg="modSp new mod">
        <pc:chgData name="Joe Savile (2506027)" userId="87decbab-7226-4240-b9df-0ec87f540296" providerId="ADAL" clId="{2CAAC712-54BA-4070-B794-5178D608AD83}" dt="2026-04-29T10:11:13.187" v="212" actId="22"/>
        <pc:sldMkLst>
          <pc:docMk/>
          <pc:sldMk cId="1312440465" sldId="265"/>
        </pc:sldMkLst>
        <pc:spChg chg="mod">
          <ac:chgData name="Joe Savile (2506027)" userId="87decbab-7226-4240-b9df-0ec87f540296" providerId="ADAL" clId="{2CAAC712-54BA-4070-B794-5178D608AD83}" dt="2026-04-29T10:11:13.187" v="212" actId="22"/>
          <ac:spMkLst>
            <pc:docMk/>
            <pc:sldMk cId="1312440465" sldId="265"/>
            <ac:spMk id="3" creationId="{496A4A63-D10E-C294-8CF4-764175EF039E}"/>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4" Type="http://schemas.openxmlformats.org/officeDocument/2006/relationships/image" Target="../media/image8.svg"/></Relationships>
</file>

<file path=ppt/diagrams/_rels/data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5.sv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5.sv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3B7931-48B1-4F95-B929-6702806C9686}"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686417C5-2C24-4337-8B41-AF0D90D2DAF1}">
      <dgm:prSet custT="1"/>
      <dgm:spPr/>
      <dgm:t>
        <a:bodyPr/>
        <a:lstStyle/>
        <a:p>
          <a:r>
            <a:rPr lang="en-US" sz="1800"/>
            <a:t>Clinically recognised personality disorder characterised by patterns of grandiosity, a need for admiration, and lack of empathy </a:t>
          </a:r>
          <a:r>
            <a:rPr lang="en-US" sz="1800" b="1"/>
            <a:t>(American Psychiatric Association, 2024)</a:t>
          </a:r>
          <a:r>
            <a:rPr lang="en-US" sz="1800"/>
            <a:t>  </a:t>
          </a:r>
        </a:p>
      </dgm:t>
    </dgm:pt>
    <dgm:pt modelId="{C4C430E7-3DA5-459B-A863-AFAE7CFB89A6}" type="parTrans" cxnId="{0E2AA605-DF96-4246-BC46-080BB8C91F2E}">
      <dgm:prSet/>
      <dgm:spPr/>
      <dgm:t>
        <a:bodyPr/>
        <a:lstStyle/>
        <a:p>
          <a:endParaRPr lang="en-US"/>
        </a:p>
      </dgm:t>
    </dgm:pt>
    <dgm:pt modelId="{91EA636D-AE1A-4D52-A9FA-3514F6D308BE}" type="sibTrans" cxnId="{0E2AA605-DF96-4246-BC46-080BB8C91F2E}">
      <dgm:prSet/>
      <dgm:spPr/>
      <dgm:t>
        <a:bodyPr/>
        <a:lstStyle/>
        <a:p>
          <a:endParaRPr lang="en-US"/>
        </a:p>
      </dgm:t>
    </dgm:pt>
    <dgm:pt modelId="{9CA04F2D-C187-4B8C-8890-99762A774911}">
      <dgm:prSet custT="1"/>
      <dgm:spPr/>
      <dgm:t>
        <a:bodyPr/>
        <a:lstStyle/>
        <a:p>
          <a:r>
            <a:rPr lang="en-US" sz="1800"/>
            <a:t>The development of NPD is influenced by a combination of biological, psychological, and social factors </a:t>
          </a:r>
          <a:r>
            <a:rPr lang="en-US" sz="1800" b="1"/>
            <a:t>(Zimmerman, 2026)</a:t>
          </a:r>
          <a:r>
            <a:rPr lang="en-US" sz="1800"/>
            <a:t> </a:t>
          </a:r>
        </a:p>
      </dgm:t>
    </dgm:pt>
    <dgm:pt modelId="{C773CAC7-CC08-41C5-B489-7FA2100C7FF7}" type="parTrans" cxnId="{3FFB9474-675D-4EBF-A00C-BA23DC4CA4AE}">
      <dgm:prSet/>
      <dgm:spPr/>
      <dgm:t>
        <a:bodyPr/>
        <a:lstStyle/>
        <a:p>
          <a:endParaRPr lang="en-US"/>
        </a:p>
      </dgm:t>
    </dgm:pt>
    <dgm:pt modelId="{935CA5CE-DD90-4EC7-9199-C12F3B387722}" type="sibTrans" cxnId="{3FFB9474-675D-4EBF-A00C-BA23DC4CA4AE}">
      <dgm:prSet/>
      <dgm:spPr/>
      <dgm:t>
        <a:bodyPr/>
        <a:lstStyle/>
        <a:p>
          <a:endParaRPr lang="en-US"/>
        </a:p>
      </dgm:t>
    </dgm:pt>
    <dgm:pt modelId="{31635480-4242-4CFE-9B9D-4E50D4EABD6B}">
      <dgm:prSet custT="1"/>
      <dgm:spPr/>
      <dgm:t>
        <a:bodyPr/>
        <a:lstStyle/>
        <a:p>
          <a:r>
            <a:rPr lang="en-US" sz="1800"/>
            <a:t>NPD symptoms can significantly impact interpersonal relationships and daily functioning </a:t>
          </a:r>
          <a:r>
            <a:rPr lang="en-US" sz="1800" b="1"/>
            <a:t>(Mayo Clinic, 2023)</a:t>
          </a:r>
          <a:r>
            <a:rPr lang="en-US" sz="1800"/>
            <a:t> </a:t>
          </a:r>
        </a:p>
      </dgm:t>
    </dgm:pt>
    <dgm:pt modelId="{8617F819-219F-4D74-8229-3BDC7838EAFA}" type="parTrans" cxnId="{BFBC3CB0-F51B-4FDE-BCBC-A3FBC6FAA0BA}">
      <dgm:prSet/>
      <dgm:spPr/>
      <dgm:t>
        <a:bodyPr/>
        <a:lstStyle/>
        <a:p>
          <a:endParaRPr lang="en-US"/>
        </a:p>
      </dgm:t>
    </dgm:pt>
    <dgm:pt modelId="{4D0FF207-E675-454E-ACE1-DD82DBEC7B83}" type="sibTrans" cxnId="{BFBC3CB0-F51B-4FDE-BCBC-A3FBC6FAA0BA}">
      <dgm:prSet/>
      <dgm:spPr/>
      <dgm:t>
        <a:bodyPr/>
        <a:lstStyle/>
        <a:p>
          <a:endParaRPr lang="en-US"/>
        </a:p>
      </dgm:t>
    </dgm:pt>
    <dgm:pt modelId="{64382EAA-F486-424A-BA37-BBA7D59FB099}">
      <dgm:prSet custT="1"/>
      <dgm:spPr/>
      <dgm:t>
        <a:bodyPr/>
        <a:lstStyle/>
        <a:p>
          <a:r>
            <a:rPr lang="en-US" sz="1800"/>
            <a:t>Treatment typically involves long-term psychological interventions aimed at improving emotional regulation and interpersonal functioning </a:t>
          </a:r>
          <a:r>
            <a:rPr lang="en-US" sz="1800" b="1"/>
            <a:t>(Kacel et al., 2017)</a:t>
          </a:r>
          <a:r>
            <a:rPr lang="en-US" sz="1800"/>
            <a:t> </a:t>
          </a:r>
        </a:p>
      </dgm:t>
    </dgm:pt>
    <dgm:pt modelId="{882CFBB9-A83D-4F47-92FA-4840D217D397}" type="parTrans" cxnId="{3D401980-D314-4135-9C0A-08E4D5BA6BFF}">
      <dgm:prSet/>
      <dgm:spPr/>
      <dgm:t>
        <a:bodyPr/>
        <a:lstStyle/>
        <a:p>
          <a:endParaRPr lang="en-US"/>
        </a:p>
      </dgm:t>
    </dgm:pt>
    <dgm:pt modelId="{2AF5812B-AA52-4F0F-AFB0-D4A9664CA962}" type="sibTrans" cxnId="{3D401980-D314-4135-9C0A-08E4D5BA6BFF}">
      <dgm:prSet/>
      <dgm:spPr/>
      <dgm:t>
        <a:bodyPr/>
        <a:lstStyle/>
        <a:p>
          <a:endParaRPr lang="en-US"/>
        </a:p>
      </dgm:t>
    </dgm:pt>
    <dgm:pt modelId="{02FFBE41-0905-4D38-8A38-CDBEB0AA3C2F}" type="pres">
      <dgm:prSet presAssocID="{943B7931-48B1-4F95-B929-6702806C9686}" presName="vert0" presStyleCnt="0">
        <dgm:presLayoutVars>
          <dgm:dir/>
          <dgm:animOne val="branch"/>
          <dgm:animLvl val="lvl"/>
        </dgm:presLayoutVars>
      </dgm:prSet>
      <dgm:spPr/>
    </dgm:pt>
    <dgm:pt modelId="{2A1F0D53-3C23-44E2-BCA7-A4A343147DCF}" type="pres">
      <dgm:prSet presAssocID="{686417C5-2C24-4337-8B41-AF0D90D2DAF1}" presName="thickLine" presStyleLbl="alignNode1" presStyleIdx="0" presStyleCnt="4"/>
      <dgm:spPr/>
    </dgm:pt>
    <dgm:pt modelId="{7EFE586E-8448-4B1B-84C7-4118EB074A24}" type="pres">
      <dgm:prSet presAssocID="{686417C5-2C24-4337-8B41-AF0D90D2DAF1}" presName="horz1" presStyleCnt="0"/>
      <dgm:spPr/>
    </dgm:pt>
    <dgm:pt modelId="{9F189081-5D9A-45D0-A813-107BEE1F8F54}" type="pres">
      <dgm:prSet presAssocID="{686417C5-2C24-4337-8B41-AF0D90D2DAF1}" presName="tx1" presStyleLbl="revTx" presStyleIdx="0" presStyleCnt="4"/>
      <dgm:spPr/>
    </dgm:pt>
    <dgm:pt modelId="{B927CA40-D1CD-4DB0-A2FF-DF07DB5EC383}" type="pres">
      <dgm:prSet presAssocID="{686417C5-2C24-4337-8B41-AF0D90D2DAF1}" presName="vert1" presStyleCnt="0"/>
      <dgm:spPr/>
    </dgm:pt>
    <dgm:pt modelId="{0C8888FC-944F-4E84-9D66-7C4A1C9D77CF}" type="pres">
      <dgm:prSet presAssocID="{9CA04F2D-C187-4B8C-8890-99762A774911}" presName="thickLine" presStyleLbl="alignNode1" presStyleIdx="1" presStyleCnt="4"/>
      <dgm:spPr/>
    </dgm:pt>
    <dgm:pt modelId="{0ACEC4F6-453B-4659-9CBC-525FF6EC2734}" type="pres">
      <dgm:prSet presAssocID="{9CA04F2D-C187-4B8C-8890-99762A774911}" presName="horz1" presStyleCnt="0"/>
      <dgm:spPr/>
    </dgm:pt>
    <dgm:pt modelId="{61003A54-4265-49B8-8FD9-3735F77EC2DE}" type="pres">
      <dgm:prSet presAssocID="{9CA04F2D-C187-4B8C-8890-99762A774911}" presName="tx1" presStyleLbl="revTx" presStyleIdx="1" presStyleCnt="4"/>
      <dgm:spPr/>
    </dgm:pt>
    <dgm:pt modelId="{E1C4FD91-A08F-4D01-9432-F2CED137D851}" type="pres">
      <dgm:prSet presAssocID="{9CA04F2D-C187-4B8C-8890-99762A774911}" presName="vert1" presStyleCnt="0"/>
      <dgm:spPr/>
    </dgm:pt>
    <dgm:pt modelId="{DAE20EEA-CE4C-4ACE-8213-E0D10CAC1590}" type="pres">
      <dgm:prSet presAssocID="{31635480-4242-4CFE-9B9D-4E50D4EABD6B}" presName="thickLine" presStyleLbl="alignNode1" presStyleIdx="2" presStyleCnt="4"/>
      <dgm:spPr/>
    </dgm:pt>
    <dgm:pt modelId="{64620E8E-FFB9-4A45-9DAE-8454161A276C}" type="pres">
      <dgm:prSet presAssocID="{31635480-4242-4CFE-9B9D-4E50D4EABD6B}" presName="horz1" presStyleCnt="0"/>
      <dgm:spPr/>
    </dgm:pt>
    <dgm:pt modelId="{5D3923D2-C589-4FE2-9D93-D731E81D87A8}" type="pres">
      <dgm:prSet presAssocID="{31635480-4242-4CFE-9B9D-4E50D4EABD6B}" presName="tx1" presStyleLbl="revTx" presStyleIdx="2" presStyleCnt="4"/>
      <dgm:spPr/>
    </dgm:pt>
    <dgm:pt modelId="{C974836C-3343-4CCD-90BC-9FEA5B736D1D}" type="pres">
      <dgm:prSet presAssocID="{31635480-4242-4CFE-9B9D-4E50D4EABD6B}" presName="vert1" presStyleCnt="0"/>
      <dgm:spPr/>
    </dgm:pt>
    <dgm:pt modelId="{D4C0D73F-629F-48AA-8C29-885649D49E1C}" type="pres">
      <dgm:prSet presAssocID="{64382EAA-F486-424A-BA37-BBA7D59FB099}" presName="thickLine" presStyleLbl="alignNode1" presStyleIdx="3" presStyleCnt="4"/>
      <dgm:spPr/>
    </dgm:pt>
    <dgm:pt modelId="{078AD872-AD1C-43D5-A5F7-F842D1C836BB}" type="pres">
      <dgm:prSet presAssocID="{64382EAA-F486-424A-BA37-BBA7D59FB099}" presName="horz1" presStyleCnt="0"/>
      <dgm:spPr/>
    </dgm:pt>
    <dgm:pt modelId="{4959A050-926F-4EBC-BB42-4F630F294E09}" type="pres">
      <dgm:prSet presAssocID="{64382EAA-F486-424A-BA37-BBA7D59FB099}" presName="tx1" presStyleLbl="revTx" presStyleIdx="3" presStyleCnt="4"/>
      <dgm:spPr/>
    </dgm:pt>
    <dgm:pt modelId="{F2F4F877-770B-4E51-989E-6E6910C89B09}" type="pres">
      <dgm:prSet presAssocID="{64382EAA-F486-424A-BA37-BBA7D59FB099}" presName="vert1" presStyleCnt="0"/>
      <dgm:spPr/>
    </dgm:pt>
  </dgm:ptLst>
  <dgm:cxnLst>
    <dgm:cxn modelId="{0E2AA605-DF96-4246-BC46-080BB8C91F2E}" srcId="{943B7931-48B1-4F95-B929-6702806C9686}" destId="{686417C5-2C24-4337-8B41-AF0D90D2DAF1}" srcOrd="0" destOrd="0" parTransId="{C4C430E7-3DA5-459B-A863-AFAE7CFB89A6}" sibTransId="{91EA636D-AE1A-4D52-A9FA-3514F6D308BE}"/>
    <dgm:cxn modelId="{B1AB5D07-6FE7-4175-BA92-1C0AB0205205}" type="presOf" srcId="{943B7931-48B1-4F95-B929-6702806C9686}" destId="{02FFBE41-0905-4D38-8A38-CDBEB0AA3C2F}" srcOrd="0" destOrd="0" presId="urn:microsoft.com/office/officeart/2008/layout/LinedList"/>
    <dgm:cxn modelId="{E7F20710-387C-46ED-BFE7-995E05F1CAA8}" type="presOf" srcId="{64382EAA-F486-424A-BA37-BBA7D59FB099}" destId="{4959A050-926F-4EBC-BB42-4F630F294E09}" srcOrd="0" destOrd="0" presId="urn:microsoft.com/office/officeart/2008/layout/LinedList"/>
    <dgm:cxn modelId="{3FFB9474-675D-4EBF-A00C-BA23DC4CA4AE}" srcId="{943B7931-48B1-4F95-B929-6702806C9686}" destId="{9CA04F2D-C187-4B8C-8890-99762A774911}" srcOrd="1" destOrd="0" parTransId="{C773CAC7-CC08-41C5-B489-7FA2100C7FF7}" sibTransId="{935CA5CE-DD90-4EC7-9199-C12F3B387722}"/>
    <dgm:cxn modelId="{9375BE75-8A56-430E-8308-B24A1B1A3D44}" type="presOf" srcId="{31635480-4242-4CFE-9B9D-4E50D4EABD6B}" destId="{5D3923D2-C589-4FE2-9D93-D731E81D87A8}" srcOrd="0" destOrd="0" presId="urn:microsoft.com/office/officeart/2008/layout/LinedList"/>
    <dgm:cxn modelId="{3D401980-D314-4135-9C0A-08E4D5BA6BFF}" srcId="{943B7931-48B1-4F95-B929-6702806C9686}" destId="{64382EAA-F486-424A-BA37-BBA7D59FB099}" srcOrd="3" destOrd="0" parTransId="{882CFBB9-A83D-4F47-92FA-4840D217D397}" sibTransId="{2AF5812B-AA52-4F0F-AFB0-D4A9664CA962}"/>
    <dgm:cxn modelId="{5CB21782-7F6F-43F9-B869-4F78B32DC3BA}" type="presOf" srcId="{686417C5-2C24-4337-8B41-AF0D90D2DAF1}" destId="{9F189081-5D9A-45D0-A813-107BEE1F8F54}" srcOrd="0" destOrd="0" presId="urn:microsoft.com/office/officeart/2008/layout/LinedList"/>
    <dgm:cxn modelId="{C4D5D0A1-721B-4D35-BFB1-CFBF175315A2}" type="presOf" srcId="{9CA04F2D-C187-4B8C-8890-99762A774911}" destId="{61003A54-4265-49B8-8FD9-3735F77EC2DE}" srcOrd="0" destOrd="0" presId="urn:microsoft.com/office/officeart/2008/layout/LinedList"/>
    <dgm:cxn modelId="{BFBC3CB0-F51B-4FDE-BCBC-A3FBC6FAA0BA}" srcId="{943B7931-48B1-4F95-B929-6702806C9686}" destId="{31635480-4242-4CFE-9B9D-4E50D4EABD6B}" srcOrd="2" destOrd="0" parTransId="{8617F819-219F-4D74-8229-3BDC7838EAFA}" sibTransId="{4D0FF207-E675-454E-ACE1-DD82DBEC7B83}"/>
    <dgm:cxn modelId="{213D3FD3-1213-453D-BD54-21CB0541692C}" type="presParOf" srcId="{02FFBE41-0905-4D38-8A38-CDBEB0AA3C2F}" destId="{2A1F0D53-3C23-44E2-BCA7-A4A343147DCF}" srcOrd="0" destOrd="0" presId="urn:microsoft.com/office/officeart/2008/layout/LinedList"/>
    <dgm:cxn modelId="{B6C14AD4-7320-499F-8B48-A4D5653FF91D}" type="presParOf" srcId="{02FFBE41-0905-4D38-8A38-CDBEB0AA3C2F}" destId="{7EFE586E-8448-4B1B-84C7-4118EB074A24}" srcOrd="1" destOrd="0" presId="urn:microsoft.com/office/officeart/2008/layout/LinedList"/>
    <dgm:cxn modelId="{D5D246B8-B96C-4315-9B55-EB4AC60CA83B}" type="presParOf" srcId="{7EFE586E-8448-4B1B-84C7-4118EB074A24}" destId="{9F189081-5D9A-45D0-A813-107BEE1F8F54}" srcOrd="0" destOrd="0" presId="urn:microsoft.com/office/officeart/2008/layout/LinedList"/>
    <dgm:cxn modelId="{4F70F5C6-B946-4C3F-85E3-5C3B6213DA9C}" type="presParOf" srcId="{7EFE586E-8448-4B1B-84C7-4118EB074A24}" destId="{B927CA40-D1CD-4DB0-A2FF-DF07DB5EC383}" srcOrd="1" destOrd="0" presId="urn:microsoft.com/office/officeart/2008/layout/LinedList"/>
    <dgm:cxn modelId="{E3129870-69A7-4580-B307-BC37FBA8A2A4}" type="presParOf" srcId="{02FFBE41-0905-4D38-8A38-CDBEB0AA3C2F}" destId="{0C8888FC-944F-4E84-9D66-7C4A1C9D77CF}" srcOrd="2" destOrd="0" presId="urn:microsoft.com/office/officeart/2008/layout/LinedList"/>
    <dgm:cxn modelId="{C49073D0-C30F-4ED6-9A60-E1942D58F372}" type="presParOf" srcId="{02FFBE41-0905-4D38-8A38-CDBEB0AA3C2F}" destId="{0ACEC4F6-453B-4659-9CBC-525FF6EC2734}" srcOrd="3" destOrd="0" presId="urn:microsoft.com/office/officeart/2008/layout/LinedList"/>
    <dgm:cxn modelId="{BD835AA1-E879-42E9-A4A8-97DC9B031C6F}" type="presParOf" srcId="{0ACEC4F6-453B-4659-9CBC-525FF6EC2734}" destId="{61003A54-4265-49B8-8FD9-3735F77EC2DE}" srcOrd="0" destOrd="0" presId="urn:microsoft.com/office/officeart/2008/layout/LinedList"/>
    <dgm:cxn modelId="{14E3A2E4-F226-435A-9CF4-FF62ACF3F69D}" type="presParOf" srcId="{0ACEC4F6-453B-4659-9CBC-525FF6EC2734}" destId="{E1C4FD91-A08F-4D01-9432-F2CED137D851}" srcOrd="1" destOrd="0" presId="urn:microsoft.com/office/officeart/2008/layout/LinedList"/>
    <dgm:cxn modelId="{7CDD7396-ADC6-4669-874F-321B53D3E67F}" type="presParOf" srcId="{02FFBE41-0905-4D38-8A38-CDBEB0AA3C2F}" destId="{DAE20EEA-CE4C-4ACE-8213-E0D10CAC1590}" srcOrd="4" destOrd="0" presId="urn:microsoft.com/office/officeart/2008/layout/LinedList"/>
    <dgm:cxn modelId="{E22502F3-AB03-4A44-AFB2-8EFA93660601}" type="presParOf" srcId="{02FFBE41-0905-4D38-8A38-CDBEB0AA3C2F}" destId="{64620E8E-FFB9-4A45-9DAE-8454161A276C}" srcOrd="5" destOrd="0" presId="urn:microsoft.com/office/officeart/2008/layout/LinedList"/>
    <dgm:cxn modelId="{1C1A2283-8AAE-4872-8FC6-45F318CA078C}" type="presParOf" srcId="{64620E8E-FFB9-4A45-9DAE-8454161A276C}" destId="{5D3923D2-C589-4FE2-9D93-D731E81D87A8}" srcOrd="0" destOrd="0" presId="urn:microsoft.com/office/officeart/2008/layout/LinedList"/>
    <dgm:cxn modelId="{CFA214C5-A130-4ABD-8BEF-658619C1FC54}" type="presParOf" srcId="{64620E8E-FFB9-4A45-9DAE-8454161A276C}" destId="{C974836C-3343-4CCD-90BC-9FEA5B736D1D}" srcOrd="1" destOrd="0" presId="urn:microsoft.com/office/officeart/2008/layout/LinedList"/>
    <dgm:cxn modelId="{693703EF-845A-4894-8645-ADDFAC959E42}" type="presParOf" srcId="{02FFBE41-0905-4D38-8A38-CDBEB0AA3C2F}" destId="{D4C0D73F-629F-48AA-8C29-885649D49E1C}" srcOrd="6" destOrd="0" presId="urn:microsoft.com/office/officeart/2008/layout/LinedList"/>
    <dgm:cxn modelId="{5E41FDD1-6B2F-4C2E-846F-DB567A3ABB70}" type="presParOf" srcId="{02FFBE41-0905-4D38-8A38-CDBEB0AA3C2F}" destId="{078AD872-AD1C-43D5-A5F7-F842D1C836BB}" srcOrd="7" destOrd="0" presId="urn:microsoft.com/office/officeart/2008/layout/LinedList"/>
    <dgm:cxn modelId="{E4A1C8C0-9347-4CC9-B801-B89E8441968C}" type="presParOf" srcId="{078AD872-AD1C-43D5-A5F7-F842D1C836BB}" destId="{4959A050-926F-4EBC-BB42-4F630F294E09}" srcOrd="0" destOrd="0" presId="urn:microsoft.com/office/officeart/2008/layout/LinedList"/>
    <dgm:cxn modelId="{2DC346AC-5570-4559-B8AF-16832D6FC320}" type="presParOf" srcId="{078AD872-AD1C-43D5-A5F7-F842D1C836BB}" destId="{F2F4F877-770B-4E51-989E-6E6910C89B09}"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C4E5C1-5ACC-4B44-A49B-89D0FBAF95FF}"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33339C6-B0EB-407A-9251-907DE72E3DBB}">
      <dgm:prSet custT="1"/>
      <dgm:spPr/>
      <dgm:t>
        <a:bodyPr/>
        <a:lstStyle/>
        <a:p>
          <a:pPr>
            <a:lnSpc>
              <a:spcPct val="100000"/>
            </a:lnSpc>
          </a:pPr>
          <a:r>
            <a:rPr lang="en-US" sz="1800"/>
            <a:t>The development of Narcissistic Personality Disorder is influenced by a combination of biological, psychological, and social factors </a:t>
          </a:r>
        </a:p>
      </dgm:t>
    </dgm:pt>
    <dgm:pt modelId="{EFE0162F-4AFC-4835-82DC-8FDC756FE9F9}" type="parTrans" cxnId="{AEFF5315-C3BE-4024-B916-A90D3DA8AB51}">
      <dgm:prSet/>
      <dgm:spPr/>
      <dgm:t>
        <a:bodyPr/>
        <a:lstStyle/>
        <a:p>
          <a:endParaRPr lang="en-US"/>
        </a:p>
      </dgm:t>
    </dgm:pt>
    <dgm:pt modelId="{8FF0C5E5-63D7-4076-AD32-8448442C2136}" type="sibTrans" cxnId="{AEFF5315-C3BE-4024-B916-A90D3DA8AB51}">
      <dgm:prSet/>
      <dgm:spPr/>
      <dgm:t>
        <a:bodyPr/>
        <a:lstStyle/>
        <a:p>
          <a:pPr>
            <a:lnSpc>
              <a:spcPct val="100000"/>
            </a:lnSpc>
          </a:pPr>
          <a:endParaRPr lang="en-US"/>
        </a:p>
      </dgm:t>
    </dgm:pt>
    <dgm:pt modelId="{A951D8C2-E187-46C3-9A78-6034F822B142}">
      <dgm:prSet custT="1"/>
      <dgm:spPr/>
      <dgm:t>
        <a:bodyPr/>
        <a:lstStyle/>
        <a:p>
          <a:pPr>
            <a:lnSpc>
              <a:spcPct val="100000"/>
            </a:lnSpc>
          </a:pPr>
          <a:r>
            <a:rPr lang="en-US" sz="1800"/>
            <a:t>Biological factors may include a genetic predisposition and heritable personality traits that contribute to emotional regulation difficulties </a:t>
          </a:r>
        </a:p>
      </dgm:t>
    </dgm:pt>
    <dgm:pt modelId="{81E3B992-586E-40C6-BF8C-BA688C5E454B}" type="parTrans" cxnId="{5448D260-04C8-4EA5-86F7-392A85CA5160}">
      <dgm:prSet/>
      <dgm:spPr/>
      <dgm:t>
        <a:bodyPr/>
        <a:lstStyle/>
        <a:p>
          <a:endParaRPr lang="en-US"/>
        </a:p>
      </dgm:t>
    </dgm:pt>
    <dgm:pt modelId="{644FBE79-C1AF-4D69-A0B2-798D00D92BAB}" type="sibTrans" cxnId="{5448D260-04C8-4EA5-86F7-392A85CA5160}">
      <dgm:prSet/>
      <dgm:spPr/>
      <dgm:t>
        <a:bodyPr/>
        <a:lstStyle/>
        <a:p>
          <a:pPr>
            <a:lnSpc>
              <a:spcPct val="100000"/>
            </a:lnSpc>
          </a:pPr>
          <a:endParaRPr lang="en-US"/>
        </a:p>
      </dgm:t>
    </dgm:pt>
    <dgm:pt modelId="{FAE6BFCC-0B27-44EA-ADC0-859677E7FD5A}">
      <dgm:prSet custT="1"/>
      <dgm:spPr/>
      <dgm:t>
        <a:bodyPr/>
        <a:lstStyle/>
        <a:p>
          <a:pPr>
            <a:lnSpc>
              <a:spcPct val="100000"/>
            </a:lnSpc>
          </a:pPr>
          <a:r>
            <a:rPr lang="en-US" sz="1600"/>
            <a:t>Psychological and environmental factors, such as early childhood experiences, including excessive criticism or overvaluation by caregivers, may contribute to the development of narcissistic traits </a:t>
          </a:r>
        </a:p>
      </dgm:t>
    </dgm:pt>
    <dgm:pt modelId="{45CA0AA6-720B-4055-83D4-4F309BA88FB0}" type="parTrans" cxnId="{6DDEB83C-DAA5-4F29-858C-9C2FFA9CEE8D}">
      <dgm:prSet/>
      <dgm:spPr/>
      <dgm:t>
        <a:bodyPr/>
        <a:lstStyle/>
        <a:p>
          <a:endParaRPr lang="en-US"/>
        </a:p>
      </dgm:t>
    </dgm:pt>
    <dgm:pt modelId="{2ED91980-1189-4037-9187-B49CBF496C0F}" type="sibTrans" cxnId="{6DDEB83C-DAA5-4F29-858C-9C2FFA9CEE8D}">
      <dgm:prSet/>
      <dgm:spPr/>
      <dgm:t>
        <a:bodyPr/>
        <a:lstStyle/>
        <a:p>
          <a:pPr>
            <a:lnSpc>
              <a:spcPct val="100000"/>
            </a:lnSpc>
          </a:pPr>
          <a:endParaRPr lang="en-US"/>
        </a:p>
      </dgm:t>
    </dgm:pt>
    <dgm:pt modelId="{B3518F08-DF7D-498B-8278-4F0513527A60}">
      <dgm:prSet custT="1"/>
      <dgm:spPr/>
      <dgm:t>
        <a:bodyPr/>
        <a:lstStyle/>
        <a:p>
          <a:pPr>
            <a:lnSpc>
              <a:spcPct val="100000"/>
            </a:lnSpc>
          </a:pPr>
          <a:r>
            <a:rPr lang="en-US" sz="1800"/>
            <a:t>These interacting influences highlight the complexity of NPD and support a biopsychosocial understanding of its aetiology </a:t>
          </a:r>
          <a:r>
            <a:rPr lang="en-US" sz="1800" b="1"/>
            <a:t>(Zimmerman, 2026)</a:t>
          </a:r>
          <a:r>
            <a:rPr lang="en-US" sz="1800"/>
            <a:t> </a:t>
          </a:r>
        </a:p>
      </dgm:t>
    </dgm:pt>
    <dgm:pt modelId="{7F556F88-96BD-4D6D-BED0-53018E1CBF5A}" type="parTrans" cxnId="{D08418DB-086A-45B3-B62B-FDE86F2FF6A5}">
      <dgm:prSet/>
      <dgm:spPr/>
      <dgm:t>
        <a:bodyPr/>
        <a:lstStyle/>
        <a:p>
          <a:endParaRPr lang="en-US"/>
        </a:p>
      </dgm:t>
    </dgm:pt>
    <dgm:pt modelId="{CD271134-C5A1-4025-AABC-8C2AC6FF85ED}" type="sibTrans" cxnId="{D08418DB-086A-45B3-B62B-FDE86F2FF6A5}">
      <dgm:prSet/>
      <dgm:spPr/>
      <dgm:t>
        <a:bodyPr/>
        <a:lstStyle/>
        <a:p>
          <a:endParaRPr lang="en-US"/>
        </a:p>
      </dgm:t>
    </dgm:pt>
    <dgm:pt modelId="{28A038CA-8DA5-4028-AD68-8A89DE1E3A25}" type="pres">
      <dgm:prSet presAssocID="{40C4E5C1-5ACC-4B44-A49B-89D0FBAF95FF}" presName="root" presStyleCnt="0">
        <dgm:presLayoutVars>
          <dgm:dir/>
          <dgm:resizeHandles val="exact"/>
        </dgm:presLayoutVars>
      </dgm:prSet>
      <dgm:spPr/>
    </dgm:pt>
    <dgm:pt modelId="{8EFDC8B8-75C6-4668-86D6-BDECA589D1B4}" type="pres">
      <dgm:prSet presAssocID="{40C4E5C1-5ACC-4B44-A49B-89D0FBAF95FF}" presName="container" presStyleCnt="0">
        <dgm:presLayoutVars>
          <dgm:dir/>
          <dgm:resizeHandles val="exact"/>
        </dgm:presLayoutVars>
      </dgm:prSet>
      <dgm:spPr/>
    </dgm:pt>
    <dgm:pt modelId="{29DCCD45-6F03-4D61-AC2B-2AA32E502A6B}" type="pres">
      <dgm:prSet presAssocID="{E33339C6-B0EB-407A-9251-907DE72E3DBB}" presName="compNode" presStyleCnt="0"/>
      <dgm:spPr/>
    </dgm:pt>
    <dgm:pt modelId="{E8B4D59F-3FBA-43A5-8E66-E20E345A0616}" type="pres">
      <dgm:prSet presAssocID="{E33339C6-B0EB-407A-9251-907DE72E3DBB}" presName="iconBgRect" presStyleLbl="bgShp" presStyleIdx="0" presStyleCnt="4"/>
      <dgm:spPr/>
    </dgm:pt>
    <dgm:pt modelId="{B7D8ACBA-B7D6-4FCE-8254-060770218A9C}" type="pres">
      <dgm:prSet presAssocID="{E33339C6-B0EB-407A-9251-907DE72E3DBB}"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rain in head"/>
        </a:ext>
      </dgm:extLst>
    </dgm:pt>
    <dgm:pt modelId="{32D292AC-F19B-424E-AE87-9B96C38F7CFB}" type="pres">
      <dgm:prSet presAssocID="{E33339C6-B0EB-407A-9251-907DE72E3DBB}" presName="spaceRect" presStyleCnt="0"/>
      <dgm:spPr/>
    </dgm:pt>
    <dgm:pt modelId="{1DCA0788-CF8F-45E7-8EB0-A8265A2C258B}" type="pres">
      <dgm:prSet presAssocID="{E33339C6-B0EB-407A-9251-907DE72E3DBB}" presName="textRect" presStyleLbl="revTx" presStyleIdx="0" presStyleCnt="4">
        <dgm:presLayoutVars>
          <dgm:chMax val="1"/>
          <dgm:chPref val="1"/>
        </dgm:presLayoutVars>
      </dgm:prSet>
      <dgm:spPr/>
    </dgm:pt>
    <dgm:pt modelId="{2157AF91-224A-405E-8B43-E1628D0663BA}" type="pres">
      <dgm:prSet presAssocID="{8FF0C5E5-63D7-4076-AD32-8448442C2136}" presName="sibTrans" presStyleLbl="sibTrans2D1" presStyleIdx="0" presStyleCnt="0"/>
      <dgm:spPr/>
    </dgm:pt>
    <dgm:pt modelId="{774F2F93-B93A-48C8-9F87-13C72E020935}" type="pres">
      <dgm:prSet presAssocID="{A951D8C2-E187-46C3-9A78-6034F822B142}" presName="compNode" presStyleCnt="0"/>
      <dgm:spPr/>
    </dgm:pt>
    <dgm:pt modelId="{2ABD0184-6207-498F-BC9E-8AEDB5C3FC8A}" type="pres">
      <dgm:prSet presAssocID="{A951D8C2-E187-46C3-9A78-6034F822B142}" presName="iconBgRect" presStyleLbl="bgShp" presStyleIdx="1" presStyleCnt="4"/>
      <dgm:spPr/>
    </dgm:pt>
    <dgm:pt modelId="{0F0FEBE6-EC36-42D8-9BCE-FC6EC8136DBD}" type="pres">
      <dgm:prSet presAssocID="{A951D8C2-E187-46C3-9A78-6034F822B142}"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NA"/>
        </a:ext>
      </dgm:extLst>
    </dgm:pt>
    <dgm:pt modelId="{2B8F8B54-A214-419E-A926-8080977AE195}" type="pres">
      <dgm:prSet presAssocID="{A951D8C2-E187-46C3-9A78-6034F822B142}" presName="spaceRect" presStyleCnt="0"/>
      <dgm:spPr/>
    </dgm:pt>
    <dgm:pt modelId="{D949431D-9094-46E5-B1AC-FE1102A2A2D3}" type="pres">
      <dgm:prSet presAssocID="{A951D8C2-E187-46C3-9A78-6034F822B142}" presName="textRect" presStyleLbl="revTx" presStyleIdx="1" presStyleCnt="4">
        <dgm:presLayoutVars>
          <dgm:chMax val="1"/>
          <dgm:chPref val="1"/>
        </dgm:presLayoutVars>
      </dgm:prSet>
      <dgm:spPr/>
    </dgm:pt>
    <dgm:pt modelId="{F3EAEC4C-68A7-4A44-8E3F-EF9D16A3BCE0}" type="pres">
      <dgm:prSet presAssocID="{644FBE79-C1AF-4D69-A0B2-798D00D92BAB}" presName="sibTrans" presStyleLbl="sibTrans2D1" presStyleIdx="0" presStyleCnt="0"/>
      <dgm:spPr/>
    </dgm:pt>
    <dgm:pt modelId="{495B65A3-ECBD-45BF-8659-1D0C097604ED}" type="pres">
      <dgm:prSet presAssocID="{FAE6BFCC-0B27-44EA-ADC0-859677E7FD5A}" presName="compNode" presStyleCnt="0"/>
      <dgm:spPr/>
    </dgm:pt>
    <dgm:pt modelId="{1D49570B-A24F-4AD3-827D-EEC7534C956B}" type="pres">
      <dgm:prSet presAssocID="{FAE6BFCC-0B27-44EA-ADC0-859677E7FD5A}" presName="iconBgRect" presStyleLbl="bgShp" presStyleIdx="2" presStyleCnt="4"/>
      <dgm:spPr/>
    </dgm:pt>
    <dgm:pt modelId="{CAC6F6F2-D891-4336-ABA0-E152A24BA7AE}" type="pres">
      <dgm:prSet presAssocID="{FAE6BFCC-0B27-44EA-ADC0-859677E7FD5A}"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Finger Print"/>
        </a:ext>
      </dgm:extLst>
    </dgm:pt>
    <dgm:pt modelId="{E9A88DEF-9103-4BA7-9316-234092E2D8B9}" type="pres">
      <dgm:prSet presAssocID="{FAE6BFCC-0B27-44EA-ADC0-859677E7FD5A}" presName="spaceRect" presStyleCnt="0"/>
      <dgm:spPr/>
    </dgm:pt>
    <dgm:pt modelId="{856C4137-81CE-4A25-9C14-E8AE428C4A12}" type="pres">
      <dgm:prSet presAssocID="{FAE6BFCC-0B27-44EA-ADC0-859677E7FD5A}" presName="textRect" presStyleLbl="revTx" presStyleIdx="2" presStyleCnt="4">
        <dgm:presLayoutVars>
          <dgm:chMax val="1"/>
          <dgm:chPref val="1"/>
        </dgm:presLayoutVars>
      </dgm:prSet>
      <dgm:spPr/>
    </dgm:pt>
    <dgm:pt modelId="{6874A9C3-31C2-413A-B3A3-DC02A94DD206}" type="pres">
      <dgm:prSet presAssocID="{2ED91980-1189-4037-9187-B49CBF496C0F}" presName="sibTrans" presStyleLbl="sibTrans2D1" presStyleIdx="0" presStyleCnt="0"/>
      <dgm:spPr/>
    </dgm:pt>
    <dgm:pt modelId="{1454E8E2-0BFC-4E39-9C48-C23B7A6CD5B6}" type="pres">
      <dgm:prSet presAssocID="{B3518F08-DF7D-498B-8278-4F0513527A60}" presName="compNode" presStyleCnt="0"/>
      <dgm:spPr/>
    </dgm:pt>
    <dgm:pt modelId="{FC7A7D89-330E-43DA-8568-1447E598E255}" type="pres">
      <dgm:prSet presAssocID="{B3518F08-DF7D-498B-8278-4F0513527A60}" presName="iconBgRect" presStyleLbl="bgShp" presStyleIdx="3" presStyleCnt="4"/>
      <dgm:spPr/>
    </dgm:pt>
    <dgm:pt modelId="{D0226A67-A2E7-469E-8962-A659D7EAC87A}" type="pres">
      <dgm:prSet presAssocID="{B3518F08-DF7D-498B-8278-4F0513527A60}"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0695FCEF-E999-40F5-83AE-51F4F478906E}" type="pres">
      <dgm:prSet presAssocID="{B3518F08-DF7D-498B-8278-4F0513527A60}" presName="spaceRect" presStyleCnt="0"/>
      <dgm:spPr/>
    </dgm:pt>
    <dgm:pt modelId="{107B7747-675B-4710-9F2A-2C7BDA771837}" type="pres">
      <dgm:prSet presAssocID="{B3518F08-DF7D-498B-8278-4F0513527A60}" presName="textRect" presStyleLbl="revTx" presStyleIdx="3" presStyleCnt="4">
        <dgm:presLayoutVars>
          <dgm:chMax val="1"/>
          <dgm:chPref val="1"/>
        </dgm:presLayoutVars>
      </dgm:prSet>
      <dgm:spPr/>
    </dgm:pt>
  </dgm:ptLst>
  <dgm:cxnLst>
    <dgm:cxn modelId="{AEFF5315-C3BE-4024-B916-A90D3DA8AB51}" srcId="{40C4E5C1-5ACC-4B44-A49B-89D0FBAF95FF}" destId="{E33339C6-B0EB-407A-9251-907DE72E3DBB}" srcOrd="0" destOrd="0" parTransId="{EFE0162F-4AFC-4835-82DC-8FDC756FE9F9}" sibTransId="{8FF0C5E5-63D7-4076-AD32-8448442C2136}"/>
    <dgm:cxn modelId="{E8BBD42C-BFB2-4A4C-A6AC-0C48CAE3B836}" type="presOf" srcId="{E33339C6-B0EB-407A-9251-907DE72E3DBB}" destId="{1DCA0788-CF8F-45E7-8EB0-A8265A2C258B}" srcOrd="0" destOrd="0" presId="urn:microsoft.com/office/officeart/2018/2/layout/IconCircleList"/>
    <dgm:cxn modelId="{6DDEB83C-DAA5-4F29-858C-9C2FFA9CEE8D}" srcId="{40C4E5C1-5ACC-4B44-A49B-89D0FBAF95FF}" destId="{FAE6BFCC-0B27-44EA-ADC0-859677E7FD5A}" srcOrd="2" destOrd="0" parTransId="{45CA0AA6-720B-4055-83D4-4F309BA88FB0}" sibTransId="{2ED91980-1189-4037-9187-B49CBF496C0F}"/>
    <dgm:cxn modelId="{5448D260-04C8-4EA5-86F7-392A85CA5160}" srcId="{40C4E5C1-5ACC-4B44-A49B-89D0FBAF95FF}" destId="{A951D8C2-E187-46C3-9A78-6034F822B142}" srcOrd="1" destOrd="0" parTransId="{81E3B992-586E-40C6-BF8C-BA688C5E454B}" sibTransId="{644FBE79-C1AF-4D69-A0B2-798D00D92BAB}"/>
    <dgm:cxn modelId="{9E4AAF41-D6B3-44B2-85C6-F352E8FA0D1F}" type="presOf" srcId="{A951D8C2-E187-46C3-9A78-6034F822B142}" destId="{D949431D-9094-46E5-B1AC-FE1102A2A2D3}" srcOrd="0" destOrd="0" presId="urn:microsoft.com/office/officeart/2018/2/layout/IconCircleList"/>
    <dgm:cxn modelId="{F5C54DA7-4D7E-4826-A04C-30DE72DD953D}" type="presOf" srcId="{644FBE79-C1AF-4D69-A0B2-798D00D92BAB}" destId="{F3EAEC4C-68A7-4A44-8E3F-EF9D16A3BCE0}" srcOrd="0" destOrd="0" presId="urn:microsoft.com/office/officeart/2018/2/layout/IconCircleList"/>
    <dgm:cxn modelId="{2C15E2AD-EC5D-449E-BB80-28885CE5DFAC}" type="presOf" srcId="{8FF0C5E5-63D7-4076-AD32-8448442C2136}" destId="{2157AF91-224A-405E-8B43-E1628D0663BA}" srcOrd="0" destOrd="0" presId="urn:microsoft.com/office/officeart/2018/2/layout/IconCircleList"/>
    <dgm:cxn modelId="{7A6A18C0-3D42-442E-99BC-2FAD74FAEC4D}" type="presOf" srcId="{B3518F08-DF7D-498B-8278-4F0513527A60}" destId="{107B7747-675B-4710-9F2A-2C7BDA771837}" srcOrd="0" destOrd="0" presId="urn:microsoft.com/office/officeart/2018/2/layout/IconCircleList"/>
    <dgm:cxn modelId="{F4E35EC5-09EF-40A2-AC40-4A7DA092CEEE}" type="presOf" srcId="{40C4E5C1-5ACC-4B44-A49B-89D0FBAF95FF}" destId="{28A038CA-8DA5-4028-AD68-8A89DE1E3A25}" srcOrd="0" destOrd="0" presId="urn:microsoft.com/office/officeart/2018/2/layout/IconCircleList"/>
    <dgm:cxn modelId="{D011E5C8-D6D9-49F3-B2BE-7DC3FE0B3CDC}" type="presOf" srcId="{FAE6BFCC-0B27-44EA-ADC0-859677E7FD5A}" destId="{856C4137-81CE-4A25-9C14-E8AE428C4A12}" srcOrd="0" destOrd="0" presId="urn:microsoft.com/office/officeart/2018/2/layout/IconCircleList"/>
    <dgm:cxn modelId="{D08418DB-086A-45B3-B62B-FDE86F2FF6A5}" srcId="{40C4E5C1-5ACC-4B44-A49B-89D0FBAF95FF}" destId="{B3518F08-DF7D-498B-8278-4F0513527A60}" srcOrd="3" destOrd="0" parTransId="{7F556F88-96BD-4D6D-BED0-53018E1CBF5A}" sibTransId="{CD271134-C5A1-4025-AABC-8C2AC6FF85ED}"/>
    <dgm:cxn modelId="{A152BADF-5614-4469-98F3-75AA6C804103}" type="presOf" srcId="{2ED91980-1189-4037-9187-B49CBF496C0F}" destId="{6874A9C3-31C2-413A-B3A3-DC02A94DD206}" srcOrd="0" destOrd="0" presId="urn:microsoft.com/office/officeart/2018/2/layout/IconCircleList"/>
    <dgm:cxn modelId="{ADEA4B31-7D22-45B5-9ED6-BDF7ECFE5CA9}" type="presParOf" srcId="{28A038CA-8DA5-4028-AD68-8A89DE1E3A25}" destId="{8EFDC8B8-75C6-4668-86D6-BDECA589D1B4}" srcOrd="0" destOrd="0" presId="urn:microsoft.com/office/officeart/2018/2/layout/IconCircleList"/>
    <dgm:cxn modelId="{21228070-7FBA-4B71-B59E-FC96397BBB8B}" type="presParOf" srcId="{8EFDC8B8-75C6-4668-86D6-BDECA589D1B4}" destId="{29DCCD45-6F03-4D61-AC2B-2AA32E502A6B}" srcOrd="0" destOrd="0" presId="urn:microsoft.com/office/officeart/2018/2/layout/IconCircleList"/>
    <dgm:cxn modelId="{30230A90-9233-477D-B9DD-83C5E328EABD}" type="presParOf" srcId="{29DCCD45-6F03-4D61-AC2B-2AA32E502A6B}" destId="{E8B4D59F-3FBA-43A5-8E66-E20E345A0616}" srcOrd="0" destOrd="0" presId="urn:microsoft.com/office/officeart/2018/2/layout/IconCircleList"/>
    <dgm:cxn modelId="{0B63CE70-60F0-4477-A4EE-147C9DB1A513}" type="presParOf" srcId="{29DCCD45-6F03-4D61-AC2B-2AA32E502A6B}" destId="{B7D8ACBA-B7D6-4FCE-8254-060770218A9C}" srcOrd="1" destOrd="0" presId="urn:microsoft.com/office/officeart/2018/2/layout/IconCircleList"/>
    <dgm:cxn modelId="{A4F6BDF6-D4E9-4464-87CC-8AD167A46768}" type="presParOf" srcId="{29DCCD45-6F03-4D61-AC2B-2AA32E502A6B}" destId="{32D292AC-F19B-424E-AE87-9B96C38F7CFB}" srcOrd="2" destOrd="0" presId="urn:microsoft.com/office/officeart/2018/2/layout/IconCircleList"/>
    <dgm:cxn modelId="{75B06199-F22F-46B7-AEE8-152F4D859BF2}" type="presParOf" srcId="{29DCCD45-6F03-4D61-AC2B-2AA32E502A6B}" destId="{1DCA0788-CF8F-45E7-8EB0-A8265A2C258B}" srcOrd="3" destOrd="0" presId="urn:microsoft.com/office/officeart/2018/2/layout/IconCircleList"/>
    <dgm:cxn modelId="{87C2EF91-3293-46B1-A008-7F69C60E14D8}" type="presParOf" srcId="{8EFDC8B8-75C6-4668-86D6-BDECA589D1B4}" destId="{2157AF91-224A-405E-8B43-E1628D0663BA}" srcOrd="1" destOrd="0" presId="urn:microsoft.com/office/officeart/2018/2/layout/IconCircleList"/>
    <dgm:cxn modelId="{4330C1A8-A3F3-4DB5-9579-ED3AEDF30B62}" type="presParOf" srcId="{8EFDC8B8-75C6-4668-86D6-BDECA589D1B4}" destId="{774F2F93-B93A-48C8-9F87-13C72E020935}" srcOrd="2" destOrd="0" presId="urn:microsoft.com/office/officeart/2018/2/layout/IconCircleList"/>
    <dgm:cxn modelId="{20CA0A55-4C31-4D5E-96AC-EEE756B5B064}" type="presParOf" srcId="{774F2F93-B93A-48C8-9F87-13C72E020935}" destId="{2ABD0184-6207-498F-BC9E-8AEDB5C3FC8A}" srcOrd="0" destOrd="0" presId="urn:microsoft.com/office/officeart/2018/2/layout/IconCircleList"/>
    <dgm:cxn modelId="{721338C2-15BF-4A4C-9245-B5FA2CD8D578}" type="presParOf" srcId="{774F2F93-B93A-48C8-9F87-13C72E020935}" destId="{0F0FEBE6-EC36-42D8-9BCE-FC6EC8136DBD}" srcOrd="1" destOrd="0" presId="urn:microsoft.com/office/officeart/2018/2/layout/IconCircleList"/>
    <dgm:cxn modelId="{441C81C3-52D5-4765-AAFB-C96060929F40}" type="presParOf" srcId="{774F2F93-B93A-48C8-9F87-13C72E020935}" destId="{2B8F8B54-A214-419E-A926-8080977AE195}" srcOrd="2" destOrd="0" presId="urn:microsoft.com/office/officeart/2018/2/layout/IconCircleList"/>
    <dgm:cxn modelId="{BD7B1FDC-05A3-4AA3-A541-8BA9F2737F30}" type="presParOf" srcId="{774F2F93-B93A-48C8-9F87-13C72E020935}" destId="{D949431D-9094-46E5-B1AC-FE1102A2A2D3}" srcOrd="3" destOrd="0" presId="urn:microsoft.com/office/officeart/2018/2/layout/IconCircleList"/>
    <dgm:cxn modelId="{33E40599-7ED4-40D0-BFBE-06FEC8E96904}" type="presParOf" srcId="{8EFDC8B8-75C6-4668-86D6-BDECA589D1B4}" destId="{F3EAEC4C-68A7-4A44-8E3F-EF9D16A3BCE0}" srcOrd="3" destOrd="0" presId="urn:microsoft.com/office/officeart/2018/2/layout/IconCircleList"/>
    <dgm:cxn modelId="{2327E5E1-0784-4716-9C9B-F6BCF3A2FF0A}" type="presParOf" srcId="{8EFDC8B8-75C6-4668-86D6-BDECA589D1B4}" destId="{495B65A3-ECBD-45BF-8659-1D0C097604ED}" srcOrd="4" destOrd="0" presId="urn:microsoft.com/office/officeart/2018/2/layout/IconCircleList"/>
    <dgm:cxn modelId="{9D195FE7-A1CF-4E48-935D-86779D201B28}" type="presParOf" srcId="{495B65A3-ECBD-45BF-8659-1D0C097604ED}" destId="{1D49570B-A24F-4AD3-827D-EEC7534C956B}" srcOrd="0" destOrd="0" presId="urn:microsoft.com/office/officeart/2018/2/layout/IconCircleList"/>
    <dgm:cxn modelId="{5F63853D-C068-40DD-A164-D2119ED1EC79}" type="presParOf" srcId="{495B65A3-ECBD-45BF-8659-1D0C097604ED}" destId="{CAC6F6F2-D891-4336-ABA0-E152A24BA7AE}" srcOrd="1" destOrd="0" presId="urn:microsoft.com/office/officeart/2018/2/layout/IconCircleList"/>
    <dgm:cxn modelId="{ACF3FB61-44F9-41CE-B3DB-65FDC40770ED}" type="presParOf" srcId="{495B65A3-ECBD-45BF-8659-1D0C097604ED}" destId="{E9A88DEF-9103-4BA7-9316-234092E2D8B9}" srcOrd="2" destOrd="0" presId="urn:microsoft.com/office/officeart/2018/2/layout/IconCircleList"/>
    <dgm:cxn modelId="{9636A559-EB1F-4214-9D30-581A4CC2D49B}" type="presParOf" srcId="{495B65A3-ECBD-45BF-8659-1D0C097604ED}" destId="{856C4137-81CE-4A25-9C14-E8AE428C4A12}" srcOrd="3" destOrd="0" presId="urn:microsoft.com/office/officeart/2018/2/layout/IconCircleList"/>
    <dgm:cxn modelId="{234489B8-F3BD-44AB-B830-73611618E329}" type="presParOf" srcId="{8EFDC8B8-75C6-4668-86D6-BDECA589D1B4}" destId="{6874A9C3-31C2-413A-B3A3-DC02A94DD206}" srcOrd="5" destOrd="0" presId="urn:microsoft.com/office/officeart/2018/2/layout/IconCircleList"/>
    <dgm:cxn modelId="{BE3EAF16-61C4-4D4C-9194-B51AC6322233}" type="presParOf" srcId="{8EFDC8B8-75C6-4668-86D6-BDECA589D1B4}" destId="{1454E8E2-0BFC-4E39-9C48-C23B7A6CD5B6}" srcOrd="6" destOrd="0" presId="urn:microsoft.com/office/officeart/2018/2/layout/IconCircleList"/>
    <dgm:cxn modelId="{E986F0AE-8001-4FF5-B2B6-E2B2B0222035}" type="presParOf" srcId="{1454E8E2-0BFC-4E39-9C48-C23B7A6CD5B6}" destId="{FC7A7D89-330E-43DA-8568-1447E598E255}" srcOrd="0" destOrd="0" presId="urn:microsoft.com/office/officeart/2018/2/layout/IconCircleList"/>
    <dgm:cxn modelId="{360630DC-CFF9-48FE-A71A-E8380E99D0CA}" type="presParOf" srcId="{1454E8E2-0BFC-4E39-9C48-C23B7A6CD5B6}" destId="{D0226A67-A2E7-469E-8962-A659D7EAC87A}" srcOrd="1" destOrd="0" presId="urn:microsoft.com/office/officeart/2018/2/layout/IconCircleList"/>
    <dgm:cxn modelId="{0F3068EF-5B81-4853-8DD1-43B75B487172}" type="presParOf" srcId="{1454E8E2-0BFC-4E39-9C48-C23B7A6CD5B6}" destId="{0695FCEF-E999-40F5-83AE-51F4F478906E}" srcOrd="2" destOrd="0" presId="urn:microsoft.com/office/officeart/2018/2/layout/IconCircleList"/>
    <dgm:cxn modelId="{F8A3D66D-3921-4CA4-A53C-98B645390ACF}" type="presParOf" srcId="{1454E8E2-0BFC-4E39-9C48-C23B7A6CD5B6}" destId="{107B7747-675B-4710-9F2A-2C7BDA771837}"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9F6759-B979-4593-BEAA-B13FDFBB4DFB}" type="doc">
      <dgm:prSet loTypeId="urn:microsoft.com/office/officeart/2016/7/layout/RepeatingBendingProcessNew" loCatId="process" qsTypeId="urn:microsoft.com/office/officeart/2005/8/quickstyle/simple1" qsCatId="simple" csTypeId="urn:microsoft.com/office/officeart/2005/8/colors/colorful2" csCatId="colorful" phldr="1"/>
      <dgm:spPr/>
      <dgm:t>
        <a:bodyPr/>
        <a:lstStyle/>
        <a:p>
          <a:endParaRPr lang="en-US"/>
        </a:p>
      </dgm:t>
    </dgm:pt>
    <dgm:pt modelId="{B823AB5A-3AA7-4073-9F99-2C0C64058C0E}">
      <dgm:prSet/>
      <dgm:spPr/>
      <dgm:t>
        <a:bodyPr/>
        <a:lstStyle/>
        <a:p>
          <a:r>
            <a:rPr lang="en-US" b="1"/>
            <a:t>Grandiosity</a:t>
          </a:r>
          <a:r>
            <a:rPr lang="en-US"/>
            <a:t> - an exaggerated sense of self-importance and superiority </a:t>
          </a:r>
        </a:p>
      </dgm:t>
    </dgm:pt>
    <dgm:pt modelId="{6AAD45B3-64B4-4C29-9937-3EED8020C713}" type="parTrans" cxnId="{02ECB2DE-FA58-4234-AF9C-0AE157F3F6D8}">
      <dgm:prSet/>
      <dgm:spPr/>
      <dgm:t>
        <a:bodyPr/>
        <a:lstStyle/>
        <a:p>
          <a:endParaRPr lang="en-US"/>
        </a:p>
      </dgm:t>
    </dgm:pt>
    <dgm:pt modelId="{D9DEA6F5-1C68-4100-9D0C-5B7410306B09}" type="sibTrans" cxnId="{02ECB2DE-FA58-4234-AF9C-0AE157F3F6D8}">
      <dgm:prSet phldrT="1" phldr="0"/>
      <dgm:spPr/>
      <dgm:t>
        <a:bodyPr/>
        <a:lstStyle/>
        <a:p>
          <a:endParaRPr lang="en-US"/>
        </a:p>
      </dgm:t>
    </dgm:pt>
    <dgm:pt modelId="{39F815E3-BC11-4D54-BF82-3C640C9961D3}">
      <dgm:prSet/>
      <dgm:spPr/>
      <dgm:t>
        <a:bodyPr/>
        <a:lstStyle/>
        <a:p>
          <a:r>
            <a:rPr lang="en-US"/>
            <a:t>A strong need for excessive </a:t>
          </a:r>
          <a:r>
            <a:rPr lang="en-US" b="1"/>
            <a:t>admiration</a:t>
          </a:r>
          <a:r>
            <a:rPr lang="en-US"/>
            <a:t> and </a:t>
          </a:r>
          <a:r>
            <a:rPr lang="en-US" b="1"/>
            <a:t>validation</a:t>
          </a:r>
          <a:r>
            <a:rPr lang="en-US"/>
            <a:t> from others </a:t>
          </a:r>
        </a:p>
      </dgm:t>
    </dgm:pt>
    <dgm:pt modelId="{EB8C1CB1-EFD9-465E-AACE-04758B12DE50}" type="parTrans" cxnId="{4D6E4AE6-29E4-4DBD-8021-43761828F6AD}">
      <dgm:prSet/>
      <dgm:spPr/>
      <dgm:t>
        <a:bodyPr/>
        <a:lstStyle/>
        <a:p>
          <a:endParaRPr lang="en-US"/>
        </a:p>
      </dgm:t>
    </dgm:pt>
    <dgm:pt modelId="{0D5E3A37-38B7-4D86-98F2-2B944730631B}" type="sibTrans" cxnId="{4D6E4AE6-29E4-4DBD-8021-43761828F6AD}">
      <dgm:prSet phldrT="2" phldr="0"/>
      <dgm:spPr/>
      <dgm:t>
        <a:bodyPr/>
        <a:lstStyle/>
        <a:p>
          <a:endParaRPr lang="en-US"/>
        </a:p>
      </dgm:t>
    </dgm:pt>
    <dgm:pt modelId="{959A4B18-3E2C-4E3B-A5B8-3A42D1EB8159}">
      <dgm:prSet/>
      <dgm:spPr/>
      <dgm:t>
        <a:bodyPr/>
        <a:lstStyle/>
        <a:p>
          <a:r>
            <a:rPr lang="en-US"/>
            <a:t>A lack of </a:t>
          </a:r>
          <a:r>
            <a:rPr lang="en-US" b="1"/>
            <a:t>empathy</a:t>
          </a:r>
        </a:p>
      </dgm:t>
    </dgm:pt>
    <dgm:pt modelId="{B9ECBAC3-FAAF-49AB-BCD1-5D1147CF68D4}" type="parTrans" cxnId="{7B77177C-1479-4F26-9195-A2152CE7D527}">
      <dgm:prSet/>
      <dgm:spPr/>
      <dgm:t>
        <a:bodyPr/>
        <a:lstStyle/>
        <a:p>
          <a:endParaRPr lang="en-US"/>
        </a:p>
      </dgm:t>
    </dgm:pt>
    <dgm:pt modelId="{9DCAB188-AB5A-466F-B2AF-E444669671B9}" type="sibTrans" cxnId="{7B77177C-1479-4F26-9195-A2152CE7D527}">
      <dgm:prSet phldrT="3" phldr="0"/>
      <dgm:spPr/>
      <dgm:t>
        <a:bodyPr/>
        <a:lstStyle/>
        <a:p>
          <a:endParaRPr lang="en-US"/>
        </a:p>
      </dgm:t>
    </dgm:pt>
    <dgm:pt modelId="{861B3EF8-4807-4BF0-8C2A-9EA5A3C6B362}">
      <dgm:prSet/>
      <dgm:spPr/>
      <dgm:t>
        <a:bodyPr/>
        <a:lstStyle/>
        <a:p>
          <a:r>
            <a:rPr lang="en-US"/>
            <a:t>A sense of </a:t>
          </a:r>
          <a:r>
            <a:rPr lang="en-US" b="1"/>
            <a:t>entitlement</a:t>
          </a:r>
        </a:p>
      </dgm:t>
    </dgm:pt>
    <dgm:pt modelId="{DE1CDD6E-A46B-4299-ACBB-C19F2AF3EBE2}" type="parTrans" cxnId="{03B70AFC-9580-4443-B2D4-04AEA5668D67}">
      <dgm:prSet/>
      <dgm:spPr/>
      <dgm:t>
        <a:bodyPr/>
        <a:lstStyle/>
        <a:p>
          <a:endParaRPr lang="en-US"/>
        </a:p>
      </dgm:t>
    </dgm:pt>
    <dgm:pt modelId="{5531B820-DEAD-417B-95A6-7098CE3E97F4}" type="sibTrans" cxnId="{03B70AFC-9580-4443-B2D4-04AEA5668D67}">
      <dgm:prSet phldrT="4" phldr="0"/>
      <dgm:spPr/>
      <dgm:t>
        <a:bodyPr/>
        <a:lstStyle/>
        <a:p>
          <a:endParaRPr lang="en-US"/>
        </a:p>
      </dgm:t>
    </dgm:pt>
    <dgm:pt modelId="{2104AB03-BE26-47AF-B21E-2DA9DA7A5CEE}">
      <dgm:prSet/>
      <dgm:spPr/>
      <dgm:t>
        <a:bodyPr/>
        <a:lstStyle/>
        <a:p>
          <a:r>
            <a:rPr lang="en-US" b="1"/>
            <a:t>Exploitative</a:t>
          </a:r>
          <a:r>
            <a:rPr lang="en-US"/>
            <a:t> interpersonal behaviour</a:t>
          </a:r>
        </a:p>
      </dgm:t>
    </dgm:pt>
    <dgm:pt modelId="{EC3D0C8E-C4A3-4914-B119-4F602B1482EC}" type="parTrans" cxnId="{A76A3106-D52E-436C-83B0-71753F916C37}">
      <dgm:prSet/>
      <dgm:spPr/>
      <dgm:t>
        <a:bodyPr/>
        <a:lstStyle/>
        <a:p>
          <a:endParaRPr lang="en-US"/>
        </a:p>
      </dgm:t>
    </dgm:pt>
    <dgm:pt modelId="{909C8CA6-C113-4AD4-B350-A5062FB29008}" type="sibTrans" cxnId="{A76A3106-D52E-436C-83B0-71753F916C37}">
      <dgm:prSet phldrT="5" phldr="0"/>
      <dgm:spPr/>
      <dgm:t>
        <a:bodyPr/>
        <a:lstStyle/>
        <a:p>
          <a:endParaRPr lang="en-US"/>
        </a:p>
      </dgm:t>
    </dgm:pt>
    <dgm:pt modelId="{8DA0E748-C7E6-40D7-BE8A-B74BE21B8246}">
      <dgm:prSet/>
      <dgm:spPr/>
      <dgm:t>
        <a:bodyPr/>
        <a:lstStyle/>
        <a:p>
          <a:r>
            <a:rPr lang="en-US" b="1"/>
            <a:t>Sensitivity</a:t>
          </a:r>
          <a:r>
            <a:rPr lang="en-US"/>
            <a:t> to criticism</a:t>
          </a:r>
        </a:p>
      </dgm:t>
    </dgm:pt>
    <dgm:pt modelId="{6EEADFF6-2B17-483A-B81B-BDDDABF56F20}" type="parTrans" cxnId="{324C99FC-F795-4FD2-A25C-DD9063DF4BEE}">
      <dgm:prSet/>
      <dgm:spPr/>
      <dgm:t>
        <a:bodyPr/>
        <a:lstStyle/>
        <a:p>
          <a:endParaRPr lang="en-US"/>
        </a:p>
      </dgm:t>
    </dgm:pt>
    <dgm:pt modelId="{44B1F43A-BFA5-4BC7-9492-74932EC85012}" type="sibTrans" cxnId="{324C99FC-F795-4FD2-A25C-DD9063DF4BEE}">
      <dgm:prSet phldrT="6" phldr="0"/>
      <dgm:spPr/>
      <dgm:t>
        <a:bodyPr/>
        <a:lstStyle/>
        <a:p>
          <a:endParaRPr lang="en-US"/>
        </a:p>
      </dgm:t>
    </dgm:pt>
    <dgm:pt modelId="{39F56DF9-A8D1-459D-99B6-F03B94FF599A}" type="pres">
      <dgm:prSet presAssocID="{B89F6759-B979-4593-BEAA-B13FDFBB4DFB}" presName="Name0" presStyleCnt="0">
        <dgm:presLayoutVars>
          <dgm:dir/>
          <dgm:resizeHandles val="exact"/>
        </dgm:presLayoutVars>
      </dgm:prSet>
      <dgm:spPr/>
    </dgm:pt>
    <dgm:pt modelId="{484F72C3-9D8A-4516-9D3A-993DAE6FA324}" type="pres">
      <dgm:prSet presAssocID="{B823AB5A-3AA7-4073-9F99-2C0C64058C0E}" presName="node" presStyleLbl="node1" presStyleIdx="0" presStyleCnt="6">
        <dgm:presLayoutVars>
          <dgm:bulletEnabled val="1"/>
        </dgm:presLayoutVars>
      </dgm:prSet>
      <dgm:spPr/>
    </dgm:pt>
    <dgm:pt modelId="{75FA106D-B121-4640-A77D-0705C4D6A209}" type="pres">
      <dgm:prSet presAssocID="{D9DEA6F5-1C68-4100-9D0C-5B7410306B09}" presName="sibTrans" presStyleLbl="sibTrans1D1" presStyleIdx="0" presStyleCnt="5"/>
      <dgm:spPr/>
    </dgm:pt>
    <dgm:pt modelId="{893010BB-BB61-46F1-BE43-ACE469571241}" type="pres">
      <dgm:prSet presAssocID="{D9DEA6F5-1C68-4100-9D0C-5B7410306B09}" presName="connectorText" presStyleLbl="sibTrans1D1" presStyleIdx="0" presStyleCnt="5"/>
      <dgm:spPr/>
    </dgm:pt>
    <dgm:pt modelId="{B48A3F3A-8BAF-4AFB-A09C-3175CF12D118}" type="pres">
      <dgm:prSet presAssocID="{39F815E3-BC11-4D54-BF82-3C640C9961D3}" presName="node" presStyleLbl="node1" presStyleIdx="1" presStyleCnt="6">
        <dgm:presLayoutVars>
          <dgm:bulletEnabled val="1"/>
        </dgm:presLayoutVars>
      </dgm:prSet>
      <dgm:spPr/>
    </dgm:pt>
    <dgm:pt modelId="{0F8D949C-95E3-4517-B384-A1F3AA702695}" type="pres">
      <dgm:prSet presAssocID="{0D5E3A37-38B7-4D86-98F2-2B944730631B}" presName="sibTrans" presStyleLbl="sibTrans1D1" presStyleIdx="1" presStyleCnt="5"/>
      <dgm:spPr/>
    </dgm:pt>
    <dgm:pt modelId="{7103E29E-0671-4A72-8454-C0B85CBB807F}" type="pres">
      <dgm:prSet presAssocID="{0D5E3A37-38B7-4D86-98F2-2B944730631B}" presName="connectorText" presStyleLbl="sibTrans1D1" presStyleIdx="1" presStyleCnt="5"/>
      <dgm:spPr/>
    </dgm:pt>
    <dgm:pt modelId="{71E964EE-9555-44B1-AF38-C58FB754FE30}" type="pres">
      <dgm:prSet presAssocID="{959A4B18-3E2C-4E3B-A5B8-3A42D1EB8159}" presName="node" presStyleLbl="node1" presStyleIdx="2" presStyleCnt="6">
        <dgm:presLayoutVars>
          <dgm:bulletEnabled val="1"/>
        </dgm:presLayoutVars>
      </dgm:prSet>
      <dgm:spPr/>
    </dgm:pt>
    <dgm:pt modelId="{9FDEC3B3-790B-48A7-9356-4514F95592D0}" type="pres">
      <dgm:prSet presAssocID="{9DCAB188-AB5A-466F-B2AF-E444669671B9}" presName="sibTrans" presStyleLbl="sibTrans1D1" presStyleIdx="2" presStyleCnt="5"/>
      <dgm:spPr/>
    </dgm:pt>
    <dgm:pt modelId="{5978FCED-EADA-4778-944C-EF15E4BB1C4D}" type="pres">
      <dgm:prSet presAssocID="{9DCAB188-AB5A-466F-B2AF-E444669671B9}" presName="connectorText" presStyleLbl="sibTrans1D1" presStyleIdx="2" presStyleCnt="5"/>
      <dgm:spPr/>
    </dgm:pt>
    <dgm:pt modelId="{4F3EA790-CD78-4591-8A9F-08FA084B48CE}" type="pres">
      <dgm:prSet presAssocID="{861B3EF8-4807-4BF0-8C2A-9EA5A3C6B362}" presName="node" presStyleLbl="node1" presStyleIdx="3" presStyleCnt="6">
        <dgm:presLayoutVars>
          <dgm:bulletEnabled val="1"/>
        </dgm:presLayoutVars>
      </dgm:prSet>
      <dgm:spPr/>
    </dgm:pt>
    <dgm:pt modelId="{2211ABC8-2B6C-4199-97A1-AB47F78033D4}" type="pres">
      <dgm:prSet presAssocID="{5531B820-DEAD-417B-95A6-7098CE3E97F4}" presName="sibTrans" presStyleLbl="sibTrans1D1" presStyleIdx="3" presStyleCnt="5"/>
      <dgm:spPr/>
    </dgm:pt>
    <dgm:pt modelId="{DB1156EC-CDEC-4926-A7B4-550B4581DCEB}" type="pres">
      <dgm:prSet presAssocID="{5531B820-DEAD-417B-95A6-7098CE3E97F4}" presName="connectorText" presStyleLbl="sibTrans1D1" presStyleIdx="3" presStyleCnt="5"/>
      <dgm:spPr/>
    </dgm:pt>
    <dgm:pt modelId="{D489CF27-633E-49D0-A89B-7DC38C9DEDEA}" type="pres">
      <dgm:prSet presAssocID="{2104AB03-BE26-47AF-B21E-2DA9DA7A5CEE}" presName="node" presStyleLbl="node1" presStyleIdx="4" presStyleCnt="6">
        <dgm:presLayoutVars>
          <dgm:bulletEnabled val="1"/>
        </dgm:presLayoutVars>
      </dgm:prSet>
      <dgm:spPr/>
    </dgm:pt>
    <dgm:pt modelId="{1758F521-AF26-4D64-9F11-4F943E2E2F9C}" type="pres">
      <dgm:prSet presAssocID="{909C8CA6-C113-4AD4-B350-A5062FB29008}" presName="sibTrans" presStyleLbl="sibTrans1D1" presStyleIdx="4" presStyleCnt="5"/>
      <dgm:spPr/>
    </dgm:pt>
    <dgm:pt modelId="{804972DD-CB8E-4DDE-8268-285A2D66CE62}" type="pres">
      <dgm:prSet presAssocID="{909C8CA6-C113-4AD4-B350-A5062FB29008}" presName="connectorText" presStyleLbl="sibTrans1D1" presStyleIdx="4" presStyleCnt="5"/>
      <dgm:spPr/>
    </dgm:pt>
    <dgm:pt modelId="{D89C7212-F6BA-4111-8F88-675506F9809C}" type="pres">
      <dgm:prSet presAssocID="{8DA0E748-C7E6-40D7-BE8A-B74BE21B8246}" presName="node" presStyleLbl="node1" presStyleIdx="5" presStyleCnt="6">
        <dgm:presLayoutVars>
          <dgm:bulletEnabled val="1"/>
        </dgm:presLayoutVars>
      </dgm:prSet>
      <dgm:spPr/>
    </dgm:pt>
  </dgm:ptLst>
  <dgm:cxnLst>
    <dgm:cxn modelId="{A76A3106-D52E-436C-83B0-71753F916C37}" srcId="{B89F6759-B979-4593-BEAA-B13FDFBB4DFB}" destId="{2104AB03-BE26-47AF-B21E-2DA9DA7A5CEE}" srcOrd="4" destOrd="0" parTransId="{EC3D0C8E-C4A3-4914-B119-4F602B1482EC}" sibTransId="{909C8CA6-C113-4AD4-B350-A5062FB29008}"/>
    <dgm:cxn modelId="{DD05340C-E894-4FEF-BD44-04DA4D1D4281}" type="presOf" srcId="{2104AB03-BE26-47AF-B21E-2DA9DA7A5CEE}" destId="{D489CF27-633E-49D0-A89B-7DC38C9DEDEA}" srcOrd="0" destOrd="0" presId="urn:microsoft.com/office/officeart/2016/7/layout/RepeatingBendingProcessNew"/>
    <dgm:cxn modelId="{24A70F2D-5729-41D3-B029-04352E6655ED}" type="presOf" srcId="{B823AB5A-3AA7-4073-9F99-2C0C64058C0E}" destId="{484F72C3-9D8A-4516-9D3A-993DAE6FA324}" srcOrd="0" destOrd="0" presId="urn:microsoft.com/office/officeart/2016/7/layout/RepeatingBendingProcessNew"/>
    <dgm:cxn modelId="{8FDF4237-604F-4E00-98ED-5E4CA4FA9D0F}" type="presOf" srcId="{B89F6759-B979-4593-BEAA-B13FDFBB4DFB}" destId="{39F56DF9-A8D1-459D-99B6-F03B94FF599A}" srcOrd="0" destOrd="0" presId="urn:microsoft.com/office/officeart/2016/7/layout/RepeatingBendingProcessNew"/>
    <dgm:cxn modelId="{6B902742-D47A-45E8-9894-F01A189C5266}" type="presOf" srcId="{9DCAB188-AB5A-466F-B2AF-E444669671B9}" destId="{9FDEC3B3-790B-48A7-9356-4514F95592D0}" srcOrd="0" destOrd="0" presId="urn:microsoft.com/office/officeart/2016/7/layout/RepeatingBendingProcessNew"/>
    <dgm:cxn modelId="{48905C47-4C29-4BB5-A848-90A7E924D37C}" type="presOf" srcId="{9DCAB188-AB5A-466F-B2AF-E444669671B9}" destId="{5978FCED-EADA-4778-944C-EF15E4BB1C4D}" srcOrd="1" destOrd="0" presId="urn:microsoft.com/office/officeart/2016/7/layout/RepeatingBendingProcessNew"/>
    <dgm:cxn modelId="{42B02269-1DB7-4AA3-BF2F-1529C4E3F8F0}" type="presOf" srcId="{D9DEA6F5-1C68-4100-9D0C-5B7410306B09}" destId="{75FA106D-B121-4640-A77D-0705C4D6A209}" srcOrd="0" destOrd="0" presId="urn:microsoft.com/office/officeart/2016/7/layout/RepeatingBendingProcessNew"/>
    <dgm:cxn modelId="{6705A84F-AE03-4C9C-ABDA-89B928ACA07B}" type="presOf" srcId="{5531B820-DEAD-417B-95A6-7098CE3E97F4}" destId="{DB1156EC-CDEC-4926-A7B4-550B4581DCEB}" srcOrd="1" destOrd="0" presId="urn:microsoft.com/office/officeart/2016/7/layout/RepeatingBendingProcessNew"/>
    <dgm:cxn modelId="{7B77177C-1479-4F26-9195-A2152CE7D527}" srcId="{B89F6759-B979-4593-BEAA-B13FDFBB4DFB}" destId="{959A4B18-3E2C-4E3B-A5B8-3A42D1EB8159}" srcOrd="2" destOrd="0" parTransId="{B9ECBAC3-FAAF-49AB-BCD1-5D1147CF68D4}" sibTransId="{9DCAB188-AB5A-466F-B2AF-E444669671B9}"/>
    <dgm:cxn modelId="{F750088B-4DD4-4114-88CD-FD26F7ABA7DA}" type="presOf" srcId="{39F815E3-BC11-4D54-BF82-3C640C9961D3}" destId="{B48A3F3A-8BAF-4AFB-A09C-3175CF12D118}" srcOrd="0" destOrd="0" presId="urn:microsoft.com/office/officeart/2016/7/layout/RepeatingBendingProcessNew"/>
    <dgm:cxn modelId="{BC35D5A2-7C87-47DC-8BBB-61825F7A77EC}" type="presOf" srcId="{861B3EF8-4807-4BF0-8C2A-9EA5A3C6B362}" destId="{4F3EA790-CD78-4591-8A9F-08FA084B48CE}" srcOrd="0" destOrd="0" presId="urn:microsoft.com/office/officeart/2016/7/layout/RepeatingBendingProcessNew"/>
    <dgm:cxn modelId="{4AA4F0AC-4208-44D4-8C75-C18A2464F4FA}" type="presOf" srcId="{909C8CA6-C113-4AD4-B350-A5062FB29008}" destId="{1758F521-AF26-4D64-9F11-4F943E2E2F9C}" srcOrd="0" destOrd="0" presId="urn:microsoft.com/office/officeart/2016/7/layout/RepeatingBendingProcessNew"/>
    <dgm:cxn modelId="{DEEFF0BB-7AC4-4AB9-9435-C3088120D889}" type="presOf" srcId="{959A4B18-3E2C-4E3B-A5B8-3A42D1EB8159}" destId="{71E964EE-9555-44B1-AF38-C58FB754FE30}" srcOrd="0" destOrd="0" presId="urn:microsoft.com/office/officeart/2016/7/layout/RepeatingBendingProcessNew"/>
    <dgm:cxn modelId="{1555C7BD-1400-4424-A5BE-B6D5EEEB0C70}" type="presOf" srcId="{909C8CA6-C113-4AD4-B350-A5062FB29008}" destId="{804972DD-CB8E-4DDE-8268-285A2D66CE62}" srcOrd="1" destOrd="0" presId="urn:microsoft.com/office/officeart/2016/7/layout/RepeatingBendingProcessNew"/>
    <dgm:cxn modelId="{485ACCC4-62EA-45FE-8B71-186F0DA13A2C}" type="presOf" srcId="{8DA0E748-C7E6-40D7-BE8A-B74BE21B8246}" destId="{D89C7212-F6BA-4111-8F88-675506F9809C}" srcOrd="0" destOrd="0" presId="urn:microsoft.com/office/officeart/2016/7/layout/RepeatingBendingProcessNew"/>
    <dgm:cxn modelId="{96755DDC-E3FE-4878-ABBF-781A898916A9}" type="presOf" srcId="{0D5E3A37-38B7-4D86-98F2-2B944730631B}" destId="{7103E29E-0671-4A72-8454-C0B85CBB807F}" srcOrd="1" destOrd="0" presId="urn:microsoft.com/office/officeart/2016/7/layout/RepeatingBendingProcessNew"/>
    <dgm:cxn modelId="{02ECB2DE-FA58-4234-AF9C-0AE157F3F6D8}" srcId="{B89F6759-B979-4593-BEAA-B13FDFBB4DFB}" destId="{B823AB5A-3AA7-4073-9F99-2C0C64058C0E}" srcOrd="0" destOrd="0" parTransId="{6AAD45B3-64B4-4C29-9937-3EED8020C713}" sibTransId="{D9DEA6F5-1C68-4100-9D0C-5B7410306B09}"/>
    <dgm:cxn modelId="{A609B7E4-CBF6-4729-B3F4-13B14DEA9DE9}" type="presOf" srcId="{5531B820-DEAD-417B-95A6-7098CE3E97F4}" destId="{2211ABC8-2B6C-4199-97A1-AB47F78033D4}" srcOrd="0" destOrd="0" presId="urn:microsoft.com/office/officeart/2016/7/layout/RepeatingBendingProcessNew"/>
    <dgm:cxn modelId="{4D6E4AE6-29E4-4DBD-8021-43761828F6AD}" srcId="{B89F6759-B979-4593-BEAA-B13FDFBB4DFB}" destId="{39F815E3-BC11-4D54-BF82-3C640C9961D3}" srcOrd="1" destOrd="0" parTransId="{EB8C1CB1-EFD9-465E-AACE-04758B12DE50}" sibTransId="{0D5E3A37-38B7-4D86-98F2-2B944730631B}"/>
    <dgm:cxn modelId="{02654CE9-7C12-49D8-80A6-9FCB331297C5}" type="presOf" srcId="{0D5E3A37-38B7-4D86-98F2-2B944730631B}" destId="{0F8D949C-95E3-4517-B384-A1F3AA702695}" srcOrd="0" destOrd="0" presId="urn:microsoft.com/office/officeart/2016/7/layout/RepeatingBendingProcessNew"/>
    <dgm:cxn modelId="{03B70AFC-9580-4443-B2D4-04AEA5668D67}" srcId="{B89F6759-B979-4593-BEAA-B13FDFBB4DFB}" destId="{861B3EF8-4807-4BF0-8C2A-9EA5A3C6B362}" srcOrd="3" destOrd="0" parTransId="{DE1CDD6E-A46B-4299-ACBB-C19F2AF3EBE2}" sibTransId="{5531B820-DEAD-417B-95A6-7098CE3E97F4}"/>
    <dgm:cxn modelId="{3BD16CFC-195D-4ABB-A457-3DD657B2A542}" type="presOf" srcId="{D9DEA6F5-1C68-4100-9D0C-5B7410306B09}" destId="{893010BB-BB61-46F1-BE43-ACE469571241}" srcOrd="1" destOrd="0" presId="urn:microsoft.com/office/officeart/2016/7/layout/RepeatingBendingProcessNew"/>
    <dgm:cxn modelId="{324C99FC-F795-4FD2-A25C-DD9063DF4BEE}" srcId="{B89F6759-B979-4593-BEAA-B13FDFBB4DFB}" destId="{8DA0E748-C7E6-40D7-BE8A-B74BE21B8246}" srcOrd="5" destOrd="0" parTransId="{6EEADFF6-2B17-483A-B81B-BDDDABF56F20}" sibTransId="{44B1F43A-BFA5-4BC7-9492-74932EC85012}"/>
    <dgm:cxn modelId="{00C0D597-547B-4B7F-8CD3-84D069F23FFE}" type="presParOf" srcId="{39F56DF9-A8D1-459D-99B6-F03B94FF599A}" destId="{484F72C3-9D8A-4516-9D3A-993DAE6FA324}" srcOrd="0" destOrd="0" presId="urn:microsoft.com/office/officeart/2016/7/layout/RepeatingBendingProcessNew"/>
    <dgm:cxn modelId="{F60C06DC-77EE-468A-A2F4-2F38FEFF0D7D}" type="presParOf" srcId="{39F56DF9-A8D1-459D-99B6-F03B94FF599A}" destId="{75FA106D-B121-4640-A77D-0705C4D6A209}" srcOrd="1" destOrd="0" presId="urn:microsoft.com/office/officeart/2016/7/layout/RepeatingBendingProcessNew"/>
    <dgm:cxn modelId="{14CF856B-2D2E-4595-AC49-164417C3B153}" type="presParOf" srcId="{75FA106D-B121-4640-A77D-0705C4D6A209}" destId="{893010BB-BB61-46F1-BE43-ACE469571241}" srcOrd="0" destOrd="0" presId="urn:microsoft.com/office/officeart/2016/7/layout/RepeatingBendingProcessNew"/>
    <dgm:cxn modelId="{ECCE79C2-3ED6-416C-A8CF-F35C65A4284B}" type="presParOf" srcId="{39F56DF9-A8D1-459D-99B6-F03B94FF599A}" destId="{B48A3F3A-8BAF-4AFB-A09C-3175CF12D118}" srcOrd="2" destOrd="0" presId="urn:microsoft.com/office/officeart/2016/7/layout/RepeatingBendingProcessNew"/>
    <dgm:cxn modelId="{E667738B-02A0-4D3D-BEAF-454B4052F59F}" type="presParOf" srcId="{39F56DF9-A8D1-459D-99B6-F03B94FF599A}" destId="{0F8D949C-95E3-4517-B384-A1F3AA702695}" srcOrd="3" destOrd="0" presId="urn:microsoft.com/office/officeart/2016/7/layout/RepeatingBendingProcessNew"/>
    <dgm:cxn modelId="{74B26776-E63F-4E15-87EC-F6DDDE0B231A}" type="presParOf" srcId="{0F8D949C-95E3-4517-B384-A1F3AA702695}" destId="{7103E29E-0671-4A72-8454-C0B85CBB807F}" srcOrd="0" destOrd="0" presId="urn:microsoft.com/office/officeart/2016/7/layout/RepeatingBendingProcessNew"/>
    <dgm:cxn modelId="{E37E5A66-EE59-41E4-AA82-2F93B1F506A6}" type="presParOf" srcId="{39F56DF9-A8D1-459D-99B6-F03B94FF599A}" destId="{71E964EE-9555-44B1-AF38-C58FB754FE30}" srcOrd="4" destOrd="0" presId="urn:microsoft.com/office/officeart/2016/7/layout/RepeatingBendingProcessNew"/>
    <dgm:cxn modelId="{78764C0C-3B3F-4D0F-A6A5-83EBC9F9F232}" type="presParOf" srcId="{39F56DF9-A8D1-459D-99B6-F03B94FF599A}" destId="{9FDEC3B3-790B-48A7-9356-4514F95592D0}" srcOrd="5" destOrd="0" presId="urn:microsoft.com/office/officeart/2016/7/layout/RepeatingBendingProcessNew"/>
    <dgm:cxn modelId="{97DA0209-D58E-441B-8821-C84F4C04C849}" type="presParOf" srcId="{9FDEC3B3-790B-48A7-9356-4514F95592D0}" destId="{5978FCED-EADA-4778-944C-EF15E4BB1C4D}" srcOrd="0" destOrd="0" presId="urn:microsoft.com/office/officeart/2016/7/layout/RepeatingBendingProcessNew"/>
    <dgm:cxn modelId="{A616291F-D05E-46CA-B49E-C09B43333DCF}" type="presParOf" srcId="{39F56DF9-A8D1-459D-99B6-F03B94FF599A}" destId="{4F3EA790-CD78-4591-8A9F-08FA084B48CE}" srcOrd="6" destOrd="0" presId="urn:microsoft.com/office/officeart/2016/7/layout/RepeatingBendingProcessNew"/>
    <dgm:cxn modelId="{ED3D3C95-60B3-4E63-A2BF-6CB8EB2DA50D}" type="presParOf" srcId="{39F56DF9-A8D1-459D-99B6-F03B94FF599A}" destId="{2211ABC8-2B6C-4199-97A1-AB47F78033D4}" srcOrd="7" destOrd="0" presId="urn:microsoft.com/office/officeart/2016/7/layout/RepeatingBendingProcessNew"/>
    <dgm:cxn modelId="{684A2634-D767-4D92-8A18-3A1A52BA901F}" type="presParOf" srcId="{2211ABC8-2B6C-4199-97A1-AB47F78033D4}" destId="{DB1156EC-CDEC-4926-A7B4-550B4581DCEB}" srcOrd="0" destOrd="0" presId="urn:microsoft.com/office/officeart/2016/7/layout/RepeatingBendingProcessNew"/>
    <dgm:cxn modelId="{F18F9192-065A-4CFB-9603-DCDF3AB74D97}" type="presParOf" srcId="{39F56DF9-A8D1-459D-99B6-F03B94FF599A}" destId="{D489CF27-633E-49D0-A89B-7DC38C9DEDEA}" srcOrd="8" destOrd="0" presId="urn:microsoft.com/office/officeart/2016/7/layout/RepeatingBendingProcessNew"/>
    <dgm:cxn modelId="{76E086E1-FA59-4695-AFBE-DEC6B37A6809}" type="presParOf" srcId="{39F56DF9-A8D1-459D-99B6-F03B94FF599A}" destId="{1758F521-AF26-4D64-9F11-4F943E2E2F9C}" srcOrd="9" destOrd="0" presId="urn:microsoft.com/office/officeart/2016/7/layout/RepeatingBendingProcessNew"/>
    <dgm:cxn modelId="{8ECAC007-41D0-4B43-90DB-F9F6464EBD50}" type="presParOf" srcId="{1758F521-AF26-4D64-9F11-4F943E2E2F9C}" destId="{804972DD-CB8E-4DDE-8268-285A2D66CE62}" srcOrd="0" destOrd="0" presId="urn:microsoft.com/office/officeart/2016/7/layout/RepeatingBendingProcessNew"/>
    <dgm:cxn modelId="{F2611D28-5C17-473F-9EF4-FB9AF825AC78}" type="presParOf" srcId="{39F56DF9-A8D1-459D-99B6-F03B94FF599A}" destId="{D89C7212-F6BA-4111-8F88-675506F9809C}"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00F8322-AFF7-46C5-93B2-6D18BF0F383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C2E8DCC-711E-49BA-A661-C1BE45DD2134}">
      <dgm:prSet/>
      <dgm:spPr/>
      <dgm:t>
        <a:bodyPr/>
        <a:lstStyle/>
        <a:p>
          <a:pPr>
            <a:lnSpc>
              <a:spcPct val="100000"/>
            </a:lnSpc>
          </a:pPr>
          <a:r>
            <a:rPr lang="en-US"/>
            <a:t>Treatment for NPD primarily involves long-term psychotherapy, which focuses on improving self-awareness and interpersonal functioning </a:t>
          </a:r>
          <a:r>
            <a:rPr lang="en-US" b="1"/>
            <a:t>(Kacel et al., 2017)</a:t>
          </a:r>
          <a:r>
            <a:rPr lang="en-US"/>
            <a:t> </a:t>
          </a:r>
        </a:p>
      </dgm:t>
    </dgm:pt>
    <dgm:pt modelId="{39BAE216-D050-42AC-88BE-400BAD8828B1}" type="parTrans" cxnId="{135718D8-1393-43B9-9522-2438E01CD94E}">
      <dgm:prSet/>
      <dgm:spPr/>
      <dgm:t>
        <a:bodyPr/>
        <a:lstStyle/>
        <a:p>
          <a:endParaRPr lang="en-US"/>
        </a:p>
      </dgm:t>
    </dgm:pt>
    <dgm:pt modelId="{480A4594-BC85-40E4-BCF2-EDBAAE6DFCFB}" type="sibTrans" cxnId="{135718D8-1393-43B9-9522-2438E01CD94E}">
      <dgm:prSet/>
      <dgm:spPr/>
      <dgm:t>
        <a:bodyPr/>
        <a:lstStyle/>
        <a:p>
          <a:endParaRPr lang="en-US"/>
        </a:p>
      </dgm:t>
    </dgm:pt>
    <dgm:pt modelId="{5A441A41-63B3-4C68-B6B7-44E13C8708B8}">
      <dgm:prSet/>
      <dgm:spPr/>
      <dgm:t>
        <a:bodyPr/>
        <a:lstStyle/>
        <a:p>
          <a:pPr>
            <a:lnSpc>
              <a:spcPct val="100000"/>
            </a:lnSpc>
          </a:pPr>
          <a:r>
            <a:rPr lang="en-US"/>
            <a:t>Psychotherapy helps individuals develop healthier ways of relating to others and managing emotions </a:t>
          </a:r>
          <a:r>
            <a:rPr lang="en-US" b="1"/>
            <a:t>(Mayo Clinic, 2023)</a:t>
          </a:r>
          <a:r>
            <a:rPr lang="en-US"/>
            <a:t> </a:t>
          </a:r>
        </a:p>
      </dgm:t>
    </dgm:pt>
    <dgm:pt modelId="{7748BE9A-37DC-450C-84E3-9088A4DE3B09}" type="parTrans" cxnId="{E964633D-2C80-491E-BE60-D176D1C50F26}">
      <dgm:prSet/>
      <dgm:spPr/>
      <dgm:t>
        <a:bodyPr/>
        <a:lstStyle/>
        <a:p>
          <a:endParaRPr lang="en-US"/>
        </a:p>
      </dgm:t>
    </dgm:pt>
    <dgm:pt modelId="{89827ED5-CDCC-4A1D-B752-D928E2A60AD3}" type="sibTrans" cxnId="{E964633D-2C80-491E-BE60-D176D1C50F26}">
      <dgm:prSet/>
      <dgm:spPr/>
      <dgm:t>
        <a:bodyPr/>
        <a:lstStyle/>
        <a:p>
          <a:endParaRPr lang="en-US"/>
        </a:p>
      </dgm:t>
    </dgm:pt>
    <dgm:pt modelId="{76E70892-B0B0-4F59-84CA-753E75F9628D}">
      <dgm:prSet/>
      <dgm:spPr/>
      <dgm:t>
        <a:bodyPr/>
        <a:lstStyle/>
        <a:p>
          <a:pPr>
            <a:lnSpc>
              <a:spcPct val="100000"/>
            </a:lnSpc>
          </a:pPr>
          <a:r>
            <a:rPr lang="en-US"/>
            <a:t>Individuals with NPD may be resistant to treatment or lack insight into their behaviour, making engagement challenging </a:t>
          </a:r>
          <a:r>
            <a:rPr lang="en-US" b="1"/>
            <a:t>(Kacel et al., 2017)</a:t>
          </a:r>
          <a:r>
            <a:rPr lang="en-US"/>
            <a:t> </a:t>
          </a:r>
        </a:p>
      </dgm:t>
    </dgm:pt>
    <dgm:pt modelId="{4EE4A9FD-C693-4510-8CE2-59D9F89F2B50}" type="parTrans" cxnId="{C28F6898-FC83-4E36-8081-496487E7FFF3}">
      <dgm:prSet/>
      <dgm:spPr/>
      <dgm:t>
        <a:bodyPr/>
        <a:lstStyle/>
        <a:p>
          <a:endParaRPr lang="en-US"/>
        </a:p>
      </dgm:t>
    </dgm:pt>
    <dgm:pt modelId="{329AFA80-BB58-4F56-97A3-03EE174BE86D}" type="sibTrans" cxnId="{C28F6898-FC83-4E36-8081-496487E7FFF3}">
      <dgm:prSet/>
      <dgm:spPr/>
      <dgm:t>
        <a:bodyPr/>
        <a:lstStyle/>
        <a:p>
          <a:endParaRPr lang="en-US"/>
        </a:p>
      </dgm:t>
    </dgm:pt>
    <dgm:pt modelId="{CFFB1AFD-F7A5-4B8C-B892-C07F93670966}">
      <dgm:prSet/>
      <dgm:spPr/>
      <dgm:t>
        <a:bodyPr/>
        <a:lstStyle/>
        <a:p>
          <a:pPr>
            <a:lnSpc>
              <a:spcPct val="100000"/>
            </a:lnSpc>
          </a:pPr>
          <a:r>
            <a:rPr lang="en-US"/>
            <a:t>Medication is not used to treat NPD directly but may be prescribed to manage related symptoms such as anxiety or depression </a:t>
          </a:r>
          <a:r>
            <a:rPr lang="en-US" b="1"/>
            <a:t>(Mayo Clinic, 2023)</a:t>
          </a:r>
          <a:r>
            <a:rPr lang="en-US"/>
            <a:t> </a:t>
          </a:r>
        </a:p>
      </dgm:t>
    </dgm:pt>
    <dgm:pt modelId="{71B13940-33FA-4019-80A6-A33C0D1F734B}" type="parTrans" cxnId="{686C0142-AE91-4A61-AD3B-4D55D6690EC9}">
      <dgm:prSet/>
      <dgm:spPr/>
      <dgm:t>
        <a:bodyPr/>
        <a:lstStyle/>
        <a:p>
          <a:endParaRPr lang="en-US"/>
        </a:p>
      </dgm:t>
    </dgm:pt>
    <dgm:pt modelId="{8515259E-5224-4A75-96B9-FA545CBE7F1B}" type="sibTrans" cxnId="{686C0142-AE91-4A61-AD3B-4D55D6690EC9}">
      <dgm:prSet/>
      <dgm:spPr/>
      <dgm:t>
        <a:bodyPr/>
        <a:lstStyle/>
        <a:p>
          <a:endParaRPr lang="en-US"/>
        </a:p>
      </dgm:t>
    </dgm:pt>
    <dgm:pt modelId="{DE26DD27-3CE9-4F5F-B374-61187C91E03B}" type="pres">
      <dgm:prSet presAssocID="{700F8322-AFF7-46C5-93B2-6D18BF0F383F}" presName="root" presStyleCnt="0">
        <dgm:presLayoutVars>
          <dgm:dir/>
          <dgm:resizeHandles val="exact"/>
        </dgm:presLayoutVars>
      </dgm:prSet>
      <dgm:spPr/>
    </dgm:pt>
    <dgm:pt modelId="{AAEFB489-2EC8-4290-862D-9636DE1411F8}" type="pres">
      <dgm:prSet presAssocID="{7C2E8DCC-711E-49BA-A661-C1BE45DD2134}" presName="compNode" presStyleCnt="0"/>
      <dgm:spPr/>
    </dgm:pt>
    <dgm:pt modelId="{9717F90A-46FD-4E76-868D-9F2293206012}" type="pres">
      <dgm:prSet presAssocID="{7C2E8DCC-711E-49BA-A661-C1BE45DD2134}" presName="bgRect" presStyleLbl="bgShp" presStyleIdx="0" presStyleCnt="4"/>
      <dgm:spPr/>
    </dgm:pt>
    <dgm:pt modelId="{5BA23D02-D69F-492A-B4C6-C5AE238B53B8}" type="pres">
      <dgm:prSet presAssocID="{7C2E8DCC-711E-49BA-A661-C1BE45DD2134}"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rain in head"/>
        </a:ext>
      </dgm:extLst>
    </dgm:pt>
    <dgm:pt modelId="{6C4D5E1C-300B-491B-8598-4CB09EC88A09}" type="pres">
      <dgm:prSet presAssocID="{7C2E8DCC-711E-49BA-A661-C1BE45DD2134}" presName="spaceRect" presStyleCnt="0"/>
      <dgm:spPr/>
    </dgm:pt>
    <dgm:pt modelId="{30ADDAFE-CB09-4F1C-AF4E-A6D2F1183D27}" type="pres">
      <dgm:prSet presAssocID="{7C2E8DCC-711E-49BA-A661-C1BE45DD2134}" presName="parTx" presStyleLbl="revTx" presStyleIdx="0" presStyleCnt="4">
        <dgm:presLayoutVars>
          <dgm:chMax val="0"/>
          <dgm:chPref val="0"/>
        </dgm:presLayoutVars>
      </dgm:prSet>
      <dgm:spPr/>
    </dgm:pt>
    <dgm:pt modelId="{632C5B79-A463-423D-8377-ACB3808DC454}" type="pres">
      <dgm:prSet presAssocID="{480A4594-BC85-40E4-BCF2-EDBAAE6DFCFB}" presName="sibTrans" presStyleCnt="0"/>
      <dgm:spPr/>
    </dgm:pt>
    <dgm:pt modelId="{3FA14F63-C7DF-45C1-B5E7-78C58F1B7F1F}" type="pres">
      <dgm:prSet presAssocID="{5A441A41-63B3-4C68-B6B7-44E13C8708B8}" presName="compNode" presStyleCnt="0"/>
      <dgm:spPr/>
    </dgm:pt>
    <dgm:pt modelId="{880C2E27-EB6F-4757-AD01-63830C9C01CA}" type="pres">
      <dgm:prSet presAssocID="{5A441A41-63B3-4C68-B6B7-44E13C8708B8}" presName="bgRect" presStyleLbl="bgShp" presStyleIdx="1" presStyleCnt="4"/>
      <dgm:spPr/>
    </dgm:pt>
    <dgm:pt modelId="{8D585F01-9A07-49E0-A556-7A42F6213BB1}" type="pres">
      <dgm:prSet presAssocID="{5A441A41-63B3-4C68-B6B7-44E13C8708B8}"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ain"/>
        </a:ext>
      </dgm:extLst>
    </dgm:pt>
    <dgm:pt modelId="{121043CB-E18C-4981-91D5-CFBD262CEB29}" type="pres">
      <dgm:prSet presAssocID="{5A441A41-63B3-4C68-B6B7-44E13C8708B8}" presName="spaceRect" presStyleCnt="0"/>
      <dgm:spPr/>
    </dgm:pt>
    <dgm:pt modelId="{E5655E2A-FEDF-4544-8088-DA40A9F633B0}" type="pres">
      <dgm:prSet presAssocID="{5A441A41-63B3-4C68-B6B7-44E13C8708B8}" presName="parTx" presStyleLbl="revTx" presStyleIdx="1" presStyleCnt="4">
        <dgm:presLayoutVars>
          <dgm:chMax val="0"/>
          <dgm:chPref val="0"/>
        </dgm:presLayoutVars>
      </dgm:prSet>
      <dgm:spPr/>
    </dgm:pt>
    <dgm:pt modelId="{2ACB028B-64ED-4044-9577-223E3D068523}" type="pres">
      <dgm:prSet presAssocID="{89827ED5-CDCC-4A1D-B752-D928E2A60AD3}" presName="sibTrans" presStyleCnt="0"/>
      <dgm:spPr/>
    </dgm:pt>
    <dgm:pt modelId="{11D10A0A-C935-487B-80F3-04337E46C1E1}" type="pres">
      <dgm:prSet presAssocID="{76E70892-B0B0-4F59-84CA-753E75F9628D}" presName="compNode" presStyleCnt="0"/>
      <dgm:spPr/>
    </dgm:pt>
    <dgm:pt modelId="{713894DD-C9A9-429C-87C0-F3FCEC18437E}" type="pres">
      <dgm:prSet presAssocID="{76E70892-B0B0-4F59-84CA-753E75F9628D}" presName="bgRect" presStyleLbl="bgShp" presStyleIdx="2" presStyleCnt="4"/>
      <dgm:spPr/>
    </dgm:pt>
    <dgm:pt modelId="{012F2540-6CD1-4534-93C1-9C8011060D82}" type="pres">
      <dgm:prSet presAssocID="{76E70892-B0B0-4F59-84CA-753E75F9628D}"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ustomer Review"/>
        </a:ext>
      </dgm:extLst>
    </dgm:pt>
    <dgm:pt modelId="{5B9053F6-5645-48F5-A4F0-6D65F262824B}" type="pres">
      <dgm:prSet presAssocID="{76E70892-B0B0-4F59-84CA-753E75F9628D}" presName="spaceRect" presStyleCnt="0"/>
      <dgm:spPr/>
    </dgm:pt>
    <dgm:pt modelId="{4F62D83C-52FA-4ECD-ACBF-EAD23686833B}" type="pres">
      <dgm:prSet presAssocID="{76E70892-B0B0-4F59-84CA-753E75F9628D}" presName="parTx" presStyleLbl="revTx" presStyleIdx="2" presStyleCnt="4">
        <dgm:presLayoutVars>
          <dgm:chMax val="0"/>
          <dgm:chPref val="0"/>
        </dgm:presLayoutVars>
      </dgm:prSet>
      <dgm:spPr/>
    </dgm:pt>
    <dgm:pt modelId="{C9B30CE4-E823-4937-84C1-F690D3908EF9}" type="pres">
      <dgm:prSet presAssocID="{329AFA80-BB58-4F56-97A3-03EE174BE86D}" presName="sibTrans" presStyleCnt="0"/>
      <dgm:spPr/>
    </dgm:pt>
    <dgm:pt modelId="{FB3E814F-AD2C-4C67-871C-C9EA63E909B3}" type="pres">
      <dgm:prSet presAssocID="{CFFB1AFD-F7A5-4B8C-B892-C07F93670966}" presName="compNode" presStyleCnt="0"/>
      <dgm:spPr/>
    </dgm:pt>
    <dgm:pt modelId="{6041BF96-4402-41BA-9C3F-E3153260B18D}" type="pres">
      <dgm:prSet presAssocID="{CFFB1AFD-F7A5-4B8C-B892-C07F93670966}" presName="bgRect" presStyleLbl="bgShp" presStyleIdx="3" presStyleCnt="4"/>
      <dgm:spPr/>
    </dgm:pt>
    <dgm:pt modelId="{96C795E1-30A5-47C9-AC00-E58AE0CE44B4}" type="pres">
      <dgm:prSet presAssocID="{CFFB1AFD-F7A5-4B8C-B892-C07F93670966}"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dicine"/>
        </a:ext>
      </dgm:extLst>
    </dgm:pt>
    <dgm:pt modelId="{877AEBDC-2907-4220-8A9F-E2E05F17F9EE}" type="pres">
      <dgm:prSet presAssocID="{CFFB1AFD-F7A5-4B8C-B892-C07F93670966}" presName="spaceRect" presStyleCnt="0"/>
      <dgm:spPr/>
    </dgm:pt>
    <dgm:pt modelId="{5074D59B-D15E-4F19-A504-CC22BB47A969}" type="pres">
      <dgm:prSet presAssocID="{CFFB1AFD-F7A5-4B8C-B892-C07F93670966}" presName="parTx" presStyleLbl="revTx" presStyleIdx="3" presStyleCnt="4">
        <dgm:presLayoutVars>
          <dgm:chMax val="0"/>
          <dgm:chPref val="0"/>
        </dgm:presLayoutVars>
      </dgm:prSet>
      <dgm:spPr/>
    </dgm:pt>
  </dgm:ptLst>
  <dgm:cxnLst>
    <dgm:cxn modelId="{2941EB33-79C4-456B-A0F8-455EFE5FEFE2}" type="presOf" srcId="{5A441A41-63B3-4C68-B6B7-44E13C8708B8}" destId="{E5655E2A-FEDF-4544-8088-DA40A9F633B0}" srcOrd="0" destOrd="0" presId="urn:microsoft.com/office/officeart/2018/2/layout/IconVerticalSolidList"/>
    <dgm:cxn modelId="{E964633D-2C80-491E-BE60-D176D1C50F26}" srcId="{700F8322-AFF7-46C5-93B2-6D18BF0F383F}" destId="{5A441A41-63B3-4C68-B6B7-44E13C8708B8}" srcOrd="1" destOrd="0" parTransId="{7748BE9A-37DC-450C-84E3-9088A4DE3B09}" sibTransId="{89827ED5-CDCC-4A1D-B752-D928E2A60AD3}"/>
    <dgm:cxn modelId="{77EB1B3E-D38B-4F0D-9C53-981DB1130D5B}" type="presOf" srcId="{700F8322-AFF7-46C5-93B2-6D18BF0F383F}" destId="{DE26DD27-3CE9-4F5F-B374-61187C91E03B}" srcOrd="0" destOrd="0" presId="urn:microsoft.com/office/officeart/2018/2/layout/IconVerticalSolidList"/>
    <dgm:cxn modelId="{49B51541-AABC-4C93-900C-6E4CF8D0D4DA}" type="presOf" srcId="{7C2E8DCC-711E-49BA-A661-C1BE45DD2134}" destId="{30ADDAFE-CB09-4F1C-AF4E-A6D2F1183D27}" srcOrd="0" destOrd="0" presId="urn:microsoft.com/office/officeart/2018/2/layout/IconVerticalSolidList"/>
    <dgm:cxn modelId="{686C0142-AE91-4A61-AD3B-4D55D6690EC9}" srcId="{700F8322-AFF7-46C5-93B2-6D18BF0F383F}" destId="{CFFB1AFD-F7A5-4B8C-B892-C07F93670966}" srcOrd="3" destOrd="0" parTransId="{71B13940-33FA-4019-80A6-A33C0D1F734B}" sibTransId="{8515259E-5224-4A75-96B9-FA545CBE7F1B}"/>
    <dgm:cxn modelId="{9E95DA71-86AA-459B-A9C4-13B90D3F5BC4}" type="presOf" srcId="{76E70892-B0B0-4F59-84CA-753E75F9628D}" destId="{4F62D83C-52FA-4ECD-ACBF-EAD23686833B}" srcOrd="0" destOrd="0" presId="urn:microsoft.com/office/officeart/2018/2/layout/IconVerticalSolidList"/>
    <dgm:cxn modelId="{C28F6898-FC83-4E36-8081-496487E7FFF3}" srcId="{700F8322-AFF7-46C5-93B2-6D18BF0F383F}" destId="{76E70892-B0B0-4F59-84CA-753E75F9628D}" srcOrd="2" destOrd="0" parTransId="{4EE4A9FD-C693-4510-8CE2-59D9F89F2B50}" sibTransId="{329AFA80-BB58-4F56-97A3-03EE174BE86D}"/>
    <dgm:cxn modelId="{3ADC09B2-C0E7-4DE5-9F8C-0B6162FC6FD5}" type="presOf" srcId="{CFFB1AFD-F7A5-4B8C-B892-C07F93670966}" destId="{5074D59B-D15E-4F19-A504-CC22BB47A969}" srcOrd="0" destOrd="0" presId="urn:microsoft.com/office/officeart/2018/2/layout/IconVerticalSolidList"/>
    <dgm:cxn modelId="{135718D8-1393-43B9-9522-2438E01CD94E}" srcId="{700F8322-AFF7-46C5-93B2-6D18BF0F383F}" destId="{7C2E8DCC-711E-49BA-A661-C1BE45DD2134}" srcOrd="0" destOrd="0" parTransId="{39BAE216-D050-42AC-88BE-400BAD8828B1}" sibTransId="{480A4594-BC85-40E4-BCF2-EDBAAE6DFCFB}"/>
    <dgm:cxn modelId="{35922677-C637-4360-AB77-60D7026C7526}" type="presParOf" srcId="{DE26DD27-3CE9-4F5F-B374-61187C91E03B}" destId="{AAEFB489-2EC8-4290-862D-9636DE1411F8}" srcOrd="0" destOrd="0" presId="urn:microsoft.com/office/officeart/2018/2/layout/IconVerticalSolidList"/>
    <dgm:cxn modelId="{0C23B740-AAAF-464D-9A92-238F7EDC9D8D}" type="presParOf" srcId="{AAEFB489-2EC8-4290-862D-9636DE1411F8}" destId="{9717F90A-46FD-4E76-868D-9F2293206012}" srcOrd="0" destOrd="0" presId="urn:microsoft.com/office/officeart/2018/2/layout/IconVerticalSolidList"/>
    <dgm:cxn modelId="{7F06390C-995A-4119-B7F8-CCF311B2C618}" type="presParOf" srcId="{AAEFB489-2EC8-4290-862D-9636DE1411F8}" destId="{5BA23D02-D69F-492A-B4C6-C5AE238B53B8}" srcOrd="1" destOrd="0" presId="urn:microsoft.com/office/officeart/2018/2/layout/IconVerticalSolidList"/>
    <dgm:cxn modelId="{56B8EA41-E5FF-4089-A828-7491A671B628}" type="presParOf" srcId="{AAEFB489-2EC8-4290-862D-9636DE1411F8}" destId="{6C4D5E1C-300B-491B-8598-4CB09EC88A09}" srcOrd="2" destOrd="0" presId="urn:microsoft.com/office/officeart/2018/2/layout/IconVerticalSolidList"/>
    <dgm:cxn modelId="{17D296B0-68DC-46B7-88DC-841BB30CF5A1}" type="presParOf" srcId="{AAEFB489-2EC8-4290-862D-9636DE1411F8}" destId="{30ADDAFE-CB09-4F1C-AF4E-A6D2F1183D27}" srcOrd="3" destOrd="0" presId="urn:microsoft.com/office/officeart/2018/2/layout/IconVerticalSolidList"/>
    <dgm:cxn modelId="{2CE84061-3A74-4C1E-9C65-59075919F33E}" type="presParOf" srcId="{DE26DD27-3CE9-4F5F-B374-61187C91E03B}" destId="{632C5B79-A463-423D-8377-ACB3808DC454}" srcOrd="1" destOrd="0" presId="urn:microsoft.com/office/officeart/2018/2/layout/IconVerticalSolidList"/>
    <dgm:cxn modelId="{64F14620-4BC4-40C7-B981-47A25465EE66}" type="presParOf" srcId="{DE26DD27-3CE9-4F5F-B374-61187C91E03B}" destId="{3FA14F63-C7DF-45C1-B5E7-78C58F1B7F1F}" srcOrd="2" destOrd="0" presId="urn:microsoft.com/office/officeart/2018/2/layout/IconVerticalSolidList"/>
    <dgm:cxn modelId="{15FA9468-1F82-4C24-9E9F-708A0BF91D65}" type="presParOf" srcId="{3FA14F63-C7DF-45C1-B5E7-78C58F1B7F1F}" destId="{880C2E27-EB6F-4757-AD01-63830C9C01CA}" srcOrd="0" destOrd="0" presId="urn:microsoft.com/office/officeart/2018/2/layout/IconVerticalSolidList"/>
    <dgm:cxn modelId="{E555BF68-E479-41E6-AEAA-B8A49F447742}" type="presParOf" srcId="{3FA14F63-C7DF-45C1-B5E7-78C58F1B7F1F}" destId="{8D585F01-9A07-49E0-A556-7A42F6213BB1}" srcOrd="1" destOrd="0" presId="urn:microsoft.com/office/officeart/2018/2/layout/IconVerticalSolidList"/>
    <dgm:cxn modelId="{26502817-0363-458E-97FD-6C9D8D686250}" type="presParOf" srcId="{3FA14F63-C7DF-45C1-B5E7-78C58F1B7F1F}" destId="{121043CB-E18C-4981-91D5-CFBD262CEB29}" srcOrd="2" destOrd="0" presId="urn:microsoft.com/office/officeart/2018/2/layout/IconVerticalSolidList"/>
    <dgm:cxn modelId="{CBD5FB86-F445-4EE7-A866-ABD32D471225}" type="presParOf" srcId="{3FA14F63-C7DF-45C1-B5E7-78C58F1B7F1F}" destId="{E5655E2A-FEDF-4544-8088-DA40A9F633B0}" srcOrd="3" destOrd="0" presId="urn:microsoft.com/office/officeart/2018/2/layout/IconVerticalSolidList"/>
    <dgm:cxn modelId="{6F2F56BE-1563-4CD3-B988-AD71ADF7DE86}" type="presParOf" srcId="{DE26DD27-3CE9-4F5F-B374-61187C91E03B}" destId="{2ACB028B-64ED-4044-9577-223E3D068523}" srcOrd="3" destOrd="0" presId="urn:microsoft.com/office/officeart/2018/2/layout/IconVerticalSolidList"/>
    <dgm:cxn modelId="{5A5CBE63-C178-416A-A0BC-69F777E5C668}" type="presParOf" srcId="{DE26DD27-3CE9-4F5F-B374-61187C91E03B}" destId="{11D10A0A-C935-487B-80F3-04337E46C1E1}" srcOrd="4" destOrd="0" presId="urn:microsoft.com/office/officeart/2018/2/layout/IconVerticalSolidList"/>
    <dgm:cxn modelId="{34ACFDE8-C678-4E08-9DC5-E315DEC3A991}" type="presParOf" srcId="{11D10A0A-C935-487B-80F3-04337E46C1E1}" destId="{713894DD-C9A9-429C-87C0-F3FCEC18437E}" srcOrd="0" destOrd="0" presId="urn:microsoft.com/office/officeart/2018/2/layout/IconVerticalSolidList"/>
    <dgm:cxn modelId="{C9B46223-DC09-430C-A785-181AEF11C069}" type="presParOf" srcId="{11D10A0A-C935-487B-80F3-04337E46C1E1}" destId="{012F2540-6CD1-4534-93C1-9C8011060D82}" srcOrd="1" destOrd="0" presId="urn:microsoft.com/office/officeart/2018/2/layout/IconVerticalSolidList"/>
    <dgm:cxn modelId="{5ECD8F50-A997-4F39-982D-D620BBBC1303}" type="presParOf" srcId="{11D10A0A-C935-487B-80F3-04337E46C1E1}" destId="{5B9053F6-5645-48F5-A4F0-6D65F262824B}" srcOrd="2" destOrd="0" presId="urn:microsoft.com/office/officeart/2018/2/layout/IconVerticalSolidList"/>
    <dgm:cxn modelId="{D4F8548B-BD98-4C64-8E2B-A7FA07C0AB31}" type="presParOf" srcId="{11D10A0A-C935-487B-80F3-04337E46C1E1}" destId="{4F62D83C-52FA-4ECD-ACBF-EAD23686833B}" srcOrd="3" destOrd="0" presId="urn:microsoft.com/office/officeart/2018/2/layout/IconVerticalSolidList"/>
    <dgm:cxn modelId="{3B973C11-C9B7-46E8-8CEB-B28EAB9AFB21}" type="presParOf" srcId="{DE26DD27-3CE9-4F5F-B374-61187C91E03B}" destId="{C9B30CE4-E823-4937-84C1-F690D3908EF9}" srcOrd="5" destOrd="0" presId="urn:microsoft.com/office/officeart/2018/2/layout/IconVerticalSolidList"/>
    <dgm:cxn modelId="{C40476D4-ADB9-4685-AE52-BCF3EF11AA07}" type="presParOf" srcId="{DE26DD27-3CE9-4F5F-B374-61187C91E03B}" destId="{FB3E814F-AD2C-4C67-871C-C9EA63E909B3}" srcOrd="6" destOrd="0" presId="urn:microsoft.com/office/officeart/2018/2/layout/IconVerticalSolidList"/>
    <dgm:cxn modelId="{193D6799-0F29-4DA3-A432-4006886987C6}" type="presParOf" srcId="{FB3E814F-AD2C-4C67-871C-C9EA63E909B3}" destId="{6041BF96-4402-41BA-9C3F-E3153260B18D}" srcOrd="0" destOrd="0" presId="urn:microsoft.com/office/officeart/2018/2/layout/IconVerticalSolidList"/>
    <dgm:cxn modelId="{0CE8F123-3A76-4B7B-8A01-06F803ADF009}" type="presParOf" srcId="{FB3E814F-AD2C-4C67-871C-C9EA63E909B3}" destId="{96C795E1-30A5-47C9-AC00-E58AE0CE44B4}" srcOrd="1" destOrd="0" presId="urn:microsoft.com/office/officeart/2018/2/layout/IconVerticalSolidList"/>
    <dgm:cxn modelId="{818F6B1C-D059-478F-AB37-F2F84C19094D}" type="presParOf" srcId="{FB3E814F-AD2C-4C67-871C-C9EA63E909B3}" destId="{877AEBDC-2907-4220-8A9F-E2E05F17F9EE}" srcOrd="2" destOrd="0" presId="urn:microsoft.com/office/officeart/2018/2/layout/IconVerticalSolidList"/>
    <dgm:cxn modelId="{7C17204E-7520-47C8-AE4A-7733E6FC152D}" type="presParOf" srcId="{FB3E814F-AD2C-4C67-871C-C9EA63E909B3}" destId="{5074D59B-D15E-4F19-A504-CC22BB47A969}"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F0D53-3C23-44E2-BCA7-A4A343147DCF}">
      <dsp:nvSpPr>
        <dsp:cNvPr id="0" name=""/>
        <dsp:cNvSpPr/>
      </dsp:nvSpPr>
      <dsp:spPr>
        <a:xfrm>
          <a:off x="0" y="0"/>
          <a:ext cx="5737514"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189081-5D9A-45D0-A813-107BEE1F8F54}">
      <dsp:nvSpPr>
        <dsp:cNvPr id="0" name=""/>
        <dsp:cNvSpPr/>
      </dsp:nvSpPr>
      <dsp:spPr>
        <a:xfrm>
          <a:off x="0" y="0"/>
          <a:ext cx="5737514" cy="992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Clinically recognised personality disorder characterised by patterns of grandiosity, a need for admiration, and lack of empathy </a:t>
          </a:r>
          <a:r>
            <a:rPr lang="en-US" sz="1800" b="1" kern="1200"/>
            <a:t>(American Psychiatric Association, 2024)</a:t>
          </a:r>
          <a:r>
            <a:rPr lang="en-US" sz="1800" kern="1200"/>
            <a:t>  </a:t>
          </a:r>
        </a:p>
      </dsp:txBody>
      <dsp:txXfrm>
        <a:off x="0" y="0"/>
        <a:ext cx="5737514" cy="992981"/>
      </dsp:txXfrm>
    </dsp:sp>
    <dsp:sp modelId="{0C8888FC-944F-4E84-9D66-7C4A1C9D77CF}">
      <dsp:nvSpPr>
        <dsp:cNvPr id="0" name=""/>
        <dsp:cNvSpPr/>
      </dsp:nvSpPr>
      <dsp:spPr>
        <a:xfrm>
          <a:off x="0" y="992981"/>
          <a:ext cx="5737514" cy="0"/>
        </a:xfrm>
        <a:prstGeom prst="line">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003A54-4265-49B8-8FD9-3735F77EC2DE}">
      <dsp:nvSpPr>
        <dsp:cNvPr id="0" name=""/>
        <dsp:cNvSpPr/>
      </dsp:nvSpPr>
      <dsp:spPr>
        <a:xfrm>
          <a:off x="0" y="992981"/>
          <a:ext cx="5737514" cy="992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 development of NPD is influenced by a combination of biological, psychological, and social factors </a:t>
          </a:r>
          <a:r>
            <a:rPr lang="en-US" sz="1800" b="1" kern="1200"/>
            <a:t>(Zimmerman, 2026)</a:t>
          </a:r>
          <a:r>
            <a:rPr lang="en-US" sz="1800" kern="1200"/>
            <a:t> </a:t>
          </a:r>
        </a:p>
      </dsp:txBody>
      <dsp:txXfrm>
        <a:off x="0" y="992981"/>
        <a:ext cx="5737514" cy="992981"/>
      </dsp:txXfrm>
    </dsp:sp>
    <dsp:sp modelId="{DAE20EEA-CE4C-4ACE-8213-E0D10CAC1590}">
      <dsp:nvSpPr>
        <dsp:cNvPr id="0" name=""/>
        <dsp:cNvSpPr/>
      </dsp:nvSpPr>
      <dsp:spPr>
        <a:xfrm>
          <a:off x="0" y="1985962"/>
          <a:ext cx="5737514" cy="0"/>
        </a:xfrm>
        <a:prstGeom prst="line">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3923D2-C589-4FE2-9D93-D731E81D87A8}">
      <dsp:nvSpPr>
        <dsp:cNvPr id="0" name=""/>
        <dsp:cNvSpPr/>
      </dsp:nvSpPr>
      <dsp:spPr>
        <a:xfrm>
          <a:off x="0" y="1985962"/>
          <a:ext cx="5737514" cy="992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NPD symptoms can significantly impact interpersonal relationships and daily functioning </a:t>
          </a:r>
          <a:r>
            <a:rPr lang="en-US" sz="1800" b="1" kern="1200"/>
            <a:t>(Mayo Clinic, 2023)</a:t>
          </a:r>
          <a:r>
            <a:rPr lang="en-US" sz="1800" kern="1200"/>
            <a:t> </a:t>
          </a:r>
        </a:p>
      </dsp:txBody>
      <dsp:txXfrm>
        <a:off x="0" y="1985962"/>
        <a:ext cx="5737514" cy="992981"/>
      </dsp:txXfrm>
    </dsp:sp>
    <dsp:sp modelId="{D4C0D73F-629F-48AA-8C29-885649D49E1C}">
      <dsp:nvSpPr>
        <dsp:cNvPr id="0" name=""/>
        <dsp:cNvSpPr/>
      </dsp:nvSpPr>
      <dsp:spPr>
        <a:xfrm>
          <a:off x="0" y="2978943"/>
          <a:ext cx="5737514" cy="0"/>
        </a:xfrm>
        <a:prstGeom prst="line">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59A050-926F-4EBC-BB42-4F630F294E09}">
      <dsp:nvSpPr>
        <dsp:cNvPr id="0" name=""/>
        <dsp:cNvSpPr/>
      </dsp:nvSpPr>
      <dsp:spPr>
        <a:xfrm>
          <a:off x="0" y="2978943"/>
          <a:ext cx="5737514" cy="992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Treatment typically involves long-term psychological interventions aimed at improving emotional regulation and interpersonal functioning </a:t>
          </a:r>
          <a:r>
            <a:rPr lang="en-US" sz="1800" b="1" kern="1200"/>
            <a:t>(Kacel et al., 2017)</a:t>
          </a:r>
          <a:r>
            <a:rPr lang="en-US" sz="1800" kern="1200"/>
            <a:t> </a:t>
          </a:r>
        </a:p>
      </dsp:txBody>
      <dsp:txXfrm>
        <a:off x="0" y="2978943"/>
        <a:ext cx="5737514" cy="9929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B4D59F-3FBA-43A5-8E66-E20E345A0616}">
      <dsp:nvSpPr>
        <dsp:cNvPr id="0" name=""/>
        <dsp:cNvSpPr/>
      </dsp:nvSpPr>
      <dsp:spPr>
        <a:xfrm>
          <a:off x="12939" y="1186487"/>
          <a:ext cx="1233001" cy="123300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D8ACBA-B7D6-4FCE-8254-060770218A9C}">
      <dsp:nvSpPr>
        <dsp:cNvPr id="0" name=""/>
        <dsp:cNvSpPr/>
      </dsp:nvSpPr>
      <dsp:spPr>
        <a:xfrm>
          <a:off x="271870" y="1445418"/>
          <a:ext cx="715140" cy="7151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CA0788-CF8F-45E7-8EB0-A8265A2C258B}">
      <dsp:nvSpPr>
        <dsp:cNvPr id="0" name=""/>
        <dsp:cNvSpPr/>
      </dsp:nvSpPr>
      <dsp:spPr>
        <a:xfrm>
          <a:off x="1510155" y="1186487"/>
          <a:ext cx="2906360" cy="1233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a:t>The development of Narcissistic Personality Disorder is influenced by a combination of biological, psychological, and social factors </a:t>
          </a:r>
        </a:p>
      </dsp:txBody>
      <dsp:txXfrm>
        <a:off x="1510155" y="1186487"/>
        <a:ext cx="2906360" cy="1233001"/>
      </dsp:txXfrm>
    </dsp:sp>
    <dsp:sp modelId="{2ABD0184-6207-498F-BC9E-8AEDB5C3FC8A}">
      <dsp:nvSpPr>
        <dsp:cNvPr id="0" name=""/>
        <dsp:cNvSpPr/>
      </dsp:nvSpPr>
      <dsp:spPr>
        <a:xfrm>
          <a:off x="4922927" y="1186487"/>
          <a:ext cx="1233001" cy="123300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0FEBE6-EC36-42D8-9BCE-FC6EC8136DBD}">
      <dsp:nvSpPr>
        <dsp:cNvPr id="0" name=""/>
        <dsp:cNvSpPr/>
      </dsp:nvSpPr>
      <dsp:spPr>
        <a:xfrm>
          <a:off x="5181857" y="1445418"/>
          <a:ext cx="715140" cy="7151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49431D-9094-46E5-B1AC-FE1102A2A2D3}">
      <dsp:nvSpPr>
        <dsp:cNvPr id="0" name=""/>
        <dsp:cNvSpPr/>
      </dsp:nvSpPr>
      <dsp:spPr>
        <a:xfrm>
          <a:off x="6420142" y="1186487"/>
          <a:ext cx="2906360" cy="1233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a:t>Biological factors may include a genetic predisposition and heritable personality traits that contribute to emotional regulation difficulties </a:t>
          </a:r>
        </a:p>
      </dsp:txBody>
      <dsp:txXfrm>
        <a:off x="6420142" y="1186487"/>
        <a:ext cx="2906360" cy="1233001"/>
      </dsp:txXfrm>
    </dsp:sp>
    <dsp:sp modelId="{1D49570B-A24F-4AD3-827D-EEC7534C956B}">
      <dsp:nvSpPr>
        <dsp:cNvPr id="0" name=""/>
        <dsp:cNvSpPr/>
      </dsp:nvSpPr>
      <dsp:spPr>
        <a:xfrm>
          <a:off x="12939" y="3410604"/>
          <a:ext cx="1233001" cy="123300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C6F6F2-D891-4336-ABA0-E152A24BA7AE}">
      <dsp:nvSpPr>
        <dsp:cNvPr id="0" name=""/>
        <dsp:cNvSpPr/>
      </dsp:nvSpPr>
      <dsp:spPr>
        <a:xfrm>
          <a:off x="271870" y="3669535"/>
          <a:ext cx="715140" cy="7151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6C4137-81CE-4A25-9C14-E8AE428C4A12}">
      <dsp:nvSpPr>
        <dsp:cNvPr id="0" name=""/>
        <dsp:cNvSpPr/>
      </dsp:nvSpPr>
      <dsp:spPr>
        <a:xfrm>
          <a:off x="1510155" y="3410604"/>
          <a:ext cx="2906360" cy="1233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a:t>Psychological and environmental factors, such as early childhood experiences, including excessive criticism or overvaluation by caregivers, may contribute to the development of narcissistic traits </a:t>
          </a:r>
        </a:p>
      </dsp:txBody>
      <dsp:txXfrm>
        <a:off x="1510155" y="3410604"/>
        <a:ext cx="2906360" cy="1233001"/>
      </dsp:txXfrm>
    </dsp:sp>
    <dsp:sp modelId="{FC7A7D89-330E-43DA-8568-1447E598E255}">
      <dsp:nvSpPr>
        <dsp:cNvPr id="0" name=""/>
        <dsp:cNvSpPr/>
      </dsp:nvSpPr>
      <dsp:spPr>
        <a:xfrm>
          <a:off x="4922927" y="3410604"/>
          <a:ext cx="1233001" cy="123300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226A67-A2E7-469E-8962-A659D7EAC87A}">
      <dsp:nvSpPr>
        <dsp:cNvPr id="0" name=""/>
        <dsp:cNvSpPr/>
      </dsp:nvSpPr>
      <dsp:spPr>
        <a:xfrm>
          <a:off x="5181857" y="3669535"/>
          <a:ext cx="715140" cy="7151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7B7747-675B-4710-9F2A-2C7BDA771837}">
      <dsp:nvSpPr>
        <dsp:cNvPr id="0" name=""/>
        <dsp:cNvSpPr/>
      </dsp:nvSpPr>
      <dsp:spPr>
        <a:xfrm>
          <a:off x="6420142" y="3410604"/>
          <a:ext cx="2906360" cy="1233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US" sz="1800" kern="1200"/>
            <a:t>These interacting influences highlight the complexity of NPD and support a biopsychosocial understanding of its aetiology </a:t>
          </a:r>
          <a:r>
            <a:rPr lang="en-US" sz="1800" b="1" kern="1200"/>
            <a:t>(Zimmerman, 2026)</a:t>
          </a:r>
          <a:r>
            <a:rPr lang="en-US" sz="1800" kern="1200"/>
            <a:t> </a:t>
          </a:r>
        </a:p>
      </dsp:txBody>
      <dsp:txXfrm>
        <a:off x="6420142" y="3410604"/>
        <a:ext cx="2906360" cy="12330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A106D-B121-4640-A77D-0705C4D6A209}">
      <dsp:nvSpPr>
        <dsp:cNvPr id="0" name=""/>
        <dsp:cNvSpPr/>
      </dsp:nvSpPr>
      <dsp:spPr>
        <a:xfrm>
          <a:off x="2985049" y="633430"/>
          <a:ext cx="488576" cy="91440"/>
        </a:xfrm>
        <a:custGeom>
          <a:avLst/>
          <a:gdLst/>
          <a:ahLst/>
          <a:cxnLst/>
          <a:rect l="0" t="0" r="0" b="0"/>
          <a:pathLst>
            <a:path>
              <a:moveTo>
                <a:pt x="0" y="45720"/>
              </a:moveTo>
              <a:lnTo>
                <a:pt x="488576"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16358" y="676554"/>
        <a:ext cx="25958" cy="5191"/>
      </dsp:txXfrm>
    </dsp:sp>
    <dsp:sp modelId="{484F72C3-9D8A-4516-9D3A-993DAE6FA324}">
      <dsp:nvSpPr>
        <dsp:cNvPr id="0" name=""/>
        <dsp:cNvSpPr/>
      </dsp:nvSpPr>
      <dsp:spPr>
        <a:xfrm>
          <a:off x="729560" y="1963"/>
          <a:ext cx="2257288" cy="1354373"/>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609" tIns="116104" rIns="110609" bIns="116104" numCol="1" spcCol="1270" anchor="ctr" anchorCtr="0">
          <a:noAutofit/>
        </a:bodyPr>
        <a:lstStyle/>
        <a:p>
          <a:pPr marL="0" lvl="0" indent="0" algn="ctr" defTabSz="800100">
            <a:lnSpc>
              <a:spcPct val="90000"/>
            </a:lnSpc>
            <a:spcBef>
              <a:spcPct val="0"/>
            </a:spcBef>
            <a:spcAft>
              <a:spcPct val="35000"/>
            </a:spcAft>
            <a:buNone/>
          </a:pPr>
          <a:r>
            <a:rPr lang="en-US" sz="1800" b="1" kern="1200"/>
            <a:t>Grandiosity</a:t>
          </a:r>
          <a:r>
            <a:rPr lang="en-US" sz="1800" kern="1200"/>
            <a:t> - an exaggerated sense of self-importance and superiority </a:t>
          </a:r>
        </a:p>
      </dsp:txBody>
      <dsp:txXfrm>
        <a:off x="729560" y="1963"/>
        <a:ext cx="2257288" cy="1354373"/>
      </dsp:txXfrm>
    </dsp:sp>
    <dsp:sp modelId="{0F8D949C-95E3-4517-B384-A1F3AA702695}">
      <dsp:nvSpPr>
        <dsp:cNvPr id="0" name=""/>
        <dsp:cNvSpPr/>
      </dsp:nvSpPr>
      <dsp:spPr>
        <a:xfrm>
          <a:off x="1858205" y="1354537"/>
          <a:ext cx="2776464" cy="488576"/>
        </a:xfrm>
        <a:custGeom>
          <a:avLst/>
          <a:gdLst/>
          <a:ahLst/>
          <a:cxnLst/>
          <a:rect l="0" t="0" r="0" b="0"/>
          <a:pathLst>
            <a:path>
              <a:moveTo>
                <a:pt x="2776464" y="0"/>
              </a:moveTo>
              <a:lnTo>
                <a:pt x="2776464" y="261388"/>
              </a:lnTo>
              <a:lnTo>
                <a:pt x="0" y="261388"/>
              </a:lnTo>
              <a:lnTo>
                <a:pt x="0" y="488576"/>
              </a:lnTo>
            </a:path>
          </a:pathLst>
        </a:custGeom>
        <a:noFill/>
        <a:ln w="9525" cap="rnd" cmpd="sng" algn="ctr">
          <a:solidFill>
            <a:schemeClr val="accent2">
              <a:hueOff val="-898490"/>
              <a:satOff val="6181"/>
              <a:lumOff val="68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75822" y="1596229"/>
        <a:ext cx="141229" cy="5191"/>
      </dsp:txXfrm>
    </dsp:sp>
    <dsp:sp modelId="{B48A3F3A-8BAF-4AFB-A09C-3175CF12D118}">
      <dsp:nvSpPr>
        <dsp:cNvPr id="0" name=""/>
        <dsp:cNvSpPr/>
      </dsp:nvSpPr>
      <dsp:spPr>
        <a:xfrm>
          <a:off x="3506025" y="1963"/>
          <a:ext cx="2257288" cy="1354373"/>
        </a:xfrm>
        <a:prstGeom prst="rect">
          <a:avLst/>
        </a:prstGeom>
        <a:solidFill>
          <a:schemeClr val="accent2">
            <a:hueOff val="-718792"/>
            <a:satOff val="4944"/>
            <a:lumOff val="549"/>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609" tIns="116104" rIns="110609" bIns="116104" numCol="1" spcCol="1270" anchor="ctr" anchorCtr="0">
          <a:noAutofit/>
        </a:bodyPr>
        <a:lstStyle/>
        <a:p>
          <a:pPr marL="0" lvl="0" indent="0" algn="ctr" defTabSz="800100">
            <a:lnSpc>
              <a:spcPct val="90000"/>
            </a:lnSpc>
            <a:spcBef>
              <a:spcPct val="0"/>
            </a:spcBef>
            <a:spcAft>
              <a:spcPct val="35000"/>
            </a:spcAft>
            <a:buNone/>
          </a:pPr>
          <a:r>
            <a:rPr lang="en-US" sz="1800" kern="1200"/>
            <a:t>A strong need for excessive </a:t>
          </a:r>
          <a:r>
            <a:rPr lang="en-US" sz="1800" b="1" kern="1200"/>
            <a:t>admiration</a:t>
          </a:r>
          <a:r>
            <a:rPr lang="en-US" sz="1800" kern="1200"/>
            <a:t> and </a:t>
          </a:r>
          <a:r>
            <a:rPr lang="en-US" sz="1800" b="1" kern="1200"/>
            <a:t>validation</a:t>
          </a:r>
          <a:r>
            <a:rPr lang="en-US" sz="1800" kern="1200"/>
            <a:t> from others </a:t>
          </a:r>
        </a:p>
      </dsp:txBody>
      <dsp:txXfrm>
        <a:off x="3506025" y="1963"/>
        <a:ext cx="2257288" cy="1354373"/>
      </dsp:txXfrm>
    </dsp:sp>
    <dsp:sp modelId="{9FDEC3B3-790B-48A7-9356-4514F95592D0}">
      <dsp:nvSpPr>
        <dsp:cNvPr id="0" name=""/>
        <dsp:cNvSpPr/>
      </dsp:nvSpPr>
      <dsp:spPr>
        <a:xfrm>
          <a:off x="2985049" y="2506979"/>
          <a:ext cx="488576" cy="91440"/>
        </a:xfrm>
        <a:custGeom>
          <a:avLst/>
          <a:gdLst/>
          <a:ahLst/>
          <a:cxnLst/>
          <a:rect l="0" t="0" r="0" b="0"/>
          <a:pathLst>
            <a:path>
              <a:moveTo>
                <a:pt x="0" y="45720"/>
              </a:moveTo>
              <a:lnTo>
                <a:pt x="488576" y="45720"/>
              </a:lnTo>
            </a:path>
          </a:pathLst>
        </a:custGeom>
        <a:noFill/>
        <a:ln w="9525" cap="rnd" cmpd="sng" algn="ctr">
          <a:solidFill>
            <a:schemeClr val="accent2">
              <a:hueOff val="-1796981"/>
              <a:satOff val="12361"/>
              <a:lumOff val="137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16358" y="2550104"/>
        <a:ext cx="25958" cy="5191"/>
      </dsp:txXfrm>
    </dsp:sp>
    <dsp:sp modelId="{71E964EE-9555-44B1-AF38-C58FB754FE30}">
      <dsp:nvSpPr>
        <dsp:cNvPr id="0" name=""/>
        <dsp:cNvSpPr/>
      </dsp:nvSpPr>
      <dsp:spPr>
        <a:xfrm>
          <a:off x="729560" y="1875513"/>
          <a:ext cx="2257288" cy="1354373"/>
        </a:xfrm>
        <a:prstGeom prst="rect">
          <a:avLst/>
        </a:prstGeom>
        <a:solidFill>
          <a:schemeClr val="accent2">
            <a:hueOff val="-1437584"/>
            <a:satOff val="9889"/>
            <a:lumOff val="109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609" tIns="116104" rIns="110609" bIns="116104" numCol="1" spcCol="1270" anchor="ctr" anchorCtr="0">
          <a:noAutofit/>
        </a:bodyPr>
        <a:lstStyle/>
        <a:p>
          <a:pPr marL="0" lvl="0" indent="0" algn="ctr" defTabSz="800100">
            <a:lnSpc>
              <a:spcPct val="90000"/>
            </a:lnSpc>
            <a:spcBef>
              <a:spcPct val="0"/>
            </a:spcBef>
            <a:spcAft>
              <a:spcPct val="35000"/>
            </a:spcAft>
            <a:buNone/>
          </a:pPr>
          <a:r>
            <a:rPr lang="en-US" sz="1800" kern="1200"/>
            <a:t>A lack of </a:t>
          </a:r>
          <a:r>
            <a:rPr lang="en-US" sz="1800" b="1" kern="1200"/>
            <a:t>empathy</a:t>
          </a:r>
        </a:p>
      </dsp:txBody>
      <dsp:txXfrm>
        <a:off x="729560" y="1875513"/>
        <a:ext cx="2257288" cy="1354373"/>
      </dsp:txXfrm>
    </dsp:sp>
    <dsp:sp modelId="{2211ABC8-2B6C-4199-97A1-AB47F78033D4}">
      <dsp:nvSpPr>
        <dsp:cNvPr id="0" name=""/>
        <dsp:cNvSpPr/>
      </dsp:nvSpPr>
      <dsp:spPr>
        <a:xfrm>
          <a:off x="1858205" y="3228086"/>
          <a:ext cx="2776464" cy="488576"/>
        </a:xfrm>
        <a:custGeom>
          <a:avLst/>
          <a:gdLst/>
          <a:ahLst/>
          <a:cxnLst/>
          <a:rect l="0" t="0" r="0" b="0"/>
          <a:pathLst>
            <a:path>
              <a:moveTo>
                <a:pt x="2776464" y="0"/>
              </a:moveTo>
              <a:lnTo>
                <a:pt x="2776464" y="261388"/>
              </a:lnTo>
              <a:lnTo>
                <a:pt x="0" y="261388"/>
              </a:lnTo>
              <a:lnTo>
                <a:pt x="0" y="488576"/>
              </a:lnTo>
            </a:path>
          </a:pathLst>
        </a:custGeom>
        <a:noFill/>
        <a:ln w="9525" cap="rnd" cmpd="sng" algn="ctr">
          <a:solidFill>
            <a:schemeClr val="accent2">
              <a:hueOff val="-2695471"/>
              <a:satOff val="18542"/>
              <a:lumOff val="2058"/>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75822" y="3469778"/>
        <a:ext cx="141229" cy="5191"/>
      </dsp:txXfrm>
    </dsp:sp>
    <dsp:sp modelId="{4F3EA790-CD78-4591-8A9F-08FA084B48CE}">
      <dsp:nvSpPr>
        <dsp:cNvPr id="0" name=""/>
        <dsp:cNvSpPr/>
      </dsp:nvSpPr>
      <dsp:spPr>
        <a:xfrm>
          <a:off x="3506025" y="1875513"/>
          <a:ext cx="2257288" cy="1354373"/>
        </a:xfrm>
        <a:prstGeom prst="rect">
          <a:avLst/>
        </a:prstGeom>
        <a:solidFill>
          <a:schemeClr val="accent2">
            <a:hueOff val="-2156377"/>
            <a:satOff val="14833"/>
            <a:lumOff val="164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609" tIns="116104" rIns="110609" bIns="116104" numCol="1" spcCol="1270" anchor="ctr" anchorCtr="0">
          <a:noAutofit/>
        </a:bodyPr>
        <a:lstStyle/>
        <a:p>
          <a:pPr marL="0" lvl="0" indent="0" algn="ctr" defTabSz="800100">
            <a:lnSpc>
              <a:spcPct val="90000"/>
            </a:lnSpc>
            <a:spcBef>
              <a:spcPct val="0"/>
            </a:spcBef>
            <a:spcAft>
              <a:spcPct val="35000"/>
            </a:spcAft>
            <a:buNone/>
          </a:pPr>
          <a:r>
            <a:rPr lang="en-US" sz="1800" kern="1200"/>
            <a:t>A sense of </a:t>
          </a:r>
          <a:r>
            <a:rPr lang="en-US" sz="1800" b="1" kern="1200"/>
            <a:t>entitlement</a:t>
          </a:r>
        </a:p>
      </dsp:txBody>
      <dsp:txXfrm>
        <a:off x="3506025" y="1875513"/>
        <a:ext cx="2257288" cy="1354373"/>
      </dsp:txXfrm>
    </dsp:sp>
    <dsp:sp modelId="{1758F521-AF26-4D64-9F11-4F943E2E2F9C}">
      <dsp:nvSpPr>
        <dsp:cNvPr id="0" name=""/>
        <dsp:cNvSpPr/>
      </dsp:nvSpPr>
      <dsp:spPr>
        <a:xfrm>
          <a:off x="2985049" y="4380529"/>
          <a:ext cx="488576" cy="91440"/>
        </a:xfrm>
        <a:custGeom>
          <a:avLst/>
          <a:gdLst/>
          <a:ahLst/>
          <a:cxnLst/>
          <a:rect l="0" t="0" r="0" b="0"/>
          <a:pathLst>
            <a:path>
              <a:moveTo>
                <a:pt x="0" y="45720"/>
              </a:moveTo>
              <a:lnTo>
                <a:pt x="488576" y="45720"/>
              </a:lnTo>
            </a:path>
          </a:pathLst>
        </a:custGeom>
        <a:noFill/>
        <a:ln w="9525" cap="rnd" cmpd="sng" algn="ctr">
          <a:solidFill>
            <a:schemeClr val="accent2">
              <a:hueOff val="-3593961"/>
              <a:satOff val="24722"/>
              <a:lumOff val="274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16358" y="4423653"/>
        <a:ext cx="25958" cy="5191"/>
      </dsp:txXfrm>
    </dsp:sp>
    <dsp:sp modelId="{D489CF27-633E-49D0-A89B-7DC38C9DEDEA}">
      <dsp:nvSpPr>
        <dsp:cNvPr id="0" name=""/>
        <dsp:cNvSpPr/>
      </dsp:nvSpPr>
      <dsp:spPr>
        <a:xfrm>
          <a:off x="729560" y="3749062"/>
          <a:ext cx="2257288" cy="1354373"/>
        </a:xfrm>
        <a:prstGeom prst="rect">
          <a:avLst/>
        </a:prstGeom>
        <a:solidFill>
          <a:schemeClr val="accent2">
            <a:hueOff val="-2875169"/>
            <a:satOff val="19778"/>
            <a:lumOff val="219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609" tIns="116104" rIns="110609" bIns="116104" numCol="1" spcCol="1270" anchor="ctr" anchorCtr="0">
          <a:noAutofit/>
        </a:bodyPr>
        <a:lstStyle/>
        <a:p>
          <a:pPr marL="0" lvl="0" indent="0" algn="ctr" defTabSz="800100">
            <a:lnSpc>
              <a:spcPct val="90000"/>
            </a:lnSpc>
            <a:spcBef>
              <a:spcPct val="0"/>
            </a:spcBef>
            <a:spcAft>
              <a:spcPct val="35000"/>
            </a:spcAft>
            <a:buNone/>
          </a:pPr>
          <a:r>
            <a:rPr lang="en-US" sz="1800" b="1" kern="1200"/>
            <a:t>Exploitative</a:t>
          </a:r>
          <a:r>
            <a:rPr lang="en-US" sz="1800" kern="1200"/>
            <a:t> interpersonal behaviour</a:t>
          </a:r>
        </a:p>
      </dsp:txBody>
      <dsp:txXfrm>
        <a:off x="729560" y="3749062"/>
        <a:ext cx="2257288" cy="1354373"/>
      </dsp:txXfrm>
    </dsp:sp>
    <dsp:sp modelId="{D89C7212-F6BA-4111-8F88-675506F9809C}">
      <dsp:nvSpPr>
        <dsp:cNvPr id="0" name=""/>
        <dsp:cNvSpPr/>
      </dsp:nvSpPr>
      <dsp:spPr>
        <a:xfrm>
          <a:off x="3506025" y="3749062"/>
          <a:ext cx="2257288" cy="1354373"/>
        </a:xfrm>
        <a:prstGeom prst="rect">
          <a:avLst/>
        </a:prstGeom>
        <a:solidFill>
          <a:schemeClr val="accent2">
            <a:hueOff val="-3593961"/>
            <a:satOff val="24722"/>
            <a:lumOff val="274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609" tIns="116104" rIns="110609" bIns="116104" numCol="1" spcCol="1270" anchor="ctr" anchorCtr="0">
          <a:noAutofit/>
        </a:bodyPr>
        <a:lstStyle/>
        <a:p>
          <a:pPr marL="0" lvl="0" indent="0" algn="ctr" defTabSz="800100">
            <a:lnSpc>
              <a:spcPct val="90000"/>
            </a:lnSpc>
            <a:spcBef>
              <a:spcPct val="0"/>
            </a:spcBef>
            <a:spcAft>
              <a:spcPct val="35000"/>
            </a:spcAft>
            <a:buNone/>
          </a:pPr>
          <a:r>
            <a:rPr lang="en-US" sz="1800" b="1" kern="1200"/>
            <a:t>Sensitivity</a:t>
          </a:r>
          <a:r>
            <a:rPr lang="en-US" sz="1800" kern="1200"/>
            <a:t> to criticism</a:t>
          </a:r>
        </a:p>
      </dsp:txBody>
      <dsp:txXfrm>
        <a:off x="3506025" y="3749062"/>
        <a:ext cx="2257288" cy="13543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17F90A-46FD-4E76-868D-9F2293206012}">
      <dsp:nvSpPr>
        <dsp:cNvPr id="0" name=""/>
        <dsp:cNvSpPr/>
      </dsp:nvSpPr>
      <dsp:spPr>
        <a:xfrm>
          <a:off x="0" y="1417"/>
          <a:ext cx="8839200"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A23D02-D69F-492A-B4C6-C5AE238B53B8}">
      <dsp:nvSpPr>
        <dsp:cNvPr id="0" name=""/>
        <dsp:cNvSpPr/>
      </dsp:nvSpPr>
      <dsp:spPr>
        <a:xfrm>
          <a:off x="217385" y="163109"/>
          <a:ext cx="395245" cy="3952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ADDAFE-CB09-4F1C-AF4E-A6D2F1183D27}">
      <dsp:nvSpPr>
        <dsp:cNvPr id="0" name=""/>
        <dsp:cNvSpPr/>
      </dsp:nvSpPr>
      <dsp:spPr>
        <a:xfrm>
          <a:off x="830015" y="1417"/>
          <a:ext cx="8009184"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800100">
            <a:lnSpc>
              <a:spcPct val="100000"/>
            </a:lnSpc>
            <a:spcBef>
              <a:spcPct val="0"/>
            </a:spcBef>
            <a:spcAft>
              <a:spcPct val="35000"/>
            </a:spcAft>
            <a:buNone/>
          </a:pPr>
          <a:r>
            <a:rPr lang="en-US" sz="1800" kern="1200"/>
            <a:t>Treatment for NPD primarily involves long-term psychotherapy, which focuses on improving self-awareness and interpersonal functioning </a:t>
          </a:r>
          <a:r>
            <a:rPr lang="en-US" sz="1800" b="1" kern="1200"/>
            <a:t>(Kacel et al., 2017)</a:t>
          </a:r>
          <a:r>
            <a:rPr lang="en-US" sz="1800" kern="1200"/>
            <a:t> </a:t>
          </a:r>
        </a:p>
      </dsp:txBody>
      <dsp:txXfrm>
        <a:off x="830015" y="1417"/>
        <a:ext cx="8009184" cy="718628"/>
      </dsp:txXfrm>
    </dsp:sp>
    <dsp:sp modelId="{880C2E27-EB6F-4757-AD01-63830C9C01CA}">
      <dsp:nvSpPr>
        <dsp:cNvPr id="0" name=""/>
        <dsp:cNvSpPr/>
      </dsp:nvSpPr>
      <dsp:spPr>
        <a:xfrm>
          <a:off x="0" y="899703"/>
          <a:ext cx="8839200"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585F01-9A07-49E0-A556-7A42F6213BB1}">
      <dsp:nvSpPr>
        <dsp:cNvPr id="0" name=""/>
        <dsp:cNvSpPr/>
      </dsp:nvSpPr>
      <dsp:spPr>
        <a:xfrm>
          <a:off x="217385" y="1061394"/>
          <a:ext cx="395245" cy="3952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655E2A-FEDF-4544-8088-DA40A9F633B0}">
      <dsp:nvSpPr>
        <dsp:cNvPr id="0" name=""/>
        <dsp:cNvSpPr/>
      </dsp:nvSpPr>
      <dsp:spPr>
        <a:xfrm>
          <a:off x="830015" y="899703"/>
          <a:ext cx="8009184"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800100">
            <a:lnSpc>
              <a:spcPct val="100000"/>
            </a:lnSpc>
            <a:spcBef>
              <a:spcPct val="0"/>
            </a:spcBef>
            <a:spcAft>
              <a:spcPct val="35000"/>
            </a:spcAft>
            <a:buNone/>
          </a:pPr>
          <a:r>
            <a:rPr lang="en-US" sz="1800" kern="1200"/>
            <a:t>Psychotherapy helps individuals develop healthier ways of relating to others and managing emotions </a:t>
          </a:r>
          <a:r>
            <a:rPr lang="en-US" sz="1800" b="1" kern="1200"/>
            <a:t>(Mayo Clinic, 2023)</a:t>
          </a:r>
          <a:r>
            <a:rPr lang="en-US" sz="1800" kern="1200"/>
            <a:t> </a:t>
          </a:r>
        </a:p>
      </dsp:txBody>
      <dsp:txXfrm>
        <a:off x="830015" y="899703"/>
        <a:ext cx="8009184" cy="718628"/>
      </dsp:txXfrm>
    </dsp:sp>
    <dsp:sp modelId="{713894DD-C9A9-429C-87C0-F3FCEC18437E}">
      <dsp:nvSpPr>
        <dsp:cNvPr id="0" name=""/>
        <dsp:cNvSpPr/>
      </dsp:nvSpPr>
      <dsp:spPr>
        <a:xfrm>
          <a:off x="0" y="1797988"/>
          <a:ext cx="8839200"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2F2540-6CD1-4534-93C1-9C8011060D82}">
      <dsp:nvSpPr>
        <dsp:cNvPr id="0" name=""/>
        <dsp:cNvSpPr/>
      </dsp:nvSpPr>
      <dsp:spPr>
        <a:xfrm>
          <a:off x="217385" y="1959679"/>
          <a:ext cx="395245" cy="3952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62D83C-52FA-4ECD-ACBF-EAD23686833B}">
      <dsp:nvSpPr>
        <dsp:cNvPr id="0" name=""/>
        <dsp:cNvSpPr/>
      </dsp:nvSpPr>
      <dsp:spPr>
        <a:xfrm>
          <a:off x="830015" y="1797988"/>
          <a:ext cx="8009184"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800100">
            <a:lnSpc>
              <a:spcPct val="100000"/>
            </a:lnSpc>
            <a:spcBef>
              <a:spcPct val="0"/>
            </a:spcBef>
            <a:spcAft>
              <a:spcPct val="35000"/>
            </a:spcAft>
            <a:buNone/>
          </a:pPr>
          <a:r>
            <a:rPr lang="en-US" sz="1800" kern="1200"/>
            <a:t>Individuals with NPD may be resistant to treatment or lack insight into their behaviour, making engagement challenging </a:t>
          </a:r>
          <a:r>
            <a:rPr lang="en-US" sz="1800" b="1" kern="1200"/>
            <a:t>(Kacel et al., 2017)</a:t>
          </a:r>
          <a:r>
            <a:rPr lang="en-US" sz="1800" kern="1200"/>
            <a:t> </a:t>
          </a:r>
        </a:p>
      </dsp:txBody>
      <dsp:txXfrm>
        <a:off x="830015" y="1797988"/>
        <a:ext cx="8009184" cy="718628"/>
      </dsp:txXfrm>
    </dsp:sp>
    <dsp:sp modelId="{6041BF96-4402-41BA-9C3F-E3153260B18D}">
      <dsp:nvSpPr>
        <dsp:cNvPr id="0" name=""/>
        <dsp:cNvSpPr/>
      </dsp:nvSpPr>
      <dsp:spPr>
        <a:xfrm>
          <a:off x="0" y="2696273"/>
          <a:ext cx="8839200"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795E1-30A5-47C9-AC00-E58AE0CE44B4}">
      <dsp:nvSpPr>
        <dsp:cNvPr id="0" name=""/>
        <dsp:cNvSpPr/>
      </dsp:nvSpPr>
      <dsp:spPr>
        <a:xfrm>
          <a:off x="217385" y="2857965"/>
          <a:ext cx="395245" cy="39524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4D59B-D15E-4F19-A504-CC22BB47A969}">
      <dsp:nvSpPr>
        <dsp:cNvPr id="0" name=""/>
        <dsp:cNvSpPr/>
      </dsp:nvSpPr>
      <dsp:spPr>
        <a:xfrm>
          <a:off x="830015" y="2696273"/>
          <a:ext cx="8009184"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800100">
            <a:lnSpc>
              <a:spcPct val="100000"/>
            </a:lnSpc>
            <a:spcBef>
              <a:spcPct val="0"/>
            </a:spcBef>
            <a:spcAft>
              <a:spcPct val="35000"/>
            </a:spcAft>
            <a:buNone/>
          </a:pPr>
          <a:r>
            <a:rPr lang="en-US" sz="1800" kern="1200"/>
            <a:t>Medication is not used to treat NPD directly but may be prescribed to manage related symptoms such as anxiety or depression </a:t>
          </a:r>
          <a:r>
            <a:rPr lang="en-US" sz="1800" b="1" kern="1200"/>
            <a:t>(Mayo Clinic, 2023)</a:t>
          </a:r>
          <a:r>
            <a:rPr lang="en-US" sz="1800" kern="1200"/>
            <a:t> </a:t>
          </a:r>
        </a:p>
      </dsp:txBody>
      <dsp:txXfrm>
        <a:off x="830015" y="2696273"/>
        <a:ext cx="8009184" cy="71862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2ECF83-A47A-264B-B01E-5421DF531FE7}" type="datetimeFigureOut">
              <a:rPr lang="en-US" smtClean="0"/>
              <a:t>4/30/2026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BD0E99-8D25-C24C-A2AD-12C0D94E5CDC}" type="slidenum">
              <a:rPr lang="en-US" smtClean="0"/>
              <a:t>‹#›</a:t>
            </a:fld>
            <a:endParaRPr lang="en-US"/>
          </a:p>
        </p:txBody>
      </p:sp>
    </p:spTree>
    <p:extLst>
      <p:ext uri="{BB962C8B-B14F-4D97-AF65-F5344CB8AC3E}">
        <p14:creationId xmlns:p14="http://schemas.microsoft.com/office/powerpoint/2010/main" val="326503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D0E99-8D25-C24C-A2AD-12C0D94E5CDC}" type="slidenum">
              <a:rPr lang="en-US" smtClean="0"/>
              <a:t>2</a:t>
            </a:fld>
            <a:endParaRPr lang="en-US"/>
          </a:p>
        </p:txBody>
      </p:sp>
    </p:spTree>
    <p:extLst>
      <p:ext uri="{BB962C8B-B14F-4D97-AF65-F5344CB8AC3E}">
        <p14:creationId xmlns:p14="http://schemas.microsoft.com/office/powerpoint/2010/main" val="1428445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a:solidFill>
                  <a:schemeClr val="tx1"/>
                </a:solidFill>
                <a:effectLst/>
                <a:latin typeface="+mn-lt"/>
                <a:ea typeface="+mn-ea"/>
                <a:cs typeface="+mn-cs"/>
              </a:rPr>
              <a:t>They are generally long-term disorders, which effects patterns of thinking and behaviour that differs from what is expected </a:t>
            </a:r>
          </a:p>
          <a:p>
            <a:pPr marL="171450" lvl="0" indent="-171450">
              <a:buFont typeface="Arial" panose="020B0604020202020204" pitchFamily="34" charset="0"/>
              <a:buChar char="•"/>
            </a:pPr>
            <a:endParaRPr lang="en-GB" sz="1200" kern="120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a:solidFill>
                  <a:schemeClr val="tx1"/>
                </a:solidFill>
                <a:effectLst/>
                <a:latin typeface="+mn-lt"/>
                <a:ea typeface="+mn-ea"/>
                <a:cs typeface="+mn-cs"/>
              </a:rPr>
              <a:t>These patterns are usually rigid and can make it difficult for individuals to adapt to different situations in everyday life.</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Causes strain and difficulty on relationships, both personal and in work, it also causes difficulty with daily functioning.</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They usually develop by early adulthood and tend to remain consistent over time.</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Understanding personality disorders is important, as it provides the foundation for understanding specific conditions such as Narcissistic Personality Disorder.</a:t>
            </a:r>
          </a:p>
          <a:p>
            <a:endParaRPr lang="en-GB"/>
          </a:p>
        </p:txBody>
      </p:sp>
      <p:sp>
        <p:nvSpPr>
          <p:cNvPr id="4" name="Slide Number Placeholder 3"/>
          <p:cNvSpPr>
            <a:spLocks noGrp="1"/>
          </p:cNvSpPr>
          <p:nvPr>
            <p:ph type="sldNum" sz="quarter" idx="5"/>
          </p:nvPr>
        </p:nvSpPr>
        <p:spPr/>
        <p:txBody>
          <a:bodyPr/>
          <a:lstStyle/>
          <a:p>
            <a:fld id="{37BD0E99-8D25-C24C-A2AD-12C0D94E5CDC}" type="slidenum">
              <a:rPr lang="en-US" smtClean="0"/>
              <a:t>3</a:t>
            </a:fld>
            <a:endParaRPr lang="en-US"/>
          </a:p>
        </p:txBody>
      </p:sp>
    </p:spTree>
    <p:extLst>
      <p:ext uri="{BB962C8B-B14F-4D97-AF65-F5344CB8AC3E}">
        <p14:creationId xmlns:p14="http://schemas.microsoft.com/office/powerpoint/2010/main" val="2207010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a:solidFill>
                  <a:schemeClr val="tx1"/>
                </a:solidFill>
                <a:effectLst/>
                <a:latin typeface="+mn-lt"/>
                <a:ea typeface="+mn-ea"/>
                <a:cs typeface="+mn-cs"/>
              </a:rPr>
              <a:t>Narcissistic Personality Disorder, or NPD, is a clinically recognised personality disorder characterised by patterns of grandiosity, a strong need for admiration, and a lack of empathy towards others.</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In terms of its development, NPD is understood as a multifactorial condition, influenced by a combination of biological, psychological, and social factors. These can include genetic predispositions, early life experiences, and environmental influences.</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The symptoms associated with NPD can have a significant impact on an individual’s life, particularly in relation to interpersonal relationships and daily functioning. Individuals with NPD often experience difficulties maintaining healthy relationships and may struggle in social or in the workplace.</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Finally, in terms of treatment, NPD typically requires long-term psychological intervention. Approaches such as psychotherapy aim to improve the symptoms.</a:t>
            </a:r>
          </a:p>
          <a:p>
            <a:endParaRPr lang="en-US"/>
          </a:p>
        </p:txBody>
      </p:sp>
      <p:sp>
        <p:nvSpPr>
          <p:cNvPr id="4" name="Slide Number Placeholder 3"/>
          <p:cNvSpPr>
            <a:spLocks noGrp="1"/>
          </p:cNvSpPr>
          <p:nvPr>
            <p:ph type="sldNum" sz="quarter" idx="5"/>
          </p:nvPr>
        </p:nvSpPr>
        <p:spPr/>
        <p:txBody>
          <a:bodyPr/>
          <a:lstStyle/>
          <a:p>
            <a:fld id="{37BD0E99-8D25-C24C-A2AD-12C0D94E5CDC}" type="slidenum">
              <a:rPr lang="en-US" smtClean="0"/>
              <a:t>4</a:t>
            </a:fld>
            <a:endParaRPr lang="en-US"/>
          </a:p>
        </p:txBody>
      </p:sp>
    </p:spTree>
    <p:extLst>
      <p:ext uri="{BB962C8B-B14F-4D97-AF65-F5344CB8AC3E}">
        <p14:creationId xmlns:p14="http://schemas.microsoft.com/office/powerpoint/2010/main" val="16488521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a:solidFill>
                  <a:schemeClr val="tx1"/>
                </a:solidFill>
                <a:effectLst/>
                <a:latin typeface="+mn-lt"/>
                <a:ea typeface="+mn-ea"/>
                <a:cs typeface="+mn-cs"/>
              </a:rPr>
              <a:t>in terms of aetiology,  as previously mentioned Narcissistic Personality Disorder is best understood using a biopsychosocial approach, meaning that biological, psychological, and social factors all play a role in its development.</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From a biological perspective, there is evidence to suggest that genetic predisposition and inheritable personality traits can contribute to difficulties in emotional regulation and self-esteem.</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Psychologically and environmentally, early childhood experiences are particularly important. For example, parenting styles that involve excessive criticism or, conversely, overpraise and overvaluation may contribute to the development of narcissistic traits.</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Overall, it is the interaction between these different factors that helps explain the complexity of NPD, rather than any single cause alone.</a:t>
            </a:r>
          </a:p>
          <a:p>
            <a:endParaRPr lang="en-GB"/>
          </a:p>
        </p:txBody>
      </p:sp>
      <p:sp>
        <p:nvSpPr>
          <p:cNvPr id="4" name="Slide Number Placeholder 3"/>
          <p:cNvSpPr>
            <a:spLocks noGrp="1"/>
          </p:cNvSpPr>
          <p:nvPr>
            <p:ph type="sldNum" sz="quarter" idx="5"/>
          </p:nvPr>
        </p:nvSpPr>
        <p:spPr/>
        <p:txBody>
          <a:bodyPr/>
          <a:lstStyle/>
          <a:p>
            <a:fld id="{37BD0E99-8D25-C24C-A2AD-12C0D94E5CDC}" type="slidenum">
              <a:rPr lang="en-US" smtClean="0"/>
              <a:t>5</a:t>
            </a:fld>
            <a:endParaRPr lang="en-US"/>
          </a:p>
        </p:txBody>
      </p:sp>
    </p:spTree>
    <p:extLst>
      <p:ext uri="{BB962C8B-B14F-4D97-AF65-F5344CB8AC3E}">
        <p14:creationId xmlns:p14="http://schemas.microsoft.com/office/powerpoint/2010/main" val="744659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a:solidFill>
                  <a:schemeClr val="tx1"/>
                </a:solidFill>
                <a:effectLst/>
                <a:latin typeface="+mn-lt"/>
                <a:ea typeface="+mn-ea"/>
                <a:cs typeface="+mn-cs"/>
              </a:rPr>
              <a:t>Narcissistic Personality Disorder is characterised by several key symptoms that impact how individuals perceive themselves and interact with others.</a:t>
            </a:r>
          </a:p>
          <a:p>
            <a:pPr lvl="0"/>
            <a:endParaRPr lang="en-GB" sz="1200" kern="120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a:solidFill>
                  <a:schemeClr val="tx1"/>
                </a:solidFill>
                <a:effectLst/>
                <a:latin typeface="+mn-lt"/>
                <a:ea typeface="+mn-ea"/>
                <a:cs typeface="+mn-cs"/>
              </a:rPr>
              <a:t>One of the primary features is </a:t>
            </a:r>
            <a:r>
              <a:rPr lang="en-GB" sz="1200" b="1" kern="1200">
                <a:solidFill>
                  <a:schemeClr val="tx1"/>
                </a:solidFill>
                <a:effectLst/>
                <a:latin typeface="+mn-lt"/>
                <a:ea typeface="+mn-ea"/>
                <a:cs typeface="+mn-cs"/>
              </a:rPr>
              <a:t>grandiosity</a:t>
            </a:r>
            <a:r>
              <a:rPr lang="en-GB" sz="1200" kern="1200">
                <a:solidFill>
                  <a:schemeClr val="tx1"/>
                </a:solidFill>
                <a:effectLst/>
                <a:latin typeface="+mn-lt"/>
                <a:ea typeface="+mn-ea"/>
                <a:cs typeface="+mn-cs"/>
              </a:rPr>
              <a:t>, where individuals have an exaggerated sense of self-importance and may believe they are superior to others. This is often accompanied by a strong need for admiration and validation.</a:t>
            </a:r>
          </a:p>
          <a:p>
            <a:pPr lvl="0"/>
            <a:endParaRPr lang="en-GB" sz="1200" kern="120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a:solidFill>
                  <a:schemeClr val="tx1"/>
                </a:solidFill>
                <a:effectLst/>
                <a:latin typeface="+mn-lt"/>
                <a:ea typeface="+mn-ea"/>
                <a:cs typeface="+mn-cs"/>
              </a:rPr>
              <a:t>Another symptom is a lack of </a:t>
            </a:r>
            <a:r>
              <a:rPr lang="en-GB" sz="1200" b="1" kern="1200">
                <a:solidFill>
                  <a:schemeClr val="tx1"/>
                </a:solidFill>
                <a:effectLst/>
                <a:latin typeface="+mn-lt"/>
                <a:ea typeface="+mn-ea"/>
                <a:cs typeface="+mn-cs"/>
              </a:rPr>
              <a:t>empathy</a:t>
            </a:r>
            <a:r>
              <a:rPr lang="en-GB" sz="1200" kern="1200">
                <a:solidFill>
                  <a:schemeClr val="tx1"/>
                </a:solidFill>
                <a:effectLst/>
                <a:latin typeface="+mn-lt"/>
                <a:ea typeface="+mn-ea"/>
                <a:cs typeface="+mn-cs"/>
              </a:rPr>
              <a:t>, meaning individuals may struggle to recognise or understand the feelings and needs of others.</a:t>
            </a:r>
          </a:p>
          <a:p>
            <a:pPr lvl="0"/>
            <a:endParaRPr lang="en-GB" sz="1200" kern="120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a:solidFill>
                  <a:schemeClr val="tx1"/>
                </a:solidFill>
                <a:effectLst/>
                <a:latin typeface="+mn-lt"/>
                <a:ea typeface="+mn-ea"/>
                <a:cs typeface="+mn-cs"/>
              </a:rPr>
              <a:t>people with NPD often display a sense of entitlement and may expect special treatment. They can also engage in </a:t>
            </a:r>
            <a:r>
              <a:rPr lang="en-GB" sz="1200" b="1" kern="1200">
                <a:solidFill>
                  <a:schemeClr val="tx1"/>
                </a:solidFill>
                <a:effectLst/>
                <a:latin typeface="+mn-lt"/>
                <a:ea typeface="+mn-ea"/>
                <a:cs typeface="+mn-cs"/>
              </a:rPr>
              <a:t>exploitative</a:t>
            </a:r>
            <a:r>
              <a:rPr lang="en-GB" sz="1200" kern="1200">
                <a:solidFill>
                  <a:schemeClr val="tx1"/>
                </a:solidFill>
                <a:effectLst/>
                <a:latin typeface="+mn-lt"/>
                <a:ea typeface="+mn-ea"/>
                <a:cs typeface="+mn-cs"/>
              </a:rPr>
              <a:t> behaviour, using others to achieve their own goals.</a:t>
            </a:r>
          </a:p>
          <a:p>
            <a:pPr lvl="0"/>
            <a:endParaRPr lang="en-GB" sz="1200" kern="120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a:solidFill>
                  <a:schemeClr val="tx1"/>
                </a:solidFill>
                <a:effectLst/>
                <a:latin typeface="+mn-lt"/>
                <a:ea typeface="+mn-ea"/>
                <a:cs typeface="+mn-cs"/>
              </a:rPr>
              <a:t>despite appearing confident, individuals with NPD are often highly </a:t>
            </a:r>
            <a:r>
              <a:rPr lang="en-GB" sz="1200" b="1" kern="1200">
                <a:solidFill>
                  <a:schemeClr val="tx1"/>
                </a:solidFill>
                <a:effectLst/>
                <a:latin typeface="+mn-lt"/>
                <a:ea typeface="+mn-ea"/>
                <a:cs typeface="+mn-cs"/>
              </a:rPr>
              <a:t>sensitive</a:t>
            </a:r>
            <a:r>
              <a:rPr lang="en-GB" sz="1200" kern="1200">
                <a:solidFill>
                  <a:schemeClr val="tx1"/>
                </a:solidFill>
                <a:effectLst/>
                <a:latin typeface="+mn-lt"/>
                <a:ea typeface="+mn-ea"/>
                <a:cs typeface="+mn-cs"/>
              </a:rPr>
              <a:t> to criticism, which can lead to defensive or negative reactions.</a:t>
            </a:r>
          </a:p>
          <a:p>
            <a:endParaRPr lang="en-GB"/>
          </a:p>
        </p:txBody>
      </p:sp>
      <p:sp>
        <p:nvSpPr>
          <p:cNvPr id="4" name="Slide Number Placeholder 3"/>
          <p:cNvSpPr>
            <a:spLocks noGrp="1"/>
          </p:cNvSpPr>
          <p:nvPr>
            <p:ph type="sldNum" sz="quarter" idx="5"/>
          </p:nvPr>
        </p:nvSpPr>
        <p:spPr/>
        <p:txBody>
          <a:bodyPr/>
          <a:lstStyle/>
          <a:p>
            <a:fld id="{37BD0E99-8D25-C24C-A2AD-12C0D94E5CDC}" type="slidenum">
              <a:rPr lang="en-US" smtClean="0"/>
              <a:t>6</a:t>
            </a:fld>
            <a:endParaRPr lang="en-US"/>
          </a:p>
        </p:txBody>
      </p:sp>
    </p:spTree>
    <p:extLst>
      <p:ext uri="{BB962C8B-B14F-4D97-AF65-F5344CB8AC3E}">
        <p14:creationId xmlns:p14="http://schemas.microsoft.com/office/powerpoint/2010/main" val="2136428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a:solidFill>
                  <a:schemeClr val="tx1"/>
                </a:solidFill>
                <a:effectLst/>
                <a:latin typeface="+mn-lt"/>
                <a:ea typeface="+mn-ea"/>
                <a:cs typeface="+mn-cs"/>
              </a:rPr>
              <a:t>In terms of treatment, Narcissistic Personality Disorder is primarily managed through long-term psychotherapy. This focuses on helping individuals develop greater self-awareness and improve their relationships with others.</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Therapy can support individuals in recognising maladaptive patterns of behaviour and developing healthier ways of managing emotions and interpersonal situations.</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treatment can be challenging, as individuals with NPD may have limited insight into their behaviour or may be resistant to seeking or continuing help.</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successful treatment often requires long-term engagement and a strong therapeutic relationship.</a:t>
            </a:r>
          </a:p>
          <a:p>
            <a:r>
              <a:rPr lang="en-GB" sz="1200" kern="1200">
                <a:solidFill>
                  <a:schemeClr val="tx1"/>
                </a:solidFill>
                <a:effectLst/>
                <a:latin typeface="+mn-lt"/>
                <a:ea typeface="+mn-ea"/>
                <a:cs typeface="+mn-cs"/>
              </a:rPr>
              <a:t> </a:t>
            </a:r>
          </a:p>
          <a:p>
            <a:pPr marL="171450" lvl="0" indent="-171450">
              <a:buFont typeface="Arial" panose="020B0604020202020204" pitchFamily="34" charset="0"/>
              <a:buChar char="•"/>
            </a:pPr>
            <a:r>
              <a:rPr lang="en-GB" sz="1200" kern="1200">
                <a:solidFill>
                  <a:schemeClr val="tx1"/>
                </a:solidFill>
                <a:effectLst/>
                <a:latin typeface="+mn-lt"/>
                <a:ea typeface="+mn-ea"/>
                <a:cs typeface="+mn-cs"/>
              </a:rPr>
              <a:t>While medication is not used to treat NPD directly, it may sometimes be prescribed to manage related symptoms such as anxiety or depression.</a:t>
            </a:r>
          </a:p>
          <a:p>
            <a:endParaRPr lang="en-GB"/>
          </a:p>
        </p:txBody>
      </p:sp>
      <p:sp>
        <p:nvSpPr>
          <p:cNvPr id="4" name="Slide Number Placeholder 3"/>
          <p:cNvSpPr>
            <a:spLocks noGrp="1"/>
          </p:cNvSpPr>
          <p:nvPr>
            <p:ph type="sldNum" sz="quarter" idx="5"/>
          </p:nvPr>
        </p:nvSpPr>
        <p:spPr/>
        <p:txBody>
          <a:bodyPr/>
          <a:lstStyle/>
          <a:p>
            <a:fld id="{37BD0E99-8D25-C24C-A2AD-12C0D94E5CDC}" type="slidenum">
              <a:rPr lang="en-US" smtClean="0"/>
              <a:t>7</a:t>
            </a:fld>
            <a:endParaRPr lang="en-US"/>
          </a:p>
        </p:txBody>
      </p:sp>
    </p:spTree>
    <p:extLst>
      <p:ext uri="{BB962C8B-B14F-4D97-AF65-F5344CB8AC3E}">
        <p14:creationId xmlns:p14="http://schemas.microsoft.com/office/powerpoint/2010/main" val="3523320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2387679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1462359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3668492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8680830-5B4F-FE4C-B7F5-6AD2974E7503}" type="datetimeFigureOut">
              <a:rPr lang="en-US" smtClean="0"/>
              <a:t>4/30/2026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1975782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8680830-5B4F-FE4C-B7F5-6AD2974E7503}" type="datetimeFigureOut">
              <a:rPr lang="en-US" smtClean="0"/>
              <a:t>4/30/2026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3032532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8680830-5B4F-FE4C-B7F5-6AD2974E7503}" type="datetimeFigureOut">
              <a:rPr lang="en-US" smtClean="0"/>
              <a:t>4/30/2026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1445584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680830-5B4F-FE4C-B7F5-6AD2974E7503}" type="datetimeFigureOut">
              <a:rPr lang="en-US" smtClean="0"/>
              <a:t>4/30/2026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389986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680830-5B4F-FE4C-B7F5-6AD2974E7503}" type="datetimeFigureOut">
              <a:rPr lang="en-US" smtClean="0"/>
              <a:t>4/30/2026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341093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680830-5B4F-FE4C-B7F5-6AD2974E7503}" type="datetimeFigureOut">
              <a:rPr lang="en-US" smtClean="0"/>
              <a:t>4/30/2026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2558837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8680830-5B4F-FE4C-B7F5-6AD2974E7503}" type="datetimeFigureOut">
              <a:rPr lang="en-US" smtClean="0"/>
              <a:t>4/30/2026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238494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811131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33750141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1528008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27044558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2190442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514121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680830-5B4F-FE4C-B7F5-6AD2974E7503}" type="datetimeFigureOut">
              <a:rPr lang="en-US" smtClean="0"/>
              <a:t>4/30/2026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5A874A-EDCB-914C-9A7F-3B0E91BB9A62}" type="slidenum">
              <a:rPr lang="en-US" smtClean="0"/>
              <a:t>‹#›</a:t>
            </a:fld>
            <a:endParaRPr lang="en-US"/>
          </a:p>
        </p:txBody>
      </p:sp>
    </p:spTree>
    <p:extLst>
      <p:ext uri="{BB962C8B-B14F-4D97-AF65-F5344CB8AC3E}">
        <p14:creationId xmlns:p14="http://schemas.microsoft.com/office/powerpoint/2010/main" val="875434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8680830-5B4F-FE4C-B7F5-6AD2974E7503}" type="datetimeFigureOut">
              <a:rPr lang="en-US" smtClean="0"/>
              <a:t>4/30/2026</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95A874A-EDCB-914C-9A7F-3B0E91BB9A62}" type="slidenum">
              <a:rPr lang="en-US" smtClean="0"/>
              <a:t>‹#›</a:t>
            </a:fld>
            <a:endParaRPr lang="en-US"/>
          </a:p>
        </p:txBody>
      </p:sp>
    </p:spTree>
    <p:extLst>
      <p:ext uri="{BB962C8B-B14F-4D97-AF65-F5344CB8AC3E}">
        <p14:creationId xmlns:p14="http://schemas.microsoft.com/office/powerpoint/2010/main" val="138673846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jpeg"/><Relationship Id="rId7" Type="http://schemas.openxmlformats.org/officeDocument/2006/relationships/diagramQuickStyle" Target="../diagrams/quickStyle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9.jpeg"/><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80C25-55FF-0F3A-C3EB-38D7318B7AD6}"/>
              </a:ext>
            </a:extLst>
          </p:cNvPr>
          <p:cNvSpPr>
            <a:spLocks noGrp="1"/>
          </p:cNvSpPr>
          <p:nvPr>
            <p:ph type="title"/>
          </p:nvPr>
        </p:nvSpPr>
        <p:spPr>
          <a:xfrm>
            <a:off x="1484309" y="190500"/>
            <a:ext cx="10018713" cy="1752599"/>
          </a:xfrm>
        </p:spPr>
        <p:txBody>
          <a:bodyPr/>
          <a:lstStyle/>
          <a:p>
            <a:r>
              <a:rPr lang="en-GB"/>
              <a:t>AI Acknowledgement </a:t>
            </a:r>
            <a:endParaRPr lang="en-US"/>
          </a:p>
        </p:txBody>
      </p:sp>
      <p:sp>
        <p:nvSpPr>
          <p:cNvPr id="3" name="Content Placeholder 2">
            <a:extLst>
              <a:ext uri="{FF2B5EF4-FFF2-40B4-BE49-F238E27FC236}">
                <a16:creationId xmlns:a16="http://schemas.microsoft.com/office/drawing/2014/main" id="{C052718C-5C4C-5DB1-FBF1-5DFCCC1B5273}"/>
              </a:ext>
            </a:extLst>
          </p:cNvPr>
          <p:cNvSpPr>
            <a:spLocks noGrp="1"/>
          </p:cNvSpPr>
          <p:nvPr>
            <p:ph idx="1"/>
          </p:nvPr>
        </p:nvSpPr>
        <p:spPr>
          <a:xfrm>
            <a:off x="1953542" y="1066799"/>
            <a:ext cx="10018713" cy="3124201"/>
          </a:xfrm>
        </p:spPr>
        <p:txBody>
          <a:bodyPr/>
          <a:lstStyle/>
          <a:p>
            <a:r>
              <a:rPr lang="en-GB"/>
              <a:t>AI was used to generate images for my presentation </a:t>
            </a:r>
            <a:endParaRPr lang="en-US"/>
          </a:p>
        </p:txBody>
      </p:sp>
    </p:spTree>
    <p:extLst>
      <p:ext uri="{BB962C8B-B14F-4D97-AF65-F5344CB8AC3E}">
        <p14:creationId xmlns:p14="http://schemas.microsoft.com/office/powerpoint/2010/main" val="3973867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52" name="Group 51">
            <a:extLst>
              <a:ext uri="{FF2B5EF4-FFF2-40B4-BE49-F238E27FC236}">
                <a16:creationId xmlns:a16="http://schemas.microsoft.com/office/drawing/2014/main" id="{C616B3DC-C165-433D-9187-62DCC0E317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54" name="Freeform 6">
              <a:extLst>
                <a:ext uri="{FF2B5EF4-FFF2-40B4-BE49-F238E27FC236}">
                  <a16:creationId xmlns:a16="http://schemas.microsoft.com/office/drawing/2014/main" id="{97E1BF84-9824-4B0E-98DF-F0F7181DD0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62" name="Freeform 7">
              <a:extLst>
                <a:ext uri="{FF2B5EF4-FFF2-40B4-BE49-F238E27FC236}">
                  <a16:creationId xmlns:a16="http://schemas.microsoft.com/office/drawing/2014/main" id="{A85FA340-7392-4303-9707-A12F45A46F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64" name="Freeform 9">
              <a:extLst>
                <a:ext uri="{FF2B5EF4-FFF2-40B4-BE49-F238E27FC236}">
                  <a16:creationId xmlns:a16="http://schemas.microsoft.com/office/drawing/2014/main" id="{758A9051-2BD9-4868-8B84-344752FA2F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65" name="Freeform 10">
              <a:extLst>
                <a:ext uri="{FF2B5EF4-FFF2-40B4-BE49-F238E27FC236}">
                  <a16:creationId xmlns:a16="http://schemas.microsoft.com/office/drawing/2014/main" id="{58264C49-3539-4CBD-8F11-1106C8B878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66" name="Freeform 11">
              <a:extLst>
                <a:ext uri="{FF2B5EF4-FFF2-40B4-BE49-F238E27FC236}">
                  <a16:creationId xmlns:a16="http://schemas.microsoft.com/office/drawing/2014/main" id="{DE862133-5C7E-4B32-9786-0B33BC51A7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67" name="Freeform 12">
              <a:extLst>
                <a:ext uri="{FF2B5EF4-FFF2-40B4-BE49-F238E27FC236}">
                  <a16:creationId xmlns:a16="http://schemas.microsoft.com/office/drawing/2014/main" id="{90925F6C-DF03-4707-9176-6049F049B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useBgFill="1">
        <p:nvSpPr>
          <p:cNvPr id="68" name="Rectangle 67">
            <a:extLst>
              <a:ext uri="{FF2B5EF4-FFF2-40B4-BE49-F238E27FC236}">
                <a16:creationId xmlns:a16="http://schemas.microsoft.com/office/drawing/2014/main" id="{1D4477A3-7936-4C6B-B46C-52E995312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9" name="Group 68">
            <a:extLst>
              <a:ext uri="{FF2B5EF4-FFF2-40B4-BE49-F238E27FC236}">
                <a16:creationId xmlns:a16="http://schemas.microsoft.com/office/drawing/2014/main" id="{F44DEACC-B2E6-413E-B2B5-3202259527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86714" y="-4763"/>
            <a:ext cx="5014912" cy="6862763"/>
            <a:chOff x="2928938" y="-4763"/>
            <a:chExt cx="5014912" cy="6862763"/>
          </a:xfrm>
        </p:grpSpPr>
        <p:sp>
          <p:nvSpPr>
            <p:cNvPr id="70" name="Freeform 6">
              <a:extLst>
                <a:ext uri="{FF2B5EF4-FFF2-40B4-BE49-F238E27FC236}">
                  <a16:creationId xmlns:a16="http://schemas.microsoft.com/office/drawing/2014/main" id="{B2924236-7127-4774-B233-D9124F0C77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71" name="Freeform 7">
              <a:extLst>
                <a:ext uri="{FF2B5EF4-FFF2-40B4-BE49-F238E27FC236}">
                  <a16:creationId xmlns:a16="http://schemas.microsoft.com/office/drawing/2014/main" id="{AD053C6F-7187-4EE6-BAD9-1C484F29F9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72" name="Freeform 25">
              <a:extLst>
                <a:ext uri="{FF2B5EF4-FFF2-40B4-BE49-F238E27FC236}">
                  <a16:creationId xmlns:a16="http://schemas.microsoft.com/office/drawing/2014/main" id="{226FAE39-4CC5-465A-ACFE-BE1C0E2F7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73" name="Freeform 26">
              <a:extLst>
                <a:ext uri="{FF2B5EF4-FFF2-40B4-BE49-F238E27FC236}">
                  <a16:creationId xmlns:a16="http://schemas.microsoft.com/office/drawing/2014/main" id="{521EE7A0-BD65-4FD1-BD1D-B4674892AC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74" name="Freeform 27">
              <a:extLst>
                <a:ext uri="{FF2B5EF4-FFF2-40B4-BE49-F238E27FC236}">
                  <a16:creationId xmlns:a16="http://schemas.microsoft.com/office/drawing/2014/main" id="{334E0A56-DA50-4F91-9938-4CDBECA73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75" name="Freeform 28">
              <a:extLst>
                <a:ext uri="{FF2B5EF4-FFF2-40B4-BE49-F238E27FC236}">
                  <a16:creationId xmlns:a16="http://schemas.microsoft.com/office/drawing/2014/main" id="{CD203DCD-B4AF-4693-A330-F23545344A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p:nvSpPr>
          <p:cNvPr id="2" name="Title 1">
            <a:extLst>
              <a:ext uri="{FF2B5EF4-FFF2-40B4-BE49-F238E27FC236}">
                <a16:creationId xmlns:a16="http://schemas.microsoft.com/office/drawing/2014/main" id="{A366A118-A7AC-F60A-49E9-1FC859AAD158}"/>
              </a:ext>
            </a:extLst>
          </p:cNvPr>
          <p:cNvSpPr>
            <a:spLocks noGrp="1"/>
          </p:cNvSpPr>
          <p:nvPr>
            <p:ph type="title"/>
          </p:nvPr>
        </p:nvSpPr>
        <p:spPr>
          <a:xfrm>
            <a:off x="5112300" y="648930"/>
            <a:ext cx="6390723" cy="3347337"/>
          </a:xfrm>
        </p:spPr>
        <p:txBody>
          <a:bodyPr vert="horz" lIns="91440" tIns="45720" rIns="91440" bIns="45720" rtlCol="0" anchor="b">
            <a:normAutofit/>
          </a:bodyPr>
          <a:lstStyle/>
          <a:p>
            <a:pPr algn="r"/>
            <a:r>
              <a:rPr lang="en-US" sz="5600"/>
              <a:t>Narcissistic Personality Disorder (NPD) Conclusion</a:t>
            </a:r>
          </a:p>
        </p:txBody>
      </p:sp>
      <p:sp>
        <p:nvSpPr>
          <p:cNvPr id="76" name="Rounded Rectangle 16">
            <a:extLst>
              <a:ext uri="{FF2B5EF4-FFF2-40B4-BE49-F238E27FC236}">
                <a16:creationId xmlns:a16="http://schemas.microsoft.com/office/drawing/2014/main" id="{C29A1D40-470D-401E-8548-6FF3CF377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694" y="648931"/>
            <a:ext cx="3982086"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Graphic 39" descr="Drama">
            <a:extLst>
              <a:ext uri="{FF2B5EF4-FFF2-40B4-BE49-F238E27FC236}">
                <a16:creationId xmlns:a16="http://schemas.microsoft.com/office/drawing/2014/main" id="{22F8CDF8-ECED-AD91-3DE1-3C9528D57C9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77551" y="1614524"/>
            <a:ext cx="3341190" cy="3341190"/>
          </a:xfrm>
          <a:prstGeom prst="rect">
            <a:avLst/>
          </a:prstGeom>
        </p:spPr>
      </p:pic>
      <p:sp>
        <p:nvSpPr>
          <p:cNvPr id="15" name="TextBox 14">
            <a:extLst>
              <a:ext uri="{FF2B5EF4-FFF2-40B4-BE49-F238E27FC236}">
                <a16:creationId xmlns:a16="http://schemas.microsoft.com/office/drawing/2014/main" id="{CEA814FA-B798-6CB7-D503-1494FDE5C9A7}"/>
              </a:ext>
            </a:extLst>
          </p:cNvPr>
          <p:cNvSpPr txBox="1"/>
          <p:nvPr/>
        </p:nvSpPr>
        <p:spPr>
          <a:xfrm>
            <a:off x="10286651" y="6199545"/>
            <a:ext cx="2354961" cy="369332"/>
          </a:xfrm>
          <a:prstGeom prst="rect">
            <a:avLst/>
          </a:prstGeom>
          <a:noFill/>
        </p:spPr>
        <p:txBody>
          <a:bodyPr wrap="square" rtlCol="0">
            <a:spAutoFit/>
          </a:bodyPr>
          <a:lstStyle/>
          <a:p>
            <a:r>
              <a:rPr lang="en-GB"/>
              <a:t>Joe Savile</a:t>
            </a:r>
          </a:p>
        </p:txBody>
      </p:sp>
    </p:spTree>
    <p:extLst>
      <p:ext uri="{BB962C8B-B14F-4D97-AF65-F5344CB8AC3E}">
        <p14:creationId xmlns:p14="http://schemas.microsoft.com/office/powerpoint/2010/main" val="2466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F4304-9B83-2C8E-BFDB-28213B14A34D}"/>
              </a:ext>
            </a:extLst>
          </p:cNvPr>
          <p:cNvSpPr>
            <a:spLocks noGrp="1"/>
          </p:cNvSpPr>
          <p:nvPr>
            <p:ph type="title"/>
          </p:nvPr>
        </p:nvSpPr>
        <p:spPr>
          <a:xfrm>
            <a:off x="1484310" y="393115"/>
            <a:ext cx="10018713" cy="1752599"/>
          </a:xfrm>
        </p:spPr>
        <p:txBody>
          <a:bodyPr>
            <a:normAutofit/>
          </a:bodyPr>
          <a:lstStyle/>
          <a:p>
            <a:r>
              <a:rPr lang="en-GB" b="1"/>
              <a:t>Personality Disorders</a:t>
            </a:r>
            <a:br>
              <a:rPr lang="en-GB" b="1"/>
            </a:br>
            <a:r>
              <a:rPr lang="en-GB" sz="2000" b="1"/>
              <a:t>What are they?</a:t>
            </a:r>
            <a:endParaRPr lang="en-GB" b="1"/>
          </a:p>
        </p:txBody>
      </p:sp>
      <p:pic>
        <p:nvPicPr>
          <p:cNvPr id="159" name="Content Placeholder 158">
            <a:extLst>
              <a:ext uri="{FF2B5EF4-FFF2-40B4-BE49-F238E27FC236}">
                <a16:creationId xmlns:a16="http://schemas.microsoft.com/office/drawing/2014/main" id="{F7D00F37-26D6-FE1C-8A72-449B2D5286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4055" y="2783887"/>
            <a:ext cx="3959211" cy="264277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
        <p:nvSpPr>
          <p:cNvPr id="248" name="Content Placeholder 162">
            <a:extLst>
              <a:ext uri="{FF2B5EF4-FFF2-40B4-BE49-F238E27FC236}">
                <a16:creationId xmlns:a16="http://schemas.microsoft.com/office/drawing/2014/main" id="{CD1DE935-6BE8-22C7-FC15-904AAC820217}"/>
              </a:ext>
            </a:extLst>
          </p:cNvPr>
          <p:cNvSpPr>
            <a:spLocks noGrp="1"/>
          </p:cNvSpPr>
          <p:nvPr>
            <p:ph idx="1"/>
          </p:nvPr>
        </p:nvSpPr>
        <p:spPr>
          <a:xfrm>
            <a:off x="5854411" y="2223669"/>
            <a:ext cx="6070889" cy="4241216"/>
          </a:xfrm>
        </p:spPr>
        <p:txBody>
          <a:bodyPr anchor="t">
            <a:normAutofit lnSpcReduction="10000"/>
          </a:bodyPr>
          <a:lstStyle/>
          <a:p>
            <a:pPr fontAlgn="base">
              <a:lnSpc>
                <a:spcPct val="90000"/>
              </a:lnSpc>
            </a:pPr>
            <a:r>
              <a:rPr lang="en-US" sz="1900"/>
              <a:t>Personality disorders are long-term patterns of thinking, feeling, and behaviour that differ from what is expected </a:t>
            </a:r>
          </a:p>
          <a:p>
            <a:pPr fontAlgn="base">
              <a:lnSpc>
                <a:spcPct val="90000"/>
              </a:lnSpc>
            </a:pPr>
            <a:endParaRPr lang="en-US" sz="1900"/>
          </a:p>
          <a:p>
            <a:pPr fontAlgn="base">
              <a:lnSpc>
                <a:spcPct val="90000"/>
              </a:lnSpc>
            </a:pPr>
            <a:r>
              <a:rPr lang="en-US" sz="1900"/>
              <a:t>These patterns are rigid and can cause problems in different areas of life </a:t>
            </a:r>
            <a:r>
              <a:rPr lang="en-US" sz="1900" b="1"/>
              <a:t>(American Psychiatric Association, 2024)</a:t>
            </a:r>
            <a:r>
              <a:rPr lang="en-US" sz="1900"/>
              <a:t> </a:t>
            </a:r>
          </a:p>
          <a:p>
            <a:pPr fontAlgn="base">
              <a:lnSpc>
                <a:spcPct val="90000"/>
              </a:lnSpc>
            </a:pPr>
            <a:endParaRPr lang="en-US" sz="1900"/>
          </a:p>
          <a:p>
            <a:pPr fontAlgn="base">
              <a:lnSpc>
                <a:spcPct val="90000"/>
              </a:lnSpc>
            </a:pPr>
            <a:r>
              <a:rPr lang="en-US" sz="1900"/>
              <a:t>They often lead to difficulties in relationships, work, and daily functioning </a:t>
            </a:r>
            <a:r>
              <a:rPr lang="en-US" sz="1900" b="1"/>
              <a:t>(Mayo Clinic, 2023)</a:t>
            </a:r>
            <a:r>
              <a:rPr lang="en-US" sz="1900"/>
              <a:t> </a:t>
            </a:r>
          </a:p>
          <a:p>
            <a:pPr fontAlgn="base">
              <a:lnSpc>
                <a:spcPct val="90000"/>
              </a:lnSpc>
            </a:pPr>
            <a:endParaRPr lang="en-US" sz="1900"/>
          </a:p>
          <a:p>
            <a:pPr fontAlgn="base">
              <a:lnSpc>
                <a:spcPct val="90000"/>
              </a:lnSpc>
            </a:pPr>
            <a:r>
              <a:rPr lang="en-US" sz="1900"/>
              <a:t>Personality disorders usually begin by early adulthood and remain consistent over time </a:t>
            </a:r>
            <a:r>
              <a:rPr lang="en-US" sz="1900" b="1"/>
              <a:t>(American Psychiatric Association, 2024)</a:t>
            </a:r>
            <a:r>
              <a:rPr lang="en-US" sz="1900"/>
              <a:t> </a:t>
            </a:r>
          </a:p>
          <a:p>
            <a:pPr>
              <a:lnSpc>
                <a:spcPct val="90000"/>
              </a:lnSpc>
            </a:pPr>
            <a:endParaRPr lang="en-US" sz="1700"/>
          </a:p>
        </p:txBody>
      </p:sp>
    </p:spTree>
    <p:extLst>
      <p:ext uri="{BB962C8B-B14F-4D97-AF65-F5344CB8AC3E}">
        <p14:creationId xmlns:p14="http://schemas.microsoft.com/office/powerpoint/2010/main" val="1708724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CEBC4-6579-EC11-B2D0-46A78FFD6E40}"/>
              </a:ext>
            </a:extLst>
          </p:cNvPr>
          <p:cNvSpPr>
            <a:spLocks noGrp="1"/>
          </p:cNvSpPr>
          <p:nvPr>
            <p:ph type="title"/>
          </p:nvPr>
        </p:nvSpPr>
        <p:spPr>
          <a:xfrm>
            <a:off x="1446211" y="390525"/>
            <a:ext cx="10018713" cy="1752599"/>
          </a:xfrm>
        </p:spPr>
        <p:txBody>
          <a:bodyPr>
            <a:normAutofit/>
          </a:bodyPr>
          <a:lstStyle/>
          <a:p>
            <a:r>
              <a:rPr lang="en-GB" b="1"/>
              <a:t> Understanding NPD</a:t>
            </a:r>
            <a:br>
              <a:rPr lang="en-GB" b="1"/>
            </a:br>
            <a:r>
              <a:rPr lang="en-GB" sz="2000" b="1"/>
              <a:t>What is it?</a:t>
            </a:r>
            <a:br>
              <a:rPr lang="en-GB"/>
            </a:br>
            <a:endParaRPr lang="en-US"/>
          </a:p>
        </p:txBody>
      </p:sp>
      <p:graphicFrame>
        <p:nvGraphicFramePr>
          <p:cNvPr id="56" name="Content Placeholder 2">
            <a:extLst>
              <a:ext uri="{FF2B5EF4-FFF2-40B4-BE49-F238E27FC236}">
                <a16:creationId xmlns:a16="http://schemas.microsoft.com/office/drawing/2014/main" id="{F7EA069E-F135-6932-12B1-1810831E31FC}"/>
              </a:ext>
            </a:extLst>
          </p:cNvPr>
          <p:cNvGraphicFramePr>
            <a:graphicFrameLocks noGrp="1"/>
          </p:cNvGraphicFramePr>
          <p:nvPr>
            <p:ph idx="1"/>
            <p:extLst>
              <p:ext uri="{D42A27DB-BD31-4B8C-83A1-F6EECF244321}">
                <p14:modId xmlns:p14="http://schemas.microsoft.com/office/powerpoint/2010/main" val="3179805286"/>
              </p:ext>
            </p:extLst>
          </p:nvPr>
        </p:nvGraphicFramePr>
        <p:xfrm>
          <a:off x="6016336" y="1819275"/>
          <a:ext cx="5737514" cy="3971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99" name="Picture 198">
            <a:extLst>
              <a:ext uri="{FF2B5EF4-FFF2-40B4-BE49-F238E27FC236}">
                <a16:creationId xmlns:a16="http://schemas.microsoft.com/office/drawing/2014/main" id="{34A0BBC0-44F7-DEFB-6840-FBA2A65CE6C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73329" y="1819275"/>
            <a:ext cx="4454081" cy="3769310"/>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359183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1E7C6-A46F-F73E-4BAB-C0ED01C6EF7D}"/>
              </a:ext>
            </a:extLst>
          </p:cNvPr>
          <p:cNvSpPr>
            <a:spLocks noGrp="1"/>
          </p:cNvSpPr>
          <p:nvPr>
            <p:ph type="title"/>
          </p:nvPr>
        </p:nvSpPr>
        <p:spPr>
          <a:xfrm>
            <a:off x="1471432" y="0"/>
            <a:ext cx="10018713" cy="1752599"/>
          </a:xfrm>
        </p:spPr>
        <p:txBody>
          <a:bodyPr>
            <a:noAutofit/>
          </a:bodyPr>
          <a:lstStyle/>
          <a:p>
            <a:br>
              <a:rPr lang="en-GB" b="1"/>
            </a:br>
            <a:r>
              <a:rPr lang="en-GB" b="1"/>
              <a:t>Aetiology of NPD</a:t>
            </a:r>
            <a:br>
              <a:rPr lang="en-GB" b="1"/>
            </a:br>
            <a:r>
              <a:rPr lang="en-GB" sz="2000" b="1"/>
              <a:t>What are the causes?</a:t>
            </a:r>
            <a:br>
              <a:rPr lang="en-GB" b="1"/>
            </a:br>
            <a:br>
              <a:rPr lang="en-GB" b="1"/>
            </a:br>
            <a:endParaRPr lang="en-US" b="1"/>
          </a:p>
        </p:txBody>
      </p:sp>
      <p:graphicFrame>
        <p:nvGraphicFramePr>
          <p:cNvPr id="51" name="Content Placeholder 2">
            <a:extLst>
              <a:ext uri="{FF2B5EF4-FFF2-40B4-BE49-F238E27FC236}">
                <a16:creationId xmlns:a16="http://schemas.microsoft.com/office/drawing/2014/main" id="{24E14232-51E2-9574-15E6-37BAECACEF00}"/>
              </a:ext>
            </a:extLst>
          </p:cNvPr>
          <p:cNvGraphicFramePr>
            <a:graphicFrameLocks noGrp="1"/>
          </p:cNvGraphicFramePr>
          <p:nvPr>
            <p:ph idx="1"/>
            <p:extLst>
              <p:ext uri="{D42A27DB-BD31-4B8C-83A1-F6EECF244321}">
                <p14:modId xmlns:p14="http://schemas.microsoft.com/office/powerpoint/2010/main" val="576186246"/>
              </p:ext>
            </p:extLst>
          </p:nvPr>
        </p:nvGraphicFramePr>
        <p:xfrm>
          <a:off x="1738132" y="600074"/>
          <a:ext cx="9339443" cy="58300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0308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98000"/>
              </a:schemeClr>
            </a:gs>
          </a:gsLst>
          <a:lin ang="5400000" scaled="0"/>
        </a:gradFill>
        <a:effectLst/>
      </p:bgPr>
    </p:bg>
    <p:spTree>
      <p:nvGrpSpPr>
        <p:cNvPr id="1" name=""/>
        <p:cNvGrpSpPr/>
        <p:nvPr/>
      </p:nvGrpSpPr>
      <p:grpSpPr>
        <a:xfrm>
          <a:off x="0" y="0"/>
          <a:ext cx="0" cy="0"/>
          <a:chOff x="0" y="0"/>
          <a:chExt cx="0" cy="0"/>
        </a:xfrm>
      </p:grpSpPr>
      <p:sp useBgFill="1">
        <p:nvSpPr>
          <p:cNvPr id="96" name="Rectangle 95">
            <a:extLst>
              <a:ext uri="{FF2B5EF4-FFF2-40B4-BE49-F238E27FC236}">
                <a16:creationId xmlns:a16="http://schemas.microsoft.com/office/drawing/2014/main" id="{94C52C56-BEF2-4E22-8C8E-A7AC96B03A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Freeform: Shape 96">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4220BEB4-AD94-F319-7AD6-B2C425DD21F1}"/>
              </a:ext>
            </a:extLst>
          </p:cNvPr>
          <p:cNvSpPr>
            <a:spLocks noGrp="1"/>
          </p:cNvSpPr>
          <p:nvPr>
            <p:ph type="title"/>
          </p:nvPr>
        </p:nvSpPr>
        <p:spPr>
          <a:xfrm>
            <a:off x="535021" y="685800"/>
            <a:ext cx="2639962" cy="5105400"/>
          </a:xfrm>
        </p:spPr>
        <p:txBody>
          <a:bodyPr>
            <a:normAutofit/>
          </a:bodyPr>
          <a:lstStyle/>
          <a:p>
            <a:br>
              <a:rPr lang="en-GB">
                <a:solidFill>
                  <a:srgbClr val="FFFFFF"/>
                </a:solidFill>
              </a:rPr>
            </a:br>
            <a:br>
              <a:rPr lang="en-GB">
                <a:solidFill>
                  <a:srgbClr val="FFFFFF"/>
                </a:solidFill>
              </a:rPr>
            </a:br>
            <a:br>
              <a:rPr lang="en-GB">
                <a:solidFill>
                  <a:srgbClr val="FFFFFF"/>
                </a:solidFill>
              </a:rPr>
            </a:br>
            <a:r>
              <a:rPr lang="en-GB" b="1">
                <a:solidFill>
                  <a:srgbClr val="FFFFFF"/>
                </a:solidFill>
              </a:rPr>
              <a:t>Symptoms</a:t>
            </a:r>
            <a:br>
              <a:rPr lang="en-GB">
                <a:solidFill>
                  <a:srgbClr val="FFFFFF"/>
                </a:solidFill>
              </a:rPr>
            </a:br>
            <a:br>
              <a:rPr lang="en-GB">
                <a:solidFill>
                  <a:srgbClr val="FFFFFF"/>
                </a:solidFill>
              </a:rPr>
            </a:br>
            <a:br>
              <a:rPr lang="en-GB" b="1">
                <a:solidFill>
                  <a:srgbClr val="FFFFFF"/>
                </a:solidFill>
              </a:rPr>
            </a:br>
            <a:endParaRPr lang="en-US">
              <a:solidFill>
                <a:srgbClr val="FFFFFF"/>
              </a:solidFill>
            </a:endParaRPr>
          </a:p>
        </p:txBody>
      </p:sp>
      <p:grpSp>
        <p:nvGrpSpPr>
          <p:cNvPr id="98" name="Group 97">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04"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105"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6"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07"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08"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09"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graphicFrame>
        <p:nvGraphicFramePr>
          <p:cNvPr id="94" name="Content Placeholder 2">
            <a:extLst>
              <a:ext uri="{FF2B5EF4-FFF2-40B4-BE49-F238E27FC236}">
                <a16:creationId xmlns:a16="http://schemas.microsoft.com/office/drawing/2014/main" id="{DF7CB9FB-4563-479F-7417-A4CA014DDA86}"/>
              </a:ext>
            </a:extLst>
          </p:cNvPr>
          <p:cNvGraphicFramePr>
            <a:graphicFrameLocks noGrp="1"/>
          </p:cNvGraphicFramePr>
          <p:nvPr>
            <p:ph idx="1"/>
            <p:extLst>
              <p:ext uri="{D42A27DB-BD31-4B8C-83A1-F6EECF244321}">
                <p14:modId xmlns:p14="http://schemas.microsoft.com/office/powerpoint/2010/main" val="819428789"/>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5565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pic>
        <p:nvPicPr>
          <p:cNvPr id="5" name="Picture 4" descr="People holding hands">
            <a:extLst>
              <a:ext uri="{FF2B5EF4-FFF2-40B4-BE49-F238E27FC236}">
                <a16:creationId xmlns:a16="http://schemas.microsoft.com/office/drawing/2014/main" id="{45C74181-2BBE-E96C-6CF5-5FB741B84163}"/>
              </a:ext>
            </a:extLst>
          </p:cNvPr>
          <p:cNvPicPr>
            <a:picLocks noChangeAspect="1"/>
          </p:cNvPicPr>
          <p:nvPr/>
        </p:nvPicPr>
        <p:blipFill>
          <a:blip r:embed="rId4">
            <a:duotone>
              <a:schemeClr val="bg2">
                <a:shade val="45000"/>
                <a:satMod val="135000"/>
              </a:schemeClr>
              <a:prstClr val="white"/>
            </a:duotone>
            <a:alphaModFix amt="35000"/>
          </a:blip>
          <a:srcRect t="13883" b="1848"/>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9D73B2D9-56B6-59A5-6FB8-DAB7CFB2C0AA}"/>
              </a:ext>
            </a:extLst>
          </p:cNvPr>
          <p:cNvSpPr>
            <a:spLocks noGrp="1"/>
          </p:cNvSpPr>
          <p:nvPr>
            <p:ph type="title"/>
          </p:nvPr>
        </p:nvSpPr>
        <p:spPr>
          <a:xfrm>
            <a:off x="4495800" y="374120"/>
            <a:ext cx="3530598" cy="957792"/>
          </a:xfrm>
        </p:spPr>
        <p:txBody>
          <a:bodyPr vert="horz" lIns="91440" tIns="45720" rIns="91440" bIns="45720" rtlCol="0" anchor="b">
            <a:noAutofit/>
          </a:bodyPr>
          <a:lstStyle/>
          <a:p>
            <a:pPr algn="r"/>
            <a:r>
              <a:rPr lang="en-US" b="1"/>
              <a:t>Treatment</a:t>
            </a:r>
          </a:p>
        </p:txBody>
      </p:sp>
      <p:sp>
        <p:nvSpPr>
          <p:cNvPr id="4" name="TextBox 3">
            <a:extLst>
              <a:ext uri="{FF2B5EF4-FFF2-40B4-BE49-F238E27FC236}">
                <a16:creationId xmlns:a16="http://schemas.microsoft.com/office/drawing/2014/main" id="{E41C8D6C-3F2D-4990-1A1A-489A59A6A7C2}"/>
              </a:ext>
            </a:extLst>
          </p:cNvPr>
          <p:cNvSpPr txBox="1"/>
          <p:nvPr/>
        </p:nvSpPr>
        <p:spPr>
          <a:xfrm>
            <a:off x="5638800" y="2971800"/>
            <a:ext cx="914400" cy="914400"/>
          </a:xfrm>
          <a:prstGeom prst="rect">
            <a:avLst/>
          </a:prstGeom>
          <a:noFill/>
        </p:spPr>
        <p:txBody>
          <a:bodyPr wrap="square" rtlCol="0">
            <a:spAutoFit/>
          </a:bodyPr>
          <a:lstStyle/>
          <a:p>
            <a:endParaRPr lang="en-GB"/>
          </a:p>
        </p:txBody>
      </p:sp>
      <p:graphicFrame>
        <p:nvGraphicFramePr>
          <p:cNvPr id="12" name="TextBox 5">
            <a:extLst>
              <a:ext uri="{FF2B5EF4-FFF2-40B4-BE49-F238E27FC236}">
                <a16:creationId xmlns:a16="http://schemas.microsoft.com/office/drawing/2014/main" id="{B0C6B251-E62B-5AEB-2318-22BF7695B0DA}"/>
              </a:ext>
            </a:extLst>
          </p:cNvPr>
          <p:cNvGraphicFramePr/>
          <p:nvPr>
            <p:extLst>
              <p:ext uri="{D42A27DB-BD31-4B8C-83A1-F6EECF244321}">
                <p14:modId xmlns:p14="http://schemas.microsoft.com/office/powerpoint/2010/main" val="4050970120"/>
              </p:ext>
            </p:extLst>
          </p:nvPr>
        </p:nvGraphicFramePr>
        <p:xfrm>
          <a:off x="2057400" y="1720840"/>
          <a:ext cx="8839200" cy="34163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25558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13F4A-55B8-45FB-FF4C-BF1D552005AA}"/>
              </a:ext>
            </a:extLst>
          </p:cNvPr>
          <p:cNvSpPr>
            <a:spLocks noGrp="1"/>
          </p:cNvSpPr>
          <p:nvPr>
            <p:ph type="title"/>
          </p:nvPr>
        </p:nvSpPr>
        <p:spPr>
          <a:xfrm>
            <a:off x="732337" y="-447258"/>
            <a:ext cx="10018713" cy="1752599"/>
          </a:xfrm>
        </p:spPr>
        <p:txBody>
          <a:bodyPr>
            <a:normAutofit/>
          </a:bodyPr>
          <a:lstStyle/>
          <a:p>
            <a:r>
              <a:rPr lang="en-GB" sz="2400" b="1"/>
              <a:t>References </a:t>
            </a:r>
            <a:endParaRPr lang="en-US" sz="2400" b="1"/>
          </a:p>
        </p:txBody>
      </p:sp>
      <p:sp>
        <p:nvSpPr>
          <p:cNvPr id="5" name="TextBox 4">
            <a:extLst>
              <a:ext uri="{FF2B5EF4-FFF2-40B4-BE49-F238E27FC236}">
                <a16:creationId xmlns:a16="http://schemas.microsoft.com/office/drawing/2014/main" id="{6D62EF5E-B186-F4CD-A009-7BE543FD5101}"/>
              </a:ext>
            </a:extLst>
          </p:cNvPr>
          <p:cNvSpPr txBox="1"/>
          <p:nvPr/>
        </p:nvSpPr>
        <p:spPr>
          <a:xfrm>
            <a:off x="2009274" y="1305341"/>
            <a:ext cx="8410074" cy="4247317"/>
          </a:xfrm>
          <a:prstGeom prst="rect">
            <a:avLst/>
          </a:prstGeom>
          <a:noFill/>
        </p:spPr>
        <p:txBody>
          <a:bodyPr wrap="square" rtlCol="0">
            <a:spAutoFit/>
          </a:bodyPr>
          <a:lstStyle/>
          <a:p>
            <a:pPr indent="-457200"/>
            <a:r>
              <a:rPr lang="en-GB"/>
              <a:t>Zimmerman, M. (2026). </a:t>
            </a:r>
            <a:r>
              <a:rPr lang="en-GB" i="1"/>
              <a:t>Narcissistic personality disorder (NPD)</a:t>
            </a:r>
            <a:r>
              <a:rPr lang="en-GB"/>
              <a:t>. MSD Manual Professional Edition. https://www.msdmanuals.com/professional/psychiatric-disorders/personality-disorders/narcissistic-personality-disorder-npd</a:t>
            </a:r>
            <a:endParaRPr lang="en-GB" sz="1100"/>
          </a:p>
          <a:p>
            <a:pPr indent="-457200"/>
            <a:endParaRPr lang="en-GB"/>
          </a:p>
          <a:p>
            <a:pPr indent="-457200"/>
            <a:r>
              <a:rPr lang="en-GB"/>
              <a:t>National </a:t>
            </a:r>
            <a:r>
              <a:rPr lang="en-GB" err="1"/>
              <a:t>Center</a:t>
            </a:r>
            <a:r>
              <a:rPr lang="en-GB"/>
              <a:t> for Biotechnology Information. (n.d.). </a:t>
            </a:r>
            <a:r>
              <a:rPr lang="en-GB" i="1"/>
              <a:t>Article PMC5819598</a:t>
            </a:r>
            <a:r>
              <a:rPr lang="en-GB"/>
              <a:t>. U.S. National Library of Medicine. https://pmc.ncbi.nlm.nih.gov/articles/PMC5819598/ </a:t>
            </a:r>
          </a:p>
          <a:p>
            <a:pPr indent="-457200"/>
            <a:endParaRPr lang="en-GB"/>
          </a:p>
          <a:p>
            <a:pPr indent="-457200"/>
            <a:r>
              <a:rPr lang="en-GB"/>
              <a:t>Mayo Clinic Staff. (2023). </a:t>
            </a:r>
            <a:r>
              <a:rPr lang="en-GB" i="1"/>
              <a:t>Narcissistic personality disorder: Symptoms and causes</a:t>
            </a:r>
            <a:r>
              <a:rPr lang="en-GB"/>
              <a:t>. Mayo Clinic. https://www.mayoclinic.org/diseases-conditions/narcissistic-personality-disorder/symptoms-causes/syc-20366662</a:t>
            </a:r>
          </a:p>
          <a:p>
            <a:pPr indent="-457200"/>
            <a:endParaRPr lang="en-GB"/>
          </a:p>
          <a:p>
            <a:pPr indent="-457200"/>
            <a:r>
              <a:rPr lang="en-GB"/>
              <a:t>American Psychiatric Association. (2024) </a:t>
            </a:r>
            <a:r>
              <a:rPr lang="en-GB" i="1"/>
              <a:t>What is narcissistic personality disorder?</a:t>
            </a:r>
            <a:r>
              <a:rPr lang="en-GB"/>
              <a:t> Psychiatry.org. https://www.psychiatry.org/News-room/APA-Blogs/What-Is-Narcissistic-Personality-Disorder</a:t>
            </a:r>
          </a:p>
          <a:p>
            <a:endParaRPr lang="en-GB"/>
          </a:p>
        </p:txBody>
      </p:sp>
    </p:spTree>
    <p:extLst>
      <p:ext uri="{BB962C8B-B14F-4D97-AF65-F5344CB8AC3E}">
        <p14:creationId xmlns:p14="http://schemas.microsoft.com/office/powerpoint/2010/main" val="21696233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Parallax</Template>
  <Application>Microsoft Office PowerPoint</Application>
  <PresentationFormat>Widescreen</PresentationFormat>
  <Slides>8</Slides>
  <Notes>6</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Parallax</vt:lpstr>
      <vt:lpstr>AI Acknowledgement </vt:lpstr>
      <vt:lpstr>Narcissistic Personality Disorder (NPD) Conclusion</vt:lpstr>
      <vt:lpstr>Personality Disorders What are they?</vt:lpstr>
      <vt:lpstr> Understanding NPD What is it? </vt:lpstr>
      <vt:lpstr> Aetiology of NPD What are the causes?  </vt:lpstr>
      <vt:lpstr>   Symptoms   </vt:lpstr>
      <vt:lpstr>Treatment</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Conclusion: Understanding Narcissistic Personality Disorder </dc:title>
  <dc:creator>Joe Savile (2506027)</dc:creator>
  <cp:revision>1</cp:revision>
  <dcterms:created xsi:type="dcterms:W3CDTF">2026-04-28T10:44:05Z</dcterms:created>
  <dcterms:modified xsi:type="dcterms:W3CDTF">2026-04-30T11:17:15Z</dcterms:modified>
</cp:coreProperties>
</file>