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0" r:id="rId3"/>
    <p:sldId id="269" r:id="rId4"/>
    <p:sldId id="257" r:id="rId5"/>
    <p:sldId id="258" r:id="rId6"/>
    <p:sldId id="259" r:id="rId7"/>
    <p:sldId id="260" r:id="rId8"/>
    <p:sldId id="262" r:id="rId9"/>
    <p:sldId id="261" r:id="rId10"/>
    <p:sldId id="263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7" autoAdjust="0"/>
    <p:restoredTop sz="94660"/>
  </p:normalViewPr>
  <p:slideViewPr>
    <p:cSldViewPr snapToGrid="0">
      <p:cViewPr varScale="1">
        <p:scale>
          <a:sx n="49" d="100"/>
          <a:sy n="49" d="100"/>
        </p:scale>
        <p:origin x="53" y="1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A7F09-FB95-4401-9BD8-9F13DE4BCE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7C8116-691D-4032-960C-2C8D807417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C4A38C-F5AC-4802-9881-B3CA3A428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E4BF4F-FC1B-4B98-A3AE-B41BB571E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34A59-0290-46FD-ABB9-7172ACDD1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23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5195-B29E-4377-8187-97B475CD6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1B009-552D-4088-A7E1-A5F5C14C8C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4AADA0-0B3B-42E5-9823-93298071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B0B8D0-A64B-4762-9348-1EC45C05E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75642-6E30-48F6-BFE2-9F0485B28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83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91ED6-E455-4ACD-BC78-99F68AB75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98A102-B623-4C81-8516-F87F5D9CA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4DAEA-7518-487F-A738-948B2DB94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84C11-3FC2-4BF7-983C-831A54F2B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755D-3C08-45C9-AF54-5BE9E081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4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05998-DE67-4C32-A6F8-4619C977D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8B73E-7B6B-4537-9E9F-D03E13FDFF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7D2B9-634A-485A-B59F-90FB9ADA77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FC167-34A7-4DB7-9272-36180BFB4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8B98A-194B-4EE8-A6B9-D7A32FAF8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0DAA9-B1AE-4526-AED7-2DBA163E1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69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3C954-993B-43C0-B412-FBC06DDE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67D7F3-E052-490A-B747-77C9510D14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31DCE-A1FA-4E47-A15C-53C74ED851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D306F-4812-4FA5-9274-A1D4F8006F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846BB0-E9C5-4634-9B72-F7BF630EB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59682F-0DBB-4625-8164-6C8249445A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AF985-CA9A-48C5-B307-F514334D8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00B929-8271-427D-ABD6-F4906A6F9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B40EA-97C2-460B-BCB9-B1A792C83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5A7F82-F3AD-44DE-BA27-1C0A0A1BB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2DAB41-653B-44C7-AABA-0C818D46F4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EECB0-A6B3-466C-911E-117F7DC68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24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97051-9367-4C5D-9AE1-49C5A6C65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BAD74-6A6E-456C-B85F-C0A90BB64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BBD0A-942A-4231-B80A-5C64C7A63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6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64B4-1795-424F-A8DF-812E3C517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B8F80-D7E1-43D5-A2F5-67EF84096C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1714E-4AE1-4F4E-A2F3-459729604C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AA178-37C5-43E1-B001-7FEEDD3D7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486067-6BD0-4CB4-9A90-3B5C40FA2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8E2C8F-E84E-4BF7-947F-1A92AA8A7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388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511E4-DFA3-40D5-AB47-996C4335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CB75CD-E042-46A8-A587-543C89880D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6C4071-BF92-429C-AEA1-036CDF4744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DB076D-F55B-4767-97FB-0333BB2D7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BDCD75-F5CB-4F72-89D2-C3D1B94FC4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C3586C-7EA9-41EC-B2AD-9766D3E51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77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2A67-E9A7-4172-AB1B-FDB735DB2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37CD66-2DDF-4D3F-901C-064146935C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0FFA1-571B-4881-A566-9B2E3725C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A5F820-F080-4264-8AE1-B7FA54B90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32BC2-945F-4139-B6E9-57569595B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9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75AABB-934D-491E-B690-9FA04F29F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E4B3AE-2620-4F03-98D2-8BDC5DD91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04ADF-D607-482A-86E6-3459CC182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827F53-6CA8-4D12-945D-EA750CA6C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D10CC-DF45-4E2F-9505-3A627DAB5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34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E066FB-2B47-45B6-B44A-95E5589F6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82631-1422-4A7F-B28F-EACD9F2DE3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646CDA-A5DD-4895-A4DB-E8676C00C5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96B685-36A6-4905-8E9F-D95390F202B4}" type="datetimeFigureOut">
              <a:rPr lang="en-GB" smtClean="0"/>
              <a:t>23/07/2025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1BB97-D3D6-47C9-8827-EA54951917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830AD-0CCC-41F2-8F31-B4E071351B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21097-9B73-4CF4-B3BE-F51FEA0452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9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E506F-76F2-488C-A4D8-E83DEF08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4599" y="1676399"/>
            <a:ext cx="8723490" cy="3697111"/>
          </a:xfrm>
        </p:spPr>
        <p:txBody>
          <a:bodyPr anchor="t">
            <a:normAutofit/>
          </a:bodyPr>
          <a:lstStyle/>
          <a:p>
            <a:r>
              <a:rPr lang="en-GB" sz="8000">
                <a:latin typeface="Comic Sans MS" panose="030F0702030302020204" pitchFamily="66" charset="0"/>
              </a:rPr>
              <a:t>Learning Intentions </a:t>
            </a:r>
            <a:r>
              <a:rPr lang="en-GB" sz="8000" dirty="0">
                <a:latin typeface="Comic Sans MS" panose="030F0702030302020204" pitchFamily="66" charset="0"/>
              </a:rPr>
              <a:t>for Writing</a:t>
            </a:r>
          </a:p>
        </p:txBody>
      </p:sp>
    </p:spTree>
    <p:extLst>
      <p:ext uri="{BB962C8B-B14F-4D97-AF65-F5344CB8AC3E}">
        <p14:creationId xmlns:p14="http://schemas.microsoft.com/office/powerpoint/2010/main" val="39298690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53E7-A853-4FBF-8F6B-67C3A4F216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These are to help you as you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B2A5B-403B-584E-DAA6-9D84DDD03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443" y="3174647"/>
            <a:ext cx="10786454" cy="298231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These statements to come from old curriculum documentation, but they are still valid learning intentions.</a:t>
            </a:r>
          </a:p>
          <a:p>
            <a:pPr marL="0" indent="0" algn="ctr">
              <a:buNone/>
            </a:pPr>
            <a:endParaRPr lang="en-GB" dirty="0">
              <a:latin typeface="Comic Sans MS" panose="030F0702030302020204" pitchFamily="66" charset="0"/>
            </a:endParaRPr>
          </a:p>
          <a:p>
            <a:pPr marL="0" indent="0" algn="ctr">
              <a:buNone/>
            </a:pPr>
            <a:r>
              <a:rPr lang="en-GB" dirty="0">
                <a:latin typeface="Comic Sans MS" panose="030F0702030302020204" pitchFamily="66" charset="0"/>
              </a:rPr>
              <a:t>Statements from the LNF are show at the end. </a:t>
            </a:r>
          </a:p>
        </p:txBody>
      </p:sp>
    </p:spTree>
    <p:extLst>
      <p:ext uri="{BB962C8B-B14F-4D97-AF65-F5344CB8AC3E}">
        <p14:creationId xmlns:p14="http://schemas.microsoft.com/office/powerpoint/2010/main" val="234162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" t="18585" r="1211" b="15731"/>
          <a:stretch/>
        </p:blipFill>
        <p:spPr>
          <a:xfrm>
            <a:off x="180622" y="778933"/>
            <a:ext cx="11930696" cy="5469467"/>
          </a:xfrm>
        </p:spPr>
      </p:pic>
    </p:spTree>
    <p:extLst>
      <p:ext uri="{BB962C8B-B14F-4D97-AF65-F5344CB8AC3E}">
        <p14:creationId xmlns:p14="http://schemas.microsoft.com/office/powerpoint/2010/main" val="1794927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69F5F9A4-DBBD-5242-8A51-CAD54ADE0D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72" t="19671" r="3182" b="17626"/>
          <a:stretch/>
        </p:blipFill>
        <p:spPr>
          <a:xfrm>
            <a:off x="114587" y="395112"/>
            <a:ext cx="12077413" cy="629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47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B3C90C40-FA06-3E43-8847-CDC7EE48D1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75" t="24585" r="3622" b="18990"/>
          <a:stretch/>
        </p:blipFill>
        <p:spPr>
          <a:xfrm>
            <a:off x="0" y="1399822"/>
            <a:ext cx="12119754" cy="5508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5897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EAA20472-9803-2B40-B32B-98DEFC62E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64" t="30376" r="3250" b="52479"/>
          <a:stretch/>
        </p:blipFill>
        <p:spPr>
          <a:xfrm>
            <a:off x="62088" y="1721555"/>
            <a:ext cx="11798985" cy="1636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855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3E9BF5A-668C-9646-8BAE-3914C196D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672" t="21157" r="1536" b="133"/>
          <a:stretch/>
        </p:blipFill>
        <p:spPr>
          <a:xfrm>
            <a:off x="121355" y="1010025"/>
            <a:ext cx="11949289" cy="5735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885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8C5008B-CAB9-C14A-BB10-3C79913FCB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945" t="24663" r="1072" b="1163"/>
          <a:stretch/>
        </p:blipFill>
        <p:spPr>
          <a:xfrm>
            <a:off x="0" y="1100667"/>
            <a:ext cx="12171161" cy="487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508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9EF7F0ED-586C-2849-A8EE-13FA82CF8F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31" t="18175" r="626" b="1447"/>
          <a:stretch/>
        </p:blipFill>
        <p:spPr>
          <a:xfrm>
            <a:off x="79022" y="237173"/>
            <a:ext cx="11938000" cy="6688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3386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48FCA14-267D-4745-8715-39197B7986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641" t="14903" r="1991" b="50811"/>
          <a:stretch/>
        </p:blipFill>
        <p:spPr>
          <a:xfrm>
            <a:off x="858302" y="84147"/>
            <a:ext cx="10848065" cy="32200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0D3D2FA-22DF-8D49-9C37-7AF56A096F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3" t="24652" r="2073" b="31861"/>
          <a:stretch/>
        </p:blipFill>
        <p:spPr>
          <a:xfrm>
            <a:off x="897571" y="3177819"/>
            <a:ext cx="10808796" cy="3680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6542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CC5051A-6870-7343-8883-198605C3F1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23" t="21147" r="1417" b="30546"/>
          <a:stretch/>
        </p:blipFill>
        <p:spPr>
          <a:xfrm>
            <a:off x="465615" y="241223"/>
            <a:ext cx="11668186" cy="436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7814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A0B2A2F-18D1-1243-B1A2-2B022EC14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33" t="19983" r="1745" b="34707"/>
          <a:stretch/>
        </p:blipFill>
        <p:spPr>
          <a:xfrm>
            <a:off x="769459" y="235611"/>
            <a:ext cx="10361331" cy="366321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134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318DCBE-630A-CF46-9CD2-02BE614FD7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298" t="14684" r="2403" b="34270"/>
          <a:stretch/>
        </p:blipFill>
        <p:spPr>
          <a:xfrm>
            <a:off x="448785" y="353418"/>
            <a:ext cx="1138094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97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39</Words>
  <Application>Microsoft Office PowerPoint</Application>
  <PresentationFormat>Widescreen</PresentationFormat>
  <Paragraphs>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Comic Sans MS</vt:lpstr>
      <vt:lpstr>Office Theme</vt:lpstr>
      <vt:lpstr>Learning Intentions for Writing</vt:lpstr>
      <vt:lpstr>These are to help you as you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 for Reading</dc:title>
  <dc:creator>Jayne Morgan</dc:creator>
  <cp:lastModifiedBy>Jayne Morgan</cp:lastModifiedBy>
  <cp:revision>30</cp:revision>
  <dcterms:created xsi:type="dcterms:W3CDTF">2018-03-09T16:20:15Z</dcterms:created>
  <dcterms:modified xsi:type="dcterms:W3CDTF">2025-07-23T11:58:01Z</dcterms:modified>
</cp:coreProperties>
</file>