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800080"/>
    <a:srgbClr val="FFCCCC"/>
    <a:srgbClr val="CC0099"/>
    <a:srgbClr val="FF00FF"/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482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03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058E3FC-A039-423A-A068-8EFAD2C3DD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5E1F627-6EE0-4AE0-8E89-3AC812EBD6A5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95A40F3-8F90-4A61-8741-F9D36C0A468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81FDBC7-D9D0-460D-99D6-717D69CA7B2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6CF54BC-295A-48F1-BF2D-87A7461987E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3050ADE-13FF-4E5C-877F-87E0DE73F11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4F755D8-EB96-467E-8250-8906B12CAD7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5B967A0-CB7A-4929-95A8-9C4BFB1964C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0D4CC4D-EC15-4141-948F-422F5B9033A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E27840-0555-4B4D-9956-9EE56CB244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ECCAFD-C4D0-462C-84C4-AF4D5E63F1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66247705-E8CF-4CE2-BCC4-5D95136F5A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5E466EEB-67D4-4EFA-A5D7-A44C9DABE985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chemeClr val="accent2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How Many Bits?</a:t>
            </a:r>
          </a:p>
          <a:p>
            <a:pPr algn="ctr"/>
            <a:endParaRPr lang="en-US" sz="4200" b="1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192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Answer each fraction question.</a:t>
            </a:r>
          </a:p>
        </p:txBody>
      </p:sp>
      <p:sp>
        <p:nvSpPr>
          <p:cNvPr id="81924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7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19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22" grpId="0" animBg="1"/>
      <p:bldP spid="8192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9" name="AutoShape 3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8" name="Oval 38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0" name="Text Box 30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1471" name="Oval 31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72" name="Text Box 32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HALVES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1473" name="AutoShape 33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1448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1476" name="Line 36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1477" name="Text Box 37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14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2469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0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QUARTERS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2471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72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73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2474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3493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THIRDS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5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7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3498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13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4517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SIXTHS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19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1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4522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5541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HALVES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3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5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5546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4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6565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FIFTHS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7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9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6570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6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7589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QUARTERS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1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3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7594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8613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THIRDS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5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7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8618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1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69637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HALVES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39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1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69642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19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0661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SIXTHS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3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6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5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0666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6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17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1685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endParaRPr lang="en-GB" sz="7000" b="1">
              <a:solidFill>
                <a:srgbClr val="CC0099"/>
              </a:solidFill>
              <a:latin typeface="Comic Sans MS" pitchFamily="66" charset="0"/>
            </a:endParaRPr>
          </a:p>
          <a:p>
            <a:pPr algn="ctr"/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QUARTERS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7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9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1690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4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2709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FIFTHS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1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3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2714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3733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HALVES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5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7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3738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10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4757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THIRDS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59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1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4762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6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15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5781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QUARTERS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3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5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5786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16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6805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FIFTHS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7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9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6810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7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7829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HALVES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1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3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7834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2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14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8853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THIRDS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5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7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8858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27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79877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FIFTHS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79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2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1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79882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76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FF00">
                  <a:gamma/>
                  <a:shade val="56078"/>
                  <a:invGamma/>
                </a:srgbClr>
              </a:gs>
              <a:gs pos="50000">
                <a:srgbClr val="00FF00"/>
              </a:gs>
              <a:gs pos="100000">
                <a:srgbClr val="00FF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Oval 3"/>
          <p:cNvSpPr>
            <a:spLocks noChangeArrowheads="1"/>
          </p:cNvSpPr>
          <p:nvPr/>
        </p:nvSpPr>
        <p:spPr bwMode="auto">
          <a:xfrm>
            <a:off x="6311900" y="3763963"/>
            <a:ext cx="2608263" cy="2478087"/>
          </a:xfrm>
          <a:prstGeom prst="ellipse">
            <a:avLst/>
          </a:prstGeom>
          <a:gradFill rotWithShape="1">
            <a:gsLst>
              <a:gs pos="0">
                <a:srgbClr val="FF00FF"/>
              </a:gs>
              <a:gs pos="50000">
                <a:srgbClr val="FFCCCC"/>
              </a:gs>
              <a:gs pos="100000">
                <a:srgbClr val="FF00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Text Box 4"/>
          <p:cNvSpPr txBox="1">
            <a:spLocks noChangeArrowheads="1"/>
          </p:cNvSpPr>
          <p:nvPr/>
        </p:nvSpPr>
        <p:spPr bwMode="auto">
          <a:xfrm>
            <a:off x="6316663" y="4041775"/>
            <a:ext cx="2595562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800080"/>
                </a:solidFill>
                <a:latin typeface="Comic Sans MS" pitchFamily="66" charset="0"/>
              </a:rPr>
              <a:t>21</a:t>
            </a:r>
            <a:endParaRPr lang="en-US" sz="12000" b="1">
              <a:solidFill>
                <a:srgbClr val="800080"/>
              </a:solidFill>
              <a:latin typeface="Comic Sans MS" pitchFamily="66" charset="0"/>
            </a:endParaRPr>
          </a:p>
        </p:txBody>
      </p:sp>
      <p:sp>
        <p:nvSpPr>
          <p:cNvPr id="80901" name="Oval 5"/>
          <p:cNvSpPr>
            <a:spLocks noChangeArrowheads="1"/>
          </p:cNvSpPr>
          <p:nvPr/>
        </p:nvSpPr>
        <p:spPr bwMode="auto">
          <a:xfrm>
            <a:off x="228600" y="434975"/>
            <a:ext cx="6254750" cy="5943600"/>
          </a:xfrm>
          <a:prstGeom prst="ellipse">
            <a:avLst/>
          </a:prstGeom>
          <a:gradFill rotWithShape="1">
            <a:gsLst>
              <a:gs pos="0">
                <a:srgbClr val="00FF00"/>
              </a:gs>
              <a:gs pos="50000">
                <a:srgbClr val="FFFF00"/>
              </a:gs>
              <a:gs pos="100000">
                <a:srgbClr val="00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731838" y="771525"/>
            <a:ext cx="5246687" cy="2682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How many </a:t>
            </a:r>
            <a:r>
              <a:rPr lang="en-GB" sz="7000" b="1">
                <a:solidFill>
                  <a:srgbClr val="CC0099"/>
                </a:solidFill>
                <a:latin typeface="Comic Sans MS" pitchFamily="66" charset="0"/>
              </a:rPr>
              <a:t>QUARTERS</a:t>
            </a:r>
          </a:p>
          <a:p>
            <a:pPr algn="ctr"/>
            <a:r>
              <a:rPr lang="en-GB" sz="5000" b="1">
                <a:solidFill>
                  <a:schemeClr val="accent2"/>
                </a:solidFill>
                <a:latin typeface="Comic Sans MS" pitchFamily="66" charset="0"/>
              </a:rPr>
              <a:t>in</a:t>
            </a:r>
            <a:endParaRPr lang="en-US" sz="5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3" name="AutoShape 7"/>
          <p:cNvSpPr>
            <a:spLocks noChangeArrowheads="1"/>
          </p:cNvSpPr>
          <p:nvPr/>
        </p:nvSpPr>
        <p:spPr bwMode="auto">
          <a:xfrm>
            <a:off x="2006600" y="3662363"/>
            <a:ext cx="2700338" cy="2425700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2982913" y="3779838"/>
            <a:ext cx="1990725" cy="2225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1</a:t>
            </a:r>
          </a:p>
          <a:p>
            <a:pPr algn="ctr"/>
            <a:r>
              <a:rPr lang="en-GB" sz="7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7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5" name="Line 9"/>
          <p:cNvSpPr>
            <a:spLocks noChangeShapeType="1"/>
          </p:cNvSpPr>
          <p:nvPr/>
        </p:nvSpPr>
        <p:spPr bwMode="auto">
          <a:xfrm>
            <a:off x="3486150" y="4884738"/>
            <a:ext cx="984250" cy="0"/>
          </a:xfrm>
          <a:prstGeom prst="line">
            <a:avLst/>
          </a:prstGeom>
          <a:noFill/>
          <a:ln w="762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sp>
        <p:nvSpPr>
          <p:cNvPr id="80906" name="Text Box 10"/>
          <p:cNvSpPr txBox="1">
            <a:spLocks noChangeArrowheads="1"/>
          </p:cNvSpPr>
          <p:nvPr/>
        </p:nvSpPr>
        <p:spPr bwMode="auto">
          <a:xfrm>
            <a:off x="1489075" y="3911600"/>
            <a:ext cx="1839913" cy="192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0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176</Words>
  <Application>Microsoft Office PowerPoint</Application>
  <PresentationFormat>On-screen Show (4:3)</PresentationFormat>
  <Paragraphs>126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43</cp:revision>
  <dcterms:created xsi:type="dcterms:W3CDTF">2006-03-03T16:34:11Z</dcterms:created>
  <dcterms:modified xsi:type="dcterms:W3CDTF">2011-11-25T20:05:20Z</dcterms:modified>
</cp:coreProperties>
</file>