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19"/>
  </p:notesMasterIdLst>
  <p:sldIdLst>
    <p:sldId id="256" r:id="rId2"/>
    <p:sldId id="270" r:id="rId3"/>
    <p:sldId id="272" r:id="rId4"/>
    <p:sldId id="263" r:id="rId5"/>
    <p:sldId id="275" r:id="rId6"/>
    <p:sldId id="277" r:id="rId7"/>
    <p:sldId id="276" r:id="rId8"/>
    <p:sldId id="259" r:id="rId9"/>
    <p:sldId id="257" r:id="rId10"/>
    <p:sldId id="260" r:id="rId11"/>
    <p:sldId id="264" r:id="rId12"/>
    <p:sldId id="265" r:id="rId13"/>
    <p:sldId id="274" r:id="rId14"/>
    <p:sldId id="267" r:id="rId15"/>
    <p:sldId id="269" r:id="rId16"/>
    <p:sldId id="268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6D6FF"/>
    <a:srgbClr val="FED7BC"/>
    <a:srgbClr val="B9ED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4" autoAdjust="0"/>
    <p:restoredTop sz="94692"/>
  </p:normalViewPr>
  <p:slideViewPr>
    <p:cSldViewPr snapToGrid="0">
      <p:cViewPr varScale="1">
        <p:scale>
          <a:sx n="90" d="100"/>
          <a:sy n="90" d="100"/>
        </p:scale>
        <p:origin x="208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61DC50-5F0C-487B-BC78-F7358B10A16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CC23C4-00B3-46EB-8921-F873C045408F}">
      <dgm:prSet custT="1"/>
      <dgm:spPr/>
      <dgm:t>
        <a:bodyPr/>
        <a:lstStyle/>
        <a:p>
          <a:r>
            <a:rPr lang="en-US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Domestic Abuse</a:t>
          </a:r>
        </a:p>
      </dgm:t>
    </dgm:pt>
    <dgm:pt modelId="{64EE830C-82C4-41FB-82A7-40C876150D72}" type="parTrans" cxnId="{FFEE549B-74F3-44DF-8E8F-6BE3385F77ED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573BFA-7CE3-468A-988D-C9F40FAFCD3A}" type="sibTrans" cxnId="{FFEE549B-74F3-44DF-8E8F-6BE3385F77ED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5E6AF2-002E-45D8-A784-A9E3B9DE7245}">
      <dgm:prSet custT="1"/>
      <dgm:spPr/>
      <dgm:t>
        <a:bodyPr/>
        <a:lstStyle/>
        <a:p>
          <a:r>
            <a:rPr lang="en-US" sz="2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Bullying </a:t>
          </a:r>
        </a:p>
      </dgm:t>
    </dgm:pt>
    <dgm:pt modelId="{F56C76D6-6377-4E40-8F71-DCEDF1BAC579}" type="parTrans" cxnId="{33E1C5DF-1FDF-4E9A-B5D5-59054F36D393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0B3F10-2EBB-4912-9417-D9849DB39477}" type="sibTrans" cxnId="{33E1C5DF-1FDF-4E9A-B5D5-59054F36D393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F9BA1C-382C-42E6-B6D9-476A1FD6D9EE}">
      <dgm:prSet custT="1"/>
      <dgm:spPr/>
      <dgm:t>
        <a:bodyPr/>
        <a:lstStyle/>
        <a:p>
          <a:r>
            <a:rPr lang="en-US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Child Abuse</a:t>
          </a:r>
        </a:p>
      </dgm:t>
    </dgm:pt>
    <dgm:pt modelId="{3DAE540C-F9B7-4ED4-B718-907C1C055926}" type="parTrans" cxnId="{9005718B-CD06-4DDD-984E-C374FC7D147C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633953-E5FF-4DD3-B93B-5A34F2667450}" type="sibTrans" cxnId="{9005718B-CD06-4DDD-984E-C374FC7D147C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9222AF-2D01-4FCE-A453-C8F80FADD3A6}">
      <dgm:prSet custT="1"/>
      <dgm:spPr/>
      <dgm:t>
        <a:bodyPr/>
        <a:lstStyle/>
        <a:p>
          <a:r>
            <a:rPr lang="en-US" sz="2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Chronic Pain</a:t>
          </a:r>
        </a:p>
      </dgm:t>
    </dgm:pt>
    <dgm:pt modelId="{FC8E11CB-B1C7-40E3-A306-862A37D23E67}" type="parTrans" cxnId="{F45784B8-5859-44BC-BA47-5B29897FB804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1BAB56-C845-4F1D-87A8-87665FA41077}" type="sibTrans" cxnId="{F45784B8-5859-44BC-BA47-5B29897FB804}">
      <dgm:prSet/>
      <dgm:spPr/>
      <dgm:t>
        <a:bodyPr/>
        <a:lstStyle/>
        <a:p>
          <a:endParaRPr lang="en-US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A75D53-4026-D24D-8560-E83966D26DE2}">
      <dgm:prSet custT="1"/>
      <dgm:spPr/>
      <dgm:t>
        <a:bodyPr/>
        <a:lstStyle/>
        <a:p>
          <a:r>
            <a: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Sexual Assault</a:t>
          </a:r>
        </a:p>
      </dgm:t>
    </dgm:pt>
    <dgm:pt modelId="{1BE05D85-2DA0-9247-BA48-FD8726650973}" type="parTrans" cxnId="{7BD25348-DBDB-074A-9BA0-6A48590FA669}">
      <dgm:prSet/>
      <dgm:spPr/>
      <dgm:t>
        <a:bodyPr/>
        <a:lstStyle/>
        <a:p>
          <a:endParaRPr lang="en-GB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A82B70-0D1B-D144-8DB7-A47AAEC744E3}" type="sibTrans" cxnId="{7BD25348-DBDB-074A-9BA0-6A48590FA669}">
      <dgm:prSet/>
      <dgm:spPr/>
      <dgm:t>
        <a:bodyPr/>
        <a:lstStyle/>
        <a:p>
          <a:endParaRPr lang="en-GB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C9E813-15A7-C74F-8E1B-6CBA099F07E9}">
      <dgm:prSet custT="1"/>
      <dgm:spPr/>
      <dgm:t>
        <a:bodyPr/>
        <a:lstStyle/>
        <a:p>
          <a:r>
            <a: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Physical Assault</a:t>
          </a:r>
        </a:p>
      </dgm:t>
    </dgm:pt>
    <dgm:pt modelId="{5D20D817-65FC-9444-A99A-3307842D5537}" type="parTrans" cxnId="{31426494-D37C-0C48-A219-0BDE5FFA5449}">
      <dgm:prSet/>
      <dgm:spPr/>
      <dgm:t>
        <a:bodyPr/>
        <a:lstStyle/>
        <a:p>
          <a:endParaRPr lang="en-GB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AE18F1-E2D7-044C-AFD3-3D13C70EC584}" type="sibTrans" cxnId="{31426494-D37C-0C48-A219-0BDE5FFA5449}">
      <dgm:prSet/>
      <dgm:spPr/>
      <dgm:t>
        <a:bodyPr/>
        <a:lstStyle/>
        <a:p>
          <a:endParaRPr lang="en-GB" sz="220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70E474-3070-5E43-AA49-39552380AFEC}">
      <dgm:prSet custT="1"/>
      <dgm:spPr/>
      <dgm:t>
        <a:bodyPr/>
        <a:lstStyle/>
        <a:p>
          <a:r>
            <a: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ACES</a:t>
          </a:r>
        </a:p>
      </dgm:t>
    </dgm:pt>
    <dgm:pt modelId="{04BAB869-7C1B-9E46-8DC7-C9EFBB2AC7A4}" type="parTrans" cxnId="{5F2D54AA-3B5A-EB44-9EFE-E1645D7A8ED7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B6F72E-6875-FF45-A596-48C40E7012FC}" type="sibTrans" cxnId="{5F2D54AA-3B5A-EB44-9EFE-E1645D7A8ED7}">
      <dgm:prSet/>
      <dgm:spPr/>
      <dgm:t>
        <a:bodyPr/>
        <a:lstStyle/>
        <a:p>
          <a:endParaRPr lang="en-GB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292BE7-0399-3444-A87C-39A2FFA358D9}" type="pres">
      <dgm:prSet presAssocID="{9A61DC50-5F0C-487B-BC78-F7358B10A164}" presName="vert0" presStyleCnt="0">
        <dgm:presLayoutVars>
          <dgm:dir/>
          <dgm:animOne val="branch"/>
          <dgm:animLvl val="lvl"/>
        </dgm:presLayoutVars>
      </dgm:prSet>
      <dgm:spPr/>
    </dgm:pt>
    <dgm:pt modelId="{6AB51169-B424-BD41-991A-8B6364B4ACEB}" type="pres">
      <dgm:prSet presAssocID="{7ACC23C4-00B3-46EB-8921-F873C045408F}" presName="thickLine" presStyleLbl="alignNode1" presStyleIdx="0" presStyleCnt="7"/>
      <dgm:spPr/>
    </dgm:pt>
    <dgm:pt modelId="{19A3E965-8343-D44A-9950-7F68BA938DAE}" type="pres">
      <dgm:prSet presAssocID="{7ACC23C4-00B3-46EB-8921-F873C045408F}" presName="horz1" presStyleCnt="0"/>
      <dgm:spPr/>
    </dgm:pt>
    <dgm:pt modelId="{E7434F61-42B0-4C46-9677-531A7BF0C62C}" type="pres">
      <dgm:prSet presAssocID="{7ACC23C4-00B3-46EB-8921-F873C045408F}" presName="tx1" presStyleLbl="revTx" presStyleIdx="0" presStyleCnt="7"/>
      <dgm:spPr/>
    </dgm:pt>
    <dgm:pt modelId="{65F14B8F-F855-7646-8CC2-752361162666}" type="pres">
      <dgm:prSet presAssocID="{7ACC23C4-00B3-46EB-8921-F873C045408F}" presName="vert1" presStyleCnt="0"/>
      <dgm:spPr/>
    </dgm:pt>
    <dgm:pt modelId="{1A6AC4BA-130D-6741-9317-4759415358E1}" type="pres">
      <dgm:prSet presAssocID="{195E6AF2-002E-45D8-A784-A9E3B9DE7245}" presName="thickLine" presStyleLbl="alignNode1" presStyleIdx="1" presStyleCnt="7"/>
      <dgm:spPr/>
    </dgm:pt>
    <dgm:pt modelId="{C24CA238-9B74-EF49-9FE9-1D7A0670ACBB}" type="pres">
      <dgm:prSet presAssocID="{195E6AF2-002E-45D8-A784-A9E3B9DE7245}" presName="horz1" presStyleCnt="0"/>
      <dgm:spPr/>
    </dgm:pt>
    <dgm:pt modelId="{63AFCAA3-3EF0-7D48-A101-3E3642607A2E}" type="pres">
      <dgm:prSet presAssocID="{195E6AF2-002E-45D8-A784-A9E3B9DE7245}" presName="tx1" presStyleLbl="revTx" presStyleIdx="1" presStyleCnt="7"/>
      <dgm:spPr/>
    </dgm:pt>
    <dgm:pt modelId="{BCB25044-0BD4-9D44-B1ED-41EE99CCA682}" type="pres">
      <dgm:prSet presAssocID="{195E6AF2-002E-45D8-A784-A9E3B9DE7245}" presName="vert1" presStyleCnt="0"/>
      <dgm:spPr/>
    </dgm:pt>
    <dgm:pt modelId="{AD622888-525A-0745-B462-DC93E05430DF}" type="pres">
      <dgm:prSet presAssocID="{69F9BA1C-382C-42E6-B6D9-476A1FD6D9EE}" presName="thickLine" presStyleLbl="alignNode1" presStyleIdx="2" presStyleCnt="7"/>
      <dgm:spPr/>
    </dgm:pt>
    <dgm:pt modelId="{39772728-5B91-5D46-92F4-DF9F3055385C}" type="pres">
      <dgm:prSet presAssocID="{69F9BA1C-382C-42E6-B6D9-476A1FD6D9EE}" presName="horz1" presStyleCnt="0"/>
      <dgm:spPr/>
    </dgm:pt>
    <dgm:pt modelId="{893591AD-1E85-3F4F-8ECA-51BAA6B47117}" type="pres">
      <dgm:prSet presAssocID="{69F9BA1C-382C-42E6-B6D9-476A1FD6D9EE}" presName="tx1" presStyleLbl="revTx" presStyleIdx="2" presStyleCnt="7"/>
      <dgm:spPr/>
    </dgm:pt>
    <dgm:pt modelId="{8D91638C-B06F-8B40-B978-733DDEFDE7C8}" type="pres">
      <dgm:prSet presAssocID="{69F9BA1C-382C-42E6-B6D9-476A1FD6D9EE}" presName="vert1" presStyleCnt="0"/>
      <dgm:spPr/>
    </dgm:pt>
    <dgm:pt modelId="{E1BA6307-EC10-354B-B74C-BE9B8EFA02D7}" type="pres">
      <dgm:prSet presAssocID="{D270E474-3070-5E43-AA49-39552380AFEC}" presName="thickLine" presStyleLbl="alignNode1" presStyleIdx="3" presStyleCnt="7"/>
      <dgm:spPr/>
    </dgm:pt>
    <dgm:pt modelId="{C240A960-3D3D-6D4D-B6D3-2B561A28A2E5}" type="pres">
      <dgm:prSet presAssocID="{D270E474-3070-5E43-AA49-39552380AFEC}" presName="horz1" presStyleCnt="0"/>
      <dgm:spPr/>
    </dgm:pt>
    <dgm:pt modelId="{751649F2-D9C8-7F4A-A07F-87B311773C37}" type="pres">
      <dgm:prSet presAssocID="{D270E474-3070-5E43-AA49-39552380AFEC}" presName="tx1" presStyleLbl="revTx" presStyleIdx="3" presStyleCnt="7"/>
      <dgm:spPr/>
    </dgm:pt>
    <dgm:pt modelId="{0EF06A89-3F5B-D844-975A-0D159370A05C}" type="pres">
      <dgm:prSet presAssocID="{D270E474-3070-5E43-AA49-39552380AFEC}" presName="vert1" presStyleCnt="0"/>
      <dgm:spPr/>
    </dgm:pt>
    <dgm:pt modelId="{E03D5052-DBB9-3F4E-A310-E2680DE26A75}" type="pres">
      <dgm:prSet presAssocID="{D1A75D53-4026-D24D-8560-E83966D26DE2}" presName="thickLine" presStyleLbl="alignNode1" presStyleIdx="4" presStyleCnt="7"/>
      <dgm:spPr/>
    </dgm:pt>
    <dgm:pt modelId="{3769B052-EC02-D340-96DE-A01414D75339}" type="pres">
      <dgm:prSet presAssocID="{D1A75D53-4026-D24D-8560-E83966D26DE2}" presName="horz1" presStyleCnt="0"/>
      <dgm:spPr/>
    </dgm:pt>
    <dgm:pt modelId="{AB024F1C-8799-8B48-BC6C-12B1DF495508}" type="pres">
      <dgm:prSet presAssocID="{D1A75D53-4026-D24D-8560-E83966D26DE2}" presName="tx1" presStyleLbl="revTx" presStyleIdx="4" presStyleCnt="7"/>
      <dgm:spPr/>
    </dgm:pt>
    <dgm:pt modelId="{C5699BB4-745E-F341-A0D6-17E2DE3AD17E}" type="pres">
      <dgm:prSet presAssocID="{D1A75D53-4026-D24D-8560-E83966D26DE2}" presName="vert1" presStyleCnt="0"/>
      <dgm:spPr/>
    </dgm:pt>
    <dgm:pt modelId="{638607E2-C48A-5249-8D13-5B028AA42000}" type="pres">
      <dgm:prSet presAssocID="{57C9E813-15A7-C74F-8E1B-6CBA099F07E9}" presName="thickLine" presStyleLbl="alignNode1" presStyleIdx="5" presStyleCnt="7"/>
      <dgm:spPr/>
    </dgm:pt>
    <dgm:pt modelId="{72306C77-AA5A-1545-BD8D-27F66BDDAFDA}" type="pres">
      <dgm:prSet presAssocID="{57C9E813-15A7-C74F-8E1B-6CBA099F07E9}" presName="horz1" presStyleCnt="0"/>
      <dgm:spPr/>
    </dgm:pt>
    <dgm:pt modelId="{559502DA-B37F-9348-89FC-078D4646BD3F}" type="pres">
      <dgm:prSet presAssocID="{57C9E813-15A7-C74F-8E1B-6CBA099F07E9}" presName="tx1" presStyleLbl="revTx" presStyleIdx="5" presStyleCnt="7"/>
      <dgm:spPr/>
    </dgm:pt>
    <dgm:pt modelId="{DD108932-553D-4E43-904F-259A66502BF7}" type="pres">
      <dgm:prSet presAssocID="{57C9E813-15A7-C74F-8E1B-6CBA099F07E9}" presName="vert1" presStyleCnt="0"/>
      <dgm:spPr/>
    </dgm:pt>
    <dgm:pt modelId="{DC3AD32D-20C8-3D45-A070-1B7A0D854063}" type="pres">
      <dgm:prSet presAssocID="{E09222AF-2D01-4FCE-A453-C8F80FADD3A6}" presName="thickLine" presStyleLbl="alignNode1" presStyleIdx="6" presStyleCnt="7"/>
      <dgm:spPr/>
    </dgm:pt>
    <dgm:pt modelId="{B87C574B-E0AC-0243-9A39-9EF1B19CD33E}" type="pres">
      <dgm:prSet presAssocID="{E09222AF-2D01-4FCE-A453-C8F80FADD3A6}" presName="horz1" presStyleCnt="0"/>
      <dgm:spPr/>
    </dgm:pt>
    <dgm:pt modelId="{3FF74C74-35E3-534B-8AF8-9E47E02901D2}" type="pres">
      <dgm:prSet presAssocID="{E09222AF-2D01-4FCE-A453-C8F80FADD3A6}" presName="tx1" presStyleLbl="revTx" presStyleIdx="6" presStyleCnt="7"/>
      <dgm:spPr/>
    </dgm:pt>
    <dgm:pt modelId="{7EC177A9-1F6F-0444-8FC3-FC4D0E07118F}" type="pres">
      <dgm:prSet presAssocID="{E09222AF-2D01-4FCE-A453-C8F80FADD3A6}" presName="vert1" presStyleCnt="0"/>
      <dgm:spPr/>
    </dgm:pt>
  </dgm:ptLst>
  <dgm:cxnLst>
    <dgm:cxn modelId="{7BD25348-DBDB-074A-9BA0-6A48590FA669}" srcId="{9A61DC50-5F0C-487B-BC78-F7358B10A164}" destId="{D1A75D53-4026-D24D-8560-E83966D26DE2}" srcOrd="4" destOrd="0" parTransId="{1BE05D85-2DA0-9247-BA48-FD8726650973}" sibTransId="{DFA82B70-0D1B-D144-8DB7-A47AAEC744E3}"/>
    <dgm:cxn modelId="{9005718B-CD06-4DDD-984E-C374FC7D147C}" srcId="{9A61DC50-5F0C-487B-BC78-F7358B10A164}" destId="{69F9BA1C-382C-42E6-B6D9-476A1FD6D9EE}" srcOrd="2" destOrd="0" parTransId="{3DAE540C-F9B7-4ED4-B718-907C1C055926}" sibTransId="{CD633953-E5FF-4DD3-B93B-5A34F2667450}"/>
    <dgm:cxn modelId="{31426494-D37C-0C48-A219-0BDE5FFA5449}" srcId="{9A61DC50-5F0C-487B-BC78-F7358B10A164}" destId="{57C9E813-15A7-C74F-8E1B-6CBA099F07E9}" srcOrd="5" destOrd="0" parTransId="{5D20D817-65FC-9444-A99A-3307842D5537}" sibTransId="{F9AE18F1-E2D7-044C-AFD3-3D13C70EC584}"/>
    <dgm:cxn modelId="{FFEE549B-74F3-44DF-8E8F-6BE3385F77ED}" srcId="{9A61DC50-5F0C-487B-BC78-F7358B10A164}" destId="{7ACC23C4-00B3-46EB-8921-F873C045408F}" srcOrd="0" destOrd="0" parTransId="{64EE830C-82C4-41FB-82A7-40C876150D72}" sibTransId="{FB573BFA-7CE3-468A-988D-C9F40FAFCD3A}"/>
    <dgm:cxn modelId="{40C772A1-C1AB-1F4A-916D-EF3382ECAD6C}" type="presOf" srcId="{7ACC23C4-00B3-46EB-8921-F873C045408F}" destId="{E7434F61-42B0-4C46-9677-531A7BF0C62C}" srcOrd="0" destOrd="0" presId="urn:microsoft.com/office/officeart/2008/layout/LinedList"/>
    <dgm:cxn modelId="{E6DA0EA4-4494-6948-8DC8-7D2F9543DF29}" type="presOf" srcId="{D270E474-3070-5E43-AA49-39552380AFEC}" destId="{751649F2-D9C8-7F4A-A07F-87B311773C37}" srcOrd="0" destOrd="0" presId="urn:microsoft.com/office/officeart/2008/layout/LinedList"/>
    <dgm:cxn modelId="{998E5CA7-9F11-2841-B8AF-EAF282C68E6A}" type="presOf" srcId="{E09222AF-2D01-4FCE-A453-C8F80FADD3A6}" destId="{3FF74C74-35E3-534B-8AF8-9E47E02901D2}" srcOrd="0" destOrd="0" presId="urn:microsoft.com/office/officeart/2008/layout/LinedList"/>
    <dgm:cxn modelId="{5F2D54AA-3B5A-EB44-9EFE-E1645D7A8ED7}" srcId="{9A61DC50-5F0C-487B-BC78-F7358B10A164}" destId="{D270E474-3070-5E43-AA49-39552380AFEC}" srcOrd="3" destOrd="0" parTransId="{04BAB869-7C1B-9E46-8DC7-C9EFBB2AC7A4}" sibTransId="{5DB6F72E-6875-FF45-A596-48C40E7012FC}"/>
    <dgm:cxn modelId="{F45784B8-5859-44BC-BA47-5B29897FB804}" srcId="{9A61DC50-5F0C-487B-BC78-F7358B10A164}" destId="{E09222AF-2D01-4FCE-A453-C8F80FADD3A6}" srcOrd="6" destOrd="0" parTransId="{FC8E11CB-B1C7-40E3-A306-862A37D23E67}" sibTransId="{D01BAB56-C845-4F1D-87A8-87665FA41077}"/>
    <dgm:cxn modelId="{A0B992C6-660D-3F4F-B66F-F28E2208B78D}" type="presOf" srcId="{69F9BA1C-382C-42E6-B6D9-476A1FD6D9EE}" destId="{893591AD-1E85-3F4F-8ECA-51BAA6B47117}" srcOrd="0" destOrd="0" presId="urn:microsoft.com/office/officeart/2008/layout/LinedList"/>
    <dgm:cxn modelId="{39B088CF-7958-3F4D-9A65-F5467C6E19D2}" type="presOf" srcId="{195E6AF2-002E-45D8-A784-A9E3B9DE7245}" destId="{63AFCAA3-3EF0-7D48-A101-3E3642607A2E}" srcOrd="0" destOrd="0" presId="urn:microsoft.com/office/officeart/2008/layout/LinedList"/>
    <dgm:cxn modelId="{076551D3-F5F2-954C-98B5-EAFFDFD960E9}" type="presOf" srcId="{9A61DC50-5F0C-487B-BC78-F7358B10A164}" destId="{5F292BE7-0399-3444-A87C-39A2FFA358D9}" srcOrd="0" destOrd="0" presId="urn:microsoft.com/office/officeart/2008/layout/LinedList"/>
    <dgm:cxn modelId="{33E1C5DF-1FDF-4E9A-B5D5-59054F36D393}" srcId="{9A61DC50-5F0C-487B-BC78-F7358B10A164}" destId="{195E6AF2-002E-45D8-A784-A9E3B9DE7245}" srcOrd="1" destOrd="0" parTransId="{F56C76D6-6377-4E40-8F71-DCEDF1BAC579}" sibTransId="{B20B3F10-2EBB-4912-9417-D9849DB39477}"/>
    <dgm:cxn modelId="{A5752BF9-5D12-4B44-91C1-C6D6DCCAA2BC}" type="presOf" srcId="{D1A75D53-4026-D24D-8560-E83966D26DE2}" destId="{AB024F1C-8799-8B48-BC6C-12B1DF495508}" srcOrd="0" destOrd="0" presId="urn:microsoft.com/office/officeart/2008/layout/LinedList"/>
    <dgm:cxn modelId="{5D4A47FE-BADD-F741-AACA-C3446E9B96AA}" type="presOf" srcId="{57C9E813-15A7-C74F-8E1B-6CBA099F07E9}" destId="{559502DA-B37F-9348-89FC-078D4646BD3F}" srcOrd="0" destOrd="0" presId="urn:microsoft.com/office/officeart/2008/layout/LinedList"/>
    <dgm:cxn modelId="{2F23EE92-CEC7-F543-8565-D945F039108B}" type="presParOf" srcId="{5F292BE7-0399-3444-A87C-39A2FFA358D9}" destId="{6AB51169-B424-BD41-991A-8B6364B4ACEB}" srcOrd="0" destOrd="0" presId="urn:microsoft.com/office/officeart/2008/layout/LinedList"/>
    <dgm:cxn modelId="{D1409848-0EB3-1D41-B757-ADACAEC284E8}" type="presParOf" srcId="{5F292BE7-0399-3444-A87C-39A2FFA358D9}" destId="{19A3E965-8343-D44A-9950-7F68BA938DAE}" srcOrd="1" destOrd="0" presId="urn:microsoft.com/office/officeart/2008/layout/LinedList"/>
    <dgm:cxn modelId="{71D4625C-74F3-0C41-9634-37036E8CBE5C}" type="presParOf" srcId="{19A3E965-8343-D44A-9950-7F68BA938DAE}" destId="{E7434F61-42B0-4C46-9677-531A7BF0C62C}" srcOrd="0" destOrd="0" presId="urn:microsoft.com/office/officeart/2008/layout/LinedList"/>
    <dgm:cxn modelId="{FC571099-DFE6-984C-A28F-6392B7AA3488}" type="presParOf" srcId="{19A3E965-8343-D44A-9950-7F68BA938DAE}" destId="{65F14B8F-F855-7646-8CC2-752361162666}" srcOrd="1" destOrd="0" presId="urn:microsoft.com/office/officeart/2008/layout/LinedList"/>
    <dgm:cxn modelId="{F375CF3C-246F-E248-A697-C49976AA1CA3}" type="presParOf" srcId="{5F292BE7-0399-3444-A87C-39A2FFA358D9}" destId="{1A6AC4BA-130D-6741-9317-4759415358E1}" srcOrd="2" destOrd="0" presId="urn:microsoft.com/office/officeart/2008/layout/LinedList"/>
    <dgm:cxn modelId="{667B21D5-B0AD-9C4F-988F-066283BB3230}" type="presParOf" srcId="{5F292BE7-0399-3444-A87C-39A2FFA358D9}" destId="{C24CA238-9B74-EF49-9FE9-1D7A0670ACBB}" srcOrd="3" destOrd="0" presId="urn:microsoft.com/office/officeart/2008/layout/LinedList"/>
    <dgm:cxn modelId="{2FCB3D5E-C98A-F344-BC0B-89FB6DBBD4D7}" type="presParOf" srcId="{C24CA238-9B74-EF49-9FE9-1D7A0670ACBB}" destId="{63AFCAA3-3EF0-7D48-A101-3E3642607A2E}" srcOrd="0" destOrd="0" presId="urn:microsoft.com/office/officeart/2008/layout/LinedList"/>
    <dgm:cxn modelId="{42B58A51-9D13-B344-A911-756017DA5C69}" type="presParOf" srcId="{C24CA238-9B74-EF49-9FE9-1D7A0670ACBB}" destId="{BCB25044-0BD4-9D44-B1ED-41EE99CCA682}" srcOrd="1" destOrd="0" presId="urn:microsoft.com/office/officeart/2008/layout/LinedList"/>
    <dgm:cxn modelId="{D53F6B75-04AA-C148-A21B-291FB6FF09E2}" type="presParOf" srcId="{5F292BE7-0399-3444-A87C-39A2FFA358D9}" destId="{AD622888-525A-0745-B462-DC93E05430DF}" srcOrd="4" destOrd="0" presId="urn:microsoft.com/office/officeart/2008/layout/LinedList"/>
    <dgm:cxn modelId="{07821D74-117B-BD46-BCE9-75EAFC686258}" type="presParOf" srcId="{5F292BE7-0399-3444-A87C-39A2FFA358D9}" destId="{39772728-5B91-5D46-92F4-DF9F3055385C}" srcOrd="5" destOrd="0" presId="urn:microsoft.com/office/officeart/2008/layout/LinedList"/>
    <dgm:cxn modelId="{05FFF1F1-04CB-3349-B992-1E4FC4C68EAC}" type="presParOf" srcId="{39772728-5B91-5D46-92F4-DF9F3055385C}" destId="{893591AD-1E85-3F4F-8ECA-51BAA6B47117}" srcOrd="0" destOrd="0" presId="urn:microsoft.com/office/officeart/2008/layout/LinedList"/>
    <dgm:cxn modelId="{D141481D-E5D0-9F4E-BA14-A16CFD73AB04}" type="presParOf" srcId="{39772728-5B91-5D46-92F4-DF9F3055385C}" destId="{8D91638C-B06F-8B40-B978-733DDEFDE7C8}" srcOrd="1" destOrd="0" presId="urn:microsoft.com/office/officeart/2008/layout/LinedList"/>
    <dgm:cxn modelId="{1319FCE2-8568-5545-A1A3-30F235CF173E}" type="presParOf" srcId="{5F292BE7-0399-3444-A87C-39A2FFA358D9}" destId="{E1BA6307-EC10-354B-B74C-BE9B8EFA02D7}" srcOrd="6" destOrd="0" presId="urn:microsoft.com/office/officeart/2008/layout/LinedList"/>
    <dgm:cxn modelId="{9C851098-3953-0244-B723-CBAF14B2824E}" type="presParOf" srcId="{5F292BE7-0399-3444-A87C-39A2FFA358D9}" destId="{C240A960-3D3D-6D4D-B6D3-2B561A28A2E5}" srcOrd="7" destOrd="0" presId="urn:microsoft.com/office/officeart/2008/layout/LinedList"/>
    <dgm:cxn modelId="{8DCB4975-3DF6-5A4C-A537-2E9D3790D15A}" type="presParOf" srcId="{C240A960-3D3D-6D4D-B6D3-2B561A28A2E5}" destId="{751649F2-D9C8-7F4A-A07F-87B311773C37}" srcOrd="0" destOrd="0" presId="urn:microsoft.com/office/officeart/2008/layout/LinedList"/>
    <dgm:cxn modelId="{4529B29E-1F96-8347-B198-AA83F2E6D633}" type="presParOf" srcId="{C240A960-3D3D-6D4D-B6D3-2B561A28A2E5}" destId="{0EF06A89-3F5B-D844-975A-0D159370A05C}" srcOrd="1" destOrd="0" presId="urn:microsoft.com/office/officeart/2008/layout/LinedList"/>
    <dgm:cxn modelId="{BD56FE1B-95A0-C549-95E6-B498AA803DDD}" type="presParOf" srcId="{5F292BE7-0399-3444-A87C-39A2FFA358D9}" destId="{E03D5052-DBB9-3F4E-A310-E2680DE26A75}" srcOrd="8" destOrd="0" presId="urn:microsoft.com/office/officeart/2008/layout/LinedList"/>
    <dgm:cxn modelId="{0B615F7A-E30F-A64D-A05D-A6BBA5DDC43A}" type="presParOf" srcId="{5F292BE7-0399-3444-A87C-39A2FFA358D9}" destId="{3769B052-EC02-D340-96DE-A01414D75339}" srcOrd="9" destOrd="0" presId="urn:microsoft.com/office/officeart/2008/layout/LinedList"/>
    <dgm:cxn modelId="{E3765684-1807-F14F-A39A-0B5FE8A75124}" type="presParOf" srcId="{3769B052-EC02-D340-96DE-A01414D75339}" destId="{AB024F1C-8799-8B48-BC6C-12B1DF495508}" srcOrd="0" destOrd="0" presId="urn:microsoft.com/office/officeart/2008/layout/LinedList"/>
    <dgm:cxn modelId="{8EAEE759-3A71-0A4A-BFBA-EE1094EB217A}" type="presParOf" srcId="{3769B052-EC02-D340-96DE-A01414D75339}" destId="{C5699BB4-745E-F341-A0D6-17E2DE3AD17E}" srcOrd="1" destOrd="0" presId="urn:microsoft.com/office/officeart/2008/layout/LinedList"/>
    <dgm:cxn modelId="{2DBD6CA1-BBB2-9247-B346-C2692BA5CF48}" type="presParOf" srcId="{5F292BE7-0399-3444-A87C-39A2FFA358D9}" destId="{638607E2-C48A-5249-8D13-5B028AA42000}" srcOrd="10" destOrd="0" presId="urn:microsoft.com/office/officeart/2008/layout/LinedList"/>
    <dgm:cxn modelId="{679C6ED8-CF4A-C14E-B85B-BC2095E6AD1E}" type="presParOf" srcId="{5F292BE7-0399-3444-A87C-39A2FFA358D9}" destId="{72306C77-AA5A-1545-BD8D-27F66BDDAFDA}" srcOrd="11" destOrd="0" presId="urn:microsoft.com/office/officeart/2008/layout/LinedList"/>
    <dgm:cxn modelId="{C8DF9C8B-76BD-8241-B64B-4F309A8E879C}" type="presParOf" srcId="{72306C77-AA5A-1545-BD8D-27F66BDDAFDA}" destId="{559502DA-B37F-9348-89FC-078D4646BD3F}" srcOrd="0" destOrd="0" presId="urn:microsoft.com/office/officeart/2008/layout/LinedList"/>
    <dgm:cxn modelId="{556FE0FB-3655-5A41-8108-B202853A6D24}" type="presParOf" srcId="{72306C77-AA5A-1545-BD8D-27F66BDDAFDA}" destId="{DD108932-553D-4E43-904F-259A66502BF7}" srcOrd="1" destOrd="0" presId="urn:microsoft.com/office/officeart/2008/layout/LinedList"/>
    <dgm:cxn modelId="{D37A9885-875B-9F4D-8D51-AA494D5EA21A}" type="presParOf" srcId="{5F292BE7-0399-3444-A87C-39A2FFA358D9}" destId="{DC3AD32D-20C8-3D45-A070-1B7A0D854063}" srcOrd="12" destOrd="0" presId="urn:microsoft.com/office/officeart/2008/layout/LinedList"/>
    <dgm:cxn modelId="{9A821709-1E61-A746-B405-96B4EA9334BF}" type="presParOf" srcId="{5F292BE7-0399-3444-A87C-39A2FFA358D9}" destId="{B87C574B-E0AC-0243-9A39-9EF1B19CD33E}" srcOrd="13" destOrd="0" presId="urn:microsoft.com/office/officeart/2008/layout/LinedList"/>
    <dgm:cxn modelId="{30D9AC4C-AD3F-364E-89CF-F4FD3BB76B51}" type="presParOf" srcId="{B87C574B-E0AC-0243-9A39-9EF1B19CD33E}" destId="{3FF74C74-35E3-534B-8AF8-9E47E02901D2}" srcOrd="0" destOrd="0" presId="urn:microsoft.com/office/officeart/2008/layout/LinedList"/>
    <dgm:cxn modelId="{3A3E8DB7-7007-3B41-BD61-A567FD6FA78F}" type="presParOf" srcId="{B87C574B-E0AC-0243-9A39-9EF1B19CD33E}" destId="{7EC177A9-1F6F-0444-8FC3-FC4D0E0711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085B61-3E48-4F40-92CA-68D1C5F85622}" type="doc">
      <dgm:prSet loTypeId="urn:microsoft.com/office/officeart/2005/8/layout/cycle6" loCatId="cycle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9D3E4C5-6D58-4FE5-9335-D379B179B7BF}">
      <dgm:prSet/>
      <dgm:spPr>
        <a:solidFill>
          <a:srgbClr val="B9EDBC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Mild</a:t>
          </a:r>
        </a:p>
      </dgm:t>
    </dgm:pt>
    <dgm:pt modelId="{309B95FA-DA84-4836-97D8-35A3D8E498A6}" type="parTrans" cxnId="{727E4E28-1EC3-4A9B-BDFB-5465AC0044B2}">
      <dgm:prSet/>
      <dgm:spPr/>
      <dgm:t>
        <a:bodyPr/>
        <a:lstStyle/>
        <a:p>
          <a:endParaRPr lang="en-US"/>
        </a:p>
      </dgm:t>
    </dgm:pt>
    <dgm:pt modelId="{14143474-FB97-4A76-BE14-69156ADEB121}" type="sibTrans" cxnId="{727E4E28-1EC3-4A9B-BDFB-5465AC0044B2}">
      <dgm:prSet/>
      <dgm:spPr/>
      <dgm:t>
        <a:bodyPr/>
        <a:lstStyle/>
        <a:p>
          <a:endParaRPr lang="en-US"/>
        </a:p>
      </dgm:t>
    </dgm:pt>
    <dgm:pt modelId="{9C75EFE4-9803-4850-BB4E-E0FD36079A32}">
      <dgm:prSet/>
      <dgm:spPr>
        <a:solidFill>
          <a:srgbClr val="FED7BC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Moderate</a:t>
          </a:r>
        </a:p>
      </dgm:t>
    </dgm:pt>
    <dgm:pt modelId="{D9614E29-3C0A-4A24-9F92-42923C726B26}" type="parTrans" cxnId="{7C323800-E3D5-4993-B42F-27D74F26EA39}">
      <dgm:prSet/>
      <dgm:spPr/>
      <dgm:t>
        <a:bodyPr/>
        <a:lstStyle/>
        <a:p>
          <a:endParaRPr lang="en-US"/>
        </a:p>
      </dgm:t>
    </dgm:pt>
    <dgm:pt modelId="{3360CBFC-0DF7-4198-AEB9-FDF7866DC3E4}" type="sibTrans" cxnId="{7C323800-E3D5-4993-B42F-27D74F26EA39}">
      <dgm:prSet/>
      <dgm:spPr/>
      <dgm:t>
        <a:bodyPr/>
        <a:lstStyle/>
        <a:p>
          <a:endParaRPr lang="en-US"/>
        </a:p>
      </dgm:t>
    </dgm:pt>
    <dgm:pt modelId="{D665E5C6-D0F1-4E55-B5CB-26E9129095B1}">
      <dgm:prSet/>
      <dgm:spPr>
        <a:solidFill>
          <a:srgbClr val="76D6FF"/>
        </a:solidFill>
      </dgm:spPr>
      <dgm:t>
        <a:bodyPr/>
        <a:lstStyle/>
        <a:p>
          <a:r>
            <a:rPr lang="en-US" dirty="0">
              <a:solidFill>
                <a:schemeClr val="bg1"/>
              </a:solidFill>
            </a:rPr>
            <a:t>Severe</a:t>
          </a:r>
        </a:p>
      </dgm:t>
    </dgm:pt>
    <dgm:pt modelId="{8CF0ADD1-9D24-4837-9E16-DA551F2F8069}" type="parTrans" cxnId="{E0244B6C-DA43-41BB-A96D-01715CDBF124}">
      <dgm:prSet/>
      <dgm:spPr/>
      <dgm:t>
        <a:bodyPr/>
        <a:lstStyle/>
        <a:p>
          <a:endParaRPr lang="en-US"/>
        </a:p>
      </dgm:t>
    </dgm:pt>
    <dgm:pt modelId="{C5589976-156D-4529-B478-09AF69500CB1}" type="sibTrans" cxnId="{E0244B6C-DA43-41BB-A96D-01715CDBF124}">
      <dgm:prSet/>
      <dgm:spPr/>
      <dgm:t>
        <a:bodyPr/>
        <a:lstStyle/>
        <a:p>
          <a:endParaRPr lang="en-US"/>
        </a:p>
      </dgm:t>
    </dgm:pt>
    <dgm:pt modelId="{A48CFA71-E811-4D40-A556-4BA6132A3CF9}" type="pres">
      <dgm:prSet presAssocID="{8B085B61-3E48-4F40-92CA-68D1C5F85622}" presName="cycle" presStyleCnt="0">
        <dgm:presLayoutVars>
          <dgm:dir/>
          <dgm:resizeHandles val="exact"/>
        </dgm:presLayoutVars>
      </dgm:prSet>
      <dgm:spPr/>
    </dgm:pt>
    <dgm:pt modelId="{E9A42955-94E8-5A4F-96E0-E861C53BBBE3}" type="pres">
      <dgm:prSet presAssocID="{59D3E4C5-6D58-4FE5-9335-D379B179B7BF}" presName="node" presStyleLbl="node1" presStyleIdx="0" presStyleCnt="3">
        <dgm:presLayoutVars>
          <dgm:bulletEnabled val="1"/>
        </dgm:presLayoutVars>
      </dgm:prSet>
      <dgm:spPr/>
    </dgm:pt>
    <dgm:pt modelId="{670935E2-6044-9045-AC32-2FCA6004296B}" type="pres">
      <dgm:prSet presAssocID="{59D3E4C5-6D58-4FE5-9335-D379B179B7BF}" presName="spNode" presStyleCnt="0"/>
      <dgm:spPr/>
    </dgm:pt>
    <dgm:pt modelId="{2005F059-AEE9-5141-BAEB-A396EAAC3E86}" type="pres">
      <dgm:prSet presAssocID="{14143474-FB97-4A76-BE14-69156ADEB121}" presName="sibTrans" presStyleLbl="sibTrans1D1" presStyleIdx="0" presStyleCnt="3"/>
      <dgm:spPr/>
    </dgm:pt>
    <dgm:pt modelId="{8E29B28D-5DBC-534D-8859-42A54AC329F3}" type="pres">
      <dgm:prSet presAssocID="{9C75EFE4-9803-4850-BB4E-E0FD36079A32}" presName="node" presStyleLbl="node1" presStyleIdx="1" presStyleCnt="3">
        <dgm:presLayoutVars>
          <dgm:bulletEnabled val="1"/>
        </dgm:presLayoutVars>
      </dgm:prSet>
      <dgm:spPr/>
    </dgm:pt>
    <dgm:pt modelId="{ED0FC6FE-E5F6-2647-8224-08A3D4A672C9}" type="pres">
      <dgm:prSet presAssocID="{9C75EFE4-9803-4850-BB4E-E0FD36079A32}" presName="spNode" presStyleCnt="0"/>
      <dgm:spPr/>
    </dgm:pt>
    <dgm:pt modelId="{AC509B64-B031-1045-A2AD-B6788ADE45F4}" type="pres">
      <dgm:prSet presAssocID="{3360CBFC-0DF7-4198-AEB9-FDF7866DC3E4}" presName="sibTrans" presStyleLbl="sibTrans1D1" presStyleIdx="1" presStyleCnt="3"/>
      <dgm:spPr/>
    </dgm:pt>
    <dgm:pt modelId="{71317F93-0F09-E548-9D22-BBA7874BA8D5}" type="pres">
      <dgm:prSet presAssocID="{D665E5C6-D0F1-4E55-B5CB-26E9129095B1}" presName="node" presStyleLbl="node1" presStyleIdx="2" presStyleCnt="3">
        <dgm:presLayoutVars>
          <dgm:bulletEnabled val="1"/>
        </dgm:presLayoutVars>
      </dgm:prSet>
      <dgm:spPr/>
    </dgm:pt>
    <dgm:pt modelId="{FE745A45-CA27-3F4E-A855-94189786A279}" type="pres">
      <dgm:prSet presAssocID="{D665E5C6-D0F1-4E55-B5CB-26E9129095B1}" presName="spNode" presStyleCnt="0"/>
      <dgm:spPr/>
    </dgm:pt>
    <dgm:pt modelId="{81D1C834-8F8F-F149-9129-88E415F32714}" type="pres">
      <dgm:prSet presAssocID="{C5589976-156D-4529-B478-09AF69500CB1}" presName="sibTrans" presStyleLbl="sibTrans1D1" presStyleIdx="2" presStyleCnt="3"/>
      <dgm:spPr/>
    </dgm:pt>
  </dgm:ptLst>
  <dgm:cxnLst>
    <dgm:cxn modelId="{7C323800-E3D5-4993-B42F-27D74F26EA39}" srcId="{8B085B61-3E48-4F40-92CA-68D1C5F85622}" destId="{9C75EFE4-9803-4850-BB4E-E0FD36079A32}" srcOrd="1" destOrd="0" parTransId="{D9614E29-3C0A-4A24-9F92-42923C726B26}" sibTransId="{3360CBFC-0DF7-4198-AEB9-FDF7866DC3E4}"/>
    <dgm:cxn modelId="{727E4E28-1EC3-4A9B-BDFB-5465AC0044B2}" srcId="{8B085B61-3E48-4F40-92CA-68D1C5F85622}" destId="{59D3E4C5-6D58-4FE5-9335-D379B179B7BF}" srcOrd="0" destOrd="0" parTransId="{309B95FA-DA84-4836-97D8-35A3D8E498A6}" sibTransId="{14143474-FB97-4A76-BE14-69156ADEB121}"/>
    <dgm:cxn modelId="{16E19A63-BD75-7946-99F5-7248123079B4}" type="presOf" srcId="{59D3E4C5-6D58-4FE5-9335-D379B179B7BF}" destId="{E9A42955-94E8-5A4F-96E0-E861C53BBBE3}" srcOrd="0" destOrd="0" presId="urn:microsoft.com/office/officeart/2005/8/layout/cycle6"/>
    <dgm:cxn modelId="{5CD6FA64-BE79-A141-84C4-48B3345B22BC}" type="presOf" srcId="{D665E5C6-D0F1-4E55-B5CB-26E9129095B1}" destId="{71317F93-0F09-E548-9D22-BBA7874BA8D5}" srcOrd="0" destOrd="0" presId="urn:microsoft.com/office/officeart/2005/8/layout/cycle6"/>
    <dgm:cxn modelId="{E0244B6C-DA43-41BB-A96D-01715CDBF124}" srcId="{8B085B61-3E48-4F40-92CA-68D1C5F85622}" destId="{D665E5C6-D0F1-4E55-B5CB-26E9129095B1}" srcOrd="2" destOrd="0" parTransId="{8CF0ADD1-9D24-4837-9E16-DA551F2F8069}" sibTransId="{C5589976-156D-4529-B478-09AF69500CB1}"/>
    <dgm:cxn modelId="{0D8F2F93-0838-594B-B2DF-34D1B6D3E673}" type="presOf" srcId="{9C75EFE4-9803-4850-BB4E-E0FD36079A32}" destId="{8E29B28D-5DBC-534D-8859-42A54AC329F3}" srcOrd="0" destOrd="0" presId="urn:microsoft.com/office/officeart/2005/8/layout/cycle6"/>
    <dgm:cxn modelId="{0C2DF0A3-F820-D440-BB11-2BA18C2BC487}" type="presOf" srcId="{14143474-FB97-4A76-BE14-69156ADEB121}" destId="{2005F059-AEE9-5141-BAEB-A396EAAC3E86}" srcOrd="0" destOrd="0" presId="urn:microsoft.com/office/officeart/2005/8/layout/cycle6"/>
    <dgm:cxn modelId="{BD8091D2-19A6-5B45-9225-7CEB0BAE013C}" type="presOf" srcId="{3360CBFC-0DF7-4198-AEB9-FDF7866DC3E4}" destId="{AC509B64-B031-1045-A2AD-B6788ADE45F4}" srcOrd="0" destOrd="0" presId="urn:microsoft.com/office/officeart/2005/8/layout/cycle6"/>
    <dgm:cxn modelId="{123518E3-E5E3-E140-9A64-C46D09F6007C}" type="presOf" srcId="{8B085B61-3E48-4F40-92CA-68D1C5F85622}" destId="{A48CFA71-E811-4D40-A556-4BA6132A3CF9}" srcOrd="0" destOrd="0" presId="urn:microsoft.com/office/officeart/2005/8/layout/cycle6"/>
    <dgm:cxn modelId="{850152E9-B789-274A-BD17-12F095851F70}" type="presOf" srcId="{C5589976-156D-4529-B478-09AF69500CB1}" destId="{81D1C834-8F8F-F149-9129-88E415F32714}" srcOrd="0" destOrd="0" presId="urn:microsoft.com/office/officeart/2005/8/layout/cycle6"/>
    <dgm:cxn modelId="{EF574543-BCB8-CF48-8A9D-A340ACFD8B3F}" type="presParOf" srcId="{A48CFA71-E811-4D40-A556-4BA6132A3CF9}" destId="{E9A42955-94E8-5A4F-96E0-E861C53BBBE3}" srcOrd="0" destOrd="0" presId="urn:microsoft.com/office/officeart/2005/8/layout/cycle6"/>
    <dgm:cxn modelId="{E23B04A1-428F-4C4D-BBE2-EB687E0C53C0}" type="presParOf" srcId="{A48CFA71-E811-4D40-A556-4BA6132A3CF9}" destId="{670935E2-6044-9045-AC32-2FCA6004296B}" srcOrd="1" destOrd="0" presId="urn:microsoft.com/office/officeart/2005/8/layout/cycle6"/>
    <dgm:cxn modelId="{628B2345-7CDC-F946-8A39-3F39734DBDC3}" type="presParOf" srcId="{A48CFA71-E811-4D40-A556-4BA6132A3CF9}" destId="{2005F059-AEE9-5141-BAEB-A396EAAC3E86}" srcOrd="2" destOrd="0" presId="urn:microsoft.com/office/officeart/2005/8/layout/cycle6"/>
    <dgm:cxn modelId="{B2436CB1-1C4C-7D4A-9893-AF84E891DE4E}" type="presParOf" srcId="{A48CFA71-E811-4D40-A556-4BA6132A3CF9}" destId="{8E29B28D-5DBC-534D-8859-42A54AC329F3}" srcOrd="3" destOrd="0" presId="urn:microsoft.com/office/officeart/2005/8/layout/cycle6"/>
    <dgm:cxn modelId="{A05734CB-0949-0048-89CB-164D8201F532}" type="presParOf" srcId="{A48CFA71-E811-4D40-A556-4BA6132A3CF9}" destId="{ED0FC6FE-E5F6-2647-8224-08A3D4A672C9}" srcOrd="4" destOrd="0" presId="urn:microsoft.com/office/officeart/2005/8/layout/cycle6"/>
    <dgm:cxn modelId="{30A0B69F-7454-7D46-83C7-5D784F6D7198}" type="presParOf" srcId="{A48CFA71-E811-4D40-A556-4BA6132A3CF9}" destId="{AC509B64-B031-1045-A2AD-B6788ADE45F4}" srcOrd="5" destOrd="0" presId="urn:microsoft.com/office/officeart/2005/8/layout/cycle6"/>
    <dgm:cxn modelId="{E16EF923-058B-E648-A8CF-76D0578177D2}" type="presParOf" srcId="{A48CFA71-E811-4D40-A556-4BA6132A3CF9}" destId="{71317F93-0F09-E548-9D22-BBA7874BA8D5}" srcOrd="6" destOrd="0" presId="urn:microsoft.com/office/officeart/2005/8/layout/cycle6"/>
    <dgm:cxn modelId="{28659DB7-883F-BD44-AD43-83E31B9BA3AC}" type="presParOf" srcId="{A48CFA71-E811-4D40-A556-4BA6132A3CF9}" destId="{FE745A45-CA27-3F4E-A855-94189786A279}" srcOrd="7" destOrd="0" presId="urn:microsoft.com/office/officeart/2005/8/layout/cycle6"/>
    <dgm:cxn modelId="{9C166892-A686-D94E-8CDF-983BE241CE19}" type="presParOf" srcId="{A48CFA71-E811-4D40-A556-4BA6132A3CF9}" destId="{81D1C834-8F8F-F149-9129-88E415F32714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B51169-B424-BD41-991A-8B6364B4ACEB}">
      <dsp:nvSpPr>
        <dsp:cNvPr id="0" name=""/>
        <dsp:cNvSpPr/>
      </dsp:nvSpPr>
      <dsp:spPr>
        <a:xfrm>
          <a:off x="0" y="531"/>
          <a:ext cx="52171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34F61-42B0-4C46-9677-531A7BF0C62C}">
      <dsp:nvSpPr>
        <dsp:cNvPr id="0" name=""/>
        <dsp:cNvSpPr/>
      </dsp:nvSpPr>
      <dsp:spPr>
        <a:xfrm>
          <a:off x="0" y="531"/>
          <a:ext cx="5217173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Domestic Abuse</a:t>
          </a:r>
        </a:p>
      </dsp:txBody>
      <dsp:txXfrm>
        <a:off x="0" y="531"/>
        <a:ext cx="5217173" cy="621467"/>
      </dsp:txXfrm>
    </dsp:sp>
    <dsp:sp modelId="{1A6AC4BA-130D-6741-9317-4759415358E1}">
      <dsp:nvSpPr>
        <dsp:cNvPr id="0" name=""/>
        <dsp:cNvSpPr/>
      </dsp:nvSpPr>
      <dsp:spPr>
        <a:xfrm>
          <a:off x="0" y="621999"/>
          <a:ext cx="52171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AFCAA3-3EF0-7D48-A101-3E3642607A2E}">
      <dsp:nvSpPr>
        <dsp:cNvPr id="0" name=""/>
        <dsp:cNvSpPr/>
      </dsp:nvSpPr>
      <dsp:spPr>
        <a:xfrm>
          <a:off x="0" y="621999"/>
          <a:ext cx="5217173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Bullying </a:t>
          </a:r>
        </a:p>
      </dsp:txBody>
      <dsp:txXfrm>
        <a:off x="0" y="621999"/>
        <a:ext cx="5217173" cy="621467"/>
      </dsp:txXfrm>
    </dsp:sp>
    <dsp:sp modelId="{AD622888-525A-0745-B462-DC93E05430DF}">
      <dsp:nvSpPr>
        <dsp:cNvPr id="0" name=""/>
        <dsp:cNvSpPr/>
      </dsp:nvSpPr>
      <dsp:spPr>
        <a:xfrm>
          <a:off x="0" y="1243467"/>
          <a:ext cx="52171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591AD-1E85-3F4F-8ECA-51BAA6B47117}">
      <dsp:nvSpPr>
        <dsp:cNvPr id="0" name=""/>
        <dsp:cNvSpPr/>
      </dsp:nvSpPr>
      <dsp:spPr>
        <a:xfrm>
          <a:off x="0" y="1243467"/>
          <a:ext cx="5217173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Child Abuse</a:t>
          </a:r>
        </a:p>
      </dsp:txBody>
      <dsp:txXfrm>
        <a:off x="0" y="1243467"/>
        <a:ext cx="5217173" cy="621467"/>
      </dsp:txXfrm>
    </dsp:sp>
    <dsp:sp modelId="{E1BA6307-EC10-354B-B74C-BE9B8EFA02D7}">
      <dsp:nvSpPr>
        <dsp:cNvPr id="0" name=""/>
        <dsp:cNvSpPr/>
      </dsp:nvSpPr>
      <dsp:spPr>
        <a:xfrm>
          <a:off x="0" y="1864935"/>
          <a:ext cx="52171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649F2-D9C8-7F4A-A07F-87B311773C37}">
      <dsp:nvSpPr>
        <dsp:cNvPr id="0" name=""/>
        <dsp:cNvSpPr/>
      </dsp:nvSpPr>
      <dsp:spPr>
        <a:xfrm>
          <a:off x="0" y="1864935"/>
          <a:ext cx="5217173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ACES</a:t>
          </a:r>
        </a:p>
      </dsp:txBody>
      <dsp:txXfrm>
        <a:off x="0" y="1864935"/>
        <a:ext cx="5217173" cy="621467"/>
      </dsp:txXfrm>
    </dsp:sp>
    <dsp:sp modelId="{E03D5052-DBB9-3F4E-A310-E2680DE26A75}">
      <dsp:nvSpPr>
        <dsp:cNvPr id="0" name=""/>
        <dsp:cNvSpPr/>
      </dsp:nvSpPr>
      <dsp:spPr>
        <a:xfrm>
          <a:off x="0" y="2486402"/>
          <a:ext cx="52171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024F1C-8799-8B48-BC6C-12B1DF495508}">
      <dsp:nvSpPr>
        <dsp:cNvPr id="0" name=""/>
        <dsp:cNvSpPr/>
      </dsp:nvSpPr>
      <dsp:spPr>
        <a:xfrm>
          <a:off x="0" y="2486402"/>
          <a:ext cx="5217173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Sexual Assault</a:t>
          </a:r>
        </a:p>
      </dsp:txBody>
      <dsp:txXfrm>
        <a:off x="0" y="2486402"/>
        <a:ext cx="5217173" cy="621467"/>
      </dsp:txXfrm>
    </dsp:sp>
    <dsp:sp modelId="{638607E2-C48A-5249-8D13-5B028AA42000}">
      <dsp:nvSpPr>
        <dsp:cNvPr id="0" name=""/>
        <dsp:cNvSpPr/>
      </dsp:nvSpPr>
      <dsp:spPr>
        <a:xfrm>
          <a:off x="0" y="3107870"/>
          <a:ext cx="52171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502DA-B37F-9348-89FC-078D4646BD3F}">
      <dsp:nvSpPr>
        <dsp:cNvPr id="0" name=""/>
        <dsp:cNvSpPr/>
      </dsp:nvSpPr>
      <dsp:spPr>
        <a:xfrm>
          <a:off x="0" y="3107870"/>
          <a:ext cx="5217173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Physical Assault</a:t>
          </a:r>
        </a:p>
      </dsp:txBody>
      <dsp:txXfrm>
        <a:off x="0" y="3107870"/>
        <a:ext cx="5217173" cy="621467"/>
      </dsp:txXfrm>
    </dsp:sp>
    <dsp:sp modelId="{DC3AD32D-20C8-3D45-A070-1B7A0D854063}">
      <dsp:nvSpPr>
        <dsp:cNvPr id="0" name=""/>
        <dsp:cNvSpPr/>
      </dsp:nvSpPr>
      <dsp:spPr>
        <a:xfrm>
          <a:off x="0" y="3729338"/>
          <a:ext cx="52171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74C74-35E3-534B-8AF8-9E47E02901D2}">
      <dsp:nvSpPr>
        <dsp:cNvPr id="0" name=""/>
        <dsp:cNvSpPr/>
      </dsp:nvSpPr>
      <dsp:spPr>
        <a:xfrm>
          <a:off x="0" y="3729338"/>
          <a:ext cx="5217173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Chronic Pain</a:t>
          </a:r>
        </a:p>
      </dsp:txBody>
      <dsp:txXfrm>
        <a:off x="0" y="3729338"/>
        <a:ext cx="5217173" cy="621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A42955-94E8-5A4F-96E0-E861C53BBBE3}">
      <dsp:nvSpPr>
        <dsp:cNvPr id="0" name=""/>
        <dsp:cNvSpPr/>
      </dsp:nvSpPr>
      <dsp:spPr>
        <a:xfrm>
          <a:off x="1493888" y="601180"/>
          <a:ext cx="1986993" cy="1291545"/>
        </a:xfrm>
        <a:prstGeom prst="roundRect">
          <a:avLst/>
        </a:prstGeom>
        <a:solidFill>
          <a:srgbClr val="B9EDB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chemeClr val="bg1"/>
              </a:solidFill>
            </a:rPr>
            <a:t>Mild</a:t>
          </a:r>
        </a:p>
      </dsp:txBody>
      <dsp:txXfrm>
        <a:off x="1556936" y="664228"/>
        <a:ext cx="1860897" cy="1165449"/>
      </dsp:txXfrm>
    </dsp:sp>
    <dsp:sp modelId="{2005F059-AEE9-5141-BAEB-A396EAAC3E86}">
      <dsp:nvSpPr>
        <dsp:cNvPr id="0" name=""/>
        <dsp:cNvSpPr/>
      </dsp:nvSpPr>
      <dsp:spPr>
        <a:xfrm>
          <a:off x="763662" y="1246953"/>
          <a:ext cx="3447446" cy="3447446"/>
        </a:xfrm>
        <a:custGeom>
          <a:avLst/>
          <a:gdLst/>
          <a:ahLst/>
          <a:cxnLst/>
          <a:rect l="0" t="0" r="0" b="0"/>
          <a:pathLst>
            <a:path>
              <a:moveTo>
                <a:pt x="2731677" y="325421"/>
              </a:moveTo>
              <a:arcTo wR="1723723" hR="1723723" stAng="18347139" swAng="3649545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29B28D-5DBC-534D-8859-42A54AC329F3}">
      <dsp:nvSpPr>
        <dsp:cNvPr id="0" name=""/>
        <dsp:cNvSpPr/>
      </dsp:nvSpPr>
      <dsp:spPr>
        <a:xfrm>
          <a:off x="2986676" y="3186764"/>
          <a:ext cx="1986993" cy="1291545"/>
        </a:xfrm>
        <a:prstGeom prst="roundRect">
          <a:avLst/>
        </a:prstGeom>
        <a:solidFill>
          <a:srgbClr val="FED7B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chemeClr val="bg1"/>
              </a:solidFill>
            </a:rPr>
            <a:t>Moderate</a:t>
          </a:r>
        </a:p>
      </dsp:txBody>
      <dsp:txXfrm>
        <a:off x="3049724" y="3249812"/>
        <a:ext cx="1860897" cy="1165449"/>
      </dsp:txXfrm>
    </dsp:sp>
    <dsp:sp modelId="{AC509B64-B031-1045-A2AD-B6788ADE45F4}">
      <dsp:nvSpPr>
        <dsp:cNvPr id="0" name=""/>
        <dsp:cNvSpPr/>
      </dsp:nvSpPr>
      <dsp:spPr>
        <a:xfrm>
          <a:off x="763662" y="1246953"/>
          <a:ext cx="3447446" cy="3447446"/>
        </a:xfrm>
        <a:custGeom>
          <a:avLst/>
          <a:gdLst/>
          <a:ahLst/>
          <a:cxnLst/>
          <a:rect l="0" t="0" r="0" b="0"/>
          <a:pathLst>
            <a:path>
              <a:moveTo>
                <a:pt x="2544686" y="3239388"/>
              </a:moveTo>
              <a:arcTo wR="1723723" hR="1723723" stAng="3693463" swAng="3413073"/>
            </a:path>
          </a:pathLst>
        </a:custGeom>
        <a:noFill/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317F93-0F09-E548-9D22-BBA7874BA8D5}">
      <dsp:nvSpPr>
        <dsp:cNvPr id="0" name=""/>
        <dsp:cNvSpPr/>
      </dsp:nvSpPr>
      <dsp:spPr>
        <a:xfrm>
          <a:off x="1100" y="3186764"/>
          <a:ext cx="1986993" cy="1291545"/>
        </a:xfrm>
        <a:prstGeom prst="roundRect">
          <a:avLst/>
        </a:prstGeom>
        <a:solidFill>
          <a:srgbClr val="76D6FF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chemeClr val="bg1"/>
              </a:solidFill>
            </a:rPr>
            <a:t>Severe</a:t>
          </a:r>
        </a:p>
      </dsp:txBody>
      <dsp:txXfrm>
        <a:off x="64148" y="3249812"/>
        <a:ext cx="1860897" cy="1165449"/>
      </dsp:txXfrm>
    </dsp:sp>
    <dsp:sp modelId="{81D1C834-8F8F-F149-9129-88E415F32714}">
      <dsp:nvSpPr>
        <dsp:cNvPr id="0" name=""/>
        <dsp:cNvSpPr/>
      </dsp:nvSpPr>
      <dsp:spPr>
        <a:xfrm>
          <a:off x="763662" y="1246953"/>
          <a:ext cx="3447446" cy="3447446"/>
        </a:xfrm>
        <a:custGeom>
          <a:avLst/>
          <a:gdLst/>
          <a:ahLst/>
          <a:cxnLst/>
          <a:rect l="0" t="0" r="0" b="0"/>
          <a:pathLst>
            <a:path>
              <a:moveTo>
                <a:pt x="11462" y="1922183"/>
              </a:moveTo>
              <a:arcTo wR="1723723" hR="1723723" stAng="10403316" swAng="3649545"/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52D7C-A803-4BFC-9D51-8D7EA06F0F37}" type="datetimeFigureOut">
              <a:rPr lang="en-US" smtClean="0"/>
              <a:t>2/20/22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EEF1ED-B740-48A7-B262-A1B39E5146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897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www.ormiston.org</a:t>
            </a:r>
            <a:r>
              <a:rPr lang="en-US" dirty="0"/>
              <a:t>/the-link/wp-content/uploads/2018/12/Fight-or-flight-response-80ss-Anxiety.pdf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598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Death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864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transient appearance (for a few days at a time) of other symptoms, particularly depression, does not rule out generalized anxiety disorder as a main diagnosis, but the sufferer must not meet the full criteria for depressive episode (F32.-), phobic anxiety disorder (F40.-), panic disorder (F41.0), or obsessive-compulsive disorder (F42.-)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385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Reading: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Bandelow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2017. Comparison of the DSM–5 and ICD–10: panic and other anxiety disorders.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CNS spectrums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pp.404-406.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26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Look back into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044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https://www.kingsfund.org.uk/sites/default/files/2019-03/outcomes-mental-health-services_0.pdf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146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9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730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20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832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35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256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575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008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866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811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038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DB8D0-98ED-4B86-9D5F-E61ADC70144D}" type="datetimeFigureOut">
              <a:rPr lang="en-US" smtClean="0"/>
              <a:pPr/>
              <a:t>2/20/22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4362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9435" y="1379083"/>
            <a:ext cx="4203323" cy="29027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Anxiety Disorder</a:t>
            </a: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endParaRPr lang="en-US" sz="5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A21544-2C61-4008-883B-502983BC97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9435" y="4373956"/>
            <a:ext cx="4203323" cy="9040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- Chloe Harries </a:t>
            </a:r>
            <a:endParaRPr lang="en-US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83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4" name="Graphic 6" descr="Brain in head">
            <a:extLst>
              <a:ext uri="{FF2B5EF4-FFF2-40B4-BE49-F238E27FC236}">
                <a16:creationId xmlns:a16="http://schemas.microsoft.com/office/drawing/2014/main" id="{A0C8173F-522C-441C-808C-56F7564FB4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96033" y="1509721"/>
            <a:ext cx="3680216" cy="3680216"/>
          </a:xfrm>
          <a:prstGeom prst="rect">
            <a:avLst/>
          </a:prstGeom>
          <a:ln w="28575">
            <a:noFill/>
          </a:ln>
        </p:spPr>
      </p:pic>
      <p:grpSp>
        <p:nvGrpSpPr>
          <p:cNvPr id="89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93711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9B25F6-D845-46F3-BA69-3D48CEF7E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6624" y="901769"/>
            <a:ext cx="4970256" cy="3855397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FAC0226-4651-4BF7-AA72-6DB611F80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6624" y="901769"/>
            <a:ext cx="4970256" cy="3855397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8CCAA36-1E98-45B0-AAF9-D8807BA8E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83F456C-8972-439A-90A4-D7C52FA3A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390AF2C-728C-4687-B7A2-3F9C788EC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9689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1C510C0-DED1-4708-AA14-355E5AFF1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66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58C4F41-C97D-4755-8F7C-8C0A8E182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9229" y="798986"/>
            <a:ext cx="4970256" cy="3855397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0BB54-CEC2-4A03-98D9-11CD8753E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5435" y="1518434"/>
            <a:ext cx="4184101" cy="25778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common is anxiety?</a:t>
            </a:r>
            <a:br>
              <a:rPr lang="en-US" sz="42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2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experiences it?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232F408-BBCD-48EE-ABF6-95201EF72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6115" y="345376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02D5D2F-11CF-47F1-B542-8ED3199DC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6115" y="3453761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9109165-7872-4D8A-A545-F48B3AF1D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3019" y="4738591"/>
            <a:ext cx="2208981" cy="211940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438E66D-E34C-48D4-9F9D-021EBD568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3019" y="4738591"/>
            <a:ext cx="2208981" cy="211940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5" name="Graphic 185">
            <a:extLst>
              <a:ext uri="{FF2B5EF4-FFF2-40B4-BE49-F238E27FC236}">
                <a16:creationId xmlns:a16="http://schemas.microsoft.com/office/drawing/2014/main" id="{1BC9510C-172B-4086-A60F-7AF0FBF22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43487" y="566243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688A7FC-74D4-4003-9F5C-8C0A3F661F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443884A-0473-4494-95AC-A74292738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A5C72FE-7FB1-4DA7-8CF8-45CA6AFB5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8A05A27-4E41-41AB-BB9E-977863EF7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412BF9D-EAB2-42D7-B657-42D5D101B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6" name="Graphic 5" descr="Brain outline">
            <a:extLst>
              <a:ext uri="{FF2B5EF4-FFF2-40B4-BE49-F238E27FC236}">
                <a16:creationId xmlns:a16="http://schemas.microsoft.com/office/drawing/2014/main" id="{D85AE2A4-49A7-4F43-A00A-5EFBC596D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6839600" y="2040905"/>
            <a:ext cx="3217333" cy="3217333"/>
          </a:xfrm>
          <a:prstGeom prst="rect">
            <a:avLst/>
          </a:prstGeom>
        </p:spPr>
      </p:pic>
      <p:sp>
        <p:nvSpPr>
          <p:cNvPr id="42" name="Graphic 212">
            <a:extLst>
              <a:ext uri="{FF2B5EF4-FFF2-40B4-BE49-F238E27FC236}">
                <a16:creationId xmlns:a16="http://schemas.microsoft.com/office/drawing/2014/main" id="{FEFCF180-A212-449F-8D07-5EC94B281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2063" y="2262962"/>
            <a:ext cx="622472" cy="62247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4" name="Graphic 212">
            <a:extLst>
              <a:ext uri="{FF2B5EF4-FFF2-40B4-BE49-F238E27FC236}">
                <a16:creationId xmlns:a16="http://schemas.microsoft.com/office/drawing/2014/main" id="{1400E1BC-11DC-49A0-856F-992F20EB4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2063" y="2262962"/>
            <a:ext cx="622472" cy="62247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66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C85AA5-5689-4A08-8BB9-111C1B53E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578" y="685680"/>
            <a:ext cx="4203323" cy="35962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some of the common Anxieties?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Graphic 5" descr="Error">
            <a:extLst>
              <a:ext uri="{FF2B5EF4-FFF2-40B4-BE49-F238E27FC236}">
                <a16:creationId xmlns:a16="http://schemas.microsoft.com/office/drawing/2014/main" id="{DD15B128-CD18-4502-8B8F-462B2CED04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46336" y="1509721"/>
            <a:ext cx="3680216" cy="3680216"/>
          </a:xfrm>
          <a:prstGeom prst="rect">
            <a:avLst/>
          </a:prstGeom>
          <a:ln w="28575">
            <a:noFill/>
          </a:ln>
        </p:spPr>
      </p:pic>
      <p:sp>
        <p:nvSpPr>
          <p:cNvPr id="29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1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3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92521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AF80F-DA6F-4859-89D2-D87818D1B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218" y="3552861"/>
            <a:ext cx="3120758" cy="13149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Fight or Flight Response</a:t>
            </a:r>
          </a:p>
        </p:txBody>
      </p:sp>
      <p:grpSp>
        <p:nvGrpSpPr>
          <p:cNvPr id="50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36AC4AE-1767-514C-8422-5371E268C9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861066"/>
              </p:ext>
            </p:extLst>
          </p:nvPr>
        </p:nvGraphicFramePr>
        <p:xfrm>
          <a:off x="3500031" y="108062"/>
          <a:ext cx="8443912" cy="6641876"/>
        </p:xfrm>
        <a:graphic>
          <a:graphicData uri="http://schemas.openxmlformats.org/drawingml/2006/table">
            <a:tbl>
              <a:tblPr/>
              <a:tblGrid>
                <a:gridCol w="1723034">
                  <a:extLst>
                    <a:ext uri="{9D8B030D-6E8A-4147-A177-3AD203B41FA5}">
                      <a16:colId xmlns:a16="http://schemas.microsoft.com/office/drawing/2014/main" val="3220011343"/>
                    </a:ext>
                  </a:extLst>
                </a:gridCol>
                <a:gridCol w="3311036">
                  <a:extLst>
                    <a:ext uri="{9D8B030D-6E8A-4147-A177-3AD203B41FA5}">
                      <a16:colId xmlns:a16="http://schemas.microsoft.com/office/drawing/2014/main" val="2617037787"/>
                    </a:ext>
                  </a:extLst>
                </a:gridCol>
                <a:gridCol w="3409842">
                  <a:extLst>
                    <a:ext uri="{9D8B030D-6E8A-4147-A177-3AD203B41FA5}">
                      <a16:colId xmlns:a16="http://schemas.microsoft.com/office/drawing/2014/main" val="2639421312"/>
                    </a:ext>
                  </a:extLst>
                </a:gridCol>
              </a:tblGrid>
              <a:tr h="264341">
                <a:tc>
                  <a:txBody>
                    <a:bodyPr/>
                    <a:lstStyle/>
                    <a:p>
                      <a:pPr algn="l"/>
                      <a:r>
                        <a:rPr lang="en-GB" sz="1600" b="1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System</a:t>
                      </a:r>
                      <a:endParaRPr lang="en-GB" sz="160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b="1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Physiological effect</a:t>
                      </a:r>
                      <a:endParaRPr lang="en-GB" sz="160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b="1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Consequence</a:t>
                      </a:r>
                      <a:endParaRPr lang="en-GB" sz="160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6697807"/>
                  </a:ext>
                </a:extLst>
              </a:tr>
              <a:tr h="957275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Heart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heart rate</a:t>
                      </a:r>
                      <a:b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Dilation of coronary blood vessels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in blood flow</a:t>
                      </a:r>
                      <a:b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availability of oxygen and energy to the heart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540111"/>
                  </a:ext>
                </a:extLst>
              </a:tr>
              <a:tr h="1270859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Circulation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Dilation of blood vessels serving muscles</a:t>
                      </a:r>
                      <a:b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Constriction of blood vessels serving digestion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availability of oxygen to skeletal muscles</a:t>
                      </a:r>
                      <a:b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Blood shunted to skeletal muscles and brain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9861215"/>
                  </a:ext>
                </a:extLst>
              </a:tr>
              <a:tr h="643691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Lungs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Dilation of bronchi</a:t>
                      </a:r>
                      <a:br>
                        <a:rPr lang="en-GB" sz="160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60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respiration rate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availability of oxygen in blood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036656"/>
                  </a:ext>
                </a:extLst>
              </a:tr>
              <a:tr h="643691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Liver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conversion of glycogen to glucose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availability of glucose in skeletal muscle and brain cells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059522"/>
                  </a:ext>
                </a:extLst>
              </a:tr>
              <a:tr h="957275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Skin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Skin becomes pale or flushed as blood flow is reduced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blood flow to muscles and away from non-essential parts of the body such as the periphery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2817595"/>
                  </a:ext>
                </a:extLst>
              </a:tr>
              <a:tr h="957275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Eyes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Dilation of the pupils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Allows in more light so that visual acuity is improved to scan nearby surroundings</a:t>
                      </a:r>
                    </a:p>
                  </a:txBody>
                  <a:tcPr marL="32242" marR="32242" marT="32242" marB="32242" anchor="ctr">
                    <a:lnL w="9525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14721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1277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C0611-B130-4DCE-AB84-A255D5249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Biochemical Imbalance</a:t>
            </a:r>
          </a:p>
        </p:txBody>
      </p:sp>
      <p:pic>
        <p:nvPicPr>
          <p:cNvPr id="5" name="Content Placeholder 4" descr="Diagram, venn diagram&#10;&#10;Description automatically generated">
            <a:extLst>
              <a:ext uri="{FF2B5EF4-FFF2-40B4-BE49-F238E27FC236}">
                <a16:creationId xmlns:a16="http://schemas.microsoft.com/office/drawing/2014/main" id="{A43B7032-153E-42CC-B9ED-7D5B866CC0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" r="20643"/>
          <a:stretch/>
        </p:blipFill>
        <p:spPr>
          <a:xfrm>
            <a:off x="642944" y="1385887"/>
            <a:ext cx="9786938" cy="5372100"/>
          </a:xfrm>
        </p:spPr>
      </p:pic>
    </p:spTree>
    <p:extLst>
      <p:ext uri="{BB962C8B-B14F-4D97-AF65-F5344CB8AC3E}">
        <p14:creationId xmlns:p14="http://schemas.microsoft.com/office/powerpoint/2010/main" val="1833696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2833068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3068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21053" y="819446"/>
            <a:ext cx="6964685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21053" y="819446"/>
            <a:ext cx="6964685" cy="5402463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13658" y="727769"/>
            <a:ext cx="6964685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409CE-AAD2-4529-90AD-C867D9E4A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6765" y="1495956"/>
            <a:ext cx="6418471" cy="26920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other psychological factors might contribute?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5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5326" y="343675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7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5326" y="343675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7140" y="5100276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7140" y="5100276"/>
            <a:ext cx="515928" cy="51592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5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13009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1FA41-BD6F-4D2F-A5E4-4745F6F18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Traumatic Experiences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06808999-8E8D-4176-BE38-69223BF14C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4888589"/>
              </p:ext>
            </p:extLst>
          </p:nvPr>
        </p:nvGraphicFramePr>
        <p:xfrm>
          <a:off x="6234868" y="1130846"/>
          <a:ext cx="521717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13065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119" y="810623"/>
            <a:ext cx="4894428" cy="3570162"/>
          </a:xfrm>
        </p:spPr>
        <p:txBody>
          <a:bodyPr anchor="b">
            <a:normAutofit/>
          </a:bodyPr>
          <a:lstStyle/>
          <a:p>
            <a:pPr algn="l"/>
            <a:r>
              <a:rPr lang="en-US" sz="5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Classification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8258443E-B333-44F4-8D49-1EAB1C1A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0256" y="596822"/>
            <a:ext cx="4833901" cy="565387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2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3427" y="115962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Graphic 4" descr="Closed book outline">
            <a:extLst>
              <a:ext uri="{FF2B5EF4-FFF2-40B4-BE49-F238E27FC236}">
                <a16:creationId xmlns:a16="http://schemas.microsoft.com/office/drawing/2014/main" id="{C7BED0ED-2908-6E47-A2A9-3532908E23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3426" y="1022352"/>
            <a:ext cx="2387561" cy="2387561"/>
          </a:xfrm>
          <a:prstGeom prst="rect">
            <a:avLst/>
          </a:prstGeom>
          <a:ln w="28575">
            <a:noFill/>
          </a:ln>
        </p:spPr>
      </p:pic>
      <p:sp>
        <p:nvSpPr>
          <p:cNvPr id="79" name="Graphic 212">
            <a:extLst>
              <a:ext uri="{FF2B5EF4-FFF2-40B4-BE49-F238E27FC236}">
                <a16:creationId xmlns:a16="http://schemas.microsoft.com/office/drawing/2014/main" id="{A0569933-2A1F-487D-A657-990AFACA2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2309" y="810623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81" name="Graphic 212">
            <a:extLst>
              <a:ext uri="{FF2B5EF4-FFF2-40B4-BE49-F238E27FC236}">
                <a16:creationId xmlns:a16="http://schemas.microsoft.com/office/drawing/2014/main" id="{41A44955-0622-4C9F-BFD2-55277314E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2309" y="810623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D6BF5730-CE16-498B-B11C-000E7F587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475" y="5416520"/>
            <a:ext cx="419129" cy="41912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93284B67-6F50-4C2E-904F-005438145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475" y="5416520"/>
            <a:ext cx="419129" cy="419129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Open book with solid fill">
            <a:extLst>
              <a:ext uri="{FF2B5EF4-FFF2-40B4-BE49-F238E27FC236}">
                <a16:creationId xmlns:a16="http://schemas.microsoft.com/office/drawing/2014/main" id="{22583482-548A-4245-BA4D-2DFCB29337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22601" y="3546437"/>
            <a:ext cx="2289211" cy="228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2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3324F2-B6FD-47FA-ADB4-11513933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Classification within 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4BB1F-5832-435B-B4AC-A17B531DC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ICD-10, Generalized Anxiety Disorder (GAD) is classified within F40-F48 Neurotic, stress-related and somatoform disorders.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F41 Other anxiety disorders </a:t>
            </a:r>
          </a:p>
          <a:p>
            <a:pPr lvl="1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F41.1 Generalized anxiety disorder</a:t>
            </a:r>
          </a:p>
        </p:txBody>
      </p:sp>
    </p:spTree>
    <p:extLst>
      <p:ext uri="{BB962C8B-B14F-4D97-AF65-F5344CB8AC3E}">
        <p14:creationId xmlns:p14="http://schemas.microsoft.com/office/powerpoint/2010/main" val="2776981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174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736" y="507238"/>
            <a:ext cx="3624471" cy="3845891"/>
          </a:xfrm>
        </p:spPr>
        <p:txBody>
          <a:bodyPr>
            <a:norm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Diagnostic Criteria</a:t>
            </a:r>
          </a:p>
        </p:txBody>
      </p:sp>
      <p:pic>
        <p:nvPicPr>
          <p:cNvPr id="5" name="Graphic 4" descr="Skeleton with solid fill">
            <a:extLst>
              <a:ext uri="{FF2B5EF4-FFF2-40B4-BE49-F238E27FC236}">
                <a16:creationId xmlns:a16="http://schemas.microsoft.com/office/drawing/2014/main" id="{F87585D6-8F5F-B548-9D3F-2084D7E54A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1931" y="1409309"/>
            <a:ext cx="4795184" cy="4795184"/>
          </a:xfrm>
          <a:prstGeom prst="rect">
            <a:avLst/>
          </a:prstGeom>
        </p:spPr>
      </p:pic>
      <p:sp>
        <p:nvSpPr>
          <p:cNvPr id="41" name="Graphic 212">
            <a:extLst>
              <a:ext uri="{FF2B5EF4-FFF2-40B4-BE49-F238E27FC236}">
                <a16:creationId xmlns:a16="http://schemas.microsoft.com/office/drawing/2014/main" id="{7FC918AD-C067-46DF-8F98-83352CB94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481489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3" name="Graphic 212">
            <a:extLst>
              <a:ext uri="{FF2B5EF4-FFF2-40B4-BE49-F238E27FC236}">
                <a16:creationId xmlns:a16="http://schemas.microsoft.com/office/drawing/2014/main" id="{3C1473DD-4042-44F9-A962-71F52BAE3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481489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EC86BE98-673F-469D-B15E-8B6305CE3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2945" y="1898890"/>
            <a:ext cx="1598829" cy="531293"/>
            <a:chOff x="6491531" y="1420258"/>
            <a:chExt cx="1598829" cy="531293"/>
          </a:xfrm>
          <a:solidFill>
            <a:schemeClr val="bg1"/>
          </a:solidFill>
        </p:grpSpPr>
        <p:grpSp>
          <p:nvGrpSpPr>
            <p:cNvPr id="46" name="Graphic 190">
              <a:extLst>
                <a:ext uri="{FF2B5EF4-FFF2-40B4-BE49-F238E27FC236}">
                  <a16:creationId xmlns:a16="http://schemas.microsoft.com/office/drawing/2014/main" id="{D60FC4AA-5A68-4DF2-BD89-67DB10986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ACC71B55-3529-463E-B5AB-1011B95EF0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C7C124C6-B221-427F-ACA6-DFAC5A1608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47" name="Graphic 190">
              <a:extLst>
                <a:ext uri="{FF2B5EF4-FFF2-40B4-BE49-F238E27FC236}">
                  <a16:creationId xmlns:a16="http://schemas.microsoft.com/office/drawing/2014/main" id="{93B7F476-C9DD-4DD5-94E6-FD75C5412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CF04B155-0292-44AA-B2FB-2CD2612FAC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76E3AECF-0782-4578-957B-CDD69EDF6A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70AAE9F-D40D-4A06-A542-AB26D8AB9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6676" y="4575280"/>
            <a:ext cx="1781105" cy="1781136"/>
            <a:chOff x="10154385" y="4452524"/>
            <a:chExt cx="1443404" cy="1443428"/>
          </a:xfrm>
          <a:solidFill>
            <a:schemeClr val="bg1"/>
          </a:solidFill>
        </p:grpSpPr>
        <p:grpSp>
          <p:nvGrpSpPr>
            <p:cNvPr id="54" name="Graphic 4">
              <a:extLst>
                <a:ext uri="{FF2B5EF4-FFF2-40B4-BE49-F238E27FC236}">
                  <a16:creationId xmlns:a16="http://schemas.microsoft.com/office/drawing/2014/main" id="{E2BD3D1E-8A78-4CA8-A862-614FD75BD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27EF3C4D-D9EE-433E-A50B-6D1B1A4E1B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FC4F4B86-B0F5-45AB-974A-ED0CF80380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1ABCCAB6-2C8F-45DC-A8D3-12AE864BCF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B77B7A98-FF5E-4AE2-AA18-F9CD647D24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1BEEA99B-FA00-47DF-A8C6-42E565ACB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9A3073AA-0C95-49D3-ABEB-360AC0DA78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ADDC6101-D1BA-45AD-975E-6D22FBBC8A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7F7FF84E-A790-449D-A30F-A2B32897BB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BFAC3AB9-2115-4ABC-8F2B-669140D4BA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12209916-8238-47D3-8470-C3B6748DE3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342C4170-32C9-45C4-9A3E-3B9DFBDAB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252EA0E9-92FF-4BC7-B847-6782E38D96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CC5C774B-5471-455E-9173-6114DFF3ED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F8A27BFB-E943-4C45-BFA2-B1FB44802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E10E74B4-0649-4165-A42B-5188136CB2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285DD857-084E-445B-9D21-3DDF484AE3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858EAED4-7030-4F02-8735-86B2D41F0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FD206B85-4DBA-4A1C-BE5E-9AC09D3E8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A9828E4E-D18A-4EB3-AA0E-6A694BAA60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242BFF0C-9960-4037-8875-982CC6AB3B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FDC46289-4813-4C66-B74D-DA89EB5C7A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DD12BBDD-E5E4-4866-BA7D-575AA15AFA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CC7933B6-91C1-49F7-A1D2-E4C9264C71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80F77AE0-80D0-441D-8610-15A87072DB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369F67A5-04FD-4DC3-B5FE-E293F1D8F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7D2FE5A5-00D9-4B46-B9C0-DF029A2137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77863FE7-D2C9-4943-8569-6BF49B87CC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A0020B1F-76BE-46B2-8D5F-A8BD90E97B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ABB9081A-5442-44FE-B224-BDBCB08C9B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F93E179E-A593-4559-96EE-A0B232C5E1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34DF0844-A707-4E91-9663-D229B49F5B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C2450B49-EEBA-44E1-A402-CDDFAA21BC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A588BB7B-0B7E-44B5-BFD9-EA98377B0B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69A29819-A120-4DE3-9885-6C9ABDEBF9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5A47B4D1-A1E7-440C-9756-62F1319981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6E37264B-D746-4A84-A8D8-C8BB60C5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4A6A55C8-81FC-4BC1-8D9D-989098291E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25BEED62-890A-4F76-8976-0806912852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CEDB6363-D238-497C-9F62-70C379437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E8AE52A3-EEF4-4363-8348-F0193090BD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42E43346-6294-4571-8009-00559220AA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4C9FF21F-0A57-48BD-AFA2-812BDA4AE1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92CE44D1-4355-4EA0-85D9-46B2BD634E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E05932D9-8C08-487C-BE8D-CE8D90DBE2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1956F062-CFDF-41C0-BF81-910A593926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6EE30713-2557-4E2C-B23E-A4335296BD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713ADC1F-8ACA-4FC6-923D-A7D07F151E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9516A6B3-73B6-4736-BAD3-1BA9B19BB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66C9B3A2-34F8-463A-8F26-2DB41BC486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D2681A1B-C5B4-4180-B839-F42F15609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09B73E73-CAF5-466C-B476-F442DA3F69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47DE2FFA-2AEC-4E3C-9BB5-0B4FA9B13C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707A7E41-23E9-4C4C-8C40-86AC4A286A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E0EEF3BF-23B8-4558-9496-3FBC0D450F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F23B0DE3-79D7-4B51-AA85-1D78E1D125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66A6C48D-B42A-4213-967E-3F0F31F368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460D8262-916E-4A41-9DA7-0416B07C17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BDA74C8E-A290-4214-9CDC-7C81E2D300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06F0FC8C-B053-49A4-85D1-D02E6ACC09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EF6E20D1-B75B-4109-9863-CDF7D7B9C4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CD825563-95D0-4AF8-B76F-C3D9E5B85E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E4808768-DD68-41FD-B6C9-92A21F8568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5443C4E4-B94D-4A0F-91E2-EAEEE4333B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A7BE49C3-DF3E-40D7-AA79-31FF796D8E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296FD384-B102-4DC5-B7F8-C9CFCAFEF2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761B0F50-29B0-4715-89EA-3D67D66E9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02EE7645-22B2-4AE6-BE83-268CF9FA94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0FCB045A-2D48-4F00-9BBE-AE4801A711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64C1897B-BBF3-4B8D-9EFD-B58FB97AD6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8F33C9FF-51FD-4E01-A7D6-DA07904BC0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1038A907-28E4-4AC5-A3DF-03B30DDB2D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E3BE620C-6DA4-4783-88DF-F2554F8E70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215C33E5-3C0F-413D-955F-910161E8B1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D326348F-BB03-4656-B017-00439FE3EC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20055F29-A753-4AFE-AF14-DFDE3DE48E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657EA5FB-E669-4025-9D5B-6DF78AE480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CBD49CA9-1E94-44AC-B174-9A93372738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558FC163-7C80-4AC8-87B6-AD07A9631F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FB938ED2-0548-468C-AB68-669B0C1572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4B558214-CC40-4472-A55E-779E4D2AD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9FA37504-C92A-4150-9A6B-9B980E25CC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F932921F-34B0-4977-B152-333409883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CAA972F9-99BB-44A2-8161-84EC4C4E1B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B070033F-E82A-4F69-8BE0-33B88CB6C4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5B8CB3D3-5CC3-46BA-B938-EFE5283D5C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C4515117-6988-4803-B47E-D964DC19FE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0FFD108F-3434-4F6A-B5DF-B216E81021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A74122B8-F9B6-4E3A-81B2-48070B698F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8CCA48B6-1BF9-443C-B83F-BA73DC92E7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BF6BF308-DD11-454B-9506-CB8767656D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FD69DFD3-74B3-4FFE-A6B0-2785452F6F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70235D33-B714-484D-A828-A1C2B9DA2D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1B39A86E-3D93-4519-8339-AF2E16F48A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A473D478-5749-4AB9-84D3-B6FD2F7E3E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CD8CFC12-D4F6-4413-A980-9555DB05F9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D22FB6AD-7251-460C-8F68-EC9A30FE14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196CEA23-5605-4C36-BCE1-43F7BC7E62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F1F2BD5B-1A74-4E54-8D22-8B01306D28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2CB5096C-92D4-4D92-BE5E-DC9F8CE875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4E952EA9-6EEB-4188-8280-B5941B54B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CAF3A5A9-96B1-4099-A611-0343087806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4690DDC6-840C-4039-A44E-2C9D11454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00445CEA-D59C-477B-84A8-7163839581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1D84F960-F314-41FE-8E0C-9B8DE8B5C3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F23074B2-0A5D-42D1-914E-A60316556F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6ACE5B8D-E475-4895-896B-97717639D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D63AD73B-CAD9-48E0-89E1-1F531A9F7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8F67E191-9D6E-46DA-982D-34D686BF6C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A3B9058F-A876-4D14-994D-2999554CF7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930DC04D-63F7-4A8B-8BA0-EBB37FBCE1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DCAA7B2F-CAA7-487C-B9C3-550DCBD496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A51E6295-56F4-4B47-9703-8B5C83305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FC66FAB9-F717-484C-9F47-ABFBC94A72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DA704F57-9070-4439-B6BB-136279857C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66BD4C2A-A544-4628-B9B4-BC803609CB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CE9A844C-1080-4183-A980-8E298215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92348B29-40E9-4CE2-A23C-9360144735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9BB11EDA-F6E1-45BA-B49F-7ABDD656E9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F441DFD2-327A-4071-9249-BCAEF800DA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304F0367-9F6D-4C5F-9818-3CC35C87A4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C967B7DB-7330-4692-AA81-CAFC51606A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57F65263-2AFD-44AD-AD61-23EC3085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BD4C27B8-A29B-4575-9EC4-A1B7DC079A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69107FDD-0652-42DE-97A0-264223E6D9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13688F79-032F-4291-869C-3C26B5E9F9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661A607F-AD34-4B38-87EF-D0AFBDDF3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5694E08C-39BB-4792-B645-37D3E63B7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0167048B-FB7B-4B7A-B679-D7974FF515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4926B316-063E-4D72-AC12-F0953B3204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9772A1FC-2C0F-47A6-83D6-9A4A7973D1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4DF32C85-4E56-4356-AE0F-2C8D278F01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80ACC557-85EF-41DC-B9EC-B0C63F452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13640E5B-764E-4718-975F-3E620288A8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16A2EF26-7944-4D17-96AE-ABC43243A3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5A1A1B38-0AEF-44DE-B6A5-0B60A59FC4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B94D0D12-8DCC-41BF-9225-D72CF3DF56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B9E43D6F-7890-4F99-B7CE-C30DBDEA2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82E7692B-A0A5-4B63-9E78-B255FCBAD1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D947BA6F-304B-47B9-913C-6EF6D22B1B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73AA783A-6086-4C47-8151-6085EADB0F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5" name="Freeform: Shape 364">
                <a:extLst>
                  <a:ext uri="{FF2B5EF4-FFF2-40B4-BE49-F238E27FC236}">
                    <a16:creationId xmlns:a16="http://schemas.microsoft.com/office/drawing/2014/main" id="{CCB3DC39-E9B5-49ED-B30E-2FB5651CE6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6" name="Freeform: Shape 365">
                <a:extLst>
                  <a:ext uri="{FF2B5EF4-FFF2-40B4-BE49-F238E27FC236}">
                    <a16:creationId xmlns:a16="http://schemas.microsoft.com/office/drawing/2014/main" id="{F1AB56F4-B1CC-4680-ACEF-B87EAA7DD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7" name="Freeform: Shape 366">
                <a:extLst>
                  <a:ext uri="{FF2B5EF4-FFF2-40B4-BE49-F238E27FC236}">
                    <a16:creationId xmlns:a16="http://schemas.microsoft.com/office/drawing/2014/main" id="{433FE7BD-2D20-45C5-A447-5F0E933734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8" name="Freeform: Shape 367">
                <a:extLst>
                  <a:ext uri="{FF2B5EF4-FFF2-40B4-BE49-F238E27FC236}">
                    <a16:creationId xmlns:a16="http://schemas.microsoft.com/office/drawing/2014/main" id="{59D9EB2A-0CB8-463E-8313-3470C29C4B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9" name="Freeform: Shape 368">
                <a:extLst>
                  <a:ext uri="{FF2B5EF4-FFF2-40B4-BE49-F238E27FC236}">
                    <a16:creationId xmlns:a16="http://schemas.microsoft.com/office/drawing/2014/main" id="{6AE0C53E-D056-4795-A700-7EBC6C9AE3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0" name="Freeform: Shape 369">
                <a:extLst>
                  <a:ext uri="{FF2B5EF4-FFF2-40B4-BE49-F238E27FC236}">
                    <a16:creationId xmlns:a16="http://schemas.microsoft.com/office/drawing/2014/main" id="{A93FCCD7-1DE2-4D8D-9071-88B245ED52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1" name="Freeform: Shape 370">
                <a:extLst>
                  <a:ext uri="{FF2B5EF4-FFF2-40B4-BE49-F238E27FC236}">
                    <a16:creationId xmlns:a16="http://schemas.microsoft.com/office/drawing/2014/main" id="{8A140C86-8820-4678-B15E-7AECBF59A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2" name="Freeform: Shape 371">
                <a:extLst>
                  <a:ext uri="{FF2B5EF4-FFF2-40B4-BE49-F238E27FC236}">
                    <a16:creationId xmlns:a16="http://schemas.microsoft.com/office/drawing/2014/main" id="{0BC8E0EB-69E1-484B-AE06-E57C908595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3" name="Freeform: Shape 372">
                <a:extLst>
                  <a:ext uri="{FF2B5EF4-FFF2-40B4-BE49-F238E27FC236}">
                    <a16:creationId xmlns:a16="http://schemas.microsoft.com/office/drawing/2014/main" id="{FBC0FD0C-82A7-44BF-A997-0A9CA418AF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4" name="Freeform: Shape 373">
                <a:extLst>
                  <a:ext uri="{FF2B5EF4-FFF2-40B4-BE49-F238E27FC236}">
                    <a16:creationId xmlns:a16="http://schemas.microsoft.com/office/drawing/2014/main" id="{A7390762-8393-4F33-80E6-21BA751334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5" name="Freeform: Shape 374">
                <a:extLst>
                  <a:ext uri="{FF2B5EF4-FFF2-40B4-BE49-F238E27FC236}">
                    <a16:creationId xmlns:a16="http://schemas.microsoft.com/office/drawing/2014/main" id="{81B7B85A-833F-464A-939B-149F84E40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6" name="Freeform: Shape 375">
                <a:extLst>
                  <a:ext uri="{FF2B5EF4-FFF2-40B4-BE49-F238E27FC236}">
                    <a16:creationId xmlns:a16="http://schemas.microsoft.com/office/drawing/2014/main" id="{F485BF70-0F08-4E17-AFD1-6C5C7B258B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7" name="Freeform: Shape 376">
                <a:extLst>
                  <a:ext uri="{FF2B5EF4-FFF2-40B4-BE49-F238E27FC236}">
                    <a16:creationId xmlns:a16="http://schemas.microsoft.com/office/drawing/2014/main" id="{13C387DD-897C-4282-BEED-6E0BE32860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8" name="Freeform: Shape 377">
                <a:extLst>
                  <a:ext uri="{FF2B5EF4-FFF2-40B4-BE49-F238E27FC236}">
                    <a16:creationId xmlns:a16="http://schemas.microsoft.com/office/drawing/2014/main" id="{1C79F195-D52B-4E48-A9FF-F074256119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9" name="Freeform: Shape 378">
                <a:extLst>
                  <a:ext uri="{FF2B5EF4-FFF2-40B4-BE49-F238E27FC236}">
                    <a16:creationId xmlns:a16="http://schemas.microsoft.com/office/drawing/2014/main" id="{F445D0FA-966F-400A-AC8D-8CAAF02E6A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0" name="Freeform: Shape 379">
                <a:extLst>
                  <a:ext uri="{FF2B5EF4-FFF2-40B4-BE49-F238E27FC236}">
                    <a16:creationId xmlns:a16="http://schemas.microsoft.com/office/drawing/2014/main" id="{376ECD94-6896-441C-AA44-A4F57F0219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1" name="Freeform: Shape 380">
                <a:extLst>
                  <a:ext uri="{FF2B5EF4-FFF2-40B4-BE49-F238E27FC236}">
                    <a16:creationId xmlns:a16="http://schemas.microsoft.com/office/drawing/2014/main" id="{FC92C350-CAD6-4C2E-A65E-E94F58C372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2" name="Freeform: Shape 381">
                <a:extLst>
                  <a:ext uri="{FF2B5EF4-FFF2-40B4-BE49-F238E27FC236}">
                    <a16:creationId xmlns:a16="http://schemas.microsoft.com/office/drawing/2014/main" id="{E71598A5-7F8D-4836-B6FC-F1D1582785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3" name="Freeform: Shape 382">
                <a:extLst>
                  <a:ext uri="{FF2B5EF4-FFF2-40B4-BE49-F238E27FC236}">
                    <a16:creationId xmlns:a16="http://schemas.microsoft.com/office/drawing/2014/main" id="{BDCB0F85-A6C5-4E65-8F0A-52671EB3D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4" name="Freeform: Shape 383">
                <a:extLst>
                  <a:ext uri="{FF2B5EF4-FFF2-40B4-BE49-F238E27FC236}">
                    <a16:creationId xmlns:a16="http://schemas.microsoft.com/office/drawing/2014/main" id="{87FFBD54-2EF4-448F-96C7-157A3C6AD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5" name="Freeform: Shape 384">
                <a:extLst>
                  <a:ext uri="{FF2B5EF4-FFF2-40B4-BE49-F238E27FC236}">
                    <a16:creationId xmlns:a16="http://schemas.microsoft.com/office/drawing/2014/main" id="{CAEA2FD7-C9B8-45B4-BEFC-977053FBB2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6" name="Freeform: Shape 385">
                <a:extLst>
                  <a:ext uri="{FF2B5EF4-FFF2-40B4-BE49-F238E27FC236}">
                    <a16:creationId xmlns:a16="http://schemas.microsoft.com/office/drawing/2014/main" id="{FF912821-388F-422F-B692-31B5E6DE7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7" name="Freeform: Shape 386">
                <a:extLst>
                  <a:ext uri="{FF2B5EF4-FFF2-40B4-BE49-F238E27FC236}">
                    <a16:creationId xmlns:a16="http://schemas.microsoft.com/office/drawing/2014/main" id="{F263D211-562D-46EA-AE01-7B1EDBF713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8" name="Freeform: Shape 387">
                <a:extLst>
                  <a:ext uri="{FF2B5EF4-FFF2-40B4-BE49-F238E27FC236}">
                    <a16:creationId xmlns:a16="http://schemas.microsoft.com/office/drawing/2014/main" id="{800610A8-10E1-40B1-ABDE-A9D3EEADD1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9" name="Freeform: Shape 388">
                <a:extLst>
                  <a:ext uri="{FF2B5EF4-FFF2-40B4-BE49-F238E27FC236}">
                    <a16:creationId xmlns:a16="http://schemas.microsoft.com/office/drawing/2014/main" id="{764A3047-3F92-4E69-A680-416CC114BC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0" name="Freeform: Shape 389">
                <a:extLst>
                  <a:ext uri="{FF2B5EF4-FFF2-40B4-BE49-F238E27FC236}">
                    <a16:creationId xmlns:a16="http://schemas.microsoft.com/office/drawing/2014/main" id="{7F1FA955-903A-430D-A1DA-7E6E303A1B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1" name="Freeform: Shape 390">
                <a:extLst>
                  <a:ext uri="{FF2B5EF4-FFF2-40B4-BE49-F238E27FC236}">
                    <a16:creationId xmlns:a16="http://schemas.microsoft.com/office/drawing/2014/main" id="{6BC0288C-46CF-46BB-BF88-CFA8B1D85F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2" name="Freeform: Shape 391">
                <a:extLst>
                  <a:ext uri="{FF2B5EF4-FFF2-40B4-BE49-F238E27FC236}">
                    <a16:creationId xmlns:a16="http://schemas.microsoft.com/office/drawing/2014/main" id="{2867B317-CCCD-4EC7-8406-314DB7830C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3" name="Freeform: Shape 392">
                <a:extLst>
                  <a:ext uri="{FF2B5EF4-FFF2-40B4-BE49-F238E27FC236}">
                    <a16:creationId xmlns:a16="http://schemas.microsoft.com/office/drawing/2014/main" id="{3CEEC945-6738-47C2-88E6-DB29BE3EBE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55" name="Graphic 4">
              <a:extLst>
                <a:ext uri="{FF2B5EF4-FFF2-40B4-BE49-F238E27FC236}">
                  <a16:creationId xmlns:a16="http://schemas.microsoft.com/office/drawing/2014/main" id="{620CB8D1-CE41-4A5C-8FD5-DACED6553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EA5E2DDF-06EC-428F-9085-5AE5B2F33E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6579F314-5DE2-47CC-A508-6E15B3B879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C969A4AD-8589-4A96-8118-DE73000C47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20A98F31-9A68-46C2-A001-8011DF7C49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9B442335-3E37-40C9-9E08-8D7931CC99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E846DFE3-FEC9-4DBF-9290-F60816F8A2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9BD31C12-2164-410B-9A3A-6C1BEEA5BD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DF87D878-021F-4966-9031-5203868AA4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A1927FB0-8581-4B00-B542-1426415D58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11076EE-3A40-4B54-B1F7-555E6831B6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4315A147-8A55-4B74-8F80-58B50585E0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C918AFBC-933F-4220-A164-BA4B40B4DF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53814E64-DB41-47BE-9E6E-F40AC4A82F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6DC1BF4C-B973-4D6F-AF0E-EA5838A1DB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8F9E73A9-D8DE-4FB2-BCA9-D07DD7A2E1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0B2FF232-F7ED-4A4E-A36D-94E7B24F37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E058CFC5-FAB0-40DD-9B58-D7A64EF01F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B7C79FDB-284E-41FB-A93C-3A6A4F9488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706A4151-1369-4294-824A-70C8F929FC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BB9396E5-7245-48DA-AA32-5AB0842B7E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066EB7EE-D151-4B68-B14C-1C54DF2B18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FF4EDA4A-9471-4A70-9A00-B1A66B5E1B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04799963-01EB-401F-8BFD-6CDF641B5C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04CB3DF6-6D3D-40C5-B741-F2D83DD79E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CA7B3897-3CBB-49E3-90EC-96E63DD9A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E37DB1E2-1825-47B1-9E89-634473EF50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D2052410-9234-4B80-B825-7F91A5D61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08E7CB48-0744-4DF2-86B6-3335F38E6A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CEB74DCF-332B-4BD3-B036-4A133327A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91B69718-3DD4-4F38-81E1-2342692AFF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D5CE2490-5C33-412B-B444-D335E3AE8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3328ABF3-0C84-459E-B986-7DCD455B6C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37381077-83CF-4050-A5F3-8C33C6E70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920C082F-B414-4A4B-82AB-CE86C925CA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0B3086F2-6938-4EB0-9EC8-B829D1E9F2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5E9F8385-761F-44AF-8AC6-CDBA79A52D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1">
                <a:extLst>
                  <a:ext uri="{FF2B5EF4-FFF2-40B4-BE49-F238E27FC236}">
                    <a16:creationId xmlns:a16="http://schemas.microsoft.com/office/drawing/2014/main" id="{09AADCB5-90F3-4C5F-97B2-73CFF780A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3" name="Freeform: Shape 92">
                <a:extLst>
                  <a:ext uri="{FF2B5EF4-FFF2-40B4-BE49-F238E27FC236}">
                    <a16:creationId xmlns:a16="http://schemas.microsoft.com/office/drawing/2014/main" id="{ABB6628B-E9D0-4651-8570-CF1E5DB026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34C9E771-C0D9-4027-96D7-651E8B7361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380B5730-FEEA-409B-9D23-066B99E31B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B4A9FBAD-235A-4A0F-8C54-15633CCAFF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BF2F6746-8E16-406D-835E-5FCE6D4F0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4FADF2DF-4564-4627-AA45-85EFB70829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3D4185DD-65EF-442E-935F-90BDEB5E82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0B30569E-CF14-4DF4-AE71-046DC42001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ADC6272B-8E87-4AF5-A668-16EC7F3C4E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95404AC5-86D6-4864-BE91-84B6F66D57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0283DF22-5559-4FAB-A06F-CDB1F9C996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F82E770A-E6CC-441E-A6A9-47A33BF503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32C89056-2DB3-4565-8418-63EE598E0C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A81C1B01-00CC-4C39-A005-8544974B93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EC8F3F3D-5E7B-4168-BA7B-09B22C878A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BB09AD41-8582-44F1-A4DB-8C4ECC1D6A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EEF98626-AA8E-4ABF-A29A-89C159D70B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8A910E73-8115-449D-91BC-4BFD85100B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2BA84EC5-ADB4-412B-9D7F-785CA24046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1EAEE025-D974-498D-B276-E887588BFB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C0A6777F-C322-4CFA-B4FA-C98FF4CBF6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6C45B00F-D649-44DC-9CB3-04C5A6CB8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14D681DB-7395-46C8-A277-8D5478BA84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2FF0C982-758E-46DD-88BE-0B1087F201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3AC91889-4175-4937-A495-37094F3EEB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79B67AE9-E5D6-4FA2-AFB6-73EB86009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DA158CC5-EE56-492A-A095-77324472D8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2547278D-FC88-4AB6-8C3C-EEF9282F3E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D0EC49A0-0827-49E5-89C4-F56299A5DF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9B2514B8-CBE5-40F8-85F8-8B9D514F53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206225-1385-42CD-A435-03C6731B51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516C97D0-ECDA-4BE7-B7B0-104FBAC6E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79F18E51-9DC0-4458-85F4-8DB85B23C1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18150D47-30EF-4F80-A28C-F206A8E15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9146AF03-B828-49EB-A7CE-81D57EA9BB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7CD96A2B-A3CD-4992-97C7-7F47A2A399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D0A0D10A-D5BB-4580-91C6-15338B079C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2B73C84D-0C6C-4AF8-9DAB-89DF1E4F89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DD66FFFF-5665-44A0-AA5E-7220E985AC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477FB038-24D7-43B0-955A-DCC0332B5D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BA17227F-E9D3-4A51-9DF0-DFD909AB3F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55E6B883-1C1C-40DF-A620-22CC48A9A1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07EC08BD-662A-486F-BA39-0A9F368A63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31A6E4DA-A497-400B-ADFB-11B80E5E0D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CDD443E5-430F-4F57-A4ED-2BCF8E0C7C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F736045A-DB37-4982-96ED-70BEEEC7C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C1805AD9-942F-480F-A92D-B71F17B653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F35A6E50-B827-447C-A1E3-243CB09BB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8A99C9B0-BE26-498B-BF80-39E5CC621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3699857B-7AC7-4686-91B1-0F634DB5A0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EAD66306-06A7-4198-B997-F9B8B8AF84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173378AC-6515-495C-A818-4A41463E4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A9203926-2967-431A-9A3A-80ADDF9A2D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C0F60567-9012-4A1A-81DF-87B661B62F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0C1BE4E4-B943-411F-A103-BCDC29AF0E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8F230BF9-4B8A-4479-B197-83AA90D84C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F64D3FA3-2702-4732-A545-29A65184D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59DE7572-DB33-4A77-B082-96E36A6196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A2B8418A-24D1-4998-949F-BAEBE54CA3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596AFA95-4288-45C6-8385-D30F8C8221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061C74E7-2DA4-47FE-A604-4CAE7426A2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49948CD9-6639-4D61-84AD-9888621969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E50D3989-13DF-4E94-9702-7CA27CE58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DBA4DD0C-2E69-4365-8750-37BF2BD8A2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38B2F783-8850-437D-AD52-62F4EFE868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6C32D6E8-869E-4CBF-9409-124D3FAD39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28C44847-ACE1-4D0D-B2B1-5E433166E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400A772C-C03A-42DC-B0A7-F0DFC7F83D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BF55ACF2-1DAF-4BAD-98D9-7B74114067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B8457AE1-96AA-479D-B76B-E62113204B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1C4F22AD-9264-4746-9908-F88858B7FA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9B25671A-8A56-49F6-802A-1CBA58FF87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A8875C06-A53D-4C2E-AAB0-2FBC5A1678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6F5F71D6-3D74-4013-8BD6-7E52F6DE50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B41736BF-619F-402B-B70E-089811060A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51A1F261-EEC0-4F95-B854-1454E3CF37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F7DE06E0-C362-485D-8F89-44FDBBAFF8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54822EF5-4772-42F0-A59B-04AB882D7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712CE3F4-4BC0-495F-9973-C58EC6CD6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11274400-B083-4CEF-804B-9EBF7CCAAD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9945F450-B42E-4DA2-9C76-BA1F38AF31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A853A096-C1AB-4E3C-8B35-D682A008A5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75F8D171-62A5-4073-97CB-4E59015698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DC99FCCD-BBB6-40F1-B331-659509ED7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60E3381B-598B-490B-8F81-584CB96089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5B8A6BEE-872E-41B4-AAF7-121594E054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BF66EF2A-00A9-46F3-9710-6ADBD3D544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A0432490-5DE8-4D81-B39C-B44CE1C47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D48F6BC8-EABA-4287-8FCC-8BC7CD06DF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623E8D30-1C78-41D4-97C9-63646BD99E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C3167F67-0621-408A-A29A-A4536450C3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19AC3E-362D-4172-97EF-45598CB5FF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5B76F033-FB8A-48DB-8951-F527972A6E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E832F524-84B7-44E4-9494-0969759A2D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05782180-F16A-4A8B-A276-5E38F741B7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34157406-E447-440D-9BCB-CA3D365A00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36D42F35-9B1B-469C-999F-7CEB42F4C8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8A4EEFF2-05CF-4C27-B386-A0E5DCD63A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ED3EEF5A-B20A-42C7-A575-5E2655BA88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A46A893E-1A0C-40BF-AB34-831A41DDCA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6157AAD3-7E95-41BF-8073-F6F78BA164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24E5F5D2-D8B5-4D70-B617-B5029CA641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E04ECE8A-8657-4D32-AD7E-B1058D0F7F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57990A80-1E83-4C43-B61D-4CB71B2CD7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82226514-799A-43F7-A5A3-6753D7BE8C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092572FA-6D1F-42B1-BEE7-46DC341D2B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F7870CB6-417E-416A-8307-E48C0A6A25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F1EFCC94-4633-4464-8D4C-2EF4454D93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37B2F8A5-8637-4CCA-B44D-8844E6019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B0EA5452-15FD-43AB-8AC3-3C5C9BB2D5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0CFF3735-E718-4E54-A53D-B56B16207B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C6087547-39E2-4056-8173-171D1B1D7C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B5C5BAD6-F152-46DD-87A7-62F3BDB9D4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3B07F977-B52E-43E1-8030-6B46F7E807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3120570F-B852-4D3C-8E2C-965B514435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019A7E82-47E0-4A90-BB03-E662E4F828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623437BB-CD62-411D-B155-CF1B830F05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3DC4DD6A-A1ED-41B9-99FB-4D75C409AB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E6F33FC1-BFE0-4A5D-9675-2DAFE11277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CC7BBB4D-B45F-4D85-ADB0-AE2D0E8441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BF25838A-853B-4F5F-A10F-CD54217F02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C471161E-04D5-495C-9104-22CF3ED824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DFDFEF08-9D16-47C5-B413-C7BA090E9F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254CA655-0F8E-46A3-AE85-F020BB071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A631A92A-3002-4BD3-B9AF-B0D7EF77E6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FCB0D363-B41D-4BB8-8F85-D183BF85BF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097B2CE1-2117-42A1-B721-1FD442E686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300878E3-A086-4922-AD6A-2D2A94CA2F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73F37BA0-1202-4528-973C-06E260C8B7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98FCD65C-13F5-4B2B-B39B-7153A0F64C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AED6E0B7-C4E5-47DB-B2F4-A6130DA93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F6A91E1B-7F17-409B-8020-6F9E259D1C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2921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1A2432-1196-4403-99D7-F2ADBD06F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78E0E-4025-42A5-84C9-2B060744A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Persistent anxiety 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limited to one specific stimulus/environment 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symptoms include </a:t>
            </a:r>
          </a:p>
          <a:p>
            <a:pPr lvl="1"/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Trembles</a:t>
            </a:r>
          </a:p>
          <a:p>
            <a:pPr lvl="1"/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Breathlessness</a:t>
            </a:r>
          </a:p>
          <a:p>
            <a:pPr lvl="1"/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Muscle Tension</a:t>
            </a:r>
          </a:p>
          <a:p>
            <a:pPr lvl="1"/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Palpitation</a:t>
            </a:r>
          </a:p>
          <a:p>
            <a:pPr lvl="1"/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Dizzy</a:t>
            </a:r>
          </a:p>
          <a:p>
            <a:pPr lvl="1"/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Sweating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prevalence of the disorder is higher among females than males, with 2:1 ratio</a:t>
            </a:r>
          </a:p>
        </p:txBody>
      </p:sp>
    </p:spTree>
    <p:extLst>
      <p:ext uri="{BB962C8B-B14F-4D97-AF65-F5344CB8AC3E}">
        <p14:creationId xmlns:p14="http://schemas.microsoft.com/office/powerpoint/2010/main" val="2399735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61849-2F2E-40CF-9328-C50447CB1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49" y="2563247"/>
            <a:ext cx="4834021" cy="1314996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Diagnostic Guidelines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3B679-0CCF-439E-9752-71582F655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41" y="4079599"/>
            <a:ext cx="4834021" cy="4044463"/>
          </a:xfrm>
        </p:spPr>
        <p:txBody>
          <a:bodyPr>
            <a:normAutofit/>
          </a:bodyPr>
          <a:lstStyle/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related symptoms should be present for most days </a:t>
            </a:r>
          </a:p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Such discomfort should last for several weeks – several months</a:t>
            </a:r>
          </a:p>
          <a:p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may additionally report somatic symptoms</a:t>
            </a:r>
          </a:p>
          <a:p>
            <a:endParaRPr lang="en-US" sz="15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0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AC64D37-4557-4A19-B629-1FA0AFE02F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1366171"/>
              </p:ext>
            </p:extLst>
          </p:nvPr>
        </p:nvGraphicFramePr>
        <p:xfrm>
          <a:off x="5418873" y="987722"/>
          <a:ext cx="6873055" cy="4319754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144693">
                  <a:extLst>
                    <a:ext uri="{9D8B030D-6E8A-4147-A177-3AD203B41FA5}">
                      <a16:colId xmlns:a16="http://schemas.microsoft.com/office/drawing/2014/main" val="4225190067"/>
                    </a:ext>
                  </a:extLst>
                </a:gridCol>
                <a:gridCol w="2191727">
                  <a:extLst>
                    <a:ext uri="{9D8B030D-6E8A-4147-A177-3AD203B41FA5}">
                      <a16:colId xmlns:a16="http://schemas.microsoft.com/office/drawing/2014/main" val="658510320"/>
                    </a:ext>
                  </a:extLst>
                </a:gridCol>
                <a:gridCol w="2536635">
                  <a:extLst>
                    <a:ext uri="{9D8B030D-6E8A-4147-A177-3AD203B41FA5}">
                      <a16:colId xmlns:a16="http://schemas.microsoft.com/office/drawing/2014/main" val="2967318693"/>
                    </a:ext>
                  </a:extLst>
                </a:gridCol>
              </a:tblGrid>
              <a:tr h="712553">
                <a:tc>
                  <a:txBody>
                    <a:bodyPr/>
                    <a:lstStyle/>
                    <a:p>
                      <a:pPr algn="l"/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Apprehension</a:t>
                      </a:r>
                      <a:endParaRPr lang="en-US" sz="18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Motor Tension</a:t>
                      </a:r>
                      <a:endParaRPr lang="en-US" sz="18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Autonomic Overactivity</a:t>
                      </a:r>
                      <a:endParaRPr lang="en-US" sz="18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extLst>
                  <a:ext uri="{0D108BD9-81ED-4DB2-BD59-A6C34878D82A}">
                    <a16:rowId xmlns:a16="http://schemas.microsoft.com/office/drawing/2014/main" val="3627289243"/>
                  </a:ext>
                </a:extLst>
              </a:tr>
              <a:tr h="953333"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Worries about misfortune</a:t>
                      </a:r>
                      <a:endParaRPr lang="en-US" sz="18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Restlessness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Lightheadedness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extLst>
                  <a:ext uri="{0D108BD9-81ED-4DB2-BD59-A6C34878D82A}">
                    <a16:rowId xmlns:a16="http://schemas.microsoft.com/office/drawing/2014/main" val="2226571238"/>
                  </a:ext>
                </a:extLst>
              </a:tr>
              <a:tr h="953333"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Difficulty concentrating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Tension Headache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Sweating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extLst>
                  <a:ext uri="{0D108BD9-81ED-4DB2-BD59-A6C34878D82A}">
                    <a16:rowId xmlns:a16="http://schemas.microsoft.com/office/drawing/2014/main" val="2073429315"/>
                  </a:ext>
                </a:extLst>
              </a:tr>
              <a:tr h="566845">
                <a:tc>
                  <a:txBody>
                    <a:bodyPr/>
                    <a:lstStyle/>
                    <a:p>
                      <a:endParaRPr lang="en-US" sz="18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Fidgeting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Tachycardia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extLst>
                  <a:ext uri="{0D108BD9-81ED-4DB2-BD59-A6C34878D82A}">
                    <a16:rowId xmlns:a16="http://schemas.microsoft.com/office/drawing/2014/main" val="603060896"/>
                  </a:ext>
                </a:extLst>
              </a:tr>
              <a:tr h="566845">
                <a:tc>
                  <a:txBody>
                    <a:bodyPr/>
                    <a:lstStyle/>
                    <a:p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Trembling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chemeClr val="bg1"/>
                          </a:solidFill>
                        </a:rPr>
                        <a:t>Dizziness</a:t>
                      </a:r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extLst>
                  <a:ext uri="{0D108BD9-81ED-4DB2-BD59-A6C34878D82A}">
                    <a16:rowId xmlns:a16="http://schemas.microsoft.com/office/drawing/2014/main" val="2961523299"/>
                  </a:ext>
                </a:extLst>
              </a:tr>
              <a:tr h="566845">
                <a:tc>
                  <a:txBody>
                    <a:bodyPr/>
                    <a:lstStyle/>
                    <a:p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endParaRPr lang="en-US" sz="180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Dry Mouth</a:t>
                      </a:r>
                      <a:endParaRPr lang="en-US" sz="18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89" marR="66889" marT="33445" marB="33445"/>
                </a:tc>
                <a:extLst>
                  <a:ext uri="{0D108BD9-81ED-4DB2-BD59-A6C34878D82A}">
                    <a16:rowId xmlns:a16="http://schemas.microsoft.com/office/drawing/2014/main" val="21518002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8704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119" y="810623"/>
            <a:ext cx="4894428" cy="3570162"/>
          </a:xfrm>
        </p:spPr>
        <p:txBody>
          <a:bodyPr anchor="b">
            <a:norm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GAD and Phobia the same?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2EBBF56-923D-48A7-9F8F-86E33CFA3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1655" y="673020"/>
            <a:ext cx="4833902" cy="5683329"/>
            <a:chOff x="1674895" y="1345036"/>
            <a:chExt cx="5428610" cy="4210939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A6D5794E-BC9E-4A8A-BB29-9A32C8F26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216175AF-13E0-4D14-8638-11BBE8359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8258443E-B333-44F4-8D49-1EAB1C1A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0256" y="596822"/>
            <a:ext cx="4833901" cy="5653877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3427" y="115962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Graphic 4" descr="Spider with solid fill">
            <a:extLst>
              <a:ext uri="{FF2B5EF4-FFF2-40B4-BE49-F238E27FC236}">
                <a16:creationId xmlns:a16="http://schemas.microsoft.com/office/drawing/2014/main" id="{AE9C6B9A-3263-9F47-84D3-1241666F16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17629" y="1474182"/>
            <a:ext cx="3899155" cy="3899155"/>
          </a:xfrm>
          <a:prstGeom prst="rect">
            <a:avLst/>
          </a:prstGeom>
          <a:ln w="28575">
            <a:noFill/>
          </a:ln>
        </p:spPr>
      </p:pic>
      <p:sp>
        <p:nvSpPr>
          <p:cNvPr id="50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2" name="Graphic 212">
            <a:extLst>
              <a:ext uri="{FF2B5EF4-FFF2-40B4-BE49-F238E27FC236}">
                <a16:creationId xmlns:a16="http://schemas.microsoft.com/office/drawing/2014/main" id="{EB8560A9-B281-46EB-A304-1E4A5A00D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667882DD-56E8-460E-99D5-86E71982D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39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DEF5D-9C1E-40D1-A1C2-DF2EE131B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DSM-V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7E012-83F8-4CEF-9C30-7928D9107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4855"/>
            <a:ext cx="5356041" cy="520460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15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A. Excessive anxiety and worry (apprehensive expectation), occurring more days than not for at least 6 months, about a number of events or activities (such as work or school performance).</a:t>
            </a:r>
          </a:p>
          <a:p>
            <a:pPr>
              <a:lnSpc>
                <a:spcPct val="150000"/>
              </a:lnSpc>
            </a:pPr>
            <a:r>
              <a:rPr lang="en-US" sz="15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B. Difficulty in controlling the worry</a:t>
            </a:r>
          </a:p>
          <a:p>
            <a:pPr>
              <a:lnSpc>
                <a:spcPct val="150000"/>
              </a:lnSpc>
            </a:pPr>
            <a:r>
              <a:rPr lang="en-US" sz="15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C. The anxiety is associated with 2/more of the following symptoms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15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The disturbance is not better explained by another mental disorder</a:t>
            </a:r>
          </a:p>
          <a:p>
            <a:pPr>
              <a:lnSpc>
                <a:spcPct val="150000"/>
              </a:lnSpc>
            </a:pPr>
            <a:r>
              <a:rPr lang="en-US" sz="15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E. The anxiety, worry, or physical symptoms cause clinically significant distress or impairment in social, occupational, or other important areas of functioning.</a:t>
            </a:r>
          </a:p>
          <a:p>
            <a:pPr>
              <a:lnSpc>
                <a:spcPct val="150000"/>
              </a:lnSpc>
            </a:pPr>
            <a:r>
              <a:rPr lang="en-US" sz="15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 Disturbance cannot be attributed to any other substance use (physiological effects)</a:t>
            </a:r>
          </a:p>
          <a:p>
            <a:endParaRPr lang="en-US" sz="15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171688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1FB83-D2B2-421D-A31D-6B95DD2EF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</a:t>
            </a:r>
          </a:p>
        </p:txBody>
      </p:sp>
      <p:grpSp>
        <p:nvGrpSpPr>
          <p:cNvPr id="18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580342-272B-412E-9AA9-7D57D5D534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2965159"/>
              </p:ext>
            </p:extLst>
          </p:nvPr>
        </p:nvGraphicFramePr>
        <p:xfrm>
          <a:off x="6477270" y="685805"/>
          <a:ext cx="4974771" cy="5534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35835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4ECB97-C32C-4D8A-AECE-FB57BCDA6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Treatments proposed by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E20AA-CE53-430C-B2FD-CB66618E5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5358680" cy="46610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Behavioral Therapy (CBT)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one’s unhelpful, maladaptive thoughts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present rather than past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Emphasizes on problem solving 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8-12 sessions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– Serotonin Reuptake Inhibitors (SSRIs)</a:t>
            </a:r>
          </a:p>
        </p:txBody>
      </p:sp>
    </p:spTree>
    <p:extLst>
      <p:ext uri="{BB962C8B-B14F-4D97-AF65-F5344CB8AC3E}">
        <p14:creationId xmlns:p14="http://schemas.microsoft.com/office/powerpoint/2010/main" val="9938781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A0CF1-CD23-4458-B8A3-DCD2A94CD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 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44851-9CBE-4F49-A4CC-F5B2EA8A8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Disorder Specific Measure (ADSM)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not administered twice.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Generalized anxiety disorder (GAD-7) questionnaire</a:t>
            </a:r>
          </a:p>
        </p:txBody>
      </p:sp>
    </p:spTree>
    <p:extLst>
      <p:ext uri="{BB962C8B-B14F-4D97-AF65-F5344CB8AC3E}">
        <p14:creationId xmlns:p14="http://schemas.microsoft.com/office/powerpoint/2010/main" val="2630453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685</TotalTime>
  <Words>638</Words>
  <Application>Microsoft Macintosh PowerPoint</Application>
  <PresentationFormat>Widescreen</PresentationFormat>
  <Paragraphs>107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General Anxiety Disorder </vt:lpstr>
      <vt:lpstr>How common is anxiety? Who experiences it?</vt:lpstr>
      <vt:lpstr>What are some of the common Anxieties?</vt:lpstr>
      <vt:lpstr>Fight or Flight Response</vt:lpstr>
      <vt:lpstr>Biochemical Imbalance</vt:lpstr>
      <vt:lpstr>What other psychological factors might contribute?</vt:lpstr>
      <vt:lpstr>Traumatic Experiences</vt:lpstr>
      <vt:lpstr>Classification</vt:lpstr>
      <vt:lpstr>Classification within ICD-10</vt:lpstr>
      <vt:lpstr>Diagnostic Criteria</vt:lpstr>
      <vt:lpstr>ICD-10</vt:lpstr>
      <vt:lpstr>Diagnostic Guidelines </vt:lpstr>
      <vt:lpstr>Is GAD and Phobia the same?</vt:lpstr>
      <vt:lpstr>DSM-V</vt:lpstr>
      <vt:lpstr>Severity </vt:lpstr>
      <vt:lpstr>Treatments proposed by NHS</vt:lpstr>
      <vt:lpstr>Measurement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</dc:title>
  <dc:creator>Dushika Rajan</dc:creator>
  <cp:lastModifiedBy>Chloe Harries (1802908)</cp:lastModifiedBy>
  <cp:revision>9</cp:revision>
  <dcterms:created xsi:type="dcterms:W3CDTF">2021-03-08T02:54:24Z</dcterms:created>
  <dcterms:modified xsi:type="dcterms:W3CDTF">2022-02-20T23:26:46Z</dcterms:modified>
</cp:coreProperties>
</file>