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6" autoAdjust="0"/>
    <p:restoredTop sz="94660"/>
  </p:normalViewPr>
  <p:slideViewPr>
    <p:cSldViewPr snapToGrid="0">
      <p:cViewPr varScale="1">
        <p:scale>
          <a:sx n="116" d="100"/>
          <a:sy n="116" d="100"/>
        </p:scale>
        <p:origin x="39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Master" Target="../slideMasters/slideMaster1.xml"/><Relationship Id="rId1" Type="http://schemas.openxmlformats.org/officeDocument/2006/relationships/themeOverride" Target="../theme/themeOverride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64464" y="1371600"/>
            <a:ext cx="10863072" cy="1344168"/>
          </a:xfrm>
        </p:spPr>
        <p:txBody>
          <a:bodyPr rtlCol="0">
            <a:normAutofit/>
            <a:scene3d>
              <a:camera prst="orthographicFront"/>
              <a:lightRig rig="threePt" dir="t">
                <a:rot lat="0" lon="0" rev="10800000"/>
              </a:lightRig>
            </a:scene3d>
            <a:sp3d extrusionH="57150">
              <a:bevelT w="38100" h="38100" prst="relaxedInset"/>
              <a:bevelB w="38100" h="38100" prst="relaxedInset"/>
            </a:sp3d>
          </a:bodyPr>
          <a:lstStyle>
            <a:lvl1pPr algn="ctr" defTabSz="914400" rtl="0" eaLnBrk="1" latinLnBrk="0" hangingPunct="1">
              <a:lnSpc>
                <a:spcPts val="6400"/>
              </a:lnSpc>
              <a:spcBef>
                <a:spcPct val="0"/>
              </a:spcBef>
              <a:buNone/>
              <a:defRPr sz="6000" kern="1200">
                <a:solidFill>
                  <a:schemeClr val="bg1"/>
                </a:solidFill>
                <a:effectLst>
                  <a:outerShdw blurRad="25400" dist="19050" dir="4200000" algn="ctr" rotWithShape="0">
                    <a:schemeClr val="tx1">
                      <a:alpha val="40000"/>
                    </a:schemeClr>
                  </a:outerShdw>
                </a:effectLst>
                <a:latin typeface="+mj-lt"/>
                <a:ea typeface="+mj-ea"/>
                <a:cs typeface="+mj-cs"/>
              </a:defRPr>
            </a:lvl1pPr>
          </a:lstStyle>
          <a:p>
            <a:r>
              <a:rPr lang="en-US" smtClean="0"/>
              <a:t>Click to edit Master title style</a:t>
            </a:r>
            <a:endParaRPr/>
          </a:p>
        </p:txBody>
      </p:sp>
      <p:sp>
        <p:nvSpPr>
          <p:cNvPr id="3" name="Subtitle 2"/>
          <p:cNvSpPr>
            <a:spLocks noGrp="1"/>
          </p:cNvSpPr>
          <p:nvPr>
            <p:ph type="subTitle" idx="1"/>
          </p:nvPr>
        </p:nvSpPr>
        <p:spPr>
          <a:xfrm>
            <a:off x="664464" y="2715767"/>
            <a:ext cx="10863072" cy="667512"/>
          </a:xfrm>
        </p:spPr>
        <p:txBody>
          <a:bodyPr rtlCol="0">
            <a:normAutofit/>
            <a:scene3d>
              <a:camera prst="orthographicFront"/>
              <a:lightRig rig="threePt" dir="t"/>
            </a:scene3d>
            <a:sp3d extrusionH="57150">
              <a:bevelT w="38100" h="38100" prst="relaxedInset"/>
              <a:bevelB w="38100" h="38100" prst="relaxedInset"/>
            </a:sp3d>
          </a:bodyPr>
          <a:lstStyle>
            <a:lvl1pPr marL="0" indent="0" algn="ctr" defTabSz="914400" rtl="0" eaLnBrk="1" latinLnBrk="0" hangingPunct="1">
              <a:spcBef>
                <a:spcPts val="0"/>
              </a:spcBef>
              <a:buClr>
                <a:schemeClr val="tx1">
                  <a:lumMod val="75000"/>
                  <a:lumOff val="25000"/>
                </a:schemeClr>
              </a:buClr>
              <a:buSzPct val="75000"/>
              <a:buFont typeface="Wingdings 2" pitchFamily="18" charset="2"/>
              <a:buNone/>
              <a:defRPr sz="2200" b="0" kern="1200" baseline="0">
                <a:solidFill>
                  <a:schemeClr val="bg1"/>
                </a:solidFill>
                <a:effectLst>
                  <a:outerShdw blurRad="25400" dist="25400" dir="4200000" algn="ctr" rotWithShape="0">
                    <a:schemeClr val="tx1">
                      <a:alpha val="40000"/>
                    </a:schemeClr>
                  </a:outerShdw>
                </a:effectLst>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dirty="0"/>
          </a:p>
        </p:txBody>
      </p:sp>
      <p:sp>
        <p:nvSpPr>
          <p:cNvPr id="4" name="Date Placeholder 3"/>
          <p:cNvSpPr>
            <a:spLocks noGrp="1"/>
          </p:cNvSpPr>
          <p:nvPr>
            <p:ph type="dt" sz="half" idx="10"/>
          </p:nvPr>
        </p:nvSpPr>
        <p:spPr/>
        <p:txBody>
          <a:bodyPr/>
          <a:lstStyle>
            <a:lvl1pPr marL="0" algn="l" defTabSz="914400" rtl="0" eaLnBrk="1" latinLnBrk="0" hangingPunct="1">
              <a:defRPr sz="1100" kern="1200">
                <a:solidFill>
                  <a:schemeClr val="bg1">
                    <a:lumMod val="75000"/>
                    <a:lumOff val="25000"/>
                  </a:schemeClr>
                </a:solidFill>
                <a:effectLst>
                  <a:outerShdw blurRad="25400" dist="12700" dir="4200000" algn="ctr" rotWithShape="0">
                    <a:schemeClr val="tx1">
                      <a:alpha val="40000"/>
                    </a:schemeClr>
                  </a:outerShdw>
                </a:effectLst>
                <a:latin typeface="+mn-lt"/>
                <a:ea typeface="+mn-ea"/>
                <a:cs typeface="+mn-cs"/>
              </a:defRPr>
            </a:lvl1pPr>
          </a:lstStyle>
          <a:p>
            <a:fld id="{F1DC3494-36A1-4C73-B651-21147544260A}" type="datetimeFigureOut">
              <a:rPr lang="en-GB" smtClean="0"/>
              <a:t>28/11/2017</a:t>
            </a:fld>
            <a:endParaRPr lang="en-GB"/>
          </a:p>
        </p:txBody>
      </p:sp>
      <p:sp>
        <p:nvSpPr>
          <p:cNvPr id="5" name="Footer Placeholder 4"/>
          <p:cNvSpPr>
            <a:spLocks noGrp="1"/>
          </p:cNvSpPr>
          <p:nvPr>
            <p:ph type="ftr" sz="quarter" idx="11"/>
          </p:nvPr>
        </p:nvSpPr>
        <p:spPr/>
        <p:txBody>
          <a:bodyPr/>
          <a:lstStyle>
            <a:lvl1pPr marL="0" algn="ctr" defTabSz="914400" rtl="0" eaLnBrk="1" latinLnBrk="0" hangingPunct="1">
              <a:defRPr sz="1100" kern="1200">
                <a:solidFill>
                  <a:schemeClr val="bg1">
                    <a:lumMod val="75000"/>
                    <a:lumOff val="25000"/>
                  </a:schemeClr>
                </a:solidFill>
                <a:effectLst>
                  <a:outerShdw blurRad="25400" dist="12700" dir="4200000" algn="ctr" rotWithShape="0">
                    <a:schemeClr val="tx1">
                      <a:alpha val="40000"/>
                    </a:schemeClr>
                  </a:outerShdw>
                </a:effectLst>
                <a:latin typeface="+mn-lt"/>
                <a:ea typeface="+mn-ea"/>
                <a:cs typeface="+mn-cs"/>
              </a:defRPr>
            </a:lvl1pPr>
          </a:lstStyle>
          <a:p>
            <a:endParaRPr lang="en-GB"/>
          </a:p>
        </p:txBody>
      </p:sp>
      <p:sp>
        <p:nvSpPr>
          <p:cNvPr id="6" name="Slide Number Placeholder 5"/>
          <p:cNvSpPr>
            <a:spLocks noGrp="1"/>
          </p:cNvSpPr>
          <p:nvPr>
            <p:ph type="sldNum" sz="quarter" idx="12"/>
          </p:nvPr>
        </p:nvSpPr>
        <p:spPr/>
        <p:txBody>
          <a:bodyPr/>
          <a:lstStyle>
            <a:lvl1pPr>
              <a:defRPr>
                <a:effectLst>
                  <a:outerShdw blurRad="38100" dist="38100" dir="2700000" algn="tl">
                    <a:srgbClr val="000000"/>
                  </a:outerShdw>
                </a:effectLst>
                <a:latin typeface="Book Antiqua" panose="02040602050305030304" pitchFamily="18" charset="0"/>
              </a:defRPr>
            </a:lvl1pPr>
          </a:lstStyle>
          <a:p>
            <a:fld id="{39706577-E1A2-4157-82E7-DCB1CDA6A2B1}" type="slidenum">
              <a:rPr lang="en-GB" smtClean="0"/>
              <a:t>‹#›</a:t>
            </a:fld>
            <a:endParaRPr lang="en-GB"/>
          </a:p>
        </p:txBody>
      </p:sp>
    </p:spTree>
    <p:extLst>
      <p:ext uri="{BB962C8B-B14F-4D97-AF65-F5344CB8AC3E}">
        <p14:creationId xmlns:p14="http://schemas.microsoft.com/office/powerpoint/2010/main" val="201950240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lvl1pPr>
              <a:defRPr/>
            </a:lvl1pPr>
          </a:lstStyle>
          <a:p>
            <a:fld id="{F1DC3494-36A1-4C73-B651-21147544260A}" type="datetimeFigureOut">
              <a:rPr lang="en-GB" smtClean="0"/>
              <a:t>28/11/2017</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39706577-E1A2-4157-82E7-DCB1CDA6A2B1}" type="slidenum">
              <a:rPr lang="en-GB" smtClean="0"/>
              <a:t>‹#›</a:t>
            </a:fld>
            <a:endParaRPr lang="en-GB"/>
          </a:p>
        </p:txBody>
      </p:sp>
    </p:spTree>
    <p:extLst>
      <p:ext uri="{BB962C8B-B14F-4D97-AF65-F5344CB8AC3E}">
        <p14:creationId xmlns:p14="http://schemas.microsoft.com/office/powerpoint/2010/main" val="28980772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64634" y="4343399"/>
            <a:ext cx="10862732" cy="1346013"/>
          </a:xfrm>
        </p:spPr>
        <p:txBody>
          <a:bodyPr>
            <a:normAutofit/>
            <a:scene3d>
              <a:camera prst="orthographicFront"/>
              <a:lightRig rig="threePt" dir="t">
                <a:rot lat="0" lon="0" rev="10800000"/>
              </a:lightRig>
            </a:scene3d>
            <a:sp3d extrusionH="57150">
              <a:bevelT w="38100" h="38100" prst="relaxedInset"/>
              <a:bevelB w="38100" h="38100" prst="relaxedInset"/>
            </a:sp3d>
          </a:bodyPr>
          <a:lstStyle>
            <a:lvl1pPr>
              <a:lnSpc>
                <a:spcPts val="6400"/>
              </a:lnSpc>
              <a:defRPr sz="6000">
                <a:solidFill>
                  <a:schemeClr val="bg1"/>
                </a:solidFill>
                <a:effectLst>
                  <a:outerShdw blurRad="25400" dist="19050" dir="4200000" algn="ctr" rotWithShape="0">
                    <a:schemeClr val="tx1">
                      <a:alpha val="40000"/>
                    </a:schemeClr>
                  </a:outerShdw>
                </a:effectLst>
              </a:defRPr>
            </a:lvl1pPr>
          </a:lstStyle>
          <a:p>
            <a:r>
              <a:rPr lang="en-US" smtClean="0"/>
              <a:t>Click to edit Master title style</a:t>
            </a:r>
            <a:endParaRPr/>
          </a:p>
        </p:txBody>
      </p:sp>
      <p:sp>
        <p:nvSpPr>
          <p:cNvPr id="3" name="Subtitle 2"/>
          <p:cNvSpPr>
            <a:spLocks noGrp="1"/>
          </p:cNvSpPr>
          <p:nvPr>
            <p:ph type="subTitle" idx="1"/>
          </p:nvPr>
        </p:nvSpPr>
        <p:spPr>
          <a:xfrm>
            <a:off x="664634" y="5688106"/>
            <a:ext cx="10862733" cy="663387"/>
          </a:xfrm>
        </p:spPr>
        <p:txBody>
          <a:bodyPr>
            <a:scene3d>
              <a:camera prst="orthographicFront"/>
              <a:lightRig rig="threePt" dir="t"/>
            </a:scene3d>
            <a:sp3d extrusionH="57150">
              <a:bevelT w="38100" h="38100" prst="relaxedInset"/>
              <a:bevelB w="38100" h="38100" prst="relaxedInset"/>
            </a:sp3d>
          </a:bodyPr>
          <a:lstStyle>
            <a:lvl1pPr marL="0" indent="0" algn="ctr">
              <a:spcBef>
                <a:spcPts val="0"/>
              </a:spcBef>
              <a:buNone/>
              <a:defRPr b="0" baseline="0">
                <a:solidFill>
                  <a:schemeClr val="bg1"/>
                </a:solidFill>
                <a:effectLst>
                  <a:outerShdw blurRad="25400" dist="25400" dir="4200000" algn="ctr" rotWithShape="0">
                    <a:schemeClr val="tx1">
                      <a:alpha val="40000"/>
                    </a:scheme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dirty="0"/>
          </a:p>
        </p:txBody>
      </p:sp>
      <p:sp>
        <p:nvSpPr>
          <p:cNvPr id="8" name="Picture Placeholder 7"/>
          <p:cNvSpPr>
            <a:spLocks noGrp="1"/>
          </p:cNvSpPr>
          <p:nvPr>
            <p:ph type="pic" sz="quarter" idx="13"/>
          </p:nvPr>
        </p:nvSpPr>
        <p:spPr>
          <a:xfrm>
            <a:off x="2641600" y="685800"/>
            <a:ext cx="6908800" cy="3352800"/>
          </a:xfrm>
          <a:solidFill>
            <a:schemeClr val="tx1">
              <a:lumMod val="75000"/>
            </a:schemeClr>
          </a:solidFill>
          <a:ln w="127000" cap="sq">
            <a:solidFill>
              <a:schemeClr val="tx1"/>
            </a:solidFill>
            <a:miter lim="800000"/>
          </a:ln>
          <a:effectLst>
            <a:outerShdw blurRad="63500" sx="101000" sy="101000" algn="ctr" rotWithShape="0">
              <a:schemeClr val="bg2">
                <a:lumMod val="20000"/>
                <a:lumOff val="80000"/>
                <a:alpha val="40000"/>
              </a:schemeClr>
            </a:outerShdw>
          </a:effectLst>
          <a:scene3d>
            <a:camera prst="orthographicFront"/>
            <a:lightRig rig="twoPt" dir="t">
              <a:rot lat="0" lon="0" rev="9000000"/>
            </a:lightRig>
          </a:scene3d>
          <a:sp3d prstMaterial="matte">
            <a:bevelT w="12700" prst="relaxedInset"/>
            <a:bevelB w="38100" h="127000" prst="relaxedInset"/>
            <a:extrusionClr>
              <a:schemeClr val="tx1"/>
            </a:extrusionClr>
            <a:contourClr>
              <a:schemeClr val="tx1"/>
            </a:contourClr>
          </a:sp3d>
        </p:spPr>
        <p:txBody>
          <a:bodyPr rtlCol="0">
            <a:normAutofit/>
          </a:bodyPr>
          <a:lstStyle>
            <a:lvl1pPr>
              <a:buNone/>
              <a:defRPr/>
            </a:lvl1pPr>
          </a:lstStyle>
          <a:p>
            <a:pPr lvl="0"/>
            <a:r>
              <a:rPr lang="en-US" noProof="0" smtClean="0"/>
              <a:t>Click icon to add picture</a:t>
            </a:r>
            <a:endParaRPr noProof="0"/>
          </a:p>
        </p:txBody>
      </p:sp>
      <p:sp>
        <p:nvSpPr>
          <p:cNvPr id="5" name="Date Placeholder 3"/>
          <p:cNvSpPr>
            <a:spLocks noGrp="1"/>
          </p:cNvSpPr>
          <p:nvPr>
            <p:ph type="dt" sz="half" idx="14"/>
          </p:nvPr>
        </p:nvSpPr>
        <p:spPr/>
        <p:txBody>
          <a:bodyPr/>
          <a:lstStyle>
            <a:lvl1pPr>
              <a:defRPr>
                <a:solidFill>
                  <a:schemeClr val="bg1">
                    <a:lumMod val="75000"/>
                    <a:lumOff val="25000"/>
                  </a:schemeClr>
                </a:solidFill>
                <a:effectLst>
                  <a:outerShdw blurRad="25400" dist="12700" dir="4200000" algn="ctr" rotWithShape="0">
                    <a:schemeClr val="tx1">
                      <a:alpha val="40000"/>
                    </a:schemeClr>
                  </a:outerShdw>
                </a:effectLst>
              </a:defRPr>
            </a:lvl1pPr>
          </a:lstStyle>
          <a:p>
            <a:fld id="{F1DC3494-36A1-4C73-B651-21147544260A}" type="datetimeFigureOut">
              <a:rPr lang="en-GB" smtClean="0"/>
              <a:t>28/11/2017</a:t>
            </a:fld>
            <a:endParaRPr lang="en-GB"/>
          </a:p>
        </p:txBody>
      </p:sp>
      <p:sp>
        <p:nvSpPr>
          <p:cNvPr id="6" name="Footer Placeholder 4"/>
          <p:cNvSpPr>
            <a:spLocks noGrp="1"/>
          </p:cNvSpPr>
          <p:nvPr>
            <p:ph type="ftr" sz="quarter" idx="15"/>
          </p:nvPr>
        </p:nvSpPr>
        <p:spPr/>
        <p:txBody>
          <a:bodyPr/>
          <a:lstStyle>
            <a:lvl1pPr>
              <a:defRPr>
                <a:solidFill>
                  <a:schemeClr val="bg1">
                    <a:lumMod val="75000"/>
                    <a:lumOff val="25000"/>
                  </a:schemeClr>
                </a:solidFill>
                <a:effectLst>
                  <a:outerShdw blurRad="25400" dist="12700" dir="4200000" algn="ctr" rotWithShape="0">
                    <a:schemeClr val="tx1">
                      <a:alpha val="40000"/>
                    </a:schemeClr>
                  </a:outerShdw>
                </a:effectLst>
              </a:defRPr>
            </a:lvl1pPr>
          </a:lstStyle>
          <a:p>
            <a:endParaRPr lang="en-GB"/>
          </a:p>
        </p:txBody>
      </p:sp>
      <p:sp>
        <p:nvSpPr>
          <p:cNvPr id="7" name="Slide Number Placeholder 5"/>
          <p:cNvSpPr>
            <a:spLocks noGrp="1"/>
          </p:cNvSpPr>
          <p:nvPr>
            <p:ph type="sldNum" sz="quarter" idx="16"/>
          </p:nvPr>
        </p:nvSpPr>
        <p:spPr/>
        <p:txBody>
          <a:bodyPr/>
          <a:lstStyle>
            <a:lvl1pPr>
              <a:defRPr>
                <a:effectLst>
                  <a:outerShdw blurRad="38100" dist="38100" dir="2700000" algn="tl">
                    <a:srgbClr val="000000"/>
                  </a:outerShdw>
                </a:effectLst>
              </a:defRPr>
            </a:lvl1pPr>
          </a:lstStyle>
          <a:p>
            <a:fld id="{39706577-E1A2-4157-82E7-DCB1CDA6A2B1}" type="slidenum">
              <a:rPr lang="en-GB" smtClean="0"/>
              <a:t>‹#›</a:t>
            </a:fld>
            <a:endParaRPr lang="en-GB"/>
          </a:p>
        </p:txBody>
      </p:sp>
    </p:spTree>
    <p:extLst>
      <p:ext uri="{BB962C8B-B14F-4D97-AF65-F5344CB8AC3E}">
        <p14:creationId xmlns:p14="http://schemas.microsoft.com/office/powerpoint/2010/main" val="133531845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64634" y="1774826"/>
            <a:ext cx="10862733" cy="1873250"/>
          </a:xfrm>
        </p:spPr>
        <p:txBody>
          <a:bodyPr/>
          <a:lstStyle>
            <a:lvl1pPr algn="ctr">
              <a:defRPr sz="6000" b="0" cap="none" baseline="0"/>
            </a:lvl1pPr>
          </a:lstStyle>
          <a:p>
            <a:r>
              <a:rPr lang="en-US" smtClean="0"/>
              <a:t>Click to edit Master title style</a:t>
            </a:r>
            <a:endParaRPr/>
          </a:p>
        </p:txBody>
      </p:sp>
      <p:sp>
        <p:nvSpPr>
          <p:cNvPr id="3" name="Text Placeholder 2"/>
          <p:cNvSpPr>
            <a:spLocks noGrp="1"/>
          </p:cNvSpPr>
          <p:nvPr>
            <p:ph type="body" idx="1"/>
          </p:nvPr>
        </p:nvSpPr>
        <p:spPr>
          <a:xfrm>
            <a:off x="664634" y="3654520"/>
            <a:ext cx="10862733" cy="1500187"/>
          </a:xfrm>
        </p:spPr>
        <p:txBody>
          <a:bodyPr>
            <a:normAutofit/>
          </a:bodyPr>
          <a:lstStyle>
            <a:lvl1pPr marL="0" indent="0" algn="ctr">
              <a:spcBef>
                <a:spcPts val="0"/>
              </a:spcBef>
              <a:buNone/>
              <a:defRPr sz="22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F1DC3494-36A1-4C73-B651-21147544260A}" type="datetimeFigureOut">
              <a:rPr lang="en-GB" smtClean="0"/>
              <a:t>28/11/2017</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39706577-E1A2-4157-82E7-DCB1CDA6A2B1}" type="slidenum">
              <a:rPr lang="en-GB" smtClean="0"/>
              <a:t>‹#›</a:t>
            </a:fld>
            <a:endParaRPr lang="en-GB"/>
          </a:p>
        </p:txBody>
      </p:sp>
    </p:spTree>
    <p:extLst>
      <p:ext uri="{BB962C8B-B14F-4D97-AF65-F5344CB8AC3E}">
        <p14:creationId xmlns:p14="http://schemas.microsoft.com/office/powerpoint/2010/main" val="6728665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64634" y="94130"/>
            <a:ext cx="10862735" cy="1452283"/>
          </a:xfrm>
        </p:spPr>
        <p:txBody>
          <a:bodyPr/>
          <a:lstStyle/>
          <a:p>
            <a:r>
              <a:rPr lang="en-US" smtClean="0"/>
              <a:t>Click to edit Master title style</a:t>
            </a:r>
            <a:endParaRPr/>
          </a:p>
        </p:txBody>
      </p:sp>
      <p:sp>
        <p:nvSpPr>
          <p:cNvPr id="3" name="Content Placeholder 2"/>
          <p:cNvSpPr>
            <a:spLocks noGrp="1"/>
          </p:cNvSpPr>
          <p:nvPr>
            <p:ph sz="half" idx="1"/>
          </p:nvPr>
        </p:nvSpPr>
        <p:spPr>
          <a:xfrm>
            <a:off x="664633" y="1762125"/>
            <a:ext cx="5120640" cy="4364038"/>
          </a:xfrm>
        </p:spPr>
        <p:txBody>
          <a:bodyPr>
            <a:normAutofit/>
          </a:bodyPr>
          <a:lstStyle>
            <a:lvl1pPr>
              <a:defRPr sz="2000"/>
            </a:lvl1pPr>
            <a:lvl2pPr>
              <a:defRPr sz="1800"/>
            </a:lvl2pPr>
            <a:lvl3pPr>
              <a:defRPr sz="1800"/>
            </a:lvl3pPr>
            <a:lvl4pPr>
              <a:defRPr sz="1800"/>
            </a:lvl4pPr>
            <a:lvl5pPr>
              <a:defRPr sz="1800"/>
            </a:lvl5pPr>
            <a:lvl6pPr marL="2290763" indent="-461963">
              <a:defRPr sz="1800"/>
            </a:lvl6pPr>
            <a:lvl7pPr marL="2290763" indent="-461963">
              <a:defRPr sz="1800"/>
            </a:lvl7pPr>
            <a:lvl8pPr marL="2290763" indent="-461963">
              <a:defRPr sz="1800"/>
            </a:lvl8pPr>
            <a:lvl9pPr marL="2290763" indent="-461963">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Content Placeholder 3"/>
          <p:cNvSpPr>
            <a:spLocks noGrp="1"/>
          </p:cNvSpPr>
          <p:nvPr>
            <p:ph sz="half" idx="2"/>
          </p:nvPr>
        </p:nvSpPr>
        <p:spPr>
          <a:xfrm>
            <a:off x="6406728" y="1762125"/>
            <a:ext cx="5120640" cy="4364038"/>
          </a:xfrm>
        </p:spPr>
        <p:txBody>
          <a:bodyPr>
            <a:normAutofit/>
          </a:bodyPr>
          <a:lstStyle>
            <a:lvl1pPr>
              <a:defRPr sz="2000"/>
            </a:lvl1pPr>
            <a:lvl2pPr>
              <a:defRPr sz="1800"/>
            </a:lvl2pPr>
            <a:lvl3pPr>
              <a:defRPr sz="1800"/>
            </a:lvl3pPr>
            <a:lvl4pPr>
              <a:defRPr sz="1800"/>
            </a:lvl4pPr>
            <a:lvl5pPr marL="2290763" indent="-461963">
              <a:defRPr sz="1800"/>
            </a:lvl5pPr>
            <a:lvl6pPr marL="2290763" indent="-461963">
              <a:defRPr sz="1800"/>
            </a:lvl6pPr>
            <a:lvl7pPr marL="2290763" indent="-461963">
              <a:defRPr sz="1800"/>
            </a:lvl7pPr>
            <a:lvl8pPr marL="2290763" indent="-461963">
              <a:defRPr sz="1800"/>
            </a:lvl8pPr>
            <a:lvl9pPr marL="2290763" indent="-461963">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Date Placeholder 3"/>
          <p:cNvSpPr>
            <a:spLocks noGrp="1"/>
          </p:cNvSpPr>
          <p:nvPr>
            <p:ph type="dt" sz="half" idx="10"/>
          </p:nvPr>
        </p:nvSpPr>
        <p:spPr/>
        <p:txBody>
          <a:bodyPr/>
          <a:lstStyle>
            <a:lvl1pPr>
              <a:defRPr/>
            </a:lvl1pPr>
          </a:lstStyle>
          <a:p>
            <a:fld id="{F1DC3494-36A1-4C73-B651-21147544260A}" type="datetimeFigureOut">
              <a:rPr lang="en-GB" smtClean="0"/>
              <a:t>28/11/2017</a:t>
            </a:fld>
            <a:endParaRPr lang="en-GB"/>
          </a:p>
        </p:txBody>
      </p:sp>
      <p:sp>
        <p:nvSpPr>
          <p:cNvPr id="6" name="Footer Placeholder 4"/>
          <p:cNvSpPr>
            <a:spLocks noGrp="1"/>
          </p:cNvSpPr>
          <p:nvPr>
            <p:ph type="ftr" sz="quarter" idx="11"/>
          </p:nvPr>
        </p:nvSpPr>
        <p:spPr/>
        <p:txBody>
          <a:bodyPr/>
          <a:lstStyle>
            <a:lvl1pPr>
              <a:defRPr/>
            </a:lvl1pPr>
          </a:lstStyle>
          <a:p>
            <a:endParaRPr lang="en-GB"/>
          </a:p>
        </p:txBody>
      </p:sp>
      <p:sp>
        <p:nvSpPr>
          <p:cNvPr id="7" name="Slide Number Placeholder 5"/>
          <p:cNvSpPr>
            <a:spLocks noGrp="1"/>
          </p:cNvSpPr>
          <p:nvPr>
            <p:ph type="sldNum" sz="quarter" idx="12"/>
          </p:nvPr>
        </p:nvSpPr>
        <p:spPr/>
        <p:txBody>
          <a:bodyPr/>
          <a:lstStyle>
            <a:lvl1pPr>
              <a:defRPr/>
            </a:lvl1pPr>
          </a:lstStyle>
          <a:p>
            <a:fld id="{39706577-E1A2-4157-82E7-DCB1CDA6A2B1}" type="slidenum">
              <a:rPr lang="en-GB" smtClean="0"/>
              <a:t>‹#›</a:t>
            </a:fld>
            <a:endParaRPr lang="en-GB"/>
          </a:p>
        </p:txBody>
      </p:sp>
    </p:spTree>
    <p:extLst>
      <p:ext uri="{BB962C8B-B14F-4D97-AF65-F5344CB8AC3E}">
        <p14:creationId xmlns:p14="http://schemas.microsoft.com/office/powerpoint/2010/main" val="2413384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7" name="Straight Connector 6"/>
          <p:cNvCxnSpPr/>
          <p:nvPr/>
        </p:nvCxnSpPr>
        <p:spPr>
          <a:xfrm>
            <a:off x="670984" y="2352675"/>
            <a:ext cx="5120216" cy="1588"/>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6407151" y="2352675"/>
            <a:ext cx="5120216" cy="1588"/>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664634" y="94130"/>
            <a:ext cx="10862735" cy="1452283"/>
          </a:xfrm>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664633" y="1550894"/>
            <a:ext cx="5120640" cy="715962"/>
          </a:xfrm>
        </p:spPr>
        <p:txBody>
          <a:bodyPr anchor="b"/>
          <a:lstStyle>
            <a:lvl1pPr marL="0" indent="0" algn="ctr">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64633" y="2541494"/>
            <a:ext cx="5120640" cy="3584668"/>
          </a:xfrm>
        </p:spPr>
        <p:txBody>
          <a:bodyPr>
            <a:normAutofit/>
          </a:bodyPr>
          <a:lstStyle>
            <a:lvl1pPr>
              <a:defRPr sz="2000"/>
            </a:lvl1pPr>
            <a:lvl2pPr>
              <a:defRPr sz="1800"/>
            </a:lvl2pPr>
            <a:lvl3pPr>
              <a:defRPr sz="1800"/>
            </a:lvl3pPr>
            <a:lvl4pPr>
              <a:defRPr sz="1800"/>
            </a:lvl4pPr>
            <a:lvl5pPr>
              <a:defRPr sz="1800"/>
            </a:lvl5pPr>
            <a:lvl6pPr marL="2290763" indent="-461963">
              <a:defRPr sz="1600"/>
            </a:lvl6pPr>
            <a:lvl7pPr marL="2290763" indent="-461963">
              <a:defRPr sz="1600"/>
            </a:lvl7pPr>
            <a:lvl8pPr marL="2290763" indent="-461963">
              <a:defRPr sz="1600"/>
            </a:lvl8pPr>
            <a:lvl9pPr marL="2290763" indent="-461963">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Text Placeholder 4"/>
          <p:cNvSpPr>
            <a:spLocks noGrp="1"/>
          </p:cNvSpPr>
          <p:nvPr>
            <p:ph type="body" sz="quarter" idx="3"/>
          </p:nvPr>
        </p:nvSpPr>
        <p:spPr>
          <a:xfrm>
            <a:off x="6406728" y="1550894"/>
            <a:ext cx="5120640" cy="715962"/>
          </a:xfrm>
        </p:spPr>
        <p:txBody>
          <a:bodyPr anchor="b"/>
          <a:lstStyle>
            <a:lvl1pPr marL="0" indent="0" algn="ctr">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406728" y="2541494"/>
            <a:ext cx="5120640" cy="3584668"/>
          </a:xfrm>
        </p:spPr>
        <p:txBody>
          <a:bodyPr>
            <a:normAutofit/>
          </a:bodyPr>
          <a:lstStyle>
            <a:lvl1pPr>
              <a:defRPr sz="2000"/>
            </a:lvl1pPr>
            <a:lvl2pPr>
              <a:defRPr sz="1800"/>
            </a:lvl2pPr>
            <a:lvl3pPr>
              <a:defRPr sz="1800"/>
            </a:lvl3pPr>
            <a:lvl4pPr>
              <a:defRPr sz="1800"/>
            </a:lvl4pPr>
            <a:lvl5pPr>
              <a:defRPr sz="1800"/>
            </a:lvl5pPr>
            <a:lvl6pPr marL="2290763" indent="-461963">
              <a:defRPr sz="1600"/>
            </a:lvl6pPr>
            <a:lvl7pPr marL="2290763" indent="-461963">
              <a:defRPr sz="1600"/>
            </a:lvl7pPr>
            <a:lvl8pPr marL="2290763" indent="-461963">
              <a:defRPr sz="1600"/>
            </a:lvl8pPr>
            <a:lvl9pPr marL="2290763" indent="-461963">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9" name="Date Placeholder 6"/>
          <p:cNvSpPr>
            <a:spLocks noGrp="1"/>
          </p:cNvSpPr>
          <p:nvPr>
            <p:ph type="dt" sz="half" idx="10"/>
          </p:nvPr>
        </p:nvSpPr>
        <p:spPr/>
        <p:txBody>
          <a:bodyPr/>
          <a:lstStyle>
            <a:lvl1pPr>
              <a:defRPr/>
            </a:lvl1pPr>
          </a:lstStyle>
          <a:p>
            <a:fld id="{F1DC3494-36A1-4C73-B651-21147544260A}" type="datetimeFigureOut">
              <a:rPr lang="en-GB" smtClean="0"/>
              <a:t>28/11/2017</a:t>
            </a:fld>
            <a:endParaRPr lang="en-GB"/>
          </a:p>
        </p:txBody>
      </p:sp>
      <p:sp>
        <p:nvSpPr>
          <p:cNvPr id="10" name="Footer Placeholder 7"/>
          <p:cNvSpPr>
            <a:spLocks noGrp="1"/>
          </p:cNvSpPr>
          <p:nvPr>
            <p:ph type="ftr" sz="quarter" idx="11"/>
          </p:nvPr>
        </p:nvSpPr>
        <p:spPr/>
        <p:txBody>
          <a:bodyPr/>
          <a:lstStyle>
            <a:lvl1pPr>
              <a:defRPr/>
            </a:lvl1pPr>
          </a:lstStyle>
          <a:p>
            <a:endParaRPr lang="en-GB"/>
          </a:p>
        </p:txBody>
      </p:sp>
      <p:sp>
        <p:nvSpPr>
          <p:cNvPr id="11" name="Slide Number Placeholder 8"/>
          <p:cNvSpPr>
            <a:spLocks noGrp="1"/>
          </p:cNvSpPr>
          <p:nvPr>
            <p:ph type="sldNum" sz="quarter" idx="12"/>
          </p:nvPr>
        </p:nvSpPr>
        <p:spPr/>
        <p:txBody>
          <a:bodyPr/>
          <a:lstStyle>
            <a:lvl1pPr>
              <a:defRPr/>
            </a:lvl1pPr>
          </a:lstStyle>
          <a:p>
            <a:fld id="{39706577-E1A2-4157-82E7-DCB1CDA6A2B1}" type="slidenum">
              <a:rPr lang="en-GB" smtClean="0"/>
              <a:t>‹#›</a:t>
            </a:fld>
            <a:endParaRPr lang="en-GB"/>
          </a:p>
        </p:txBody>
      </p:sp>
    </p:spTree>
    <p:extLst>
      <p:ext uri="{BB962C8B-B14F-4D97-AF65-F5344CB8AC3E}">
        <p14:creationId xmlns:p14="http://schemas.microsoft.com/office/powerpoint/2010/main" val="36707247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3"/>
          <p:cNvSpPr>
            <a:spLocks noGrp="1"/>
          </p:cNvSpPr>
          <p:nvPr>
            <p:ph type="dt" sz="half" idx="10"/>
          </p:nvPr>
        </p:nvSpPr>
        <p:spPr/>
        <p:txBody>
          <a:bodyPr/>
          <a:lstStyle>
            <a:lvl1pPr>
              <a:defRPr/>
            </a:lvl1pPr>
          </a:lstStyle>
          <a:p>
            <a:fld id="{F1DC3494-36A1-4C73-B651-21147544260A}" type="datetimeFigureOut">
              <a:rPr lang="en-GB" smtClean="0"/>
              <a:t>28/11/2017</a:t>
            </a:fld>
            <a:endParaRPr lang="en-GB"/>
          </a:p>
        </p:txBody>
      </p:sp>
      <p:sp>
        <p:nvSpPr>
          <p:cNvPr id="4" name="Footer Placeholder 4"/>
          <p:cNvSpPr>
            <a:spLocks noGrp="1"/>
          </p:cNvSpPr>
          <p:nvPr>
            <p:ph type="ftr" sz="quarter" idx="11"/>
          </p:nvPr>
        </p:nvSpPr>
        <p:spPr/>
        <p:txBody>
          <a:bodyPr/>
          <a:lstStyle>
            <a:lvl1pPr>
              <a:defRPr/>
            </a:lvl1pPr>
          </a:lstStyle>
          <a:p>
            <a:endParaRPr lang="en-GB"/>
          </a:p>
        </p:txBody>
      </p:sp>
      <p:sp>
        <p:nvSpPr>
          <p:cNvPr id="5" name="Slide Number Placeholder 5"/>
          <p:cNvSpPr>
            <a:spLocks noGrp="1"/>
          </p:cNvSpPr>
          <p:nvPr>
            <p:ph type="sldNum" sz="quarter" idx="12"/>
          </p:nvPr>
        </p:nvSpPr>
        <p:spPr/>
        <p:txBody>
          <a:bodyPr/>
          <a:lstStyle>
            <a:lvl1pPr>
              <a:defRPr/>
            </a:lvl1pPr>
          </a:lstStyle>
          <a:p>
            <a:fld id="{39706577-E1A2-4157-82E7-DCB1CDA6A2B1}" type="slidenum">
              <a:rPr lang="en-GB" smtClean="0"/>
              <a:t>‹#›</a:t>
            </a:fld>
            <a:endParaRPr lang="en-GB"/>
          </a:p>
        </p:txBody>
      </p:sp>
    </p:spTree>
    <p:extLst>
      <p:ext uri="{BB962C8B-B14F-4D97-AF65-F5344CB8AC3E}">
        <p14:creationId xmlns:p14="http://schemas.microsoft.com/office/powerpoint/2010/main" val="32729636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fld id="{F1DC3494-36A1-4C73-B651-21147544260A}" type="datetimeFigureOut">
              <a:rPr lang="en-GB" smtClean="0"/>
              <a:t>28/11/2017</a:t>
            </a:fld>
            <a:endParaRPr lang="en-GB"/>
          </a:p>
        </p:txBody>
      </p:sp>
      <p:sp>
        <p:nvSpPr>
          <p:cNvPr id="3" name="Footer Placeholder 4"/>
          <p:cNvSpPr>
            <a:spLocks noGrp="1"/>
          </p:cNvSpPr>
          <p:nvPr>
            <p:ph type="ftr" sz="quarter" idx="11"/>
          </p:nvPr>
        </p:nvSpPr>
        <p:spPr/>
        <p:txBody>
          <a:bodyPr/>
          <a:lstStyle>
            <a:lvl1pPr>
              <a:defRPr/>
            </a:lvl1pPr>
          </a:lstStyle>
          <a:p>
            <a:endParaRPr lang="en-GB"/>
          </a:p>
        </p:txBody>
      </p:sp>
      <p:sp>
        <p:nvSpPr>
          <p:cNvPr id="4" name="Slide Number Placeholder 5"/>
          <p:cNvSpPr>
            <a:spLocks noGrp="1"/>
          </p:cNvSpPr>
          <p:nvPr>
            <p:ph type="sldNum" sz="quarter" idx="12"/>
          </p:nvPr>
        </p:nvSpPr>
        <p:spPr/>
        <p:txBody>
          <a:bodyPr/>
          <a:lstStyle>
            <a:lvl1pPr>
              <a:defRPr/>
            </a:lvl1pPr>
          </a:lstStyle>
          <a:p>
            <a:fld id="{39706577-E1A2-4157-82E7-DCB1CDA6A2B1}" type="slidenum">
              <a:rPr lang="en-GB" smtClean="0"/>
              <a:t>‹#›</a:t>
            </a:fld>
            <a:endParaRPr lang="en-GB"/>
          </a:p>
        </p:txBody>
      </p:sp>
    </p:spTree>
    <p:extLst>
      <p:ext uri="{BB962C8B-B14F-4D97-AF65-F5344CB8AC3E}">
        <p14:creationId xmlns:p14="http://schemas.microsoft.com/office/powerpoint/2010/main" val="34959726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3387" y="416860"/>
            <a:ext cx="5120640" cy="1994647"/>
          </a:xfrm>
        </p:spPr>
        <p:txBody>
          <a:bodyPr/>
          <a:lstStyle>
            <a:lvl1pPr algn="ctr">
              <a:defRPr sz="4400" b="0"/>
            </a:lvl1pPr>
          </a:lstStyle>
          <a:p>
            <a:r>
              <a:rPr lang="en-US" smtClean="0"/>
              <a:t>Click to edit Master title style</a:t>
            </a:r>
            <a:endParaRPr/>
          </a:p>
        </p:txBody>
      </p:sp>
      <p:sp>
        <p:nvSpPr>
          <p:cNvPr id="3" name="Content Placeholder 2"/>
          <p:cNvSpPr>
            <a:spLocks noGrp="1"/>
          </p:cNvSpPr>
          <p:nvPr>
            <p:ph idx="1"/>
          </p:nvPr>
        </p:nvSpPr>
        <p:spPr>
          <a:xfrm>
            <a:off x="6390043" y="403413"/>
            <a:ext cx="5120640" cy="5722751"/>
          </a:xfrm>
        </p:spPr>
        <p:txBody>
          <a:bodyPr>
            <a:normAutofit/>
          </a:bodyPr>
          <a:lstStyle>
            <a:lvl1pPr>
              <a:defRPr sz="2000"/>
            </a:lvl1pPr>
            <a:lvl2pPr>
              <a:defRPr sz="2000"/>
            </a:lvl2pPr>
            <a:lvl3pPr>
              <a:defRPr sz="1800"/>
            </a:lvl3pPr>
            <a:lvl4pPr>
              <a:defRPr sz="1800"/>
            </a:lvl4pPr>
            <a:lvl5pPr>
              <a:defRPr sz="1800"/>
            </a:lvl5pPr>
            <a:lvl6pPr marL="2290763" indent="-461963">
              <a:defRPr sz="1800"/>
            </a:lvl6pPr>
            <a:lvl7pPr marL="2290763" indent="-461963">
              <a:defRPr sz="1800"/>
            </a:lvl7pPr>
            <a:lvl8pPr marL="2290763" indent="-461963">
              <a:defRPr sz="1800"/>
            </a:lvl8pPr>
            <a:lvl9pPr marL="2290763" indent="-461963">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Text Placeholder 3"/>
          <p:cNvSpPr>
            <a:spLocks noGrp="1"/>
          </p:cNvSpPr>
          <p:nvPr>
            <p:ph type="body" sz="half" idx="2"/>
          </p:nvPr>
        </p:nvSpPr>
        <p:spPr>
          <a:xfrm>
            <a:off x="663387" y="2438400"/>
            <a:ext cx="5120640" cy="3316942"/>
          </a:xfrm>
        </p:spPr>
        <p:txBody>
          <a:bodyPr>
            <a:normAutofit/>
          </a:bodyPr>
          <a:lstStyle>
            <a:lvl1pPr marL="0" indent="0" algn="ctr">
              <a:spcBef>
                <a:spcPts val="6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fld id="{F1DC3494-36A1-4C73-B651-21147544260A}" type="datetimeFigureOut">
              <a:rPr lang="en-GB" smtClean="0"/>
              <a:t>28/11/2017</a:t>
            </a:fld>
            <a:endParaRPr lang="en-GB"/>
          </a:p>
        </p:txBody>
      </p:sp>
      <p:sp>
        <p:nvSpPr>
          <p:cNvPr id="6" name="Footer Placeholder 4"/>
          <p:cNvSpPr>
            <a:spLocks noGrp="1"/>
          </p:cNvSpPr>
          <p:nvPr>
            <p:ph type="ftr" sz="quarter" idx="11"/>
          </p:nvPr>
        </p:nvSpPr>
        <p:spPr/>
        <p:txBody>
          <a:bodyPr/>
          <a:lstStyle>
            <a:lvl1pPr>
              <a:defRPr/>
            </a:lvl1pPr>
          </a:lstStyle>
          <a:p>
            <a:endParaRPr lang="en-GB"/>
          </a:p>
        </p:txBody>
      </p:sp>
      <p:sp>
        <p:nvSpPr>
          <p:cNvPr id="7" name="Slide Number Placeholder 5"/>
          <p:cNvSpPr>
            <a:spLocks noGrp="1"/>
          </p:cNvSpPr>
          <p:nvPr>
            <p:ph type="sldNum" sz="quarter" idx="12"/>
          </p:nvPr>
        </p:nvSpPr>
        <p:spPr/>
        <p:txBody>
          <a:bodyPr/>
          <a:lstStyle>
            <a:lvl1pPr>
              <a:defRPr/>
            </a:lvl1pPr>
          </a:lstStyle>
          <a:p>
            <a:fld id="{39706577-E1A2-4157-82E7-DCB1CDA6A2B1}" type="slidenum">
              <a:rPr lang="en-GB" smtClean="0"/>
              <a:t>‹#›</a:t>
            </a:fld>
            <a:endParaRPr lang="en-GB"/>
          </a:p>
        </p:txBody>
      </p:sp>
    </p:spTree>
    <p:extLst>
      <p:ext uri="{BB962C8B-B14F-4D97-AF65-F5344CB8AC3E}">
        <p14:creationId xmlns:p14="http://schemas.microsoft.com/office/powerpoint/2010/main" val="4356056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3387" y="416860"/>
            <a:ext cx="5120640" cy="1994647"/>
          </a:xfrm>
        </p:spPr>
        <p:txBody>
          <a:bodyPr/>
          <a:lstStyle>
            <a:lvl1pPr algn="ctr">
              <a:defRPr sz="4400" b="0"/>
            </a:lvl1pPr>
          </a:lstStyle>
          <a:p>
            <a:r>
              <a:rPr lang="en-US" smtClean="0"/>
              <a:t>Click to edit Master title style</a:t>
            </a:r>
            <a:endParaRPr/>
          </a:p>
        </p:txBody>
      </p:sp>
      <p:sp>
        <p:nvSpPr>
          <p:cNvPr id="4" name="Text Placeholder 3"/>
          <p:cNvSpPr>
            <a:spLocks noGrp="1"/>
          </p:cNvSpPr>
          <p:nvPr>
            <p:ph type="body" sz="half" idx="2"/>
          </p:nvPr>
        </p:nvSpPr>
        <p:spPr>
          <a:xfrm>
            <a:off x="663387" y="2438400"/>
            <a:ext cx="5120640" cy="3316942"/>
          </a:xfrm>
        </p:spPr>
        <p:txBody>
          <a:bodyPr>
            <a:normAutofit/>
          </a:bodyPr>
          <a:lstStyle>
            <a:lvl1pPr marL="0" indent="0" algn="ctr">
              <a:spcBef>
                <a:spcPts val="6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Picture Placeholder 2"/>
          <p:cNvSpPr>
            <a:spLocks noGrp="1"/>
          </p:cNvSpPr>
          <p:nvPr>
            <p:ph type="pic" idx="1"/>
          </p:nvPr>
        </p:nvSpPr>
        <p:spPr>
          <a:xfrm>
            <a:off x="6406727" y="430306"/>
            <a:ext cx="5120640" cy="5432612"/>
          </a:xfrm>
          <a:solidFill>
            <a:schemeClr val="bg1">
              <a:lumMod val="85000"/>
            </a:schemeClr>
          </a:solidFill>
          <a:ln w="127000" cap="sq">
            <a:solidFill>
              <a:schemeClr val="bg1"/>
            </a:solidFill>
            <a:miter lim="800000"/>
          </a:ln>
          <a:effectLst>
            <a:outerShdw blurRad="76200" dist="12700" dir="5400000" sx="100500" sy="100500" rotWithShape="0">
              <a:prstClr val="black">
                <a:alpha val="30000"/>
              </a:prstClr>
            </a:outerShdw>
          </a:effectLst>
          <a:scene3d>
            <a:camera prst="orthographicFront"/>
            <a:lightRig rig="threePt" dir="t"/>
          </a:scene3d>
          <a:sp3d extrusionH="50800">
            <a:extrusionClr>
              <a:schemeClr val="tx1"/>
            </a:extrusionClr>
            <a:contourClr>
              <a:schemeClr val="tx1"/>
            </a:contourClr>
          </a:sp3d>
        </p:spPr>
        <p:txBody>
          <a:bodyPr rtlCol="0">
            <a:normAutofit/>
          </a:bodyPr>
          <a:lstStyle>
            <a:lvl1pPr marL="457200" indent="-457200" algn="l" defTabSz="914400" rtl="0" eaLnBrk="1" latinLnBrk="0" hangingPunct="1">
              <a:spcBef>
                <a:spcPts val="2000"/>
              </a:spcBef>
              <a:buClr>
                <a:schemeClr val="accent2">
                  <a:lumMod val="50000"/>
                  <a:lumOff val="50000"/>
                </a:schemeClr>
              </a:buClr>
              <a:buSzPct val="75000"/>
              <a:buFont typeface="Wingdings 2" pitchFamily="18" charset="2"/>
              <a:buNone/>
              <a:defRPr sz="2200" kern="1200">
                <a:solidFill>
                  <a:schemeClr val="tx1">
                    <a:lumMod val="75000"/>
                    <a:lumOff val="2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noProof="0"/>
          </a:p>
        </p:txBody>
      </p:sp>
      <p:sp>
        <p:nvSpPr>
          <p:cNvPr id="5" name="Date Placeholder 3"/>
          <p:cNvSpPr>
            <a:spLocks noGrp="1"/>
          </p:cNvSpPr>
          <p:nvPr>
            <p:ph type="dt" sz="half" idx="10"/>
          </p:nvPr>
        </p:nvSpPr>
        <p:spPr/>
        <p:txBody>
          <a:bodyPr/>
          <a:lstStyle>
            <a:lvl1pPr>
              <a:defRPr/>
            </a:lvl1pPr>
          </a:lstStyle>
          <a:p>
            <a:fld id="{F1DC3494-36A1-4C73-B651-21147544260A}" type="datetimeFigureOut">
              <a:rPr lang="en-GB" smtClean="0"/>
              <a:t>28/11/2017</a:t>
            </a:fld>
            <a:endParaRPr lang="en-GB"/>
          </a:p>
        </p:txBody>
      </p:sp>
      <p:sp>
        <p:nvSpPr>
          <p:cNvPr id="6" name="Footer Placeholder 4"/>
          <p:cNvSpPr>
            <a:spLocks noGrp="1"/>
          </p:cNvSpPr>
          <p:nvPr>
            <p:ph type="ftr" sz="quarter" idx="11"/>
          </p:nvPr>
        </p:nvSpPr>
        <p:spPr/>
        <p:txBody>
          <a:bodyPr/>
          <a:lstStyle>
            <a:lvl1pPr>
              <a:defRPr/>
            </a:lvl1pPr>
          </a:lstStyle>
          <a:p>
            <a:endParaRPr lang="en-GB"/>
          </a:p>
        </p:txBody>
      </p:sp>
      <p:sp>
        <p:nvSpPr>
          <p:cNvPr id="7" name="Slide Number Placeholder 5"/>
          <p:cNvSpPr>
            <a:spLocks noGrp="1"/>
          </p:cNvSpPr>
          <p:nvPr>
            <p:ph type="sldNum" sz="quarter" idx="12"/>
          </p:nvPr>
        </p:nvSpPr>
        <p:spPr/>
        <p:txBody>
          <a:bodyPr/>
          <a:lstStyle>
            <a:lvl1pPr>
              <a:defRPr/>
            </a:lvl1pPr>
          </a:lstStyle>
          <a:p>
            <a:fld id="{39706577-E1A2-4157-82E7-DCB1CDA6A2B1}" type="slidenum">
              <a:rPr lang="en-GB" smtClean="0"/>
              <a:t>‹#›</a:t>
            </a:fld>
            <a:endParaRPr lang="en-GB"/>
          </a:p>
        </p:txBody>
      </p:sp>
    </p:spTree>
    <p:extLst>
      <p:ext uri="{BB962C8B-B14F-4D97-AF65-F5344CB8AC3E}">
        <p14:creationId xmlns:p14="http://schemas.microsoft.com/office/powerpoint/2010/main" val="1889671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vl7pPr marL="2743200" indent="-457200">
              <a:defRPr/>
            </a:lvl7pPr>
            <a:lvl8pPr marL="2743200" indent="-457200">
              <a:defRPr/>
            </a:lvl8pPr>
            <a:lvl9pPr marL="2743200" indent="-457200">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lvl1pPr>
              <a:defRPr/>
            </a:lvl1pPr>
          </a:lstStyle>
          <a:p>
            <a:fld id="{F1DC3494-36A1-4C73-B651-21147544260A}" type="datetimeFigureOut">
              <a:rPr lang="en-GB" smtClean="0"/>
              <a:t>28/11/2017</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39706577-E1A2-4157-82E7-DCB1CDA6A2B1}" type="slidenum">
              <a:rPr lang="en-GB" smtClean="0"/>
              <a:t>‹#›</a:t>
            </a:fld>
            <a:endParaRPr lang="en-GB"/>
          </a:p>
        </p:txBody>
      </p:sp>
    </p:spTree>
    <p:extLst>
      <p:ext uri="{BB962C8B-B14F-4D97-AF65-F5344CB8AC3E}">
        <p14:creationId xmlns:p14="http://schemas.microsoft.com/office/powerpoint/2010/main" val="18837831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681883" y="417513"/>
            <a:ext cx="2133600" cy="5708650"/>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681566" y="417513"/>
            <a:ext cx="8665633" cy="5708650"/>
          </a:xfrm>
        </p:spPr>
        <p:txBody>
          <a:bodyPr vert="eaVert"/>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lvl1pPr>
              <a:defRPr/>
            </a:lvl1pPr>
          </a:lstStyle>
          <a:p>
            <a:fld id="{F1DC3494-36A1-4C73-B651-21147544260A}" type="datetimeFigureOut">
              <a:rPr lang="en-GB" smtClean="0"/>
              <a:t>28/11/2017</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39706577-E1A2-4157-82E7-DCB1CDA6A2B1}" type="slidenum">
              <a:rPr lang="en-GB" smtClean="0"/>
              <a:t>‹#›</a:t>
            </a:fld>
            <a:endParaRPr lang="en-GB"/>
          </a:p>
        </p:txBody>
      </p:sp>
    </p:spTree>
    <p:extLst>
      <p:ext uri="{BB962C8B-B14F-4D97-AF65-F5344CB8AC3E}">
        <p14:creationId xmlns:p14="http://schemas.microsoft.com/office/powerpoint/2010/main" val="37602030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losing">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Date Placeholder 2"/>
          <p:cNvSpPr>
            <a:spLocks noGrp="1"/>
          </p:cNvSpPr>
          <p:nvPr>
            <p:ph type="dt" sz="half" idx="10"/>
          </p:nvPr>
        </p:nvSpPr>
        <p:spPr/>
        <p:txBody>
          <a:bodyPr/>
          <a:lstStyle>
            <a:lvl1pPr marL="0" algn="l" defTabSz="914400" rtl="0" eaLnBrk="1" latinLnBrk="0" hangingPunct="1">
              <a:defRPr sz="1100" kern="1200">
                <a:solidFill>
                  <a:schemeClr val="bg1">
                    <a:lumMod val="75000"/>
                    <a:lumOff val="25000"/>
                  </a:schemeClr>
                </a:solidFill>
                <a:effectLst>
                  <a:outerShdw blurRad="25400" dist="12700" dir="4200000" algn="ctr" rotWithShape="0">
                    <a:schemeClr val="tx1">
                      <a:alpha val="40000"/>
                    </a:schemeClr>
                  </a:outerShdw>
                </a:effectLst>
                <a:latin typeface="+mn-lt"/>
                <a:ea typeface="+mn-ea"/>
                <a:cs typeface="+mn-cs"/>
              </a:defRPr>
            </a:lvl1pPr>
          </a:lstStyle>
          <a:p>
            <a:fld id="{F1DC3494-36A1-4C73-B651-21147544260A}" type="datetimeFigureOut">
              <a:rPr lang="en-GB" smtClean="0"/>
              <a:t>28/11/2017</a:t>
            </a:fld>
            <a:endParaRPr lang="en-GB"/>
          </a:p>
        </p:txBody>
      </p:sp>
      <p:sp>
        <p:nvSpPr>
          <p:cNvPr id="3" name="Footer Placeholder 3"/>
          <p:cNvSpPr>
            <a:spLocks noGrp="1"/>
          </p:cNvSpPr>
          <p:nvPr>
            <p:ph type="ftr" sz="quarter" idx="11"/>
          </p:nvPr>
        </p:nvSpPr>
        <p:spPr/>
        <p:txBody>
          <a:bodyPr/>
          <a:lstStyle>
            <a:lvl1pPr marL="0" algn="ctr" defTabSz="914400" rtl="0" eaLnBrk="1" latinLnBrk="0" hangingPunct="1">
              <a:defRPr sz="1100" kern="1200">
                <a:solidFill>
                  <a:schemeClr val="bg1">
                    <a:lumMod val="75000"/>
                    <a:lumOff val="25000"/>
                  </a:schemeClr>
                </a:solidFill>
                <a:effectLst>
                  <a:outerShdw blurRad="25400" dist="12700" dir="4200000" algn="ctr" rotWithShape="0">
                    <a:schemeClr val="tx1">
                      <a:alpha val="40000"/>
                    </a:schemeClr>
                  </a:outerShdw>
                </a:effectLst>
                <a:latin typeface="+mn-lt"/>
                <a:ea typeface="+mn-ea"/>
                <a:cs typeface="+mn-cs"/>
              </a:defRPr>
            </a:lvl1pPr>
          </a:lstStyle>
          <a:p>
            <a:endParaRPr lang="en-GB"/>
          </a:p>
        </p:txBody>
      </p:sp>
      <p:sp>
        <p:nvSpPr>
          <p:cNvPr id="4" name="Slide Number Placeholder 4"/>
          <p:cNvSpPr>
            <a:spLocks noGrp="1"/>
          </p:cNvSpPr>
          <p:nvPr>
            <p:ph type="sldNum" sz="quarter" idx="12"/>
          </p:nvPr>
        </p:nvSpPr>
        <p:spPr/>
        <p:txBody>
          <a:bodyPr/>
          <a:lstStyle>
            <a:lvl1pPr>
              <a:defRPr>
                <a:effectLst>
                  <a:outerShdw blurRad="38100" dist="38100" dir="2700000" algn="tl">
                    <a:srgbClr val="000000"/>
                  </a:outerShdw>
                </a:effectLst>
                <a:latin typeface="Book Antiqua" panose="02040602050305030304" pitchFamily="18" charset="0"/>
              </a:defRPr>
            </a:lvl1pPr>
          </a:lstStyle>
          <a:p>
            <a:fld id="{39706577-E1A2-4157-82E7-DCB1CDA6A2B1}" type="slidenum">
              <a:rPr lang="en-GB" smtClean="0"/>
              <a:t>‹#›</a:t>
            </a:fld>
            <a:endParaRPr lang="en-GB"/>
          </a:p>
        </p:txBody>
      </p:sp>
    </p:spTree>
    <p:extLst>
      <p:ext uri="{BB962C8B-B14F-4D97-AF65-F5344CB8AC3E}">
        <p14:creationId xmlns:p14="http://schemas.microsoft.com/office/powerpoint/2010/main" val="3924122371"/>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4.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64634" y="93663"/>
            <a:ext cx="10862733" cy="145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smtClean="0"/>
              <a:t>Click to edit Master title style</a:t>
            </a:r>
            <a:endParaRPr lang="en-US" altLang="en-US" smtClean="0"/>
          </a:p>
        </p:txBody>
      </p:sp>
      <p:sp>
        <p:nvSpPr>
          <p:cNvPr id="1027" name="Text Placeholder 2"/>
          <p:cNvSpPr>
            <a:spLocks noGrp="1"/>
          </p:cNvSpPr>
          <p:nvPr>
            <p:ph type="body" idx="1"/>
          </p:nvPr>
        </p:nvSpPr>
        <p:spPr bwMode="auto">
          <a:xfrm>
            <a:off x="664634" y="1762125"/>
            <a:ext cx="10862733" cy="436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US" altLang="en-US" smtClean="0"/>
          </a:p>
        </p:txBody>
      </p:sp>
      <p:sp>
        <p:nvSpPr>
          <p:cNvPr id="4" name="Date Placeholder 3"/>
          <p:cNvSpPr>
            <a:spLocks noGrp="1"/>
          </p:cNvSpPr>
          <p:nvPr>
            <p:ph type="dt" sz="half" idx="2"/>
          </p:nvPr>
        </p:nvSpPr>
        <p:spPr>
          <a:xfrm>
            <a:off x="251884" y="6356351"/>
            <a:ext cx="2844800" cy="365125"/>
          </a:xfrm>
          <a:prstGeom prst="rect">
            <a:avLst/>
          </a:prstGeom>
        </p:spPr>
        <p:txBody>
          <a:bodyPr vert="horz" lIns="91440" tIns="45720" rIns="91440" bIns="45720" rtlCol="0" anchor="ctr"/>
          <a:lstStyle>
            <a:lvl1pPr algn="l" eaLnBrk="1" hangingPunct="1">
              <a:defRPr sz="1100">
                <a:solidFill>
                  <a:schemeClr val="tx1">
                    <a:lumMod val="75000"/>
                    <a:lumOff val="25000"/>
                  </a:schemeClr>
                </a:solidFill>
                <a:latin typeface="Arial" charset="0"/>
                <a:ea typeface="ＭＳ Ｐゴシック" charset="0"/>
                <a:cs typeface="ＭＳ Ｐゴシック" charset="0"/>
              </a:defRPr>
            </a:lvl1pPr>
          </a:lstStyle>
          <a:p>
            <a:fld id="{F1DC3494-36A1-4C73-B651-21147544260A}" type="datetimeFigureOut">
              <a:rPr lang="en-GB" smtClean="0"/>
              <a:t>28/11/2017</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eaLnBrk="1" hangingPunct="1">
              <a:defRPr sz="1100">
                <a:solidFill>
                  <a:schemeClr val="tx1">
                    <a:lumMod val="75000"/>
                    <a:lumOff val="25000"/>
                  </a:schemeClr>
                </a:solidFill>
                <a:latin typeface="Arial" charset="0"/>
                <a:ea typeface="ＭＳ Ｐゴシック" charset="0"/>
                <a:cs typeface="ＭＳ Ｐゴシック" charset="0"/>
              </a:defRPr>
            </a:lvl1pPr>
          </a:lstStyle>
          <a:p>
            <a:endParaRPr lang="en-GB"/>
          </a:p>
        </p:txBody>
      </p:sp>
      <p:sp>
        <p:nvSpPr>
          <p:cNvPr id="6" name="Slide Number Placeholder 5"/>
          <p:cNvSpPr>
            <a:spLocks noGrp="1"/>
          </p:cNvSpPr>
          <p:nvPr>
            <p:ph type="sldNum" sz="quarter" idx="4"/>
          </p:nvPr>
        </p:nvSpPr>
        <p:spPr>
          <a:xfrm>
            <a:off x="9091084"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100">
                <a:solidFill>
                  <a:srgbClr val="6D6452"/>
                </a:solidFill>
              </a:defRPr>
            </a:lvl1pPr>
          </a:lstStyle>
          <a:p>
            <a:fld id="{39706577-E1A2-4157-82E7-DCB1CDA6A2B1}" type="slidenum">
              <a:rPr lang="en-GB" smtClean="0"/>
              <a:t>‹#›</a:t>
            </a:fld>
            <a:endParaRPr lang="en-GB"/>
          </a:p>
        </p:txBody>
      </p:sp>
    </p:spTree>
    <p:extLst>
      <p:ext uri="{BB962C8B-B14F-4D97-AF65-F5344CB8AC3E}">
        <p14:creationId xmlns:p14="http://schemas.microsoft.com/office/powerpoint/2010/main" val="356222012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Lst>
  <p:txStyles>
    <p:titleStyle>
      <a:lvl1pPr algn="ctr" rtl="0" eaLnBrk="1" fontAlgn="base" hangingPunct="1">
        <a:spcBef>
          <a:spcPct val="0"/>
        </a:spcBef>
        <a:spcAft>
          <a:spcPct val="0"/>
        </a:spcAft>
        <a:defRPr sz="5000" kern="1200">
          <a:solidFill>
            <a:schemeClr val="tx1"/>
          </a:solidFill>
          <a:latin typeface="+mj-lt"/>
          <a:ea typeface="MS PGothic" panose="020B0600070205080204" pitchFamily="34" charset="-128"/>
          <a:cs typeface="ＭＳ Ｐゴシック" charset="0"/>
        </a:defRPr>
      </a:lvl1pPr>
      <a:lvl2pPr algn="ctr" rtl="0" eaLnBrk="1" fontAlgn="base" hangingPunct="1">
        <a:spcBef>
          <a:spcPct val="0"/>
        </a:spcBef>
        <a:spcAft>
          <a:spcPct val="0"/>
        </a:spcAft>
        <a:defRPr sz="5000">
          <a:solidFill>
            <a:schemeClr val="tx1"/>
          </a:solidFill>
          <a:latin typeface="Book Antiqua" charset="0"/>
          <a:ea typeface="MS PGothic" panose="020B0600070205080204" pitchFamily="34" charset="-128"/>
          <a:cs typeface="ＭＳ Ｐゴシック" charset="0"/>
        </a:defRPr>
      </a:lvl2pPr>
      <a:lvl3pPr algn="ctr" rtl="0" eaLnBrk="1" fontAlgn="base" hangingPunct="1">
        <a:spcBef>
          <a:spcPct val="0"/>
        </a:spcBef>
        <a:spcAft>
          <a:spcPct val="0"/>
        </a:spcAft>
        <a:defRPr sz="5000">
          <a:solidFill>
            <a:schemeClr val="tx1"/>
          </a:solidFill>
          <a:latin typeface="Book Antiqua" charset="0"/>
          <a:ea typeface="MS PGothic" panose="020B0600070205080204" pitchFamily="34" charset="-128"/>
          <a:cs typeface="ＭＳ Ｐゴシック" charset="0"/>
        </a:defRPr>
      </a:lvl3pPr>
      <a:lvl4pPr algn="ctr" rtl="0" eaLnBrk="1" fontAlgn="base" hangingPunct="1">
        <a:spcBef>
          <a:spcPct val="0"/>
        </a:spcBef>
        <a:spcAft>
          <a:spcPct val="0"/>
        </a:spcAft>
        <a:defRPr sz="5000">
          <a:solidFill>
            <a:schemeClr val="tx1"/>
          </a:solidFill>
          <a:latin typeface="Book Antiqua" charset="0"/>
          <a:ea typeface="MS PGothic" panose="020B0600070205080204" pitchFamily="34" charset="-128"/>
          <a:cs typeface="ＭＳ Ｐゴシック" charset="0"/>
        </a:defRPr>
      </a:lvl4pPr>
      <a:lvl5pPr algn="ctr" rtl="0" eaLnBrk="1" fontAlgn="base" hangingPunct="1">
        <a:spcBef>
          <a:spcPct val="0"/>
        </a:spcBef>
        <a:spcAft>
          <a:spcPct val="0"/>
        </a:spcAft>
        <a:defRPr sz="5000">
          <a:solidFill>
            <a:schemeClr val="tx1"/>
          </a:solidFill>
          <a:latin typeface="Book Antiqua" charset="0"/>
          <a:ea typeface="MS PGothic" panose="020B0600070205080204" pitchFamily="34" charset="-128"/>
          <a:cs typeface="ＭＳ Ｐゴシック" charset="0"/>
        </a:defRPr>
      </a:lvl5pPr>
      <a:lvl6pPr marL="457200" algn="ctr" rtl="0" eaLnBrk="1" fontAlgn="base" hangingPunct="1">
        <a:spcBef>
          <a:spcPct val="0"/>
        </a:spcBef>
        <a:spcAft>
          <a:spcPct val="0"/>
        </a:spcAft>
        <a:defRPr sz="5000">
          <a:solidFill>
            <a:schemeClr val="tx1"/>
          </a:solidFill>
          <a:latin typeface="Book Antiqua" charset="0"/>
          <a:ea typeface="ＭＳ Ｐゴシック" charset="0"/>
          <a:cs typeface="ＭＳ Ｐゴシック" charset="0"/>
        </a:defRPr>
      </a:lvl6pPr>
      <a:lvl7pPr marL="914400" algn="ctr" rtl="0" eaLnBrk="1" fontAlgn="base" hangingPunct="1">
        <a:spcBef>
          <a:spcPct val="0"/>
        </a:spcBef>
        <a:spcAft>
          <a:spcPct val="0"/>
        </a:spcAft>
        <a:defRPr sz="5000">
          <a:solidFill>
            <a:schemeClr val="tx1"/>
          </a:solidFill>
          <a:latin typeface="Book Antiqua" charset="0"/>
          <a:ea typeface="ＭＳ Ｐゴシック" charset="0"/>
          <a:cs typeface="ＭＳ Ｐゴシック" charset="0"/>
        </a:defRPr>
      </a:lvl7pPr>
      <a:lvl8pPr marL="1371600" algn="ctr" rtl="0" eaLnBrk="1" fontAlgn="base" hangingPunct="1">
        <a:spcBef>
          <a:spcPct val="0"/>
        </a:spcBef>
        <a:spcAft>
          <a:spcPct val="0"/>
        </a:spcAft>
        <a:defRPr sz="5000">
          <a:solidFill>
            <a:schemeClr val="tx1"/>
          </a:solidFill>
          <a:latin typeface="Book Antiqua" charset="0"/>
          <a:ea typeface="ＭＳ Ｐゴシック" charset="0"/>
          <a:cs typeface="ＭＳ Ｐゴシック" charset="0"/>
        </a:defRPr>
      </a:lvl8pPr>
      <a:lvl9pPr marL="1828800" algn="ctr" rtl="0" eaLnBrk="1" fontAlgn="base" hangingPunct="1">
        <a:spcBef>
          <a:spcPct val="0"/>
        </a:spcBef>
        <a:spcAft>
          <a:spcPct val="0"/>
        </a:spcAft>
        <a:defRPr sz="5000">
          <a:solidFill>
            <a:schemeClr val="tx1"/>
          </a:solidFill>
          <a:latin typeface="Book Antiqua" charset="0"/>
          <a:ea typeface="ＭＳ Ｐゴシック" charset="0"/>
          <a:cs typeface="ＭＳ Ｐゴシック" charset="0"/>
        </a:defRPr>
      </a:lvl9pPr>
    </p:titleStyle>
    <p:bodyStyle>
      <a:lvl1pPr marL="457200" indent="-457200" algn="l" rtl="0" eaLnBrk="1" fontAlgn="base" hangingPunct="1">
        <a:spcBef>
          <a:spcPts val="2000"/>
        </a:spcBef>
        <a:spcAft>
          <a:spcPct val="0"/>
        </a:spcAft>
        <a:buClr>
          <a:srgbClr val="6D6452"/>
        </a:buClr>
        <a:buSzPct val="75000"/>
        <a:buFont typeface="Wingdings 2" panose="05020102010507070707" pitchFamily="18" charset="2"/>
        <a:buChar char=""/>
        <a:defRPr sz="2200" kern="1200">
          <a:solidFill>
            <a:srgbClr val="6D6452"/>
          </a:solidFill>
          <a:latin typeface="+mn-lt"/>
          <a:ea typeface="MS PGothic" panose="020B0600070205080204" pitchFamily="34" charset="-128"/>
          <a:cs typeface="ＭＳ Ｐゴシック" charset="0"/>
        </a:defRPr>
      </a:lvl1pPr>
      <a:lvl2pPr marL="914400" indent="-457200" algn="l" rtl="0" eaLnBrk="1" fontAlgn="base" hangingPunct="1">
        <a:spcBef>
          <a:spcPts val="600"/>
        </a:spcBef>
        <a:spcAft>
          <a:spcPct val="0"/>
        </a:spcAft>
        <a:buClr>
          <a:srgbClr val="A49A85"/>
        </a:buClr>
        <a:buSzPct val="75000"/>
        <a:buFont typeface="Wingdings 2" panose="05020102010507070707" pitchFamily="18" charset="2"/>
        <a:buChar char=""/>
        <a:defRPr sz="2000" kern="1200">
          <a:solidFill>
            <a:srgbClr val="6D6452"/>
          </a:solidFill>
          <a:latin typeface="+mn-lt"/>
          <a:ea typeface="MS PGothic" panose="020B0600070205080204" pitchFamily="34" charset="-128"/>
          <a:cs typeface="+mn-cs"/>
        </a:defRPr>
      </a:lvl2pPr>
      <a:lvl3pPr marL="1371600" indent="-457200" algn="l" rtl="0" eaLnBrk="1" fontAlgn="base" hangingPunct="1">
        <a:spcBef>
          <a:spcPts val="600"/>
        </a:spcBef>
        <a:spcAft>
          <a:spcPct val="0"/>
        </a:spcAft>
        <a:buClr>
          <a:srgbClr val="6D6452"/>
        </a:buClr>
        <a:buSzPct val="75000"/>
        <a:buFont typeface="Wingdings 2" panose="05020102010507070707" pitchFamily="18" charset="2"/>
        <a:buChar char=""/>
        <a:defRPr kern="1200">
          <a:solidFill>
            <a:srgbClr val="6D6452"/>
          </a:solidFill>
          <a:latin typeface="+mn-lt"/>
          <a:ea typeface="MS PGothic" panose="020B0600070205080204" pitchFamily="34" charset="-128"/>
          <a:cs typeface="+mn-cs"/>
        </a:defRPr>
      </a:lvl3pPr>
      <a:lvl4pPr marL="1828800" indent="-457200" algn="l" rtl="0" eaLnBrk="1" fontAlgn="base" hangingPunct="1">
        <a:spcBef>
          <a:spcPts val="600"/>
        </a:spcBef>
        <a:spcAft>
          <a:spcPct val="0"/>
        </a:spcAft>
        <a:buClr>
          <a:srgbClr val="A49A85"/>
        </a:buClr>
        <a:buSzPct val="75000"/>
        <a:buFont typeface="Wingdings 2" panose="05020102010507070707" pitchFamily="18" charset="2"/>
        <a:buChar char=""/>
        <a:defRPr kern="1200">
          <a:solidFill>
            <a:srgbClr val="6D6452"/>
          </a:solidFill>
          <a:latin typeface="+mn-lt"/>
          <a:ea typeface="MS PGothic" panose="020B0600070205080204" pitchFamily="34" charset="-128"/>
          <a:cs typeface="+mn-cs"/>
        </a:defRPr>
      </a:lvl4pPr>
      <a:lvl5pPr marL="2286000" indent="-457200" algn="l" rtl="0" eaLnBrk="1" fontAlgn="base" hangingPunct="1">
        <a:spcBef>
          <a:spcPts val="600"/>
        </a:spcBef>
        <a:spcAft>
          <a:spcPct val="0"/>
        </a:spcAft>
        <a:buClr>
          <a:srgbClr val="6D6452"/>
        </a:buClr>
        <a:buSzPct val="75000"/>
        <a:buFont typeface="Wingdings 2" panose="05020102010507070707" pitchFamily="18" charset="2"/>
        <a:buChar char=""/>
        <a:defRPr kern="1200">
          <a:solidFill>
            <a:srgbClr val="6D6452"/>
          </a:solidFill>
          <a:latin typeface="+mn-lt"/>
          <a:ea typeface="MS PGothic" panose="020B0600070205080204" pitchFamily="34" charset="-128"/>
          <a:cs typeface="+mn-cs"/>
        </a:defRPr>
      </a:lvl5pPr>
      <a:lvl6pPr marL="2743200" indent="-461963" algn="l" defTabSz="914400" rtl="0" eaLnBrk="1" latinLnBrk="0" hangingPunct="1">
        <a:spcBef>
          <a:spcPct val="20000"/>
        </a:spcBef>
        <a:buClr>
          <a:schemeClr val="tx1">
            <a:lumMod val="50000"/>
            <a:lumOff val="50000"/>
          </a:schemeClr>
        </a:buClr>
        <a:buSzPct val="75000"/>
        <a:buFont typeface="Wingdings 2" pitchFamily="18" charset="2"/>
        <a:buChar char=""/>
        <a:defRPr lang="en-US" sz="1800" kern="1200" dirty="0" smtClean="0">
          <a:solidFill>
            <a:schemeClr val="tx1">
              <a:lumMod val="75000"/>
              <a:lumOff val="25000"/>
            </a:schemeClr>
          </a:solidFill>
          <a:latin typeface="+mn-lt"/>
          <a:ea typeface="+mn-ea"/>
          <a:cs typeface="+mn-cs"/>
        </a:defRPr>
      </a:lvl6pPr>
      <a:lvl7pPr marL="3205163" indent="-461963" algn="l" defTabSz="914400" rtl="0" eaLnBrk="1" latinLnBrk="0" hangingPunct="1">
        <a:spcBef>
          <a:spcPct val="20000"/>
        </a:spcBef>
        <a:buClr>
          <a:schemeClr val="tx1">
            <a:lumMod val="75000"/>
            <a:lumOff val="25000"/>
          </a:schemeClr>
        </a:buClr>
        <a:buSzPct val="75000"/>
        <a:buFont typeface="Wingdings 2" pitchFamily="18" charset="2"/>
        <a:buChar char=""/>
        <a:defRPr lang="en-US" sz="1800" kern="1200" dirty="0" smtClean="0">
          <a:solidFill>
            <a:schemeClr val="tx1">
              <a:lumMod val="75000"/>
              <a:lumOff val="25000"/>
            </a:schemeClr>
          </a:solidFill>
          <a:latin typeface="+mn-lt"/>
          <a:ea typeface="+mn-ea"/>
          <a:cs typeface="+mn-cs"/>
        </a:defRPr>
      </a:lvl7pPr>
      <a:lvl8pPr marL="3657600" indent="-461963" algn="l" defTabSz="914400" rtl="0" eaLnBrk="1" latinLnBrk="0" hangingPunct="1">
        <a:spcBef>
          <a:spcPct val="20000"/>
        </a:spcBef>
        <a:buClr>
          <a:schemeClr val="tx1">
            <a:lumMod val="50000"/>
            <a:lumOff val="50000"/>
          </a:schemeClr>
        </a:buClr>
        <a:buSzPct val="75000"/>
        <a:buFont typeface="Wingdings 2" pitchFamily="18" charset="2"/>
        <a:buChar char=""/>
        <a:defRPr lang="en-US" sz="1800" kern="1200" dirty="0" smtClean="0">
          <a:solidFill>
            <a:schemeClr val="tx1">
              <a:lumMod val="75000"/>
              <a:lumOff val="25000"/>
            </a:schemeClr>
          </a:solidFill>
          <a:latin typeface="+mn-lt"/>
          <a:ea typeface="+mn-ea"/>
          <a:cs typeface="+mn-cs"/>
        </a:defRPr>
      </a:lvl8pPr>
      <a:lvl9pPr marL="4119563" indent="-461963" algn="l" defTabSz="914400" rtl="0" eaLnBrk="1" latinLnBrk="0" hangingPunct="1">
        <a:spcBef>
          <a:spcPct val="20000"/>
        </a:spcBef>
        <a:buClr>
          <a:schemeClr val="tx1">
            <a:lumMod val="75000"/>
            <a:lumOff val="25000"/>
          </a:schemeClr>
        </a:buClr>
        <a:buSzPct val="75000"/>
        <a:buFont typeface="Wingdings 2" pitchFamily="18" charset="2"/>
        <a:buChar char=""/>
        <a:defRPr lang="en-US" sz="1800" kern="1200" dirty="0">
          <a:solidFill>
            <a:schemeClr val="tx1">
              <a:lumMod val="75000"/>
              <a:lumOff val="2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Placement Opportunities</a:t>
            </a:r>
            <a:endParaRPr lang="en-GB" dirty="0"/>
          </a:p>
        </p:txBody>
      </p:sp>
      <p:sp>
        <p:nvSpPr>
          <p:cNvPr id="3" name="Subtitle 2"/>
          <p:cNvSpPr>
            <a:spLocks noGrp="1"/>
          </p:cNvSpPr>
          <p:nvPr>
            <p:ph type="subTitle" idx="1"/>
          </p:nvPr>
        </p:nvSpPr>
        <p:spPr/>
        <p:txBody>
          <a:bodyPr>
            <a:normAutofit/>
          </a:bodyPr>
          <a:lstStyle/>
          <a:p>
            <a:r>
              <a:rPr lang="en-GB" sz="3200" dirty="0">
                <a:effectLst/>
              </a:rPr>
              <a:t>Little Nell Hotel in Aspen</a:t>
            </a:r>
            <a:endParaRPr lang="en-GB" sz="3200" dirty="0"/>
          </a:p>
        </p:txBody>
      </p:sp>
    </p:spTree>
    <p:extLst>
      <p:ext uri="{BB962C8B-B14F-4D97-AF65-F5344CB8AC3E}">
        <p14:creationId xmlns:p14="http://schemas.microsoft.com/office/powerpoint/2010/main" val="3820974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2000" dirty="0"/>
              <a:t>Simon Chen,  Director of Aspen Ski Co is coming to present </a:t>
            </a:r>
            <a:r>
              <a:rPr lang="en-GB" sz="2000" dirty="0" smtClean="0"/>
              <a:t>on </a:t>
            </a:r>
            <a:r>
              <a:rPr lang="en-GB" sz="2000" dirty="0"/>
              <a:t>Thursday 30</a:t>
            </a:r>
            <a:r>
              <a:rPr lang="en-GB" sz="2000" baseline="30000" dirty="0"/>
              <a:t>TH</a:t>
            </a:r>
            <a:r>
              <a:rPr lang="en-GB" sz="2000" dirty="0"/>
              <a:t> November at 11am in </a:t>
            </a:r>
            <a:r>
              <a:rPr lang="en-GB" sz="2000" dirty="0" smtClean="0"/>
              <a:t>ASG105</a:t>
            </a:r>
            <a:endParaRPr lang="en-GB" sz="2000" dirty="0"/>
          </a:p>
          <a:p>
            <a:r>
              <a:rPr lang="en-GB" sz="2000" dirty="0"/>
              <a:t>Simon is the Managing Director of the Little Nell Hotel in Aspen, a Forbes 5 diamond and </a:t>
            </a:r>
            <a:r>
              <a:rPr lang="en-GB" sz="2000" dirty="0" err="1"/>
              <a:t>Relais</a:t>
            </a:r>
            <a:r>
              <a:rPr lang="en-GB" sz="2000" dirty="0"/>
              <a:t> and Chateaux endorsed property  renowned as the world’s leading ski resort hotel and previously acclaimed as  the 8</a:t>
            </a:r>
            <a:r>
              <a:rPr lang="en-GB" sz="2000" baseline="30000" dirty="0"/>
              <a:t>th</a:t>
            </a:r>
            <a:r>
              <a:rPr lang="en-GB" sz="2000" dirty="0"/>
              <a:t>  luxury hotel of the world. </a:t>
            </a:r>
            <a:endParaRPr lang="en-GB" sz="2000" dirty="0" smtClean="0"/>
          </a:p>
          <a:p>
            <a:r>
              <a:rPr lang="en-GB" sz="2000" dirty="0" smtClean="0"/>
              <a:t>He </a:t>
            </a:r>
            <a:r>
              <a:rPr lang="en-GB" sz="2000" dirty="0"/>
              <a:t>started his career with Marriott Hotels in Sydney Australia and has worked for Ritz Carlton and  managed a number of  exclusive properties including Peaks Resort in Telluride, Colorado and Rancho Valencia Resort and Spa in California. His experiences provide an interesting insight into managing luxury hotels, marketing strategies  and the development of excellence in hospitality, guest experience and customer service</a:t>
            </a:r>
            <a:r>
              <a:rPr lang="en-GB" sz="2000" dirty="0" smtClean="0"/>
              <a:t>.</a:t>
            </a:r>
            <a:endParaRPr lang="en-GB" sz="2000" dirty="0"/>
          </a:p>
        </p:txBody>
      </p:sp>
    </p:spTree>
    <p:extLst>
      <p:ext uri="{BB962C8B-B14F-4D97-AF65-F5344CB8AC3E}">
        <p14:creationId xmlns:p14="http://schemas.microsoft.com/office/powerpoint/2010/main" val="3583020379"/>
      </p:ext>
    </p:extLst>
  </p:cSld>
  <p:clrMapOvr>
    <a:masterClrMapping/>
  </p:clrMapOvr>
</p:sld>
</file>

<file path=ppt/theme/_rels/them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Saddle">
  <a:themeElements>
    <a:clrScheme name="Saddle">
      <a:dk1>
        <a:srgbClr val="302C24"/>
      </a:dk1>
      <a:lt1>
        <a:sysClr val="window" lastClr="FFFFFF"/>
      </a:lt1>
      <a:dk2>
        <a:srgbClr val="AC6416"/>
      </a:dk2>
      <a:lt2>
        <a:srgbClr val="E8E4DB"/>
      </a:lt2>
      <a:accent1>
        <a:srgbClr val="C6B178"/>
      </a:accent1>
      <a:accent2>
        <a:srgbClr val="9C5B14"/>
      </a:accent2>
      <a:accent3>
        <a:srgbClr val="71B2BC"/>
      </a:accent3>
      <a:accent4>
        <a:srgbClr val="78AA5D"/>
      </a:accent4>
      <a:accent5>
        <a:srgbClr val="867099"/>
      </a:accent5>
      <a:accent6>
        <a:srgbClr val="4C6F75"/>
      </a:accent6>
      <a:hlink>
        <a:srgbClr val="F27B0E"/>
      </a:hlink>
      <a:folHlink>
        <a:srgbClr val="989268"/>
      </a:folHlink>
    </a:clrScheme>
    <a:fontScheme name="Saddle">
      <a:majorFont>
        <a:latin typeface="Book Antiqua"/>
        <a:ea typeface=""/>
        <a:cs typeface=""/>
        <a:font script="Jpan" typeface="ＭＳ 明朝"/>
        <a:font script="Hans" typeface="宋体"/>
        <a:font script="Hant" typeface="新細明體"/>
      </a:majorFont>
      <a:minorFont>
        <a:latin typeface="Book Antiqua"/>
        <a:ea typeface=""/>
        <a:cs typeface=""/>
        <a:font script="Jpan" typeface="ＭＳ 明朝"/>
        <a:font script="Hans" typeface="宋体"/>
        <a:font script="Hant" typeface="新細明體"/>
      </a:minorFont>
    </a:fontScheme>
    <a:fmtScheme name="Saddle">
      <a:fillStyleLst>
        <a:solidFill>
          <a:schemeClr val="phClr"/>
        </a:solidFill>
        <a:gradFill rotWithShape="1">
          <a:gsLst>
            <a:gs pos="0">
              <a:schemeClr val="phClr"/>
            </a:gs>
            <a:gs pos="30000">
              <a:schemeClr val="phClr">
                <a:tint val="80000"/>
              </a:schemeClr>
            </a:gs>
            <a:gs pos="100000">
              <a:schemeClr val="phClr">
                <a:tint val="100000"/>
              </a:schemeClr>
            </a:gs>
          </a:gsLst>
          <a:path path="rect">
            <a:fillToRect l="50000" r="100000"/>
          </a:path>
        </a:gradFill>
        <a:blipFill rotWithShape="1">
          <a:blip xmlns:r="http://schemas.openxmlformats.org/officeDocument/2006/relationships" r:embed="rId1">
            <a:duotone>
              <a:schemeClr val="phClr">
                <a:shade val="70000"/>
                <a:satMod val="120000"/>
              </a:schemeClr>
              <a:schemeClr val="phClr">
                <a:tint val="30000"/>
                <a:satMod val="120000"/>
              </a:schemeClr>
            </a:duotone>
          </a:blip>
          <a:stretch/>
        </a:blipFill>
      </a:fillStyleLst>
      <a:lnStyleLst>
        <a:ln w="25400" cap="flat" cmpd="sng" algn="ctr">
          <a:solidFill>
            <a:schemeClr val="phClr">
              <a:shade val="95000"/>
              <a:satMod val="105000"/>
            </a:schemeClr>
          </a:solidFill>
          <a:prstDash val="solid"/>
        </a:ln>
        <a:ln w="50800" cap="flat" cmpd="dbl" algn="ctr">
          <a:solidFill>
            <a:schemeClr val="phClr"/>
          </a:solidFill>
          <a:prstDash val="solid"/>
        </a:ln>
        <a:ln w="76200" cap="flat" cmpd="dbl" algn="ctr">
          <a:solidFill>
            <a:schemeClr val="phClr"/>
          </a:solidFill>
          <a:prstDash val="solid"/>
        </a:ln>
      </a:lnStyleLst>
      <a:effectStyleLst>
        <a:effectStyle>
          <a:effectLst/>
        </a:effectStyle>
        <a:effectStyle>
          <a:effectLst>
            <a:outerShdw blurRad="38100" dist="25400" dir="5400000" rotWithShape="0">
              <a:srgbClr val="FFFFFF">
                <a:alpha val="75000"/>
              </a:srgbClr>
            </a:outerShdw>
          </a:effectLst>
          <a:scene3d>
            <a:camera prst="orthographicFront">
              <a:rot lat="0" lon="0" rev="0"/>
            </a:camera>
            <a:lightRig rig="sunrise" dir="tl">
              <a:rot lat="0" lon="0" rev="1200000"/>
            </a:lightRig>
          </a:scene3d>
          <a:sp3d prstMaterial="softEdge">
            <a:bevelT w="0" h="0"/>
          </a:sp3d>
        </a:effectStyle>
        <a:effectStyle>
          <a:effectLst>
            <a:innerShdw blurRad="76200" dist="38100" dir="13500000">
              <a:srgbClr val="FFFFFF">
                <a:alpha val="75000"/>
              </a:srgbClr>
            </a:innerShdw>
          </a:effectLst>
          <a:scene3d>
            <a:camera prst="perspectiveFront" fov="2400000"/>
            <a:lightRig rig="twoPt" dir="tl"/>
          </a:scene3d>
          <a:sp3d>
            <a:bevelT w="25400" h="12700" prst="angle"/>
          </a:sp3d>
        </a:effectStyle>
      </a:effectStyleLst>
      <a:bgFillStyleLst>
        <a:solidFill>
          <a:schemeClr val="phClr"/>
        </a:solidFill>
        <a:blipFill rotWithShape="1">
          <a:blip xmlns:r="http://schemas.openxmlformats.org/officeDocument/2006/relationships" r:embed="rId2">
            <a:duotone>
              <a:schemeClr val="phClr">
                <a:shade val="30000"/>
                <a:satMod val="250000"/>
              </a:schemeClr>
              <a:schemeClr val="phClr">
                <a:tint val="50000"/>
                <a:satMod val="200000"/>
              </a:schemeClr>
            </a:duotone>
          </a:blip>
          <a:stretch/>
        </a:blipFill>
        <a:blipFill rotWithShape="1">
          <a:blip xmlns:r="http://schemas.openxmlformats.org/officeDocument/2006/relationships" r:embed="rId3">
            <a:duotone>
              <a:schemeClr val="phClr">
                <a:shade val="90000"/>
                <a:hueMod val="90000"/>
                <a:satMod val="150000"/>
                <a:lumMod val="90000"/>
              </a:schemeClr>
              <a:schemeClr val="phClr">
                <a:tint val="70000"/>
                <a:shade val="80000"/>
                <a:satMod val="300000"/>
                <a:lumMod val="11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Override1.xml><?xml version="1.0" encoding="utf-8"?>
<a:themeOverride xmlns:a="http://schemas.openxmlformats.org/drawingml/2006/main">
  <a:clrScheme name="Saddle">
    <a:dk1>
      <a:srgbClr val="302C24"/>
    </a:dk1>
    <a:lt1>
      <a:sysClr val="window" lastClr="FFFFFF"/>
    </a:lt1>
    <a:dk2>
      <a:srgbClr val="AC6416"/>
    </a:dk2>
    <a:lt2>
      <a:srgbClr val="E8E4DB"/>
    </a:lt2>
    <a:accent1>
      <a:srgbClr val="C6B178"/>
    </a:accent1>
    <a:accent2>
      <a:srgbClr val="9C5B14"/>
    </a:accent2>
    <a:accent3>
      <a:srgbClr val="71B2BC"/>
    </a:accent3>
    <a:accent4>
      <a:srgbClr val="78AA5D"/>
    </a:accent4>
    <a:accent5>
      <a:srgbClr val="867099"/>
    </a:accent5>
    <a:accent6>
      <a:srgbClr val="4C6F75"/>
    </a:accent6>
    <a:hlink>
      <a:srgbClr val="F27B0E"/>
    </a:hlink>
    <a:folHlink>
      <a:srgbClr val="989268"/>
    </a:folHlink>
  </a:clrScheme>
</a:themeOverride>
</file>

<file path=ppt/theme/themeOverride2.xml><?xml version="1.0" encoding="utf-8"?>
<a:themeOverride xmlns:a="http://schemas.openxmlformats.org/drawingml/2006/main">
  <a:clrScheme name="Saddle">
    <a:dk1>
      <a:srgbClr val="302C24"/>
    </a:dk1>
    <a:lt1>
      <a:sysClr val="window" lastClr="FFFFFF"/>
    </a:lt1>
    <a:dk2>
      <a:srgbClr val="AC6416"/>
    </a:dk2>
    <a:lt2>
      <a:srgbClr val="E8E4DB"/>
    </a:lt2>
    <a:accent1>
      <a:srgbClr val="C6B178"/>
    </a:accent1>
    <a:accent2>
      <a:srgbClr val="9C5B14"/>
    </a:accent2>
    <a:accent3>
      <a:srgbClr val="71B2BC"/>
    </a:accent3>
    <a:accent4>
      <a:srgbClr val="78AA5D"/>
    </a:accent4>
    <a:accent5>
      <a:srgbClr val="867099"/>
    </a:accent5>
    <a:accent6>
      <a:srgbClr val="4C6F75"/>
    </a:accent6>
    <a:hlink>
      <a:srgbClr val="F27B0E"/>
    </a:hlink>
    <a:folHlink>
      <a:srgbClr val="989268"/>
    </a:folHlink>
  </a:clrScheme>
</a:themeOverride>
</file>

<file path=ppt/theme/themeOverride3.xml><?xml version="1.0" encoding="utf-8"?>
<a:themeOverride xmlns:a="http://schemas.openxmlformats.org/drawingml/2006/main">
  <a:clrScheme name="Saddle">
    <a:dk1>
      <a:srgbClr val="302C24"/>
    </a:dk1>
    <a:lt1>
      <a:sysClr val="window" lastClr="FFFFFF"/>
    </a:lt1>
    <a:dk2>
      <a:srgbClr val="AC6416"/>
    </a:dk2>
    <a:lt2>
      <a:srgbClr val="E8E4DB"/>
    </a:lt2>
    <a:accent1>
      <a:srgbClr val="C6B178"/>
    </a:accent1>
    <a:accent2>
      <a:srgbClr val="9C5B14"/>
    </a:accent2>
    <a:accent3>
      <a:srgbClr val="71B2BC"/>
    </a:accent3>
    <a:accent4>
      <a:srgbClr val="78AA5D"/>
    </a:accent4>
    <a:accent5>
      <a:srgbClr val="867099"/>
    </a:accent5>
    <a:accent6>
      <a:srgbClr val="4C6F75"/>
    </a:accent6>
    <a:hlink>
      <a:srgbClr val="F27B0E"/>
    </a:hlink>
    <a:folHlink>
      <a:srgbClr val="989268"/>
    </a:folHlink>
  </a:clrScheme>
</a:themeOverride>
</file>

<file path=docProps/app.xml><?xml version="1.0" encoding="utf-8"?>
<Properties xmlns="http://schemas.openxmlformats.org/officeDocument/2006/extended-properties" xmlns:vt="http://schemas.openxmlformats.org/officeDocument/2006/docPropsVTypes">
  <Template>Introduction to academic and industry skills</Template>
  <TotalTime>13</TotalTime>
  <Words>10</Words>
  <Application>Microsoft Office PowerPoint</Application>
  <PresentationFormat>Widescreen</PresentationFormat>
  <Paragraphs>5</Paragraphs>
  <Slides>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MS PGothic</vt:lpstr>
      <vt:lpstr>MS PGothic</vt:lpstr>
      <vt:lpstr>Arial</vt:lpstr>
      <vt:lpstr>Book Antiqua</vt:lpstr>
      <vt:lpstr>Calibri</vt:lpstr>
      <vt:lpstr>Wingdings 2</vt:lpstr>
      <vt:lpstr>Saddle</vt:lpstr>
      <vt:lpstr>Placement Opportunities</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Placement Opportunities</dc:title>
  <dc:creator>Marie Pitson</dc:creator>
  <cp:lastModifiedBy>Marie Pitson</cp:lastModifiedBy>
  <cp:revision>1</cp:revision>
  <dcterms:created xsi:type="dcterms:W3CDTF">2017-11-28T07:45:20Z</dcterms:created>
  <dcterms:modified xsi:type="dcterms:W3CDTF">2017-11-28T07:58:55Z</dcterms:modified>
</cp:coreProperties>
</file>