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46"/>
  </p:notesMasterIdLst>
  <p:sldIdLst>
    <p:sldId id="256" r:id="rId4"/>
    <p:sldId id="271" r:id="rId5"/>
    <p:sldId id="272" r:id="rId6"/>
    <p:sldId id="728" r:id="rId7"/>
    <p:sldId id="426" r:id="rId8"/>
    <p:sldId id="727" r:id="rId9"/>
    <p:sldId id="680" r:id="rId10"/>
    <p:sldId id="678" r:id="rId11"/>
    <p:sldId id="679" r:id="rId12"/>
    <p:sldId id="698" r:id="rId13"/>
    <p:sldId id="701" r:id="rId14"/>
    <p:sldId id="692" r:id="rId15"/>
    <p:sldId id="693" r:id="rId16"/>
    <p:sldId id="696" r:id="rId17"/>
    <p:sldId id="695" r:id="rId18"/>
    <p:sldId id="694" r:id="rId19"/>
    <p:sldId id="687" r:id="rId20"/>
    <p:sldId id="699" r:id="rId21"/>
    <p:sldId id="700" r:id="rId22"/>
    <p:sldId id="702" r:id="rId23"/>
    <p:sldId id="681" r:id="rId24"/>
    <p:sldId id="683" r:id="rId25"/>
    <p:sldId id="684" r:id="rId26"/>
    <p:sldId id="682" r:id="rId27"/>
    <p:sldId id="688" r:id="rId28"/>
    <p:sldId id="279" r:id="rId29"/>
    <p:sldId id="367" r:id="rId30"/>
    <p:sldId id="356" r:id="rId31"/>
    <p:sldId id="270" r:id="rId32"/>
    <p:sldId id="368" r:id="rId33"/>
    <p:sldId id="374" r:id="rId34"/>
    <p:sldId id="340" r:id="rId35"/>
    <p:sldId id="341" r:id="rId36"/>
    <p:sldId id="369" r:id="rId37"/>
    <p:sldId id="290" r:id="rId38"/>
    <p:sldId id="336" r:id="rId39"/>
    <p:sldId id="342" r:id="rId40"/>
    <p:sldId id="350" r:id="rId41"/>
    <p:sldId id="649" r:id="rId42"/>
    <p:sldId id="650" r:id="rId43"/>
    <p:sldId id="370" r:id="rId44"/>
    <p:sldId id="42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2B2FDF-093F-4C8C-8F56-3C98652EF42B}" v="20" dt="2026-05-19T13:21:20.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004" autoAdjust="0"/>
  </p:normalViewPr>
  <p:slideViewPr>
    <p:cSldViewPr snapToGrid="0">
      <p:cViewPr varScale="1">
        <p:scale>
          <a:sx n="70" d="100"/>
          <a:sy n="70" d="100"/>
        </p:scale>
        <p:origin x="1206"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 Id="rId51"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5-19T13:22:16.652" v="550" actId="26606"/>
      <pc:docMkLst>
        <pc:docMk/>
      </pc:docMkLst>
      <pc:sldChg chg="add">
        <pc:chgData name="Rhiannon Akers" userId="fb3c9d12-5c8c-42d7-8dc7-d872d7a3d202" providerId="ADAL" clId="{80AABDCA-A693-4F09-99FD-F26609E442FC}" dt="2026-05-19T13:18:53.382" v="513"/>
        <pc:sldMkLst>
          <pc:docMk/>
          <pc:sldMk cId="4257807791" sldId="270"/>
        </pc:sldMkLst>
      </pc:sldChg>
      <pc:sldChg chg="addSp delSp modSp add mod modClrScheme chgLayout">
        <pc:chgData name="Rhiannon Akers" userId="fb3c9d12-5c8c-42d7-8dc7-d872d7a3d202" providerId="ADAL" clId="{80AABDCA-A693-4F09-99FD-F26609E442FC}" dt="2026-05-19T13:08:22.887" v="36" actId="26606"/>
        <pc:sldMkLst>
          <pc:docMk/>
          <pc:sldMk cId="925653509" sldId="271"/>
        </pc:sldMkLst>
        <pc:spChg chg="mod ord">
          <ac:chgData name="Rhiannon Akers" userId="fb3c9d12-5c8c-42d7-8dc7-d872d7a3d202" providerId="ADAL" clId="{80AABDCA-A693-4F09-99FD-F26609E442FC}" dt="2026-05-19T13:08:22.887" v="36" actId="26606"/>
          <ac:spMkLst>
            <pc:docMk/>
            <pc:sldMk cId="925653509" sldId="271"/>
            <ac:spMk id="2" creationId="{CE62B857-412D-47E9-A9FA-B3EE301B064B}"/>
          </ac:spMkLst>
        </pc:spChg>
        <pc:spChg chg="del mod ord">
          <ac:chgData name="Rhiannon Akers" userId="fb3c9d12-5c8c-42d7-8dc7-d872d7a3d202" providerId="ADAL" clId="{80AABDCA-A693-4F09-99FD-F26609E442FC}" dt="2026-05-19T13:08:22.887" v="36" actId="26606"/>
          <ac:spMkLst>
            <pc:docMk/>
            <pc:sldMk cId="925653509" sldId="271"/>
            <ac:spMk id="3" creationId="{8C0E3704-E21C-41D8-981D-C356A9E7FB44}"/>
          </ac:spMkLst>
        </pc:spChg>
        <pc:graphicFrameChg chg="add mod">
          <ac:chgData name="Rhiannon Akers" userId="fb3c9d12-5c8c-42d7-8dc7-d872d7a3d202" providerId="ADAL" clId="{80AABDCA-A693-4F09-99FD-F26609E442FC}" dt="2026-05-19T13:08:22.887" v="36" actId="26606"/>
          <ac:graphicFrameMkLst>
            <pc:docMk/>
            <pc:sldMk cId="925653509" sldId="271"/>
            <ac:graphicFrameMk id="5" creationId="{F0B75D5F-7039-3D75-0824-B7360BC8B61A}"/>
          </ac:graphicFrameMkLst>
        </pc:graphicFrameChg>
      </pc:sldChg>
      <pc:sldChg chg="addSp delSp modSp add mod modClrScheme chgLayout">
        <pc:chgData name="Rhiannon Akers" userId="fb3c9d12-5c8c-42d7-8dc7-d872d7a3d202" providerId="ADAL" clId="{80AABDCA-A693-4F09-99FD-F26609E442FC}" dt="2026-05-19T13:20:56.340" v="541" actId="14100"/>
        <pc:sldMkLst>
          <pc:docMk/>
          <pc:sldMk cId="2544462682" sldId="272"/>
        </pc:sldMkLst>
        <pc:spChg chg="mod ord">
          <ac:chgData name="Rhiannon Akers" userId="fb3c9d12-5c8c-42d7-8dc7-d872d7a3d202" providerId="ADAL" clId="{80AABDCA-A693-4F09-99FD-F26609E442FC}" dt="2026-05-19T13:20:52.204" v="540" actId="26606"/>
          <ac:spMkLst>
            <pc:docMk/>
            <pc:sldMk cId="2544462682" sldId="272"/>
            <ac:spMk id="2" creationId="{861C40C3-95DF-4283-A67A-89D7E4990BFB}"/>
          </ac:spMkLst>
        </pc:spChg>
        <pc:spChg chg="del mod ord">
          <ac:chgData name="Rhiannon Akers" userId="fb3c9d12-5c8c-42d7-8dc7-d872d7a3d202" providerId="ADAL" clId="{80AABDCA-A693-4F09-99FD-F26609E442FC}" dt="2026-05-19T13:08:35.170" v="37" actId="26606"/>
          <ac:spMkLst>
            <pc:docMk/>
            <pc:sldMk cId="2544462682" sldId="272"/>
            <ac:spMk id="3" creationId="{A7219303-9DF6-4819-A275-2F7D50D3BB7E}"/>
          </ac:spMkLst>
        </pc:spChg>
        <pc:graphicFrameChg chg="add mod modGraphic">
          <ac:chgData name="Rhiannon Akers" userId="fb3c9d12-5c8c-42d7-8dc7-d872d7a3d202" providerId="ADAL" clId="{80AABDCA-A693-4F09-99FD-F26609E442FC}" dt="2026-05-19T13:20:56.340" v="541" actId="14100"/>
          <ac:graphicFrameMkLst>
            <pc:docMk/>
            <pc:sldMk cId="2544462682" sldId="272"/>
            <ac:graphicFrameMk id="5" creationId="{BA5C9854-90DB-0E0D-5684-4F70BDF545EA}"/>
          </ac:graphicFrameMkLst>
        </pc:graphicFrameChg>
      </pc:sldChg>
      <pc:sldChg chg="add">
        <pc:chgData name="Rhiannon Akers" userId="fb3c9d12-5c8c-42d7-8dc7-d872d7a3d202" providerId="ADAL" clId="{80AABDCA-A693-4F09-99FD-F26609E442FC}" dt="2026-05-19T13:18:53.382" v="513"/>
        <pc:sldMkLst>
          <pc:docMk/>
          <pc:sldMk cId="746998582" sldId="279"/>
        </pc:sldMkLst>
      </pc:sldChg>
      <pc:sldChg chg="add">
        <pc:chgData name="Rhiannon Akers" userId="fb3c9d12-5c8c-42d7-8dc7-d872d7a3d202" providerId="ADAL" clId="{80AABDCA-A693-4F09-99FD-F26609E442FC}" dt="2026-05-19T13:18:53.382" v="513"/>
        <pc:sldMkLst>
          <pc:docMk/>
          <pc:sldMk cId="1163914146" sldId="290"/>
        </pc:sldMkLst>
      </pc:sldChg>
      <pc:sldChg chg="add del">
        <pc:chgData name="Rhiannon Akers" userId="fb3c9d12-5c8c-42d7-8dc7-d872d7a3d202" providerId="ADAL" clId="{80AABDCA-A693-4F09-99FD-F26609E442FC}" dt="2026-05-19T13:17:39.795" v="511" actId="2696"/>
        <pc:sldMkLst>
          <pc:docMk/>
          <pc:sldMk cId="296011953" sldId="324"/>
        </pc:sldMkLst>
      </pc:sldChg>
      <pc:sldChg chg="add del">
        <pc:chgData name="Rhiannon Akers" userId="fb3c9d12-5c8c-42d7-8dc7-d872d7a3d202" providerId="ADAL" clId="{80AABDCA-A693-4F09-99FD-F26609E442FC}" dt="2026-05-19T13:17:39.795" v="511" actId="2696"/>
        <pc:sldMkLst>
          <pc:docMk/>
          <pc:sldMk cId="798427634" sldId="326"/>
        </pc:sldMkLst>
      </pc:sldChg>
      <pc:sldChg chg="add">
        <pc:chgData name="Rhiannon Akers" userId="fb3c9d12-5c8c-42d7-8dc7-d872d7a3d202" providerId="ADAL" clId="{80AABDCA-A693-4F09-99FD-F26609E442FC}" dt="2026-05-19T13:18:53.382" v="513"/>
        <pc:sldMkLst>
          <pc:docMk/>
          <pc:sldMk cId="2319437447" sldId="336"/>
        </pc:sldMkLst>
      </pc:sldChg>
      <pc:sldChg chg="modSp add mod">
        <pc:chgData name="Rhiannon Akers" userId="fb3c9d12-5c8c-42d7-8dc7-d872d7a3d202" providerId="ADAL" clId="{80AABDCA-A693-4F09-99FD-F26609E442FC}" dt="2026-05-19T13:19:00.301" v="517" actId="20577"/>
        <pc:sldMkLst>
          <pc:docMk/>
          <pc:sldMk cId="1932977481" sldId="340"/>
        </pc:sldMkLst>
        <pc:spChg chg="mod">
          <ac:chgData name="Rhiannon Akers" userId="fb3c9d12-5c8c-42d7-8dc7-d872d7a3d202" providerId="ADAL" clId="{80AABDCA-A693-4F09-99FD-F26609E442FC}" dt="2026-05-19T13:19:00.301" v="517" actId="20577"/>
          <ac:spMkLst>
            <pc:docMk/>
            <pc:sldMk cId="1932977481" sldId="340"/>
            <ac:spMk id="3" creationId="{F302C818-8E7F-47DB-9908-134F01B7FE1B}"/>
          </ac:spMkLst>
        </pc:spChg>
      </pc:sldChg>
      <pc:sldChg chg="add">
        <pc:chgData name="Rhiannon Akers" userId="fb3c9d12-5c8c-42d7-8dc7-d872d7a3d202" providerId="ADAL" clId="{80AABDCA-A693-4F09-99FD-F26609E442FC}" dt="2026-05-19T13:18:53.382" v="513"/>
        <pc:sldMkLst>
          <pc:docMk/>
          <pc:sldMk cId="422390967" sldId="341"/>
        </pc:sldMkLst>
      </pc:sldChg>
      <pc:sldChg chg="modSp add mod">
        <pc:chgData name="Rhiannon Akers" userId="fb3c9d12-5c8c-42d7-8dc7-d872d7a3d202" providerId="ADAL" clId="{80AABDCA-A693-4F09-99FD-F26609E442FC}" dt="2026-05-19T13:20:21.489" v="536" actId="1076"/>
        <pc:sldMkLst>
          <pc:docMk/>
          <pc:sldMk cId="3373878331" sldId="342"/>
        </pc:sldMkLst>
        <pc:spChg chg="mod">
          <ac:chgData name="Rhiannon Akers" userId="fb3c9d12-5c8c-42d7-8dc7-d872d7a3d202" providerId="ADAL" clId="{80AABDCA-A693-4F09-99FD-F26609E442FC}" dt="2026-05-19T13:20:21.489" v="536" actId="1076"/>
          <ac:spMkLst>
            <pc:docMk/>
            <pc:sldMk cId="3373878331" sldId="342"/>
            <ac:spMk id="3" creationId="{F1FA9088-0F3D-7397-5A45-B2E078A179F5}"/>
          </ac:spMkLst>
        </pc:spChg>
      </pc:sldChg>
      <pc:sldChg chg="modSp add mod">
        <pc:chgData name="Rhiannon Akers" userId="fb3c9d12-5c8c-42d7-8dc7-d872d7a3d202" providerId="ADAL" clId="{80AABDCA-A693-4F09-99FD-F26609E442FC}" dt="2026-05-19T13:20:15.184" v="535" actId="1076"/>
        <pc:sldMkLst>
          <pc:docMk/>
          <pc:sldMk cId="2252581453" sldId="350"/>
        </pc:sldMkLst>
        <pc:spChg chg="mod">
          <ac:chgData name="Rhiannon Akers" userId="fb3c9d12-5c8c-42d7-8dc7-d872d7a3d202" providerId="ADAL" clId="{80AABDCA-A693-4F09-99FD-F26609E442FC}" dt="2026-05-19T13:19:16.055" v="518" actId="1076"/>
          <ac:spMkLst>
            <pc:docMk/>
            <pc:sldMk cId="2252581453" sldId="350"/>
            <ac:spMk id="2" creationId="{65CDB96D-C628-B6CF-5FDE-E688EBF6A3F4}"/>
          </ac:spMkLst>
        </pc:spChg>
        <pc:spChg chg="mod">
          <ac:chgData name="Rhiannon Akers" userId="fb3c9d12-5c8c-42d7-8dc7-d872d7a3d202" providerId="ADAL" clId="{80AABDCA-A693-4F09-99FD-F26609E442FC}" dt="2026-05-19T13:19:19.916" v="519" actId="1076"/>
          <ac:spMkLst>
            <pc:docMk/>
            <pc:sldMk cId="2252581453" sldId="350"/>
            <ac:spMk id="3" creationId="{2EFE927D-8B72-AA51-30F4-E2DAE0E6A586}"/>
          </ac:spMkLst>
        </pc:spChg>
        <pc:spChg chg="mod">
          <ac:chgData name="Rhiannon Akers" userId="fb3c9d12-5c8c-42d7-8dc7-d872d7a3d202" providerId="ADAL" clId="{80AABDCA-A693-4F09-99FD-F26609E442FC}" dt="2026-05-19T13:19:24.962" v="520" actId="1076"/>
          <ac:spMkLst>
            <pc:docMk/>
            <pc:sldMk cId="2252581453" sldId="350"/>
            <ac:spMk id="5" creationId="{006FC38A-A5D5-F61C-B0FD-F4B0BA29A769}"/>
          </ac:spMkLst>
        </pc:spChg>
        <pc:spChg chg="mod">
          <ac:chgData name="Rhiannon Akers" userId="fb3c9d12-5c8c-42d7-8dc7-d872d7a3d202" providerId="ADAL" clId="{80AABDCA-A693-4F09-99FD-F26609E442FC}" dt="2026-05-19T13:19:28.654" v="521" actId="1076"/>
          <ac:spMkLst>
            <pc:docMk/>
            <pc:sldMk cId="2252581453" sldId="350"/>
            <ac:spMk id="14" creationId="{18C6A3E3-4324-C886-8E25-9CDD63D26142}"/>
          </ac:spMkLst>
        </pc:spChg>
        <pc:spChg chg="mod">
          <ac:chgData name="Rhiannon Akers" userId="fb3c9d12-5c8c-42d7-8dc7-d872d7a3d202" providerId="ADAL" clId="{80AABDCA-A693-4F09-99FD-F26609E442FC}" dt="2026-05-19T13:19:58.392" v="530" actId="1076"/>
          <ac:spMkLst>
            <pc:docMk/>
            <pc:sldMk cId="2252581453" sldId="350"/>
            <ac:spMk id="17" creationId="{BEBC8251-5D86-2325-2512-0A19DDA43F57}"/>
          </ac:spMkLst>
        </pc:spChg>
        <pc:spChg chg="mod">
          <ac:chgData name="Rhiannon Akers" userId="fb3c9d12-5c8c-42d7-8dc7-d872d7a3d202" providerId="ADAL" clId="{80AABDCA-A693-4F09-99FD-F26609E442FC}" dt="2026-05-19T13:20:08.547" v="533" actId="1076"/>
          <ac:spMkLst>
            <pc:docMk/>
            <pc:sldMk cId="2252581453" sldId="350"/>
            <ac:spMk id="18" creationId="{BEA2FD49-5C90-4FC9-5EE8-39626C4FD4B4}"/>
          </ac:spMkLst>
        </pc:spChg>
        <pc:spChg chg="mod">
          <ac:chgData name="Rhiannon Akers" userId="fb3c9d12-5c8c-42d7-8dc7-d872d7a3d202" providerId="ADAL" clId="{80AABDCA-A693-4F09-99FD-F26609E442FC}" dt="2026-05-19T13:20:01.693" v="531" actId="1076"/>
          <ac:spMkLst>
            <pc:docMk/>
            <pc:sldMk cId="2252581453" sldId="350"/>
            <ac:spMk id="19" creationId="{4A0B3F71-7823-1B1D-31EB-FFB8A668C6E7}"/>
          </ac:spMkLst>
        </pc:spChg>
        <pc:spChg chg="mod">
          <ac:chgData name="Rhiannon Akers" userId="fb3c9d12-5c8c-42d7-8dc7-d872d7a3d202" providerId="ADAL" clId="{80AABDCA-A693-4F09-99FD-F26609E442FC}" dt="2026-05-19T13:20:05.140" v="532" actId="1076"/>
          <ac:spMkLst>
            <pc:docMk/>
            <pc:sldMk cId="2252581453" sldId="350"/>
            <ac:spMk id="20" creationId="{08E6D3CF-65E0-8EB1-B85C-6DA386AE1544}"/>
          </ac:spMkLst>
        </pc:spChg>
        <pc:spChg chg="mod">
          <ac:chgData name="Rhiannon Akers" userId="fb3c9d12-5c8c-42d7-8dc7-d872d7a3d202" providerId="ADAL" clId="{80AABDCA-A693-4F09-99FD-F26609E442FC}" dt="2026-05-19T13:20:11.504" v="534" actId="1076"/>
          <ac:spMkLst>
            <pc:docMk/>
            <pc:sldMk cId="2252581453" sldId="350"/>
            <ac:spMk id="21" creationId="{BB255B5B-1943-5349-47DB-3A5EC7C021CA}"/>
          </ac:spMkLst>
        </pc:spChg>
        <pc:spChg chg="mod">
          <ac:chgData name="Rhiannon Akers" userId="fb3c9d12-5c8c-42d7-8dc7-d872d7a3d202" providerId="ADAL" clId="{80AABDCA-A693-4F09-99FD-F26609E442FC}" dt="2026-05-19T13:20:15.184" v="535" actId="1076"/>
          <ac:spMkLst>
            <pc:docMk/>
            <pc:sldMk cId="2252581453" sldId="350"/>
            <ac:spMk id="22" creationId="{819DB6B1-7510-9F39-8B8B-7105EE0C271F}"/>
          </ac:spMkLst>
        </pc:spChg>
        <pc:picChg chg="mod">
          <ac:chgData name="Rhiannon Akers" userId="fb3c9d12-5c8c-42d7-8dc7-d872d7a3d202" providerId="ADAL" clId="{80AABDCA-A693-4F09-99FD-F26609E442FC}" dt="2026-05-19T13:19:33.769" v="522" actId="1076"/>
          <ac:picMkLst>
            <pc:docMk/>
            <pc:sldMk cId="2252581453" sldId="350"/>
            <ac:picMk id="4" creationId="{12B394BD-104D-6702-DA3E-A1A860425583}"/>
          </ac:picMkLst>
        </pc:picChg>
        <pc:picChg chg="mod">
          <ac:chgData name="Rhiannon Akers" userId="fb3c9d12-5c8c-42d7-8dc7-d872d7a3d202" providerId="ADAL" clId="{80AABDCA-A693-4F09-99FD-F26609E442FC}" dt="2026-05-19T13:19:37.421" v="523" actId="1076"/>
          <ac:picMkLst>
            <pc:docMk/>
            <pc:sldMk cId="2252581453" sldId="350"/>
            <ac:picMk id="7" creationId="{7D3352EB-EC93-FE9E-19CB-C8848C799CB6}"/>
          </ac:picMkLst>
        </pc:picChg>
        <pc:picChg chg="mod">
          <ac:chgData name="Rhiannon Akers" userId="fb3c9d12-5c8c-42d7-8dc7-d872d7a3d202" providerId="ADAL" clId="{80AABDCA-A693-4F09-99FD-F26609E442FC}" dt="2026-05-19T13:19:46.594" v="527" actId="1076"/>
          <ac:picMkLst>
            <pc:docMk/>
            <pc:sldMk cId="2252581453" sldId="350"/>
            <ac:picMk id="8" creationId="{B9E09A01-134F-0389-182C-21B4B5A0C7A5}"/>
          </ac:picMkLst>
        </pc:picChg>
        <pc:picChg chg="mod">
          <ac:chgData name="Rhiannon Akers" userId="fb3c9d12-5c8c-42d7-8dc7-d872d7a3d202" providerId="ADAL" clId="{80AABDCA-A693-4F09-99FD-F26609E442FC}" dt="2026-05-19T13:19:40.346" v="524" actId="1076"/>
          <ac:picMkLst>
            <pc:docMk/>
            <pc:sldMk cId="2252581453" sldId="350"/>
            <ac:picMk id="9" creationId="{EC09307D-1CC3-1700-D907-22682F33047D}"/>
          </ac:picMkLst>
        </pc:picChg>
        <pc:picChg chg="mod">
          <ac:chgData name="Rhiannon Akers" userId="fb3c9d12-5c8c-42d7-8dc7-d872d7a3d202" providerId="ADAL" clId="{80AABDCA-A693-4F09-99FD-F26609E442FC}" dt="2026-05-19T13:19:49.653" v="528" actId="1076"/>
          <ac:picMkLst>
            <pc:docMk/>
            <pc:sldMk cId="2252581453" sldId="350"/>
            <ac:picMk id="10" creationId="{19334216-49A2-3274-4E53-ACF1BD2F48FB}"/>
          </ac:picMkLst>
        </pc:picChg>
        <pc:picChg chg="mod">
          <ac:chgData name="Rhiannon Akers" userId="fb3c9d12-5c8c-42d7-8dc7-d872d7a3d202" providerId="ADAL" clId="{80AABDCA-A693-4F09-99FD-F26609E442FC}" dt="2026-05-19T13:19:42.880" v="525" actId="1076"/>
          <ac:picMkLst>
            <pc:docMk/>
            <pc:sldMk cId="2252581453" sldId="350"/>
            <ac:picMk id="11" creationId="{323D1803-EE75-1FC3-BAB3-7714DC6E54AE}"/>
          </ac:picMkLst>
        </pc:picChg>
        <pc:picChg chg="mod">
          <ac:chgData name="Rhiannon Akers" userId="fb3c9d12-5c8c-42d7-8dc7-d872d7a3d202" providerId="ADAL" clId="{80AABDCA-A693-4F09-99FD-F26609E442FC}" dt="2026-05-19T13:19:44.585" v="526" actId="1076"/>
          <ac:picMkLst>
            <pc:docMk/>
            <pc:sldMk cId="2252581453" sldId="350"/>
            <ac:picMk id="12" creationId="{1CBC4742-2BC3-3EDC-590A-D6A72B7F3BFE}"/>
          </ac:picMkLst>
        </pc:picChg>
        <pc:picChg chg="mod">
          <ac:chgData name="Rhiannon Akers" userId="fb3c9d12-5c8c-42d7-8dc7-d872d7a3d202" providerId="ADAL" clId="{80AABDCA-A693-4F09-99FD-F26609E442FC}" dt="2026-05-19T13:19:51.673" v="529" actId="1076"/>
          <ac:picMkLst>
            <pc:docMk/>
            <pc:sldMk cId="2252581453" sldId="350"/>
            <ac:picMk id="13" creationId="{D752AC9F-D741-C948-C0A2-F285FA8320B6}"/>
          </ac:picMkLst>
        </pc:picChg>
      </pc:sldChg>
      <pc:sldChg chg="add">
        <pc:chgData name="Rhiannon Akers" userId="fb3c9d12-5c8c-42d7-8dc7-d872d7a3d202" providerId="ADAL" clId="{80AABDCA-A693-4F09-99FD-F26609E442FC}" dt="2026-05-19T13:18:53.382" v="513"/>
        <pc:sldMkLst>
          <pc:docMk/>
          <pc:sldMk cId="1821477962" sldId="356"/>
        </pc:sldMkLst>
      </pc:sldChg>
      <pc:sldChg chg="add">
        <pc:chgData name="Rhiannon Akers" userId="fb3c9d12-5c8c-42d7-8dc7-d872d7a3d202" providerId="ADAL" clId="{80AABDCA-A693-4F09-99FD-F26609E442FC}" dt="2026-05-19T13:18:53.382" v="513"/>
        <pc:sldMkLst>
          <pc:docMk/>
          <pc:sldMk cId="3393567144" sldId="367"/>
        </pc:sldMkLst>
      </pc:sldChg>
      <pc:sldChg chg="modSp add mod">
        <pc:chgData name="Rhiannon Akers" userId="fb3c9d12-5c8c-42d7-8dc7-d872d7a3d202" providerId="ADAL" clId="{80AABDCA-A693-4F09-99FD-F26609E442FC}" dt="2026-05-19T13:18:53.741" v="514" actId="27636"/>
        <pc:sldMkLst>
          <pc:docMk/>
          <pc:sldMk cId="3462620407" sldId="368"/>
        </pc:sldMkLst>
        <pc:spChg chg="mod">
          <ac:chgData name="Rhiannon Akers" userId="fb3c9d12-5c8c-42d7-8dc7-d872d7a3d202" providerId="ADAL" clId="{80AABDCA-A693-4F09-99FD-F26609E442FC}" dt="2026-05-19T13:18:53.741" v="514" actId="27636"/>
          <ac:spMkLst>
            <pc:docMk/>
            <pc:sldMk cId="3462620407" sldId="368"/>
            <ac:spMk id="3" creationId="{7E8E6BF9-21AE-8960-A0B4-9AB730964DDF}"/>
          </ac:spMkLst>
        </pc:spChg>
      </pc:sldChg>
      <pc:sldChg chg="add">
        <pc:chgData name="Rhiannon Akers" userId="fb3c9d12-5c8c-42d7-8dc7-d872d7a3d202" providerId="ADAL" clId="{80AABDCA-A693-4F09-99FD-F26609E442FC}" dt="2026-05-19T13:18:53.382" v="513"/>
        <pc:sldMkLst>
          <pc:docMk/>
          <pc:sldMk cId="1000716135" sldId="369"/>
        </pc:sldMkLst>
      </pc:sldChg>
      <pc:sldChg chg="modSp add mod">
        <pc:chgData name="Rhiannon Akers" userId="fb3c9d12-5c8c-42d7-8dc7-d872d7a3d202" providerId="ADAL" clId="{80AABDCA-A693-4F09-99FD-F26609E442FC}" dt="2026-05-19T13:18:53.789" v="516" actId="27636"/>
        <pc:sldMkLst>
          <pc:docMk/>
          <pc:sldMk cId="2088584478" sldId="370"/>
        </pc:sldMkLst>
        <pc:spChg chg="mod">
          <ac:chgData name="Rhiannon Akers" userId="fb3c9d12-5c8c-42d7-8dc7-d872d7a3d202" providerId="ADAL" clId="{80AABDCA-A693-4F09-99FD-F26609E442FC}" dt="2026-05-19T13:18:53.789" v="516" actId="27636"/>
          <ac:spMkLst>
            <pc:docMk/>
            <pc:sldMk cId="2088584478" sldId="370"/>
            <ac:spMk id="3" creationId="{31522894-BA80-FDD4-1E72-72F4825DC926}"/>
          </ac:spMkLst>
        </pc:spChg>
      </pc:sldChg>
      <pc:sldChg chg="modSp add mod">
        <pc:chgData name="Rhiannon Akers" userId="fb3c9d12-5c8c-42d7-8dc7-d872d7a3d202" providerId="ADAL" clId="{80AABDCA-A693-4F09-99FD-F26609E442FC}" dt="2026-05-19T13:18:53.753" v="515" actId="27636"/>
        <pc:sldMkLst>
          <pc:docMk/>
          <pc:sldMk cId="1859885837" sldId="374"/>
        </pc:sldMkLst>
        <pc:spChg chg="mod">
          <ac:chgData name="Rhiannon Akers" userId="fb3c9d12-5c8c-42d7-8dc7-d872d7a3d202" providerId="ADAL" clId="{80AABDCA-A693-4F09-99FD-F26609E442FC}" dt="2026-05-19T13:18:53.753" v="515" actId="27636"/>
          <ac:spMkLst>
            <pc:docMk/>
            <pc:sldMk cId="1859885837" sldId="374"/>
            <ac:spMk id="3" creationId="{3281ABDE-8F63-E779-1834-BCCC273D66EA}"/>
          </ac:spMkLst>
        </pc:spChg>
      </pc:sldChg>
      <pc:sldChg chg="del">
        <pc:chgData name="Rhiannon Akers" userId="fb3c9d12-5c8c-42d7-8dc7-d872d7a3d202" providerId="ADAL" clId="{80AABDCA-A693-4F09-99FD-F26609E442FC}" dt="2026-05-19T13:20:32.577" v="538" actId="47"/>
        <pc:sldMkLst>
          <pc:docMk/>
          <pc:sldMk cId="3062687362" sldId="425"/>
        </pc:sldMkLst>
      </pc:sldChg>
      <pc:sldChg chg="addSp delSp modSp new mod setBg modNotesTx">
        <pc:chgData name="Rhiannon Akers" userId="fb3c9d12-5c8c-42d7-8dc7-d872d7a3d202" providerId="ADAL" clId="{80AABDCA-A693-4F09-99FD-F26609E442FC}" dt="2026-05-19T13:07:55.530" v="35" actId="26606"/>
        <pc:sldMkLst>
          <pc:docMk/>
          <pc:sldMk cId="1844410834" sldId="426"/>
        </pc:sldMkLst>
        <pc:spChg chg="mod">
          <ac:chgData name="Rhiannon Akers" userId="fb3c9d12-5c8c-42d7-8dc7-d872d7a3d202" providerId="ADAL" clId="{80AABDCA-A693-4F09-99FD-F26609E442FC}" dt="2026-05-19T13:07:55.530" v="35" actId="26606"/>
          <ac:spMkLst>
            <pc:docMk/>
            <pc:sldMk cId="1844410834" sldId="426"/>
            <ac:spMk id="2" creationId="{8BD6845B-DD77-089F-AA57-96422FE1EF20}"/>
          </ac:spMkLst>
        </pc:spChg>
        <pc:spChg chg="del mod">
          <ac:chgData name="Rhiannon Akers" userId="fb3c9d12-5c8c-42d7-8dc7-d872d7a3d202" providerId="ADAL" clId="{80AABDCA-A693-4F09-99FD-F26609E442FC}" dt="2026-05-19T13:07:55.530" v="35" actId="26606"/>
          <ac:spMkLst>
            <pc:docMk/>
            <pc:sldMk cId="1844410834" sldId="426"/>
            <ac:spMk id="3" creationId="{AECF474F-101E-6805-84D2-468D211B81E2}"/>
          </ac:spMkLst>
        </pc:spChg>
        <pc:spChg chg="add">
          <ac:chgData name="Rhiannon Akers" userId="fb3c9d12-5c8c-42d7-8dc7-d872d7a3d202" providerId="ADAL" clId="{80AABDCA-A693-4F09-99FD-F26609E442FC}" dt="2026-05-19T13:07:55.530" v="35" actId="26606"/>
          <ac:spMkLst>
            <pc:docMk/>
            <pc:sldMk cId="1844410834" sldId="426"/>
            <ac:spMk id="9" creationId="{53B021B3-DE93-4AB7-8A18-CF5F1CED88B8}"/>
          </ac:spMkLst>
        </pc:spChg>
        <pc:spChg chg="add">
          <ac:chgData name="Rhiannon Akers" userId="fb3c9d12-5c8c-42d7-8dc7-d872d7a3d202" providerId="ADAL" clId="{80AABDCA-A693-4F09-99FD-F26609E442FC}" dt="2026-05-19T13:07:55.530" v="35" actId="26606"/>
          <ac:spMkLst>
            <pc:docMk/>
            <pc:sldMk cId="1844410834" sldId="426"/>
            <ac:spMk id="11" creationId="{52D502E5-F6B4-4D58-B4AE-FC466FF15EE8}"/>
          </ac:spMkLst>
        </pc:spChg>
        <pc:spChg chg="add">
          <ac:chgData name="Rhiannon Akers" userId="fb3c9d12-5c8c-42d7-8dc7-d872d7a3d202" providerId="ADAL" clId="{80AABDCA-A693-4F09-99FD-F26609E442FC}" dt="2026-05-19T13:07:55.530" v="35" actId="26606"/>
          <ac:spMkLst>
            <pc:docMk/>
            <pc:sldMk cId="1844410834" sldId="426"/>
            <ac:spMk id="13" creationId="{9DECDBF4-02B6-4BB4-B65B-B8107AD6A9E8}"/>
          </ac:spMkLst>
        </pc:spChg>
        <pc:graphicFrameChg chg="add">
          <ac:chgData name="Rhiannon Akers" userId="fb3c9d12-5c8c-42d7-8dc7-d872d7a3d202" providerId="ADAL" clId="{80AABDCA-A693-4F09-99FD-F26609E442FC}" dt="2026-05-19T13:07:55.530" v="35" actId="26606"/>
          <ac:graphicFrameMkLst>
            <pc:docMk/>
            <pc:sldMk cId="1844410834" sldId="426"/>
            <ac:graphicFrameMk id="5" creationId="{5A3091D1-F715-C448-03C2-43F3EE05D1A2}"/>
          </ac:graphicFrameMkLst>
        </pc:graphicFrameChg>
      </pc:sldChg>
      <pc:sldChg chg="new del">
        <pc:chgData name="Rhiannon Akers" userId="fb3c9d12-5c8c-42d7-8dc7-d872d7a3d202" providerId="ADAL" clId="{80AABDCA-A693-4F09-99FD-F26609E442FC}" dt="2026-05-19T13:09:41.949" v="40" actId="47"/>
        <pc:sldMkLst>
          <pc:docMk/>
          <pc:sldMk cId="3700540876" sldId="427"/>
        </pc:sldMkLst>
      </pc:sldChg>
      <pc:sldChg chg="add">
        <pc:chgData name="Rhiannon Akers" userId="fb3c9d12-5c8c-42d7-8dc7-d872d7a3d202" providerId="ADAL" clId="{80AABDCA-A693-4F09-99FD-F26609E442FC}" dt="2026-05-19T13:18:53.382" v="513"/>
        <pc:sldMkLst>
          <pc:docMk/>
          <pc:sldMk cId="1957245243" sldId="649"/>
        </pc:sldMkLst>
      </pc:sldChg>
      <pc:sldChg chg="add">
        <pc:chgData name="Rhiannon Akers" userId="fb3c9d12-5c8c-42d7-8dc7-d872d7a3d202" providerId="ADAL" clId="{80AABDCA-A693-4F09-99FD-F26609E442FC}" dt="2026-05-19T13:18:53.382" v="513"/>
        <pc:sldMkLst>
          <pc:docMk/>
          <pc:sldMk cId="514610108" sldId="650"/>
        </pc:sldMkLst>
      </pc:sldChg>
      <pc:sldChg chg="add del">
        <pc:chgData name="Rhiannon Akers" userId="fb3c9d12-5c8c-42d7-8dc7-d872d7a3d202" providerId="ADAL" clId="{80AABDCA-A693-4F09-99FD-F26609E442FC}" dt="2026-05-19T13:20:30.629" v="537" actId="47"/>
        <pc:sldMkLst>
          <pc:docMk/>
          <pc:sldMk cId="1221063142" sldId="669"/>
        </pc:sldMkLst>
      </pc:sldChg>
      <pc:sldChg chg="modSp add del mod">
        <pc:chgData name="Rhiannon Akers" userId="fb3c9d12-5c8c-42d7-8dc7-d872d7a3d202" providerId="ADAL" clId="{80AABDCA-A693-4F09-99FD-F26609E442FC}" dt="2026-05-19T13:17:39.795" v="511" actId="2696"/>
        <pc:sldMkLst>
          <pc:docMk/>
          <pc:sldMk cId="4011980818" sldId="672"/>
        </pc:sldMkLst>
        <pc:spChg chg="mod">
          <ac:chgData name="Rhiannon Akers" userId="fb3c9d12-5c8c-42d7-8dc7-d872d7a3d202" providerId="ADAL" clId="{80AABDCA-A693-4F09-99FD-F26609E442FC}" dt="2026-05-19T13:13:32.684" v="448" actId="27636"/>
          <ac:spMkLst>
            <pc:docMk/>
            <pc:sldMk cId="4011980818" sldId="672"/>
            <ac:spMk id="3" creationId="{F5C7D7C5-FB6D-0EA3-479F-851586F514AF}"/>
          </ac:spMkLst>
        </pc:spChg>
      </pc:sldChg>
      <pc:sldChg chg="add">
        <pc:chgData name="Rhiannon Akers" userId="fb3c9d12-5c8c-42d7-8dc7-d872d7a3d202" providerId="ADAL" clId="{80AABDCA-A693-4F09-99FD-F26609E442FC}" dt="2026-05-19T13:13:32.525" v="444"/>
        <pc:sldMkLst>
          <pc:docMk/>
          <pc:sldMk cId="2281291501" sldId="678"/>
        </pc:sldMkLst>
      </pc:sldChg>
      <pc:sldChg chg="add">
        <pc:chgData name="Rhiannon Akers" userId="fb3c9d12-5c8c-42d7-8dc7-d872d7a3d202" providerId="ADAL" clId="{80AABDCA-A693-4F09-99FD-F26609E442FC}" dt="2026-05-19T13:13:32.525" v="444"/>
        <pc:sldMkLst>
          <pc:docMk/>
          <pc:sldMk cId="1975084881" sldId="679"/>
        </pc:sldMkLst>
      </pc:sldChg>
      <pc:sldChg chg="add">
        <pc:chgData name="Rhiannon Akers" userId="fb3c9d12-5c8c-42d7-8dc7-d872d7a3d202" providerId="ADAL" clId="{80AABDCA-A693-4F09-99FD-F26609E442FC}" dt="2026-05-19T13:13:32.525" v="444"/>
        <pc:sldMkLst>
          <pc:docMk/>
          <pc:sldMk cId="2324467239" sldId="680"/>
        </pc:sldMkLst>
      </pc:sldChg>
      <pc:sldChg chg="modSp add mod modClrScheme chgLayout">
        <pc:chgData name="Rhiannon Akers" userId="fb3c9d12-5c8c-42d7-8dc7-d872d7a3d202" providerId="ADAL" clId="{80AABDCA-A693-4F09-99FD-F26609E442FC}" dt="2026-05-19T13:15:59.143" v="460" actId="26606"/>
        <pc:sldMkLst>
          <pc:docMk/>
          <pc:sldMk cId="3678093211" sldId="681"/>
        </pc:sldMkLst>
        <pc:spChg chg="mod">
          <ac:chgData name="Rhiannon Akers" userId="fb3c9d12-5c8c-42d7-8dc7-d872d7a3d202" providerId="ADAL" clId="{80AABDCA-A693-4F09-99FD-F26609E442FC}" dt="2026-05-19T13:15:59.143" v="460" actId="26606"/>
          <ac:spMkLst>
            <pc:docMk/>
            <pc:sldMk cId="3678093211" sldId="681"/>
            <ac:spMk id="2" creationId="{01307BE2-E2A2-77E3-CA41-4EDD45DCE139}"/>
          </ac:spMkLst>
        </pc:spChg>
        <pc:spChg chg="mod">
          <ac:chgData name="Rhiannon Akers" userId="fb3c9d12-5c8c-42d7-8dc7-d872d7a3d202" providerId="ADAL" clId="{80AABDCA-A693-4F09-99FD-F26609E442FC}" dt="2026-05-19T13:15:59.143" v="460" actId="26606"/>
          <ac:spMkLst>
            <pc:docMk/>
            <pc:sldMk cId="3678093211" sldId="681"/>
            <ac:spMk id="4" creationId="{813E2896-02AC-EB8D-EDE0-CB5D1BF53663}"/>
          </ac:spMkLst>
        </pc:spChg>
      </pc:sldChg>
      <pc:sldChg chg="modSp add mod modClrScheme chgLayout">
        <pc:chgData name="Rhiannon Akers" userId="fb3c9d12-5c8c-42d7-8dc7-d872d7a3d202" providerId="ADAL" clId="{80AABDCA-A693-4F09-99FD-F26609E442FC}" dt="2026-05-19T13:16:15.963" v="462" actId="26606"/>
        <pc:sldMkLst>
          <pc:docMk/>
          <pc:sldMk cId="2537593446" sldId="682"/>
        </pc:sldMkLst>
        <pc:spChg chg="mod">
          <ac:chgData name="Rhiannon Akers" userId="fb3c9d12-5c8c-42d7-8dc7-d872d7a3d202" providerId="ADAL" clId="{80AABDCA-A693-4F09-99FD-F26609E442FC}" dt="2026-05-19T13:16:15.963" v="462" actId="26606"/>
          <ac:spMkLst>
            <pc:docMk/>
            <pc:sldMk cId="2537593446" sldId="682"/>
            <ac:spMk id="2" creationId="{01307BE2-E2A2-77E3-CA41-4EDD45DCE139}"/>
          </ac:spMkLst>
        </pc:spChg>
        <pc:spChg chg="mod">
          <ac:chgData name="Rhiannon Akers" userId="fb3c9d12-5c8c-42d7-8dc7-d872d7a3d202" providerId="ADAL" clId="{80AABDCA-A693-4F09-99FD-F26609E442FC}" dt="2026-05-19T13:16:15.963" v="462" actId="26606"/>
          <ac:spMkLst>
            <pc:docMk/>
            <pc:sldMk cId="2537593446" sldId="682"/>
            <ac:spMk id="3" creationId="{B886B1B3-A676-CC80-9B01-3A4962A7B70E}"/>
          </ac:spMkLst>
        </pc:spChg>
      </pc:sldChg>
      <pc:sldChg chg="modSp add mod">
        <pc:chgData name="Rhiannon Akers" userId="fb3c9d12-5c8c-42d7-8dc7-d872d7a3d202" providerId="ADAL" clId="{80AABDCA-A693-4F09-99FD-F26609E442FC}" dt="2026-05-19T13:13:32.656" v="447" actId="27636"/>
        <pc:sldMkLst>
          <pc:docMk/>
          <pc:sldMk cId="3486833413" sldId="683"/>
        </pc:sldMkLst>
        <pc:spChg chg="mod">
          <ac:chgData name="Rhiannon Akers" userId="fb3c9d12-5c8c-42d7-8dc7-d872d7a3d202" providerId="ADAL" clId="{80AABDCA-A693-4F09-99FD-F26609E442FC}" dt="2026-05-19T13:13:32.656" v="447" actId="27636"/>
          <ac:spMkLst>
            <pc:docMk/>
            <pc:sldMk cId="3486833413" sldId="683"/>
            <ac:spMk id="2" creationId="{9AC54EB6-9BB9-5378-3C2C-C11A25021DC9}"/>
          </ac:spMkLst>
        </pc:spChg>
      </pc:sldChg>
      <pc:sldChg chg="modSp add mod modClrScheme chgLayout">
        <pc:chgData name="Rhiannon Akers" userId="fb3c9d12-5c8c-42d7-8dc7-d872d7a3d202" providerId="ADAL" clId="{80AABDCA-A693-4F09-99FD-F26609E442FC}" dt="2026-05-19T13:16:08.729" v="461" actId="26606"/>
        <pc:sldMkLst>
          <pc:docMk/>
          <pc:sldMk cId="3343847603" sldId="684"/>
        </pc:sldMkLst>
        <pc:spChg chg="mod">
          <ac:chgData name="Rhiannon Akers" userId="fb3c9d12-5c8c-42d7-8dc7-d872d7a3d202" providerId="ADAL" clId="{80AABDCA-A693-4F09-99FD-F26609E442FC}" dt="2026-05-19T13:16:08.729" v="461" actId="26606"/>
          <ac:spMkLst>
            <pc:docMk/>
            <pc:sldMk cId="3343847603" sldId="684"/>
            <ac:spMk id="2" creationId="{44EAA3BF-D3D5-812E-5248-065C21BC8684}"/>
          </ac:spMkLst>
        </pc:spChg>
        <pc:spChg chg="mod">
          <ac:chgData name="Rhiannon Akers" userId="fb3c9d12-5c8c-42d7-8dc7-d872d7a3d202" providerId="ADAL" clId="{80AABDCA-A693-4F09-99FD-F26609E442FC}" dt="2026-05-19T13:16:08.729" v="461" actId="26606"/>
          <ac:spMkLst>
            <pc:docMk/>
            <pc:sldMk cId="3343847603" sldId="684"/>
            <ac:spMk id="3" creationId="{094C5851-A6DD-73FB-EF41-5AD390907224}"/>
          </ac:spMkLst>
        </pc:spChg>
      </pc:sldChg>
      <pc:sldChg chg="add del">
        <pc:chgData name="Rhiannon Akers" userId="fb3c9d12-5c8c-42d7-8dc7-d872d7a3d202" providerId="ADAL" clId="{80AABDCA-A693-4F09-99FD-F26609E442FC}" dt="2026-05-19T13:15:15.320" v="455" actId="47"/>
        <pc:sldMkLst>
          <pc:docMk/>
          <pc:sldMk cId="1843739286" sldId="686"/>
        </pc:sldMkLst>
      </pc:sldChg>
      <pc:sldChg chg="add del">
        <pc:chgData name="Rhiannon Akers" userId="fb3c9d12-5c8c-42d7-8dc7-d872d7a3d202" providerId="ADAL" clId="{80AABDCA-A693-4F09-99FD-F26609E442FC}" dt="2026-05-19T13:15:01.533" v="453" actId="2696"/>
        <pc:sldMkLst>
          <pc:docMk/>
          <pc:sldMk cId="4213805310" sldId="686"/>
        </pc:sldMkLst>
      </pc:sldChg>
      <pc:sldChg chg="add">
        <pc:chgData name="Rhiannon Akers" userId="fb3c9d12-5c8c-42d7-8dc7-d872d7a3d202" providerId="ADAL" clId="{80AABDCA-A693-4F09-99FD-F26609E442FC}" dt="2026-05-19T13:15:07.913" v="454"/>
        <pc:sldMkLst>
          <pc:docMk/>
          <pc:sldMk cId="210554436" sldId="687"/>
        </pc:sldMkLst>
      </pc:sldChg>
      <pc:sldChg chg="add del">
        <pc:chgData name="Rhiannon Akers" userId="fb3c9d12-5c8c-42d7-8dc7-d872d7a3d202" providerId="ADAL" clId="{80AABDCA-A693-4F09-99FD-F26609E442FC}" dt="2026-05-19T13:15:01.533" v="453" actId="2696"/>
        <pc:sldMkLst>
          <pc:docMk/>
          <pc:sldMk cId="2129667743" sldId="687"/>
        </pc:sldMkLst>
      </pc:sldChg>
      <pc:sldChg chg="addSp delSp modSp add mod modClrScheme chgLayout modNotesTx">
        <pc:chgData name="Rhiannon Akers" userId="fb3c9d12-5c8c-42d7-8dc7-d872d7a3d202" providerId="ADAL" clId="{80AABDCA-A693-4F09-99FD-F26609E442FC}" dt="2026-05-19T13:17:20.241" v="510" actId="26606"/>
        <pc:sldMkLst>
          <pc:docMk/>
          <pc:sldMk cId="765198803" sldId="688"/>
        </pc:sldMkLst>
        <pc:spChg chg="del mod ord">
          <ac:chgData name="Rhiannon Akers" userId="fb3c9d12-5c8c-42d7-8dc7-d872d7a3d202" providerId="ADAL" clId="{80AABDCA-A693-4F09-99FD-F26609E442FC}" dt="2026-05-19T13:16:42.469" v="466" actId="700"/>
          <ac:spMkLst>
            <pc:docMk/>
            <pc:sldMk cId="765198803" sldId="688"/>
            <ac:spMk id="2" creationId="{01307BE2-E2A2-77E3-CA41-4EDD45DCE139}"/>
          </ac:spMkLst>
        </pc:spChg>
        <pc:spChg chg="add mod ord">
          <ac:chgData name="Rhiannon Akers" userId="fb3c9d12-5c8c-42d7-8dc7-d872d7a3d202" providerId="ADAL" clId="{80AABDCA-A693-4F09-99FD-F26609E442FC}" dt="2026-05-19T13:17:20.241" v="510" actId="26606"/>
          <ac:spMkLst>
            <pc:docMk/>
            <pc:sldMk cId="765198803" sldId="688"/>
            <ac:spMk id="3" creationId="{9C86E678-86AE-0A56-3231-0A95F97F7514}"/>
          </ac:spMkLst>
        </pc:spChg>
        <pc:spChg chg="add mod ord">
          <ac:chgData name="Rhiannon Akers" userId="fb3c9d12-5c8c-42d7-8dc7-d872d7a3d202" providerId="ADAL" clId="{80AABDCA-A693-4F09-99FD-F26609E442FC}" dt="2026-05-19T13:17:20.241" v="510" actId="26606"/>
          <ac:spMkLst>
            <pc:docMk/>
            <pc:sldMk cId="765198803" sldId="688"/>
            <ac:spMk id="4" creationId="{5A667882-F903-0F1B-B7D7-DB1E0AA3C2E5}"/>
          </ac:spMkLst>
        </pc:spChg>
        <pc:picChg chg="add">
          <ac:chgData name="Rhiannon Akers" userId="fb3c9d12-5c8c-42d7-8dc7-d872d7a3d202" providerId="ADAL" clId="{80AABDCA-A693-4F09-99FD-F26609E442FC}" dt="2026-05-19T13:17:20.241" v="510" actId="26606"/>
          <ac:picMkLst>
            <pc:docMk/>
            <pc:sldMk cId="765198803" sldId="688"/>
            <ac:picMk id="6" creationId="{D0D0B055-0466-31DC-6D21-0B9107E7A1F2}"/>
          </ac:picMkLst>
        </pc:picChg>
      </pc:sldChg>
      <pc:sldChg chg="add del">
        <pc:chgData name="Rhiannon Akers" userId="fb3c9d12-5c8c-42d7-8dc7-d872d7a3d202" providerId="ADAL" clId="{80AABDCA-A693-4F09-99FD-F26609E442FC}" dt="2026-05-19T13:15:01.533" v="453" actId="2696"/>
        <pc:sldMkLst>
          <pc:docMk/>
          <pc:sldMk cId="850266245" sldId="692"/>
        </pc:sldMkLst>
      </pc:sldChg>
      <pc:sldChg chg="add">
        <pc:chgData name="Rhiannon Akers" userId="fb3c9d12-5c8c-42d7-8dc7-d872d7a3d202" providerId="ADAL" clId="{80AABDCA-A693-4F09-99FD-F26609E442FC}" dt="2026-05-19T13:15:07.913" v="454"/>
        <pc:sldMkLst>
          <pc:docMk/>
          <pc:sldMk cId="2939331350" sldId="692"/>
        </pc:sldMkLst>
      </pc:sldChg>
      <pc:sldChg chg="add del">
        <pc:chgData name="Rhiannon Akers" userId="fb3c9d12-5c8c-42d7-8dc7-d872d7a3d202" providerId="ADAL" clId="{80AABDCA-A693-4F09-99FD-F26609E442FC}" dt="2026-05-19T13:15:01.533" v="453" actId="2696"/>
        <pc:sldMkLst>
          <pc:docMk/>
          <pc:sldMk cId="527805999" sldId="693"/>
        </pc:sldMkLst>
      </pc:sldChg>
      <pc:sldChg chg="add">
        <pc:chgData name="Rhiannon Akers" userId="fb3c9d12-5c8c-42d7-8dc7-d872d7a3d202" providerId="ADAL" clId="{80AABDCA-A693-4F09-99FD-F26609E442FC}" dt="2026-05-19T13:15:07.913" v="454"/>
        <pc:sldMkLst>
          <pc:docMk/>
          <pc:sldMk cId="1877340903" sldId="693"/>
        </pc:sldMkLst>
      </pc:sldChg>
      <pc:sldChg chg="add">
        <pc:chgData name="Rhiannon Akers" userId="fb3c9d12-5c8c-42d7-8dc7-d872d7a3d202" providerId="ADAL" clId="{80AABDCA-A693-4F09-99FD-F26609E442FC}" dt="2026-05-19T13:15:07.913" v="454"/>
        <pc:sldMkLst>
          <pc:docMk/>
          <pc:sldMk cId="2463582247" sldId="694"/>
        </pc:sldMkLst>
      </pc:sldChg>
      <pc:sldChg chg="add del">
        <pc:chgData name="Rhiannon Akers" userId="fb3c9d12-5c8c-42d7-8dc7-d872d7a3d202" providerId="ADAL" clId="{80AABDCA-A693-4F09-99FD-F26609E442FC}" dt="2026-05-19T13:15:01.533" v="453" actId="2696"/>
        <pc:sldMkLst>
          <pc:docMk/>
          <pc:sldMk cId="3839762004" sldId="694"/>
        </pc:sldMkLst>
      </pc:sldChg>
      <pc:sldChg chg="add">
        <pc:chgData name="Rhiannon Akers" userId="fb3c9d12-5c8c-42d7-8dc7-d872d7a3d202" providerId="ADAL" clId="{80AABDCA-A693-4F09-99FD-F26609E442FC}" dt="2026-05-19T13:15:07.913" v="454"/>
        <pc:sldMkLst>
          <pc:docMk/>
          <pc:sldMk cId="80405870" sldId="695"/>
        </pc:sldMkLst>
      </pc:sldChg>
      <pc:sldChg chg="add del">
        <pc:chgData name="Rhiannon Akers" userId="fb3c9d12-5c8c-42d7-8dc7-d872d7a3d202" providerId="ADAL" clId="{80AABDCA-A693-4F09-99FD-F26609E442FC}" dt="2026-05-19T13:15:01.533" v="453" actId="2696"/>
        <pc:sldMkLst>
          <pc:docMk/>
          <pc:sldMk cId="3329308557" sldId="695"/>
        </pc:sldMkLst>
      </pc:sldChg>
      <pc:sldChg chg="add del">
        <pc:chgData name="Rhiannon Akers" userId="fb3c9d12-5c8c-42d7-8dc7-d872d7a3d202" providerId="ADAL" clId="{80AABDCA-A693-4F09-99FD-F26609E442FC}" dt="2026-05-19T13:15:01.533" v="453" actId="2696"/>
        <pc:sldMkLst>
          <pc:docMk/>
          <pc:sldMk cId="2260344187" sldId="696"/>
        </pc:sldMkLst>
      </pc:sldChg>
      <pc:sldChg chg="add">
        <pc:chgData name="Rhiannon Akers" userId="fb3c9d12-5c8c-42d7-8dc7-d872d7a3d202" providerId="ADAL" clId="{80AABDCA-A693-4F09-99FD-F26609E442FC}" dt="2026-05-19T13:15:07.913" v="454"/>
        <pc:sldMkLst>
          <pc:docMk/>
          <pc:sldMk cId="4286190558" sldId="696"/>
        </pc:sldMkLst>
      </pc:sldChg>
      <pc:sldChg chg="add del">
        <pc:chgData name="Rhiannon Akers" userId="fb3c9d12-5c8c-42d7-8dc7-d872d7a3d202" providerId="ADAL" clId="{80AABDCA-A693-4F09-99FD-F26609E442FC}" dt="2026-05-19T13:17:39.795" v="511" actId="2696"/>
        <pc:sldMkLst>
          <pc:docMk/>
          <pc:sldMk cId="444061831" sldId="697"/>
        </pc:sldMkLst>
      </pc:sldChg>
      <pc:sldChg chg="addSp delSp modSp add mod">
        <pc:chgData name="Rhiannon Akers" userId="fb3c9d12-5c8c-42d7-8dc7-d872d7a3d202" providerId="ADAL" clId="{80AABDCA-A693-4F09-99FD-F26609E442FC}" dt="2026-05-19T13:13:49.111" v="449" actId="26606"/>
        <pc:sldMkLst>
          <pc:docMk/>
          <pc:sldMk cId="2932107496" sldId="698"/>
        </pc:sldMkLst>
        <pc:spChg chg="mod">
          <ac:chgData name="Rhiannon Akers" userId="fb3c9d12-5c8c-42d7-8dc7-d872d7a3d202" providerId="ADAL" clId="{80AABDCA-A693-4F09-99FD-F26609E442FC}" dt="2026-05-19T13:13:49.111" v="449" actId="26606"/>
          <ac:spMkLst>
            <pc:docMk/>
            <pc:sldMk cId="2932107496" sldId="698"/>
            <ac:spMk id="2" creationId="{BDE6FC56-6564-8EEB-EA0D-FB5E8ABE67CC}"/>
          </ac:spMkLst>
        </pc:spChg>
        <pc:spChg chg="del">
          <ac:chgData name="Rhiannon Akers" userId="fb3c9d12-5c8c-42d7-8dc7-d872d7a3d202" providerId="ADAL" clId="{80AABDCA-A693-4F09-99FD-F26609E442FC}" dt="2026-05-19T13:13:49.111" v="449" actId="26606"/>
          <ac:spMkLst>
            <pc:docMk/>
            <pc:sldMk cId="2932107496" sldId="698"/>
            <ac:spMk id="3" creationId="{460F0403-1979-459D-DBEB-CF225B55004B}"/>
          </ac:spMkLst>
        </pc:spChg>
        <pc:graphicFrameChg chg="add">
          <ac:chgData name="Rhiannon Akers" userId="fb3c9d12-5c8c-42d7-8dc7-d872d7a3d202" providerId="ADAL" clId="{80AABDCA-A693-4F09-99FD-F26609E442FC}" dt="2026-05-19T13:13:49.111" v="449" actId="26606"/>
          <ac:graphicFrameMkLst>
            <pc:docMk/>
            <pc:sldMk cId="2932107496" sldId="698"/>
            <ac:graphicFrameMk id="5" creationId="{9958D9D7-2FFD-7F36-2982-09D7B85DC16B}"/>
          </ac:graphicFrameMkLst>
        </pc:graphicFrameChg>
      </pc:sldChg>
      <pc:sldChg chg="addSp delSp modSp add mod">
        <pc:chgData name="Rhiannon Akers" userId="fb3c9d12-5c8c-42d7-8dc7-d872d7a3d202" providerId="ADAL" clId="{80AABDCA-A693-4F09-99FD-F26609E442FC}" dt="2026-05-19T13:14:05.580" v="452"/>
        <pc:sldMkLst>
          <pc:docMk/>
          <pc:sldMk cId="59085444" sldId="699"/>
        </pc:sldMkLst>
        <pc:spChg chg="mod">
          <ac:chgData name="Rhiannon Akers" userId="fb3c9d12-5c8c-42d7-8dc7-d872d7a3d202" providerId="ADAL" clId="{80AABDCA-A693-4F09-99FD-F26609E442FC}" dt="2026-05-19T13:14:01.840" v="450" actId="26606"/>
          <ac:spMkLst>
            <pc:docMk/>
            <pc:sldMk cId="59085444" sldId="699"/>
            <ac:spMk id="2" creationId="{182A69C8-8906-08C1-4C14-C4E7C27744C8}"/>
          </ac:spMkLst>
        </pc:spChg>
        <pc:spChg chg="del mod">
          <ac:chgData name="Rhiannon Akers" userId="fb3c9d12-5c8c-42d7-8dc7-d872d7a3d202" providerId="ADAL" clId="{80AABDCA-A693-4F09-99FD-F26609E442FC}" dt="2026-05-19T13:14:01.840" v="450" actId="26606"/>
          <ac:spMkLst>
            <pc:docMk/>
            <pc:sldMk cId="59085444" sldId="699"/>
            <ac:spMk id="3" creationId="{BA106FAE-2DAC-90BE-13A1-AD995B63EBBF}"/>
          </ac:spMkLst>
        </pc:spChg>
        <pc:graphicFrameChg chg="add mod">
          <ac:chgData name="Rhiannon Akers" userId="fb3c9d12-5c8c-42d7-8dc7-d872d7a3d202" providerId="ADAL" clId="{80AABDCA-A693-4F09-99FD-F26609E442FC}" dt="2026-05-19T13:14:05.580" v="452"/>
          <ac:graphicFrameMkLst>
            <pc:docMk/>
            <pc:sldMk cId="59085444" sldId="699"/>
            <ac:graphicFrameMk id="5" creationId="{2610838A-B09E-43D7-1AA5-5FF96960B0EA}"/>
          </ac:graphicFrameMkLst>
        </pc:graphicFrameChg>
      </pc:sldChg>
      <pc:sldChg chg="addSp delSp modSp add mod modClrScheme chgLayout">
        <pc:chgData name="Rhiannon Akers" userId="fb3c9d12-5c8c-42d7-8dc7-d872d7a3d202" providerId="ADAL" clId="{80AABDCA-A693-4F09-99FD-F26609E442FC}" dt="2026-05-19T13:22:16.652" v="550" actId="26606"/>
        <pc:sldMkLst>
          <pc:docMk/>
          <pc:sldMk cId="1636014894" sldId="700"/>
        </pc:sldMkLst>
        <pc:spChg chg="mod">
          <ac:chgData name="Rhiannon Akers" userId="fb3c9d12-5c8c-42d7-8dc7-d872d7a3d202" providerId="ADAL" clId="{80AABDCA-A693-4F09-99FD-F26609E442FC}" dt="2026-05-19T13:22:16.652" v="550" actId="26606"/>
          <ac:spMkLst>
            <pc:docMk/>
            <pc:sldMk cId="1636014894" sldId="700"/>
            <ac:spMk id="2" creationId="{E00C7806-05D1-A661-24D1-9F70AD4FE38B}"/>
          </ac:spMkLst>
        </pc:spChg>
        <pc:spChg chg="add del mod">
          <ac:chgData name="Rhiannon Akers" userId="fb3c9d12-5c8c-42d7-8dc7-d872d7a3d202" providerId="ADAL" clId="{80AABDCA-A693-4F09-99FD-F26609E442FC}" dt="2026-05-19T13:22:16.652" v="550" actId="26606"/>
          <ac:spMkLst>
            <pc:docMk/>
            <pc:sldMk cId="1636014894" sldId="700"/>
            <ac:spMk id="3" creationId="{ACB6DA02-C276-AF58-A989-243C698D9D44}"/>
          </ac:spMkLst>
        </pc:spChg>
        <pc:spChg chg="add del mod">
          <ac:chgData name="Rhiannon Akers" userId="fb3c9d12-5c8c-42d7-8dc7-d872d7a3d202" providerId="ADAL" clId="{80AABDCA-A693-4F09-99FD-F26609E442FC}" dt="2026-05-19T13:22:16.642" v="549" actId="26606"/>
          <ac:spMkLst>
            <pc:docMk/>
            <pc:sldMk cId="1636014894" sldId="700"/>
            <ac:spMk id="9" creationId="{F41E4799-2497-BFE7-52F4-94809DBF6D0F}"/>
          </ac:spMkLst>
        </pc:spChg>
        <pc:spChg chg="add mod">
          <ac:chgData name="Rhiannon Akers" userId="fb3c9d12-5c8c-42d7-8dc7-d872d7a3d202" providerId="ADAL" clId="{80AABDCA-A693-4F09-99FD-F26609E442FC}" dt="2026-05-19T13:22:16.652" v="550" actId="26606"/>
          <ac:spMkLst>
            <pc:docMk/>
            <pc:sldMk cId="1636014894" sldId="700"/>
            <ac:spMk id="11" creationId="{ACB6DA02-C276-AF58-A989-243C698D9D44}"/>
          </ac:spMkLst>
        </pc:spChg>
        <pc:graphicFrameChg chg="add del mod">
          <ac:chgData name="Rhiannon Akers" userId="fb3c9d12-5c8c-42d7-8dc7-d872d7a3d202" providerId="ADAL" clId="{80AABDCA-A693-4F09-99FD-F26609E442FC}" dt="2026-05-19T13:22:01.555" v="547" actId="26606"/>
          <ac:graphicFrameMkLst>
            <pc:docMk/>
            <pc:sldMk cId="1636014894" sldId="700"/>
            <ac:graphicFrameMk id="5" creationId="{E58426EC-8EF4-EDD6-C2E4-B0B2FCE622FA}"/>
          </ac:graphicFrameMkLst>
        </pc:graphicFrameChg>
        <pc:graphicFrameChg chg="add del mod">
          <ac:chgData name="Rhiannon Akers" userId="fb3c9d12-5c8c-42d7-8dc7-d872d7a3d202" providerId="ADAL" clId="{80AABDCA-A693-4F09-99FD-F26609E442FC}" dt="2026-05-19T13:22:16.642" v="549" actId="26606"/>
          <ac:graphicFrameMkLst>
            <pc:docMk/>
            <pc:sldMk cId="1636014894" sldId="700"/>
            <ac:graphicFrameMk id="7" creationId="{01A19DFA-2A6A-E80B-89BF-DAB9287CC384}"/>
          </ac:graphicFrameMkLst>
        </pc:graphicFrameChg>
      </pc:sldChg>
      <pc:sldChg chg="add">
        <pc:chgData name="Rhiannon Akers" userId="fb3c9d12-5c8c-42d7-8dc7-d872d7a3d202" providerId="ADAL" clId="{80AABDCA-A693-4F09-99FD-F26609E442FC}" dt="2026-05-19T13:13:32.525" v="444"/>
        <pc:sldMkLst>
          <pc:docMk/>
          <pc:sldMk cId="3225259837" sldId="701"/>
        </pc:sldMkLst>
      </pc:sldChg>
      <pc:sldChg chg="modSp add mod modClrScheme chgLayout">
        <pc:chgData name="Rhiannon Akers" userId="fb3c9d12-5c8c-42d7-8dc7-d872d7a3d202" providerId="ADAL" clId="{80AABDCA-A693-4F09-99FD-F26609E442FC}" dt="2026-05-19T13:21:48.294" v="545" actId="26606"/>
        <pc:sldMkLst>
          <pc:docMk/>
          <pc:sldMk cId="4039294858" sldId="702"/>
        </pc:sldMkLst>
        <pc:spChg chg="mod">
          <ac:chgData name="Rhiannon Akers" userId="fb3c9d12-5c8c-42d7-8dc7-d872d7a3d202" providerId="ADAL" clId="{80AABDCA-A693-4F09-99FD-F26609E442FC}" dt="2026-05-19T13:21:48.294" v="545" actId="26606"/>
          <ac:spMkLst>
            <pc:docMk/>
            <pc:sldMk cId="4039294858" sldId="702"/>
            <ac:spMk id="2" creationId="{F16E7170-9149-23BC-19EE-B387B72D206E}"/>
          </ac:spMkLst>
        </pc:spChg>
        <pc:spChg chg="mod">
          <ac:chgData name="Rhiannon Akers" userId="fb3c9d12-5c8c-42d7-8dc7-d872d7a3d202" providerId="ADAL" clId="{80AABDCA-A693-4F09-99FD-F26609E442FC}" dt="2026-05-19T13:21:48.294" v="545" actId="26606"/>
          <ac:spMkLst>
            <pc:docMk/>
            <pc:sldMk cId="4039294858" sldId="702"/>
            <ac:spMk id="3" creationId="{954AA5C0-CFF5-6471-0C4B-24B84ECD49A1}"/>
          </ac:spMkLst>
        </pc:spChg>
      </pc:sldChg>
      <pc:sldChg chg="modSp add mod modClrScheme chgLayout">
        <pc:chgData name="Rhiannon Akers" userId="fb3c9d12-5c8c-42d7-8dc7-d872d7a3d202" providerId="ADAL" clId="{80AABDCA-A693-4F09-99FD-F26609E442FC}" dt="2026-05-19T13:11:04.496" v="169" actId="700"/>
        <pc:sldMkLst>
          <pc:docMk/>
          <pc:sldMk cId="3441265188" sldId="727"/>
        </pc:sldMkLst>
        <pc:spChg chg="mod ord">
          <ac:chgData name="Rhiannon Akers" userId="fb3c9d12-5c8c-42d7-8dc7-d872d7a3d202" providerId="ADAL" clId="{80AABDCA-A693-4F09-99FD-F26609E442FC}" dt="2026-05-19T13:11:04.496" v="169" actId="700"/>
          <ac:spMkLst>
            <pc:docMk/>
            <pc:sldMk cId="3441265188" sldId="727"/>
            <ac:spMk id="2" creationId="{DB109A77-5002-D326-E996-2D89B4D8B672}"/>
          </ac:spMkLst>
        </pc:spChg>
        <pc:graphicFrameChg chg="mod ord modGraphic">
          <ac:chgData name="Rhiannon Akers" userId="fb3c9d12-5c8c-42d7-8dc7-d872d7a3d202" providerId="ADAL" clId="{80AABDCA-A693-4F09-99FD-F26609E442FC}" dt="2026-05-19T13:11:04.496" v="169" actId="700"/>
          <ac:graphicFrameMkLst>
            <pc:docMk/>
            <pc:sldMk cId="3441265188" sldId="727"/>
            <ac:graphicFrameMk id="5" creationId="{6D9239BA-EDDE-040A-C9DE-B16689F3EDE2}"/>
          </ac:graphicFrameMkLst>
        </pc:graphicFrameChg>
      </pc:sldChg>
      <pc:sldChg chg="addSp delSp modSp new mod modClrScheme chgLayout">
        <pc:chgData name="Rhiannon Akers" userId="fb3c9d12-5c8c-42d7-8dc7-d872d7a3d202" providerId="ADAL" clId="{80AABDCA-A693-4F09-99FD-F26609E442FC}" dt="2026-05-19T13:21:29.067" v="544" actId="1076"/>
        <pc:sldMkLst>
          <pc:docMk/>
          <pc:sldMk cId="3331996608" sldId="728"/>
        </pc:sldMkLst>
        <pc:spChg chg="del">
          <ac:chgData name="Rhiannon Akers" userId="fb3c9d12-5c8c-42d7-8dc7-d872d7a3d202" providerId="ADAL" clId="{80AABDCA-A693-4F09-99FD-F26609E442FC}" dt="2026-05-19T13:11:28.927" v="171" actId="26606"/>
          <ac:spMkLst>
            <pc:docMk/>
            <pc:sldMk cId="3331996608" sldId="728"/>
            <ac:spMk id="2" creationId="{E820748A-BB3D-A29D-2E91-7F713F3717CF}"/>
          </ac:spMkLst>
        </pc:spChg>
        <pc:spChg chg="del">
          <ac:chgData name="Rhiannon Akers" userId="fb3c9d12-5c8c-42d7-8dc7-d872d7a3d202" providerId="ADAL" clId="{80AABDCA-A693-4F09-99FD-F26609E442FC}" dt="2026-05-19T13:11:28.927" v="171" actId="26606"/>
          <ac:spMkLst>
            <pc:docMk/>
            <pc:sldMk cId="3331996608" sldId="728"/>
            <ac:spMk id="3" creationId="{5D0795F8-B81F-B7D6-F290-0E7F94CEF38B}"/>
          </ac:spMkLst>
        </pc:spChg>
        <pc:spChg chg="add mod">
          <ac:chgData name="Rhiannon Akers" userId="fb3c9d12-5c8c-42d7-8dc7-d872d7a3d202" providerId="ADAL" clId="{80AABDCA-A693-4F09-99FD-F26609E442FC}" dt="2026-05-19T13:20:44.065" v="539" actId="26606"/>
          <ac:spMkLst>
            <pc:docMk/>
            <pc:sldMk cId="3331996608" sldId="728"/>
            <ac:spMk id="8" creationId="{4C50C43D-EB30-A5A3-57C3-BAD7490CF969}"/>
          </ac:spMkLst>
        </pc:spChg>
        <pc:spChg chg="add del mod">
          <ac:chgData name="Rhiannon Akers" userId="fb3c9d12-5c8c-42d7-8dc7-d872d7a3d202" providerId="ADAL" clId="{80AABDCA-A693-4F09-99FD-F26609E442FC}" dt="2026-05-19T13:20:44.065" v="539" actId="26606"/>
          <ac:spMkLst>
            <pc:docMk/>
            <pc:sldMk cId="3331996608" sldId="728"/>
            <ac:spMk id="10" creationId="{C5A939A5-D63E-D754-3D00-1046FACA9E3F}"/>
          </ac:spMkLst>
        </pc:spChg>
        <pc:spChg chg="add del mod">
          <ac:chgData name="Rhiannon Akers" userId="fb3c9d12-5c8c-42d7-8dc7-d872d7a3d202" providerId="ADAL" clId="{80AABDCA-A693-4F09-99FD-F26609E442FC}" dt="2026-05-19T13:21:20.860" v="542" actId="931"/>
          <ac:spMkLst>
            <pc:docMk/>
            <pc:sldMk cId="3331996608" sldId="728"/>
            <ac:spMk id="17" creationId="{5BB65847-A813-A07B-CFF1-AE22B32264A2}"/>
          </ac:spMkLst>
        </pc:spChg>
        <pc:graphicFrameChg chg="add mod">
          <ac:chgData name="Rhiannon Akers" userId="fb3c9d12-5c8c-42d7-8dc7-d872d7a3d202" providerId="ADAL" clId="{80AABDCA-A693-4F09-99FD-F26609E442FC}" dt="2026-05-19T13:20:44.065" v="539" actId="26606"/>
          <ac:graphicFrameMkLst>
            <pc:docMk/>
            <pc:sldMk cId="3331996608" sldId="728"/>
            <ac:graphicFrameMk id="12" creationId="{68DF9435-31FD-853B-84D1-0C2AEACA7446}"/>
          </ac:graphicFrameMkLst>
        </pc:graphicFrameChg>
        <pc:picChg chg="add mod">
          <ac:chgData name="Rhiannon Akers" userId="fb3c9d12-5c8c-42d7-8dc7-d872d7a3d202" providerId="ADAL" clId="{80AABDCA-A693-4F09-99FD-F26609E442FC}" dt="2026-05-19T13:21:29.067" v="544" actId="1076"/>
          <ac:picMkLst>
            <pc:docMk/>
            <pc:sldMk cId="3331996608" sldId="728"/>
            <ac:picMk id="5" creationId="{C8C730E4-1914-842B-28FE-DA9E65F3D9EA}"/>
          </ac:picMkLst>
        </pc:picChg>
        <pc:picChg chg="add">
          <ac:chgData name="Rhiannon Akers" userId="fb3c9d12-5c8c-42d7-8dc7-d872d7a3d202" providerId="ADAL" clId="{80AABDCA-A693-4F09-99FD-F26609E442FC}" dt="2026-05-19T13:20:44.065" v="539" actId="26606"/>
          <ac:picMkLst>
            <pc:docMk/>
            <pc:sldMk cId="3331996608" sldId="728"/>
            <ac:picMk id="13" creationId="{D443C3BA-36E6-F9E7-D6D9-50163611F668}"/>
          </ac:picMkLst>
        </pc:picChg>
      </pc:sldChg>
      <pc:sldMasterChg chg="delSldLayout">
        <pc:chgData name="Rhiannon Akers" userId="fb3c9d12-5c8c-42d7-8dc7-d872d7a3d202" providerId="ADAL" clId="{80AABDCA-A693-4F09-99FD-F26609E442FC}" dt="2026-05-19T13:15:01.533" v="453" actId="2696"/>
        <pc:sldMasterMkLst>
          <pc:docMk/>
          <pc:sldMasterMk cId="3042308997" sldId="2147483665"/>
        </pc:sldMasterMkLst>
        <pc:sldLayoutChg chg="del">
          <pc:chgData name="Rhiannon Akers" userId="fb3c9d12-5c8c-42d7-8dc7-d872d7a3d202" providerId="ADAL" clId="{80AABDCA-A693-4F09-99FD-F26609E442FC}" dt="2026-05-19T13:15:01.533" v="453" actId="2696"/>
          <pc:sldLayoutMkLst>
            <pc:docMk/>
            <pc:sldMasterMk cId="3042308997" sldId="2147483665"/>
            <pc:sldLayoutMk cId="1013493057" sldId="2147483683"/>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diagrams/_rels/data6.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 Id="rId5" Type="http://schemas.openxmlformats.org/officeDocument/2006/relationships/image" Target="../media/image46.svg"/><Relationship Id="rId4" Type="http://schemas.openxmlformats.org/officeDocument/2006/relationships/image" Target="../media/image4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6" Type="http://schemas.openxmlformats.org/officeDocument/2006/relationships/image" Target="../media/image26.svg"/><Relationship Id="rId5" Type="http://schemas.openxmlformats.org/officeDocument/2006/relationships/image" Target="../media/image25.sv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 Id="rId5" Type="http://schemas.openxmlformats.org/officeDocument/2006/relationships/image" Target="../media/image46.sv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77E14C-C4AB-40F3-B2A8-D13FA3FD27A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E96ED1A5-F2F0-42FC-BA59-54984FF7A941}">
      <dgm:prSet/>
      <dgm:spPr/>
      <dgm:t>
        <a:bodyPr/>
        <a:lstStyle/>
        <a:p>
          <a:r>
            <a:rPr lang="en-GB"/>
            <a:t>How many of you have sent information to fellow students who have been absent?</a:t>
          </a:r>
          <a:endParaRPr lang="en-US"/>
        </a:p>
      </dgm:t>
    </dgm:pt>
    <dgm:pt modelId="{160A51F5-8F97-497E-93F7-38B72DF70793}" type="parTrans" cxnId="{5BCE9A01-BA72-4E33-B18F-0F2E49119E4B}">
      <dgm:prSet/>
      <dgm:spPr/>
      <dgm:t>
        <a:bodyPr/>
        <a:lstStyle/>
        <a:p>
          <a:endParaRPr lang="en-US"/>
        </a:p>
      </dgm:t>
    </dgm:pt>
    <dgm:pt modelId="{7C6A335D-CB88-4B64-B012-0EE3A32139F1}" type="sibTrans" cxnId="{5BCE9A01-BA72-4E33-B18F-0F2E49119E4B}">
      <dgm:prSet/>
      <dgm:spPr/>
      <dgm:t>
        <a:bodyPr/>
        <a:lstStyle/>
        <a:p>
          <a:endParaRPr lang="en-US"/>
        </a:p>
      </dgm:t>
    </dgm:pt>
    <dgm:pt modelId="{AF418911-8842-449B-BE4F-A44BAE7615C7}">
      <dgm:prSet/>
      <dgm:spPr/>
      <dgm:t>
        <a:bodyPr/>
        <a:lstStyle/>
        <a:p>
          <a:r>
            <a:rPr lang="en-GB"/>
            <a:t>How many have offered support those who are struggling?</a:t>
          </a:r>
          <a:endParaRPr lang="en-US"/>
        </a:p>
      </dgm:t>
    </dgm:pt>
    <dgm:pt modelId="{85537046-CD36-42FE-90CA-858F6D964788}" type="parTrans" cxnId="{94A0EC34-4711-4EC2-855D-4A7BFA4DBD70}">
      <dgm:prSet/>
      <dgm:spPr/>
      <dgm:t>
        <a:bodyPr/>
        <a:lstStyle/>
        <a:p>
          <a:endParaRPr lang="en-US"/>
        </a:p>
      </dgm:t>
    </dgm:pt>
    <dgm:pt modelId="{1011E282-D9ED-48A8-A4FB-69AA546B9F17}" type="sibTrans" cxnId="{94A0EC34-4711-4EC2-855D-4A7BFA4DBD70}">
      <dgm:prSet/>
      <dgm:spPr/>
      <dgm:t>
        <a:bodyPr/>
        <a:lstStyle/>
        <a:p>
          <a:endParaRPr lang="en-US"/>
        </a:p>
      </dgm:t>
    </dgm:pt>
    <dgm:pt modelId="{4E51E248-0914-4EF5-BC90-A6E4A9560490}">
      <dgm:prSet/>
      <dgm:spPr/>
      <dgm:t>
        <a:bodyPr/>
        <a:lstStyle/>
        <a:p>
          <a:r>
            <a:rPr lang="en-GB"/>
            <a:t>How many of you have worked closely with other students?</a:t>
          </a:r>
          <a:endParaRPr lang="en-US"/>
        </a:p>
      </dgm:t>
    </dgm:pt>
    <dgm:pt modelId="{9187117C-6FB2-40E7-8B1D-1F89792C66EA}" type="parTrans" cxnId="{D5A2EB8A-CF90-49A2-AC5D-08A458917016}">
      <dgm:prSet/>
      <dgm:spPr/>
      <dgm:t>
        <a:bodyPr/>
        <a:lstStyle/>
        <a:p>
          <a:endParaRPr lang="en-US"/>
        </a:p>
      </dgm:t>
    </dgm:pt>
    <dgm:pt modelId="{D4CF822D-4AB3-4177-A436-8CC646F196C7}" type="sibTrans" cxnId="{D5A2EB8A-CF90-49A2-AC5D-08A458917016}">
      <dgm:prSet/>
      <dgm:spPr/>
      <dgm:t>
        <a:bodyPr/>
        <a:lstStyle/>
        <a:p>
          <a:endParaRPr lang="en-US"/>
        </a:p>
      </dgm:t>
    </dgm:pt>
    <dgm:pt modelId="{F0EDBAA1-4766-4D50-8817-BC5E85812528}">
      <dgm:prSet/>
      <dgm:spPr/>
      <dgm:t>
        <a:bodyPr/>
        <a:lstStyle/>
        <a:p>
          <a:r>
            <a:rPr lang="en-GB" i="1"/>
            <a:t>You may never be truly interdependent but you are probably exhibiting some traits of a team</a:t>
          </a:r>
          <a:endParaRPr lang="en-US"/>
        </a:p>
      </dgm:t>
    </dgm:pt>
    <dgm:pt modelId="{81408CF1-2744-4974-A05B-DCCE3263B7AD}" type="parTrans" cxnId="{2131E07F-11E0-4488-8049-0FFB8A0889F1}">
      <dgm:prSet/>
      <dgm:spPr/>
      <dgm:t>
        <a:bodyPr/>
        <a:lstStyle/>
        <a:p>
          <a:endParaRPr lang="en-US"/>
        </a:p>
      </dgm:t>
    </dgm:pt>
    <dgm:pt modelId="{0A0AA6B7-3B57-4E11-BC95-40CBB903D6EC}" type="sibTrans" cxnId="{2131E07F-11E0-4488-8049-0FFB8A0889F1}">
      <dgm:prSet/>
      <dgm:spPr/>
      <dgm:t>
        <a:bodyPr/>
        <a:lstStyle/>
        <a:p>
          <a:endParaRPr lang="en-US"/>
        </a:p>
      </dgm:t>
    </dgm:pt>
    <dgm:pt modelId="{0E49C7A2-364E-47C9-8CE3-ECA0EF3188EF}" type="pres">
      <dgm:prSet presAssocID="{4477E14C-C4AB-40F3-B2A8-D13FA3FD27A9}" presName="hierChild1" presStyleCnt="0">
        <dgm:presLayoutVars>
          <dgm:chPref val="1"/>
          <dgm:dir/>
          <dgm:animOne val="branch"/>
          <dgm:animLvl val="lvl"/>
          <dgm:resizeHandles/>
        </dgm:presLayoutVars>
      </dgm:prSet>
      <dgm:spPr/>
    </dgm:pt>
    <dgm:pt modelId="{1B6E3504-8528-421F-BDA7-A9D514C40698}" type="pres">
      <dgm:prSet presAssocID="{E96ED1A5-F2F0-42FC-BA59-54984FF7A941}" presName="hierRoot1" presStyleCnt="0"/>
      <dgm:spPr/>
    </dgm:pt>
    <dgm:pt modelId="{7D4BAC2A-83F6-49B1-87BC-34A1354707C9}" type="pres">
      <dgm:prSet presAssocID="{E96ED1A5-F2F0-42FC-BA59-54984FF7A941}" presName="composite" presStyleCnt="0"/>
      <dgm:spPr/>
    </dgm:pt>
    <dgm:pt modelId="{25B4176E-0FB4-4F02-8AEB-7E5132B62B3A}" type="pres">
      <dgm:prSet presAssocID="{E96ED1A5-F2F0-42FC-BA59-54984FF7A941}" presName="background" presStyleLbl="node0" presStyleIdx="0" presStyleCnt="4"/>
      <dgm:spPr/>
    </dgm:pt>
    <dgm:pt modelId="{5901EE1F-3A5F-4DD9-A640-EE881CFA15F0}" type="pres">
      <dgm:prSet presAssocID="{E96ED1A5-F2F0-42FC-BA59-54984FF7A941}" presName="text" presStyleLbl="fgAcc0" presStyleIdx="0" presStyleCnt="4">
        <dgm:presLayoutVars>
          <dgm:chPref val="3"/>
        </dgm:presLayoutVars>
      </dgm:prSet>
      <dgm:spPr/>
    </dgm:pt>
    <dgm:pt modelId="{53B1DA80-EE9F-49C0-8D09-4059A9FC502A}" type="pres">
      <dgm:prSet presAssocID="{E96ED1A5-F2F0-42FC-BA59-54984FF7A941}" presName="hierChild2" presStyleCnt="0"/>
      <dgm:spPr/>
    </dgm:pt>
    <dgm:pt modelId="{A21984EB-1107-400E-8F41-904ADFD83003}" type="pres">
      <dgm:prSet presAssocID="{AF418911-8842-449B-BE4F-A44BAE7615C7}" presName="hierRoot1" presStyleCnt="0"/>
      <dgm:spPr/>
    </dgm:pt>
    <dgm:pt modelId="{68C79894-1155-40DE-A390-B2F3E30BC026}" type="pres">
      <dgm:prSet presAssocID="{AF418911-8842-449B-BE4F-A44BAE7615C7}" presName="composite" presStyleCnt="0"/>
      <dgm:spPr/>
    </dgm:pt>
    <dgm:pt modelId="{2FD85774-C635-4788-A158-C23A91560192}" type="pres">
      <dgm:prSet presAssocID="{AF418911-8842-449B-BE4F-A44BAE7615C7}" presName="background" presStyleLbl="node0" presStyleIdx="1" presStyleCnt="4"/>
      <dgm:spPr/>
    </dgm:pt>
    <dgm:pt modelId="{3CADAFB8-9B03-4831-A422-FC0355827A06}" type="pres">
      <dgm:prSet presAssocID="{AF418911-8842-449B-BE4F-A44BAE7615C7}" presName="text" presStyleLbl="fgAcc0" presStyleIdx="1" presStyleCnt="4">
        <dgm:presLayoutVars>
          <dgm:chPref val="3"/>
        </dgm:presLayoutVars>
      </dgm:prSet>
      <dgm:spPr/>
    </dgm:pt>
    <dgm:pt modelId="{5183C0FB-DE4F-45D6-B9A3-4D656A706980}" type="pres">
      <dgm:prSet presAssocID="{AF418911-8842-449B-BE4F-A44BAE7615C7}" presName="hierChild2" presStyleCnt="0"/>
      <dgm:spPr/>
    </dgm:pt>
    <dgm:pt modelId="{87635300-DAB6-4492-B08C-E029677D4BE1}" type="pres">
      <dgm:prSet presAssocID="{4E51E248-0914-4EF5-BC90-A6E4A9560490}" presName="hierRoot1" presStyleCnt="0"/>
      <dgm:spPr/>
    </dgm:pt>
    <dgm:pt modelId="{59A2F988-50FC-4F98-B459-647FC9B8FD31}" type="pres">
      <dgm:prSet presAssocID="{4E51E248-0914-4EF5-BC90-A6E4A9560490}" presName="composite" presStyleCnt="0"/>
      <dgm:spPr/>
    </dgm:pt>
    <dgm:pt modelId="{5F861B5D-2F61-40C7-A454-6668D0B61D3F}" type="pres">
      <dgm:prSet presAssocID="{4E51E248-0914-4EF5-BC90-A6E4A9560490}" presName="background" presStyleLbl="node0" presStyleIdx="2" presStyleCnt="4"/>
      <dgm:spPr/>
    </dgm:pt>
    <dgm:pt modelId="{C4ABC27A-29FA-43E6-BEDE-3086465DC8DD}" type="pres">
      <dgm:prSet presAssocID="{4E51E248-0914-4EF5-BC90-A6E4A9560490}" presName="text" presStyleLbl="fgAcc0" presStyleIdx="2" presStyleCnt="4">
        <dgm:presLayoutVars>
          <dgm:chPref val="3"/>
        </dgm:presLayoutVars>
      </dgm:prSet>
      <dgm:spPr/>
    </dgm:pt>
    <dgm:pt modelId="{D9486D79-8D25-4C22-B69F-8CA41F3F9838}" type="pres">
      <dgm:prSet presAssocID="{4E51E248-0914-4EF5-BC90-A6E4A9560490}" presName="hierChild2" presStyleCnt="0"/>
      <dgm:spPr/>
    </dgm:pt>
    <dgm:pt modelId="{8876352A-8388-49B8-8F29-22C6911BEBE7}" type="pres">
      <dgm:prSet presAssocID="{F0EDBAA1-4766-4D50-8817-BC5E85812528}" presName="hierRoot1" presStyleCnt="0"/>
      <dgm:spPr/>
    </dgm:pt>
    <dgm:pt modelId="{63718C4A-7028-42E9-8455-B659DF005607}" type="pres">
      <dgm:prSet presAssocID="{F0EDBAA1-4766-4D50-8817-BC5E85812528}" presName="composite" presStyleCnt="0"/>
      <dgm:spPr/>
    </dgm:pt>
    <dgm:pt modelId="{F948139D-B6FD-4B85-8100-5461CE45FF43}" type="pres">
      <dgm:prSet presAssocID="{F0EDBAA1-4766-4D50-8817-BC5E85812528}" presName="background" presStyleLbl="node0" presStyleIdx="3" presStyleCnt="4"/>
      <dgm:spPr/>
    </dgm:pt>
    <dgm:pt modelId="{C20030A3-AD51-4629-92BA-2A2667C9E96A}" type="pres">
      <dgm:prSet presAssocID="{F0EDBAA1-4766-4D50-8817-BC5E85812528}" presName="text" presStyleLbl="fgAcc0" presStyleIdx="3" presStyleCnt="4">
        <dgm:presLayoutVars>
          <dgm:chPref val="3"/>
        </dgm:presLayoutVars>
      </dgm:prSet>
      <dgm:spPr/>
    </dgm:pt>
    <dgm:pt modelId="{45520C81-E1FD-40B2-B64B-6C1F2E0449D3}" type="pres">
      <dgm:prSet presAssocID="{F0EDBAA1-4766-4D50-8817-BC5E85812528}" presName="hierChild2" presStyleCnt="0"/>
      <dgm:spPr/>
    </dgm:pt>
  </dgm:ptLst>
  <dgm:cxnLst>
    <dgm:cxn modelId="{5BCE9A01-BA72-4E33-B18F-0F2E49119E4B}" srcId="{4477E14C-C4AB-40F3-B2A8-D13FA3FD27A9}" destId="{E96ED1A5-F2F0-42FC-BA59-54984FF7A941}" srcOrd="0" destOrd="0" parTransId="{160A51F5-8F97-497E-93F7-38B72DF70793}" sibTransId="{7C6A335D-CB88-4B64-B012-0EE3A32139F1}"/>
    <dgm:cxn modelId="{94A0EC34-4711-4EC2-855D-4A7BFA4DBD70}" srcId="{4477E14C-C4AB-40F3-B2A8-D13FA3FD27A9}" destId="{AF418911-8842-449B-BE4F-A44BAE7615C7}" srcOrd="1" destOrd="0" parTransId="{85537046-CD36-42FE-90CA-858F6D964788}" sibTransId="{1011E282-D9ED-48A8-A4FB-69AA546B9F17}"/>
    <dgm:cxn modelId="{2131E07F-11E0-4488-8049-0FFB8A0889F1}" srcId="{4477E14C-C4AB-40F3-B2A8-D13FA3FD27A9}" destId="{F0EDBAA1-4766-4D50-8817-BC5E85812528}" srcOrd="3" destOrd="0" parTransId="{81408CF1-2744-4974-A05B-DCCE3263B7AD}" sibTransId="{0A0AA6B7-3B57-4E11-BC95-40CBB903D6EC}"/>
    <dgm:cxn modelId="{742C6387-7FA6-4AB9-96E9-A53B0938CDEC}" type="presOf" srcId="{4477E14C-C4AB-40F3-B2A8-D13FA3FD27A9}" destId="{0E49C7A2-364E-47C9-8CE3-ECA0EF3188EF}" srcOrd="0" destOrd="0" presId="urn:microsoft.com/office/officeart/2005/8/layout/hierarchy1"/>
    <dgm:cxn modelId="{D5A2EB8A-CF90-49A2-AC5D-08A458917016}" srcId="{4477E14C-C4AB-40F3-B2A8-D13FA3FD27A9}" destId="{4E51E248-0914-4EF5-BC90-A6E4A9560490}" srcOrd="2" destOrd="0" parTransId="{9187117C-6FB2-40E7-8B1D-1F89792C66EA}" sibTransId="{D4CF822D-4AB3-4177-A436-8CC646F196C7}"/>
    <dgm:cxn modelId="{370FC4AD-C17E-40FB-B8BD-9BC8ECD7D9C1}" type="presOf" srcId="{F0EDBAA1-4766-4D50-8817-BC5E85812528}" destId="{C20030A3-AD51-4629-92BA-2A2667C9E96A}" srcOrd="0" destOrd="0" presId="urn:microsoft.com/office/officeart/2005/8/layout/hierarchy1"/>
    <dgm:cxn modelId="{2DAEC6BD-633D-4D3C-8E58-DF74414D86AF}" type="presOf" srcId="{AF418911-8842-449B-BE4F-A44BAE7615C7}" destId="{3CADAFB8-9B03-4831-A422-FC0355827A06}" srcOrd="0" destOrd="0" presId="urn:microsoft.com/office/officeart/2005/8/layout/hierarchy1"/>
    <dgm:cxn modelId="{94F9CEC7-643A-42B0-BB40-3E38E1A457DA}" type="presOf" srcId="{E96ED1A5-F2F0-42FC-BA59-54984FF7A941}" destId="{5901EE1F-3A5F-4DD9-A640-EE881CFA15F0}" srcOrd="0" destOrd="0" presId="urn:microsoft.com/office/officeart/2005/8/layout/hierarchy1"/>
    <dgm:cxn modelId="{E3924BE1-77BA-41FF-989E-E046B7D08B76}" type="presOf" srcId="{4E51E248-0914-4EF5-BC90-A6E4A9560490}" destId="{C4ABC27A-29FA-43E6-BEDE-3086465DC8DD}" srcOrd="0" destOrd="0" presId="urn:microsoft.com/office/officeart/2005/8/layout/hierarchy1"/>
    <dgm:cxn modelId="{7D46E598-9292-4CBC-86C6-D0548F2D1FC8}" type="presParOf" srcId="{0E49C7A2-364E-47C9-8CE3-ECA0EF3188EF}" destId="{1B6E3504-8528-421F-BDA7-A9D514C40698}" srcOrd="0" destOrd="0" presId="urn:microsoft.com/office/officeart/2005/8/layout/hierarchy1"/>
    <dgm:cxn modelId="{D30B2543-EBA4-4E89-B0EF-75B4D2CD0A34}" type="presParOf" srcId="{1B6E3504-8528-421F-BDA7-A9D514C40698}" destId="{7D4BAC2A-83F6-49B1-87BC-34A1354707C9}" srcOrd="0" destOrd="0" presId="urn:microsoft.com/office/officeart/2005/8/layout/hierarchy1"/>
    <dgm:cxn modelId="{A7AF5C1F-D735-407D-B701-6EFF1E0AA210}" type="presParOf" srcId="{7D4BAC2A-83F6-49B1-87BC-34A1354707C9}" destId="{25B4176E-0FB4-4F02-8AEB-7E5132B62B3A}" srcOrd="0" destOrd="0" presId="urn:microsoft.com/office/officeart/2005/8/layout/hierarchy1"/>
    <dgm:cxn modelId="{29770E46-1054-4FC5-BD3E-A5BC17D48C86}" type="presParOf" srcId="{7D4BAC2A-83F6-49B1-87BC-34A1354707C9}" destId="{5901EE1F-3A5F-4DD9-A640-EE881CFA15F0}" srcOrd="1" destOrd="0" presId="urn:microsoft.com/office/officeart/2005/8/layout/hierarchy1"/>
    <dgm:cxn modelId="{5B778AFA-E299-437F-9B1F-594D4E4D6812}" type="presParOf" srcId="{1B6E3504-8528-421F-BDA7-A9D514C40698}" destId="{53B1DA80-EE9F-49C0-8D09-4059A9FC502A}" srcOrd="1" destOrd="0" presId="urn:microsoft.com/office/officeart/2005/8/layout/hierarchy1"/>
    <dgm:cxn modelId="{ACAE567D-17A4-4DA4-8FE3-C58627CC82E1}" type="presParOf" srcId="{0E49C7A2-364E-47C9-8CE3-ECA0EF3188EF}" destId="{A21984EB-1107-400E-8F41-904ADFD83003}" srcOrd="1" destOrd="0" presId="urn:microsoft.com/office/officeart/2005/8/layout/hierarchy1"/>
    <dgm:cxn modelId="{4957B905-8E2B-488D-8825-1E561CC64C4B}" type="presParOf" srcId="{A21984EB-1107-400E-8F41-904ADFD83003}" destId="{68C79894-1155-40DE-A390-B2F3E30BC026}" srcOrd="0" destOrd="0" presId="urn:microsoft.com/office/officeart/2005/8/layout/hierarchy1"/>
    <dgm:cxn modelId="{375BD362-6D52-456A-9A37-1BD68A00962F}" type="presParOf" srcId="{68C79894-1155-40DE-A390-B2F3E30BC026}" destId="{2FD85774-C635-4788-A158-C23A91560192}" srcOrd="0" destOrd="0" presId="urn:microsoft.com/office/officeart/2005/8/layout/hierarchy1"/>
    <dgm:cxn modelId="{CB1022BF-7157-48BF-817A-3390763E422B}" type="presParOf" srcId="{68C79894-1155-40DE-A390-B2F3E30BC026}" destId="{3CADAFB8-9B03-4831-A422-FC0355827A06}" srcOrd="1" destOrd="0" presId="urn:microsoft.com/office/officeart/2005/8/layout/hierarchy1"/>
    <dgm:cxn modelId="{AFDFC898-171E-48EA-8B7A-CD7F2E5CDA37}" type="presParOf" srcId="{A21984EB-1107-400E-8F41-904ADFD83003}" destId="{5183C0FB-DE4F-45D6-B9A3-4D656A706980}" srcOrd="1" destOrd="0" presId="urn:microsoft.com/office/officeart/2005/8/layout/hierarchy1"/>
    <dgm:cxn modelId="{7494B0E4-BD80-4AF9-98EB-FBEA15C9D8DA}" type="presParOf" srcId="{0E49C7A2-364E-47C9-8CE3-ECA0EF3188EF}" destId="{87635300-DAB6-4492-B08C-E029677D4BE1}" srcOrd="2" destOrd="0" presId="urn:microsoft.com/office/officeart/2005/8/layout/hierarchy1"/>
    <dgm:cxn modelId="{A935CD19-93F8-4E82-BDE3-00C739E193B1}" type="presParOf" srcId="{87635300-DAB6-4492-B08C-E029677D4BE1}" destId="{59A2F988-50FC-4F98-B459-647FC9B8FD31}" srcOrd="0" destOrd="0" presId="urn:microsoft.com/office/officeart/2005/8/layout/hierarchy1"/>
    <dgm:cxn modelId="{1E250B0A-E36E-4478-8676-26F67F6EFF8E}" type="presParOf" srcId="{59A2F988-50FC-4F98-B459-647FC9B8FD31}" destId="{5F861B5D-2F61-40C7-A454-6668D0B61D3F}" srcOrd="0" destOrd="0" presId="urn:microsoft.com/office/officeart/2005/8/layout/hierarchy1"/>
    <dgm:cxn modelId="{B55FA1B2-32DD-4825-8132-B0EE868A04BA}" type="presParOf" srcId="{59A2F988-50FC-4F98-B459-647FC9B8FD31}" destId="{C4ABC27A-29FA-43E6-BEDE-3086465DC8DD}" srcOrd="1" destOrd="0" presId="urn:microsoft.com/office/officeart/2005/8/layout/hierarchy1"/>
    <dgm:cxn modelId="{60D2549D-11E8-4A25-886A-45E0001733FC}" type="presParOf" srcId="{87635300-DAB6-4492-B08C-E029677D4BE1}" destId="{D9486D79-8D25-4C22-B69F-8CA41F3F9838}" srcOrd="1" destOrd="0" presId="urn:microsoft.com/office/officeart/2005/8/layout/hierarchy1"/>
    <dgm:cxn modelId="{16883F11-A8C0-4F8C-9432-14735AB25D7D}" type="presParOf" srcId="{0E49C7A2-364E-47C9-8CE3-ECA0EF3188EF}" destId="{8876352A-8388-49B8-8F29-22C6911BEBE7}" srcOrd="3" destOrd="0" presId="urn:microsoft.com/office/officeart/2005/8/layout/hierarchy1"/>
    <dgm:cxn modelId="{536FF1DC-B2E1-465D-B0F5-6A02DDA061A6}" type="presParOf" srcId="{8876352A-8388-49B8-8F29-22C6911BEBE7}" destId="{63718C4A-7028-42E9-8455-B659DF005607}" srcOrd="0" destOrd="0" presId="urn:microsoft.com/office/officeart/2005/8/layout/hierarchy1"/>
    <dgm:cxn modelId="{5DC18879-19F6-489F-BBE6-9345CE6CFB15}" type="presParOf" srcId="{63718C4A-7028-42E9-8455-B659DF005607}" destId="{F948139D-B6FD-4B85-8100-5461CE45FF43}" srcOrd="0" destOrd="0" presId="urn:microsoft.com/office/officeart/2005/8/layout/hierarchy1"/>
    <dgm:cxn modelId="{7008BED3-D6D4-4BC2-8493-79DBE010C1AD}" type="presParOf" srcId="{63718C4A-7028-42E9-8455-B659DF005607}" destId="{C20030A3-AD51-4629-92BA-2A2667C9E96A}" srcOrd="1" destOrd="0" presId="urn:microsoft.com/office/officeart/2005/8/layout/hierarchy1"/>
    <dgm:cxn modelId="{C30E7056-E412-43A9-B65E-11248A535E70}" type="presParOf" srcId="{8876352A-8388-49B8-8F29-22C6911BEBE7}" destId="{45520C81-E1FD-40B2-B64B-6C1F2E0449D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C6CCEF-459B-4656-A253-75F1EE834DF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F18CB30-B7E9-420C-927E-F4FCC15BA789}">
      <dgm:prSet/>
      <dgm:spPr/>
      <dgm:t>
        <a:bodyPr/>
        <a:lstStyle/>
        <a:p>
          <a:pPr>
            <a:lnSpc>
              <a:spcPct val="100000"/>
            </a:lnSpc>
          </a:pPr>
          <a:r>
            <a:rPr lang="en-GB" dirty="0"/>
            <a:t>Everyone working within a team acquires a role (whether consciously or not)</a:t>
          </a:r>
          <a:endParaRPr lang="en-US" dirty="0"/>
        </a:p>
      </dgm:t>
    </dgm:pt>
    <dgm:pt modelId="{76C1DFAA-AE07-44CA-93DB-A88C9AF9C9AC}" type="parTrans" cxnId="{F46AA27E-AF31-411D-AFF4-2B351DD670FB}">
      <dgm:prSet/>
      <dgm:spPr/>
      <dgm:t>
        <a:bodyPr/>
        <a:lstStyle/>
        <a:p>
          <a:endParaRPr lang="en-US"/>
        </a:p>
      </dgm:t>
    </dgm:pt>
    <dgm:pt modelId="{01B5559B-08DB-4FEE-8DD0-E59AE6B2ABF3}" type="sibTrans" cxnId="{F46AA27E-AF31-411D-AFF4-2B351DD670FB}">
      <dgm:prSet/>
      <dgm:spPr/>
      <dgm:t>
        <a:bodyPr/>
        <a:lstStyle/>
        <a:p>
          <a:endParaRPr lang="en-US"/>
        </a:p>
      </dgm:t>
    </dgm:pt>
    <dgm:pt modelId="{6D7257C2-02DA-4C54-BA25-B5DBFED646BD}">
      <dgm:prSet/>
      <dgm:spPr/>
      <dgm:t>
        <a:bodyPr/>
        <a:lstStyle/>
        <a:p>
          <a:pPr>
            <a:lnSpc>
              <a:spcPct val="100000"/>
            </a:lnSpc>
          </a:pPr>
          <a:r>
            <a:rPr lang="en-GB"/>
            <a:t>Some people like to lead</a:t>
          </a:r>
          <a:endParaRPr lang="en-US"/>
        </a:p>
      </dgm:t>
    </dgm:pt>
    <dgm:pt modelId="{0BA8661B-5B6E-49DD-A5BE-89CCD51B09E1}" type="parTrans" cxnId="{0EA3C132-4766-439F-BBE1-74C496DA7A48}">
      <dgm:prSet/>
      <dgm:spPr/>
      <dgm:t>
        <a:bodyPr/>
        <a:lstStyle/>
        <a:p>
          <a:endParaRPr lang="en-US"/>
        </a:p>
      </dgm:t>
    </dgm:pt>
    <dgm:pt modelId="{4AC8F0DB-A17D-4EF4-85B1-3EDB9B795336}" type="sibTrans" cxnId="{0EA3C132-4766-439F-BBE1-74C496DA7A48}">
      <dgm:prSet/>
      <dgm:spPr/>
      <dgm:t>
        <a:bodyPr/>
        <a:lstStyle/>
        <a:p>
          <a:endParaRPr lang="en-US"/>
        </a:p>
      </dgm:t>
    </dgm:pt>
    <dgm:pt modelId="{4AB3C96D-1B25-45CF-8A88-A1771BB1BB2F}">
      <dgm:prSet/>
      <dgm:spPr/>
      <dgm:t>
        <a:bodyPr/>
        <a:lstStyle/>
        <a:p>
          <a:pPr>
            <a:lnSpc>
              <a:spcPct val="100000"/>
            </a:lnSpc>
          </a:pPr>
          <a:r>
            <a:rPr lang="en-GB"/>
            <a:t>Others prefer to be more passive participants</a:t>
          </a:r>
          <a:endParaRPr lang="en-US"/>
        </a:p>
      </dgm:t>
    </dgm:pt>
    <dgm:pt modelId="{463E8A36-C1A9-4F01-A5D1-58D5C08C5357}" type="parTrans" cxnId="{B23A014F-4C1C-44BA-AA7F-2D31AA09E569}">
      <dgm:prSet/>
      <dgm:spPr/>
      <dgm:t>
        <a:bodyPr/>
        <a:lstStyle/>
        <a:p>
          <a:endParaRPr lang="en-US"/>
        </a:p>
      </dgm:t>
    </dgm:pt>
    <dgm:pt modelId="{0D9FE0A1-9938-437F-8E05-D0C3253D40AA}" type="sibTrans" cxnId="{B23A014F-4C1C-44BA-AA7F-2D31AA09E569}">
      <dgm:prSet/>
      <dgm:spPr/>
      <dgm:t>
        <a:bodyPr/>
        <a:lstStyle/>
        <a:p>
          <a:endParaRPr lang="en-US"/>
        </a:p>
      </dgm:t>
    </dgm:pt>
    <dgm:pt modelId="{BA42F37C-F88B-40C2-B919-ACA830E49EB7}">
      <dgm:prSet/>
      <dgm:spPr/>
      <dgm:t>
        <a:bodyPr/>
        <a:lstStyle/>
        <a:p>
          <a:pPr>
            <a:lnSpc>
              <a:spcPct val="100000"/>
            </a:lnSpc>
          </a:pPr>
          <a:r>
            <a:rPr lang="en-GB"/>
            <a:t>Defining roles, along with a clear goal, is an important strategy for creating a successful teamwork environment</a:t>
          </a:r>
          <a:endParaRPr lang="en-US"/>
        </a:p>
      </dgm:t>
    </dgm:pt>
    <dgm:pt modelId="{51BD261C-770B-4D29-A836-C234ED884B2B}" type="parTrans" cxnId="{D0352AD8-02A7-47B3-A8B7-C533A07BC606}">
      <dgm:prSet/>
      <dgm:spPr/>
      <dgm:t>
        <a:bodyPr/>
        <a:lstStyle/>
        <a:p>
          <a:endParaRPr lang="en-US"/>
        </a:p>
      </dgm:t>
    </dgm:pt>
    <dgm:pt modelId="{61F8FFEE-4B0A-4560-BC90-6660B4F12C14}" type="sibTrans" cxnId="{D0352AD8-02A7-47B3-A8B7-C533A07BC606}">
      <dgm:prSet/>
      <dgm:spPr/>
      <dgm:t>
        <a:bodyPr/>
        <a:lstStyle/>
        <a:p>
          <a:endParaRPr lang="en-US"/>
        </a:p>
      </dgm:t>
    </dgm:pt>
    <dgm:pt modelId="{96AD1926-CB16-4D91-9BD5-6A1BF9409C28}">
      <dgm:prSet/>
      <dgm:spPr/>
      <dgm:t>
        <a:bodyPr/>
        <a:lstStyle/>
        <a:p>
          <a:pPr>
            <a:lnSpc>
              <a:spcPct val="100000"/>
            </a:lnSpc>
          </a:pPr>
          <a:r>
            <a:rPr lang="en-GB"/>
            <a:t>Clearly defined goals, matched with specific tasks, will help team members decide which role is best suited to their personality and abilities</a:t>
          </a:r>
          <a:endParaRPr lang="en-US"/>
        </a:p>
      </dgm:t>
    </dgm:pt>
    <dgm:pt modelId="{A5942A25-5AE6-4496-AF09-2AABB4C4182D}" type="parTrans" cxnId="{D3A66AD2-AD66-4CA4-BB84-E0069D92EEEE}">
      <dgm:prSet/>
      <dgm:spPr/>
      <dgm:t>
        <a:bodyPr/>
        <a:lstStyle/>
        <a:p>
          <a:endParaRPr lang="en-US"/>
        </a:p>
      </dgm:t>
    </dgm:pt>
    <dgm:pt modelId="{04FC1A18-AC4A-478C-8084-47531F6CA2B0}" type="sibTrans" cxnId="{D3A66AD2-AD66-4CA4-BB84-E0069D92EEEE}">
      <dgm:prSet/>
      <dgm:spPr/>
      <dgm:t>
        <a:bodyPr/>
        <a:lstStyle/>
        <a:p>
          <a:endParaRPr lang="en-US"/>
        </a:p>
      </dgm:t>
    </dgm:pt>
    <dgm:pt modelId="{932E1F03-2C79-4F30-8DAB-2C72FB219C43}" type="pres">
      <dgm:prSet presAssocID="{19C6CCEF-459B-4656-A253-75F1EE834DFC}" presName="root" presStyleCnt="0">
        <dgm:presLayoutVars>
          <dgm:dir/>
          <dgm:resizeHandles val="exact"/>
        </dgm:presLayoutVars>
      </dgm:prSet>
      <dgm:spPr/>
    </dgm:pt>
    <dgm:pt modelId="{90BB66C6-7D29-4525-A9E7-4EC2773A201F}" type="pres">
      <dgm:prSet presAssocID="{7F18CB30-B7E9-420C-927E-F4FCC15BA789}" presName="compNode" presStyleCnt="0"/>
      <dgm:spPr/>
    </dgm:pt>
    <dgm:pt modelId="{F2D2F5ED-7B67-4EC6-B04D-4D92AB1C047E}" type="pres">
      <dgm:prSet presAssocID="{7F18CB30-B7E9-420C-927E-F4FCC15BA789}" presName="bgRect" presStyleLbl="bgShp" presStyleIdx="0" presStyleCnt="5"/>
      <dgm:spPr/>
    </dgm:pt>
    <dgm:pt modelId="{AB06079A-5007-4E6E-BBD9-F2B45B0A48B9}" type="pres">
      <dgm:prSet presAssocID="{7F18CB30-B7E9-420C-927E-F4FCC15BA78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7B6A7AD1-9B9C-4220-BAA4-D84B17F7F9FB}" type="pres">
      <dgm:prSet presAssocID="{7F18CB30-B7E9-420C-927E-F4FCC15BA789}" presName="spaceRect" presStyleCnt="0"/>
      <dgm:spPr/>
    </dgm:pt>
    <dgm:pt modelId="{D5CA931E-D223-40A2-A5A7-5CD6EEBB1B6E}" type="pres">
      <dgm:prSet presAssocID="{7F18CB30-B7E9-420C-927E-F4FCC15BA789}" presName="parTx" presStyleLbl="revTx" presStyleIdx="0" presStyleCnt="5">
        <dgm:presLayoutVars>
          <dgm:chMax val="0"/>
          <dgm:chPref val="0"/>
        </dgm:presLayoutVars>
      </dgm:prSet>
      <dgm:spPr/>
    </dgm:pt>
    <dgm:pt modelId="{1B6E6069-2B6B-4EB6-AC70-EDEE7F7243D0}" type="pres">
      <dgm:prSet presAssocID="{01B5559B-08DB-4FEE-8DD0-E59AE6B2ABF3}" presName="sibTrans" presStyleCnt="0"/>
      <dgm:spPr/>
    </dgm:pt>
    <dgm:pt modelId="{2FF38E66-E4B9-4003-A257-E212C195E36D}" type="pres">
      <dgm:prSet presAssocID="{6D7257C2-02DA-4C54-BA25-B5DBFED646BD}" presName="compNode" presStyleCnt="0"/>
      <dgm:spPr/>
    </dgm:pt>
    <dgm:pt modelId="{290AC5C0-EC6D-46A4-B56F-A9F500B9B25F}" type="pres">
      <dgm:prSet presAssocID="{6D7257C2-02DA-4C54-BA25-B5DBFED646BD}" presName="bgRect" presStyleLbl="bgShp" presStyleIdx="1" presStyleCnt="5"/>
      <dgm:spPr/>
    </dgm:pt>
    <dgm:pt modelId="{529FE36D-2872-42C9-814B-1F8E0C1A81AA}" type="pres">
      <dgm:prSet presAssocID="{6D7257C2-02DA-4C54-BA25-B5DBFED646B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8AE9F962-086E-448C-9C5B-BEDA757BA681}" type="pres">
      <dgm:prSet presAssocID="{6D7257C2-02DA-4C54-BA25-B5DBFED646BD}" presName="spaceRect" presStyleCnt="0"/>
      <dgm:spPr/>
    </dgm:pt>
    <dgm:pt modelId="{42151FCD-8FD5-4D48-ACDA-3EBBEE48E9A7}" type="pres">
      <dgm:prSet presAssocID="{6D7257C2-02DA-4C54-BA25-B5DBFED646BD}" presName="parTx" presStyleLbl="revTx" presStyleIdx="1" presStyleCnt="5">
        <dgm:presLayoutVars>
          <dgm:chMax val="0"/>
          <dgm:chPref val="0"/>
        </dgm:presLayoutVars>
      </dgm:prSet>
      <dgm:spPr/>
    </dgm:pt>
    <dgm:pt modelId="{38551843-432A-411A-A288-C208AFD87764}" type="pres">
      <dgm:prSet presAssocID="{4AC8F0DB-A17D-4EF4-85B1-3EDB9B795336}" presName="sibTrans" presStyleCnt="0"/>
      <dgm:spPr/>
    </dgm:pt>
    <dgm:pt modelId="{E5E017B5-E80A-4C14-8004-F7F59DB5FF71}" type="pres">
      <dgm:prSet presAssocID="{4AB3C96D-1B25-45CF-8A88-A1771BB1BB2F}" presName="compNode" presStyleCnt="0"/>
      <dgm:spPr/>
    </dgm:pt>
    <dgm:pt modelId="{40803E32-1B51-46D4-A203-AE30E02654F9}" type="pres">
      <dgm:prSet presAssocID="{4AB3C96D-1B25-45CF-8A88-A1771BB1BB2F}" presName="bgRect" presStyleLbl="bgShp" presStyleIdx="2" presStyleCnt="5"/>
      <dgm:spPr/>
    </dgm:pt>
    <dgm:pt modelId="{64903FC1-F36A-47AA-A6B5-E1292DA6A543}" type="pres">
      <dgm:prSet presAssocID="{4AB3C96D-1B25-45CF-8A88-A1771BB1BB2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A393FF74-4879-4A8D-B2C4-D21EEEBAFA5C}" type="pres">
      <dgm:prSet presAssocID="{4AB3C96D-1B25-45CF-8A88-A1771BB1BB2F}" presName="spaceRect" presStyleCnt="0"/>
      <dgm:spPr/>
    </dgm:pt>
    <dgm:pt modelId="{D5882F7D-C53B-475B-8A5F-95AF82277253}" type="pres">
      <dgm:prSet presAssocID="{4AB3C96D-1B25-45CF-8A88-A1771BB1BB2F}" presName="parTx" presStyleLbl="revTx" presStyleIdx="2" presStyleCnt="5">
        <dgm:presLayoutVars>
          <dgm:chMax val="0"/>
          <dgm:chPref val="0"/>
        </dgm:presLayoutVars>
      </dgm:prSet>
      <dgm:spPr/>
    </dgm:pt>
    <dgm:pt modelId="{C1031B0D-6EBD-4352-A1E0-69ECF43C82CE}" type="pres">
      <dgm:prSet presAssocID="{0D9FE0A1-9938-437F-8E05-D0C3253D40AA}" presName="sibTrans" presStyleCnt="0"/>
      <dgm:spPr/>
    </dgm:pt>
    <dgm:pt modelId="{4785608E-A78A-447B-8990-200E55F5068D}" type="pres">
      <dgm:prSet presAssocID="{BA42F37C-F88B-40C2-B919-ACA830E49EB7}" presName="compNode" presStyleCnt="0"/>
      <dgm:spPr/>
    </dgm:pt>
    <dgm:pt modelId="{8803AD66-BDB4-4DFE-AB0F-84A96A38C350}" type="pres">
      <dgm:prSet presAssocID="{BA42F37C-F88B-40C2-B919-ACA830E49EB7}" presName="bgRect" presStyleLbl="bgShp" presStyleIdx="3" presStyleCnt="5"/>
      <dgm:spPr/>
    </dgm:pt>
    <dgm:pt modelId="{9EBD8C58-F4F0-499E-921B-E36D75D75639}" type="pres">
      <dgm:prSet presAssocID="{BA42F37C-F88B-40C2-B919-ACA830E49EB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9C64FBCB-E045-4FE6-ABBD-AB210A4DE79F}" type="pres">
      <dgm:prSet presAssocID="{BA42F37C-F88B-40C2-B919-ACA830E49EB7}" presName="spaceRect" presStyleCnt="0"/>
      <dgm:spPr/>
    </dgm:pt>
    <dgm:pt modelId="{62CCB8CC-5CE7-4A06-A1AA-CA1F6D0E099C}" type="pres">
      <dgm:prSet presAssocID="{BA42F37C-F88B-40C2-B919-ACA830E49EB7}" presName="parTx" presStyleLbl="revTx" presStyleIdx="3" presStyleCnt="5">
        <dgm:presLayoutVars>
          <dgm:chMax val="0"/>
          <dgm:chPref val="0"/>
        </dgm:presLayoutVars>
      </dgm:prSet>
      <dgm:spPr/>
    </dgm:pt>
    <dgm:pt modelId="{E584D79D-93C8-44E6-A3D7-B594EB5EBDEA}" type="pres">
      <dgm:prSet presAssocID="{61F8FFEE-4B0A-4560-BC90-6660B4F12C14}" presName="sibTrans" presStyleCnt="0"/>
      <dgm:spPr/>
    </dgm:pt>
    <dgm:pt modelId="{6C152DCF-8049-4A21-A726-9B6439143E0C}" type="pres">
      <dgm:prSet presAssocID="{96AD1926-CB16-4D91-9BD5-6A1BF9409C28}" presName="compNode" presStyleCnt="0"/>
      <dgm:spPr/>
    </dgm:pt>
    <dgm:pt modelId="{A1331E1A-0874-40B8-A917-AFDEEA25A9F2}" type="pres">
      <dgm:prSet presAssocID="{96AD1926-CB16-4D91-9BD5-6A1BF9409C28}" presName="bgRect" presStyleLbl="bgShp" presStyleIdx="4" presStyleCnt="5"/>
      <dgm:spPr/>
    </dgm:pt>
    <dgm:pt modelId="{9279F41F-F5F5-470A-8FD7-AA44B2C419A2}" type="pres">
      <dgm:prSet presAssocID="{96AD1926-CB16-4D91-9BD5-6A1BF9409C2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D9F8A465-57F9-4A71-90D9-40781D8CDED7}" type="pres">
      <dgm:prSet presAssocID="{96AD1926-CB16-4D91-9BD5-6A1BF9409C28}" presName="spaceRect" presStyleCnt="0"/>
      <dgm:spPr/>
    </dgm:pt>
    <dgm:pt modelId="{7732F164-AB80-4193-AF15-88CB4010FA71}" type="pres">
      <dgm:prSet presAssocID="{96AD1926-CB16-4D91-9BD5-6A1BF9409C28}" presName="parTx" presStyleLbl="revTx" presStyleIdx="4" presStyleCnt="5">
        <dgm:presLayoutVars>
          <dgm:chMax val="0"/>
          <dgm:chPref val="0"/>
        </dgm:presLayoutVars>
      </dgm:prSet>
      <dgm:spPr/>
    </dgm:pt>
  </dgm:ptLst>
  <dgm:cxnLst>
    <dgm:cxn modelId="{59975C00-3052-4E83-B772-862538201002}" type="presOf" srcId="{19C6CCEF-459B-4656-A253-75F1EE834DFC}" destId="{932E1F03-2C79-4F30-8DAB-2C72FB219C43}" srcOrd="0" destOrd="0" presId="urn:microsoft.com/office/officeart/2018/2/layout/IconVerticalSolidList"/>
    <dgm:cxn modelId="{79233103-7CCE-49A8-842F-727AE083CB43}" type="presOf" srcId="{4AB3C96D-1B25-45CF-8A88-A1771BB1BB2F}" destId="{D5882F7D-C53B-475B-8A5F-95AF82277253}" srcOrd="0" destOrd="0" presId="urn:microsoft.com/office/officeart/2018/2/layout/IconVerticalSolidList"/>
    <dgm:cxn modelId="{3314E22D-B90B-4C51-92AC-D3827A2DC068}" type="presOf" srcId="{7F18CB30-B7E9-420C-927E-F4FCC15BA789}" destId="{D5CA931E-D223-40A2-A5A7-5CD6EEBB1B6E}" srcOrd="0" destOrd="0" presId="urn:microsoft.com/office/officeart/2018/2/layout/IconVerticalSolidList"/>
    <dgm:cxn modelId="{0EA3C132-4766-439F-BBE1-74C496DA7A48}" srcId="{19C6CCEF-459B-4656-A253-75F1EE834DFC}" destId="{6D7257C2-02DA-4C54-BA25-B5DBFED646BD}" srcOrd="1" destOrd="0" parTransId="{0BA8661B-5B6E-49DD-A5BE-89CCD51B09E1}" sibTransId="{4AC8F0DB-A17D-4EF4-85B1-3EDB9B795336}"/>
    <dgm:cxn modelId="{B23A014F-4C1C-44BA-AA7F-2D31AA09E569}" srcId="{19C6CCEF-459B-4656-A253-75F1EE834DFC}" destId="{4AB3C96D-1B25-45CF-8A88-A1771BB1BB2F}" srcOrd="2" destOrd="0" parTransId="{463E8A36-C1A9-4F01-A5D1-58D5C08C5357}" sibTransId="{0D9FE0A1-9938-437F-8E05-D0C3253D40AA}"/>
    <dgm:cxn modelId="{F46AA27E-AF31-411D-AFF4-2B351DD670FB}" srcId="{19C6CCEF-459B-4656-A253-75F1EE834DFC}" destId="{7F18CB30-B7E9-420C-927E-F4FCC15BA789}" srcOrd="0" destOrd="0" parTransId="{76C1DFAA-AE07-44CA-93DB-A88C9AF9C9AC}" sibTransId="{01B5559B-08DB-4FEE-8DD0-E59AE6B2ABF3}"/>
    <dgm:cxn modelId="{B445FC9B-7F1F-4EBF-8EEF-251EAE9A8421}" type="presOf" srcId="{BA42F37C-F88B-40C2-B919-ACA830E49EB7}" destId="{62CCB8CC-5CE7-4A06-A1AA-CA1F6D0E099C}" srcOrd="0" destOrd="0" presId="urn:microsoft.com/office/officeart/2018/2/layout/IconVerticalSolidList"/>
    <dgm:cxn modelId="{D3A66AD2-AD66-4CA4-BB84-E0069D92EEEE}" srcId="{19C6CCEF-459B-4656-A253-75F1EE834DFC}" destId="{96AD1926-CB16-4D91-9BD5-6A1BF9409C28}" srcOrd="4" destOrd="0" parTransId="{A5942A25-5AE6-4496-AF09-2AABB4C4182D}" sibTransId="{04FC1A18-AC4A-478C-8084-47531F6CA2B0}"/>
    <dgm:cxn modelId="{D0352AD8-02A7-47B3-A8B7-C533A07BC606}" srcId="{19C6CCEF-459B-4656-A253-75F1EE834DFC}" destId="{BA42F37C-F88B-40C2-B919-ACA830E49EB7}" srcOrd="3" destOrd="0" parTransId="{51BD261C-770B-4D29-A836-C234ED884B2B}" sibTransId="{61F8FFEE-4B0A-4560-BC90-6660B4F12C14}"/>
    <dgm:cxn modelId="{761507EF-9136-4632-9C30-58A46664AB59}" type="presOf" srcId="{96AD1926-CB16-4D91-9BD5-6A1BF9409C28}" destId="{7732F164-AB80-4193-AF15-88CB4010FA71}" srcOrd="0" destOrd="0" presId="urn:microsoft.com/office/officeart/2018/2/layout/IconVerticalSolidList"/>
    <dgm:cxn modelId="{3E3D65F6-FBDE-4C5A-A842-A2D756F40638}" type="presOf" srcId="{6D7257C2-02DA-4C54-BA25-B5DBFED646BD}" destId="{42151FCD-8FD5-4D48-ACDA-3EBBEE48E9A7}" srcOrd="0" destOrd="0" presId="urn:microsoft.com/office/officeart/2018/2/layout/IconVerticalSolidList"/>
    <dgm:cxn modelId="{F8B55E9E-C31F-48A7-B6C0-73D7C9D9C470}" type="presParOf" srcId="{932E1F03-2C79-4F30-8DAB-2C72FB219C43}" destId="{90BB66C6-7D29-4525-A9E7-4EC2773A201F}" srcOrd="0" destOrd="0" presId="urn:microsoft.com/office/officeart/2018/2/layout/IconVerticalSolidList"/>
    <dgm:cxn modelId="{7779C949-2AF1-44CD-A411-53CFCB7AD4C9}" type="presParOf" srcId="{90BB66C6-7D29-4525-A9E7-4EC2773A201F}" destId="{F2D2F5ED-7B67-4EC6-B04D-4D92AB1C047E}" srcOrd="0" destOrd="0" presId="urn:microsoft.com/office/officeart/2018/2/layout/IconVerticalSolidList"/>
    <dgm:cxn modelId="{FD25E51A-51B4-4A83-99B0-DE86FB73D916}" type="presParOf" srcId="{90BB66C6-7D29-4525-A9E7-4EC2773A201F}" destId="{AB06079A-5007-4E6E-BBD9-F2B45B0A48B9}" srcOrd="1" destOrd="0" presId="urn:microsoft.com/office/officeart/2018/2/layout/IconVerticalSolidList"/>
    <dgm:cxn modelId="{B47819A7-CBB0-4F20-9FD1-CC44710F146E}" type="presParOf" srcId="{90BB66C6-7D29-4525-A9E7-4EC2773A201F}" destId="{7B6A7AD1-9B9C-4220-BAA4-D84B17F7F9FB}" srcOrd="2" destOrd="0" presId="urn:microsoft.com/office/officeart/2018/2/layout/IconVerticalSolidList"/>
    <dgm:cxn modelId="{2927BDA6-3912-476F-A61C-8BF502A524FB}" type="presParOf" srcId="{90BB66C6-7D29-4525-A9E7-4EC2773A201F}" destId="{D5CA931E-D223-40A2-A5A7-5CD6EEBB1B6E}" srcOrd="3" destOrd="0" presId="urn:microsoft.com/office/officeart/2018/2/layout/IconVerticalSolidList"/>
    <dgm:cxn modelId="{B22F9F28-09EE-42AD-A45B-67A179BA8B48}" type="presParOf" srcId="{932E1F03-2C79-4F30-8DAB-2C72FB219C43}" destId="{1B6E6069-2B6B-4EB6-AC70-EDEE7F7243D0}" srcOrd="1" destOrd="0" presId="urn:microsoft.com/office/officeart/2018/2/layout/IconVerticalSolidList"/>
    <dgm:cxn modelId="{AD20E8DA-60F9-457C-B07B-A97E845CD2B7}" type="presParOf" srcId="{932E1F03-2C79-4F30-8DAB-2C72FB219C43}" destId="{2FF38E66-E4B9-4003-A257-E212C195E36D}" srcOrd="2" destOrd="0" presId="urn:microsoft.com/office/officeart/2018/2/layout/IconVerticalSolidList"/>
    <dgm:cxn modelId="{480884B2-BC60-4B95-A2FD-02A013173027}" type="presParOf" srcId="{2FF38E66-E4B9-4003-A257-E212C195E36D}" destId="{290AC5C0-EC6D-46A4-B56F-A9F500B9B25F}" srcOrd="0" destOrd="0" presId="urn:microsoft.com/office/officeart/2018/2/layout/IconVerticalSolidList"/>
    <dgm:cxn modelId="{806EC8F7-EFD1-45CB-98AC-D64E04AF6640}" type="presParOf" srcId="{2FF38E66-E4B9-4003-A257-E212C195E36D}" destId="{529FE36D-2872-42C9-814B-1F8E0C1A81AA}" srcOrd="1" destOrd="0" presId="urn:microsoft.com/office/officeart/2018/2/layout/IconVerticalSolidList"/>
    <dgm:cxn modelId="{A23F596C-4C15-43B0-ABAA-46ADD59943CC}" type="presParOf" srcId="{2FF38E66-E4B9-4003-A257-E212C195E36D}" destId="{8AE9F962-086E-448C-9C5B-BEDA757BA681}" srcOrd="2" destOrd="0" presId="urn:microsoft.com/office/officeart/2018/2/layout/IconVerticalSolidList"/>
    <dgm:cxn modelId="{59EA1610-A759-47E1-9D46-2EFBA013A806}" type="presParOf" srcId="{2FF38E66-E4B9-4003-A257-E212C195E36D}" destId="{42151FCD-8FD5-4D48-ACDA-3EBBEE48E9A7}" srcOrd="3" destOrd="0" presId="urn:microsoft.com/office/officeart/2018/2/layout/IconVerticalSolidList"/>
    <dgm:cxn modelId="{10219884-0C11-4263-A170-8A10D4E33E32}" type="presParOf" srcId="{932E1F03-2C79-4F30-8DAB-2C72FB219C43}" destId="{38551843-432A-411A-A288-C208AFD87764}" srcOrd="3" destOrd="0" presId="urn:microsoft.com/office/officeart/2018/2/layout/IconVerticalSolidList"/>
    <dgm:cxn modelId="{BE120CE6-8CE3-4B73-A22E-C8CD4332B23A}" type="presParOf" srcId="{932E1F03-2C79-4F30-8DAB-2C72FB219C43}" destId="{E5E017B5-E80A-4C14-8004-F7F59DB5FF71}" srcOrd="4" destOrd="0" presId="urn:microsoft.com/office/officeart/2018/2/layout/IconVerticalSolidList"/>
    <dgm:cxn modelId="{E6D660DC-E360-441B-88E3-0CA1DFB22FBD}" type="presParOf" srcId="{E5E017B5-E80A-4C14-8004-F7F59DB5FF71}" destId="{40803E32-1B51-46D4-A203-AE30E02654F9}" srcOrd="0" destOrd="0" presId="urn:microsoft.com/office/officeart/2018/2/layout/IconVerticalSolidList"/>
    <dgm:cxn modelId="{54F4EB82-B273-48CC-B4D1-4CB55626FEB9}" type="presParOf" srcId="{E5E017B5-E80A-4C14-8004-F7F59DB5FF71}" destId="{64903FC1-F36A-47AA-A6B5-E1292DA6A543}" srcOrd="1" destOrd="0" presId="urn:microsoft.com/office/officeart/2018/2/layout/IconVerticalSolidList"/>
    <dgm:cxn modelId="{8F01D19E-AEAA-4EEE-B3B6-E0512CF9A96C}" type="presParOf" srcId="{E5E017B5-E80A-4C14-8004-F7F59DB5FF71}" destId="{A393FF74-4879-4A8D-B2C4-D21EEEBAFA5C}" srcOrd="2" destOrd="0" presId="urn:microsoft.com/office/officeart/2018/2/layout/IconVerticalSolidList"/>
    <dgm:cxn modelId="{12C8540C-6831-4EFD-B130-1AFAA66396A9}" type="presParOf" srcId="{E5E017B5-E80A-4C14-8004-F7F59DB5FF71}" destId="{D5882F7D-C53B-475B-8A5F-95AF82277253}" srcOrd="3" destOrd="0" presId="urn:microsoft.com/office/officeart/2018/2/layout/IconVerticalSolidList"/>
    <dgm:cxn modelId="{156AB757-C3DB-496B-A1D6-8AEC29CA2DB8}" type="presParOf" srcId="{932E1F03-2C79-4F30-8DAB-2C72FB219C43}" destId="{C1031B0D-6EBD-4352-A1E0-69ECF43C82CE}" srcOrd="5" destOrd="0" presId="urn:microsoft.com/office/officeart/2018/2/layout/IconVerticalSolidList"/>
    <dgm:cxn modelId="{7428BDDE-D66D-4416-8600-98570B4087C0}" type="presParOf" srcId="{932E1F03-2C79-4F30-8DAB-2C72FB219C43}" destId="{4785608E-A78A-447B-8990-200E55F5068D}" srcOrd="6" destOrd="0" presId="urn:microsoft.com/office/officeart/2018/2/layout/IconVerticalSolidList"/>
    <dgm:cxn modelId="{AF07BD94-4A01-49C3-A378-27A58E762D93}" type="presParOf" srcId="{4785608E-A78A-447B-8990-200E55F5068D}" destId="{8803AD66-BDB4-4DFE-AB0F-84A96A38C350}" srcOrd="0" destOrd="0" presId="urn:microsoft.com/office/officeart/2018/2/layout/IconVerticalSolidList"/>
    <dgm:cxn modelId="{12A9B22F-3E1B-4281-AECA-DF6EC5FF926C}" type="presParOf" srcId="{4785608E-A78A-447B-8990-200E55F5068D}" destId="{9EBD8C58-F4F0-499E-921B-E36D75D75639}" srcOrd="1" destOrd="0" presId="urn:microsoft.com/office/officeart/2018/2/layout/IconVerticalSolidList"/>
    <dgm:cxn modelId="{21B88827-1C59-42BC-8ED4-062397F56BBB}" type="presParOf" srcId="{4785608E-A78A-447B-8990-200E55F5068D}" destId="{9C64FBCB-E045-4FE6-ABBD-AB210A4DE79F}" srcOrd="2" destOrd="0" presId="urn:microsoft.com/office/officeart/2018/2/layout/IconVerticalSolidList"/>
    <dgm:cxn modelId="{33FE3FAF-213D-4054-A64A-F672ADBD133D}" type="presParOf" srcId="{4785608E-A78A-447B-8990-200E55F5068D}" destId="{62CCB8CC-5CE7-4A06-A1AA-CA1F6D0E099C}" srcOrd="3" destOrd="0" presId="urn:microsoft.com/office/officeart/2018/2/layout/IconVerticalSolidList"/>
    <dgm:cxn modelId="{0BC56DF3-BB51-44E3-86E8-FF1E76F26BF6}" type="presParOf" srcId="{932E1F03-2C79-4F30-8DAB-2C72FB219C43}" destId="{E584D79D-93C8-44E6-A3D7-B594EB5EBDEA}" srcOrd="7" destOrd="0" presId="urn:microsoft.com/office/officeart/2018/2/layout/IconVerticalSolidList"/>
    <dgm:cxn modelId="{0CD50959-4F5D-4384-919F-49A8C3C0B487}" type="presParOf" srcId="{932E1F03-2C79-4F30-8DAB-2C72FB219C43}" destId="{6C152DCF-8049-4A21-A726-9B6439143E0C}" srcOrd="8" destOrd="0" presId="urn:microsoft.com/office/officeart/2018/2/layout/IconVerticalSolidList"/>
    <dgm:cxn modelId="{FCE6AECA-65C4-4712-9DF4-EBFBD097C424}" type="presParOf" srcId="{6C152DCF-8049-4A21-A726-9B6439143E0C}" destId="{A1331E1A-0874-40B8-A917-AFDEEA25A9F2}" srcOrd="0" destOrd="0" presId="urn:microsoft.com/office/officeart/2018/2/layout/IconVerticalSolidList"/>
    <dgm:cxn modelId="{F29E45CC-2E12-4C4A-BE96-CDB4BF7C92B6}" type="presParOf" srcId="{6C152DCF-8049-4A21-A726-9B6439143E0C}" destId="{9279F41F-F5F5-470A-8FD7-AA44B2C419A2}" srcOrd="1" destOrd="0" presId="urn:microsoft.com/office/officeart/2018/2/layout/IconVerticalSolidList"/>
    <dgm:cxn modelId="{F74A00C6-6F93-441D-8737-A0ED58471F0C}" type="presParOf" srcId="{6C152DCF-8049-4A21-A726-9B6439143E0C}" destId="{D9F8A465-57F9-4A71-90D9-40781D8CDED7}" srcOrd="2" destOrd="0" presId="urn:microsoft.com/office/officeart/2018/2/layout/IconVerticalSolidList"/>
    <dgm:cxn modelId="{2895B82F-6A70-4FA6-B8AF-5B06F429CBDE}" type="presParOf" srcId="{6C152DCF-8049-4A21-A726-9B6439143E0C}" destId="{7732F164-AB80-4193-AF15-88CB4010FA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09E4D8-A67B-425B-85A9-F1325DA9D4A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A09319-2527-4699-B7F7-9A2E080CB9D3}">
      <dgm:prSet/>
      <dgm:spPr/>
      <dgm:t>
        <a:bodyPr/>
        <a:lstStyle/>
        <a:p>
          <a:r>
            <a:rPr lang="en-US"/>
            <a:t>Recap</a:t>
          </a:r>
        </a:p>
      </dgm:t>
    </dgm:pt>
    <dgm:pt modelId="{02F072C4-7D63-4D90-90A3-4BDB0ADC9638}" type="parTrans" cxnId="{C2E94CE3-ACAB-4778-B4F3-5C3C3CC9C567}">
      <dgm:prSet/>
      <dgm:spPr/>
      <dgm:t>
        <a:bodyPr/>
        <a:lstStyle/>
        <a:p>
          <a:endParaRPr lang="en-US"/>
        </a:p>
      </dgm:t>
    </dgm:pt>
    <dgm:pt modelId="{974C5A09-974D-40DC-83DA-8543289CB0B8}" type="sibTrans" cxnId="{C2E94CE3-ACAB-4778-B4F3-5C3C3CC9C567}">
      <dgm:prSet/>
      <dgm:spPr/>
      <dgm:t>
        <a:bodyPr/>
        <a:lstStyle/>
        <a:p>
          <a:endParaRPr lang="en-US"/>
        </a:p>
      </dgm:t>
    </dgm:pt>
    <dgm:pt modelId="{B3E99FB5-503F-4FBB-B219-5575736BFE93}">
      <dgm:prSet/>
      <dgm:spPr/>
      <dgm:t>
        <a:bodyPr/>
        <a:lstStyle/>
        <a:p>
          <a:r>
            <a:rPr lang="en-US"/>
            <a:t>Group debate</a:t>
          </a:r>
        </a:p>
      </dgm:t>
    </dgm:pt>
    <dgm:pt modelId="{C7B0791A-8F7A-4FED-95D8-84D60F0E2132}" type="parTrans" cxnId="{119761D3-8A16-41D0-862B-D8DD72DD6A0E}">
      <dgm:prSet/>
      <dgm:spPr/>
      <dgm:t>
        <a:bodyPr/>
        <a:lstStyle/>
        <a:p>
          <a:endParaRPr lang="en-US"/>
        </a:p>
      </dgm:t>
    </dgm:pt>
    <dgm:pt modelId="{CFC5CA86-756C-400F-8D40-74D316728BFD}" type="sibTrans" cxnId="{119761D3-8A16-41D0-862B-D8DD72DD6A0E}">
      <dgm:prSet/>
      <dgm:spPr/>
      <dgm:t>
        <a:bodyPr/>
        <a:lstStyle/>
        <a:p>
          <a:endParaRPr lang="en-US"/>
        </a:p>
      </dgm:t>
    </dgm:pt>
    <dgm:pt modelId="{C9E1C555-2AD3-4BFF-AE41-D0F7DB3825CF}">
      <dgm:prSet/>
      <dgm:spPr/>
      <dgm:t>
        <a:bodyPr/>
        <a:lstStyle/>
        <a:p>
          <a:r>
            <a:rPr lang="en-US"/>
            <a:t>What is conflict and why does it happen?</a:t>
          </a:r>
        </a:p>
      </dgm:t>
    </dgm:pt>
    <dgm:pt modelId="{7ACC4BF5-32CE-4D01-A3E9-796A913A0F1D}" type="parTrans" cxnId="{38D2C563-01E3-4621-A8DA-AA75E4F93207}">
      <dgm:prSet/>
      <dgm:spPr/>
      <dgm:t>
        <a:bodyPr/>
        <a:lstStyle/>
        <a:p>
          <a:endParaRPr lang="en-US"/>
        </a:p>
      </dgm:t>
    </dgm:pt>
    <dgm:pt modelId="{D85E8DF7-5F03-4E4F-BA2F-3292337B15AE}" type="sibTrans" cxnId="{38D2C563-01E3-4621-A8DA-AA75E4F93207}">
      <dgm:prSet/>
      <dgm:spPr/>
      <dgm:t>
        <a:bodyPr/>
        <a:lstStyle/>
        <a:p>
          <a:endParaRPr lang="en-US"/>
        </a:p>
      </dgm:t>
    </dgm:pt>
    <dgm:pt modelId="{B2FC98B4-204A-498D-BCC0-D8033FDE77ED}">
      <dgm:prSet/>
      <dgm:spPr/>
      <dgm:t>
        <a:bodyPr/>
        <a:lstStyle/>
        <a:p>
          <a:r>
            <a:rPr lang="en-US"/>
            <a:t>How do we respond to conflict?</a:t>
          </a:r>
        </a:p>
      </dgm:t>
    </dgm:pt>
    <dgm:pt modelId="{3F1F99D0-D55C-4B50-AFDF-1E16E361874F}" type="parTrans" cxnId="{45407AD4-5B72-4AD5-88C4-C77DB3B62729}">
      <dgm:prSet/>
      <dgm:spPr/>
      <dgm:t>
        <a:bodyPr/>
        <a:lstStyle/>
        <a:p>
          <a:endParaRPr lang="en-US"/>
        </a:p>
      </dgm:t>
    </dgm:pt>
    <dgm:pt modelId="{1675AC1D-8425-421F-B0F2-4D34B344FC22}" type="sibTrans" cxnId="{45407AD4-5B72-4AD5-88C4-C77DB3B62729}">
      <dgm:prSet/>
      <dgm:spPr/>
      <dgm:t>
        <a:bodyPr/>
        <a:lstStyle/>
        <a:p>
          <a:endParaRPr lang="en-US"/>
        </a:p>
      </dgm:t>
    </dgm:pt>
    <dgm:pt modelId="{C23A26E7-F2A1-456E-9F24-FBAE26F88C55}">
      <dgm:prSet/>
      <dgm:spPr/>
      <dgm:t>
        <a:bodyPr/>
        <a:lstStyle/>
        <a:p>
          <a:r>
            <a:rPr lang="en-US"/>
            <a:t>Referencing refresher</a:t>
          </a:r>
        </a:p>
      </dgm:t>
    </dgm:pt>
    <dgm:pt modelId="{8EEC02F0-EF55-41DD-8534-BECBDCC8026C}" type="parTrans" cxnId="{71C2A64D-31DB-4A60-8DFC-C5DFA59E89E0}">
      <dgm:prSet/>
      <dgm:spPr/>
      <dgm:t>
        <a:bodyPr/>
        <a:lstStyle/>
        <a:p>
          <a:endParaRPr lang="en-US"/>
        </a:p>
      </dgm:t>
    </dgm:pt>
    <dgm:pt modelId="{D577B2B7-FA1B-4F10-B90D-BE023AE1419A}" type="sibTrans" cxnId="{71C2A64D-31DB-4A60-8DFC-C5DFA59E89E0}">
      <dgm:prSet/>
      <dgm:spPr/>
      <dgm:t>
        <a:bodyPr/>
        <a:lstStyle/>
        <a:p>
          <a:endParaRPr lang="en-US"/>
        </a:p>
      </dgm:t>
    </dgm:pt>
    <dgm:pt modelId="{F125D60A-11D0-4C43-9676-7766C9FE69D9}" type="pres">
      <dgm:prSet presAssocID="{A609E4D8-A67B-425B-85A9-F1325DA9D4A6}" presName="vert0" presStyleCnt="0">
        <dgm:presLayoutVars>
          <dgm:dir/>
          <dgm:animOne val="branch"/>
          <dgm:animLvl val="lvl"/>
        </dgm:presLayoutVars>
      </dgm:prSet>
      <dgm:spPr/>
    </dgm:pt>
    <dgm:pt modelId="{2CE3420F-AFF7-431A-A161-C26C8C68A2D6}" type="pres">
      <dgm:prSet presAssocID="{DDA09319-2527-4699-B7F7-9A2E080CB9D3}" presName="thickLine" presStyleLbl="alignNode1" presStyleIdx="0" presStyleCnt="5"/>
      <dgm:spPr/>
    </dgm:pt>
    <dgm:pt modelId="{382BB550-9144-4FF4-A0BD-B7BF551EC0CD}" type="pres">
      <dgm:prSet presAssocID="{DDA09319-2527-4699-B7F7-9A2E080CB9D3}" presName="horz1" presStyleCnt="0"/>
      <dgm:spPr/>
    </dgm:pt>
    <dgm:pt modelId="{91B3929D-8DAB-4EC9-97F8-F3682BAFF020}" type="pres">
      <dgm:prSet presAssocID="{DDA09319-2527-4699-B7F7-9A2E080CB9D3}" presName="tx1" presStyleLbl="revTx" presStyleIdx="0" presStyleCnt="5"/>
      <dgm:spPr/>
    </dgm:pt>
    <dgm:pt modelId="{92689E2A-D453-48EE-A4DD-0D3DBDC0087F}" type="pres">
      <dgm:prSet presAssocID="{DDA09319-2527-4699-B7F7-9A2E080CB9D3}" presName="vert1" presStyleCnt="0"/>
      <dgm:spPr/>
    </dgm:pt>
    <dgm:pt modelId="{F9DAAE63-138B-4C09-B456-116FCEDFEA19}" type="pres">
      <dgm:prSet presAssocID="{B3E99FB5-503F-4FBB-B219-5575736BFE93}" presName="thickLine" presStyleLbl="alignNode1" presStyleIdx="1" presStyleCnt="5"/>
      <dgm:spPr/>
    </dgm:pt>
    <dgm:pt modelId="{D58E2532-6CCC-43AB-8241-DFFE48FE0DBA}" type="pres">
      <dgm:prSet presAssocID="{B3E99FB5-503F-4FBB-B219-5575736BFE93}" presName="horz1" presStyleCnt="0"/>
      <dgm:spPr/>
    </dgm:pt>
    <dgm:pt modelId="{E6BF1D84-5882-4AF1-A6E4-C23D11CD99BA}" type="pres">
      <dgm:prSet presAssocID="{B3E99FB5-503F-4FBB-B219-5575736BFE93}" presName="tx1" presStyleLbl="revTx" presStyleIdx="1" presStyleCnt="5"/>
      <dgm:spPr/>
    </dgm:pt>
    <dgm:pt modelId="{458BC8E7-6A3B-4B43-9B03-28DF089CF1A8}" type="pres">
      <dgm:prSet presAssocID="{B3E99FB5-503F-4FBB-B219-5575736BFE93}" presName="vert1" presStyleCnt="0"/>
      <dgm:spPr/>
    </dgm:pt>
    <dgm:pt modelId="{BF08859D-7DAA-40C2-947F-0F46E78105C9}" type="pres">
      <dgm:prSet presAssocID="{C9E1C555-2AD3-4BFF-AE41-D0F7DB3825CF}" presName="thickLine" presStyleLbl="alignNode1" presStyleIdx="2" presStyleCnt="5"/>
      <dgm:spPr/>
    </dgm:pt>
    <dgm:pt modelId="{1499D014-F7DF-4C0D-99C1-FA3389563569}" type="pres">
      <dgm:prSet presAssocID="{C9E1C555-2AD3-4BFF-AE41-D0F7DB3825CF}" presName="horz1" presStyleCnt="0"/>
      <dgm:spPr/>
    </dgm:pt>
    <dgm:pt modelId="{C11B1EDC-EB32-423F-BD80-1742F595109A}" type="pres">
      <dgm:prSet presAssocID="{C9E1C555-2AD3-4BFF-AE41-D0F7DB3825CF}" presName="tx1" presStyleLbl="revTx" presStyleIdx="2" presStyleCnt="5"/>
      <dgm:spPr/>
    </dgm:pt>
    <dgm:pt modelId="{E3B42EE5-85DD-483F-8D60-090DEB4AAB29}" type="pres">
      <dgm:prSet presAssocID="{C9E1C555-2AD3-4BFF-AE41-D0F7DB3825CF}" presName="vert1" presStyleCnt="0"/>
      <dgm:spPr/>
    </dgm:pt>
    <dgm:pt modelId="{F9B1BB92-0276-42A6-9270-83FD6EA9089C}" type="pres">
      <dgm:prSet presAssocID="{B2FC98B4-204A-498D-BCC0-D8033FDE77ED}" presName="thickLine" presStyleLbl="alignNode1" presStyleIdx="3" presStyleCnt="5"/>
      <dgm:spPr/>
    </dgm:pt>
    <dgm:pt modelId="{303AFB1D-32AD-4B47-92EE-550869C237DE}" type="pres">
      <dgm:prSet presAssocID="{B2FC98B4-204A-498D-BCC0-D8033FDE77ED}" presName="horz1" presStyleCnt="0"/>
      <dgm:spPr/>
    </dgm:pt>
    <dgm:pt modelId="{331B2F24-A3BB-4B43-89FE-6066BEBB7ED7}" type="pres">
      <dgm:prSet presAssocID="{B2FC98B4-204A-498D-BCC0-D8033FDE77ED}" presName="tx1" presStyleLbl="revTx" presStyleIdx="3" presStyleCnt="5"/>
      <dgm:spPr/>
    </dgm:pt>
    <dgm:pt modelId="{AF2FF87A-DF97-4D6A-8685-18AC51D91CE7}" type="pres">
      <dgm:prSet presAssocID="{B2FC98B4-204A-498D-BCC0-D8033FDE77ED}" presName="vert1" presStyleCnt="0"/>
      <dgm:spPr/>
    </dgm:pt>
    <dgm:pt modelId="{14CE24F2-C9AB-40F1-916E-7B7B8FC9F555}" type="pres">
      <dgm:prSet presAssocID="{C23A26E7-F2A1-456E-9F24-FBAE26F88C55}" presName="thickLine" presStyleLbl="alignNode1" presStyleIdx="4" presStyleCnt="5"/>
      <dgm:spPr/>
    </dgm:pt>
    <dgm:pt modelId="{E8648CFE-8D2E-48E0-8235-052F0BB8A274}" type="pres">
      <dgm:prSet presAssocID="{C23A26E7-F2A1-456E-9F24-FBAE26F88C55}" presName="horz1" presStyleCnt="0"/>
      <dgm:spPr/>
    </dgm:pt>
    <dgm:pt modelId="{ECCB5B14-CC4E-457F-ACF5-D6F0F4B6BE60}" type="pres">
      <dgm:prSet presAssocID="{C23A26E7-F2A1-456E-9F24-FBAE26F88C55}" presName="tx1" presStyleLbl="revTx" presStyleIdx="4" presStyleCnt="5"/>
      <dgm:spPr/>
    </dgm:pt>
    <dgm:pt modelId="{0A44D7A7-E967-4771-9231-2DC6C960C226}" type="pres">
      <dgm:prSet presAssocID="{C23A26E7-F2A1-456E-9F24-FBAE26F88C55}" presName="vert1" presStyleCnt="0"/>
      <dgm:spPr/>
    </dgm:pt>
  </dgm:ptLst>
  <dgm:cxnLst>
    <dgm:cxn modelId="{38D2C563-01E3-4621-A8DA-AA75E4F93207}" srcId="{A609E4D8-A67B-425B-85A9-F1325DA9D4A6}" destId="{C9E1C555-2AD3-4BFF-AE41-D0F7DB3825CF}" srcOrd="2" destOrd="0" parTransId="{7ACC4BF5-32CE-4D01-A3E9-796A913A0F1D}" sibTransId="{D85E8DF7-5F03-4E4F-BA2F-3292337B15AE}"/>
    <dgm:cxn modelId="{95B0826C-5800-44A6-AD93-DF68A516106A}" type="presOf" srcId="{C9E1C555-2AD3-4BFF-AE41-D0F7DB3825CF}" destId="{C11B1EDC-EB32-423F-BD80-1742F595109A}" srcOrd="0" destOrd="0" presId="urn:microsoft.com/office/officeart/2008/layout/LinedList"/>
    <dgm:cxn modelId="{71C2A64D-31DB-4A60-8DFC-C5DFA59E89E0}" srcId="{A609E4D8-A67B-425B-85A9-F1325DA9D4A6}" destId="{C23A26E7-F2A1-456E-9F24-FBAE26F88C55}" srcOrd="4" destOrd="0" parTransId="{8EEC02F0-EF55-41DD-8534-BECBDCC8026C}" sibTransId="{D577B2B7-FA1B-4F10-B90D-BE023AE1419A}"/>
    <dgm:cxn modelId="{31E87D83-2D55-404D-A51B-1A968193308C}" type="presOf" srcId="{A609E4D8-A67B-425B-85A9-F1325DA9D4A6}" destId="{F125D60A-11D0-4C43-9676-7766C9FE69D9}" srcOrd="0" destOrd="0" presId="urn:microsoft.com/office/officeart/2008/layout/LinedList"/>
    <dgm:cxn modelId="{2CA54287-DC0A-497F-B682-FCF8DE96CF02}" type="presOf" srcId="{B2FC98B4-204A-498D-BCC0-D8033FDE77ED}" destId="{331B2F24-A3BB-4B43-89FE-6066BEBB7ED7}" srcOrd="0" destOrd="0" presId="urn:microsoft.com/office/officeart/2008/layout/LinedList"/>
    <dgm:cxn modelId="{3AFE998C-949B-452F-8FB6-DC10771B0CBB}" type="presOf" srcId="{DDA09319-2527-4699-B7F7-9A2E080CB9D3}" destId="{91B3929D-8DAB-4EC9-97F8-F3682BAFF020}" srcOrd="0" destOrd="0" presId="urn:microsoft.com/office/officeart/2008/layout/LinedList"/>
    <dgm:cxn modelId="{331A5498-BC78-4BDC-A8C9-964177E9E51E}" type="presOf" srcId="{B3E99FB5-503F-4FBB-B219-5575736BFE93}" destId="{E6BF1D84-5882-4AF1-A6E4-C23D11CD99BA}" srcOrd="0" destOrd="0" presId="urn:microsoft.com/office/officeart/2008/layout/LinedList"/>
    <dgm:cxn modelId="{119761D3-8A16-41D0-862B-D8DD72DD6A0E}" srcId="{A609E4D8-A67B-425B-85A9-F1325DA9D4A6}" destId="{B3E99FB5-503F-4FBB-B219-5575736BFE93}" srcOrd="1" destOrd="0" parTransId="{C7B0791A-8F7A-4FED-95D8-84D60F0E2132}" sibTransId="{CFC5CA86-756C-400F-8D40-74D316728BFD}"/>
    <dgm:cxn modelId="{45407AD4-5B72-4AD5-88C4-C77DB3B62729}" srcId="{A609E4D8-A67B-425B-85A9-F1325DA9D4A6}" destId="{B2FC98B4-204A-498D-BCC0-D8033FDE77ED}" srcOrd="3" destOrd="0" parTransId="{3F1F99D0-D55C-4B50-AFDF-1E16E361874F}" sibTransId="{1675AC1D-8425-421F-B0F2-4D34B344FC22}"/>
    <dgm:cxn modelId="{924C41DE-D12E-4026-BD1B-51BD44C4A62F}" type="presOf" srcId="{C23A26E7-F2A1-456E-9F24-FBAE26F88C55}" destId="{ECCB5B14-CC4E-457F-ACF5-D6F0F4B6BE60}" srcOrd="0" destOrd="0" presId="urn:microsoft.com/office/officeart/2008/layout/LinedList"/>
    <dgm:cxn modelId="{C2E94CE3-ACAB-4778-B4F3-5C3C3CC9C567}" srcId="{A609E4D8-A67B-425B-85A9-F1325DA9D4A6}" destId="{DDA09319-2527-4699-B7F7-9A2E080CB9D3}" srcOrd="0" destOrd="0" parTransId="{02F072C4-7D63-4D90-90A3-4BDB0ADC9638}" sibTransId="{974C5A09-974D-40DC-83DA-8543289CB0B8}"/>
    <dgm:cxn modelId="{249F494B-84FA-4925-9FB2-0337BD098E95}" type="presParOf" srcId="{F125D60A-11D0-4C43-9676-7766C9FE69D9}" destId="{2CE3420F-AFF7-431A-A161-C26C8C68A2D6}" srcOrd="0" destOrd="0" presId="urn:microsoft.com/office/officeart/2008/layout/LinedList"/>
    <dgm:cxn modelId="{384E3F47-B329-4E23-B733-2BF1E0C39FF2}" type="presParOf" srcId="{F125D60A-11D0-4C43-9676-7766C9FE69D9}" destId="{382BB550-9144-4FF4-A0BD-B7BF551EC0CD}" srcOrd="1" destOrd="0" presId="urn:microsoft.com/office/officeart/2008/layout/LinedList"/>
    <dgm:cxn modelId="{A95C9A30-2556-4077-8C00-C2928D49E039}" type="presParOf" srcId="{382BB550-9144-4FF4-A0BD-B7BF551EC0CD}" destId="{91B3929D-8DAB-4EC9-97F8-F3682BAFF020}" srcOrd="0" destOrd="0" presId="urn:microsoft.com/office/officeart/2008/layout/LinedList"/>
    <dgm:cxn modelId="{43003248-7556-4CA1-9B0A-B4CB6FCA920B}" type="presParOf" srcId="{382BB550-9144-4FF4-A0BD-B7BF551EC0CD}" destId="{92689E2A-D453-48EE-A4DD-0D3DBDC0087F}" srcOrd="1" destOrd="0" presId="urn:microsoft.com/office/officeart/2008/layout/LinedList"/>
    <dgm:cxn modelId="{44D77247-4926-4249-8D1E-065E05E27140}" type="presParOf" srcId="{F125D60A-11D0-4C43-9676-7766C9FE69D9}" destId="{F9DAAE63-138B-4C09-B456-116FCEDFEA19}" srcOrd="2" destOrd="0" presId="urn:microsoft.com/office/officeart/2008/layout/LinedList"/>
    <dgm:cxn modelId="{B4DD186C-0042-4380-B9F9-A61C1BA599C0}" type="presParOf" srcId="{F125D60A-11D0-4C43-9676-7766C9FE69D9}" destId="{D58E2532-6CCC-43AB-8241-DFFE48FE0DBA}" srcOrd="3" destOrd="0" presId="urn:microsoft.com/office/officeart/2008/layout/LinedList"/>
    <dgm:cxn modelId="{6F91AACE-FEE3-4B26-8AB6-423A4836A416}" type="presParOf" srcId="{D58E2532-6CCC-43AB-8241-DFFE48FE0DBA}" destId="{E6BF1D84-5882-4AF1-A6E4-C23D11CD99BA}" srcOrd="0" destOrd="0" presId="urn:microsoft.com/office/officeart/2008/layout/LinedList"/>
    <dgm:cxn modelId="{F4217B1E-F69C-43F6-B2F1-FF98C2E9415F}" type="presParOf" srcId="{D58E2532-6CCC-43AB-8241-DFFE48FE0DBA}" destId="{458BC8E7-6A3B-4B43-9B03-28DF089CF1A8}" srcOrd="1" destOrd="0" presId="urn:microsoft.com/office/officeart/2008/layout/LinedList"/>
    <dgm:cxn modelId="{551F68D2-1A64-4A4F-8BE8-3DA3F2497D1A}" type="presParOf" srcId="{F125D60A-11D0-4C43-9676-7766C9FE69D9}" destId="{BF08859D-7DAA-40C2-947F-0F46E78105C9}" srcOrd="4" destOrd="0" presId="urn:microsoft.com/office/officeart/2008/layout/LinedList"/>
    <dgm:cxn modelId="{F0DC6607-C4F4-4B53-9A93-504A75F5DAE0}" type="presParOf" srcId="{F125D60A-11D0-4C43-9676-7766C9FE69D9}" destId="{1499D014-F7DF-4C0D-99C1-FA3389563569}" srcOrd="5" destOrd="0" presId="urn:microsoft.com/office/officeart/2008/layout/LinedList"/>
    <dgm:cxn modelId="{90C10448-6240-4FC9-9FBC-725F19913EC1}" type="presParOf" srcId="{1499D014-F7DF-4C0D-99C1-FA3389563569}" destId="{C11B1EDC-EB32-423F-BD80-1742F595109A}" srcOrd="0" destOrd="0" presId="urn:microsoft.com/office/officeart/2008/layout/LinedList"/>
    <dgm:cxn modelId="{834EFE4A-F761-49F7-8FDE-64DF031240AE}" type="presParOf" srcId="{1499D014-F7DF-4C0D-99C1-FA3389563569}" destId="{E3B42EE5-85DD-483F-8D60-090DEB4AAB29}" srcOrd="1" destOrd="0" presId="urn:microsoft.com/office/officeart/2008/layout/LinedList"/>
    <dgm:cxn modelId="{F1C0271A-17EA-4A01-A068-D278036789B3}" type="presParOf" srcId="{F125D60A-11D0-4C43-9676-7766C9FE69D9}" destId="{F9B1BB92-0276-42A6-9270-83FD6EA9089C}" srcOrd="6" destOrd="0" presId="urn:microsoft.com/office/officeart/2008/layout/LinedList"/>
    <dgm:cxn modelId="{1989494A-FFF9-467A-87B9-F165B91F5209}" type="presParOf" srcId="{F125D60A-11D0-4C43-9676-7766C9FE69D9}" destId="{303AFB1D-32AD-4B47-92EE-550869C237DE}" srcOrd="7" destOrd="0" presId="urn:microsoft.com/office/officeart/2008/layout/LinedList"/>
    <dgm:cxn modelId="{E12E6DDB-950D-4CA2-9571-34C1AC5267AC}" type="presParOf" srcId="{303AFB1D-32AD-4B47-92EE-550869C237DE}" destId="{331B2F24-A3BB-4B43-89FE-6066BEBB7ED7}" srcOrd="0" destOrd="0" presId="urn:microsoft.com/office/officeart/2008/layout/LinedList"/>
    <dgm:cxn modelId="{7146BF3D-F56C-439D-96C8-285282280B11}" type="presParOf" srcId="{303AFB1D-32AD-4B47-92EE-550869C237DE}" destId="{AF2FF87A-DF97-4D6A-8685-18AC51D91CE7}" srcOrd="1" destOrd="0" presId="urn:microsoft.com/office/officeart/2008/layout/LinedList"/>
    <dgm:cxn modelId="{04D7578C-4546-4CC9-97D6-2173893A5DC3}" type="presParOf" srcId="{F125D60A-11D0-4C43-9676-7766C9FE69D9}" destId="{14CE24F2-C9AB-40F1-916E-7B7B8FC9F555}" srcOrd="8" destOrd="0" presId="urn:microsoft.com/office/officeart/2008/layout/LinedList"/>
    <dgm:cxn modelId="{4E715CDF-DFF6-4EA2-AE56-460B90A9303B}" type="presParOf" srcId="{F125D60A-11D0-4C43-9676-7766C9FE69D9}" destId="{E8648CFE-8D2E-48E0-8235-052F0BB8A274}" srcOrd="9" destOrd="0" presId="urn:microsoft.com/office/officeart/2008/layout/LinedList"/>
    <dgm:cxn modelId="{1B7A2293-6264-4C5C-A68B-B2DB227ACD72}" type="presParOf" srcId="{E8648CFE-8D2E-48E0-8235-052F0BB8A274}" destId="{ECCB5B14-CC4E-457F-ACF5-D6F0F4B6BE60}" srcOrd="0" destOrd="0" presId="urn:microsoft.com/office/officeart/2008/layout/LinedList"/>
    <dgm:cxn modelId="{C8E70FF3-4E41-4869-8A90-3068C8126833}" type="presParOf" srcId="{E8648CFE-8D2E-48E0-8235-052F0BB8A274}" destId="{0A44D7A7-E967-4771-9231-2DC6C960C22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E2CA15-1F34-43C8-9F10-58D7FF5F974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F10A3DE-44C9-4696-9FA9-5842C54F2BD6}">
      <dgm:prSet/>
      <dgm:spPr/>
      <dgm:t>
        <a:bodyPr/>
        <a:lstStyle/>
        <a:p>
          <a:r>
            <a:rPr lang="en-GB" b="1"/>
            <a:t>Effective communication involves multiple elements beyond words.</a:t>
          </a:r>
          <a:endParaRPr lang="en-US"/>
        </a:p>
      </dgm:t>
    </dgm:pt>
    <dgm:pt modelId="{90AA725A-DA50-4806-9095-B93DE0D9A56D}" type="parTrans" cxnId="{054E34FE-82D4-44E9-B464-000C05C365D2}">
      <dgm:prSet/>
      <dgm:spPr/>
      <dgm:t>
        <a:bodyPr/>
        <a:lstStyle/>
        <a:p>
          <a:endParaRPr lang="en-US"/>
        </a:p>
      </dgm:t>
    </dgm:pt>
    <dgm:pt modelId="{1708EA3F-379D-4F5E-89CE-1020955E3DD1}" type="sibTrans" cxnId="{054E34FE-82D4-44E9-B464-000C05C365D2}">
      <dgm:prSet/>
      <dgm:spPr/>
      <dgm:t>
        <a:bodyPr/>
        <a:lstStyle/>
        <a:p>
          <a:endParaRPr lang="en-US"/>
        </a:p>
      </dgm:t>
    </dgm:pt>
    <dgm:pt modelId="{6634A689-D2E7-4E34-87BB-94F1635FE4F1}">
      <dgm:prSet/>
      <dgm:spPr/>
      <dgm:t>
        <a:bodyPr/>
        <a:lstStyle/>
        <a:p>
          <a:r>
            <a:rPr lang="en-GB" b="1"/>
            <a:t>Communication models show how messages are transmitted and understood.</a:t>
          </a:r>
          <a:endParaRPr lang="en-US"/>
        </a:p>
      </dgm:t>
    </dgm:pt>
    <dgm:pt modelId="{571188B1-CD24-4DF9-B404-1FBCE9D24D85}" type="parTrans" cxnId="{1327C9F3-7AD7-4FF1-96A9-DB184313F59B}">
      <dgm:prSet/>
      <dgm:spPr/>
      <dgm:t>
        <a:bodyPr/>
        <a:lstStyle/>
        <a:p>
          <a:endParaRPr lang="en-US"/>
        </a:p>
      </dgm:t>
    </dgm:pt>
    <dgm:pt modelId="{BE314E2D-75B5-4B66-A9D6-62A918084CAC}" type="sibTrans" cxnId="{1327C9F3-7AD7-4FF1-96A9-DB184313F59B}">
      <dgm:prSet/>
      <dgm:spPr/>
      <dgm:t>
        <a:bodyPr/>
        <a:lstStyle/>
        <a:p>
          <a:endParaRPr lang="en-US"/>
        </a:p>
      </dgm:t>
    </dgm:pt>
    <dgm:pt modelId="{8DB73753-52AB-4732-BB06-D6BA158C1A50}">
      <dgm:prSet/>
      <dgm:spPr/>
      <dgm:t>
        <a:bodyPr/>
        <a:lstStyle/>
        <a:p>
          <a:r>
            <a:rPr lang="en-GB" b="1" dirty="0"/>
            <a:t>Modern communication is dynamic and shaped by context, technology, and interaction.</a:t>
          </a:r>
          <a:endParaRPr lang="en-US" dirty="0"/>
        </a:p>
      </dgm:t>
    </dgm:pt>
    <dgm:pt modelId="{27CBE881-B81F-43E3-9E04-28ED2AF0100E}" type="parTrans" cxnId="{43A85D7C-DCFE-4F82-B14E-6EE3DF7C163B}">
      <dgm:prSet/>
      <dgm:spPr/>
      <dgm:t>
        <a:bodyPr/>
        <a:lstStyle/>
        <a:p>
          <a:endParaRPr lang="en-US"/>
        </a:p>
      </dgm:t>
    </dgm:pt>
    <dgm:pt modelId="{FEEE03B1-5931-48F8-AA5F-B7DEB5D8555E}" type="sibTrans" cxnId="{43A85D7C-DCFE-4F82-B14E-6EE3DF7C163B}">
      <dgm:prSet/>
      <dgm:spPr/>
      <dgm:t>
        <a:bodyPr/>
        <a:lstStyle/>
        <a:p>
          <a:endParaRPr lang="en-US"/>
        </a:p>
      </dgm:t>
    </dgm:pt>
    <dgm:pt modelId="{5A7A2C6D-1C60-4DA9-BE42-0DC1F2783A97}">
      <dgm:prSet/>
      <dgm:spPr/>
      <dgm:t>
        <a:bodyPr/>
        <a:lstStyle/>
        <a:p>
          <a:r>
            <a:rPr lang="en-GB" b="1" dirty="0"/>
            <a:t>Practical communication skills focus on listening, questioning, and tact.</a:t>
          </a:r>
          <a:endParaRPr lang="en-US" dirty="0"/>
        </a:p>
      </dgm:t>
    </dgm:pt>
    <dgm:pt modelId="{DCED355C-54CF-495E-A8FC-7069BF4A7E5C}" type="parTrans" cxnId="{C04F4140-B2F2-4FD8-A616-72693FB19553}">
      <dgm:prSet/>
      <dgm:spPr/>
      <dgm:t>
        <a:bodyPr/>
        <a:lstStyle/>
        <a:p>
          <a:endParaRPr lang="en-US"/>
        </a:p>
      </dgm:t>
    </dgm:pt>
    <dgm:pt modelId="{56AD95A8-6712-4466-9AA4-FBF64C77D489}" type="sibTrans" cxnId="{C04F4140-B2F2-4FD8-A616-72693FB19553}">
      <dgm:prSet/>
      <dgm:spPr/>
      <dgm:t>
        <a:bodyPr/>
        <a:lstStyle/>
        <a:p>
          <a:endParaRPr lang="en-US"/>
        </a:p>
      </dgm:t>
    </dgm:pt>
    <dgm:pt modelId="{B473671B-2E85-4671-B463-D16014B446CB}" type="pres">
      <dgm:prSet presAssocID="{0CE2CA15-1F34-43C8-9F10-58D7FF5F9742}" presName="root" presStyleCnt="0">
        <dgm:presLayoutVars>
          <dgm:dir/>
          <dgm:resizeHandles val="exact"/>
        </dgm:presLayoutVars>
      </dgm:prSet>
      <dgm:spPr/>
    </dgm:pt>
    <dgm:pt modelId="{B154349B-84DF-44BA-BD68-6CFC0829CC14}" type="pres">
      <dgm:prSet presAssocID="{8F10A3DE-44C9-4696-9FA9-5842C54F2BD6}" presName="compNode" presStyleCnt="0"/>
      <dgm:spPr/>
    </dgm:pt>
    <dgm:pt modelId="{DEDFD027-4C3C-4D74-8296-D96F8ADB4935}" type="pres">
      <dgm:prSet presAssocID="{8F10A3DE-44C9-4696-9FA9-5842C54F2BD6}" presName="bgRect" presStyleLbl="bgShp" presStyleIdx="0" presStyleCnt="4"/>
      <dgm:spPr/>
    </dgm:pt>
    <dgm:pt modelId="{BF92B191-B6E7-4379-BCA1-2742A725B942}" type="pres">
      <dgm:prSet presAssocID="{8F10A3DE-44C9-4696-9FA9-5842C54F2BD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0B705E96-2E44-4BFD-88A9-91CE14B12822}" type="pres">
      <dgm:prSet presAssocID="{8F10A3DE-44C9-4696-9FA9-5842C54F2BD6}" presName="spaceRect" presStyleCnt="0"/>
      <dgm:spPr/>
    </dgm:pt>
    <dgm:pt modelId="{4F31902C-1DC5-4F20-80E2-EB2F8452C17F}" type="pres">
      <dgm:prSet presAssocID="{8F10A3DE-44C9-4696-9FA9-5842C54F2BD6}" presName="parTx" presStyleLbl="revTx" presStyleIdx="0" presStyleCnt="4">
        <dgm:presLayoutVars>
          <dgm:chMax val="0"/>
          <dgm:chPref val="0"/>
        </dgm:presLayoutVars>
      </dgm:prSet>
      <dgm:spPr/>
    </dgm:pt>
    <dgm:pt modelId="{6D82E5D0-619B-4035-858B-F824477AE0FD}" type="pres">
      <dgm:prSet presAssocID="{1708EA3F-379D-4F5E-89CE-1020955E3DD1}" presName="sibTrans" presStyleCnt="0"/>
      <dgm:spPr/>
    </dgm:pt>
    <dgm:pt modelId="{62D51A1A-5355-42D1-B960-D5DAA028934A}" type="pres">
      <dgm:prSet presAssocID="{6634A689-D2E7-4E34-87BB-94F1635FE4F1}" presName="compNode" presStyleCnt="0"/>
      <dgm:spPr/>
    </dgm:pt>
    <dgm:pt modelId="{13877EF8-39B7-490A-B752-188EA0AC0A80}" type="pres">
      <dgm:prSet presAssocID="{6634A689-D2E7-4E34-87BB-94F1635FE4F1}" presName="bgRect" presStyleLbl="bgShp" presStyleIdx="1" presStyleCnt="4"/>
      <dgm:spPr/>
    </dgm:pt>
    <dgm:pt modelId="{C16878AD-0FD7-42DA-9480-9D87C9B47410}" type="pres">
      <dgm:prSet presAssocID="{6634A689-D2E7-4E34-87BB-94F1635FE4F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A3F26729-D291-49E7-A443-DC3476FF4E67}" type="pres">
      <dgm:prSet presAssocID="{6634A689-D2E7-4E34-87BB-94F1635FE4F1}" presName="spaceRect" presStyleCnt="0"/>
      <dgm:spPr/>
    </dgm:pt>
    <dgm:pt modelId="{EE3702AE-549C-4776-84DA-C9F01652BCF9}" type="pres">
      <dgm:prSet presAssocID="{6634A689-D2E7-4E34-87BB-94F1635FE4F1}" presName="parTx" presStyleLbl="revTx" presStyleIdx="1" presStyleCnt="4">
        <dgm:presLayoutVars>
          <dgm:chMax val="0"/>
          <dgm:chPref val="0"/>
        </dgm:presLayoutVars>
      </dgm:prSet>
      <dgm:spPr/>
    </dgm:pt>
    <dgm:pt modelId="{21964BBE-AB80-491D-997E-DEDABCF9616B}" type="pres">
      <dgm:prSet presAssocID="{BE314E2D-75B5-4B66-A9D6-62A918084CAC}" presName="sibTrans" presStyleCnt="0"/>
      <dgm:spPr/>
    </dgm:pt>
    <dgm:pt modelId="{2CF638B0-21E1-41CE-9F8D-28CED389B84C}" type="pres">
      <dgm:prSet presAssocID="{8DB73753-52AB-4732-BB06-D6BA158C1A50}" presName="compNode" presStyleCnt="0"/>
      <dgm:spPr/>
    </dgm:pt>
    <dgm:pt modelId="{61736021-E7E7-47D7-9381-26BF2929A7BC}" type="pres">
      <dgm:prSet presAssocID="{8DB73753-52AB-4732-BB06-D6BA158C1A50}" presName="bgRect" presStyleLbl="bgShp" presStyleIdx="2" presStyleCnt="4"/>
      <dgm:spPr/>
    </dgm:pt>
    <dgm:pt modelId="{754665D1-19DC-4F19-A558-314D83E275F6}" type="pres">
      <dgm:prSet presAssocID="{8DB73753-52AB-4732-BB06-D6BA158C1A5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ycle with People"/>
        </a:ext>
      </dgm:extLst>
    </dgm:pt>
    <dgm:pt modelId="{EB1B6D2B-8A89-4501-A7A7-97B4474D8E7B}" type="pres">
      <dgm:prSet presAssocID="{8DB73753-52AB-4732-BB06-D6BA158C1A50}" presName="spaceRect" presStyleCnt="0"/>
      <dgm:spPr/>
    </dgm:pt>
    <dgm:pt modelId="{05F7DE2D-7574-4433-A0DD-005B11AC0AAE}" type="pres">
      <dgm:prSet presAssocID="{8DB73753-52AB-4732-BB06-D6BA158C1A50}" presName="parTx" presStyleLbl="revTx" presStyleIdx="2" presStyleCnt="4">
        <dgm:presLayoutVars>
          <dgm:chMax val="0"/>
          <dgm:chPref val="0"/>
        </dgm:presLayoutVars>
      </dgm:prSet>
      <dgm:spPr/>
    </dgm:pt>
    <dgm:pt modelId="{E400519E-3D84-4601-B327-0EFF2CFB98A1}" type="pres">
      <dgm:prSet presAssocID="{FEEE03B1-5931-48F8-AA5F-B7DEB5D8555E}" presName="sibTrans" presStyleCnt="0"/>
      <dgm:spPr/>
    </dgm:pt>
    <dgm:pt modelId="{D6784385-7EF4-4BD3-B2C7-090F891F8B97}" type="pres">
      <dgm:prSet presAssocID="{5A7A2C6D-1C60-4DA9-BE42-0DC1F2783A97}" presName="compNode" presStyleCnt="0"/>
      <dgm:spPr/>
    </dgm:pt>
    <dgm:pt modelId="{B04E124B-4414-4EC1-9A3F-EE9C921BC279}" type="pres">
      <dgm:prSet presAssocID="{5A7A2C6D-1C60-4DA9-BE42-0DC1F2783A97}" presName="bgRect" presStyleLbl="bgShp" presStyleIdx="3" presStyleCnt="4"/>
      <dgm:spPr/>
    </dgm:pt>
    <dgm:pt modelId="{43CD07F3-5F35-4BBE-86A7-D3AF12BE5001}" type="pres">
      <dgm:prSet presAssocID="{5A7A2C6D-1C60-4DA9-BE42-0DC1F2783A9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017EE99E-09FB-4F71-A126-87A43EFA0F08}" type="pres">
      <dgm:prSet presAssocID="{5A7A2C6D-1C60-4DA9-BE42-0DC1F2783A97}" presName="spaceRect" presStyleCnt="0"/>
      <dgm:spPr/>
    </dgm:pt>
    <dgm:pt modelId="{FC305C24-D8C8-4D5D-B477-544AD904C53D}" type="pres">
      <dgm:prSet presAssocID="{5A7A2C6D-1C60-4DA9-BE42-0DC1F2783A97}" presName="parTx" presStyleLbl="revTx" presStyleIdx="3" presStyleCnt="4">
        <dgm:presLayoutVars>
          <dgm:chMax val="0"/>
          <dgm:chPref val="0"/>
        </dgm:presLayoutVars>
      </dgm:prSet>
      <dgm:spPr/>
    </dgm:pt>
  </dgm:ptLst>
  <dgm:cxnLst>
    <dgm:cxn modelId="{C04F4140-B2F2-4FD8-A616-72693FB19553}" srcId="{0CE2CA15-1F34-43C8-9F10-58D7FF5F9742}" destId="{5A7A2C6D-1C60-4DA9-BE42-0DC1F2783A97}" srcOrd="3" destOrd="0" parTransId="{DCED355C-54CF-495E-A8FC-7069BF4A7E5C}" sibTransId="{56AD95A8-6712-4466-9AA4-FBF64C77D489}"/>
    <dgm:cxn modelId="{43A85D7C-DCFE-4F82-B14E-6EE3DF7C163B}" srcId="{0CE2CA15-1F34-43C8-9F10-58D7FF5F9742}" destId="{8DB73753-52AB-4732-BB06-D6BA158C1A50}" srcOrd="2" destOrd="0" parTransId="{27CBE881-B81F-43E3-9E04-28ED2AF0100E}" sibTransId="{FEEE03B1-5931-48F8-AA5F-B7DEB5D8555E}"/>
    <dgm:cxn modelId="{97329484-EC96-4CCD-8C91-ECF0F235009A}" type="presOf" srcId="{8F10A3DE-44C9-4696-9FA9-5842C54F2BD6}" destId="{4F31902C-1DC5-4F20-80E2-EB2F8452C17F}" srcOrd="0" destOrd="0" presId="urn:microsoft.com/office/officeart/2018/2/layout/IconVerticalSolidList"/>
    <dgm:cxn modelId="{E5D3118B-01A3-4FB8-8008-06F9BA45CD76}" type="presOf" srcId="{0CE2CA15-1F34-43C8-9F10-58D7FF5F9742}" destId="{B473671B-2E85-4671-B463-D16014B446CB}" srcOrd="0" destOrd="0" presId="urn:microsoft.com/office/officeart/2018/2/layout/IconVerticalSolidList"/>
    <dgm:cxn modelId="{E2461EC8-2338-40F3-9379-2831A882A970}" type="presOf" srcId="{8DB73753-52AB-4732-BB06-D6BA158C1A50}" destId="{05F7DE2D-7574-4433-A0DD-005B11AC0AAE}" srcOrd="0" destOrd="0" presId="urn:microsoft.com/office/officeart/2018/2/layout/IconVerticalSolidList"/>
    <dgm:cxn modelId="{0C85FAE5-660D-4C8D-A17D-3A6142FD78AC}" type="presOf" srcId="{5A7A2C6D-1C60-4DA9-BE42-0DC1F2783A97}" destId="{FC305C24-D8C8-4D5D-B477-544AD904C53D}" srcOrd="0" destOrd="0" presId="urn:microsoft.com/office/officeart/2018/2/layout/IconVerticalSolidList"/>
    <dgm:cxn modelId="{51A9E8F2-4301-4240-AEB1-5959E8350B21}" type="presOf" srcId="{6634A689-D2E7-4E34-87BB-94F1635FE4F1}" destId="{EE3702AE-549C-4776-84DA-C9F01652BCF9}" srcOrd="0" destOrd="0" presId="urn:microsoft.com/office/officeart/2018/2/layout/IconVerticalSolidList"/>
    <dgm:cxn modelId="{1327C9F3-7AD7-4FF1-96A9-DB184313F59B}" srcId="{0CE2CA15-1F34-43C8-9F10-58D7FF5F9742}" destId="{6634A689-D2E7-4E34-87BB-94F1635FE4F1}" srcOrd="1" destOrd="0" parTransId="{571188B1-CD24-4DF9-B404-1FBCE9D24D85}" sibTransId="{BE314E2D-75B5-4B66-A9D6-62A918084CAC}"/>
    <dgm:cxn modelId="{054E34FE-82D4-44E9-B464-000C05C365D2}" srcId="{0CE2CA15-1F34-43C8-9F10-58D7FF5F9742}" destId="{8F10A3DE-44C9-4696-9FA9-5842C54F2BD6}" srcOrd="0" destOrd="0" parTransId="{90AA725A-DA50-4806-9095-B93DE0D9A56D}" sibTransId="{1708EA3F-379D-4F5E-89CE-1020955E3DD1}"/>
    <dgm:cxn modelId="{3936F5A3-99DB-40D8-A0F7-F7DFF7ADEC21}" type="presParOf" srcId="{B473671B-2E85-4671-B463-D16014B446CB}" destId="{B154349B-84DF-44BA-BD68-6CFC0829CC14}" srcOrd="0" destOrd="0" presId="urn:microsoft.com/office/officeart/2018/2/layout/IconVerticalSolidList"/>
    <dgm:cxn modelId="{C4C52CCD-3E8D-4E32-8CC2-5FEA09E80EF2}" type="presParOf" srcId="{B154349B-84DF-44BA-BD68-6CFC0829CC14}" destId="{DEDFD027-4C3C-4D74-8296-D96F8ADB4935}" srcOrd="0" destOrd="0" presId="urn:microsoft.com/office/officeart/2018/2/layout/IconVerticalSolidList"/>
    <dgm:cxn modelId="{69AF776D-F2E8-4564-84CC-56987569F7D0}" type="presParOf" srcId="{B154349B-84DF-44BA-BD68-6CFC0829CC14}" destId="{BF92B191-B6E7-4379-BCA1-2742A725B942}" srcOrd="1" destOrd="0" presId="urn:microsoft.com/office/officeart/2018/2/layout/IconVerticalSolidList"/>
    <dgm:cxn modelId="{BB938593-927E-486F-B142-B2026B2242C9}" type="presParOf" srcId="{B154349B-84DF-44BA-BD68-6CFC0829CC14}" destId="{0B705E96-2E44-4BFD-88A9-91CE14B12822}" srcOrd="2" destOrd="0" presId="urn:microsoft.com/office/officeart/2018/2/layout/IconVerticalSolidList"/>
    <dgm:cxn modelId="{1140C250-B4D2-40C5-88CA-01D89A5B2E7E}" type="presParOf" srcId="{B154349B-84DF-44BA-BD68-6CFC0829CC14}" destId="{4F31902C-1DC5-4F20-80E2-EB2F8452C17F}" srcOrd="3" destOrd="0" presId="urn:microsoft.com/office/officeart/2018/2/layout/IconVerticalSolidList"/>
    <dgm:cxn modelId="{9E4664C6-5468-41F9-BA3B-A21BD3D56F97}" type="presParOf" srcId="{B473671B-2E85-4671-B463-D16014B446CB}" destId="{6D82E5D0-619B-4035-858B-F824477AE0FD}" srcOrd="1" destOrd="0" presId="urn:microsoft.com/office/officeart/2018/2/layout/IconVerticalSolidList"/>
    <dgm:cxn modelId="{BF1604E7-C17C-4A49-B388-E6D099B723DD}" type="presParOf" srcId="{B473671B-2E85-4671-B463-D16014B446CB}" destId="{62D51A1A-5355-42D1-B960-D5DAA028934A}" srcOrd="2" destOrd="0" presId="urn:microsoft.com/office/officeart/2018/2/layout/IconVerticalSolidList"/>
    <dgm:cxn modelId="{9466970A-5006-47BC-AB8F-3F3A79D7DC21}" type="presParOf" srcId="{62D51A1A-5355-42D1-B960-D5DAA028934A}" destId="{13877EF8-39B7-490A-B752-188EA0AC0A80}" srcOrd="0" destOrd="0" presId="urn:microsoft.com/office/officeart/2018/2/layout/IconVerticalSolidList"/>
    <dgm:cxn modelId="{49C8D4BE-3603-4A8B-89B0-B007A25B2D5F}" type="presParOf" srcId="{62D51A1A-5355-42D1-B960-D5DAA028934A}" destId="{C16878AD-0FD7-42DA-9480-9D87C9B47410}" srcOrd="1" destOrd="0" presId="urn:microsoft.com/office/officeart/2018/2/layout/IconVerticalSolidList"/>
    <dgm:cxn modelId="{34595E0B-1658-4F74-B8DD-FF2065DC2020}" type="presParOf" srcId="{62D51A1A-5355-42D1-B960-D5DAA028934A}" destId="{A3F26729-D291-49E7-A443-DC3476FF4E67}" srcOrd="2" destOrd="0" presId="urn:microsoft.com/office/officeart/2018/2/layout/IconVerticalSolidList"/>
    <dgm:cxn modelId="{CFEECA35-70D0-44B6-9FDD-AEDE8D1AEEB4}" type="presParOf" srcId="{62D51A1A-5355-42D1-B960-D5DAA028934A}" destId="{EE3702AE-549C-4776-84DA-C9F01652BCF9}" srcOrd="3" destOrd="0" presId="urn:microsoft.com/office/officeart/2018/2/layout/IconVerticalSolidList"/>
    <dgm:cxn modelId="{12DD008D-9F19-489A-83ED-EDC628A856AD}" type="presParOf" srcId="{B473671B-2E85-4671-B463-D16014B446CB}" destId="{21964BBE-AB80-491D-997E-DEDABCF9616B}" srcOrd="3" destOrd="0" presId="urn:microsoft.com/office/officeart/2018/2/layout/IconVerticalSolidList"/>
    <dgm:cxn modelId="{F05C377F-99A5-4560-A05E-DA0062196F50}" type="presParOf" srcId="{B473671B-2E85-4671-B463-D16014B446CB}" destId="{2CF638B0-21E1-41CE-9F8D-28CED389B84C}" srcOrd="4" destOrd="0" presId="urn:microsoft.com/office/officeart/2018/2/layout/IconVerticalSolidList"/>
    <dgm:cxn modelId="{08E5175C-E912-48C0-BA28-21C9B7510BF2}" type="presParOf" srcId="{2CF638B0-21E1-41CE-9F8D-28CED389B84C}" destId="{61736021-E7E7-47D7-9381-26BF2929A7BC}" srcOrd="0" destOrd="0" presId="urn:microsoft.com/office/officeart/2018/2/layout/IconVerticalSolidList"/>
    <dgm:cxn modelId="{D250FD8B-3F14-4BBD-9786-E848A952CD88}" type="presParOf" srcId="{2CF638B0-21E1-41CE-9F8D-28CED389B84C}" destId="{754665D1-19DC-4F19-A558-314D83E275F6}" srcOrd="1" destOrd="0" presId="urn:microsoft.com/office/officeart/2018/2/layout/IconVerticalSolidList"/>
    <dgm:cxn modelId="{098EC5D5-DC39-462E-88C8-191376086BF0}" type="presParOf" srcId="{2CF638B0-21E1-41CE-9F8D-28CED389B84C}" destId="{EB1B6D2B-8A89-4501-A7A7-97B4474D8E7B}" srcOrd="2" destOrd="0" presId="urn:microsoft.com/office/officeart/2018/2/layout/IconVerticalSolidList"/>
    <dgm:cxn modelId="{5620B1FA-E234-4A83-A178-90638C43CFFB}" type="presParOf" srcId="{2CF638B0-21E1-41CE-9F8D-28CED389B84C}" destId="{05F7DE2D-7574-4433-A0DD-005B11AC0AAE}" srcOrd="3" destOrd="0" presId="urn:microsoft.com/office/officeart/2018/2/layout/IconVerticalSolidList"/>
    <dgm:cxn modelId="{E336CB0E-04FE-4BA2-9848-E130848938E0}" type="presParOf" srcId="{B473671B-2E85-4671-B463-D16014B446CB}" destId="{E400519E-3D84-4601-B327-0EFF2CFB98A1}" srcOrd="5" destOrd="0" presId="urn:microsoft.com/office/officeart/2018/2/layout/IconVerticalSolidList"/>
    <dgm:cxn modelId="{4D52D427-8870-433B-9980-AF1E0DB42626}" type="presParOf" srcId="{B473671B-2E85-4671-B463-D16014B446CB}" destId="{D6784385-7EF4-4BD3-B2C7-090F891F8B97}" srcOrd="6" destOrd="0" presId="urn:microsoft.com/office/officeart/2018/2/layout/IconVerticalSolidList"/>
    <dgm:cxn modelId="{B00B42E7-9822-471F-B49C-5A121478CCDA}" type="presParOf" srcId="{D6784385-7EF4-4BD3-B2C7-090F891F8B97}" destId="{B04E124B-4414-4EC1-9A3F-EE9C921BC279}" srcOrd="0" destOrd="0" presId="urn:microsoft.com/office/officeart/2018/2/layout/IconVerticalSolidList"/>
    <dgm:cxn modelId="{2BFC5210-F1B6-44A3-AC2E-507E747A167D}" type="presParOf" srcId="{D6784385-7EF4-4BD3-B2C7-090F891F8B97}" destId="{43CD07F3-5F35-4BBE-86A7-D3AF12BE5001}" srcOrd="1" destOrd="0" presId="urn:microsoft.com/office/officeart/2018/2/layout/IconVerticalSolidList"/>
    <dgm:cxn modelId="{11679065-63AB-4DD0-928C-7EE61C96E53C}" type="presParOf" srcId="{D6784385-7EF4-4BD3-B2C7-090F891F8B97}" destId="{017EE99E-09FB-4F71-A126-87A43EFA0F08}" srcOrd="2" destOrd="0" presId="urn:microsoft.com/office/officeart/2018/2/layout/IconVerticalSolidList"/>
    <dgm:cxn modelId="{72CA878E-EBA3-4065-AD46-71A49B41E8DC}" type="presParOf" srcId="{D6784385-7EF4-4BD3-B2C7-090F891F8B97}" destId="{FC305C24-D8C8-4D5D-B477-544AD904C5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22A388-1012-4999-A683-20DF319B1E68}"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75CBD4D1-567B-40BF-AE85-64FC47B86663}">
      <dgm:prSet/>
      <dgm:spPr/>
      <dgm:t>
        <a:bodyPr/>
        <a:lstStyle/>
        <a:p>
          <a:pPr>
            <a:lnSpc>
              <a:spcPct val="100000"/>
            </a:lnSpc>
          </a:pPr>
          <a:r>
            <a:rPr lang="en-GB" dirty="0"/>
            <a:t>Complete research into your allocated topic</a:t>
          </a:r>
          <a:endParaRPr lang="en-US" dirty="0"/>
        </a:p>
      </dgm:t>
    </dgm:pt>
    <dgm:pt modelId="{9994D550-50CD-46A6-8C8D-0774EBF40F17}" type="parTrans" cxnId="{0A1386EF-8258-4B1C-B53B-8A96AB6654EB}">
      <dgm:prSet/>
      <dgm:spPr/>
      <dgm:t>
        <a:bodyPr/>
        <a:lstStyle/>
        <a:p>
          <a:endParaRPr lang="en-US"/>
        </a:p>
      </dgm:t>
    </dgm:pt>
    <dgm:pt modelId="{58850432-E077-4C5B-889F-6A34156F9A07}" type="sibTrans" cxnId="{0A1386EF-8258-4B1C-B53B-8A96AB6654EB}">
      <dgm:prSet/>
      <dgm:spPr/>
      <dgm:t>
        <a:bodyPr/>
        <a:lstStyle/>
        <a:p>
          <a:pPr>
            <a:lnSpc>
              <a:spcPct val="100000"/>
            </a:lnSpc>
          </a:pPr>
          <a:endParaRPr lang="en-US"/>
        </a:p>
      </dgm:t>
    </dgm:pt>
    <dgm:pt modelId="{C0E95324-3B3D-42B9-936C-39BBAB031D4E}">
      <dgm:prSet/>
      <dgm:spPr/>
      <dgm:t>
        <a:bodyPr/>
        <a:lstStyle/>
        <a:p>
          <a:pPr>
            <a:lnSpc>
              <a:spcPct val="100000"/>
            </a:lnSpc>
          </a:pPr>
          <a:r>
            <a:rPr lang="en-GB"/>
            <a:t>Split your group into two (pros and cons)</a:t>
          </a:r>
          <a:endParaRPr lang="en-US"/>
        </a:p>
      </dgm:t>
    </dgm:pt>
    <dgm:pt modelId="{5901B91A-66D6-465C-9097-046D36027D1F}" type="parTrans" cxnId="{7B45B846-7356-4EFB-862E-A52D444076EA}">
      <dgm:prSet/>
      <dgm:spPr/>
      <dgm:t>
        <a:bodyPr/>
        <a:lstStyle/>
        <a:p>
          <a:endParaRPr lang="en-US"/>
        </a:p>
      </dgm:t>
    </dgm:pt>
    <dgm:pt modelId="{EAF7CDD9-B647-449C-93CF-DEAD91F9CD17}" type="sibTrans" cxnId="{7B45B846-7356-4EFB-862E-A52D444076EA}">
      <dgm:prSet/>
      <dgm:spPr/>
      <dgm:t>
        <a:bodyPr/>
        <a:lstStyle/>
        <a:p>
          <a:pPr>
            <a:lnSpc>
              <a:spcPct val="100000"/>
            </a:lnSpc>
          </a:pPr>
          <a:endParaRPr lang="en-US"/>
        </a:p>
      </dgm:t>
    </dgm:pt>
    <dgm:pt modelId="{00BA8551-C7CA-428C-999F-06A89643C76F}">
      <dgm:prSet/>
      <dgm:spPr/>
      <dgm:t>
        <a:bodyPr/>
        <a:lstStyle/>
        <a:p>
          <a:pPr>
            <a:lnSpc>
              <a:spcPct val="100000"/>
            </a:lnSpc>
          </a:pPr>
          <a:r>
            <a:rPr lang="en-GB" dirty="0"/>
            <a:t>Spend some time preparing your arguments with evidence to support your points</a:t>
          </a:r>
          <a:endParaRPr lang="en-US" dirty="0"/>
        </a:p>
      </dgm:t>
    </dgm:pt>
    <dgm:pt modelId="{22841866-8A48-44B6-81FF-0DFFB40BD7EE}" type="parTrans" cxnId="{E11AD762-1ABC-418B-AEF3-91FB73859C05}">
      <dgm:prSet/>
      <dgm:spPr/>
      <dgm:t>
        <a:bodyPr/>
        <a:lstStyle/>
        <a:p>
          <a:endParaRPr lang="en-US"/>
        </a:p>
      </dgm:t>
    </dgm:pt>
    <dgm:pt modelId="{9C06A90B-E9F5-4512-917F-CCBE68EA1502}" type="sibTrans" cxnId="{E11AD762-1ABC-418B-AEF3-91FB73859C05}">
      <dgm:prSet/>
      <dgm:spPr/>
      <dgm:t>
        <a:bodyPr/>
        <a:lstStyle/>
        <a:p>
          <a:pPr>
            <a:lnSpc>
              <a:spcPct val="100000"/>
            </a:lnSpc>
          </a:pPr>
          <a:endParaRPr lang="en-US"/>
        </a:p>
      </dgm:t>
    </dgm:pt>
    <dgm:pt modelId="{F679C5E8-C4A6-4392-90DD-DFF84BB27BC9}">
      <dgm:prSet/>
      <dgm:spPr/>
      <dgm:t>
        <a:bodyPr/>
        <a:lstStyle/>
        <a:p>
          <a:pPr>
            <a:lnSpc>
              <a:spcPct val="100000"/>
            </a:lnSpc>
          </a:pPr>
          <a:r>
            <a:rPr lang="en-GB" dirty="0"/>
            <a:t>You will debate your topic for 10 minutes</a:t>
          </a:r>
          <a:endParaRPr lang="en-US" dirty="0"/>
        </a:p>
      </dgm:t>
    </dgm:pt>
    <dgm:pt modelId="{66E60CE9-CA02-46D7-9EA7-CD1F7A6C52C5}" type="parTrans" cxnId="{59E428CC-FF38-4DBC-9C8E-52BD45DB1FA5}">
      <dgm:prSet/>
      <dgm:spPr/>
      <dgm:t>
        <a:bodyPr/>
        <a:lstStyle/>
        <a:p>
          <a:endParaRPr lang="en-US"/>
        </a:p>
      </dgm:t>
    </dgm:pt>
    <dgm:pt modelId="{C359DFC5-32AB-4173-A10F-CB3B03644E0F}" type="sibTrans" cxnId="{59E428CC-FF38-4DBC-9C8E-52BD45DB1FA5}">
      <dgm:prSet/>
      <dgm:spPr/>
      <dgm:t>
        <a:bodyPr/>
        <a:lstStyle/>
        <a:p>
          <a:pPr>
            <a:lnSpc>
              <a:spcPct val="100000"/>
            </a:lnSpc>
          </a:pPr>
          <a:endParaRPr lang="en-US"/>
        </a:p>
      </dgm:t>
    </dgm:pt>
    <dgm:pt modelId="{3AD1D47A-77D2-43FB-80D7-4964B7614A67}">
      <dgm:prSet/>
      <dgm:spPr/>
      <dgm:t>
        <a:bodyPr/>
        <a:lstStyle/>
        <a:p>
          <a:pPr>
            <a:lnSpc>
              <a:spcPct val="100000"/>
            </a:lnSpc>
          </a:pPr>
          <a:r>
            <a:rPr lang="en-GB"/>
            <a:t>Reflect on how it went and feedback to the class</a:t>
          </a:r>
          <a:endParaRPr lang="en-US"/>
        </a:p>
      </dgm:t>
    </dgm:pt>
    <dgm:pt modelId="{752C6B6F-E97F-45A2-81B0-1C31365F9A5C}" type="parTrans" cxnId="{3EC18A29-8AB8-4AE7-9E05-0EE39DCCC062}">
      <dgm:prSet/>
      <dgm:spPr/>
      <dgm:t>
        <a:bodyPr/>
        <a:lstStyle/>
        <a:p>
          <a:endParaRPr lang="en-US"/>
        </a:p>
      </dgm:t>
    </dgm:pt>
    <dgm:pt modelId="{281C0B19-33DC-4EFD-A9E8-98A6787F3AEA}" type="sibTrans" cxnId="{3EC18A29-8AB8-4AE7-9E05-0EE39DCCC062}">
      <dgm:prSet/>
      <dgm:spPr/>
      <dgm:t>
        <a:bodyPr/>
        <a:lstStyle/>
        <a:p>
          <a:pPr>
            <a:lnSpc>
              <a:spcPct val="100000"/>
            </a:lnSpc>
          </a:pPr>
          <a:endParaRPr lang="en-US"/>
        </a:p>
      </dgm:t>
    </dgm:pt>
    <dgm:pt modelId="{B35163EA-FA8C-44EE-9509-4E7DF0B652BF}">
      <dgm:prSet/>
      <dgm:spPr/>
      <dgm:t>
        <a:bodyPr/>
        <a:lstStyle/>
        <a:p>
          <a:pPr>
            <a:lnSpc>
              <a:spcPct val="100000"/>
            </a:lnSpc>
          </a:pPr>
          <a:r>
            <a:rPr lang="en-GB"/>
            <a:t>It is not about who wins the debate, it’s all about communicating effectively</a:t>
          </a:r>
          <a:endParaRPr lang="en-US"/>
        </a:p>
      </dgm:t>
    </dgm:pt>
    <dgm:pt modelId="{BE96DCD2-B2F8-4F32-AF65-AD9F58B89EF7}" type="parTrans" cxnId="{F184EF9A-8769-48CE-AE3F-0EFFECF60D3B}">
      <dgm:prSet/>
      <dgm:spPr/>
      <dgm:t>
        <a:bodyPr/>
        <a:lstStyle/>
        <a:p>
          <a:endParaRPr lang="en-US"/>
        </a:p>
      </dgm:t>
    </dgm:pt>
    <dgm:pt modelId="{485AC413-9214-4EEB-9384-09812BD64BE9}" type="sibTrans" cxnId="{F184EF9A-8769-48CE-AE3F-0EFFECF60D3B}">
      <dgm:prSet/>
      <dgm:spPr/>
      <dgm:t>
        <a:bodyPr/>
        <a:lstStyle/>
        <a:p>
          <a:endParaRPr lang="en-US"/>
        </a:p>
      </dgm:t>
    </dgm:pt>
    <dgm:pt modelId="{39D2667B-D685-46A7-8DD0-93B5F4A98952}" type="pres">
      <dgm:prSet presAssocID="{4922A388-1012-4999-A683-20DF319B1E68}" presName="root" presStyleCnt="0">
        <dgm:presLayoutVars>
          <dgm:dir/>
          <dgm:resizeHandles val="exact"/>
        </dgm:presLayoutVars>
      </dgm:prSet>
      <dgm:spPr/>
    </dgm:pt>
    <dgm:pt modelId="{22163B67-E510-4E15-8C58-5F0E1BA4BFB6}" type="pres">
      <dgm:prSet presAssocID="{4922A388-1012-4999-A683-20DF319B1E68}" presName="container" presStyleCnt="0">
        <dgm:presLayoutVars>
          <dgm:dir/>
          <dgm:resizeHandles val="exact"/>
        </dgm:presLayoutVars>
      </dgm:prSet>
      <dgm:spPr/>
    </dgm:pt>
    <dgm:pt modelId="{3B92DB7B-FFCB-4F7E-8034-4937D44574D0}" type="pres">
      <dgm:prSet presAssocID="{75CBD4D1-567B-40BF-AE85-64FC47B86663}" presName="compNode" presStyleCnt="0"/>
      <dgm:spPr/>
    </dgm:pt>
    <dgm:pt modelId="{CBAC2FA6-2E57-4799-A275-DC25F98A0617}" type="pres">
      <dgm:prSet presAssocID="{75CBD4D1-567B-40BF-AE85-64FC47B86663}" presName="iconBgRect" presStyleLbl="bgShp" presStyleIdx="0" presStyleCnt="6"/>
      <dgm:spPr/>
    </dgm:pt>
    <dgm:pt modelId="{E7E32418-D415-4DC4-8381-B479587FF57F}" type="pres">
      <dgm:prSet presAssocID="{75CBD4D1-567B-40BF-AE85-64FC47B8666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5F3A60D4-5C06-428A-9C67-2FDA493CC996}" type="pres">
      <dgm:prSet presAssocID="{75CBD4D1-567B-40BF-AE85-64FC47B86663}" presName="spaceRect" presStyleCnt="0"/>
      <dgm:spPr/>
    </dgm:pt>
    <dgm:pt modelId="{7657E15D-D4BF-44F2-9564-1B4FA1EB1DDF}" type="pres">
      <dgm:prSet presAssocID="{75CBD4D1-567B-40BF-AE85-64FC47B86663}" presName="textRect" presStyleLbl="revTx" presStyleIdx="0" presStyleCnt="6">
        <dgm:presLayoutVars>
          <dgm:chMax val="1"/>
          <dgm:chPref val="1"/>
        </dgm:presLayoutVars>
      </dgm:prSet>
      <dgm:spPr/>
    </dgm:pt>
    <dgm:pt modelId="{B5401F70-CA9A-4DF9-A8D0-0D4F83DAA785}" type="pres">
      <dgm:prSet presAssocID="{58850432-E077-4C5B-889F-6A34156F9A07}" presName="sibTrans" presStyleLbl="sibTrans2D1" presStyleIdx="0" presStyleCnt="0"/>
      <dgm:spPr/>
    </dgm:pt>
    <dgm:pt modelId="{01194A5B-437A-4203-AD90-41619BFB3497}" type="pres">
      <dgm:prSet presAssocID="{C0E95324-3B3D-42B9-936C-39BBAB031D4E}" presName="compNode" presStyleCnt="0"/>
      <dgm:spPr/>
    </dgm:pt>
    <dgm:pt modelId="{8A904622-B548-48D0-A016-C9246B49B663}" type="pres">
      <dgm:prSet presAssocID="{C0E95324-3B3D-42B9-936C-39BBAB031D4E}" presName="iconBgRect" presStyleLbl="bgShp" presStyleIdx="1" presStyleCnt="6"/>
      <dgm:spPr/>
    </dgm:pt>
    <dgm:pt modelId="{CBCBBC3D-7FE0-4577-9096-8EAE9FE1DB16}" type="pres">
      <dgm:prSet presAssocID="{C0E95324-3B3D-42B9-936C-39BBAB031D4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1332E112-1328-4353-AE56-B0C6E62EDC5E}" type="pres">
      <dgm:prSet presAssocID="{C0E95324-3B3D-42B9-936C-39BBAB031D4E}" presName="spaceRect" presStyleCnt="0"/>
      <dgm:spPr/>
    </dgm:pt>
    <dgm:pt modelId="{C3457811-1416-40A4-82D0-9C142294E64C}" type="pres">
      <dgm:prSet presAssocID="{C0E95324-3B3D-42B9-936C-39BBAB031D4E}" presName="textRect" presStyleLbl="revTx" presStyleIdx="1" presStyleCnt="6">
        <dgm:presLayoutVars>
          <dgm:chMax val="1"/>
          <dgm:chPref val="1"/>
        </dgm:presLayoutVars>
      </dgm:prSet>
      <dgm:spPr/>
    </dgm:pt>
    <dgm:pt modelId="{D449480C-6B80-4B01-83F3-C2086068EE9F}" type="pres">
      <dgm:prSet presAssocID="{EAF7CDD9-B647-449C-93CF-DEAD91F9CD17}" presName="sibTrans" presStyleLbl="sibTrans2D1" presStyleIdx="0" presStyleCnt="0"/>
      <dgm:spPr/>
    </dgm:pt>
    <dgm:pt modelId="{224E1DCC-3DA8-49DA-8966-8E93AD778B59}" type="pres">
      <dgm:prSet presAssocID="{00BA8551-C7CA-428C-999F-06A89643C76F}" presName="compNode" presStyleCnt="0"/>
      <dgm:spPr/>
    </dgm:pt>
    <dgm:pt modelId="{98DDD089-53ED-4209-9700-85F7890F8A65}" type="pres">
      <dgm:prSet presAssocID="{00BA8551-C7CA-428C-999F-06A89643C76F}" presName="iconBgRect" presStyleLbl="bgShp" presStyleIdx="2" presStyleCnt="6"/>
      <dgm:spPr/>
    </dgm:pt>
    <dgm:pt modelId="{EE28AAEB-6189-4CB1-94C4-E0B97AB8266D}" type="pres">
      <dgm:prSet presAssocID="{00BA8551-C7CA-428C-999F-06A89643C76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91D2AC6E-2B59-4108-A7E3-2CA56653B077}" type="pres">
      <dgm:prSet presAssocID="{00BA8551-C7CA-428C-999F-06A89643C76F}" presName="spaceRect" presStyleCnt="0"/>
      <dgm:spPr/>
    </dgm:pt>
    <dgm:pt modelId="{D3520C07-76D3-4F92-805A-6D29403A336D}" type="pres">
      <dgm:prSet presAssocID="{00BA8551-C7CA-428C-999F-06A89643C76F}" presName="textRect" presStyleLbl="revTx" presStyleIdx="2" presStyleCnt="6">
        <dgm:presLayoutVars>
          <dgm:chMax val="1"/>
          <dgm:chPref val="1"/>
        </dgm:presLayoutVars>
      </dgm:prSet>
      <dgm:spPr/>
    </dgm:pt>
    <dgm:pt modelId="{4AAF87F6-4E40-495A-8FAD-8CD6A2B82D28}" type="pres">
      <dgm:prSet presAssocID="{9C06A90B-E9F5-4512-917F-CCBE68EA1502}" presName="sibTrans" presStyleLbl="sibTrans2D1" presStyleIdx="0" presStyleCnt="0"/>
      <dgm:spPr/>
    </dgm:pt>
    <dgm:pt modelId="{EA70C5D7-A637-4A83-82AF-3CBA0DA15400}" type="pres">
      <dgm:prSet presAssocID="{F679C5E8-C4A6-4392-90DD-DFF84BB27BC9}" presName="compNode" presStyleCnt="0"/>
      <dgm:spPr/>
    </dgm:pt>
    <dgm:pt modelId="{A63CB188-B364-42A8-907B-76CA629AE5E6}" type="pres">
      <dgm:prSet presAssocID="{F679C5E8-C4A6-4392-90DD-DFF84BB27BC9}" presName="iconBgRect" presStyleLbl="bgShp" presStyleIdx="3" presStyleCnt="6"/>
      <dgm:spPr/>
    </dgm:pt>
    <dgm:pt modelId="{46ADC324-A08A-4C55-AFFE-9F2C2E8EDD46}" type="pres">
      <dgm:prSet presAssocID="{F679C5E8-C4A6-4392-90DD-DFF84BB27BC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5592BCC-E017-475B-B317-80A926793976}" type="pres">
      <dgm:prSet presAssocID="{F679C5E8-C4A6-4392-90DD-DFF84BB27BC9}" presName="spaceRect" presStyleCnt="0"/>
      <dgm:spPr/>
    </dgm:pt>
    <dgm:pt modelId="{2083444E-3EF8-4427-B793-369F930B1FAB}" type="pres">
      <dgm:prSet presAssocID="{F679C5E8-C4A6-4392-90DD-DFF84BB27BC9}" presName="textRect" presStyleLbl="revTx" presStyleIdx="3" presStyleCnt="6">
        <dgm:presLayoutVars>
          <dgm:chMax val="1"/>
          <dgm:chPref val="1"/>
        </dgm:presLayoutVars>
      </dgm:prSet>
      <dgm:spPr/>
    </dgm:pt>
    <dgm:pt modelId="{251512F1-5C22-46DE-9660-255105B90744}" type="pres">
      <dgm:prSet presAssocID="{C359DFC5-32AB-4173-A10F-CB3B03644E0F}" presName="sibTrans" presStyleLbl="sibTrans2D1" presStyleIdx="0" presStyleCnt="0"/>
      <dgm:spPr/>
    </dgm:pt>
    <dgm:pt modelId="{55BAB588-56CC-474F-9A77-737AC9A85708}" type="pres">
      <dgm:prSet presAssocID="{3AD1D47A-77D2-43FB-80D7-4964B7614A67}" presName="compNode" presStyleCnt="0"/>
      <dgm:spPr/>
    </dgm:pt>
    <dgm:pt modelId="{C8A7AACD-6A54-40FC-90D7-EB13698CF78C}" type="pres">
      <dgm:prSet presAssocID="{3AD1D47A-77D2-43FB-80D7-4964B7614A67}" presName="iconBgRect" presStyleLbl="bgShp" presStyleIdx="4" presStyleCnt="6"/>
      <dgm:spPr/>
    </dgm:pt>
    <dgm:pt modelId="{4C2321AC-F772-4144-9EA4-8A17C803AB47}" type="pres">
      <dgm:prSet presAssocID="{3AD1D47A-77D2-43FB-80D7-4964B7614A6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ought bubble"/>
        </a:ext>
      </dgm:extLst>
    </dgm:pt>
    <dgm:pt modelId="{ABB99F61-4E9F-4A8D-B4A1-43DB4D5B5186}" type="pres">
      <dgm:prSet presAssocID="{3AD1D47A-77D2-43FB-80D7-4964B7614A67}" presName="spaceRect" presStyleCnt="0"/>
      <dgm:spPr/>
    </dgm:pt>
    <dgm:pt modelId="{4D7C1CE0-79BD-4E99-8884-CE66611C0492}" type="pres">
      <dgm:prSet presAssocID="{3AD1D47A-77D2-43FB-80D7-4964B7614A67}" presName="textRect" presStyleLbl="revTx" presStyleIdx="4" presStyleCnt="6">
        <dgm:presLayoutVars>
          <dgm:chMax val="1"/>
          <dgm:chPref val="1"/>
        </dgm:presLayoutVars>
      </dgm:prSet>
      <dgm:spPr/>
    </dgm:pt>
    <dgm:pt modelId="{9631A82D-AD28-4E94-ACE7-23F9A5D93946}" type="pres">
      <dgm:prSet presAssocID="{281C0B19-33DC-4EFD-A9E8-98A6787F3AEA}" presName="sibTrans" presStyleLbl="sibTrans2D1" presStyleIdx="0" presStyleCnt="0"/>
      <dgm:spPr/>
    </dgm:pt>
    <dgm:pt modelId="{7878A386-C395-4669-A270-57D1073E15FA}" type="pres">
      <dgm:prSet presAssocID="{B35163EA-FA8C-44EE-9509-4E7DF0B652BF}" presName="compNode" presStyleCnt="0"/>
      <dgm:spPr/>
    </dgm:pt>
    <dgm:pt modelId="{237A7C3C-FA3E-4FD5-9C31-95F96A83C2AA}" type="pres">
      <dgm:prSet presAssocID="{B35163EA-FA8C-44EE-9509-4E7DF0B652BF}" presName="iconBgRect" presStyleLbl="bgShp" presStyleIdx="5" presStyleCnt="6"/>
      <dgm:spPr/>
    </dgm:pt>
    <dgm:pt modelId="{29C4413B-915D-4E4B-809D-0DE1CAE6FFB1}" type="pres">
      <dgm:prSet presAssocID="{B35163EA-FA8C-44EE-9509-4E7DF0B652B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2AC33412-D81C-4B9A-BF92-8116E136F961}" type="pres">
      <dgm:prSet presAssocID="{B35163EA-FA8C-44EE-9509-4E7DF0B652BF}" presName="spaceRect" presStyleCnt="0"/>
      <dgm:spPr/>
    </dgm:pt>
    <dgm:pt modelId="{889F2739-5BF1-42CE-A47C-B5128DFB36B3}" type="pres">
      <dgm:prSet presAssocID="{B35163EA-FA8C-44EE-9509-4E7DF0B652BF}" presName="textRect" presStyleLbl="revTx" presStyleIdx="5" presStyleCnt="6">
        <dgm:presLayoutVars>
          <dgm:chMax val="1"/>
          <dgm:chPref val="1"/>
        </dgm:presLayoutVars>
      </dgm:prSet>
      <dgm:spPr/>
    </dgm:pt>
  </dgm:ptLst>
  <dgm:cxnLst>
    <dgm:cxn modelId="{CE2AF616-A911-4DBB-BB15-C5D6303FD3A3}" type="presOf" srcId="{281C0B19-33DC-4EFD-A9E8-98A6787F3AEA}" destId="{9631A82D-AD28-4E94-ACE7-23F9A5D93946}" srcOrd="0" destOrd="0" presId="urn:microsoft.com/office/officeart/2018/2/layout/IconCircleList"/>
    <dgm:cxn modelId="{136E8929-20BB-4D16-B7A3-B2130465800E}" type="presOf" srcId="{F679C5E8-C4A6-4392-90DD-DFF84BB27BC9}" destId="{2083444E-3EF8-4427-B793-369F930B1FAB}" srcOrd="0" destOrd="0" presId="urn:microsoft.com/office/officeart/2018/2/layout/IconCircleList"/>
    <dgm:cxn modelId="{3EC18A29-8AB8-4AE7-9E05-0EE39DCCC062}" srcId="{4922A388-1012-4999-A683-20DF319B1E68}" destId="{3AD1D47A-77D2-43FB-80D7-4964B7614A67}" srcOrd="4" destOrd="0" parTransId="{752C6B6F-E97F-45A2-81B0-1C31365F9A5C}" sibTransId="{281C0B19-33DC-4EFD-A9E8-98A6787F3AEA}"/>
    <dgm:cxn modelId="{E11AD762-1ABC-418B-AEF3-91FB73859C05}" srcId="{4922A388-1012-4999-A683-20DF319B1E68}" destId="{00BA8551-C7CA-428C-999F-06A89643C76F}" srcOrd="2" destOrd="0" parTransId="{22841866-8A48-44B6-81FF-0DFFB40BD7EE}" sibTransId="{9C06A90B-E9F5-4512-917F-CCBE68EA1502}"/>
    <dgm:cxn modelId="{7B45B846-7356-4EFB-862E-A52D444076EA}" srcId="{4922A388-1012-4999-A683-20DF319B1E68}" destId="{C0E95324-3B3D-42B9-936C-39BBAB031D4E}" srcOrd="1" destOrd="0" parTransId="{5901B91A-66D6-465C-9097-046D36027D1F}" sibTransId="{EAF7CDD9-B647-449C-93CF-DEAD91F9CD17}"/>
    <dgm:cxn modelId="{B6E83073-7B08-44E9-A085-A9E0475C1BC5}" type="presOf" srcId="{00BA8551-C7CA-428C-999F-06A89643C76F}" destId="{D3520C07-76D3-4F92-805A-6D29403A336D}" srcOrd="0" destOrd="0" presId="urn:microsoft.com/office/officeart/2018/2/layout/IconCircleList"/>
    <dgm:cxn modelId="{5AFAD17E-8622-45B6-BE7E-FA0DC34EFC89}" type="presOf" srcId="{9C06A90B-E9F5-4512-917F-CCBE68EA1502}" destId="{4AAF87F6-4E40-495A-8FAD-8CD6A2B82D28}" srcOrd="0" destOrd="0" presId="urn:microsoft.com/office/officeart/2018/2/layout/IconCircleList"/>
    <dgm:cxn modelId="{14A80185-F14E-422C-B1D3-BA249B9F1F1B}" type="presOf" srcId="{58850432-E077-4C5B-889F-6A34156F9A07}" destId="{B5401F70-CA9A-4DF9-A8D0-0D4F83DAA785}" srcOrd="0" destOrd="0" presId="urn:microsoft.com/office/officeart/2018/2/layout/IconCircleList"/>
    <dgm:cxn modelId="{9177568E-DD2F-48E6-95F7-6574EE0AE192}" type="presOf" srcId="{3AD1D47A-77D2-43FB-80D7-4964B7614A67}" destId="{4D7C1CE0-79BD-4E99-8884-CE66611C0492}" srcOrd="0" destOrd="0" presId="urn:microsoft.com/office/officeart/2018/2/layout/IconCircleList"/>
    <dgm:cxn modelId="{F184EF9A-8769-48CE-AE3F-0EFFECF60D3B}" srcId="{4922A388-1012-4999-A683-20DF319B1E68}" destId="{B35163EA-FA8C-44EE-9509-4E7DF0B652BF}" srcOrd="5" destOrd="0" parTransId="{BE96DCD2-B2F8-4F32-AF65-AD9F58B89EF7}" sibTransId="{485AC413-9214-4EEB-9384-09812BD64BE9}"/>
    <dgm:cxn modelId="{73B572A6-BE61-4E3F-B113-D5B6682B4CCF}" type="presOf" srcId="{4922A388-1012-4999-A683-20DF319B1E68}" destId="{39D2667B-D685-46A7-8DD0-93B5F4A98952}" srcOrd="0" destOrd="0" presId="urn:microsoft.com/office/officeart/2018/2/layout/IconCircleList"/>
    <dgm:cxn modelId="{59E428CC-FF38-4DBC-9C8E-52BD45DB1FA5}" srcId="{4922A388-1012-4999-A683-20DF319B1E68}" destId="{F679C5E8-C4A6-4392-90DD-DFF84BB27BC9}" srcOrd="3" destOrd="0" parTransId="{66E60CE9-CA02-46D7-9EA7-CD1F7A6C52C5}" sibTransId="{C359DFC5-32AB-4173-A10F-CB3B03644E0F}"/>
    <dgm:cxn modelId="{0B67D3CE-B6EC-42A0-96FF-B5BA20D1694B}" type="presOf" srcId="{C0E95324-3B3D-42B9-936C-39BBAB031D4E}" destId="{C3457811-1416-40A4-82D0-9C142294E64C}" srcOrd="0" destOrd="0" presId="urn:microsoft.com/office/officeart/2018/2/layout/IconCircleList"/>
    <dgm:cxn modelId="{57B38FD2-FD81-452E-9D84-AD13EE8ACC90}" type="presOf" srcId="{C359DFC5-32AB-4173-A10F-CB3B03644E0F}" destId="{251512F1-5C22-46DE-9660-255105B90744}" srcOrd="0" destOrd="0" presId="urn:microsoft.com/office/officeart/2018/2/layout/IconCircleList"/>
    <dgm:cxn modelId="{8B10A1EC-5414-47A3-B399-9C6F30DAD8DD}" type="presOf" srcId="{EAF7CDD9-B647-449C-93CF-DEAD91F9CD17}" destId="{D449480C-6B80-4B01-83F3-C2086068EE9F}" srcOrd="0" destOrd="0" presId="urn:microsoft.com/office/officeart/2018/2/layout/IconCircleList"/>
    <dgm:cxn modelId="{0A1386EF-8258-4B1C-B53B-8A96AB6654EB}" srcId="{4922A388-1012-4999-A683-20DF319B1E68}" destId="{75CBD4D1-567B-40BF-AE85-64FC47B86663}" srcOrd="0" destOrd="0" parTransId="{9994D550-50CD-46A6-8C8D-0774EBF40F17}" sibTransId="{58850432-E077-4C5B-889F-6A34156F9A07}"/>
    <dgm:cxn modelId="{473194F3-6A4E-43F2-B2C3-1C7A6741463D}" type="presOf" srcId="{B35163EA-FA8C-44EE-9509-4E7DF0B652BF}" destId="{889F2739-5BF1-42CE-A47C-B5128DFB36B3}" srcOrd="0" destOrd="0" presId="urn:microsoft.com/office/officeart/2018/2/layout/IconCircleList"/>
    <dgm:cxn modelId="{8C6E97F4-6FBB-41FE-BD36-C0C405FC6FF7}" type="presOf" srcId="{75CBD4D1-567B-40BF-AE85-64FC47B86663}" destId="{7657E15D-D4BF-44F2-9564-1B4FA1EB1DDF}" srcOrd="0" destOrd="0" presId="urn:microsoft.com/office/officeart/2018/2/layout/IconCircleList"/>
    <dgm:cxn modelId="{BAA65653-4B46-434B-86BD-CF8CB97590A9}" type="presParOf" srcId="{39D2667B-D685-46A7-8DD0-93B5F4A98952}" destId="{22163B67-E510-4E15-8C58-5F0E1BA4BFB6}" srcOrd="0" destOrd="0" presId="urn:microsoft.com/office/officeart/2018/2/layout/IconCircleList"/>
    <dgm:cxn modelId="{5AE6FAB4-F060-4115-931B-2BD9BCF82527}" type="presParOf" srcId="{22163B67-E510-4E15-8C58-5F0E1BA4BFB6}" destId="{3B92DB7B-FFCB-4F7E-8034-4937D44574D0}" srcOrd="0" destOrd="0" presId="urn:microsoft.com/office/officeart/2018/2/layout/IconCircleList"/>
    <dgm:cxn modelId="{4FFF753B-BE9C-4A5B-A154-A11251560219}" type="presParOf" srcId="{3B92DB7B-FFCB-4F7E-8034-4937D44574D0}" destId="{CBAC2FA6-2E57-4799-A275-DC25F98A0617}" srcOrd="0" destOrd="0" presId="urn:microsoft.com/office/officeart/2018/2/layout/IconCircleList"/>
    <dgm:cxn modelId="{F35A1DCE-6500-46A9-AD8B-5140AF5CC539}" type="presParOf" srcId="{3B92DB7B-FFCB-4F7E-8034-4937D44574D0}" destId="{E7E32418-D415-4DC4-8381-B479587FF57F}" srcOrd="1" destOrd="0" presId="urn:microsoft.com/office/officeart/2018/2/layout/IconCircleList"/>
    <dgm:cxn modelId="{DFC4B827-1A29-4DD9-85D8-396166EC497C}" type="presParOf" srcId="{3B92DB7B-FFCB-4F7E-8034-4937D44574D0}" destId="{5F3A60D4-5C06-428A-9C67-2FDA493CC996}" srcOrd="2" destOrd="0" presId="urn:microsoft.com/office/officeart/2018/2/layout/IconCircleList"/>
    <dgm:cxn modelId="{1A236E87-66A7-4524-8889-33777739A702}" type="presParOf" srcId="{3B92DB7B-FFCB-4F7E-8034-4937D44574D0}" destId="{7657E15D-D4BF-44F2-9564-1B4FA1EB1DDF}" srcOrd="3" destOrd="0" presId="urn:microsoft.com/office/officeart/2018/2/layout/IconCircleList"/>
    <dgm:cxn modelId="{87A2047C-F7BD-4946-B7BD-6479AD91DD54}" type="presParOf" srcId="{22163B67-E510-4E15-8C58-5F0E1BA4BFB6}" destId="{B5401F70-CA9A-4DF9-A8D0-0D4F83DAA785}" srcOrd="1" destOrd="0" presId="urn:microsoft.com/office/officeart/2018/2/layout/IconCircleList"/>
    <dgm:cxn modelId="{D97E675F-4993-4AA0-9546-0ABA1306E3EA}" type="presParOf" srcId="{22163B67-E510-4E15-8C58-5F0E1BA4BFB6}" destId="{01194A5B-437A-4203-AD90-41619BFB3497}" srcOrd="2" destOrd="0" presId="urn:microsoft.com/office/officeart/2018/2/layout/IconCircleList"/>
    <dgm:cxn modelId="{454D745A-5E10-4994-8037-055C79802140}" type="presParOf" srcId="{01194A5B-437A-4203-AD90-41619BFB3497}" destId="{8A904622-B548-48D0-A016-C9246B49B663}" srcOrd="0" destOrd="0" presId="urn:microsoft.com/office/officeart/2018/2/layout/IconCircleList"/>
    <dgm:cxn modelId="{423C44D1-AB8F-4405-A041-F09323F87519}" type="presParOf" srcId="{01194A5B-437A-4203-AD90-41619BFB3497}" destId="{CBCBBC3D-7FE0-4577-9096-8EAE9FE1DB16}" srcOrd="1" destOrd="0" presId="urn:microsoft.com/office/officeart/2018/2/layout/IconCircleList"/>
    <dgm:cxn modelId="{14803891-42FE-43EF-B4B8-FDAA64A0A631}" type="presParOf" srcId="{01194A5B-437A-4203-AD90-41619BFB3497}" destId="{1332E112-1328-4353-AE56-B0C6E62EDC5E}" srcOrd="2" destOrd="0" presId="urn:microsoft.com/office/officeart/2018/2/layout/IconCircleList"/>
    <dgm:cxn modelId="{8C5C01C0-03A6-4561-9C0C-05AA9137D6D0}" type="presParOf" srcId="{01194A5B-437A-4203-AD90-41619BFB3497}" destId="{C3457811-1416-40A4-82D0-9C142294E64C}" srcOrd="3" destOrd="0" presId="urn:microsoft.com/office/officeart/2018/2/layout/IconCircleList"/>
    <dgm:cxn modelId="{439A9D95-8F14-4C3D-8996-118E987D864C}" type="presParOf" srcId="{22163B67-E510-4E15-8C58-5F0E1BA4BFB6}" destId="{D449480C-6B80-4B01-83F3-C2086068EE9F}" srcOrd="3" destOrd="0" presId="urn:microsoft.com/office/officeart/2018/2/layout/IconCircleList"/>
    <dgm:cxn modelId="{C7A574C2-5993-4C23-8939-F184EB56D5EA}" type="presParOf" srcId="{22163B67-E510-4E15-8C58-5F0E1BA4BFB6}" destId="{224E1DCC-3DA8-49DA-8966-8E93AD778B59}" srcOrd="4" destOrd="0" presId="urn:microsoft.com/office/officeart/2018/2/layout/IconCircleList"/>
    <dgm:cxn modelId="{6E41914C-E506-4542-B6B2-08540C1D3A46}" type="presParOf" srcId="{224E1DCC-3DA8-49DA-8966-8E93AD778B59}" destId="{98DDD089-53ED-4209-9700-85F7890F8A65}" srcOrd="0" destOrd="0" presId="urn:microsoft.com/office/officeart/2018/2/layout/IconCircleList"/>
    <dgm:cxn modelId="{6E8492CA-F3F9-4FB8-940C-B0088AFEB50B}" type="presParOf" srcId="{224E1DCC-3DA8-49DA-8966-8E93AD778B59}" destId="{EE28AAEB-6189-4CB1-94C4-E0B97AB8266D}" srcOrd="1" destOrd="0" presId="urn:microsoft.com/office/officeart/2018/2/layout/IconCircleList"/>
    <dgm:cxn modelId="{C4B4F6E7-54CC-437C-BBF5-0F088E03174F}" type="presParOf" srcId="{224E1DCC-3DA8-49DA-8966-8E93AD778B59}" destId="{91D2AC6E-2B59-4108-A7E3-2CA56653B077}" srcOrd="2" destOrd="0" presId="urn:microsoft.com/office/officeart/2018/2/layout/IconCircleList"/>
    <dgm:cxn modelId="{E0DCD045-8F6F-4C81-AEA1-A6026E9F94F7}" type="presParOf" srcId="{224E1DCC-3DA8-49DA-8966-8E93AD778B59}" destId="{D3520C07-76D3-4F92-805A-6D29403A336D}" srcOrd="3" destOrd="0" presId="urn:microsoft.com/office/officeart/2018/2/layout/IconCircleList"/>
    <dgm:cxn modelId="{45EA9EE4-24D4-4200-A803-0B7E2965E7BF}" type="presParOf" srcId="{22163B67-E510-4E15-8C58-5F0E1BA4BFB6}" destId="{4AAF87F6-4E40-495A-8FAD-8CD6A2B82D28}" srcOrd="5" destOrd="0" presId="urn:microsoft.com/office/officeart/2018/2/layout/IconCircleList"/>
    <dgm:cxn modelId="{AA511AD9-40B9-4066-AAA4-47A60E6A0403}" type="presParOf" srcId="{22163B67-E510-4E15-8C58-5F0E1BA4BFB6}" destId="{EA70C5D7-A637-4A83-82AF-3CBA0DA15400}" srcOrd="6" destOrd="0" presId="urn:microsoft.com/office/officeart/2018/2/layout/IconCircleList"/>
    <dgm:cxn modelId="{3AEC8C52-6F8B-413F-B5BF-2AA612255C2B}" type="presParOf" srcId="{EA70C5D7-A637-4A83-82AF-3CBA0DA15400}" destId="{A63CB188-B364-42A8-907B-76CA629AE5E6}" srcOrd="0" destOrd="0" presId="urn:microsoft.com/office/officeart/2018/2/layout/IconCircleList"/>
    <dgm:cxn modelId="{128AD431-75B7-4DD4-8B1B-471139E36CE5}" type="presParOf" srcId="{EA70C5D7-A637-4A83-82AF-3CBA0DA15400}" destId="{46ADC324-A08A-4C55-AFFE-9F2C2E8EDD46}" srcOrd="1" destOrd="0" presId="urn:microsoft.com/office/officeart/2018/2/layout/IconCircleList"/>
    <dgm:cxn modelId="{F2E2BBF0-ED5A-4B91-99D2-E484BD91D15D}" type="presParOf" srcId="{EA70C5D7-A637-4A83-82AF-3CBA0DA15400}" destId="{35592BCC-E017-475B-B317-80A926793976}" srcOrd="2" destOrd="0" presId="urn:microsoft.com/office/officeart/2018/2/layout/IconCircleList"/>
    <dgm:cxn modelId="{379D4A7F-DA41-4352-8949-4C395D4BE067}" type="presParOf" srcId="{EA70C5D7-A637-4A83-82AF-3CBA0DA15400}" destId="{2083444E-3EF8-4427-B793-369F930B1FAB}" srcOrd="3" destOrd="0" presId="urn:microsoft.com/office/officeart/2018/2/layout/IconCircleList"/>
    <dgm:cxn modelId="{62B19232-B136-493D-A99F-54E711D0043E}" type="presParOf" srcId="{22163B67-E510-4E15-8C58-5F0E1BA4BFB6}" destId="{251512F1-5C22-46DE-9660-255105B90744}" srcOrd="7" destOrd="0" presId="urn:microsoft.com/office/officeart/2018/2/layout/IconCircleList"/>
    <dgm:cxn modelId="{7819E692-E313-41CA-A9F2-6CFBCD555BED}" type="presParOf" srcId="{22163B67-E510-4E15-8C58-5F0E1BA4BFB6}" destId="{55BAB588-56CC-474F-9A77-737AC9A85708}" srcOrd="8" destOrd="0" presId="urn:microsoft.com/office/officeart/2018/2/layout/IconCircleList"/>
    <dgm:cxn modelId="{933F1934-6F4F-4FE8-91E2-DBFDA6C1AB52}" type="presParOf" srcId="{55BAB588-56CC-474F-9A77-737AC9A85708}" destId="{C8A7AACD-6A54-40FC-90D7-EB13698CF78C}" srcOrd="0" destOrd="0" presId="urn:microsoft.com/office/officeart/2018/2/layout/IconCircleList"/>
    <dgm:cxn modelId="{4FAD372C-9C1F-400B-95BB-E2BED7115824}" type="presParOf" srcId="{55BAB588-56CC-474F-9A77-737AC9A85708}" destId="{4C2321AC-F772-4144-9EA4-8A17C803AB47}" srcOrd="1" destOrd="0" presId="urn:microsoft.com/office/officeart/2018/2/layout/IconCircleList"/>
    <dgm:cxn modelId="{1DFB4591-06C5-4A68-AC6B-494C82AF6B7A}" type="presParOf" srcId="{55BAB588-56CC-474F-9A77-737AC9A85708}" destId="{ABB99F61-4E9F-4A8D-B4A1-43DB4D5B5186}" srcOrd="2" destOrd="0" presId="urn:microsoft.com/office/officeart/2018/2/layout/IconCircleList"/>
    <dgm:cxn modelId="{72F511A6-64F4-4AE9-AB6E-6A46FD176939}" type="presParOf" srcId="{55BAB588-56CC-474F-9A77-737AC9A85708}" destId="{4D7C1CE0-79BD-4E99-8884-CE66611C0492}" srcOrd="3" destOrd="0" presId="urn:microsoft.com/office/officeart/2018/2/layout/IconCircleList"/>
    <dgm:cxn modelId="{876E4224-F3FF-408A-BEE4-E78C442CEF26}" type="presParOf" srcId="{22163B67-E510-4E15-8C58-5F0E1BA4BFB6}" destId="{9631A82D-AD28-4E94-ACE7-23F9A5D93946}" srcOrd="9" destOrd="0" presId="urn:microsoft.com/office/officeart/2018/2/layout/IconCircleList"/>
    <dgm:cxn modelId="{310A439C-2F16-4F0F-915F-80C4060A79FF}" type="presParOf" srcId="{22163B67-E510-4E15-8C58-5F0E1BA4BFB6}" destId="{7878A386-C395-4669-A270-57D1073E15FA}" srcOrd="10" destOrd="0" presId="urn:microsoft.com/office/officeart/2018/2/layout/IconCircleList"/>
    <dgm:cxn modelId="{24EB7A35-EC53-4828-8262-2EE4048C6D47}" type="presParOf" srcId="{7878A386-C395-4669-A270-57D1073E15FA}" destId="{237A7C3C-FA3E-4FD5-9C31-95F96A83C2AA}" srcOrd="0" destOrd="0" presId="urn:microsoft.com/office/officeart/2018/2/layout/IconCircleList"/>
    <dgm:cxn modelId="{5D2EA71F-DB41-4F99-9301-DAB17F7D1AC5}" type="presParOf" srcId="{7878A386-C395-4669-A270-57D1073E15FA}" destId="{29C4413B-915D-4E4B-809D-0DE1CAE6FFB1}" srcOrd="1" destOrd="0" presId="urn:microsoft.com/office/officeart/2018/2/layout/IconCircleList"/>
    <dgm:cxn modelId="{6728D1B7-2886-4B65-B814-6FB5F9477371}" type="presParOf" srcId="{7878A386-C395-4669-A270-57D1073E15FA}" destId="{2AC33412-D81C-4B9A-BF92-8116E136F961}" srcOrd="2" destOrd="0" presId="urn:microsoft.com/office/officeart/2018/2/layout/IconCircleList"/>
    <dgm:cxn modelId="{2420BD0A-66F4-4EAA-8F05-E4330B056E2D}" type="presParOf" srcId="{7878A386-C395-4669-A270-57D1073E15FA}" destId="{889F2739-5BF1-42CE-A47C-B5128DFB36B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E658BC-23E5-46E9-8C85-0ABE9CA804B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5F6D80E-811C-424D-B23A-F607255B838F}">
      <dgm:prSet/>
      <dgm:spPr/>
      <dgm:t>
        <a:bodyPr/>
        <a:lstStyle/>
        <a:p>
          <a:r>
            <a:rPr lang="en-GB"/>
            <a:t>Write down three words you associate with conflict at work. </a:t>
          </a:r>
          <a:endParaRPr lang="en-US"/>
        </a:p>
      </dgm:t>
    </dgm:pt>
    <dgm:pt modelId="{728D1E38-E6A4-4198-AB51-F7E968F2A1C7}" type="parTrans" cxnId="{95C74923-05D9-4609-B503-24B0D7355D3A}">
      <dgm:prSet/>
      <dgm:spPr/>
      <dgm:t>
        <a:bodyPr/>
        <a:lstStyle/>
        <a:p>
          <a:endParaRPr lang="en-US"/>
        </a:p>
      </dgm:t>
    </dgm:pt>
    <dgm:pt modelId="{E5AEABD0-E544-449E-83C2-9A6CD1D71E13}" type="sibTrans" cxnId="{95C74923-05D9-4609-B503-24B0D7355D3A}">
      <dgm:prSet/>
      <dgm:spPr/>
      <dgm:t>
        <a:bodyPr/>
        <a:lstStyle/>
        <a:p>
          <a:endParaRPr lang="en-US"/>
        </a:p>
      </dgm:t>
    </dgm:pt>
    <dgm:pt modelId="{0BD9CAFF-4E6A-4618-B453-D356603AD0D3}">
      <dgm:prSet/>
      <dgm:spPr/>
      <dgm:t>
        <a:bodyPr/>
        <a:lstStyle/>
        <a:p>
          <a:r>
            <a:rPr lang="en-GB"/>
            <a:t>In pairs, share your words and identify any similarities/differences.</a:t>
          </a:r>
          <a:endParaRPr lang="en-US"/>
        </a:p>
      </dgm:t>
    </dgm:pt>
    <dgm:pt modelId="{EC15DA59-6A16-40B6-8DA5-D23232F32B5A}" type="parTrans" cxnId="{58E440CB-0028-4055-9E48-6444798B8C1C}">
      <dgm:prSet/>
      <dgm:spPr/>
      <dgm:t>
        <a:bodyPr/>
        <a:lstStyle/>
        <a:p>
          <a:endParaRPr lang="en-US"/>
        </a:p>
      </dgm:t>
    </dgm:pt>
    <dgm:pt modelId="{EA81392C-D278-4570-9173-3A88056C3519}" type="sibTrans" cxnId="{58E440CB-0028-4055-9E48-6444798B8C1C}">
      <dgm:prSet/>
      <dgm:spPr/>
      <dgm:t>
        <a:bodyPr/>
        <a:lstStyle/>
        <a:p>
          <a:endParaRPr lang="en-US"/>
        </a:p>
      </dgm:t>
    </dgm:pt>
    <dgm:pt modelId="{B65516E4-EE5B-498D-AF7A-1B547C17E974}" type="pres">
      <dgm:prSet presAssocID="{CCE658BC-23E5-46E9-8C85-0ABE9CA804B2}" presName="root" presStyleCnt="0">
        <dgm:presLayoutVars>
          <dgm:dir/>
          <dgm:resizeHandles val="exact"/>
        </dgm:presLayoutVars>
      </dgm:prSet>
      <dgm:spPr/>
    </dgm:pt>
    <dgm:pt modelId="{876A9249-C7BC-4BF3-911F-3DE8F681CC90}" type="pres">
      <dgm:prSet presAssocID="{B5F6D80E-811C-424D-B23A-F607255B838F}" presName="compNode" presStyleCnt="0"/>
      <dgm:spPr/>
    </dgm:pt>
    <dgm:pt modelId="{3929E9D0-17FC-43E6-8231-3AF9509E3A4D}" type="pres">
      <dgm:prSet presAssocID="{B5F6D80E-811C-424D-B23A-F607255B838F}" presName="bgRect" presStyleLbl="bgShp" presStyleIdx="0" presStyleCnt="2"/>
      <dgm:spPr/>
    </dgm:pt>
    <dgm:pt modelId="{49B3F817-E559-4BEB-9A3C-C0DF3DC8CF55}" type="pres">
      <dgm:prSet presAssocID="{B5F6D80E-811C-424D-B23A-F607255B838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3FF3657A-C31F-4A7C-8EF5-538AD7293F72}" type="pres">
      <dgm:prSet presAssocID="{B5F6D80E-811C-424D-B23A-F607255B838F}" presName="spaceRect" presStyleCnt="0"/>
      <dgm:spPr/>
    </dgm:pt>
    <dgm:pt modelId="{6886C9F4-6745-47D2-84B1-D10B99616D94}" type="pres">
      <dgm:prSet presAssocID="{B5F6D80E-811C-424D-B23A-F607255B838F}" presName="parTx" presStyleLbl="revTx" presStyleIdx="0" presStyleCnt="2">
        <dgm:presLayoutVars>
          <dgm:chMax val="0"/>
          <dgm:chPref val="0"/>
        </dgm:presLayoutVars>
      </dgm:prSet>
      <dgm:spPr/>
    </dgm:pt>
    <dgm:pt modelId="{2EF56FE0-46A7-4DFD-968A-92B0AB72D1FB}" type="pres">
      <dgm:prSet presAssocID="{E5AEABD0-E544-449E-83C2-9A6CD1D71E13}" presName="sibTrans" presStyleCnt="0"/>
      <dgm:spPr/>
    </dgm:pt>
    <dgm:pt modelId="{73E0C389-A688-4CBE-918B-5F603FB8CCAE}" type="pres">
      <dgm:prSet presAssocID="{0BD9CAFF-4E6A-4618-B453-D356603AD0D3}" presName="compNode" presStyleCnt="0"/>
      <dgm:spPr/>
    </dgm:pt>
    <dgm:pt modelId="{425A4A9A-5A26-49D7-AD4E-95A3D13D2AF3}" type="pres">
      <dgm:prSet presAssocID="{0BD9CAFF-4E6A-4618-B453-D356603AD0D3}" presName="bgRect" presStyleLbl="bgShp" presStyleIdx="1" presStyleCnt="2"/>
      <dgm:spPr/>
    </dgm:pt>
    <dgm:pt modelId="{A65EC6B5-1AAA-4578-8C47-13400BBC52AF}" type="pres">
      <dgm:prSet presAssocID="{0BD9CAFF-4E6A-4618-B453-D356603AD0D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6404A2A4-4AD1-460F-BD51-DDBD875A5F51}" type="pres">
      <dgm:prSet presAssocID="{0BD9CAFF-4E6A-4618-B453-D356603AD0D3}" presName="spaceRect" presStyleCnt="0"/>
      <dgm:spPr/>
    </dgm:pt>
    <dgm:pt modelId="{A8200877-7461-4EC9-BB94-B3F18C7BFD2D}" type="pres">
      <dgm:prSet presAssocID="{0BD9CAFF-4E6A-4618-B453-D356603AD0D3}" presName="parTx" presStyleLbl="revTx" presStyleIdx="1" presStyleCnt="2">
        <dgm:presLayoutVars>
          <dgm:chMax val="0"/>
          <dgm:chPref val="0"/>
        </dgm:presLayoutVars>
      </dgm:prSet>
      <dgm:spPr/>
    </dgm:pt>
  </dgm:ptLst>
  <dgm:cxnLst>
    <dgm:cxn modelId="{95C74923-05D9-4609-B503-24B0D7355D3A}" srcId="{CCE658BC-23E5-46E9-8C85-0ABE9CA804B2}" destId="{B5F6D80E-811C-424D-B23A-F607255B838F}" srcOrd="0" destOrd="0" parTransId="{728D1E38-E6A4-4198-AB51-F7E968F2A1C7}" sibTransId="{E5AEABD0-E544-449E-83C2-9A6CD1D71E13}"/>
    <dgm:cxn modelId="{5039F038-7238-4AF7-836B-74E1DBFF8233}" type="presOf" srcId="{0BD9CAFF-4E6A-4618-B453-D356603AD0D3}" destId="{A8200877-7461-4EC9-BB94-B3F18C7BFD2D}" srcOrd="0" destOrd="0" presId="urn:microsoft.com/office/officeart/2018/2/layout/IconVerticalSolidList"/>
    <dgm:cxn modelId="{C713B83C-5336-40D2-9ACC-EDA04E41CBA1}" type="presOf" srcId="{B5F6D80E-811C-424D-B23A-F607255B838F}" destId="{6886C9F4-6745-47D2-84B1-D10B99616D94}" srcOrd="0" destOrd="0" presId="urn:microsoft.com/office/officeart/2018/2/layout/IconVerticalSolidList"/>
    <dgm:cxn modelId="{58E440CB-0028-4055-9E48-6444798B8C1C}" srcId="{CCE658BC-23E5-46E9-8C85-0ABE9CA804B2}" destId="{0BD9CAFF-4E6A-4618-B453-D356603AD0D3}" srcOrd="1" destOrd="0" parTransId="{EC15DA59-6A16-40B6-8DA5-D23232F32B5A}" sibTransId="{EA81392C-D278-4570-9173-3A88056C3519}"/>
    <dgm:cxn modelId="{422874D2-97CA-4FD8-BA68-05CADDF9D8AB}" type="presOf" srcId="{CCE658BC-23E5-46E9-8C85-0ABE9CA804B2}" destId="{B65516E4-EE5B-498D-AF7A-1B547C17E974}" srcOrd="0" destOrd="0" presId="urn:microsoft.com/office/officeart/2018/2/layout/IconVerticalSolidList"/>
    <dgm:cxn modelId="{E1CDFBEB-F578-4991-B394-A98E653BDE88}" type="presParOf" srcId="{B65516E4-EE5B-498D-AF7A-1B547C17E974}" destId="{876A9249-C7BC-4BF3-911F-3DE8F681CC90}" srcOrd="0" destOrd="0" presId="urn:microsoft.com/office/officeart/2018/2/layout/IconVerticalSolidList"/>
    <dgm:cxn modelId="{4A5369F0-4C35-44F6-8386-44EB7E761FD9}" type="presParOf" srcId="{876A9249-C7BC-4BF3-911F-3DE8F681CC90}" destId="{3929E9D0-17FC-43E6-8231-3AF9509E3A4D}" srcOrd="0" destOrd="0" presId="urn:microsoft.com/office/officeart/2018/2/layout/IconVerticalSolidList"/>
    <dgm:cxn modelId="{67E65CD2-7497-4BBC-8CAF-DF548D88C81A}" type="presParOf" srcId="{876A9249-C7BC-4BF3-911F-3DE8F681CC90}" destId="{49B3F817-E559-4BEB-9A3C-C0DF3DC8CF55}" srcOrd="1" destOrd="0" presId="urn:microsoft.com/office/officeart/2018/2/layout/IconVerticalSolidList"/>
    <dgm:cxn modelId="{25919963-A937-4D74-AAEE-BE9485475450}" type="presParOf" srcId="{876A9249-C7BC-4BF3-911F-3DE8F681CC90}" destId="{3FF3657A-C31F-4A7C-8EF5-538AD7293F72}" srcOrd="2" destOrd="0" presId="urn:microsoft.com/office/officeart/2018/2/layout/IconVerticalSolidList"/>
    <dgm:cxn modelId="{C0207DA5-2F0A-42A2-A2F9-90CDCD379CF4}" type="presParOf" srcId="{876A9249-C7BC-4BF3-911F-3DE8F681CC90}" destId="{6886C9F4-6745-47D2-84B1-D10B99616D94}" srcOrd="3" destOrd="0" presId="urn:microsoft.com/office/officeart/2018/2/layout/IconVerticalSolidList"/>
    <dgm:cxn modelId="{E166022B-DDE5-44AD-9FC9-4B5CEB184A0A}" type="presParOf" srcId="{B65516E4-EE5B-498D-AF7A-1B547C17E974}" destId="{2EF56FE0-46A7-4DFD-968A-92B0AB72D1FB}" srcOrd="1" destOrd="0" presId="urn:microsoft.com/office/officeart/2018/2/layout/IconVerticalSolidList"/>
    <dgm:cxn modelId="{00E7F851-0F47-4ABC-8D66-4441AA2F04E4}" type="presParOf" srcId="{B65516E4-EE5B-498D-AF7A-1B547C17E974}" destId="{73E0C389-A688-4CBE-918B-5F603FB8CCAE}" srcOrd="2" destOrd="0" presId="urn:microsoft.com/office/officeart/2018/2/layout/IconVerticalSolidList"/>
    <dgm:cxn modelId="{F3D5A871-3E6A-4816-A58A-0C9CD5C65CD3}" type="presParOf" srcId="{73E0C389-A688-4CBE-918B-5F603FB8CCAE}" destId="{425A4A9A-5A26-49D7-AD4E-95A3D13D2AF3}" srcOrd="0" destOrd="0" presId="urn:microsoft.com/office/officeart/2018/2/layout/IconVerticalSolidList"/>
    <dgm:cxn modelId="{B35D4080-5214-4EDA-AA2B-361A9C0CD41E}" type="presParOf" srcId="{73E0C389-A688-4CBE-918B-5F603FB8CCAE}" destId="{A65EC6B5-1AAA-4578-8C47-13400BBC52AF}" srcOrd="1" destOrd="0" presId="urn:microsoft.com/office/officeart/2018/2/layout/IconVerticalSolidList"/>
    <dgm:cxn modelId="{C269B004-8BE9-4DC3-A2B1-BCF6903F49CE}" type="presParOf" srcId="{73E0C389-A688-4CBE-918B-5F603FB8CCAE}" destId="{6404A2A4-4AD1-460F-BD51-DDBD875A5F51}" srcOrd="2" destOrd="0" presId="urn:microsoft.com/office/officeart/2018/2/layout/IconVerticalSolidList"/>
    <dgm:cxn modelId="{CE724071-8CD5-43E6-B1DE-A5340E3853A2}" type="presParOf" srcId="{73E0C389-A688-4CBE-918B-5F603FB8CCAE}" destId="{A8200877-7461-4EC9-BB94-B3F18C7BFD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BAF36B-26C4-46F8-9291-7A3F64B8944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4717638-FB22-4FC2-B17E-D8D340E819AA}">
      <dgm:prSet/>
      <dgm:spPr/>
      <dgm:t>
        <a:bodyPr/>
        <a:lstStyle/>
        <a:p>
          <a:r>
            <a:rPr lang="en-GB"/>
            <a:t>Pause and de-escalate: Acknowledge emotion, slow things down.</a:t>
          </a:r>
          <a:endParaRPr lang="en-US"/>
        </a:p>
      </dgm:t>
    </dgm:pt>
    <dgm:pt modelId="{6F04933A-5CB3-4FDE-B04E-E73C805A71C6}" type="parTrans" cxnId="{A06C4F4D-D5CC-43A1-985F-149FDD439FF6}">
      <dgm:prSet/>
      <dgm:spPr/>
      <dgm:t>
        <a:bodyPr/>
        <a:lstStyle/>
        <a:p>
          <a:endParaRPr lang="en-US"/>
        </a:p>
      </dgm:t>
    </dgm:pt>
    <dgm:pt modelId="{B3616B2A-F986-4A62-8EAA-B85FDF46337B}" type="sibTrans" cxnId="{A06C4F4D-D5CC-43A1-985F-149FDD439FF6}">
      <dgm:prSet/>
      <dgm:spPr/>
      <dgm:t>
        <a:bodyPr/>
        <a:lstStyle/>
        <a:p>
          <a:endParaRPr lang="en-US"/>
        </a:p>
      </dgm:t>
    </dgm:pt>
    <dgm:pt modelId="{3591223A-EB79-4A3B-8F80-E28B65DDB0C6}">
      <dgm:prSet/>
      <dgm:spPr/>
      <dgm:t>
        <a:bodyPr/>
        <a:lstStyle/>
        <a:p>
          <a:r>
            <a:rPr lang="en-GB"/>
            <a:t>Listen to understand: Use open questions; paraphrase the other person’s view.</a:t>
          </a:r>
          <a:endParaRPr lang="en-US"/>
        </a:p>
      </dgm:t>
    </dgm:pt>
    <dgm:pt modelId="{8151654F-0699-4F6E-BCF7-1378F097F6FB}" type="parTrans" cxnId="{10CC3077-FACC-44CA-82FD-A1935F6AD7FF}">
      <dgm:prSet/>
      <dgm:spPr/>
      <dgm:t>
        <a:bodyPr/>
        <a:lstStyle/>
        <a:p>
          <a:endParaRPr lang="en-US"/>
        </a:p>
      </dgm:t>
    </dgm:pt>
    <dgm:pt modelId="{1B07D098-9BF6-4B65-81F1-5E82270901D2}" type="sibTrans" cxnId="{10CC3077-FACC-44CA-82FD-A1935F6AD7FF}">
      <dgm:prSet/>
      <dgm:spPr/>
      <dgm:t>
        <a:bodyPr/>
        <a:lstStyle/>
        <a:p>
          <a:endParaRPr lang="en-US"/>
        </a:p>
      </dgm:t>
    </dgm:pt>
    <dgm:pt modelId="{1A5960EE-AA74-4CC0-BC24-2CDFFE893B35}">
      <dgm:prSet/>
      <dgm:spPr/>
      <dgm:t>
        <a:bodyPr/>
        <a:lstStyle/>
        <a:p>
          <a:r>
            <a:rPr lang="en-GB"/>
            <a:t>Clarify interests, not positions: Explore what each person really needs (for example, flexibility, recognition, clarity).</a:t>
          </a:r>
          <a:endParaRPr lang="en-US"/>
        </a:p>
      </dgm:t>
    </dgm:pt>
    <dgm:pt modelId="{E6ACE602-59A2-40EA-AD4D-936E0CEDC136}" type="parTrans" cxnId="{E72D15FF-0E6C-4377-997A-ED576E713F45}">
      <dgm:prSet/>
      <dgm:spPr/>
      <dgm:t>
        <a:bodyPr/>
        <a:lstStyle/>
        <a:p>
          <a:endParaRPr lang="en-US"/>
        </a:p>
      </dgm:t>
    </dgm:pt>
    <dgm:pt modelId="{1CE71720-D4E4-4FBA-B7BA-26DBC57BD8A4}" type="sibTrans" cxnId="{E72D15FF-0E6C-4377-997A-ED576E713F45}">
      <dgm:prSet/>
      <dgm:spPr/>
      <dgm:t>
        <a:bodyPr/>
        <a:lstStyle/>
        <a:p>
          <a:endParaRPr lang="en-US"/>
        </a:p>
      </dgm:t>
    </dgm:pt>
    <dgm:pt modelId="{982AAAD9-F614-4DE0-BCDB-ECC6430F3962}">
      <dgm:prSet/>
      <dgm:spPr/>
      <dgm:t>
        <a:bodyPr/>
        <a:lstStyle/>
        <a:p>
          <a:r>
            <a:rPr lang="en-GB"/>
            <a:t>Generate options together: Co-create several possible solutions before choosing.</a:t>
          </a:r>
          <a:endParaRPr lang="en-US"/>
        </a:p>
      </dgm:t>
    </dgm:pt>
    <dgm:pt modelId="{CFB123BA-DCC2-4D30-8097-3A2D15D9E5B2}" type="parTrans" cxnId="{7B6AD425-9208-4563-AC50-F86FD6EEA625}">
      <dgm:prSet/>
      <dgm:spPr/>
      <dgm:t>
        <a:bodyPr/>
        <a:lstStyle/>
        <a:p>
          <a:endParaRPr lang="en-US"/>
        </a:p>
      </dgm:t>
    </dgm:pt>
    <dgm:pt modelId="{840095D8-7FF9-4AF7-98E0-1A2BE6FC275D}" type="sibTrans" cxnId="{7B6AD425-9208-4563-AC50-F86FD6EEA625}">
      <dgm:prSet/>
      <dgm:spPr/>
      <dgm:t>
        <a:bodyPr/>
        <a:lstStyle/>
        <a:p>
          <a:endParaRPr lang="en-US"/>
        </a:p>
      </dgm:t>
    </dgm:pt>
    <dgm:pt modelId="{2FBED47E-1C45-42DE-9AD8-D23F779CFBB1}">
      <dgm:prSet/>
      <dgm:spPr/>
      <dgm:t>
        <a:bodyPr/>
        <a:lstStyle/>
        <a:p>
          <a:r>
            <a:rPr lang="en-GB"/>
            <a:t>Agree next steps and check-in: Confirm actions, responsibilities, and follow-up</a:t>
          </a:r>
          <a:endParaRPr lang="en-US"/>
        </a:p>
      </dgm:t>
    </dgm:pt>
    <dgm:pt modelId="{E4CBE828-5412-4002-9C3D-719C8C83F967}" type="parTrans" cxnId="{61CC9B03-05F7-4C80-BD4A-ACE1093396DD}">
      <dgm:prSet/>
      <dgm:spPr/>
      <dgm:t>
        <a:bodyPr/>
        <a:lstStyle/>
        <a:p>
          <a:endParaRPr lang="en-US"/>
        </a:p>
      </dgm:t>
    </dgm:pt>
    <dgm:pt modelId="{BC74E594-D9DC-4C05-B2C7-81507E63F6A2}" type="sibTrans" cxnId="{61CC9B03-05F7-4C80-BD4A-ACE1093396DD}">
      <dgm:prSet/>
      <dgm:spPr/>
      <dgm:t>
        <a:bodyPr/>
        <a:lstStyle/>
        <a:p>
          <a:endParaRPr lang="en-US"/>
        </a:p>
      </dgm:t>
    </dgm:pt>
    <dgm:pt modelId="{50819099-E262-4D97-84B0-754C0B74932C}" type="pres">
      <dgm:prSet presAssocID="{FDBAF36B-26C4-46F8-9291-7A3F64B8944D}" presName="root" presStyleCnt="0">
        <dgm:presLayoutVars>
          <dgm:dir/>
          <dgm:resizeHandles val="exact"/>
        </dgm:presLayoutVars>
      </dgm:prSet>
      <dgm:spPr/>
    </dgm:pt>
    <dgm:pt modelId="{4CB7B826-BE6A-43BB-9AE1-DF63B15BB83C}" type="pres">
      <dgm:prSet presAssocID="{74717638-FB22-4FC2-B17E-D8D340E819AA}" presName="compNode" presStyleCnt="0"/>
      <dgm:spPr/>
    </dgm:pt>
    <dgm:pt modelId="{36F18725-78BD-4E7F-B413-780ACC2CF90F}" type="pres">
      <dgm:prSet presAssocID="{74717638-FB22-4FC2-B17E-D8D340E819AA}" presName="bgRect" presStyleLbl="bgShp" presStyleIdx="0" presStyleCnt="5" custScaleY="82645"/>
      <dgm:spPr/>
    </dgm:pt>
    <dgm:pt modelId="{409E01A4-A989-4F22-A9C7-66A102263807}" type="pres">
      <dgm:prSet presAssocID="{74717638-FB22-4FC2-B17E-D8D340E819A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use"/>
        </a:ext>
      </dgm:extLst>
    </dgm:pt>
    <dgm:pt modelId="{094011E6-24FC-4255-8B82-F7DAC192AC29}" type="pres">
      <dgm:prSet presAssocID="{74717638-FB22-4FC2-B17E-D8D340E819AA}" presName="spaceRect" presStyleCnt="0"/>
      <dgm:spPr/>
    </dgm:pt>
    <dgm:pt modelId="{BBFCF6C9-D916-48FD-BE17-B5BAB95BB8D1}" type="pres">
      <dgm:prSet presAssocID="{74717638-FB22-4FC2-B17E-D8D340E819AA}" presName="parTx" presStyleLbl="revTx" presStyleIdx="0" presStyleCnt="5">
        <dgm:presLayoutVars>
          <dgm:chMax val="0"/>
          <dgm:chPref val="0"/>
        </dgm:presLayoutVars>
      </dgm:prSet>
      <dgm:spPr/>
    </dgm:pt>
    <dgm:pt modelId="{15EE3B21-57F3-4FC7-BCB2-843774D5EF97}" type="pres">
      <dgm:prSet presAssocID="{B3616B2A-F986-4A62-8EAA-B85FDF46337B}" presName="sibTrans" presStyleCnt="0"/>
      <dgm:spPr/>
    </dgm:pt>
    <dgm:pt modelId="{7A1CF13C-CD0D-4ECD-9B6A-42C15CA06A7C}" type="pres">
      <dgm:prSet presAssocID="{3591223A-EB79-4A3B-8F80-E28B65DDB0C6}" presName="compNode" presStyleCnt="0"/>
      <dgm:spPr/>
    </dgm:pt>
    <dgm:pt modelId="{6418A6E4-C814-4C34-B70B-28A67A91915A}" type="pres">
      <dgm:prSet presAssocID="{3591223A-EB79-4A3B-8F80-E28B65DDB0C6}" presName="bgRect" presStyleLbl="bgShp" presStyleIdx="1" presStyleCnt="5"/>
      <dgm:spPr/>
    </dgm:pt>
    <dgm:pt modelId="{91D0BCF2-D83C-4863-911C-BAAF11BEBB48}" type="pres">
      <dgm:prSet presAssocID="{3591223A-EB79-4A3B-8F80-E28B65DDB0C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01FB3695-0D68-4BFF-87A7-60597183F75B}" type="pres">
      <dgm:prSet presAssocID="{3591223A-EB79-4A3B-8F80-E28B65DDB0C6}" presName="spaceRect" presStyleCnt="0"/>
      <dgm:spPr/>
    </dgm:pt>
    <dgm:pt modelId="{297583E6-4DFC-4578-8E49-D5985BA81628}" type="pres">
      <dgm:prSet presAssocID="{3591223A-EB79-4A3B-8F80-E28B65DDB0C6}" presName="parTx" presStyleLbl="revTx" presStyleIdx="1" presStyleCnt="5">
        <dgm:presLayoutVars>
          <dgm:chMax val="0"/>
          <dgm:chPref val="0"/>
        </dgm:presLayoutVars>
      </dgm:prSet>
      <dgm:spPr/>
    </dgm:pt>
    <dgm:pt modelId="{FAD9521E-C6CB-4A3B-BA5C-7F550E9206BC}" type="pres">
      <dgm:prSet presAssocID="{1B07D098-9BF6-4B65-81F1-5E82270901D2}" presName="sibTrans" presStyleCnt="0"/>
      <dgm:spPr/>
    </dgm:pt>
    <dgm:pt modelId="{0691F3BE-EE74-4C29-93E8-2B1C42545079}" type="pres">
      <dgm:prSet presAssocID="{1A5960EE-AA74-4CC0-BC24-2CDFFE893B35}" presName="compNode" presStyleCnt="0"/>
      <dgm:spPr/>
    </dgm:pt>
    <dgm:pt modelId="{2E5D04D8-A751-45F7-865C-A8EC4547FB16}" type="pres">
      <dgm:prSet presAssocID="{1A5960EE-AA74-4CC0-BC24-2CDFFE893B35}" presName="bgRect" presStyleLbl="bgShp" presStyleIdx="2" presStyleCnt="5"/>
      <dgm:spPr/>
    </dgm:pt>
    <dgm:pt modelId="{5DF47410-AE6E-459B-8474-4C16C429DB26}" type="pres">
      <dgm:prSet presAssocID="{1A5960EE-AA74-4CC0-BC24-2CDFFE893B3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yes"/>
        </a:ext>
      </dgm:extLst>
    </dgm:pt>
    <dgm:pt modelId="{4EE2E4DB-DED0-4BEB-985A-4FCD8C60FE7B}" type="pres">
      <dgm:prSet presAssocID="{1A5960EE-AA74-4CC0-BC24-2CDFFE893B35}" presName="spaceRect" presStyleCnt="0"/>
      <dgm:spPr/>
    </dgm:pt>
    <dgm:pt modelId="{E8F51A9D-652B-4D62-805C-A3371A5CA498}" type="pres">
      <dgm:prSet presAssocID="{1A5960EE-AA74-4CC0-BC24-2CDFFE893B35}" presName="parTx" presStyleLbl="revTx" presStyleIdx="2" presStyleCnt="5">
        <dgm:presLayoutVars>
          <dgm:chMax val="0"/>
          <dgm:chPref val="0"/>
        </dgm:presLayoutVars>
      </dgm:prSet>
      <dgm:spPr/>
    </dgm:pt>
    <dgm:pt modelId="{530F3FD5-AD48-4390-8852-2D8F49B80DB1}" type="pres">
      <dgm:prSet presAssocID="{1CE71720-D4E4-4FBA-B7BA-26DBC57BD8A4}" presName="sibTrans" presStyleCnt="0"/>
      <dgm:spPr/>
    </dgm:pt>
    <dgm:pt modelId="{6BD8CDEB-B024-4F41-9855-C2A037277EA0}" type="pres">
      <dgm:prSet presAssocID="{982AAAD9-F614-4DE0-BCDB-ECC6430F3962}" presName="compNode" presStyleCnt="0"/>
      <dgm:spPr/>
    </dgm:pt>
    <dgm:pt modelId="{92502138-DE2D-46FA-B6C5-248781E54482}" type="pres">
      <dgm:prSet presAssocID="{982AAAD9-F614-4DE0-BCDB-ECC6430F3962}" presName="bgRect" presStyleLbl="bgShp" presStyleIdx="3" presStyleCnt="5"/>
      <dgm:spPr/>
    </dgm:pt>
    <dgm:pt modelId="{FBF3FB03-3006-4F1A-868B-7E92450042FB}" type="pres">
      <dgm:prSet presAssocID="{982AAAD9-F614-4DE0-BCDB-ECC6430F396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836EF239-DBEE-432B-9AA4-5FACA73C3521}" type="pres">
      <dgm:prSet presAssocID="{982AAAD9-F614-4DE0-BCDB-ECC6430F3962}" presName="spaceRect" presStyleCnt="0"/>
      <dgm:spPr/>
    </dgm:pt>
    <dgm:pt modelId="{11535B4D-FB8F-4270-87E4-2DCE35EF6E58}" type="pres">
      <dgm:prSet presAssocID="{982AAAD9-F614-4DE0-BCDB-ECC6430F3962}" presName="parTx" presStyleLbl="revTx" presStyleIdx="3" presStyleCnt="5">
        <dgm:presLayoutVars>
          <dgm:chMax val="0"/>
          <dgm:chPref val="0"/>
        </dgm:presLayoutVars>
      </dgm:prSet>
      <dgm:spPr/>
    </dgm:pt>
    <dgm:pt modelId="{30FA3E20-845B-4EE7-9E3F-198C124EF2DB}" type="pres">
      <dgm:prSet presAssocID="{840095D8-7FF9-4AF7-98E0-1A2BE6FC275D}" presName="sibTrans" presStyleCnt="0"/>
      <dgm:spPr/>
    </dgm:pt>
    <dgm:pt modelId="{F92B7431-DF91-45A8-BFE3-B18659F002B3}" type="pres">
      <dgm:prSet presAssocID="{2FBED47E-1C45-42DE-9AD8-D23F779CFBB1}" presName="compNode" presStyleCnt="0"/>
      <dgm:spPr/>
    </dgm:pt>
    <dgm:pt modelId="{97C0988B-F188-45E6-AA96-98ADB7D0BC8A}" type="pres">
      <dgm:prSet presAssocID="{2FBED47E-1C45-42DE-9AD8-D23F779CFBB1}" presName="bgRect" presStyleLbl="bgShp" presStyleIdx="4" presStyleCnt="5"/>
      <dgm:spPr/>
    </dgm:pt>
    <dgm:pt modelId="{AAC52C34-61A4-4719-966F-16944FE58D85}" type="pres">
      <dgm:prSet presAssocID="{2FBED47E-1C45-42DE-9AD8-D23F779CFBB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 List"/>
        </a:ext>
      </dgm:extLst>
    </dgm:pt>
    <dgm:pt modelId="{4ADAA982-DC20-470A-B7D5-A26446140CEE}" type="pres">
      <dgm:prSet presAssocID="{2FBED47E-1C45-42DE-9AD8-D23F779CFBB1}" presName="spaceRect" presStyleCnt="0"/>
      <dgm:spPr/>
    </dgm:pt>
    <dgm:pt modelId="{46290F08-39A6-4375-A6AC-FF8B7F1937B2}" type="pres">
      <dgm:prSet presAssocID="{2FBED47E-1C45-42DE-9AD8-D23F779CFBB1}" presName="parTx" presStyleLbl="revTx" presStyleIdx="4" presStyleCnt="5">
        <dgm:presLayoutVars>
          <dgm:chMax val="0"/>
          <dgm:chPref val="0"/>
        </dgm:presLayoutVars>
      </dgm:prSet>
      <dgm:spPr/>
    </dgm:pt>
  </dgm:ptLst>
  <dgm:cxnLst>
    <dgm:cxn modelId="{61CC9B03-05F7-4C80-BD4A-ACE1093396DD}" srcId="{FDBAF36B-26C4-46F8-9291-7A3F64B8944D}" destId="{2FBED47E-1C45-42DE-9AD8-D23F779CFBB1}" srcOrd="4" destOrd="0" parTransId="{E4CBE828-5412-4002-9C3D-719C8C83F967}" sibTransId="{BC74E594-D9DC-4C05-B2C7-81507E63F6A2}"/>
    <dgm:cxn modelId="{7B6AD425-9208-4563-AC50-F86FD6EEA625}" srcId="{FDBAF36B-26C4-46F8-9291-7A3F64B8944D}" destId="{982AAAD9-F614-4DE0-BCDB-ECC6430F3962}" srcOrd="3" destOrd="0" parTransId="{CFB123BA-DCC2-4D30-8097-3A2D15D9E5B2}" sibTransId="{840095D8-7FF9-4AF7-98E0-1A2BE6FC275D}"/>
    <dgm:cxn modelId="{7D21915C-E6CA-4340-8993-1C04720B1E10}" type="presOf" srcId="{74717638-FB22-4FC2-B17E-D8D340E819AA}" destId="{BBFCF6C9-D916-48FD-BE17-B5BAB95BB8D1}" srcOrd="0" destOrd="0" presId="urn:microsoft.com/office/officeart/2018/2/layout/IconVerticalSolidList"/>
    <dgm:cxn modelId="{7F615561-2233-4F52-A45E-F455311547A5}" type="presOf" srcId="{FDBAF36B-26C4-46F8-9291-7A3F64B8944D}" destId="{50819099-E262-4D97-84B0-754C0B74932C}" srcOrd="0" destOrd="0" presId="urn:microsoft.com/office/officeart/2018/2/layout/IconVerticalSolidList"/>
    <dgm:cxn modelId="{A06C4F4D-D5CC-43A1-985F-149FDD439FF6}" srcId="{FDBAF36B-26C4-46F8-9291-7A3F64B8944D}" destId="{74717638-FB22-4FC2-B17E-D8D340E819AA}" srcOrd="0" destOrd="0" parTransId="{6F04933A-5CB3-4FDE-B04E-E73C805A71C6}" sibTransId="{B3616B2A-F986-4A62-8EAA-B85FDF46337B}"/>
    <dgm:cxn modelId="{10CC3077-FACC-44CA-82FD-A1935F6AD7FF}" srcId="{FDBAF36B-26C4-46F8-9291-7A3F64B8944D}" destId="{3591223A-EB79-4A3B-8F80-E28B65DDB0C6}" srcOrd="1" destOrd="0" parTransId="{8151654F-0699-4F6E-BCF7-1378F097F6FB}" sibTransId="{1B07D098-9BF6-4B65-81F1-5E82270901D2}"/>
    <dgm:cxn modelId="{C5A322B9-E096-479A-87A5-41305AC2A16C}" type="presOf" srcId="{982AAAD9-F614-4DE0-BCDB-ECC6430F3962}" destId="{11535B4D-FB8F-4270-87E4-2DCE35EF6E58}" srcOrd="0" destOrd="0" presId="urn:microsoft.com/office/officeart/2018/2/layout/IconVerticalSolidList"/>
    <dgm:cxn modelId="{2773C2C5-4023-4C6F-98B6-BC43A1B69D3D}" type="presOf" srcId="{2FBED47E-1C45-42DE-9AD8-D23F779CFBB1}" destId="{46290F08-39A6-4375-A6AC-FF8B7F1937B2}" srcOrd="0" destOrd="0" presId="urn:microsoft.com/office/officeart/2018/2/layout/IconVerticalSolidList"/>
    <dgm:cxn modelId="{A12B05D0-457A-41AE-ADF7-60204DB9E891}" type="presOf" srcId="{1A5960EE-AA74-4CC0-BC24-2CDFFE893B35}" destId="{E8F51A9D-652B-4D62-805C-A3371A5CA498}" srcOrd="0" destOrd="0" presId="urn:microsoft.com/office/officeart/2018/2/layout/IconVerticalSolidList"/>
    <dgm:cxn modelId="{15C4D3D0-ED20-4D7F-9FCF-D639752D9642}" type="presOf" srcId="{3591223A-EB79-4A3B-8F80-E28B65DDB0C6}" destId="{297583E6-4DFC-4578-8E49-D5985BA81628}" srcOrd="0" destOrd="0" presId="urn:microsoft.com/office/officeart/2018/2/layout/IconVerticalSolidList"/>
    <dgm:cxn modelId="{E72D15FF-0E6C-4377-997A-ED576E713F45}" srcId="{FDBAF36B-26C4-46F8-9291-7A3F64B8944D}" destId="{1A5960EE-AA74-4CC0-BC24-2CDFFE893B35}" srcOrd="2" destOrd="0" parTransId="{E6ACE602-59A2-40EA-AD4D-936E0CEDC136}" sibTransId="{1CE71720-D4E4-4FBA-B7BA-26DBC57BD8A4}"/>
    <dgm:cxn modelId="{AAE9E773-D57F-4173-9B6B-95B0843351BC}" type="presParOf" srcId="{50819099-E262-4D97-84B0-754C0B74932C}" destId="{4CB7B826-BE6A-43BB-9AE1-DF63B15BB83C}" srcOrd="0" destOrd="0" presId="urn:microsoft.com/office/officeart/2018/2/layout/IconVerticalSolidList"/>
    <dgm:cxn modelId="{A3F890A1-7296-455B-B7A1-EE3A8ECD55B3}" type="presParOf" srcId="{4CB7B826-BE6A-43BB-9AE1-DF63B15BB83C}" destId="{36F18725-78BD-4E7F-B413-780ACC2CF90F}" srcOrd="0" destOrd="0" presId="urn:microsoft.com/office/officeart/2018/2/layout/IconVerticalSolidList"/>
    <dgm:cxn modelId="{07893E2E-83E3-4854-BF0B-65489C79265A}" type="presParOf" srcId="{4CB7B826-BE6A-43BB-9AE1-DF63B15BB83C}" destId="{409E01A4-A989-4F22-A9C7-66A102263807}" srcOrd="1" destOrd="0" presId="urn:microsoft.com/office/officeart/2018/2/layout/IconVerticalSolidList"/>
    <dgm:cxn modelId="{AF5BB88B-C8F6-4D7A-AF8A-D446655EE040}" type="presParOf" srcId="{4CB7B826-BE6A-43BB-9AE1-DF63B15BB83C}" destId="{094011E6-24FC-4255-8B82-F7DAC192AC29}" srcOrd="2" destOrd="0" presId="urn:microsoft.com/office/officeart/2018/2/layout/IconVerticalSolidList"/>
    <dgm:cxn modelId="{0540DF13-2F0F-48A6-B9A1-AF388B0AD30E}" type="presParOf" srcId="{4CB7B826-BE6A-43BB-9AE1-DF63B15BB83C}" destId="{BBFCF6C9-D916-48FD-BE17-B5BAB95BB8D1}" srcOrd="3" destOrd="0" presId="urn:microsoft.com/office/officeart/2018/2/layout/IconVerticalSolidList"/>
    <dgm:cxn modelId="{FB5C9160-551F-4744-BD39-FF8A3F7A28B5}" type="presParOf" srcId="{50819099-E262-4D97-84B0-754C0B74932C}" destId="{15EE3B21-57F3-4FC7-BCB2-843774D5EF97}" srcOrd="1" destOrd="0" presId="urn:microsoft.com/office/officeart/2018/2/layout/IconVerticalSolidList"/>
    <dgm:cxn modelId="{84A55E17-F022-4CA9-9B81-0EC302E8FE49}" type="presParOf" srcId="{50819099-E262-4D97-84B0-754C0B74932C}" destId="{7A1CF13C-CD0D-4ECD-9B6A-42C15CA06A7C}" srcOrd="2" destOrd="0" presId="urn:microsoft.com/office/officeart/2018/2/layout/IconVerticalSolidList"/>
    <dgm:cxn modelId="{2FE8B79A-0109-4AA3-9902-EE71727C8E36}" type="presParOf" srcId="{7A1CF13C-CD0D-4ECD-9B6A-42C15CA06A7C}" destId="{6418A6E4-C814-4C34-B70B-28A67A91915A}" srcOrd="0" destOrd="0" presId="urn:microsoft.com/office/officeart/2018/2/layout/IconVerticalSolidList"/>
    <dgm:cxn modelId="{FA1B1D50-69E5-4E1B-B3BD-2CDF0FC5D054}" type="presParOf" srcId="{7A1CF13C-CD0D-4ECD-9B6A-42C15CA06A7C}" destId="{91D0BCF2-D83C-4863-911C-BAAF11BEBB48}" srcOrd="1" destOrd="0" presId="urn:microsoft.com/office/officeart/2018/2/layout/IconVerticalSolidList"/>
    <dgm:cxn modelId="{609877DD-1E02-4DED-BAB3-515ADF274227}" type="presParOf" srcId="{7A1CF13C-CD0D-4ECD-9B6A-42C15CA06A7C}" destId="{01FB3695-0D68-4BFF-87A7-60597183F75B}" srcOrd="2" destOrd="0" presId="urn:microsoft.com/office/officeart/2018/2/layout/IconVerticalSolidList"/>
    <dgm:cxn modelId="{86378A7E-2D54-4D78-9CA4-BC547576AB18}" type="presParOf" srcId="{7A1CF13C-CD0D-4ECD-9B6A-42C15CA06A7C}" destId="{297583E6-4DFC-4578-8E49-D5985BA81628}" srcOrd="3" destOrd="0" presId="urn:microsoft.com/office/officeart/2018/2/layout/IconVerticalSolidList"/>
    <dgm:cxn modelId="{45737154-BE91-4E54-BE02-8172F1043AFD}" type="presParOf" srcId="{50819099-E262-4D97-84B0-754C0B74932C}" destId="{FAD9521E-C6CB-4A3B-BA5C-7F550E9206BC}" srcOrd="3" destOrd="0" presId="urn:microsoft.com/office/officeart/2018/2/layout/IconVerticalSolidList"/>
    <dgm:cxn modelId="{B30E0E26-0E4F-4F91-944F-946F3D1D2591}" type="presParOf" srcId="{50819099-E262-4D97-84B0-754C0B74932C}" destId="{0691F3BE-EE74-4C29-93E8-2B1C42545079}" srcOrd="4" destOrd="0" presId="urn:microsoft.com/office/officeart/2018/2/layout/IconVerticalSolidList"/>
    <dgm:cxn modelId="{45E6E883-0E24-4DE3-831A-A89F6D30FD63}" type="presParOf" srcId="{0691F3BE-EE74-4C29-93E8-2B1C42545079}" destId="{2E5D04D8-A751-45F7-865C-A8EC4547FB16}" srcOrd="0" destOrd="0" presId="urn:microsoft.com/office/officeart/2018/2/layout/IconVerticalSolidList"/>
    <dgm:cxn modelId="{534ECE45-29ED-4B5A-B0FA-FD580D638396}" type="presParOf" srcId="{0691F3BE-EE74-4C29-93E8-2B1C42545079}" destId="{5DF47410-AE6E-459B-8474-4C16C429DB26}" srcOrd="1" destOrd="0" presId="urn:microsoft.com/office/officeart/2018/2/layout/IconVerticalSolidList"/>
    <dgm:cxn modelId="{9DF9355C-200C-4243-92EE-4CD0D91835D1}" type="presParOf" srcId="{0691F3BE-EE74-4C29-93E8-2B1C42545079}" destId="{4EE2E4DB-DED0-4BEB-985A-4FCD8C60FE7B}" srcOrd="2" destOrd="0" presId="urn:microsoft.com/office/officeart/2018/2/layout/IconVerticalSolidList"/>
    <dgm:cxn modelId="{AD6804D4-8AB7-4CA8-A3BA-6271E5252A6D}" type="presParOf" srcId="{0691F3BE-EE74-4C29-93E8-2B1C42545079}" destId="{E8F51A9D-652B-4D62-805C-A3371A5CA498}" srcOrd="3" destOrd="0" presId="urn:microsoft.com/office/officeart/2018/2/layout/IconVerticalSolidList"/>
    <dgm:cxn modelId="{B7537BB3-F35B-4DEF-A9D9-F5D461D73758}" type="presParOf" srcId="{50819099-E262-4D97-84B0-754C0B74932C}" destId="{530F3FD5-AD48-4390-8852-2D8F49B80DB1}" srcOrd="5" destOrd="0" presId="urn:microsoft.com/office/officeart/2018/2/layout/IconVerticalSolidList"/>
    <dgm:cxn modelId="{2405803C-1DC0-4EB7-9C01-03360B1FF9D3}" type="presParOf" srcId="{50819099-E262-4D97-84B0-754C0B74932C}" destId="{6BD8CDEB-B024-4F41-9855-C2A037277EA0}" srcOrd="6" destOrd="0" presId="urn:microsoft.com/office/officeart/2018/2/layout/IconVerticalSolidList"/>
    <dgm:cxn modelId="{A99C69FA-7D3D-4BDE-AD5E-BAC91624ECF4}" type="presParOf" srcId="{6BD8CDEB-B024-4F41-9855-C2A037277EA0}" destId="{92502138-DE2D-46FA-B6C5-248781E54482}" srcOrd="0" destOrd="0" presId="urn:microsoft.com/office/officeart/2018/2/layout/IconVerticalSolidList"/>
    <dgm:cxn modelId="{43FD2BF2-F953-4227-A3E8-832CDB60A56A}" type="presParOf" srcId="{6BD8CDEB-B024-4F41-9855-C2A037277EA0}" destId="{FBF3FB03-3006-4F1A-868B-7E92450042FB}" srcOrd="1" destOrd="0" presId="urn:microsoft.com/office/officeart/2018/2/layout/IconVerticalSolidList"/>
    <dgm:cxn modelId="{E5177601-6136-4D48-BBB9-DFAD39265CD4}" type="presParOf" srcId="{6BD8CDEB-B024-4F41-9855-C2A037277EA0}" destId="{836EF239-DBEE-432B-9AA4-5FACA73C3521}" srcOrd="2" destOrd="0" presId="urn:microsoft.com/office/officeart/2018/2/layout/IconVerticalSolidList"/>
    <dgm:cxn modelId="{47E9031D-8279-40E3-9EED-8A9F79F8E40C}" type="presParOf" srcId="{6BD8CDEB-B024-4F41-9855-C2A037277EA0}" destId="{11535B4D-FB8F-4270-87E4-2DCE35EF6E58}" srcOrd="3" destOrd="0" presId="urn:microsoft.com/office/officeart/2018/2/layout/IconVerticalSolidList"/>
    <dgm:cxn modelId="{A28E5BBB-7234-4EF5-9CDF-8C1AFE2A010F}" type="presParOf" srcId="{50819099-E262-4D97-84B0-754C0B74932C}" destId="{30FA3E20-845B-4EE7-9E3F-198C124EF2DB}" srcOrd="7" destOrd="0" presId="urn:microsoft.com/office/officeart/2018/2/layout/IconVerticalSolidList"/>
    <dgm:cxn modelId="{975021A2-8404-4690-A0D9-AF822E7DB3F3}" type="presParOf" srcId="{50819099-E262-4D97-84B0-754C0B74932C}" destId="{F92B7431-DF91-45A8-BFE3-B18659F002B3}" srcOrd="8" destOrd="0" presId="urn:microsoft.com/office/officeart/2018/2/layout/IconVerticalSolidList"/>
    <dgm:cxn modelId="{2D09B306-75C7-4A5D-A6FB-54CFCDDE25D4}" type="presParOf" srcId="{F92B7431-DF91-45A8-BFE3-B18659F002B3}" destId="{97C0988B-F188-45E6-AA96-98ADB7D0BC8A}" srcOrd="0" destOrd="0" presId="urn:microsoft.com/office/officeart/2018/2/layout/IconVerticalSolidList"/>
    <dgm:cxn modelId="{A544BE1B-B956-4771-B125-9A7A7BD86C88}" type="presParOf" srcId="{F92B7431-DF91-45A8-BFE3-B18659F002B3}" destId="{AAC52C34-61A4-4719-966F-16944FE58D85}" srcOrd="1" destOrd="0" presId="urn:microsoft.com/office/officeart/2018/2/layout/IconVerticalSolidList"/>
    <dgm:cxn modelId="{AD91EFEA-3AD0-4484-AEED-F5EA9AD38C72}" type="presParOf" srcId="{F92B7431-DF91-45A8-BFE3-B18659F002B3}" destId="{4ADAA982-DC20-470A-B7D5-A26446140CEE}" srcOrd="2" destOrd="0" presId="urn:microsoft.com/office/officeart/2018/2/layout/IconVerticalSolidList"/>
    <dgm:cxn modelId="{AFF4BCEF-5525-4D5E-8DE2-490C964715CF}" type="presParOf" srcId="{F92B7431-DF91-45A8-BFE3-B18659F002B3}" destId="{46290F08-39A6-4375-A6AC-FF8B7F1937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4176E-0FB4-4F02-8AEB-7E5132B62B3A}">
      <dsp:nvSpPr>
        <dsp:cNvPr id="0" name=""/>
        <dsp:cNvSpPr/>
      </dsp:nvSpPr>
      <dsp:spPr>
        <a:xfrm>
          <a:off x="3396" y="927590"/>
          <a:ext cx="2425431" cy="154014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901EE1F-3A5F-4DD9-A640-EE881CFA15F0}">
      <dsp:nvSpPr>
        <dsp:cNvPr id="0" name=""/>
        <dsp:cNvSpPr/>
      </dsp:nvSpPr>
      <dsp:spPr>
        <a:xfrm>
          <a:off x="272889"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How many of you have sent information to fellow students who have been absent?</a:t>
          </a:r>
          <a:endParaRPr lang="en-US" sz="1800" kern="1200"/>
        </a:p>
      </dsp:txBody>
      <dsp:txXfrm>
        <a:off x="317998" y="1228717"/>
        <a:ext cx="2335213" cy="1449931"/>
      </dsp:txXfrm>
    </dsp:sp>
    <dsp:sp modelId="{2FD85774-C635-4788-A158-C23A91560192}">
      <dsp:nvSpPr>
        <dsp:cNvPr id="0" name=""/>
        <dsp:cNvSpPr/>
      </dsp:nvSpPr>
      <dsp:spPr>
        <a:xfrm>
          <a:off x="2967813" y="927590"/>
          <a:ext cx="2425431" cy="154014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CADAFB8-9B03-4831-A422-FC0355827A06}">
      <dsp:nvSpPr>
        <dsp:cNvPr id="0" name=""/>
        <dsp:cNvSpPr/>
      </dsp:nvSpPr>
      <dsp:spPr>
        <a:xfrm>
          <a:off x="3237306"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How many have offered support those who are struggling?</a:t>
          </a:r>
          <a:endParaRPr lang="en-US" sz="1800" kern="1200"/>
        </a:p>
      </dsp:txBody>
      <dsp:txXfrm>
        <a:off x="3282415" y="1228717"/>
        <a:ext cx="2335213" cy="1449931"/>
      </dsp:txXfrm>
    </dsp:sp>
    <dsp:sp modelId="{5F861B5D-2F61-40C7-A454-6668D0B61D3F}">
      <dsp:nvSpPr>
        <dsp:cNvPr id="0" name=""/>
        <dsp:cNvSpPr/>
      </dsp:nvSpPr>
      <dsp:spPr>
        <a:xfrm>
          <a:off x="5932230" y="927590"/>
          <a:ext cx="2425431" cy="154014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4ABC27A-29FA-43E6-BEDE-3086465DC8DD}">
      <dsp:nvSpPr>
        <dsp:cNvPr id="0" name=""/>
        <dsp:cNvSpPr/>
      </dsp:nvSpPr>
      <dsp:spPr>
        <a:xfrm>
          <a:off x="6201723"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How many of you have worked closely with other students?</a:t>
          </a:r>
          <a:endParaRPr lang="en-US" sz="1800" kern="1200"/>
        </a:p>
      </dsp:txBody>
      <dsp:txXfrm>
        <a:off x="6246832" y="1228717"/>
        <a:ext cx="2335213" cy="1449931"/>
      </dsp:txXfrm>
    </dsp:sp>
    <dsp:sp modelId="{F948139D-B6FD-4B85-8100-5461CE45FF43}">
      <dsp:nvSpPr>
        <dsp:cNvPr id="0" name=""/>
        <dsp:cNvSpPr/>
      </dsp:nvSpPr>
      <dsp:spPr>
        <a:xfrm>
          <a:off x="8896647" y="927590"/>
          <a:ext cx="2425431" cy="154014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20030A3-AD51-4629-92BA-2A2667C9E96A}">
      <dsp:nvSpPr>
        <dsp:cNvPr id="0" name=""/>
        <dsp:cNvSpPr/>
      </dsp:nvSpPr>
      <dsp:spPr>
        <a:xfrm>
          <a:off x="9166140" y="1183608"/>
          <a:ext cx="2425431" cy="154014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i="1" kern="1200"/>
            <a:t>You may never be truly interdependent but you are probably exhibiting some traits of a team</a:t>
          </a:r>
          <a:endParaRPr lang="en-US" sz="1800" kern="1200"/>
        </a:p>
      </dsp:txBody>
      <dsp:txXfrm>
        <a:off x="9211249" y="1228717"/>
        <a:ext cx="2335213" cy="14499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2F5ED-7B67-4EC6-B04D-4D92AB1C047E}">
      <dsp:nvSpPr>
        <dsp:cNvPr id="0" name=""/>
        <dsp:cNvSpPr/>
      </dsp:nvSpPr>
      <dsp:spPr>
        <a:xfrm>
          <a:off x="0" y="2956"/>
          <a:ext cx="10347348" cy="6298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06079A-5007-4E6E-BBD9-F2B45B0A48B9}">
      <dsp:nvSpPr>
        <dsp:cNvPr id="0" name=""/>
        <dsp:cNvSpPr/>
      </dsp:nvSpPr>
      <dsp:spPr>
        <a:xfrm>
          <a:off x="190526" y="144671"/>
          <a:ext cx="346412" cy="3464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CA931E-D223-40A2-A5A7-5CD6EEBB1B6E}">
      <dsp:nvSpPr>
        <dsp:cNvPr id="0" name=""/>
        <dsp:cNvSpPr/>
      </dsp:nvSpPr>
      <dsp:spPr>
        <a:xfrm>
          <a:off x="727465" y="2956"/>
          <a:ext cx="9619882" cy="6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58" tIns="66658" rIns="66658" bIns="66658" numCol="1" spcCol="1270" anchor="ctr" anchorCtr="0">
          <a:noAutofit/>
        </a:bodyPr>
        <a:lstStyle/>
        <a:p>
          <a:pPr marL="0" lvl="0" indent="0" algn="l" defTabSz="711200">
            <a:lnSpc>
              <a:spcPct val="100000"/>
            </a:lnSpc>
            <a:spcBef>
              <a:spcPct val="0"/>
            </a:spcBef>
            <a:spcAft>
              <a:spcPct val="35000"/>
            </a:spcAft>
            <a:buNone/>
          </a:pPr>
          <a:r>
            <a:rPr lang="en-GB" sz="1600" kern="1200" dirty="0"/>
            <a:t>Everyone working within a team acquires a role (whether consciously or not)</a:t>
          </a:r>
          <a:endParaRPr lang="en-US" sz="1600" kern="1200" dirty="0"/>
        </a:p>
      </dsp:txBody>
      <dsp:txXfrm>
        <a:off x="727465" y="2956"/>
        <a:ext cx="9619882" cy="629840"/>
      </dsp:txXfrm>
    </dsp:sp>
    <dsp:sp modelId="{290AC5C0-EC6D-46A4-B56F-A9F500B9B25F}">
      <dsp:nvSpPr>
        <dsp:cNvPr id="0" name=""/>
        <dsp:cNvSpPr/>
      </dsp:nvSpPr>
      <dsp:spPr>
        <a:xfrm>
          <a:off x="0" y="790257"/>
          <a:ext cx="10347348" cy="6298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FE36D-2872-42C9-814B-1F8E0C1A81AA}">
      <dsp:nvSpPr>
        <dsp:cNvPr id="0" name=""/>
        <dsp:cNvSpPr/>
      </dsp:nvSpPr>
      <dsp:spPr>
        <a:xfrm>
          <a:off x="190526" y="931971"/>
          <a:ext cx="346412" cy="3464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151FCD-8FD5-4D48-ACDA-3EBBEE48E9A7}">
      <dsp:nvSpPr>
        <dsp:cNvPr id="0" name=""/>
        <dsp:cNvSpPr/>
      </dsp:nvSpPr>
      <dsp:spPr>
        <a:xfrm>
          <a:off x="727465" y="790257"/>
          <a:ext cx="9619882" cy="6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58" tIns="66658" rIns="66658" bIns="66658" numCol="1" spcCol="1270" anchor="ctr" anchorCtr="0">
          <a:noAutofit/>
        </a:bodyPr>
        <a:lstStyle/>
        <a:p>
          <a:pPr marL="0" lvl="0" indent="0" algn="l" defTabSz="711200">
            <a:lnSpc>
              <a:spcPct val="100000"/>
            </a:lnSpc>
            <a:spcBef>
              <a:spcPct val="0"/>
            </a:spcBef>
            <a:spcAft>
              <a:spcPct val="35000"/>
            </a:spcAft>
            <a:buNone/>
          </a:pPr>
          <a:r>
            <a:rPr lang="en-GB" sz="1600" kern="1200"/>
            <a:t>Some people like to lead</a:t>
          </a:r>
          <a:endParaRPr lang="en-US" sz="1600" kern="1200"/>
        </a:p>
      </dsp:txBody>
      <dsp:txXfrm>
        <a:off x="727465" y="790257"/>
        <a:ext cx="9619882" cy="629840"/>
      </dsp:txXfrm>
    </dsp:sp>
    <dsp:sp modelId="{40803E32-1B51-46D4-A203-AE30E02654F9}">
      <dsp:nvSpPr>
        <dsp:cNvPr id="0" name=""/>
        <dsp:cNvSpPr/>
      </dsp:nvSpPr>
      <dsp:spPr>
        <a:xfrm>
          <a:off x="0" y="1577557"/>
          <a:ext cx="10347348" cy="6298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03FC1-F36A-47AA-A6B5-E1292DA6A543}">
      <dsp:nvSpPr>
        <dsp:cNvPr id="0" name=""/>
        <dsp:cNvSpPr/>
      </dsp:nvSpPr>
      <dsp:spPr>
        <a:xfrm>
          <a:off x="190526" y="1719271"/>
          <a:ext cx="346412" cy="3464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82F7D-C53B-475B-8A5F-95AF82277253}">
      <dsp:nvSpPr>
        <dsp:cNvPr id="0" name=""/>
        <dsp:cNvSpPr/>
      </dsp:nvSpPr>
      <dsp:spPr>
        <a:xfrm>
          <a:off x="727465" y="1577557"/>
          <a:ext cx="9619882" cy="6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58" tIns="66658" rIns="66658" bIns="66658" numCol="1" spcCol="1270" anchor="ctr" anchorCtr="0">
          <a:noAutofit/>
        </a:bodyPr>
        <a:lstStyle/>
        <a:p>
          <a:pPr marL="0" lvl="0" indent="0" algn="l" defTabSz="711200">
            <a:lnSpc>
              <a:spcPct val="100000"/>
            </a:lnSpc>
            <a:spcBef>
              <a:spcPct val="0"/>
            </a:spcBef>
            <a:spcAft>
              <a:spcPct val="35000"/>
            </a:spcAft>
            <a:buNone/>
          </a:pPr>
          <a:r>
            <a:rPr lang="en-GB" sz="1600" kern="1200"/>
            <a:t>Others prefer to be more passive participants</a:t>
          </a:r>
          <a:endParaRPr lang="en-US" sz="1600" kern="1200"/>
        </a:p>
      </dsp:txBody>
      <dsp:txXfrm>
        <a:off x="727465" y="1577557"/>
        <a:ext cx="9619882" cy="629840"/>
      </dsp:txXfrm>
    </dsp:sp>
    <dsp:sp modelId="{8803AD66-BDB4-4DFE-AB0F-84A96A38C350}">
      <dsp:nvSpPr>
        <dsp:cNvPr id="0" name=""/>
        <dsp:cNvSpPr/>
      </dsp:nvSpPr>
      <dsp:spPr>
        <a:xfrm>
          <a:off x="0" y="2364857"/>
          <a:ext cx="10347348" cy="6298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D8C58-F4F0-499E-921B-E36D75D75639}">
      <dsp:nvSpPr>
        <dsp:cNvPr id="0" name=""/>
        <dsp:cNvSpPr/>
      </dsp:nvSpPr>
      <dsp:spPr>
        <a:xfrm>
          <a:off x="190526" y="2506571"/>
          <a:ext cx="346412" cy="3464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CCB8CC-5CE7-4A06-A1AA-CA1F6D0E099C}">
      <dsp:nvSpPr>
        <dsp:cNvPr id="0" name=""/>
        <dsp:cNvSpPr/>
      </dsp:nvSpPr>
      <dsp:spPr>
        <a:xfrm>
          <a:off x="727465" y="2364857"/>
          <a:ext cx="9619882" cy="6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58" tIns="66658" rIns="66658" bIns="66658" numCol="1" spcCol="1270" anchor="ctr" anchorCtr="0">
          <a:noAutofit/>
        </a:bodyPr>
        <a:lstStyle/>
        <a:p>
          <a:pPr marL="0" lvl="0" indent="0" algn="l" defTabSz="711200">
            <a:lnSpc>
              <a:spcPct val="100000"/>
            </a:lnSpc>
            <a:spcBef>
              <a:spcPct val="0"/>
            </a:spcBef>
            <a:spcAft>
              <a:spcPct val="35000"/>
            </a:spcAft>
            <a:buNone/>
          </a:pPr>
          <a:r>
            <a:rPr lang="en-GB" sz="1600" kern="1200"/>
            <a:t>Defining roles, along with a clear goal, is an important strategy for creating a successful teamwork environment</a:t>
          </a:r>
          <a:endParaRPr lang="en-US" sz="1600" kern="1200"/>
        </a:p>
      </dsp:txBody>
      <dsp:txXfrm>
        <a:off x="727465" y="2364857"/>
        <a:ext cx="9619882" cy="629840"/>
      </dsp:txXfrm>
    </dsp:sp>
    <dsp:sp modelId="{A1331E1A-0874-40B8-A917-AFDEEA25A9F2}">
      <dsp:nvSpPr>
        <dsp:cNvPr id="0" name=""/>
        <dsp:cNvSpPr/>
      </dsp:nvSpPr>
      <dsp:spPr>
        <a:xfrm>
          <a:off x="0" y="3152157"/>
          <a:ext cx="10347348" cy="6298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9F41F-F5F5-470A-8FD7-AA44B2C419A2}">
      <dsp:nvSpPr>
        <dsp:cNvPr id="0" name=""/>
        <dsp:cNvSpPr/>
      </dsp:nvSpPr>
      <dsp:spPr>
        <a:xfrm>
          <a:off x="190526" y="3293871"/>
          <a:ext cx="346412" cy="3464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32F164-AB80-4193-AF15-88CB4010FA71}">
      <dsp:nvSpPr>
        <dsp:cNvPr id="0" name=""/>
        <dsp:cNvSpPr/>
      </dsp:nvSpPr>
      <dsp:spPr>
        <a:xfrm>
          <a:off x="727465" y="3152157"/>
          <a:ext cx="9619882" cy="6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58" tIns="66658" rIns="66658" bIns="66658" numCol="1" spcCol="1270" anchor="ctr" anchorCtr="0">
          <a:noAutofit/>
        </a:bodyPr>
        <a:lstStyle/>
        <a:p>
          <a:pPr marL="0" lvl="0" indent="0" algn="l" defTabSz="711200">
            <a:lnSpc>
              <a:spcPct val="100000"/>
            </a:lnSpc>
            <a:spcBef>
              <a:spcPct val="0"/>
            </a:spcBef>
            <a:spcAft>
              <a:spcPct val="35000"/>
            </a:spcAft>
            <a:buNone/>
          </a:pPr>
          <a:r>
            <a:rPr lang="en-GB" sz="1600" kern="1200"/>
            <a:t>Clearly defined goals, matched with specific tasks, will help team members decide which role is best suited to their personality and abilities</a:t>
          </a:r>
          <a:endParaRPr lang="en-US" sz="1600" kern="1200"/>
        </a:p>
      </dsp:txBody>
      <dsp:txXfrm>
        <a:off x="727465" y="3152157"/>
        <a:ext cx="9619882" cy="6298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3420F-AFF7-431A-A161-C26C8C68A2D6}">
      <dsp:nvSpPr>
        <dsp:cNvPr id="0" name=""/>
        <dsp:cNvSpPr/>
      </dsp:nvSpPr>
      <dsp:spPr>
        <a:xfrm>
          <a:off x="0" y="486"/>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B3929D-8DAB-4EC9-97F8-F3682BAFF020}">
      <dsp:nvSpPr>
        <dsp:cNvPr id="0" name=""/>
        <dsp:cNvSpPr/>
      </dsp:nvSpPr>
      <dsp:spPr>
        <a:xfrm>
          <a:off x="0" y="486"/>
          <a:ext cx="5384800" cy="79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Recap</a:t>
          </a:r>
        </a:p>
      </dsp:txBody>
      <dsp:txXfrm>
        <a:off x="0" y="486"/>
        <a:ext cx="5384800" cy="797613"/>
      </dsp:txXfrm>
    </dsp:sp>
    <dsp:sp modelId="{F9DAAE63-138B-4C09-B456-116FCEDFEA19}">
      <dsp:nvSpPr>
        <dsp:cNvPr id="0" name=""/>
        <dsp:cNvSpPr/>
      </dsp:nvSpPr>
      <dsp:spPr>
        <a:xfrm>
          <a:off x="0" y="798100"/>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F1D84-5882-4AF1-A6E4-C23D11CD99BA}">
      <dsp:nvSpPr>
        <dsp:cNvPr id="0" name=""/>
        <dsp:cNvSpPr/>
      </dsp:nvSpPr>
      <dsp:spPr>
        <a:xfrm>
          <a:off x="0" y="798100"/>
          <a:ext cx="5384800" cy="79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Group debate</a:t>
          </a:r>
        </a:p>
      </dsp:txBody>
      <dsp:txXfrm>
        <a:off x="0" y="798100"/>
        <a:ext cx="5384800" cy="797613"/>
      </dsp:txXfrm>
    </dsp:sp>
    <dsp:sp modelId="{BF08859D-7DAA-40C2-947F-0F46E78105C9}">
      <dsp:nvSpPr>
        <dsp:cNvPr id="0" name=""/>
        <dsp:cNvSpPr/>
      </dsp:nvSpPr>
      <dsp:spPr>
        <a:xfrm>
          <a:off x="0" y="1595713"/>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1B1EDC-EB32-423F-BD80-1742F595109A}">
      <dsp:nvSpPr>
        <dsp:cNvPr id="0" name=""/>
        <dsp:cNvSpPr/>
      </dsp:nvSpPr>
      <dsp:spPr>
        <a:xfrm>
          <a:off x="0" y="1595713"/>
          <a:ext cx="5384800" cy="79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What is conflict and why does it happen?</a:t>
          </a:r>
        </a:p>
      </dsp:txBody>
      <dsp:txXfrm>
        <a:off x="0" y="1595713"/>
        <a:ext cx="5384800" cy="797613"/>
      </dsp:txXfrm>
    </dsp:sp>
    <dsp:sp modelId="{F9B1BB92-0276-42A6-9270-83FD6EA9089C}">
      <dsp:nvSpPr>
        <dsp:cNvPr id="0" name=""/>
        <dsp:cNvSpPr/>
      </dsp:nvSpPr>
      <dsp:spPr>
        <a:xfrm>
          <a:off x="0" y="2393326"/>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B2F24-A3BB-4B43-89FE-6066BEBB7ED7}">
      <dsp:nvSpPr>
        <dsp:cNvPr id="0" name=""/>
        <dsp:cNvSpPr/>
      </dsp:nvSpPr>
      <dsp:spPr>
        <a:xfrm>
          <a:off x="0" y="2393326"/>
          <a:ext cx="5384800" cy="79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How do we respond to conflict?</a:t>
          </a:r>
        </a:p>
      </dsp:txBody>
      <dsp:txXfrm>
        <a:off x="0" y="2393326"/>
        <a:ext cx="5384800" cy="797613"/>
      </dsp:txXfrm>
    </dsp:sp>
    <dsp:sp modelId="{14CE24F2-C9AB-40F1-916E-7B7B8FC9F555}">
      <dsp:nvSpPr>
        <dsp:cNvPr id="0" name=""/>
        <dsp:cNvSpPr/>
      </dsp:nvSpPr>
      <dsp:spPr>
        <a:xfrm>
          <a:off x="0" y="3190939"/>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B5B14-CC4E-457F-ACF5-D6F0F4B6BE60}">
      <dsp:nvSpPr>
        <dsp:cNvPr id="0" name=""/>
        <dsp:cNvSpPr/>
      </dsp:nvSpPr>
      <dsp:spPr>
        <a:xfrm>
          <a:off x="0" y="3190939"/>
          <a:ext cx="5384800" cy="79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Referencing refresher</a:t>
          </a:r>
        </a:p>
      </dsp:txBody>
      <dsp:txXfrm>
        <a:off x="0" y="3190939"/>
        <a:ext cx="5384800" cy="7976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FD027-4C3C-4D74-8296-D96F8ADB4935}">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92B191-B6E7-4379-BCA1-2742A725B942}">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31902C-1DC5-4F20-80E2-EB2F8452C17F}">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b="1" kern="1200"/>
            <a:t>Effective communication involves multiple elements beyond words.</a:t>
          </a:r>
          <a:endParaRPr lang="en-US" sz="2200" kern="1200"/>
        </a:p>
      </dsp:txBody>
      <dsp:txXfrm>
        <a:off x="1058686" y="1808"/>
        <a:ext cx="9456913" cy="916611"/>
      </dsp:txXfrm>
    </dsp:sp>
    <dsp:sp modelId="{13877EF8-39B7-490A-B752-188EA0AC0A80}">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878AD-0FD7-42DA-9480-9D87C9B47410}">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3702AE-549C-4776-84DA-C9F01652BCF9}">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b="1" kern="1200"/>
            <a:t>Communication models show how messages are transmitted and understood.</a:t>
          </a:r>
          <a:endParaRPr lang="en-US" sz="2200" kern="1200"/>
        </a:p>
      </dsp:txBody>
      <dsp:txXfrm>
        <a:off x="1058686" y="1147573"/>
        <a:ext cx="9456913" cy="916611"/>
      </dsp:txXfrm>
    </dsp:sp>
    <dsp:sp modelId="{61736021-E7E7-47D7-9381-26BF2929A7BC}">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4665D1-19DC-4F19-A558-314D83E275F6}">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F7DE2D-7574-4433-A0DD-005B11AC0AA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b="1" kern="1200" dirty="0"/>
            <a:t>Modern communication is dynamic and shaped by context, technology, and interaction.</a:t>
          </a:r>
          <a:endParaRPr lang="en-US" sz="2200" kern="1200" dirty="0"/>
        </a:p>
      </dsp:txBody>
      <dsp:txXfrm>
        <a:off x="1058686" y="2293338"/>
        <a:ext cx="9456913" cy="916611"/>
      </dsp:txXfrm>
    </dsp:sp>
    <dsp:sp modelId="{B04E124B-4414-4EC1-9A3F-EE9C921BC27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D07F3-5F35-4BBE-86A7-D3AF12BE5001}">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305C24-D8C8-4D5D-B477-544AD904C53D}">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b="1" kern="1200" dirty="0"/>
            <a:t>Practical communication skills focus on listening, questioning, and tact.</a:t>
          </a:r>
          <a:endParaRPr lang="en-US" sz="2200" kern="1200" dirty="0"/>
        </a:p>
      </dsp:txBody>
      <dsp:txXfrm>
        <a:off x="1058686" y="3439103"/>
        <a:ext cx="9456913"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C2FA6-2E57-4799-A275-DC25F98A0617}">
      <dsp:nvSpPr>
        <dsp:cNvPr id="0" name=""/>
        <dsp:cNvSpPr/>
      </dsp:nvSpPr>
      <dsp:spPr>
        <a:xfrm>
          <a:off x="370363" y="553276"/>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32418-D415-4DC4-8381-B479587FF57F}">
      <dsp:nvSpPr>
        <dsp:cNvPr id="0" name=""/>
        <dsp:cNvSpPr/>
      </dsp:nvSpPr>
      <dsp:spPr>
        <a:xfrm>
          <a:off x="565879" y="748792"/>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57E15D-D4BF-44F2-9564-1B4FA1EB1DDF}">
      <dsp:nvSpPr>
        <dsp:cNvPr id="0" name=""/>
        <dsp:cNvSpPr/>
      </dsp:nvSpPr>
      <dsp:spPr>
        <a:xfrm>
          <a:off x="1500897" y="553276"/>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Complete research into your allocated topic</a:t>
          </a:r>
          <a:endParaRPr lang="en-US" sz="1500" kern="1200" dirty="0"/>
        </a:p>
      </dsp:txBody>
      <dsp:txXfrm>
        <a:off x="1500897" y="553276"/>
        <a:ext cx="2194565" cy="931028"/>
      </dsp:txXfrm>
    </dsp:sp>
    <dsp:sp modelId="{8A904622-B548-48D0-A016-C9246B49B663}">
      <dsp:nvSpPr>
        <dsp:cNvPr id="0" name=""/>
        <dsp:cNvSpPr/>
      </dsp:nvSpPr>
      <dsp:spPr>
        <a:xfrm>
          <a:off x="4077850" y="553276"/>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BBC3D-7FE0-4577-9096-8EAE9FE1DB16}">
      <dsp:nvSpPr>
        <dsp:cNvPr id="0" name=""/>
        <dsp:cNvSpPr/>
      </dsp:nvSpPr>
      <dsp:spPr>
        <a:xfrm>
          <a:off x="4273365" y="748792"/>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57811-1416-40A4-82D0-9C142294E64C}">
      <dsp:nvSpPr>
        <dsp:cNvPr id="0" name=""/>
        <dsp:cNvSpPr/>
      </dsp:nvSpPr>
      <dsp:spPr>
        <a:xfrm>
          <a:off x="5208384" y="553276"/>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Split your group into two (pros and cons)</a:t>
          </a:r>
          <a:endParaRPr lang="en-US" sz="1500" kern="1200"/>
        </a:p>
      </dsp:txBody>
      <dsp:txXfrm>
        <a:off x="5208384" y="553276"/>
        <a:ext cx="2194565" cy="931028"/>
      </dsp:txXfrm>
    </dsp:sp>
    <dsp:sp modelId="{98DDD089-53ED-4209-9700-85F7890F8A65}">
      <dsp:nvSpPr>
        <dsp:cNvPr id="0" name=""/>
        <dsp:cNvSpPr/>
      </dsp:nvSpPr>
      <dsp:spPr>
        <a:xfrm>
          <a:off x="7785336" y="553276"/>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28AAEB-6189-4CB1-94C4-E0B97AB8266D}">
      <dsp:nvSpPr>
        <dsp:cNvPr id="0" name=""/>
        <dsp:cNvSpPr/>
      </dsp:nvSpPr>
      <dsp:spPr>
        <a:xfrm>
          <a:off x="7980852" y="748792"/>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520C07-76D3-4F92-805A-6D29403A336D}">
      <dsp:nvSpPr>
        <dsp:cNvPr id="0" name=""/>
        <dsp:cNvSpPr/>
      </dsp:nvSpPr>
      <dsp:spPr>
        <a:xfrm>
          <a:off x="8915870" y="553276"/>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Spend some time preparing your arguments with evidence to support your points</a:t>
          </a:r>
          <a:endParaRPr lang="en-US" sz="1500" kern="1200" dirty="0"/>
        </a:p>
      </dsp:txBody>
      <dsp:txXfrm>
        <a:off x="8915870" y="553276"/>
        <a:ext cx="2194565" cy="931028"/>
      </dsp:txXfrm>
    </dsp:sp>
    <dsp:sp modelId="{A63CB188-B364-42A8-907B-76CA629AE5E6}">
      <dsp:nvSpPr>
        <dsp:cNvPr id="0" name=""/>
        <dsp:cNvSpPr/>
      </dsp:nvSpPr>
      <dsp:spPr>
        <a:xfrm>
          <a:off x="370363" y="2092333"/>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DC324-A08A-4C55-AFFE-9F2C2E8EDD46}">
      <dsp:nvSpPr>
        <dsp:cNvPr id="0" name=""/>
        <dsp:cNvSpPr/>
      </dsp:nvSpPr>
      <dsp:spPr>
        <a:xfrm>
          <a:off x="565879" y="2287849"/>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83444E-3EF8-4427-B793-369F930B1FAB}">
      <dsp:nvSpPr>
        <dsp:cNvPr id="0" name=""/>
        <dsp:cNvSpPr/>
      </dsp:nvSpPr>
      <dsp:spPr>
        <a:xfrm>
          <a:off x="1500897" y="2092333"/>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You will debate your topic for 10 minutes</a:t>
          </a:r>
          <a:endParaRPr lang="en-US" sz="1500" kern="1200" dirty="0"/>
        </a:p>
      </dsp:txBody>
      <dsp:txXfrm>
        <a:off x="1500897" y="2092333"/>
        <a:ext cx="2194565" cy="931028"/>
      </dsp:txXfrm>
    </dsp:sp>
    <dsp:sp modelId="{C8A7AACD-6A54-40FC-90D7-EB13698CF78C}">
      <dsp:nvSpPr>
        <dsp:cNvPr id="0" name=""/>
        <dsp:cNvSpPr/>
      </dsp:nvSpPr>
      <dsp:spPr>
        <a:xfrm>
          <a:off x="4077850" y="2092333"/>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321AC-F772-4144-9EA4-8A17C803AB47}">
      <dsp:nvSpPr>
        <dsp:cNvPr id="0" name=""/>
        <dsp:cNvSpPr/>
      </dsp:nvSpPr>
      <dsp:spPr>
        <a:xfrm>
          <a:off x="4273365" y="2287849"/>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C1CE0-79BD-4E99-8884-CE66611C0492}">
      <dsp:nvSpPr>
        <dsp:cNvPr id="0" name=""/>
        <dsp:cNvSpPr/>
      </dsp:nvSpPr>
      <dsp:spPr>
        <a:xfrm>
          <a:off x="5208384" y="2092333"/>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Reflect on how it went and feedback to the class</a:t>
          </a:r>
          <a:endParaRPr lang="en-US" sz="1500" kern="1200"/>
        </a:p>
      </dsp:txBody>
      <dsp:txXfrm>
        <a:off x="5208384" y="2092333"/>
        <a:ext cx="2194565" cy="931028"/>
      </dsp:txXfrm>
    </dsp:sp>
    <dsp:sp modelId="{237A7C3C-FA3E-4FD5-9C31-95F96A83C2AA}">
      <dsp:nvSpPr>
        <dsp:cNvPr id="0" name=""/>
        <dsp:cNvSpPr/>
      </dsp:nvSpPr>
      <dsp:spPr>
        <a:xfrm>
          <a:off x="7785336" y="2092333"/>
          <a:ext cx="931028" cy="93102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C4413B-915D-4E4B-809D-0DE1CAE6FFB1}">
      <dsp:nvSpPr>
        <dsp:cNvPr id="0" name=""/>
        <dsp:cNvSpPr/>
      </dsp:nvSpPr>
      <dsp:spPr>
        <a:xfrm>
          <a:off x="7980852" y="2287849"/>
          <a:ext cx="539996" cy="539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F2739-5BF1-42CE-A47C-B5128DFB36B3}">
      <dsp:nvSpPr>
        <dsp:cNvPr id="0" name=""/>
        <dsp:cNvSpPr/>
      </dsp:nvSpPr>
      <dsp:spPr>
        <a:xfrm>
          <a:off x="8915870" y="2092333"/>
          <a:ext cx="2194565" cy="93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It is not about who wins the debate, it’s all about communicating effectively</a:t>
          </a:r>
          <a:endParaRPr lang="en-US" sz="1500" kern="1200"/>
        </a:p>
      </dsp:txBody>
      <dsp:txXfrm>
        <a:off x="8915870" y="2092333"/>
        <a:ext cx="2194565" cy="9310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9E9D0-17FC-43E6-8231-3AF9509E3A4D}">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3F817-E559-4BEB-9A3C-C0DF3DC8CF55}">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6C9F4-6745-47D2-84B1-D10B99616D94}">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Write down three words you associate with conflict at work. </a:t>
          </a:r>
          <a:endParaRPr lang="en-US" sz="2500" kern="1200"/>
        </a:p>
      </dsp:txBody>
      <dsp:txXfrm>
        <a:off x="1357251" y="636517"/>
        <a:ext cx="9615548" cy="1175109"/>
      </dsp:txXfrm>
    </dsp:sp>
    <dsp:sp modelId="{425A4A9A-5A26-49D7-AD4E-95A3D13D2AF3}">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EC6B5-1AAA-4578-8C47-13400BBC52AF}">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00877-7461-4EC9-BB94-B3F18C7BFD2D}">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In pairs, share your words and identify any similarities/differences.</a:t>
          </a:r>
          <a:endParaRPr lang="en-US" sz="2500" kern="1200"/>
        </a:p>
      </dsp:txBody>
      <dsp:txXfrm>
        <a:off x="1357251" y="2105404"/>
        <a:ext cx="9615548" cy="11751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18725-78BD-4E7F-B413-780ACC2CF90F}">
      <dsp:nvSpPr>
        <dsp:cNvPr id="0" name=""/>
        <dsp:cNvSpPr/>
      </dsp:nvSpPr>
      <dsp:spPr>
        <a:xfrm>
          <a:off x="0" y="59621"/>
          <a:ext cx="10972800" cy="53869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E01A4-A989-4F22-A9C7-66A102263807}">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FCF6C9-D916-48FD-BE17-B5BAB95BB8D1}">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Pause and de-escalate: Acknowledge emotion, slow things down.</a:t>
          </a:r>
          <a:endParaRPr lang="en-US" sz="1800" kern="1200"/>
        </a:p>
      </dsp:txBody>
      <dsp:txXfrm>
        <a:off x="752850" y="3060"/>
        <a:ext cx="10219949" cy="651818"/>
      </dsp:txXfrm>
    </dsp:sp>
    <dsp:sp modelId="{6418A6E4-C814-4C34-B70B-28A67A91915A}">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0BCF2-D83C-4863-911C-BAAF11BEBB48}">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583E6-4DFC-4578-8E49-D5985BA81628}">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Listen to understand: Use open questions; paraphrase the other person’s view.</a:t>
          </a:r>
          <a:endParaRPr lang="en-US" sz="1800" kern="1200"/>
        </a:p>
      </dsp:txBody>
      <dsp:txXfrm>
        <a:off x="752850" y="817833"/>
        <a:ext cx="10219949" cy="651818"/>
      </dsp:txXfrm>
    </dsp:sp>
    <dsp:sp modelId="{2E5D04D8-A751-45F7-865C-A8EC4547FB16}">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F47410-AE6E-459B-8474-4C16C429DB26}">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F51A9D-652B-4D62-805C-A3371A5CA498}">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Clarify interests, not positions: Explore what each person really needs (for example, flexibility, recognition, clarity).</a:t>
          </a:r>
          <a:endParaRPr lang="en-US" sz="1800" kern="1200"/>
        </a:p>
      </dsp:txBody>
      <dsp:txXfrm>
        <a:off x="752850" y="1632606"/>
        <a:ext cx="10219949" cy="651818"/>
      </dsp:txXfrm>
    </dsp:sp>
    <dsp:sp modelId="{92502138-DE2D-46FA-B6C5-248781E54482}">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3FB03-3006-4F1A-868B-7E92450042FB}">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35B4D-FB8F-4270-87E4-2DCE35EF6E58}">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Generate options together: Co-create several possible solutions before choosing.</a:t>
          </a:r>
          <a:endParaRPr lang="en-US" sz="1800" kern="1200"/>
        </a:p>
      </dsp:txBody>
      <dsp:txXfrm>
        <a:off x="752850" y="2447379"/>
        <a:ext cx="10219949" cy="651818"/>
      </dsp:txXfrm>
    </dsp:sp>
    <dsp:sp modelId="{97C0988B-F188-45E6-AA96-98ADB7D0BC8A}">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52C34-61A4-4719-966F-16944FE58D85}">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90F08-39A6-4375-A6AC-FF8B7F1937B2}">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Agree next steps and check-in: Confirm actions, responsibilities, and follow-up</a:t>
          </a:r>
          <a:endParaRPr lang="en-US" sz="1800" kern="1200"/>
        </a:p>
      </dsp:txBody>
      <dsp:txXfrm>
        <a:off x="752850" y="3262153"/>
        <a:ext cx="10219949" cy="65181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gorillafund.org/uncategorized/male-hierarchy-and-a-gorilla-groups-succes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news.emory.edu/stories/2016/08/yerkes_chimpanzee_cooperation/index.html"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3583084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2464115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Effective communication involves multiple elements beyond words</a:t>
            </a:r>
            <a:r>
              <a:rPr lang="en-GB" sz="1200" b="0" i="0" kern="1200" dirty="0">
                <a:solidFill>
                  <a:schemeClr val="tx1"/>
                </a:solidFill>
                <a:effectLst/>
                <a:latin typeface="+mn-lt"/>
                <a:ea typeface="+mn-ea"/>
                <a:cs typeface="+mn-cs"/>
              </a:rPr>
              <a:t>, including clarity, active listening, emotional intelligence, appropriate channels, and strong non‑verbal/paralinguistic cues (tone, body language), which often have greater impact than spoken words. </a:t>
            </a:r>
            <a:endParaRPr lang="en-GB" sz="1200" b="0" i="0" u="none" strike="noStrike"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Communication models show how messages are transmitted and understood</a:t>
            </a:r>
            <a:r>
              <a:rPr lang="en-GB" sz="1200" b="0" i="0" kern="1200" dirty="0">
                <a:solidFill>
                  <a:schemeClr val="tx1"/>
                </a:solidFill>
                <a:effectLst/>
                <a:latin typeface="+mn-lt"/>
                <a:ea typeface="+mn-ea"/>
                <a:cs typeface="+mn-cs"/>
              </a:rPr>
              <a:t>, evolving from one‑way (Shannon-Weaver) to interactive, cyclical processes (Schramm, Berlo), highlighting feedback, shared understanding, and the influence of culture, experience, and noise/barriers. </a:t>
            </a:r>
          </a:p>
          <a:p>
            <a:pPr fontAlgn="t"/>
            <a:r>
              <a:rPr lang="en-GB" sz="1200" b="1" i="0" kern="1200" dirty="0">
                <a:solidFill>
                  <a:schemeClr val="tx1"/>
                </a:solidFill>
                <a:effectLst/>
                <a:latin typeface="+mn-lt"/>
                <a:ea typeface="+mn-ea"/>
                <a:cs typeface="+mn-cs"/>
              </a:rPr>
              <a:t>Modern communication is dynamic and shaped by context, technology, and interaction</a:t>
            </a:r>
            <a:r>
              <a:rPr lang="en-GB" sz="1200" b="0" i="0" kern="1200" dirty="0">
                <a:solidFill>
                  <a:schemeClr val="tx1"/>
                </a:solidFill>
                <a:effectLst/>
                <a:latin typeface="+mn-lt"/>
                <a:ea typeface="+mn-ea"/>
                <a:cs typeface="+mn-cs"/>
              </a:rPr>
              <a:t>, with increasing emphasis on two‑way, real-time, and collaborative exchanges, alongside awareness of barriers and the importance of aligning verbal and non‑verbal communication.</a:t>
            </a:r>
          </a:p>
          <a:p>
            <a:pPr fontAlgn="t"/>
            <a:r>
              <a:rPr lang="en-GB" sz="1200" b="1" i="0" kern="1200" dirty="0">
                <a:solidFill>
                  <a:schemeClr val="tx1"/>
                </a:solidFill>
                <a:effectLst/>
                <a:latin typeface="+mn-lt"/>
                <a:ea typeface="+mn-ea"/>
                <a:cs typeface="+mn-cs"/>
              </a:rPr>
              <a:t>Practical communication skills focus on listening, questioning, and tact</a:t>
            </a:r>
            <a:r>
              <a:rPr lang="en-GB" sz="1200" b="0" i="0" kern="1200" dirty="0">
                <a:solidFill>
                  <a:schemeClr val="tx1"/>
                </a:solidFill>
                <a:effectLst/>
                <a:latin typeface="+mn-lt"/>
                <a:ea typeface="+mn-ea"/>
                <a:cs typeface="+mn-cs"/>
              </a:rPr>
              <a:t>, including active listening, structured questioning (open–probing–closed), managing difficult conversations carefully, and building relationships through clarity, empathy, and constructive feedback.</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667704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117690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Introduce the definition of conflict – highlight that we all have internal and external conflict...and that this is inevitable.</a:t>
            </a:r>
          </a:p>
          <a:p>
            <a:endParaRPr lang="en-US" dirty="0">
              <a:ea typeface="Calibri"/>
              <a:cs typeface="Calibri"/>
            </a:endParaRPr>
          </a:p>
          <a:p>
            <a:r>
              <a:rPr lang="en-US" dirty="0">
                <a:ea typeface="Calibri"/>
                <a:cs typeface="Calibri"/>
              </a:rPr>
              <a:t>Lead a group discussion on what conflict means for themselves and how they notice conflict in themselves and with others.</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843690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everyone that as soon as people are together, there will be conflict – it is inevitable. Ask the group what they see as main causes of conflict? </a:t>
            </a:r>
          </a:p>
          <a:p>
            <a:endParaRPr lang="en-US" dirty="0"/>
          </a:p>
          <a:p>
            <a:r>
              <a:rPr lang="en-US" dirty="0"/>
              <a:t>Reintroduce that everyone is different – no 2 people are the same.</a:t>
            </a:r>
          </a:p>
          <a:p>
            <a:endParaRPr lang="en-US" dirty="0"/>
          </a:p>
          <a:p>
            <a:r>
              <a:rPr lang="en-US" dirty="0"/>
              <a:t>Remind that our experiences have created neural pathways which provide a unique set of complex emotions. Our physical cells are ever changing (reminding everyone that very  few of our physical being – our cells – are older than 7 years, with many being younger than this) and our neural pathways are ever developing – new ones being created or existing ones being amended or strengthened.</a:t>
            </a:r>
            <a:endParaRPr lang="en-US" dirty="0">
              <a:cs typeface="Calibri"/>
            </a:endParaRPr>
          </a:p>
          <a:p>
            <a:endParaRPr lang="en-US" dirty="0">
              <a:cs typeface="Calibri"/>
            </a:endParaRPr>
          </a:p>
          <a:p>
            <a:r>
              <a:rPr lang="en-US" dirty="0">
                <a:ea typeface="Calibri"/>
                <a:cs typeface="Calibri"/>
              </a:rPr>
              <a:t>Lead a group discussion as to examples of how people notice about conflict? What are their examples of conflict because of differences? Try to draw out both the positive and negatives of the conflict.</a:t>
            </a:r>
          </a:p>
          <a:p>
            <a:endParaRPr lang="en-US" b="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872485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that at the heart of human </a:t>
            </a:r>
            <a:r>
              <a:rPr lang="en-US" dirty="0" err="1">
                <a:cs typeface="Calibri"/>
              </a:rPr>
              <a:t>behaviour</a:t>
            </a:r>
            <a:r>
              <a:rPr lang="en-US" dirty="0">
                <a:cs typeface="Calibri"/>
              </a:rPr>
              <a:t> is a tension of being individual and group – this needs and wants in this dialectical tension are ever changing and constantly need to be considered and amended.</a:t>
            </a:r>
            <a:endParaRPr lang="en-US" b="1" dirty="0">
              <a:cs typeface="Calibri"/>
            </a:endParaRPr>
          </a:p>
          <a:p>
            <a:endParaRPr lang="en-US" dirty="0">
              <a:cs typeface="Calibri"/>
            </a:endParaRPr>
          </a:p>
          <a:p>
            <a:r>
              <a:rPr lang="en-US" dirty="0">
                <a:cs typeface="Calibri"/>
              </a:rPr>
              <a:t>Remind participants that are the heart of human development are the 2 main primate characteristics: compete vs collaborate. </a:t>
            </a:r>
            <a:r>
              <a:rPr lang="en-US" dirty="0" err="1">
                <a:cs typeface="Calibri"/>
              </a:rPr>
              <a:t>Recognise</a:t>
            </a:r>
            <a:r>
              <a:rPr lang="en-US" dirty="0">
                <a:cs typeface="Calibri"/>
              </a:rPr>
              <a:t> that these are at the heart of the inherent internal tension within all of us.</a:t>
            </a:r>
          </a:p>
          <a:p>
            <a:endParaRPr lang="en-US" dirty="0">
              <a:cs typeface="Calibri"/>
            </a:endParaRPr>
          </a:p>
          <a:p>
            <a:r>
              <a:rPr lang="en-US" b="1" dirty="0">
                <a:cs typeface="Calibri"/>
              </a:rPr>
              <a:t>Silverback Gorillas</a:t>
            </a:r>
            <a:endParaRPr lang="en-US" dirty="0">
              <a:cs typeface="Calibri"/>
            </a:endParaRPr>
          </a:p>
          <a:p>
            <a:r>
              <a:rPr lang="en-US" dirty="0">
                <a:hlinkClick r:id="rId3"/>
              </a:rPr>
              <a:t>Episode Two: Male hierarchy and a gorilla group's ...</a:t>
            </a:r>
            <a:endParaRPr lang="en-US" dirty="0">
              <a:cs typeface="Calibri"/>
            </a:endParaRPr>
          </a:p>
          <a:p>
            <a:r>
              <a:rPr lang="en-US" u="sng" dirty="0">
                <a:hlinkClick r:id="rId3"/>
              </a:rPr>
              <a:t>Dian Fossey Gorilla Fund</a:t>
            </a:r>
            <a:endParaRPr lang="en-US" dirty="0"/>
          </a:p>
          <a:p>
            <a:r>
              <a:rPr lang="en-US" u="sng" dirty="0">
                <a:hlinkClick r:id="rId3"/>
              </a:rPr>
              <a:t>https://gorillafund.org › uncategorized › male-hierarch...</a:t>
            </a:r>
            <a:endParaRPr lang="en-US" dirty="0"/>
          </a:p>
          <a:p>
            <a:endParaRPr lang="en-US" b="1" dirty="0">
              <a:cs typeface="Calibri"/>
            </a:endParaRPr>
          </a:p>
          <a:p>
            <a:endParaRPr lang="en-US" b="1" dirty="0"/>
          </a:p>
          <a:p>
            <a:r>
              <a:rPr lang="en-US" b="1" dirty="0"/>
              <a:t>Chimpanzees</a:t>
            </a:r>
            <a:endParaRPr lang="en-US" dirty="0">
              <a:cs typeface="Calibri"/>
            </a:endParaRPr>
          </a:p>
          <a:p>
            <a:r>
              <a:rPr lang="en-US" dirty="0">
                <a:hlinkClick r:id="rId4"/>
              </a:rPr>
              <a:t>Chimpanzees choose cooperation over competition</a:t>
            </a:r>
            <a:endParaRPr lang="en-US" dirty="0">
              <a:cs typeface="Calibri"/>
            </a:endParaRPr>
          </a:p>
          <a:p>
            <a:r>
              <a:rPr lang="en-US" u="sng" dirty="0">
                <a:hlinkClick r:id="rId4"/>
              </a:rPr>
              <a:t>Emory University</a:t>
            </a:r>
            <a:endParaRPr lang="en-US" dirty="0"/>
          </a:p>
          <a:p>
            <a:r>
              <a:rPr lang="en-US" u="sng" dirty="0">
                <a:hlinkClick r:id="rId4"/>
              </a:rPr>
              <a:t>https://news.emory.edu › yerkes_chimpanzee_cooperation</a:t>
            </a:r>
            <a:endParaRPr lang="en-US" dirty="0"/>
          </a:p>
          <a:p>
            <a:r>
              <a:rPr lang="en-US" dirty="0"/>
              <a:t> </a:t>
            </a:r>
            <a:endParaRPr lang="en-US" dirty="0">
              <a:cs typeface="Calibri"/>
            </a:endParaRPr>
          </a:p>
          <a:p>
            <a:r>
              <a:rPr lang="en-US" dirty="0">
                <a:ea typeface="Calibri"/>
                <a:cs typeface="Calibri"/>
              </a:rPr>
              <a:t>Lead a discussion on what participants are thinking about.</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135403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collect the words from the pairs and make a list of both the positive and negative language. </a:t>
            </a:r>
          </a:p>
          <a:p>
            <a:endParaRPr lang="en-GB" dirty="0"/>
          </a:p>
          <a:p>
            <a:r>
              <a:rPr lang="en-GB" dirty="0"/>
              <a:t>Questions for the class: </a:t>
            </a:r>
          </a:p>
          <a:p>
            <a:r>
              <a:rPr lang="en-GB" dirty="0"/>
              <a:t>When has a conflict led to a better outcome?</a:t>
            </a:r>
          </a:p>
          <a:p>
            <a:r>
              <a:rPr lang="en-GB" dirty="0"/>
              <a:t>What makes conflict feel unsafe or unproductive?</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23117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conflict management styles and explain we will go into more detail later in the session.</a:t>
            </a:r>
          </a:p>
          <a:p>
            <a:r>
              <a:rPr lang="en-GB" dirty="0"/>
              <a:t>Ask the group to make a note of which style they think they naturally assume.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182087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4260586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229569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4072202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Refer to handouts in Moodle page: ask participants to work through the questionnaire and develop their own sense of their preferred approaches to conflict.</a:t>
            </a:r>
          </a:p>
          <a:p>
            <a:pPr>
              <a:spcBef>
                <a:spcPct val="20000"/>
              </a:spcBef>
            </a:pPr>
            <a:endParaRPr lang="en-US" dirty="0">
              <a:cs typeface="Calibri"/>
            </a:endParaRPr>
          </a:p>
          <a:p>
            <a:pPr>
              <a:spcBef>
                <a:spcPct val="20000"/>
              </a:spcBef>
            </a:pPr>
            <a:r>
              <a:rPr lang="en-US" dirty="0">
                <a:cs typeface="Calibri"/>
              </a:rPr>
              <a:t>Pair students ask them to reflect on their own styles, preferences and ask them to notice how this might change in different situations.</a:t>
            </a:r>
          </a:p>
          <a:p>
            <a:pPr>
              <a:spcBef>
                <a:spcPct val="20000"/>
              </a:spcBef>
            </a:pPr>
            <a:endParaRPr lang="en-US" dirty="0">
              <a:cs typeface="Calibri"/>
            </a:endParaRPr>
          </a:p>
          <a:p>
            <a:pPr>
              <a:spcBef>
                <a:spcPct val="20000"/>
              </a:spcBef>
            </a:pPr>
            <a:r>
              <a:rPr lang="en-US" dirty="0">
                <a:cs typeface="Calibri"/>
              </a:rPr>
              <a:t>This could also be given as homework.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851063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3036018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have time, we will rotate the roles.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9946782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through key approaches to help develop ways to disagree;</a:t>
            </a:r>
          </a:p>
          <a:p>
            <a:endParaRPr lang="en-US" dirty="0">
              <a:cs typeface="Calibri"/>
            </a:endParaRPr>
          </a:p>
          <a:p>
            <a:r>
              <a:rPr lang="en-US" dirty="0">
                <a:cs typeface="Calibri"/>
              </a:rPr>
              <a:t>Give examples for each approach </a:t>
            </a:r>
          </a:p>
          <a:p>
            <a:endParaRPr lang="en-US" dirty="0">
              <a:cs typeface="Calibri"/>
            </a:endParaRPr>
          </a:p>
          <a:p>
            <a:r>
              <a:rPr lang="en-US" dirty="0">
                <a:cs typeface="Calibri"/>
              </a:rPr>
              <a:t>Ask the group for their examples...or what worked well and what could have been even better</a:t>
            </a:r>
          </a:p>
          <a:p>
            <a:endParaRPr lang="en-US" dirty="0">
              <a:cs typeface="Calibri"/>
            </a:endParaRPr>
          </a:p>
          <a:p>
            <a:r>
              <a:rPr lang="en-US" dirty="0">
                <a:cs typeface="Calibri"/>
              </a:rPr>
              <a:t>Highlight that these skills will be test during the class debate in Week 8. </a:t>
            </a:r>
          </a:p>
          <a:p>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520142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and ask group to consider their reflections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869350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through why negative conflict can be so damaging.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2421251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t>Talk through key approaches to challenge negative conflict. Link to week 2 and the power dynamics of the OK Corral. Talk through some approaches including: </a:t>
            </a:r>
          </a:p>
          <a:p>
            <a:pPr>
              <a:spcBef>
                <a:spcPct val="20000"/>
              </a:spcBef>
            </a:pPr>
            <a:endParaRPr lang="en-US" dirty="0"/>
          </a:p>
          <a:p>
            <a:pPr>
              <a:spcBef>
                <a:spcPct val="20000"/>
              </a:spcBef>
            </a:pPr>
            <a:r>
              <a:rPr lang="en-US" dirty="0"/>
              <a:t>Some signs that a conflict could be destructive include: Focusing arguments on the other party instead of the subject, Arguing due to a personal grievance or personality clash, Power imbalances, and Interpersonal friction.</a:t>
            </a:r>
            <a:endParaRPr lang="en-US" dirty="0">
              <a:cs typeface="Calibri"/>
            </a:endParaRPr>
          </a:p>
          <a:p>
            <a:pPr>
              <a:spcBef>
                <a:spcPct val="20000"/>
              </a:spcBef>
            </a:pPr>
            <a:endParaRPr lang="en-US" dirty="0">
              <a:cs typeface="Calibri"/>
            </a:endParaRPr>
          </a:p>
          <a:p>
            <a:r>
              <a:rPr lang="en-US" dirty="0">
                <a:cs typeface="Calibri"/>
              </a:rPr>
              <a:t>Give examples for each approach </a:t>
            </a:r>
          </a:p>
          <a:p>
            <a:endParaRPr lang="en-US" dirty="0">
              <a:cs typeface="Calibri"/>
            </a:endParaRPr>
          </a:p>
          <a:p>
            <a:r>
              <a:rPr lang="en-US" dirty="0">
                <a:cs typeface="Calibri"/>
              </a:rPr>
              <a:t>Ask the group for their examples...or what worked well and what could have been even better</a:t>
            </a:r>
          </a:p>
          <a:p>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37164048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Bring whole group back together. Ask them to consider their reflections on their approach to conflict...</a:t>
            </a:r>
          </a:p>
          <a:p>
            <a:pPr>
              <a:spcBef>
                <a:spcPct val="20000"/>
              </a:spcBef>
            </a:pPr>
            <a:endParaRPr lang="en-US" dirty="0">
              <a:cs typeface="Calibri"/>
            </a:endParaRPr>
          </a:p>
          <a:p>
            <a:pPr>
              <a:spcBef>
                <a:spcPct val="20000"/>
              </a:spcBef>
            </a:pPr>
            <a:r>
              <a:rPr lang="en-US" dirty="0">
                <a:cs typeface="Calibri"/>
              </a:rPr>
              <a:t>Broaden this out to consider reflections on conflict more broadly.</a:t>
            </a:r>
          </a:p>
          <a:p>
            <a:pPr>
              <a:spcBef>
                <a:spcPct val="20000"/>
              </a:spcBef>
            </a:pPr>
            <a:endParaRPr lang="en-US" dirty="0">
              <a:cs typeface="Calibri"/>
            </a:endParaRPr>
          </a:p>
          <a:p>
            <a:pPr>
              <a:spcBef>
                <a:spcPct val="20000"/>
              </a:spcBef>
            </a:pPr>
            <a:r>
              <a:rPr lang="en-US" b="1" dirty="0">
                <a:latin typeface="Arial"/>
                <a:cs typeface="Arial"/>
              </a:rPr>
              <a:t>Conflict:</a:t>
            </a:r>
            <a:br>
              <a:rPr lang="en-US" b="1" dirty="0">
                <a:latin typeface="Arial"/>
                <a:cs typeface="Arial"/>
              </a:rPr>
            </a:br>
            <a:br>
              <a:rPr lang="en-US" dirty="0">
                <a:latin typeface="Arial"/>
                <a:cs typeface="Arial"/>
              </a:rPr>
            </a:br>
            <a:r>
              <a:rPr lang="en-US" dirty="0">
                <a:latin typeface="Arial"/>
                <a:cs typeface="Arial"/>
              </a:rPr>
              <a:t>What have you noticed generally? </a:t>
            </a:r>
            <a:br>
              <a:rPr lang="en-US" dirty="0">
                <a:latin typeface="Arial"/>
                <a:cs typeface="Arial"/>
              </a:rPr>
            </a:br>
            <a:r>
              <a:rPr lang="en-US" dirty="0">
                <a:latin typeface="Arial"/>
                <a:cs typeface="Arial"/>
              </a:rPr>
              <a:t>What have you noticed about yourself?</a:t>
            </a:r>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4701659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widely and assimilate information from different sources, such as lectures, </a:t>
            </a:r>
            <a:r>
              <a:rPr lang="en-US" dirty="0" err="1">
                <a:cs typeface="Calibri"/>
              </a:rPr>
              <a:t>moodle</a:t>
            </a:r>
            <a:r>
              <a:rPr lang="en-US" dirty="0">
                <a:cs typeface="Calibri"/>
              </a:rPr>
              <a:t>, web,</a:t>
            </a:r>
            <a:r>
              <a:rPr lang="en-GB" dirty="0">
                <a:cs typeface="Calibri"/>
              </a:rPr>
              <a:t> books, journals, tv, newspapers and more. </a:t>
            </a:r>
          </a:p>
          <a:p>
            <a:endParaRPr lang="en-US" dirty="0">
              <a:cs typeface="Calibri"/>
            </a:endParaRPr>
          </a:p>
          <a:p>
            <a:r>
              <a:rPr lang="en-US" dirty="0">
                <a:cs typeface="Calibri"/>
              </a:rPr>
              <a:t>Take notes as you go along, making sure to highlight any quotes, paraphrasing, where you got the idea / words/ information from.</a:t>
            </a:r>
            <a:endParaRPr lang="en-GB" dirty="0">
              <a:cs typeface="Calibri"/>
            </a:endParaRPr>
          </a:p>
          <a:p>
            <a:endParaRPr lang="en-US" dirty="0">
              <a:cs typeface="Calibri"/>
            </a:endParaRPr>
          </a:p>
          <a:p>
            <a:r>
              <a:rPr lang="en-US" dirty="0">
                <a:cs typeface="Calibri"/>
              </a:rPr>
              <a:t>Keep asking yourself,  How do you know this information? </a:t>
            </a:r>
            <a:r>
              <a:rPr lang="en-US" dirty="0"/>
              <a:t>Whose idea is it? </a:t>
            </a:r>
            <a:endParaRPr lang="en-US" dirty="0">
              <a:cs typeface="Calibri"/>
            </a:endParaRPr>
          </a:p>
          <a:p>
            <a:endParaRPr lang="en-US" dirty="0">
              <a:cs typeface="Calibri"/>
            </a:endParaRPr>
          </a:p>
          <a:p>
            <a:r>
              <a:rPr lang="en-US" dirty="0">
                <a:cs typeface="Calibri"/>
              </a:rPr>
              <a:t>Draw your own conclusions based on your understanding of the evidence and information you have found, acknowledge your sources, also known as attribution. </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26</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dirty="0"/>
          </a:p>
        </p:txBody>
      </p:sp>
    </p:spTree>
    <p:extLst>
      <p:ext uri="{BB962C8B-B14F-4D97-AF65-F5344CB8AC3E}">
        <p14:creationId xmlns:p14="http://schemas.microsoft.com/office/powerpoint/2010/main" val="39367582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i="0" dirty="0">
                <a:solidFill>
                  <a:srgbClr val="333333"/>
                </a:solidFill>
                <a:effectLst/>
                <a:latin typeface="avenir-regular-class"/>
              </a:rPr>
              <a:t>Harvard uses an author-date format. You can see from this example, there are brief acknowledgement of your source in the body of your work at the begin or the end of the sentence, providing just the author and year. At the end of the work, there is a list of the sources with full information that you have used in your work form the ‘reference list’. It is compiled alphabetically by author’s surname.  </a:t>
            </a:r>
          </a:p>
          <a:p>
            <a:pPr marL="0" indent="0">
              <a:buFontTx/>
              <a:buNone/>
            </a:pPr>
            <a:endParaRPr lang="en-GB" b="0" i="0" dirty="0">
              <a:solidFill>
                <a:srgbClr val="333333"/>
              </a:solidFill>
              <a:effectLst/>
              <a:latin typeface="avenir-regular-class"/>
            </a:endParaRPr>
          </a:p>
          <a:p>
            <a:pPr marL="0" indent="0">
              <a:buFontTx/>
              <a:buNone/>
            </a:pPr>
            <a:r>
              <a:rPr lang="en-GB" b="0" i="0" dirty="0">
                <a:solidFill>
                  <a:srgbClr val="333333"/>
                </a:solidFill>
                <a:effectLst/>
                <a:latin typeface="avenir-regular-class"/>
              </a:rPr>
              <a:t>In this example, you can see there are </a:t>
            </a:r>
            <a:r>
              <a:rPr lang="en-GB" b="0" i="0" dirty="0" err="1">
                <a:solidFill>
                  <a:srgbClr val="333333"/>
                </a:solidFill>
                <a:effectLst/>
                <a:latin typeface="avenir-regular-class"/>
              </a:rPr>
              <a:t>parensitical</a:t>
            </a:r>
            <a:r>
              <a:rPr lang="en-GB" b="0" i="0" dirty="0">
                <a:solidFill>
                  <a:srgbClr val="333333"/>
                </a:solidFill>
                <a:effectLst/>
                <a:latin typeface="avenir-regular-class"/>
              </a:rPr>
              <a:t> citation and narrative citation. Which one to use depending on your writing style. We will look this in details later on. </a:t>
            </a: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In-text citation used to integrate sources into your work, to let your reader know when you have used other scholar or expert’s idea or words. </a:t>
            </a:r>
          </a:p>
          <a:p>
            <a:endParaRPr lang="en-US" dirty="0">
              <a:cs typeface="Calibri"/>
            </a:endParaRPr>
          </a:p>
          <a:p>
            <a:r>
              <a:rPr lang="en-US" dirty="0">
                <a:cs typeface="Calibri"/>
              </a:rPr>
              <a:t>You can “Quote, paraphrase or </a:t>
            </a:r>
            <a:r>
              <a:rPr lang="en-US" dirty="0" err="1">
                <a:cs typeface="Calibri"/>
              </a:rPr>
              <a:t>Summarise</a:t>
            </a:r>
            <a:r>
              <a:rPr lang="en-US" dirty="0">
                <a:cs typeface="Calibri"/>
              </a:rPr>
              <a:t>”. Intext citation forms part of your word count, it should be brief. It’s only contains: Author, Year and Page number when you quote or refer to a specific part or idea)</a:t>
            </a:r>
          </a:p>
        </p:txBody>
      </p:sp>
      <p:sp>
        <p:nvSpPr>
          <p:cNvPr id="4" name="Slide Number Placeholder 3"/>
          <p:cNvSpPr>
            <a:spLocks noGrp="1"/>
          </p:cNvSpPr>
          <p:nvPr>
            <p:ph type="sldNum" sz="quarter" idx="5"/>
          </p:nvPr>
        </p:nvSpPr>
        <p:spPr/>
        <p:txBody>
          <a:bodyPr/>
          <a:lstStyle/>
          <a:p>
            <a:fld id="{CFA13A40-97AA-4A84-B7E5-B46BB067ED7D}" type="slidenum">
              <a:rPr lang="en-GB"/>
              <a:t>29</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difference between Quoting and Paraphrasing. </a:t>
            </a:r>
          </a:p>
          <a:p>
            <a:endParaRPr lang="en-GB" dirty="0"/>
          </a:p>
          <a:p>
            <a:r>
              <a:rPr lang="en-GB" dirty="0"/>
              <a:t>Paraphrasing is using someone else’s idea and putting it into your own words. Summarising is providing a brief overview of someone else’s idea. </a:t>
            </a:r>
          </a:p>
          <a:p>
            <a:r>
              <a:rPr lang="en-GB" b="1" i="0" dirty="0">
                <a:solidFill>
                  <a:srgbClr val="333333"/>
                </a:solidFill>
                <a:effectLst/>
                <a:latin typeface="avenir-regular-class"/>
              </a:rPr>
              <a:t>summarise</a:t>
            </a:r>
            <a:r>
              <a:rPr lang="en-GB" b="0" i="0" dirty="0">
                <a:solidFill>
                  <a:srgbClr val="333333"/>
                </a:solidFill>
                <a:effectLst/>
                <a:latin typeface="avenir-regular-class"/>
              </a:rPr>
              <a:t>, you provide a brief statement of the main points of an article, </a:t>
            </a:r>
            <a:r>
              <a:rPr lang="en-GB" b="1" i="0" dirty="0">
                <a:solidFill>
                  <a:srgbClr val="333333"/>
                </a:solidFill>
                <a:effectLst/>
                <a:latin typeface="avenir-regular-class"/>
              </a:rPr>
              <a:t>web page</a:t>
            </a:r>
            <a:r>
              <a:rPr lang="en-GB" b="0" i="0" dirty="0">
                <a:solidFill>
                  <a:srgbClr val="333333"/>
                </a:solidFill>
                <a:effectLst/>
                <a:latin typeface="avenir-regular-class"/>
              </a:rPr>
              <a:t>, chapter or book</a:t>
            </a:r>
          </a:p>
          <a:p>
            <a:r>
              <a:rPr lang="en-GB" b="1" i="0" dirty="0">
                <a:solidFill>
                  <a:srgbClr val="333333"/>
                </a:solidFill>
                <a:effectLst/>
                <a:latin typeface="avenir-regular-class"/>
              </a:rPr>
              <a:t>paraphrasing</a:t>
            </a:r>
            <a:r>
              <a:rPr lang="en-GB" b="0" i="0" dirty="0">
                <a:solidFill>
                  <a:srgbClr val="333333"/>
                </a:solidFill>
                <a:effectLst/>
                <a:latin typeface="avenir-regular-class"/>
              </a:rPr>
              <a:t> as it only lists the main topics or headings</a:t>
            </a:r>
          </a:p>
          <a:p>
            <a:endParaRPr lang="en-GB" b="0" i="0" dirty="0">
              <a:solidFill>
                <a:srgbClr val="333333"/>
              </a:solidFill>
              <a:effectLst/>
              <a:latin typeface="avenir-regular-class"/>
            </a:endParaRPr>
          </a:p>
          <a:p>
            <a:r>
              <a:rPr lang="en-GB" b="0" i="0" dirty="0">
                <a:solidFill>
                  <a:srgbClr val="333333"/>
                </a:solidFill>
                <a:effectLst/>
                <a:latin typeface="avenir-regular-class"/>
              </a:rPr>
              <a:t>When you quote someone’s exact word, you must use “ quotation marks”. In our referencing handbook, it state; “double quotation” mark, however, ‘single quotation’ marks also acceptable by some lecturers or department. But you must be consistent. </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5482449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included intext citations as well as a direct quoting. You noticed that we don’t read the author’s name out. This is parenthetical citation. </a:t>
            </a:r>
            <a:r>
              <a:rPr lang="en-GB"/>
              <a:t>It makes words flow better.</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dirty="0"/>
          </a:p>
        </p:txBody>
      </p:sp>
    </p:spTree>
    <p:extLst>
      <p:ext uri="{BB962C8B-B14F-4D97-AF65-F5344CB8AC3E}">
        <p14:creationId xmlns:p14="http://schemas.microsoft.com/office/powerpoint/2010/main" val="29468458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Parenthetical citation focuses on the idea itself rather than the author. The emphasis is on the content being cited, making it useful when integrating multiple sources or summarizing general knowledge.</a:t>
            </a:r>
          </a:p>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32</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Narrative citation places ore emphasis on the author’s perspective, research or contribution. This is useful when discussing a specific researcher’s viewpoint or when contrasting different studies. So parenthetical citations priorities the information, while narrative citations highlight the author’s role in the discussion. </a:t>
            </a:r>
          </a:p>
        </p:txBody>
      </p:sp>
      <p:sp>
        <p:nvSpPr>
          <p:cNvPr id="4" name="Slide Number Placeholder 3"/>
          <p:cNvSpPr>
            <a:spLocks noGrp="1"/>
          </p:cNvSpPr>
          <p:nvPr>
            <p:ph type="sldNum" sz="quarter" idx="5"/>
          </p:nvPr>
        </p:nvSpPr>
        <p:spPr/>
        <p:txBody>
          <a:bodyPr/>
          <a:lstStyle/>
          <a:p>
            <a:fld id="{CFA13A40-97AA-4A84-B7E5-B46BB067ED7D}" type="slidenum">
              <a:rPr lang="en-GB"/>
              <a:t>33</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34</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Use of quotation marks and page numbers show your reader, you have used the exact words of the author cited in the sentence. </a:t>
            </a:r>
          </a:p>
          <a:p>
            <a:endParaRPr lang="en-GB" dirty="0"/>
          </a:p>
        </p:txBody>
      </p:sp>
      <p:sp>
        <p:nvSpPr>
          <p:cNvPr id="4" name="Slide Number Placeholder 3"/>
          <p:cNvSpPr>
            <a:spLocks noGrp="1"/>
          </p:cNvSpPr>
          <p:nvPr>
            <p:ph type="sldNum" sz="quarter" idx="5"/>
          </p:nvPr>
        </p:nvSpPr>
        <p:spPr/>
        <p:txBody>
          <a:bodyPr/>
          <a:lstStyle/>
          <a:p>
            <a:fld id="{8236E5D3-2D1D-4335-8033-F314E4E9B495}" type="slidenum">
              <a:rPr lang="en-GB" smtClean="0"/>
              <a:t>36</a:t>
            </a:fld>
            <a:endParaRPr lang="en-GB"/>
          </a:p>
        </p:txBody>
      </p:sp>
    </p:spTree>
    <p:extLst>
      <p:ext uri="{BB962C8B-B14F-4D97-AF65-F5344CB8AC3E}">
        <p14:creationId xmlns:p14="http://schemas.microsoft.com/office/powerpoint/2010/main" val="39495817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dirty="0"/>
          </a:p>
        </p:txBody>
      </p:sp>
    </p:spTree>
    <p:extLst>
      <p:ext uri="{BB962C8B-B14F-4D97-AF65-F5344CB8AC3E}">
        <p14:creationId xmlns:p14="http://schemas.microsoft.com/office/powerpoint/2010/main" val="16922379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dirty="0"/>
          </a:p>
        </p:txBody>
      </p:sp>
    </p:spTree>
    <p:extLst>
      <p:ext uri="{BB962C8B-B14F-4D97-AF65-F5344CB8AC3E}">
        <p14:creationId xmlns:p14="http://schemas.microsoft.com/office/powerpoint/2010/main" val="6925486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CFDB-2637-2B07-3C6D-E20004AC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CAE2D-79D7-29A0-BE62-1F9AC515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F43E0-CE20-6188-CCE6-C865249D37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B1F4B1-C33B-1446-EA27-0D631ECED955}"/>
              </a:ext>
            </a:extLst>
          </p:cNvPr>
          <p:cNvSpPr>
            <a:spLocks noGrp="1"/>
          </p:cNvSpPr>
          <p:nvPr>
            <p:ph type="sldNum" sz="quarter" idx="5"/>
          </p:nvPr>
        </p:nvSpPr>
        <p:spPr/>
        <p:txBody>
          <a:bodyPr/>
          <a:lstStyle/>
          <a:p>
            <a:fld id="{7C1845D0-53D4-4312-8F17-71CDCA72431A}" type="slidenum">
              <a:rPr lang="en-GB" smtClean="0"/>
              <a:t>40</a:t>
            </a:fld>
            <a:endParaRPr lang="en-GB" dirty="0"/>
          </a:p>
        </p:txBody>
      </p:sp>
    </p:spTree>
    <p:extLst>
      <p:ext uri="{BB962C8B-B14F-4D97-AF65-F5344CB8AC3E}">
        <p14:creationId xmlns:p14="http://schemas.microsoft.com/office/powerpoint/2010/main" val="1212063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19/05/2026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2651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04872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40241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83504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image" Target="../media/image4.png"/><Relationship Id="rId5" Type="http://schemas.openxmlformats.org/officeDocument/2006/relationships/slideLayout" Target="../slideLayouts/slideLayout10.xml"/><Relationship Id="rId10" Type="http://schemas.openxmlformats.org/officeDocument/2006/relationships/theme" Target="../theme/theme2.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19/05/2026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 id="2147483683" r:id="rId7"/>
    <p:sldLayoutId id="2147483684" r:id="rId8"/>
    <p:sldLayoutId id="214748368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jp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10.xml"/><Relationship Id="rId5" Type="http://schemas.openxmlformats.org/officeDocument/2006/relationships/image" Target="../media/image32.jpeg"/><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jGD6_c_ioXE?si=lw_V_nOWYCoygwZn" TargetMode="External"/><Relationship Id="rId2" Type="http://schemas.openxmlformats.org/officeDocument/2006/relationships/notesSlide" Target="../notesSlides/notesSlide18.xml"/><Relationship Id="rId1" Type="http://schemas.openxmlformats.org/officeDocument/2006/relationships/slideLayout" Target="../slideLayouts/slideLayout10.xml"/><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svg"/><Relationship Id="rId7" Type="http://schemas.openxmlformats.org/officeDocument/2006/relationships/image" Target="../media/image53.sv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52.svg"/><Relationship Id="rId5" Type="http://schemas.openxmlformats.org/officeDocument/2006/relationships/image" Target="../media/image51.svg"/><Relationship Id="rId4" Type="http://schemas.openxmlformats.org/officeDocument/2006/relationships/image" Target="../media/image50.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60.svg"/><Relationship Id="rId4" Type="http://schemas.openxmlformats.org/officeDocument/2006/relationships/image" Target="../media/image59.sv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13.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hyperlink" Target="https://moodle.uwtsd.ac.uk/mod/page/view.php?id=475604"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BMSW4009 - Effective Teamworking and Communication</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a:xfrm>
            <a:off x="301657" y="1420926"/>
            <a:ext cx="11594969" cy="1325563"/>
          </a:xfrm>
        </p:spPr>
        <p:txBody>
          <a:bodyPr anchor="ctr">
            <a:normAutofit/>
          </a:bodyPr>
          <a:lstStyle/>
          <a:p>
            <a:r>
              <a:rPr lang="en-GB" dirty="0"/>
              <a:t>Have you started forming teams?</a:t>
            </a:r>
          </a:p>
        </p:txBody>
      </p:sp>
      <p:graphicFrame>
        <p:nvGraphicFramePr>
          <p:cNvPr id="5" name="Content Placeholder 2">
            <a:extLst>
              <a:ext uri="{FF2B5EF4-FFF2-40B4-BE49-F238E27FC236}">
                <a16:creationId xmlns:a16="http://schemas.microsoft.com/office/drawing/2014/main" id="{F0B75D5F-7039-3D75-0824-B7360BC8B61A}"/>
              </a:ext>
            </a:extLst>
          </p:cNvPr>
          <p:cNvGraphicFramePr>
            <a:graphicFrameLocks noGrp="1"/>
          </p:cNvGraphicFramePr>
          <p:nvPr>
            <p:ph idx="1"/>
            <p:extLst>
              <p:ext uri="{D42A27DB-BD31-4B8C-83A1-F6EECF244321}">
                <p14:modId xmlns:p14="http://schemas.microsoft.com/office/powerpoint/2010/main" val="1949707898"/>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5653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a:xfrm>
            <a:off x="358219" y="365125"/>
            <a:ext cx="11481847" cy="1325563"/>
          </a:xfrm>
        </p:spPr>
        <p:txBody>
          <a:bodyPr anchor="ctr">
            <a:normAutofit/>
          </a:bodyPr>
          <a:lstStyle/>
          <a:p>
            <a:r>
              <a:rPr lang="en-GB" dirty="0"/>
              <a:t>Roles</a:t>
            </a:r>
          </a:p>
        </p:txBody>
      </p:sp>
      <p:graphicFrame>
        <p:nvGraphicFramePr>
          <p:cNvPr id="5" name="Content Placeholder 2">
            <a:extLst>
              <a:ext uri="{FF2B5EF4-FFF2-40B4-BE49-F238E27FC236}">
                <a16:creationId xmlns:a16="http://schemas.microsoft.com/office/drawing/2014/main" id="{BA5C9854-90DB-0E0D-5684-4F70BDF545EA}"/>
              </a:ext>
            </a:extLst>
          </p:cNvPr>
          <p:cNvGraphicFramePr>
            <a:graphicFrameLocks noGrp="1"/>
          </p:cNvGraphicFramePr>
          <p:nvPr>
            <p:ph sz="quarter" idx="10"/>
            <p:extLst>
              <p:ext uri="{D42A27DB-BD31-4B8C-83A1-F6EECF244321}">
                <p14:modId xmlns:p14="http://schemas.microsoft.com/office/powerpoint/2010/main" val="3010235527"/>
              </p:ext>
            </p:extLst>
          </p:nvPr>
        </p:nvGraphicFramePr>
        <p:xfrm>
          <a:off x="1146412" y="1592263"/>
          <a:ext cx="10347348" cy="3784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4462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C50C43D-EB30-A5A3-57C3-BAD7490CF969}"/>
              </a:ext>
            </a:extLst>
          </p:cNvPr>
          <p:cNvSpPr>
            <a:spLocks noGrp="1"/>
          </p:cNvSpPr>
          <p:nvPr>
            <p:ph type="title"/>
          </p:nvPr>
        </p:nvSpPr>
        <p:spPr>
          <a:xfrm>
            <a:off x="358219" y="365125"/>
            <a:ext cx="11481847" cy="1325563"/>
          </a:xfrm>
        </p:spPr>
        <p:txBody>
          <a:bodyPr anchor="ctr">
            <a:normAutofit/>
          </a:bodyPr>
          <a:lstStyle/>
          <a:p>
            <a:r>
              <a:rPr lang="en-US" dirty="0"/>
              <a:t>Agenda</a:t>
            </a:r>
          </a:p>
        </p:txBody>
      </p:sp>
      <p:pic>
        <p:nvPicPr>
          <p:cNvPr id="5" name="Content Placeholder 4" descr="Hourglass and a calendar">
            <a:extLst>
              <a:ext uri="{FF2B5EF4-FFF2-40B4-BE49-F238E27FC236}">
                <a16:creationId xmlns:a16="http://schemas.microsoft.com/office/drawing/2014/main" id="{C8C730E4-1914-842B-28FE-DA9E65F3D9E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089033" y="2691949"/>
            <a:ext cx="4008333" cy="2685270"/>
          </a:xfrm>
        </p:spPr>
      </p:pic>
      <p:graphicFrame>
        <p:nvGraphicFramePr>
          <p:cNvPr id="12" name="Content Placeholder 2">
            <a:extLst>
              <a:ext uri="{FF2B5EF4-FFF2-40B4-BE49-F238E27FC236}">
                <a16:creationId xmlns:a16="http://schemas.microsoft.com/office/drawing/2014/main" id="{68DF9435-31FD-853B-84D1-0C2AEACA7446}"/>
              </a:ext>
            </a:extLst>
          </p:cNvPr>
          <p:cNvGraphicFramePr>
            <a:graphicFrameLocks noGrp="1"/>
          </p:cNvGraphicFramePr>
          <p:nvPr>
            <p:ph sz="half" idx="1"/>
            <p:extLst>
              <p:ext uri="{D42A27DB-BD31-4B8C-83A1-F6EECF244321}">
                <p14:modId xmlns:p14="http://schemas.microsoft.com/office/powerpoint/2010/main" val="1478321012"/>
              </p:ext>
            </p:extLst>
          </p:nvPr>
        </p:nvGraphicFramePr>
        <p:xfrm>
          <a:off x="609600" y="1600201"/>
          <a:ext cx="5384800" cy="39890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3" name="Picture 12">
            <a:extLst>
              <a:ext uri="{FF2B5EF4-FFF2-40B4-BE49-F238E27FC236}">
                <a16:creationId xmlns:a16="http://schemas.microsoft.com/office/drawing/2014/main" id="{D443C3BA-36E6-F9E7-D6D9-50163611F668}"/>
              </a:ext>
            </a:extLst>
          </p:cNvPr>
          <p:cNvPicPr>
            <a:picLocks noChangeAspect="1"/>
          </p:cNvPicPr>
          <p:nvPr/>
        </p:nvPicPr>
        <p:blipFill>
          <a:blip r:embed="rId9"/>
          <a:stretch>
            <a:fillRect/>
          </a:stretch>
        </p:blipFill>
        <p:spPr>
          <a:xfrm>
            <a:off x="0" y="0"/>
            <a:ext cx="12192000" cy="2143125"/>
          </a:xfrm>
          <a:prstGeom prst="rect">
            <a:avLst/>
          </a:prstGeom>
        </p:spPr>
      </p:pic>
    </p:spTree>
    <p:extLst>
      <p:ext uri="{BB962C8B-B14F-4D97-AF65-F5344CB8AC3E}">
        <p14:creationId xmlns:p14="http://schemas.microsoft.com/office/powerpoint/2010/main" val="3331996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6845B-DD77-089F-AA57-96422FE1EF20}"/>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Recap</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A3091D1-F715-C448-03C2-43F3EE05D1A2}"/>
              </a:ext>
            </a:extLst>
          </p:cNvPr>
          <p:cNvGraphicFramePr>
            <a:graphicFrameLocks noGrp="1"/>
          </p:cNvGraphicFramePr>
          <p:nvPr>
            <p:ph idx="1"/>
            <p:extLst>
              <p:ext uri="{D42A27DB-BD31-4B8C-83A1-F6EECF244321}">
                <p14:modId xmlns:p14="http://schemas.microsoft.com/office/powerpoint/2010/main" val="106086017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4410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9A77-5002-D326-E996-2D89B4D8B672}"/>
              </a:ext>
            </a:extLst>
          </p:cNvPr>
          <p:cNvSpPr>
            <a:spLocks noGrp="1"/>
          </p:cNvSpPr>
          <p:nvPr>
            <p:ph type="title"/>
          </p:nvPr>
        </p:nvSpPr>
        <p:spPr/>
        <p:txBody>
          <a:bodyPr anchor="ctr">
            <a:normAutofit/>
          </a:bodyPr>
          <a:lstStyle/>
          <a:p>
            <a:r>
              <a:rPr lang="en-GB" dirty="0"/>
              <a:t>Group debate</a:t>
            </a:r>
          </a:p>
        </p:txBody>
      </p:sp>
      <p:graphicFrame>
        <p:nvGraphicFramePr>
          <p:cNvPr id="5" name="Content Placeholder 2">
            <a:extLst>
              <a:ext uri="{FF2B5EF4-FFF2-40B4-BE49-F238E27FC236}">
                <a16:creationId xmlns:a16="http://schemas.microsoft.com/office/drawing/2014/main" id="{6D9239BA-EDDE-040A-C9DE-B16689F3EDE2}"/>
              </a:ext>
            </a:extLst>
          </p:cNvPr>
          <p:cNvGraphicFramePr>
            <a:graphicFrameLocks noGrp="1"/>
          </p:cNvGraphicFramePr>
          <p:nvPr>
            <p:ph idx="1"/>
            <p:extLst>
              <p:ext uri="{D42A27DB-BD31-4B8C-83A1-F6EECF244321}">
                <p14:modId xmlns:p14="http://schemas.microsoft.com/office/powerpoint/2010/main" val="51383100"/>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1265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63971"/>
            <a:ext cx="10513742" cy="924278"/>
          </a:xfrm>
        </p:spPr>
        <p:txBody>
          <a:bodyPr>
            <a:normAutofit/>
          </a:bodyPr>
          <a:lstStyle/>
          <a:p>
            <a:r>
              <a:rPr lang="en-US" dirty="0">
                <a:latin typeface="Arial"/>
                <a:cs typeface="Arial"/>
              </a:rPr>
              <a:t>What is conflict? </a:t>
            </a:r>
            <a:endParaRPr lang="en-US" dirty="0"/>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517511" y="1304295"/>
            <a:ext cx="445799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dirty="0">
                <a:solidFill>
                  <a:srgbClr val="1F1F1F"/>
                </a:solidFill>
                <a:latin typeface="Arial"/>
                <a:cs typeface="Arial"/>
              </a:rPr>
              <a:t>A state of mind in which a person experiences a clash of opposing feelings or needs.</a:t>
            </a:r>
            <a:endParaRPr lang="en-GB" sz="2400" dirty="0">
              <a:solidFill>
                <a:srgbClr val="000000"/>
              </a:solidFill>
              <a:latin typeface="Arial"/>
              <a:cs typeface="Arial"/>
            </a:endParaRPr>
          </a:p>
        </p:txBody>
      </p:sp>
      <p:sp>
        <p:nvSpPr>
          <p:cNvPr id="5" name="TextBox 5">
            <a:extLst>
              <a:ext uri="{FF2B5EF4-FFF2-40B4-BE49-F238E27FC236}">
                <a16:creationId xmlns:a16="http://schemas.microsoft.com/office/drawing/2014/main" id="{A48B9A52-D1AB-50F6-D640-AC28A34B8AF7}"/>
              </a:ext>
            </a:extLst>
          </p:cNvPr>
          <p:cNvSpPr txBox="1">
            <a:spLocks noChangeArrowheads="1"/>
          </p:cNvSpPr>
          <p:nvPr/>
        </p:nvSpPr>
        <p:spPr bwMode="auto">
          <a:xfrm>
            <a:off x="7460176" y="1304295"/>
            <a:ext cx="390161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dirty="0">
                <a:solidFill>
                  <a:srgbClr val="1F1F1F"/>
                </a:solidFill>
                <a:latin typeface="Arial"/>
                <a:cs typeface="Arial"/>
              </a:rPr>
              <a:t>An incompatibility between two or more opinions, principles, or interests.</a:t>
            </a:r>
            <a:endParaRPr lang="en-GB" sz="2400" dirty="0">
              <a:solidFill>
                <a:srgbClr val="000000"/>
              </a:solidFill>
              <a:latin typeface="Arial"/>
              <a:cs typeface="Arial"/>
            </a:endParaRPr>
          </a:p>
        </p:txBody>
      </p:sp>
      <p:sp>
        <p:nvSpPr>
          <p:cNvPr id="7" name="TextBox 5">
            <a:extLst>
              <a:ext uri="{FF2B5EF4-FFF2-40B4-BE49-F238E27FC236}">
                <a16:creationId xmlns:a16="http://schemas.microsoft.com/office/drawing/2014/main" id="{17142EB5-8BA5-95AD-EBBB-DDF053ADD961}"/>
              </a:ext>
            </a:extLst>
          </p:cNvPr>
          <p:cNvSpPr txBox="1">
            <a:spLocks noChangeArrowheads="1"/>
          </p:cNvSpPr>
          <p:nvPr/>
        </p:nvSpPr>
        <p:spPr bwMode="auto">
          <a:xfrm>
            <a:off x="-208206" y="4739342"/>
            <a:ext cx="12404564" cy="85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i="1" dirty="0">
                <a:solidFill>
                  <a:srgbClr val="202124"/>
                </a:solidFill>
                <a:latin typeface="Arial"/>
                <a:cs typeface="Arial"/>
              </a:rPr>
              <a:t>Dispute, disagreement, difference of opinion, dissension, </a:t>
            </a:r>
            <a:endParaRPr lang="en-GB" sz="2400" i="1">
              <a:solidFill>
                <a:srgbClr val="000000"/>
              </a:solidFill>
              <a:latin typeface="Myriad Pro"/>
              <a:cs typeface="Arial"/>
            </a:endParaRPr>
          </a:p>
          <a:p>
            <a:pPr algn="ctr"/>
            <a:r>
              <a:rPr lang="en-GB" sz="2400" i="1" dirty="0">
                <a:solidFill>
                  <a:srgbClr val="202124"/>
                </a:solidFill>
                <a:latin typeface="Arial"/>
                <a:cs typeface="Arial"/>
              </a:rPr>
              <a:t>discord, friction, contention, exchange</a:t>
            </a:r>
            <a:endParaRPr lang="en-GB" sz="2400" i="1"/>
          </a:p>
        </p:txBody>
      </p:sp>
      <p:pic>
        <p:nvPicPr>
          <p:cNvPr id="9" name="Picture 8" descr="9 Internal Conflict Examples at the ...">
            <a:extLst>
              <a:ext uri="{FF2B5EF4-FFF2-40B4-BE49-F238E27FC236}">
                <a16:creationId xmlns:a16="http://schemas.microsoft.com/office/drawing/2014/main" id="{48550851-EDB6-1980-7EF0-F33DC26CC4A8}"/>
              </a:ext>
            </a:extLst>
          </p:cNvPr>
          <p:cNvPicPr>
            <a:picLocks noChangeAspect="1"/>
          </p:cNvPicPr>
          <p:nvPr/>
        </p:nvPicPr>
        <p:blipFill>
          <a:blip r:embed="rId3"/>
          <a:stretch>
            <a:fillRect/>
          </a:stretch>
        </p:blipFill>
        <p:spPr>
          <a:xfrm>
            <a:off x="685423" y="2644624"/>
            <a:ext cx="4120394" cy="1871133"/>
          </a:xfrm>
          <a:prstGeom prst="rect">
            <a:avLst/>
          </a:prstGeom>
        </p:spPr>
      </p:pic>
      <p:pic>
        <p:nvPicPr>
          <p:cNvPr id="10" name="Picture 9" descr="constructive conflict ...">
            <a:extLst>
              <a:ext uri="{FF2B5EF4-FFF2-40B4-BE49-F238E27FC236}">
                <a16:creationId xmlns:a16="http://schemas.microsoft.com/office/drawing/2014/main" id="{15483929-5197-0701-8007-D03606643273}"/>
              </a:ext>
            </a:extLst>
          </p:cNvPr>
          <p:cNvPicPr>
            <a:picLocks noChangeAspect="1"/>
          </p:cNvPicPr>
          <p:nvPr/>
        </p:nvPicPr>
        <p:blipFill>
          <a:blip r:embed="rId4"/>
          <a:stretch>
            <a:fillRect/>
          </a:stretch>
        </p:blipFill>
        <p:spPr>
          <a:xfrm>
            <a:off x="7570863" y="2645380"/>
            <a:ext cx="3666369" cy="1869621"/>
          </a:xfrm>
          <a:prstGeom prst="rect">
            <a:avLst/>
          </a:prstGeom>
        </p:spPr>
      </p:pic>
    </p:spTree>
    <p:extLst>
      <p:ext uri="{BB962C8B-B14F-4D97-AF65-F5344CB8AC3E}">
        <p14:creationId xmlns:p14="http://schemas.microsoft.com/office/powerpoint/2010/main" val="2324467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33943" y="239781"/>
            <a:ext cx="10513742" cy="924278"/>
          </a:xfrm>
        </p:spPr>
        <p:txBody>
          <a:bodyPr>
            <a:normAutofit/>
          </a:bodyPr>
          <a:lstStyle/>
          <a:p>
            <a:r>
              <a:rPr lang="en-US" dirty="0">
                <a:latin typeface="Arial"/>
                <a:cs typeface="Arial"/>
              </a:rPr>
              <a:t>Conflict: Why does it happen?</a:t>
            </a:r>
            <a:endParaRPr lang="en-US" dirty="0"/>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520519" y="3258273"/>
            <a:ext cx="4301773"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ltLang="en-US" sz="3200" i="1" dirty="0">
                <a:cs typeface="Arial"/>
              </a:rPr>
              <a:t>We see things differently </a:t>
            </a:r>
            <a:endParaRPr lang="en-GB" altLang="en-US" sz="3200" dirty="0">
              <a:cs typeface="Arial"/>
            </a:endParaRPr>
          </a:p>
        </p:txBody>
      </p:sp>
      <p:sp>
        <p:nvSpPr>
          <p:cNvPr id="7" name="Vertical Scroll 2">
            <a:extLst>
              <a:ext uri="{FF2B5EF4-FFF2-40B4-BE49-F238E27FC236}">
                <a16:creationId xmlns:a16="http://schemas.microsoft.com/office/drawing/2014/main" id="{2D7B383E-1B32-EB2E-7CB6-AB2756E85A95}"/>
              </a:ext>
            </a:extLst>
          </p:cNvPr>
          <p:cNvSpPr/>
          <p:nvPr/>
        </p:nvSpPr>
        <p:spPr>
          <a:xfrm rot="-480000">
            <a:off x="581585" y="1694807"/>
            <a:ext cx="3742869" cy="2375636"/>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000" i="1" dirty="0">
                <a:solidFill>
                  <a:schemeClr val="tx1"/>
                </a:solidFill>
                <a:latin typeface="Arial"/>
                <a:cs typeface="Arial"/>
              </a:rPr>
              <a:t>There is nowt so queer as folk</a:t>
            </a:r>
          </a:p>
        </p:txBody>
      </p:sp>
      <p:pic>
        <p:nvPicPr>
          <p:cNvPr id="8" name="Picture 7" descr="See things differently. — Lethbridge ...">
            <a:extLst>
              <a:ext uri="{FF2B5EF4-FFF2-40B4-BE49-F238E27FC236}">
                <a16:creationId xmlns:a16="http://schemas.microsoft.com/office/drawing/2014/main" id="{BA25E131-E8C2-8C05-75C8-659139A3E953}"/>
              </a:ext>
            </a:extLst>
          </p:cNvPr>
          <p:cNvPicPr>
            <a:picLocks noChangeAspect="1"/>
          </p:cNvPicPr>
          <p:nvPr/>
        </p:nvPicPr>
        <p:blipFill>
          <a:blip r:embed="rId3"/>
          <a:stretch>
            <a:fillRect/>
          </a:stretch>
        </p:blipFill>
        <p:spPr>
          <a:xfrm>
            <a:off x="7816062" y="2192295"/>
            <a:ext cx="4101466" cy="3533612"/>
          </a:xfrm>
          <a:prstGeom prst="rect">
            <a:avLst/>
          </a:prstGeom>
        </p:spPr>
      </p:pic>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4306297" y="1448509"/>
            <a:ext cx="5498184"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3200" i="1" dirty="0">
                <a:cs typeface="Arial"/>
              </a:rPr>
              <a:t>We are all different, complex, weird and wonderful </a:t>
            </a:r>
            <a:endParaRPr lang="en-US"/>
          </a:p>
        </p:txBody>
      </p:sp>
      <p:sp>
        <p:nvSpPr>
          <p:cNvPr id="9" name="TextBox 5">
            <a:extLst>
              <a:ext uri="{FF2B5EF4-FFF2-40B4-BE49-F238E27FC236}">
                <a16:creationId xmlns:a16="http://schemas.microsoft.com/office/drawing/2014/main" id="{E858DC09-C9DE-D1E8-08FC-A28F90EF3BD8}"/>
              </a:ext>
            </a:extLst>
          </p:cNvPr>
          <p:cNvSpPr txBox="1">
            <a:spLocks noChangeArrowheads="1"/>
          </p:cNvSpPr>
          <p:nvPr/>
        </p:nvSpPr>
        <p:spPr bwMode="auto">
          <a:xfrm>
            <a:off x="833465" y="4798314"/>
            <a:ext cx="629901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b="1" i="1" dirty="0">
                <a:cs typeface="Arial"/>
              </a:rPr>
              <a:t>So, conflict is inevitable!</a:t>
            </a:r>
          </a:p>
        </p:txBody>
      </p:sp>
    </p:spTree>
    <p:extLst>
      <p:ext uri="{BB962C8B-B14F-4D97-AF65-F5344CB8AC3E}">
        <p14:creationId xmlns:p14="http://schemas.microsoft.com/office/powerpoint/2010/main" val="2281291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03495"/>
            <a:ext cx="10513742" cy="924278"/>
          </a:xfrm>
        </p:spPr>
        <p:txBody>
          <a:bodyPr>
            <a:normAutofit/>
          </a:bodyPr>
          <a:lstStyle/>
          <a:p>
            <a:r>
              <a:rPr lang="en-US" dirty="0">
                <a:latin typeface="Arial"/>
                <a:cs typeface="Arial"/>
              </a:rPr>
              <a:t>Conflict: our human tensions:  </a:t>
            </a:r>
            <a:endParaRPr lang="en-US" dirty="0"/>
          </a:p>
        </p:txBody>
      </p:sp>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8495948" y="3432644"/>
            <a:ext cx="35397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Chimpanzees:</a:t>
            </a:r>
          </a:p>
          <a:p>
            <a:pPr algn="ctr"/>
            <a:r>
              <a:rPr lang="en-GB" altLang="en-US" sz="3200" i="1" dirty="0">
                <a:cs typeface="Arial"/>
              </a:rPr>
              <a:t>collaborate to solve challenges, learn and develop</a:t>
            </a: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853328" y="1375362"/>
            <a:ext cx="45073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Individual vs Group</a:t>
            </a:r>
          </a:p>
          <a:p>
            <a:pPr algn="ctr"/>
            <a:endParaRPr lang="en-GB" altLang="en-US" sz="3200" i="1" dirty="0">
              <a:cs typeface="Arial"/>
            </a:endParaRPr>
          </a:p>
          <a:p>
            <a:pPr algn="ctr"/>
            <a:r>
              <a:rPr lang="en-GB" altLang="en-US" sz="3200" i="1" dirty="0">
                <a:cs typeface="Arial"/>
              </a:rPr>
              <a:t>Compete vs collaborate</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198433" y="3231464"/>
            <a:ext cx="353875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Gorillas:</a:t>
            </a:r>
          </a:p>
          <a:p>
            <a:pPr algn="ctr"/>
            <a:r>
              <a:rPr lang="en-GB" altLang="en-US" sz="3200" i="1" dirty="0">
                <a:cs typeface="Arial"/>
              </a:rPr>
              <a:t>Alpha males and females; all want/try to be top dog, but can't be</a:t>
            </a:r>
          </a:p>
        </p:txBody>
      </p:sp>
      <p:pic>
        <p:nvPicPr>
          <p:cNvPr id="4" name="Picture 3" descr="Chimpanzee | Facts, Habitat, &amp; Diet | Britannica">
            <a:extLst>
              <a:ext uri="{FF2B5EF4-FFF2-40B4-BE49-F238E27FC236}">
                <a16:creationId xmlns:a16="http://schemas.microsoft.com/office/drawing/2014/main" id="{5F3E5FD7-5D07-9FC0-F595-9BF1ABD0F69A}"/>
              </a:ext>
            </a:extLst>
          </p:cNvPr>
          <p:cNvPicPr>
            <a:picLocks noChangeAspect="1"/>
          </p:cNvPicPr>
          <p:nvPr/>
        </p:nvPicPr>
        <p:blipFill>
          <a:blip r:embed="rId3"/>
          <a:stretch>
            <a:fillRect/>
          </a:stretch>
        </p:blipFill>
        <p:spPr>
          <a:xfrm>
            <a:off x="8728470" y="1129209"/>
            <a:ext cx="3091702" cy="2046469"/>
          </a:xfrm>
          <a:prstGeom prst="rect">
            <a:avLst/>
          </a:prstGeom>
        </p:spPr>
      </p:pic>
      <p:pic>
        <p:nvPicPr>
          <p:cNvPr id="5" name="Picture 4" descr="Strike The Balance Between Individual And Team Contributions">
            <a:extLst>
              <a:ext uri="{FF2B5EF4-FFF2-40B4-BE49-F238E27FC236}">
                <a16:creationId xmlns:a16="http://schemas.microsoft.com/office/drawing/2014/main" id="{043E1F1E-45AA-F926-CB57-56BD6138D4CB}"/>
              </a:ext>
            </a:extLst>
          </p:cNvPr>
          <p:cNvPicPr>
            <a:picLocks noChangeAspect="1"/>
          </p:cNvPicPr>
          <p:nvPr/>
        </p:nvPicPr>
        <p:blipFill>
          <a:blip r:embed="rId4"/>
          <a:stretch>
            <a:fillRect/>
          </a:stretch>
        </p:blipFill>
        <p:spPr>
          <a:xfrm>
            <a:off x="3969582" y="3269267"/>
            <a:ext cx="4252837" cy="2097465"/>
          </a:xfrm>
          <a:prstGeom prst="rect">
            <a:avLst/>
          </a:prstGeom>
        </p:spPr>
      </p:pic>
      <p:pic>
        <p:nvPicPr>
          <p:cNvPr id="9" name="Picture 8" descr="Social Structure | Dutch Gorilla Foundation">
            <a:extLst>
              <a:ext uri="{FF2B5EF4-FFF2-40B4-BE49-F238E27FC236}">
                <a16:creationId xmlns:a16="http://schemas.microsoft.com/office/drawing/2014/main" id="{9A92E7BB-2EA9-4E59-8EB5-E0349BD9B001}"/>
              </a:ext>
            </a:extLst>
          </p:cNvPr>
          <p:cNvPicPr>
            <a:picLocks noChangeAspect="1"/>
          </p:cNvPicPr>
          <p:nvPr/>
        </p:nvPicPr>
        <p:blipFill>
          <a:blip r:embed="rId5"/>
          <a:stretch>
            <a:fillRect/>
          </a:stretch>
        </p:blipFill>
        <p:spPr>
          <a:xfrm>
            <a:off x="648607" y="1126219"/>
            <a:ext cx="2645833" cy="2041373"/>
          </a:xfrm>
          <a:prstGeom prst="rect">
            <a:avLst/>
          </a:prstGeom>
        </p:spPr>
      </p:pic>
    </p:spTree>
    <p:extLst>
      <p:ext uri="{BB962C8B-B14F-4D97-AF65-F5344CB8AC3E}">
        <p14:creationId xmlns:p14="http://schemas.microsoft.com/office/powerpoint/2010/main" val="1975084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FC56-6564-8EEB-EA0D-FB5E8ABE67CC}"/>
              </a:ext>
            </a:extLst>
          </p:cNvPr>
          <p:cNvSpPr>
            <a:spLocks noGrp="1"/>
          </p:cNvSpPr>
          <p:nvPr>
            <p:ph type="title"/>
          </p:nvPr>
        </p:nvSpPr>
        <p:spPr>
          <a:xfrm>
            <a:off x="358219" y="365125"/>
            <a:ext cx="11481847" cy="1325563"/>
          </a:xfrm>
        </p:spPr>
        <p:txBody>
          <a:bodyPr anchor="ctr">
            <a:normAutofit/>
          </a:bodyPr>
          <a:lstStyle/>
          <a:p>
            <a:r>
              <a:rPr lang="en-GB" dirty="0"/>
              <a:t>Conflict: Activity</a:t>
            </a:r>
          </a:p>
        </p:txBody>
      </p:sp>
      <p:graphicFrame>
        <p:nvGraphicFramePr>
          <p:cNvPr id="5" name="Content Placeholder 2">
            <a:extLst>
              <a:ext uri="{FF2B5EF4-FFF2-40B4-BE49-F238E27FC236}">
                <a16:creationId xmlns:a16="http://schemas.microsoft.com/office/drawing/2014/main" id="{9958D9D7-2FFD-7F36-2982-09D7B85DC16B}"/>
              </a:ext>
            </a:extLst>
          </p:cNvPr>
          <p:cNvGraphicFramePr>
            <a:graphicFrameLocks noGrp="1"/>
          </p:cNvGraphicFramePr>
          <p:nvPr>
            <p:ph idx="1"/>
            <p:extLst>
              <p:ext uri="{D42A27DB-BD31-4B8C-83A1-F6EECF244321}">
                <p14:modId xmlns:p14="http://schemas.microsoft.com/office/powerpoint/2010/main" val="403576808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2107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C8C4-A5F6-FA3B-8960-30BDA577784F}"/>
              </a:ext>
            </a:extLst>
          </p:cNvPr>
          <p:cNvSpPr>
            <a:spLocks noGrp="1"/>
          </p:cNvSpPr>
          <p:nvPr>
            <p:ph type="title"/>
          </p:nvPr>
        </p:nvSpPr>
        <p:spPr>
          <a:xfrm>
            <a:off x="609600" y="274638"/>
            <a:ext cx="10972800" cy="1143000"/>
          </a:xfrm>
        </p:spPr>
        <p:txBody>
          <a:bodyPr anchor="ctr">
            <a:normAutofit/>
          </a:bodyPr>
          <a:lstStyle/>
          <a:p>
            <a:r>
              <a:rPr lang="en-GB" dirty="0"/>
              <a:t>Introduction to Thomas-Kilmann</a:t>
            </a:r>
          </a:p>
        </p:txBody>
      </p:sp>
      <p:pic>
        <p:nvPicPr>
          <p:cNvPr id="1028" name="Picture 4" descr="The Thomas-Kilmann Conflict Model, explained — BiteSize Learning">
            <a:extLst>
              <a:ext uri="{FF2B5EF4-FFF2-40B4-BE49-F238E27FC236}">
                <a16:creationId xmlns:a16="http://schemas.microsoft.com/office/drawing/2014/main" id="{AD3B752C-BB93-2C2E-2DC1-5FFFDDFB840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161894" y="1600201"/>
            <a:ext cx="5868212" cy="3917032"/>
          </a:xfrm>
          <a:prstGeom prst="rect">
            <a:avLst/>
          </a:prstGeom>
          <a:solidFill>
            <a:srgbClr val="FFFFFF"/>
          </a:solidFill>
        </p:spPr>
      </p:pic>
    </p:spTree>
    <p:extLst>
      <p:ext uri="{BB962C8B-B14F-4D97-AF65-F5344CB8AC3E}">
        <p14:creationId xmlns:p14="http://schemas.microsoft.com/office/powerpoint/2010/main" val="3225259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4858C-025B-2FD3-4FA3-7BD29629A89B}"/>
              </a:ext>
            </a:extLst>
          </p:cNvPr>
          <p:cNvSpPr>
            <a:spLocks noGrp="1"/>
          </p:cNvSpPr>
          <p:nvPr>
            <p:ph type="title"/>
          </p:nvPr>
        </p:nvSpPr>
        <p:spPr>
          <a:xfrm>
            <a:off x="609600" y="274638"/>
            <a:ext cx="10972800" cy="1143000"/>
          </a:xfrm>
        </p:spPr>
        <p:txBody>
          <a:bodyPr anchor="ctr">
            <a:normAutofit/>
          </a:bodyPr>
          <a:lstStyle/>
          <a:p>
            <a:r>
              <a:rPr lang="en-GB" dirty="0"/>
              <a:t>Competing</a:t>
            </a:r>
          </a:p>
        </p:txBody>
      </p:sp>
      <p:pic>
        <p:nvPicPr>
          <p:cNvPr id="5122" name="Picture 2" descr="Competition Is Bad For Business ...">
            <a:extLst>
              <a:ext uri="{FF2B5EF4-FFF2-40B4-BE49-F238E27FC236}">
                <a16:creationId xmlns:a16="http://schemas.microsoft.com/office/drawing/2014/main" id="{70C0FC96-7657-E013-E6BE-F6F7931D28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062682"/>
            <a:ext cx="5384800" cy="3064078"/>
          </a:xfrm>
          <a:prstGeom prst="rect">
            <a:avLst/>
          </a:prstGeom>
          <a:solidFill>
            <a:srgbClr val="FFFFFF"/>
          </a:solidFill>
        </p:spPr>
      </p:pic>
      <p:sp>
        <p:nvSpPr>
          <p:cNvPr id="3" name="Content Placeholder 2">
            <a:extLst>
              <a:ext uri="{FF2B5EF4-FFF2-40B4-BE49-F238E27FC236}">
                <a16:creationId xmlns:a16="http://schemas.microsoft.com/office/drawing/2014/main" id="{F84AF85B-DF97-72FB-5C24-FD61279C2E67}"/>
              </a:ext>
            </a:extLst>
          </p:cNvPr>
          <p:cNvSpPr>
            <a:spLocks noGrp="1"/>
          </p:cNvSpPr>
          <p:nvPr>
            <p:ph sz="half" idx="2"/>
          </p:nvPr>
        </p:nvSpPr>
        <p:spPr>
          <a:xfrm>
            <a:off x="6197600" y="1600201"/>
            <a:ext cx="5384800" cy="3989040"/>
          </a:xfrm>
        </p:spPr>
        <p:txBody>
          <a:bodyPr>
            <a:normAutofit/>
          </a:bodyPr>
          <a:lstStyle/>
          <a:p>
            <a:r>
              <a:rPr lang="en-GB" dirty="0"/>
              <a:t>This style reflects a desire to satisfy one's own concerns at the expense of others. It is a power-oriented mode where you pursue your own goals strongly, often seen in situations requiring quick, decisive action but may harm relationships if overused.</a:t>
            </a:r>
          </a:p>
        </p:txBody>
      </p:sp>
    </p:spTree>
    <p:extLst>
      <p:ext uri="{BB962C8B-B14F-4D97-AF65-F5344CB8AC3E}">
        <p14:creationId xmlns:p14="http://schemas.microsoft.com/office/powerpoint/2010/main" val="2939331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4ECC-C76F-ABFB-FA0F-508783821A32}"/>
              </a:ext>
            </a:extLst>
          </p:cNvPr>
          <p:cNvSpPr>
            <a:spLocks noGrp="1"/>
          </p:cNvSpPr>
          <p:nvPr>
            <p:ph type="title"/>
          </p:nvPr>
        </p:nvSpPr>
        <p:spPr>
          <a:xfrm>
            <a:off x="609600" y="274638"/>
            <a:ext cx="10972800" cy="1143000"/>
          </a:xfrm>
        </p:spPr>
        <p:txBody>
          <a:bodyPr anchor="ctr">
            <a:normAutofit/>
          </a:bodyPr>
          <a:lstStyle/>
          <a:p>
            <a:r>
              <a:rPr lang="en-GB" dirty="0"/>
              <a:t>Avoiding</a:t>
            </a:r>
          </a:p>
        </p:txBody>
      </p:sp>
      <p:sp>
        <p:nvSpPr>
          <p:cNvPr id="3" name="Content Placeholder 2">
            <a:extLst>
              <a:ext uri="{FF2B5EF4-FFF2-40B4-BE49-F238E27FC236}">
                <a16:creationId xmlns:a16="http://schemas.microsoft.com/office/drawing/2014/main" id="{72788CA0-DDC9-48AE-77B8-787B395B8BA6}"/>
              </a:ext>
            </a:extLst>
          </p:cNvPr>
          <p:cNvSpPr>
            <a:spLocks noGrp="1"/>
          </p:cNvSpPr>
          <p:nvPr>
            <p:ph sz="half" idx="1"/>
          </p:nvPr>
        </p:nvSpPr>
        <p:spPr>
          <a:xfrm>
            <a:off x="609600" y="1600201"/>
            <a:ext cx="5384800" cy="3989040"/>
          </a:xfrm>
        </p:spPr>
        <p:txBody>
          <a:bodyPr>
            <a:normAutofit/>
          </a:bodyPr>
          <a:lstStyle/>
          <a:p>
            <a:r>
              <a:rPr lang="en-GB" dirty="0"/>
              <a:t>Avoiding means not addressing the conflict directly, ignoring or withdrawing from the issue. It is useful when the conflict is trivial or when more time is needed, but it does not resolve the underlying problem.</a:t>
            </a:r>
          </a:p>
        </p:txBody>
      </p:sp>
      <p:pic>
        <p:nvPicPr>
          <p:cNvPr id="4098" name="Picture 2" descr="Avoiding People Royalty-Free Images ...">
            <a:extLst>
              <a:ext uri="{FF2B5EF4-FFF2-40B4-BE49-F238E27FC236}">
                <a16:creationId xmlns:a16="http://schemas.microsoft.com/office/drawing/2014/main" id="{E7887096-EC21-627C-C721-52EB25F244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7213" y="1600201"/>
            <a:ext cx="5325574" cy="3989040"/>
          </a:xfrm>
          <a:prstGeom prst="rect">
            <a:avLst/>
          </a:prstGeom>
          <a:solidFill>
            <a:srgbClr val="FFFFFF"/>
          </a:solidFill>
        </p:spPr>
      </p:pic>
    </p:spTree>
    <p:extLst>
      <p:ext uri="{BB962C8B-B14F-4D97-AF65-F5344CB8AC3E}">
        <p14:creationId xmlns:p14="http://schemas.microsoft.com/office/powerpoint/2010/main" val="1877340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AC39C-1176-8894-5620-B0FC67BC9B62}"/>
              </a:ext>
            </a:extLst>
          </p:cNvPr>
          <p:cNvSpPr>
            <a:spLocks noGrp="1"/>
          </p:cNvSpPr>
          <p:nvPr>
            <p:ph type="title"/>
          </p:nvPr>
        </p:nvSpPr>
        <p:spPr>
          <a:xfrm>
            <a:off x="609600" y="274638"/>
            <a:ext cx="10972800" cy="1143000"/>
          </a:xfrm>
        </p:spPr>
        <p:txBody>
          <a:bodyPr anchor="ctr">
            <a:normAutofit/>
          </a:bodyPr>
          <a:lstStyle/>
          <a:p>
            <a:r>
              <a:rPr lang="en-GB" dirty="0"/>
              <a:t>Accommodating</a:t>
            </a:r>
          </a:p>
        </p:txBody>
      </p:sp>
      <p:pic>
        <p:nvPicPr>
          <p:cNvPr id="3074" name="Picture 2" descr="The Toxic Childhood Habit of Over ...">
            <a:extLst>
              <a:ext uri="{FF2B5EF4-FFF2-40B4-BE49-F238E27FC236}">
                <a16:creationId xmlns:a16="http://schemas.microsoft.com/office/drawing/2014/main" id="{ABE6077E-0D3C-E76F-13B7-FA5B818115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958714"/>
            <a:ext cx="5384800" cy="3272013"/>
          </a:xfrm>
          <a:prstGeom prst="rect">
            <a:avLst/>
          </a:prstGeom>
          <a:solidFill>
            <a:srgbClr val="FFFFFF"/>
          </a:solidFill>
        </p:spPr>
      </p:pic>
      <p:sp>
        <p:nvSpPr>
          <p:cNvPr id="3" name="Content Placeholder 2">
            <a:extLst>
              <a:ext uri="{FF2B5EF4-FFF2-40B4-BE49-F238E27FC236}">
                <a16:creationId xmlns:a16="http://schemas.microsoft.com/office/drawing/2014/main" id="{D1BB540E-D58C-105B-F0BC-811739CC68F8}"/>
              </a:ext>
            </a:extLst>
          </p:cNvPr>
          <p:cNvSpPr>
            <a:spLocks noGrp="1"/>
          </p:cNvSpPr>
          <p:nvPr>
            <p:ph sz="half" idx="2"/>
          </p:nvPr>
        </p:nvSpPr>
        <p:spPr>
          <a:xfrm>
            <a:off x="6197600" y="1600201"/>
            <a:ext cx="5384800" cy="3989040"/>
          </a:xfrm>
        </p:spPr>
        <p:txBody>
          <a:bodyPr>
            <a:normAutofit/>
          </a:bodyPr>
          <a:lstStyle/>
          <a:p>
            <a:r>
              <a:rPr lang="en-GB" dirty="0"/>
              <a:t>Accommodating involves putting others' needs above your own. This style may be used to preserve harmony or relationships but can lead to neglecting one's own concerns over time.</a:t>
            </a:r>
          </a:p>
        </p:txBody>
      </p:sp>
    </p:spTree>
    <p:extLst>
      <p:ext uri="{BB962C8B-B14F-4D97-AF65-F5344CB8AC3E}">
        <p14:creationId xmlns:p14="http://schemas.microsoft.com/office/powerpoint/2010/main" val="4286190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ECC8-65D6-C539-5BAA-22071F18787D}"/>
              </a:ext>
            </a:extLst>
          </p:cNvPr>
          <p:cNvSpPr>
            <a:spLocks noGrp="1"/>
          </p:cNvSpPr>
          <p:nvPr>
            <p:ph type="title"/>
          </p:nvPr>
        </p:nvSpPr>
        <p:spPr>
          <a:xfrm>
            <a:off x="609600" y="274638"/>
            <a:ext cx="10972800" cy="1143000"/>
          </a:xfrm>
        </p:spPr>
        <p:txBody>
          <a:bodyPr anchor="ctr">
            <a:normAutofit/>
          </a:bodyPr>
          <a:lstStyle/>
          <a:p>
            <a:r>
              <a:rPr lang="en-GB" dirty="0"/>
              <a:t>Collaborating</a:t>
            </a:r>
          </a:p>
        </p:txBody>
      </p:sp>
      <p:sp>
        <p:nvSpPr>
          <p:cNvPr id="3" name="Content Placeholder 2">
            <a:extLst>
              <a:ext uri="{FF2B5EF4-FFF2-40B4-BE49-F238E27FC236}">
                <a16:creationId xmlns:a16="http://schemas.microsoft.com/office/drawing/2014/main" id="{E1945137-A439-D38A-FC29-DD4309519E62}"/>
              </a:ext>
            </a:extLst>
          </p:cNvPr>
          <p:cNvSpPr>
            <a:spLocks noGrp="1"/>
          </p:cNvSpPr>
          <p:nvPr>
            <p:ph sz="half" idx="1"/>
          </p:nvPr>
        </p:nvSpPr>
        <p:spPr>
          <a:xfrm>
            <a:off x="609600" y="1600201"/>
            <a:ext cx="5384800" cy="3989040"/>
          </a:xfrm>
        </p:spPr>
        <p:txBody>
          <a:bodyPr>
            <a:normAutofit/>
          </a:bodyPr>
          <a:lstStyle/>
          <a:p>
            <a:pPr>
              <a:lnSpc>
                <a:spcPct val="90000"/>
              </a:lnSpc>
            </a:pPr>
            <a:r>
              <a:rPr lang="en-GB" dirty="0"/>
              <a:t>Collaborating is an approach that seeks a win-win solution by addressing the concerns of all parties. It involves open dialogue and creative problem-solving. Although it can be resource-intensive and time-consuming, it often results in the most sustainable outcomes.</a:t>
            </a:r>
            <a:endParaRPr lang="en-GB"/>
          </a:p>
        </p:txBody>
      </p:sp>
      <p:pic>
        <p:nvPicPr>
          <p:cNvPr id="2050" name="Picture 2" descr="EdgePoint Learning">
            <a:extLst>
              <a:ext uri="{FF2B5EF4-FFF2-40B4-BE49-F238E27FC236}">
                <a16:creationId xmlns:a16="http://schemas.microsoft.com/office/drawing/2014/main" id="{DAE55CF4-9136-59B2-E51C-843E1C139D5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2200" r="12205" b="-1"/>
          <a:stretch>
            <a:fillRect/>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80405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2042-B893-6177-FE73-2B1EE4B4350D}"/>
              </a:ext>
            </a:extLst>
          </p:cNvPr>
          <p:cNvSpPr>
            <a:spLocks noGrp="1"/>
          </p:cNvSpPr>
          <p:nvPr>
            <p:ph type="title"/>
          </p:nvPr>
        </p:nvSpPr>
        <p:spPr>
          <a:xfrm>
            <a:off x="609600" y="274638"/>
            <a:ext cx="10972800" cy="1143000"/>
          </a:xfrm>
        </p:spPr>
        <p:txBody>
          <a:bodyPr anchor="ctr">
            <a:normAutofit/>
          </a:bodyPr>
          <a:lstStyle/>
          <a:p>
            <a:r>
              <a:rPr lang="en-GB" dirty="0"/>
              <a:t>Compromising</a:t>
            </a:r>
          </a:p>
        </p:txBody>
      </p:sp>
      <p:pic>
        <p:nvPicPr>
          <p:cNvPr id="1026" name="Picture 2" descr="What Exactly is Compromise? | by Andrew ...">
            <a:extLst>
              <a:ext uri="{FF2B5EF4-FFF2-40B4-BE49-F238E27FC236}">
                <a16:creationId xmlns:a16="http://schemas.microsoft.com/office/drawing/2014/main" id="{F4994284-07B4-E56B-4C2E-045B1854F8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086977"/>
            <a:ext cx="5384800" cy="3015488"/>
          </a:xfrm>
          <a:prstGeom prst="rect">
            <a:avLst/>
          </a:prstGeom>
          <a:solidFill>
            <a:srgbClr val="FFFFFF"/>
          </a:solidFill>
        </p:spPr>
      </p:pic>
      <p:sp>
        <p:nvSpPr>
          <p:cNvPr id="3" name="Content Placeholder 2">
            <a:extLst>
              <a:ext uri="{FF2B5EF4-FFF2-40B4-BE49-F238E27FC236}">
                <a16:creationId xmlns:a16="http://schemas.microsoft.com/office/drawing/2014/main" id="{4815A8A0-418F-35D2-42E0-49D8AB37C0E5}"/>
              </a:ext>
            </a:extLst>
          </p:cNvPr>
          <p:cNvSpPr>
            <a:spLocks noGrp="1"/>
          </p:cNvSpPr>
          <p:nvPr>
            <p:ph sz="half" idx="2"/>
          </p:nvPr>
        </p:nvSpPr>
        <p:spPr>
          <a:xfrm>
            <a:off x="6197600" y="1600201"/>
            <a:ext cx="5384800" cy="3989040"/>
          </a:xfrm>
        </p:spPr>
        <p:txBody>
          <a:bodyPr>
            <a:normAutofit/>
          </a:bodyPr>
          <a:lstStyle/>
          <a:p>
            <a:r>
              <a:rPr lang="en-GB" dirty="0"/>
              <a:t>Compromising finds a middle ground where both parties give up something. It is a practical option when time is limited or when a temporary solution is needed, but it may leave both parties partially dissatisfied.</a:t>
            </a:r>
          </a:p>
        </p:txBody>
      </p:sp>
    </p:spTree>
    <p:extLst>
      <p:ext uri="{BB962C8B-B14F-4D97-AF65-F5344CB8AC3E}">
        <p14:creationId xmlns:p14="http://schemas.microsoft.com/office/powerpoint/2010/main" val="2463582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92105" y="311971"/>
            <a:ext cx="11417809" cy="924278"/>
          </a:xfrm>
        </p:spPr>
        <p:txBody>
          <a:bodyPr>
            <a:normAutofit fontScale="90000"/>
          </a:bodyPr>
          <a:lstStyle/>
          <a:p>
            <a:r>
              <a:rPr lang="en-US" dirty="0">
                <a:latin typeface="Arial"/>
                <a:cs typeface="Arial"/>
              </a:rPr>
              <a:t>Thomas-Kilmann: how do you respond to conflict?</a:t>
            </a:r>
            <a:endParaRPr lang="en-US" dirty="0"/>
          </a:p>
        </p:txBody>
      </p:sp>
      <p:pic>
        <p:nvPicPr>
          <p:cNvPr id="6" name="Picture 5" descr="identifying conflict management style ...">
            <a:extLst>
              <a:ext uri="{FF2B5EF4-FFF2-40B4-BE49-F238E27FC236}">
                <a16:creationId xmlns:a16="http://schemas.microsoft.com/office/drawing/2014/main" id="{AB885AD2-4C57-509C-B634-C8BF76B7AC0C}"/>
              </a:ext>
            </a:extLst>
          </p:cNvPr>
          <p:cNvPicPr>
            <a:picLocks noChangeAspect="1"/>
          </p:cNvPicPr>
          <p:nvPr/>
        </p:nvPicPr>
        <p:blipFill>
          <a:blip r:embed="rId3"/>
          <a:stretch>
            <a:fillRect/>
          </a:stretch>
        </p:blipFill>
        <p:spPr>
          <a:xfrm>
            <a:off x="2855640" y="1560847"/>
            <a:ext cx="6102517" cy="3736306"/>
          </a:xfrm>
          <a:prstGeom prst="rect">
            <a:avLst/>
          </a:prstGeom>
        </p:spPr>
      </p:pic>
    </p:spTree>
    <p:extLst>
      <p:ext uri="{BB962C8B-B14F-4D97-AF65-F5344CB8AC3E}">
        <p14:creationId xmlns:p14="http://schemas.microsoft.com/office/powerpoint/2010/main" val="210554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69C8-8906-08C1-4C14-C4E7C27744C8}"/>
              </a:ext>
            </a:extLst>
          </p:cNvPr>
          <p:cNvSpPr>
            <a:spLocks noGrp="1"/>
          </p:cNvSpPr>
          <p:nvPr>
            <p:ph type="title"/>
          </p:nvPr>
        </p:nvSpPr>
        <p:spPr>
          <a:xfrm>
            <a:off x="358219" y="365125"/>
            <a:ext cx="11481847" cy="1325563"/>
          </a:xfrm>
        </p:spPr>
        <p:txBody>
          <a:bodyPr anchor="ctr">
            <a:normAutofit/>
          </a:bodyPr>
          <a:lstStyle/>
          <a:p>
            <a:r>
              <a:rPr lang="en-GB" dirty="0"/>
              <a:t>Conflict Management – 5 steps</a:t>
            </a:r>
          </a:p>
        </p:txBody>
      </p:sp>
      <p:graphicFrame>
        <p:nvGraphicFramePr>
          <p:cNvPr id="5" name="Content Placeholder 2">
            <a:extLst>
              <a:ext uri="{FF2B5EF4-FFF2-40B4-BE49-F238E27FC236}">
                <a16:creationId xmlns:a16="http://schemas.microsoft.com/office/drawing/2014/main" id="{2610838A-B09E-43D7-1AA5-5FF96960B0EA}"/>
              </a:ext>
            </a:extLst>
          </p:cNvPr>
          <p:cNvGraphicFramePr>
            <a:graphicFrameLocks noGrp="1"/>
          </p:cNvGraphicFramePr>
          <p:nvPr>
            <p:ph idx="1"/>
            <p:extLst>
              <p:ext uri="{D42A27DB-BD31-4B8C-83A1-F6EECF244321}">
                <p14:modId xmlns:p14="http://schemas.microsoft.com/office/powerpoint/2010/main" val="82572607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0854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7806-05D1-A661-24D1-9F70AD4FE38B}"/>
              </a:ext>
            </a:extLst>
          </p:cNvPr>
          <p:cNvSpPr>
            <a:spLocks noGrp="1"/>
          </p:cNvSpPr>
          <p:nvPr>
            <p:ph type="title"/>
          </p:nvPr>
        </p:nvSpPr>
        <p:spPr>
          <a:xfrm>
            <a:off x="301657" y="1420926"/>
            <a:ext cx="11594969" cy="1325563"/>
          </a:xfrm>
        </p:spPr>
        <p:txBody>
          <a:bodyPr anchor="ctr">
            <a:normAutofit/>
          </a:bodyPr>
          <a:lstStyle/>
          <a:p>
            <a:r>
              <a:rPr lang="en-GB" dirty="0"/>
              <a:t>Role play</a:t>
            </a:r>
          </a:p>
        </p:txBody>
      </p:sp>
      <p:sp>
        <p:nvSpPr>
          <p:cNvPr id="11" name="Content Placeholder 2">
            <a:extLst>
              <a:ext uri="{FF2B5EF4-FFF2-40B4-BE49-F238E27FC236}">
                <a16:creationId xmlns:a16="http://schemas.microsoft.com/office/drawing/2014/main" id="{ACB6DA02-C276-AF58-A989-243C698D9D44}"/>
              </a:ext>
            </a:extLst>
          </p:cNvPr>
          <p:cNvSpPr>
            <a:spLocks noGrp="1"/>
          </p:cNvSpPr>
          <p:nvPr>
            <p:ph idx="1"/>
          </p:nvPr>
        </p:nvSpPr>
        <p:spPr>
          <a:xfrm>
            <a:off x="301657" y="2881426"/>
            <a:ext cx="11594969" cy="3651349"/>
          </a:xfrm>
        </p:spPr>
        <p:txBody>
          <a:bodyPr>
            <a:normAutofit/>
          </a:bodyPr>
          <a:lstStyle/>
          <a:p>
            <a:r>
              <a:rPr lang="en-GB" sz="2600"/>
              <a:t>In groups of 3, label yourselves A, B and C. </a:t>
            </a:r>
          </a:p>
          <a:p>
            <a:r>
              <a:rPr lang="en-GB" sz="2600"/>
              <a:t>Read the scenario on the handout and assume the following roles:</a:t>
            </a:r>
          </a:p>
          <a:p>
            <a:pPr lvl="1"/>
            <a:r>
              <a:rPr lang="en-GB" sz="2600"/>
              <a:t>A – Aisha</a:t>
            </a:r>
          </a:p>
          <a:p>
            <a:pPr lvl="1"/>
            <a:r>
              <a:rPr lang="en-GB" sz="2600"/>
              <a:t>B – Ben</a:t>
            </a:r>
          </a:p>
          <a:p>
            <a:pPr lvl="1"/>
            <a:r>
              <a:rPr lang="en-GB" sz="2600"/>
              <a:t>C – Observer</a:t>
            </a:r>
          </a:p>
          <a:p>
            <a:r>
              <a:rPr lang="en-GB" sz="2600"/>
              <a:t>A and B enact the conversation and attempt to resolve the issue using the 5 steps.</a:t>
            </a:r>
          </a:p>
          <a:p>
            <a:r>
              <a:rPr lang="en-GB" sz="2600"/>
              <a:t>C takes notes of examples such as good listening, questions asked, reframing and any escalation triggers. </a:t>
            </a:r>
          </a:p>
          <a:p>
            <a:pPr marL="457200" lvl="1" indent="0">
              <a:buNone/>
            </a:pPr>
            <a:endParaRPr lang="en-GB" sz="2600"/>
          </a:p>
        </p:txBody>
      </p:sp>
    </p:spTree>
    <p:extLst>
      <p:ext uri="{BB962C8B-B14F-4D97-AF65-F5344CB8AC3E}">
        <p14:creationId xmlns:p14="http://schemas.microsoft.com/office/powerpoint/2010/main" val="1636014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E7170-9149-23BC-19EE-B387B72D206E}"/>
              </a:ext>
            </a:extLst>
          </p:cNvPr>
          <p:cNvSpPr>
            <a:spLocks noGrp="1"/>
          </p:cNvSpPr>
          <p:nvPr>
            <p:ph type="title"/>
          </p:nvPr>
        </p:nvSpPr>
        <p:spPr>
          <a:xfrm>
            <a:off x="301657" y="1420926"/>
            <a:ext cx="11594969" cy="1325563"/>
          </a:xfrm>
        </p:spPr>
        <p:txBody>
          <a:bodyPr anchor="ctr">
            <a:normAutofit/>
          </a:bodyPr>
          <a:lstStyle/>
          <a:p>
            <a:r>
              <a:rPr lang="en-GB" dirty="0"/>
              <a:t>Group debrief</a:t>
            </a:r>
          </a:p>
        </p:txBody>
      </p:sp>
      <p:sp>
        <p:nvSpPr>
          <p:cNvPr id="3" name="Content Placeholder 2">
            <a:extLst>
              <a:ext uri="{FF2B5EF4-FFF2-40B4-BE49-F238E27FC236}">
                <a16:creationId xmlns:a16="http://schemas.microsoft.com/office/drawing/2014/main" id="{954AA5C0-CFF5-6471-0C4B-24B84ECD49A1}"/>
              </a:ext>
            </a:extLst>
          </p:cNvPr>
          <p:cNvSpPr>
            <a:spLocks noGrp="1"/>
          </p:cNvSpPr>
          <p:nvPr>
            <p:ph idx="1"/>
          </p:nvPr>
        </p:nvSpPr>
        <p:spPr>
          <a:xfrm>
            <a:off x="301657" y="2881426"/>
            <a:ext cx="11594969" cy="3651349"/>
          </a:xfrm>
        </p:spPr>
        <p:txBody>
          <a:bodyPr>
            <a:normAutofit/>
          </a:bodyPr>
          <a:lstStyle/>
          <a:p>
            <a:r>
              <a:rPr lang="en-GB" dirty="0"/>
              <a:t>What behaviours helped to move the conversation forward?</a:t>
            </a:r>
          </a:p>
          <a:p>
            <a:r>
              <a:rPr lang="en-GB" dirty="0"/>
              <a:t>Where did the conversation get stuck and why?</a:t>
            </a:r>
          </a:p>
          <a:p>
            <a:r>
              <a:rPr lang="en-GB" dirty="0"/>
              <a:t>How did your natural conflict style show?</a:t>
            </a:r>
          </a:p>
          <a:p>
            <a:r>
              <a:rPr lang="en-GB" dirty="0"/>
              <a:t>Which step did you find the hardest to apply?</a:t>
            </a:r>
          </a:p>
          <a:p>
            <a:r>
              <a:rPr lang="en-GB" dirty="0"/>
              <a:t>How would you approach a real conflict differently moving forward? </a:t>
            </a:r>
          </a:p>
        </p:txBody>
      </p:sp>
    </p:spTree>
    <p:extLst>
      <p:ext uri="{BB962C8B-B14F-4D97-AF65-F5344CB8AC3E}">
        <p14:creationId xmlns:p14="http://schemas.microsoft.com/office/powerpoint/2010/main" val="403929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kern="1200">
                <a:latin typeface="+mj-lt"/>
                <a:ea typeface="+mj-ea"/>
                <a:cs typeface="+mj-cs"/>
              </a:rPr>
              <a:t>Positive Conflict: how can we disagree well?</a:t>
            </a:r>
          </a:p>
        </p:txBody>
      </p:sp>
      <p:sp>
        <p:nvSpPr>
          <p:cNvPr id="4" name="TextBox 3">
            <a:extLst>
              <a:ext uri="{FF2B5EF4-FFF2-40B4-BE49-F238E27FC236}">
                <a16:creationId xmlns:a16="http://schemas.microsoft.com/office/drawing/2014/main" id="{813E2896-02AC-EB8D-EDE0-CB5D1BF53663}"/>
              </a:ext>
            </a:extLst>
          </p:cNvPr>
          <p:cNvSpPr txBox="1"/>
          <p:nvPr/>
        </p:nvSpPr>
        <p:spPr>
          <a:xfrm>
            <a:off x="358219" y="1825625"/>
            <a:ext cx="11481847" cy="357593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a:t>Be respectful: Use respectful language and behaviour, and avoid putting down the other person's ideas. </a:t>
            </a:r>
          </a:p>
          <a:p>
            <a:pPr marL="228600" indent="-228600">
              <a:lnSpc>
                <a:spcPct val="90000"/>
              </a:lnSpc>
              <a:spcBef>
                <a:spcPts val="1000"/>
              </a:spcBef>
              <a:buFont typeface="Arial" panose="020B0604020202020204" pitchFamily="34" charset="0"/>
              <a:buChar char="•"/>
            </a:pPr>
            <a:r>
              <a:rPr lang="en-US"/>
              <a:t>Use "I" statements: "You" statements can sound argumentative. </a:t>
            </a:r>
          </a:p>
          <a:p>
            <a:pPr marL="228600" indent="-228600">
              <a:lnSpc>
                <a:spcPct val="90000"/>
              </a:lnSpc>
              <a:spcBef>
                <a:spcPts val="1000"/>
              </a:spcBef>
              <a:buFont typeface="Arial" panose="020B0604020202020204" pitchFamily="34" charset="0"/>
              <a:buChar char="•"/>
            </a:pPr>
            <a:r>
              <a:rPr lang="en-US"/>
              <a:t>Listen actively: Show a willingness to listen carefully. </a:t>
            </a:r>
          </a:p>
          <a:p>
            <a:pPr marL="228600" indent="-228600">
              <a:lnSpc>
                <a:spcPct val="90000"/>
              </a:lnSpc>
              <a:spcBef>
                <a:spcPts val="1000"/>
              </a:spcBef>
              <a:buFont typeface="Arial" panose="020B0604020202020204" pitchFamily="34" charset="0"/>
              <a:buChar char="•"/>
            </a:pPr>
            <a:r>
              <a:rPr lang="en-US"/>
              <a:t>Acknowledge the other person's perspective: For example, you could say "I hear what you're saying, but I see it differently". </a:t>
            </a:r>
          </a:p>
          <a:p>
            <a:pPr marL="228600" indent="-228600">
              <a:lnSpc>
                <a:spcPct val="90000"/>
              </a:lnSpc>
              <a:spcBef>
                <a:spcPts val="1000"/>
              </a:spcBef>
              <a:buFont typeface="Arial" panose="020B0604020202020204" pitchFamily="34" charset="0"/>
              <a:buChar char="•"/>
            </a:pPr>
            <a:r>
              <a:rPr lang="en-US"/>
              <a:t>Create a safe space: Allow the other person to express themselves without fear of judgment or criticism. </a:t>
            </a:r>
          </a:p>
          <a:p>
            <a:pPr marL="228600" indent="-228600">
              <a:lnSpc>
                <a:spcPct val="90000"/>
              </a:lnSpc>
              <a:spcBef>
                <a:spcPts val="1000"/>
              </a:spcBef>
              <a:buFont typeface="Arial" panose="020B0604020202020204" pitchFamily="34" charset="0"/>
              <a:buChar char="•"/>
            </a:pPr>
            <a:r>
              <a:rPr lang="en-US"/>
              <a:t>Take a moment to breathe: Before you say something, give yourself time to think more clearly. </a:t>
            </a:r>
          </a:p>
          <a:p>
            <a:pPr marL="228600" indent="-228600">
              <a:lnSpc>
                <a:spcPct val="90000"/>
              </a:lnSpc>
              <a:spcBef>
                <a:spcPts val="1000"/>
              </a:spcBef>
              <a:buFont typeface="Arial" panose="020B0604020202020204" pitchFamily="34" charset="0"/>
              <a:buChar char="•"/>
            </a:pPr>
            <a:r>
              <a:rPr lang="en-US"/>
              <a:t>Ask questions: If you think you understand someone's position, ask more questions. </a:t>
            </a:r>
          </a:p>
          <a:p>
            <a:pPr marL="228600" indent="-228600">
              <a:lnSpc>
                <a:spcPct val="90000"/>
              </a:lnSpc>
              <a:spcBef>
                <a:spcPts val="1000"/>
              </a:spcBef>
              <a:buFont typeface="Arial" panose="020B0604020202020204" pitchFamily="34" charset="0"/>
              <a:buChar char="•"/>
            </a:pPr>
            <a:r>
              <a:rPr lang="en-US"/>
              <a:t>Have a constructive reason: When you disagree with someone more powerful than you, have a constructive reason to oppose</a:t>
            </a:r>
          </a:p>
        </p:txBody>
      </p:sp>
    </p:spTree>
    <p:extLst>
      <p:ext uri="{BB962C8B-B14F-4D97-AF65-F5344CB8AC3E}">
        <p14:creationId xmlns:p14="http://schemas.microsoft.com/office/powerpoint/2010/main" val="3678093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4EB6-9BB9-5378-3C2C-C11A25021DC9}"/>
              </a:ext>
            </a:extLst>
          </p:cNvPr>
          <p:cNvSpPr>
            <a:spLocks noGrp="1"/>
          </p:cNvSpPr>
          <p:nvPr>
            <p:ph type="title"/>
          </p:nvPr>
        </p:nvSpPr>
        <p:spPr/>
        <p:txBody>
          <a:bodyPr>
            <a:normAutofit/>
          </a:bodyPr>
          <a:lstStyle/>
          <a:p>
            <a:r>
              <a:rPr lang="en-US" dirty="0">
                <a:latin typeface="Arial"/>
                <a:cs typeface="Arial"/>
              </a:rPr>
              <a:t>Negative Conflict: how this affects work and people</a:t>
            </a:r>
            <a:endParaRPr lang="en-US" dirty="0"/>
          </a:p>
        </p:txBody>
      </p:sp>
      <p:sp>
        <p:nvSpPr>
          <p:cNvPr id="3" name="Content Placeholder 2">
            <a:extLst>
              <a:ext uri="{FF2B5EF4-FFF2-40B4-BE49-F238E27FC236}">
                <a16:creationId xmlns:a16="http://schemas.microsoft.com/office/drawing/2014/main" id="{5644A7A3-BD62-6D11-40F1-B0EA820763EF}"/>
              </a:ext>
            </a:extLst>
          </p:cNvPr>
          <p:cNvSpPr>
            <a:spLocks noGrp="1"/>
          </p:cNvSpPr>
          <p:nvPr>
            <p:ph idx="1"/>
          </p:nvPr>
        </p:nvSpPr>
        <p:spPr>
          <a:xfrm>
            <a:off x="713873" y="5089356"/>
            <a:ext cx="10756232" cy="427876"/>
          </a:xfrm>
        </p:spPr>
        <p:txBody>
          <a:bodyPr vert="horz" lIns="91440" tIns="45720" rIns="91440" bIns="45720" rtlCol="0" anchor="t">
            <a:normAutofit/>
          </a:bodyPr>
          <a:lstStyle/>
          <a:p>
            <a:pPr marL="0" indent="0" algn="ctr">
              <a:buNone/>
            </a:pPr>
            <a:r>
              <a:rPr lang="en-US" sz="1800" dirty="0">
                <a:ea typeface="+mn-lt"/>
                <a:cs typeface="+mn-lt"/>
                <a:hlinkClick r:id="rId3"/>
              </a:rPr>
              <a:t>https://youtu.be/jGD6_c_ioXE?si=lw_V_nOWYCoygwZn</a:t>
            </a:r>
            <a:r>
              <a:rPr lang="en-US" sz="1800" dirty="0">
                <a:ea typeface="+mn-lt"/>
                <a:cs typeface="+mn-lt"/>
              </a:rPr>
              <a:t> </a:t>
            </a:r>
            <a:endParaRPr lang="en-US" dirty="0"/>
          </a:p>
          <a:p>
            <a:pPr marL="0" indent="0">
              <a:buNone/>
            </a:pPr>
            <a:endParaRPr lang="en-US" dirty="0">
              <a:ea typeface="+mn-lt"/>
              <a:cs typeface="+mn-lt"/>
            </a:endParaRPr>
          </a:p>
        </p:txBody>
      </p:sp>
      <p:pic>
        <p:nvPicPr>
          <p:cNvPr id="5" name="Picture 4" descr="A screenshot of a computer&#10;&#10;Description automatically generated">
            <a:extLst>
              <a:ext uri="{FF2B5EF4-FFF2-40B4-BE49-F238E27FC236}">
                <a16:creationId xmlns:a16="http://schemas.microsoft.com/office/drawing/2014/main" id="{733864E9-53CE-5C0D-9522-0E5ABE2B122F}"/>
              </a:ext>
            </a:extLst>
          </p:cNvPr>
          <p:cNvPicPr>
            <a:picLocks noChangeAspect="1"/>
          </p:cNvPicPr>
          <p:nvPr/>
        </p:nvPicPr>
        <p:blipFill>
          <a:blip r:embed="rId4"/>
          <a:srcRect l="3888" t="27207" r="41591" b="22865"/>
          <a:stretch/>
        </p:blipFill>
        <p:spPr>
          <a:xfrm>
            <a:off x="3681662" y="2045367"/>
            <a:ext cx="4832333" cy="2763263"/>
          </a:xfrm>
          <a:prstGeom prst="rect">
            <a:avLst/>
          </a:prstGeom>
        </p:spPr>
      </p:pic>
    </p:spTree>
    <p:extLst>
      <p:ext uri="{BB962C8B-B14F-4D97-AF65-F5344CB8AC3E}">
        <p14:creationId xmlns:p14="http://schemas.microsoft.com/office/powerpoint/2010/main" val="3486833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A3BF-D3D5-812E-5248-065C21BC8684}"/>
              </a:ext>
            </a:extLst>
          </p:cNvPr>
          <p:cNvSpPr>
            <a:spLocks noGrp="1"/>
          </p:cNvSpPr>
          <p:nvPr>
            <p:ph type="title"/>
          </p:nvPr>
        </p:nvSpPr>
        <p:spPr>
          <a:xfrm>
            <a:off x="301657" y="1420926"/>
            <a:ext cx="11594969" cy="1325563"/>
          </a:xfrm>
        </p:spPr>
        <p:txBody>
          <a:bodyPr anchor="ctr">
            <a:normAutofit/>
          </a:bodyPr>
          <a:lstStyle/>
          <a:p>
            <a:r>
              <a:rPr lang="en-US"/>
              <a:t>Negative Conflict: what can be the impact?</a:t>
            </a:r>
          </a:p>
        </p:txBody>
      </p:sp>
      <p:sp>
        <p:nvSpPr>
          <p:cNvPr id="3" name="Content Placeholder 2">
            <a:extLst>
              <a:ext uri="{FF2B5EF4-FFF2-40B4-BE49-F238E27FC236}">
                <a16:creationId xmlns:a16="http://schemas.microsoft.com/office/drawing/2014/main" id="{094C5851-A6DD-73FB-EF41-5AD390907224}"/>
              </a:ext>
            </a:extLst>
          </p:cNvPr>
          <p:cNvSpPr>
            <a:spLocks noGrp="1"/>
          </p:cNvSpPr>
          <p:nvPr>
            <p:ph idx="1"/>
          </p:nvPr>
        </p:nvSpPr>
        <p:spPr>
          <a:xfrm>
            <a:off x="301657" y="2881426"/>
            <a:ext cx="11594969" cy="3651349"/>
          </a:xfrm>
        </p:spPr>
        <p:txBody>
          <a:bodyPr vert="horz" lIns="91440" tIns="45720" rIns="91440" bIns="45720" rtlCol="0">
            <a:normAutofit/>
          </a:bodyPr>
          <a:lstStyle/>
          <a:p>
            <a:pPr marL="0" indent="0">
              <a:buNone/>
            </a:pPr>
            <a:r>
              <a:rPr lang="en-US" sz="1500" b="1" dirty="0"/>
              <a:t>Damaged relationships: </a:t>
            </a:r>
            <a:r>
              <a:rPr lang="en-US" sz="1500" dirty="0"/>
              <a:t>Unresolved conflict can lead to broken relationships, strained trust, and decreased collaboration. </a:t>
            </a:r>
          </a:p>
          <a:p>
            <a:pPr marL="0" indent="0">
              <a:buNone/>
            </a:pPr>
            <a:endParaRPr lang="en-US" sz="1500" b="1" dirty="0"/>
          </a:p>
          <a:p>
            <a:pPr marL="0" indent="0">
              <a:buNone/>
            </a:pPr>
            <a:r>
              <a:rPr lang="en-US" sz="1500" b="1" dirty="0"/>
              <a:t>Reduced productivity: </a:t>
            </a:r>
            <a:r>
              <a:rPr lang="en-US" sz="1500" dirty="0"/>
              <a:t>Unresolved conflict can lead to a decline in productivity and job satisfaction. </a:t>
            </a:r>
          </a:p>
          <a:p>
            <a:pPr marL="0" indent="0">
              <a:buNone/>
            </a:pPr>
            <a:endParaRPr lang="en-US" sz="1500" b="1" dirty="0"/>
          </a:p>
          <a:p>
            <a:pPr marL="0" indent="0">
              <a:buNone/>
            </a:pPr>
            <a:r>
              <a:rPr lang="en-US" sz="1500" b="1" dirty="0"/>
              <a:t>Increased stress: </a:t>
            </a:r>
            <a:r>
              <a:rPr lang="en-US" sz="1500" dirty="0"/>
              <a:t>Unresolved conflict can create tension and stress, which can lead to physical pain or sickness. </a:t>
            </a:r>
          </a:p>
          <a:p>
            <a:pPr marL="0" indent="0">
              <a:buNone/>
            </a:pPr>
            <a:endParaRPr lang="en-US" sz="1500" b="1" dirty="0"/>
          </a:p>
          <a:p>
            <a:pPr marL="0" indent="0">
              <a:buNone/>
            </a:pPr>
            <a:r>
              <a:rPr lang="en-US" sz="1500" b="1" dirty="0"/>
              <a:t>Emotional distress: </a:t>
            </a:r>
            <a:r>
              <a:rPr lang="en-US" sz="1500" dirty="0"/>
              <a:t>Unresolved conflict can cause people to feel angry, sad, or grieving, and can negatively impact self-esteem. </a:t>
            </a:r>
          </a:p>
          <a:p>
            <a:pPr marL="0" indent="0">
              <a:buNone/>
            </a:pPr>
            <a:endParaRPr lang="en-US" sz="1500" b="1" dirty="0"/>
          </a:p>
          <a:p>
            <a:pPr marL="0" indent="0">
              <a:buNone/>
            </a:pPr>
            <a:r>
              <a:rPr lang="en-US" sz="1500" b="1" dirty="0"/>
              <a:t>Health consequences: </a:t>
            </a:r>
            <a:r>
              <a:rPr lang="en-US" sz="1500" dirty="0"/>
              <a:t>Unresolved conflict can lead to health consequences such as chronic adjustment disorder or work-related stress disorder. </a:t>
            </a:r>
          </a:p>
          <a:p>
            <a:pPr marL="0" indent="0">
              <a:buNone/>
            </a:pPr>
            <a:endParaRPr lang="en-US" sz="1500" b="1" dirty="0"/>
          </a:p>
          <a:p>
            <a:pPr marL="0" indent="0">
              <a:buNone/>
            </a:pPr>
            <a:r>
              <a:rPr lang="en-US" sz="1500" b="1" dirty="0" err="1"/>
              <a:t>Organisational</a:t>
            </a:r>
            <a:r>
              <a:rPr lang="en-US" sz="1500" b="1" dirty="0"/>
              <a:t> harm: </a:t>
            </a:r>
            <a:r>
              <a:rPr lang="en-US" sz="1500" dirty="0"/>
              <a:t>Unresolved conflict can harm the entire </a:t>
            </a:r>
            <a:r>
              <a:rPr lang="en-US" sz="1500" dirty="0" err="1"/>
              <a:t>organisation</a:t>
            </a:r>
            <a:r>
              <a:rPr lang="en-US" sz="1500" dirty="0"/>
              <a:t>, leading to higher turnover, absenteeism, and burnout.</a:t>
            </a:r>
          </a:p>
        </p:txBody>
      </p:sp>
    </p:spTree>
    <p:extLst>
      <p:ext uri="{BB962C8B-B14F-4D97-AF65-F5344CB8AC3E}">
        <p14:creationId xmlns:p14="http://schemas.microsoft.com/office/powerpoint/2010/main" val="334384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01657" y="1420926"/>
            <a:ext cx="11594969" cy="1325563"/>
          </a:xfrm>
        </p:spPr>
        <p:txBody>
          <a:bodyPr vert="horz" lIns="91440" tIns="45720" rIns="91440" bIns="45720" rtlCol="0" anchor="ctr">
            <a:normAutofit/>
          </a:bodyPr>
          <a:lstStyle/>
          <a:p>
            <a:r>
              <a:rPr lang="en-US" kern="1200">
                <a:latin typeface="+mj-lt"/>
                <a:ea typeface="+mj-ea"/>
                <a:cs typeface="+mj-cs"/>
              </a:rPr>
              <a:t>Negative Conflict: how can we manage it?</a:t>
            </a:r>
          </a:p>
        </p:txBody>
      </p:sp>
      <p:sp>
        <p:nvSpPr>
          <p:cNvPr id="3" name="TextBox 2">
            <a:extLst>
              <a:ext uri="{FF2B5EF4-FFF2-40B4-BE49-F238E27FC236}">
                <a16:creationId xmlns:a16="http://schemas.microsoft.com/office/drawing/2014/main" id="{B886B1B3-A676-CC80-9B01-3A4962A7B70E}"/>
              </a:ext>
            </a:extLst>
          </p:cNvPr>
          <p:cNvSpPr txBox="1"/>
          <p:nvPr/>
        </p:nvSpPr>
        <p:spPr>
          <a:xfrm>
            <a:off x="301657" y="2881426"/>
            <a:ext cx="11594969" cy="365134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2000" b="1"/>
              <a:t>DO NOT IGNORE IT!</a:t>
            </a:r>
          </a:p>
          <a:p>
            <a:pPr marL="228600" indent="-228600">
              <a:lnSpc>
                <a:spcPct val="90000"/>
              </a:lnSpc>
              <a:spcBef>
                <a:spcPts val="1000"/>
              </a:spcBef>
              <a:buFont typeface="Arial" panose="020B0604020202020204" pitchFamily="34" charset="0"/>
              <a:buChar char="•"/>
            </a:pPr>
            <a:r>
              <a:rPr lang="en-US" sz="2000" b="1"/>
              <a:t>Listen actively</a:t>
            </a:r>
            <a:r>
              <a:rPr lang="en-US" sz="2000"/>
              <a:t>: Try to understand the other person's perspective by listening carefully and asking questions if you don't understand. </a:t>
            </a:r>
          </a:p>
          <a:p>
            <a:pPr marL="228600" indent="-228600">
              <a:lnSpc>
                <a:spcPct val="90000"/>
              </a:lnSpc>
              <a:spcBef>
                <a:spcPts val="1000"/>
              </a:spcBef>
              <a:buFont typeface="Arial" panose="020B0604020202020204" pitchFamily="34" charset="0"/>
              <a:buChar char="•"/>
            </a:pPr>
            <a:r>
              <a:rPr lang="en-US" sz="2000" b="1"/>
              <a:t>Think about the resolution</a:t>
            </a:r>
            <a:r>
              <a:rPr lang="en-US" sz="2000"/>
              <a:t>: Have a clear goal in mind before you start discussing the conflict. </a:t>
            </a:r>
          </a:p>
          <a:p>
            <a:pPr marL="228600" indent="-228600">
              <a:lnSpc>
                <a:spcPct val="90000"/>
              </a:lnSpc>
              <a:spcBef>
                <a:spcPts val="1000"/>
              </a:spcBef>
              <a:buFont typeface="Arial" panose="020B0604020202020204" pitchFamily="34" charset="0"/>
              <a:buChar char="•"/>
            </a:pPr>
            <a:r>
              <a:rPr lang="en-US" sz="2000" b="1"/>
              <a:t>Act and speak calmly</a:t>
            </a:r>
            <a:r>
              <a:rPr lang="en-US" sz="2000"/>
              <a:t>: Avoid knee-jerk reactions and try to stay calm. Take 3 deep breaths </a:t>
            </a:r>
          </a:p>
          <a:p>
            <a:pPr marL="228600" indent="-228600">
              <a:lnSpc>
                <a:spcPct val="90000"/>
              </a:lnSpc>
              <a:spcBef>
                <a:spcPts val="1000"/>
              </a:spcBef>
              <a:buFont typeface="Arial" panose="020B0604020202020204" pitchFamily="34" charset="0"/>
              <a:buChar char="•"/>
            </a:pPr>
            <a:r>
              <a:rPr lang="en-US" sz="2000" b="1"/>
              <a:t>Approach conflict with a positive intent</a:t>
            </a:r>
            <a:r>
              <a:rPr lang="en-US" sz="2000"/>
              <a:t>: Try to build bridges instead of walls. </a:t>
            </a:r>
          </a:p>
          <a:p>
            <a:pPr marL="228600" indent="-228600">
              <a:lnSpc>
                <a:spcPct val="90000"/>
              </a:lnSpc>
              <a:spcBef>
                <a:spcPts val="1000"/>
              </a:spcBef>
              <a:buFont typeface="Arial" panose="020B0604020202020204" pitchFamily="34" charset="0"/>
              <a:buChar char="•"/>
            </a:pPr>
            <a:r>
              <a:rPr lang="en-US" sz="2000" b="1"/>
              <a:t>Consider compromise</a:t>
            </a:r>
            <a:r>
              <a:rPr lang="en-US" sz="2000"/>
              <a:t>: Compromise can be an effective way to reach an agreement, especially when time is limited or the parties have equal power. </a:t>
            </a:r>
          </a:p>
          <a:p>
            <a:pPr marL="228600" indent="-228600">
              <a:lnSpc>
                <a:spcPct val="90000"/>
              </a:lnSpc>
              <a:spcBef>
                <a:spcPts val="1000"/>
              </a:spcBef>
              <a:buFont typeface="Arial" panose="020B0604020202020204" pitchFamily="34" charset="0"/>
              <a:buChar char="•"/>
            </a:pPr>
            <a:r>
              <a:rPr lang="en-US" sz="2000" b="1"/>
              <a:t>Agree to disagree</a:t>
            </a:r>
            <a:r>
              <a:rPr lang="en-US" sz="2000"/>
              <a:t>: Try to come up with multiple solutions to the problem so that everyone can find a resolution they're satisfied with.</a:t>
            </a:r>
          </a:p>
        </p:txBody>
      </p:sp>
    </p:spTree>
    <p:extLst>
      <p:ext uri="{BB962C8B-B14F-4D97-AF65-F5344CB8AC3E}">
        <p14:creationId xmlns:p14="http://schemas.microsoft.com/office/powerpoint/2010/main" val="253759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C86E678-86AE-0A56-3231-0A95F97F7514}"/>
              </a:ext>
            </a:extLst>
          </p:cNvPr>
          <p:cNvSpPr>
            <a:spLocks noGrp="1"/>
          </p:cNvSpPr>
          <p:nvPr>
            <p:ph type="title"/>
          </p:nvPr>
        </p:nvSpPr>
        <p:spPr>
          <a:xfrm>
            <a:off x="457200" y="4960138"/>
            <a:ext cx="7772400" cy="1463040"/>
          </a:xfrm>
        </p:spPr>
        <p:txBody>
          <a:bodyPr anchor="ctr">
            <a:normAutofit/>
          </a:bodyPr>
          <a:lstStyle/>
          <a:p>
            <a:r>
              <a:rPr lang="en-GB" dirty="0"/>
              <a:t>Reflection – Managing Conflict</a:t>
            </a:r>
          </a:p>
        </p:txBody>
      </p:sp>
      <p:pic>
        <p:nvPicPr>
          <p:cNvPr id="6" name="Picture 5" descr="Wood human figure">
            <a:extLst>
              <a:ext uri="{FF2B5EF4-FFF2-40B4-BE49-F238E27FC236}">
                <a16:creationId xmlns:a16="http://schemas.microsoft.com/office/drawing/2014/main" id="{D0D0B055-0466-31DC-6D21-0B9107E7A1F2}"/>
              </a:ext>
            </a:extLst>
          </p:cNvPr>
          <p:cNvPicPr>
            <a:picLocks noChangeAspect="1"/>
          </p:cNvPicPr>
          <p:nvPr/>
        </p:nvPicPr>
        <p:blipFill>
          <a:blip r:embed="rId3"/>
          <a:srcRect t="66" r="-1" b="43739"/>
          <a:stretch>
            <a:fillRect/>
          </a:stretch>
        </p:blipFill>
        <p:spPr>
          <a:xfrm>
            <a:off x="20" y="-1"/>
            <a:ext cx="12188932" cy="4572000"/>
          </a:xfrm>
          <a:prstGeom prst="rect">
            <a:avLst/>
          </a:prstGeom>
          <a:noFill/>
        </p:spPr>
      </p:pic>
      <p:sp>
        <p:nvSpPr>
          <p:cNvPr id="4" name="Content Placeholder 3">
            <a:extLst>
              <a:ext uri="{FF2B5EF4-FFF2-40B4-BE49-F238E27FC236}">
                <a16:creationId xmlns:a16="http://schemas.microsoft.com/office/drawing/2014/main" id="{5A667882-F903-0F1B-B7D7-DB1E0AA3C2E5}"/>
              </a:ext>
            </a:extLst>
          </p:cNvPr>
          <p:cNvSpPr>
            <a:spLocks noGrp="1"/>
          </p:cNvSpPr>
          <p:nvPr>
            <p:ph type="body" sz="half" idx="2"/>
          </p:nvPr>
        </p:nvSpPr>
        <p:spPr>
          <a:xfrm>
            <a:off x="8610600" y="4960138"/>
            <a:ext cx="3200400" cy="1463040"/>
          </a:xfrm>
        </p:spPr>
        <p:txBody>
          <a:bodyPr anchor="ctr">
            <a:normAutofit/>
          </a:bodyPr>
          <a:lstStyle/>
          <a:p>
            <a:pPr marL="0" indent="0">
              <a:spcAft>
                <a:spcPts val="600"/>
              </a:spcAft>
              <a:buNone/>
            </a:pPr>
            <a:r>
              <a:rPr lang="en-US"/>
              <a:t>What have you noticed generally? </a:t>
            </a:r>
            <a:br>
              <a:rPr lang="en-US"/>
            </a:br>
            <a:r>
              <a:rPr lang="en-US"/>
              <a:t>What have you noticed about yourself?</a:t>
            </a:r>
            <a:endParaRPr lang="en-GB"/>
          </a:p>
        </p:txBody>
      </p:sp>
    </p:spTree>
    <p:extLst>
      <p:ext uri="{BB962C8B-B14F-4D97-AF65-F5344CB8AC3E}">
        <p14:creationId xmlns:p14="http://schemas.microsoft.com/office/powerpoint/2010/main" val="765198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dirty="0">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138758"/>
            <a:chOff x="-184786" y="3712034"/>
            <a:chExt cx="6510064" cy="2138758"/>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178322"/>
            <a:chOff x="7731143" y="3688576"/>
            <a:chExt cx="4644467" cy="2178322"/>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panose="020F0502020204030204" pitchFamily="34" charset="0"/>
                <a:ea typeface="+mn-lt"/>
                <a:cs typeface="Calibri" panose="020F0502020204030204" pitchFamily="34" charset="0"/>
              </a:endParaRP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373122" y="189739"/>
            <a:ext cx="10795518" cy="1003916"/>
          </a:xfrm>
        </p:spPr>
        <p:txBody>
          <a:bodyPr>
            <a:normAutofit/>
          </a:bodyPr>
          <a:lstStyle/>
          <a:p>
            <a:r>
              <a:rPr lang="en-GB" dirty="0"/>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541464" y="969993"/>
            <a:ext cx="6823535" cy="4512979"/>
          </a:xfrm>
          <a:prstGeom prst="rect">
            <a:avLst/>
          </a:prstGeom>
        </p:spPr>
      </p:pic>
      <p:sp>
        <p:nvSpPr>
          <p:cNvPr id="6" name="TextBox 5">
            <a:extLst>
              <a:ext uri="{FF2B5EF4-FFF2-40B4-BE49-F238E27FC236}">
                <a16:creationId xmlns:a16="http://schemas.microsoft.com/office/drawing/2014/main" id="{809C76F5-B3A7-0277-60FF-8DFDC81DF58D}"/>
              </a:ext>
            </a:extLst>
          </p:cNvPr>
          <p:cNvSpPr txBox="1"/>
          <p:nvPr/>
        </p:nvSpPr>
        <p:spPr>
          <a:xfrm>
            <a:off x="2464977" y="437646"/>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655085" y="387433"/>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0" y="437646"/>
            <a:ext cx="93649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2 parts to Harvard Referencing:</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03602" y="263326"/>
            <a:ext cx="10795518" cy="1003916"/>
          </a:xfrm>
        </p:spPr>
        <p:txBody>
          <a:bodyPr anchor="ctr">
            <a:normAutofit/>
          </a:bodyPr>
          <a:lstStyle/>
          <a:p>
            <a:r>
              <a:rPr lang="en-GB" dirty="0">
                <a:cs typeface="Calibri Light"/>
              </a:rPr>
              <a:t>Integrating sources into your work</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1800" dirty="0">
                <a:latin typeface="Arial"/>
                <a:ea typeface="+mn-lt"/>
                <a:cs typeface="+mn-lt"/>
              </a:rPr>
              <a:t>Used to let your reader know when you have used the ideas or words of another. </a:t>
            </a:r>
            <a:endParaRPr lang="en-US" sz="1800" dirty="0"/>
          </a:p>
          <a:p>
            <a:pPr>
              <a:spcBef>
                <a:spcPts val="1200"/>
              </a:spcBef>
              <a:buFont typeface="Arial" panose="020B0604020202020204" pitchFamily="34" charset="0"/>
              <a:buChar char="•"/>
            </a:pPr>
            <a:r>
              <a:rPr lang="en-US" sz="1800" dirty="0">
                <a:latin typeface="Arial"/>
                <a:ea typeface="+mn-lt"/>
                <a:cs typeface="+mn-lt"/>
              </a:rPr>
              <a:t>Allows you to acknowledge and discuss their work in your text, by quoting, paraphrasing, or </a:t>
            </a:r>
            <a:r>
              <a:rPr lang="en-US" sz="1800" dirty="0" err="1">
                <a:latin typeface="Arial"/>
                <a:ea typeface="+mn-lt"/>
                <a:cs typeface="+mn-lt"/>
              </a:rPr>
              <a:t>summarising</a:t>
            </a:r>
            <a:r>
              <a:rPr lang="en-US" sz="1800" dirty="0">
                <a:latin typeface="Arial"/>
                <a:ea typeface="+mn-lt"/>
                <a:cs typeface="+mn-lt"/>
              </a:rPr>
              <a:t>.</a:t>
            </a:r>
          </a:p>
          <a:p>
            <a:pPr>
              <a:spcBef>
                <a:spcPts val="1200"/>
              </a:spcBef>
              <a:buFont typeface="Arial" panose="020B0604020202020204" pitchFamily="34" charset="0"/>
              <a:buChar char="•"/>
            </a:pPr>
            <a:r>
              <a:rPr lang="en-US" sz="1800" dirty="0">
                <a:latin typeface="Arial"/>
                <a:ea typeface="+mn-lt"/>
                <a:cs typeface="+mn-lt"/>
              </a:rPr>
              <a:t>Forms part of your word count therefore, is brief. </a:t>
            </a:r>
            <a:endParaRPr lang="en-US" sz="1800" dirty="0">
              <a:solidFill>
                <a:srgbClr val="D1428D"/>
              </a:solidFill>
              <a:latin typeface="Arial"/>
              <a:ea typeface="+mn-lt"/>
              <a:cs typeface="+mn-lt"/>
            </a:endParaRPr>
          </a:p>
          <a:p>
            <a:pPr>
              <a:spcBef>
                <a:spcPts val="1200"/>
              </a:spcBef>
              <a:buFont typeface="Arial" panose="020B0604020202020204" pitchFamily="34" charset="0"/>
              <a:buChar char="•"/>
            </a:pPr>
            <a:r>
              <a:rPr lang="en-US" sz="1800" dirty="0">
                <a:latin typeface="Arial"/>
                <a:ea typeface="+mn-lt"/>
                <a:cs typeface="+mn-lt"/>
              </a:rPr>
              <a:t>It contains the following information </a:t>
            </a:r>
            <a:r>
              <a:rPr lang="en-US" sz="1800" b="1" dirty="0">
                <a:latin typeface="Arial"/>
                <a:ea typeface="+mn-lt"/>
                <a:cs typeface="+mn-lt"/>
              </a:rPr>
              <a:t>only:</a:t>
            </a:r>
            <a:endParaRPr lang="en-US" sz="1800" dirty="0">
              <a:latin typeface="Arial"/>
              <a:ea typeface="+mn-lt"/>
              <a:cs typeface="+mn-lt"/>
            </a:endParaRPr>
          </a:p>
          <a:p>
            <a:pPr marL="0" indent="0">
              <a:spcBef>
                <a:spcPts val="1200"/>
              </a:spcBef>
              <a:buNone/>
            </a:pPr>
            <a:endParaRPr lang="en-US" sz="1800" b="1" dirty="0">
              <a:solidFill>
                <a:srgbClr val="000000"/>
              </a:solidFill>
              <a:latin typeface="Arial"/>
              <a:ea typeface="+mn-lt"/>
              <a:cs typeface="+mn-lt"/>
            </a:endParaRP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Author</a:t>
            </a:r>
            <a:r>
              <a:rPr lang="en-US" sz="1800" dirty="0">
                <a:solidFill>
                  <a:schemeClr val="accent2"/>
                </a:solidFill>
                <a:latin typeface="Arial"/>
                <a:ea typeface="+mn-lt"/>
                <a:cs typeface="+mn-lt"/>
              </a:rPr>
              <a:t> </a:t>
            </a:r>
            <a:r>
              <a:rPr lang="en-US" sz="1800" dirty="0">
                <a:latin typeface="Arial"/>
                <a:ea typeface="+mn-lt"/>
                <a:cs typeface="+mn-lt"/>
              </a:rPr>
              <a:t>/ editor’s surname.</a:t>
            </a: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Year</a:t>
            </a:r>
            <a:r>
              <a:rPr lang="en-US" sz="1800" b="1" dirty="0">
                <a:latin typeface="Arial"/>
                <a:ea typeface="+mn-lt"/>
                <a:cs typeface="+mn-lt"/>
              </a:rPr>
              <a:t> </a:t>
            </a:r>
            <a:r>
              <a:rPr lang="en-US" sz="1800" dirty="0">
                <a:latin typeface="Arial"/>
                <a:ea typeface="+mn-lt"/>
                <a:cs typeface="+mn-lt"/>
              </a:rPr>
              <a:t>of publication.</a:t>
            </a: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Page numbers</a:t>
            </a:r>
            <a:r>
              <a:rPr lang="en-US" sz="18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65030" y="242124"/>
            <a:ext cx="10795518" cy="1003916"/>
          </a:xfrm>
        </p:spPr>
        <p:txBody>
          <a:bodyPr/>
          <a:lstStyle/>
          <a:p>
            <a:r>
              <a:rPr lang="en-GB" dirty="0"/>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lnSpcReduction="10000"/>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p>
          <a:p>
            <a:pPr marL="0" indent="0">
              <a:buNone/>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a:p>
            <a:pPr>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a:xfrm>
            <a:off x="389653" y="201484"/>
            <a:ext cx="10795518" cy="1003916"/>
          </a:xfrm>
        </p:spPr>
        <p:txBody>
          <a:bodyPr/>
          <a:lstStyle/>
          <a:p>
            <a:r>
              <a:rPr lang="en-GB" dirty="0"/>
              <a:t>Example</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545662"/>
            <a:ext cx="6304249" cy="2590800"/>
          </a:xfrm>
        </p:spPr>
        <p:txBody>
          <a:bodyPr vert="horz" lIns="91440" tIns="45720" rIns="91440" bIns="45720" rtlCol="0" anchor="t">
            <a:normAutofit/>
          </a:bodyPr>
          <a:lstStyle/>
          <a:p>
            <a:pPr marL="0" indent="0">
              <a:buNone/>
            </a:pPr>
            <a:r>
              <a:rPr lang="en-GB" dirty="0">
                <a:solidFill>
                  <a:srgbClr val="000000"/>
                </a:solidFill>
                <a:latin typeface="Lato"/>
                <a:ea typeface="Lato"/>
                <a:cs typeface="Lato"/>
              </a:rPr>
              <a:t>A recent study </a:t>
            </a:r>
            <a:r>
              <a:rPr lang="en-GB" b="1" dirty="0">
                <a:solidFill>
                  <a:schemeClr val="accent2"/>
                </a:solidFill>
                <a:latin typeface="Lato"/>
                <a:ea typeface="Lato"/>
                <a:cs typeface="Lato"/>
              </a:rPr>
              <a:t>(Hughes, 2023) </a:t>
            </a:r>
            <a:r>
              <a:rPr lang="en-GB" dirty="0">
                <a:latin typeface="Lato"/>
                <a:ea typeface="Lato"/>
                <a:cs typeface="Lato"/>
              </a:rPr>
              <a:t>suggests 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b="1" dirty="0">
                <a:solidFill>
                  <a:schemeClr val="accent2"/>
                </a:solidFill>
                <a:latin typeface="Lato"/>
                <a:ea typeface="Lato"/>
                <a:cs typeface="Lato"/>
              </a:rPr>
              <a:t>”</a:t>
            </a:r>
            <a:r>
              <a:rPr lang="en-GB" dirty="0">
                <a:latin typeface="Lato"/>
                <a:ea typeface="Lato"/>
                <a:cs typeface="Lato"/>
              </a:rPr>
              <a:t> </a:t>
            </a:r>
            <a:r>
              <a:rPr lang="en-GB" b="1" dirty="0">
                <a:solidFill>
                  <a:schemeClr val="accent2"/>
                </a:solidFill>
                <a:latin typeface="Lato"/>
                <a:ea typeface="Lato"/>
                <a:cs typeface="Lato"/>
              </a:rPr>
              <a:t>(Williams,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228195"/>
            <a:ext cx="10795518" cy="1003916"/>
          </a:xfrm>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dirty="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The sentence is focusing on the idea, rather than who wrote it.</a:t>
            </a:r>
            <a:endParaRPr lang="en-US" sz="2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Easy to integrate into your writing and </a:t>
            </a:r>
            <a:r>
              <a:rPr lang="en-US" sz="2800" dirty="0" err="1">
                <a:latin typeface="Calibri"/>
                <a:ea typeface="+mn-lt"/>
                <a:cs typeface="Calibri"/>
              </a:rPr>
              <a:t>synthesise</a:t>
            </a:r>
            <a:r>
              <a:rPr lang="en-US" sz="2800" dirty="0">
                <a:latin typeface="Calibri"/>
                <a:ea typeface="+mn-lt"/>
                <a:cs typeface="Calibri"/>
              </a:rPr>
              <a:t> from multiple sources. </a:t>
            </a:r>
            <a:endParaRPr lang="en-US" dirty="0">
              <a:latin typeface="Calibri"/>
              <a:ea typeface="+mn-lt"/>
              <a:cs typeface="Calibri"/>
            </a:endParaRPr>
          </a:p>
          <a:p>
            <a:pPr marL="0" indent="0">
              <a:spcBef>
                <a:spcPts val="250"/>
              </a:spcBef>
              <a:spcAft>
                <a:spcPts val="250"/>
              </a:spcAft>
              <a:buNone/>
            </a:pPr>
            <a:endParaRPr lang="en-US" b="1" dirty="0">
              <a:latin typeface="Calibri"/>
              <a:ea typeface="+mn-lt"/>
              <a:cs typeface="Calibri"/>
            </a:endParaRPr>
          </a:p>
          <a:p>
            <a:pPr marL="0" indent="0">
              <a:spcBef>
                <a:spcPts val="250"/>
              </a:spcBef>
              <a:spcAft>
                <a:spcPts val="250"/>
              </a:spcAft>
              <a:buNone/>
            </a:pPr>
            <a:r>
              <a:rPr lang="en-US" sz="2800" b="1" dirty="0">
                <a:latin typeface="Calibri"/>
                <a:ea typeface="+mn-lt"/>
                <a:cs typeface="Calibri"/>
              </a:rPr>
              <a:t>Example: </a:t>
            </a:r>
            <a:r>
              <a:rPr lang="en-US" sz="2800" b="1" dirty="0">
                <a:solidFill>
                  <a:schemeClr val="accent2"/>
                </a:solidFill>
                <a:latin typeface="Calibri"/>
                <a:ea typeface="+mn-lt"/>
                <a:cs typeface="Calibri"/>
              </a:rPr>
              <a:t>(Smith, 2020; Thomas, 2021; Williams, 2024). </a:t>
            </a:r>
            <a:endParaRPr lang="en-US" dirty="0">
              <a:solidFill>
                <a:schemeClr val="accent2"/>
              </a:solidFill>
              <a:ea typeface="Calibri Light"/>
              <a:cs typeface="Calibri Light"/>
            </a:endParaRPr>
          </a:p>
          <a:p>
            <a:pPr marL="457200" lvl="1"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Author’s </a:t>
            </a:r>
            <a:r>
              <a:rPr lang="en-GB" sz="2400" dirty="0">
                <a:solidFill>
                  <a:schemeClr val="accent2"/>
                </a:solidFill>
                <a:latin typeface="Calibri"/>
                <a:ea typeface="+mn-lt"/>
                <a:cs typeface="Calibri"/>
              </a:rPr>
              <a:t>(</a:t>
            </a:r>
            <a:r>
              <a:rPr lang="en-GB" sz="2400" b="1" dirty="0">
                <a:solidFill>
                  <a:schemeClr val="accent2"/>
                </a:solidFill>
                <a:latin typeface="Calibri"/>
                <a:ea typeface="+mn-lt"/>
                <a:cs typeface="Calibri"/>
              </a:rPr>
              <a:t>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in brackets.</a:t>
            </a:r>
            <a:endParaRPr lang="en-GB" sz="2400" dirty="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73122" y="233420"/>
            <a:ext cx="10795518" cy="1003916"/>
          </a:xfrm>
        </p:spPr>
        <p:txBody>
          <a:bodyPr anchor="ctr">
            <a:normAutofit/>
          </a:bodyPr>
          <a:lstStyle/>
          <a:p>
            <a:r>
              <a:rPr lang="en-GB" dirty="0">
                <a:cs typeface="Calibri Light"/>
              </a:rPr>
              <a:t>Narrative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800" b="1" dirty="0">
                <a:latin typeface="Calibri"/>
                <a:ea typeface="Calibri"/>
                <a:cs typeface="Calibri"/>
              </a:rPr>
              <a:t>According to </a:t>
            </a:r>
            <a:r>
              <a:rPr lang="en-US" sz="2800" b="1" dirty="0">
                <a:solidFill>
                  <a:schemeClr val="accent2"/>
                </a:solidFill>
                <a:latin typeface="Calibri"/>
                <a:ea typeface="Calibri"/>
                <a:cs typeface="Calibri"/>
              </a:rPr>
              <a:t>Smith (2020),</a:t>
            </a:r>
            <a:r>
              <a:rPr lang="en-US" sz="2800" b="1" dirty="0">
                <a:latin typeface="Calibri"/>
                <a:ea typeface="Calibri"/>
                <a:cs typeface="Calibri"/>
              </a:rPr>
              <a:t> </a:t>
            </a: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24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dirty="0">
                <a:latin typeface="Calibri"/>
                <a:ea typeface="Calibri"/>
                <a:cs typeface="Calibri"/>
              </a:rPr>
              <a:t>Difficult to </a:t>
            </a:r>
            <a:r>
              <a:rPr lang="en-US" sz="2400" dirty="0" err="1">
                <a:latin typeface="Calibri"/>
                <a:ea typeface="Calibri"/>
                <a:cs typeface="Calibri"/>
              </a:rPr>
              <a:t>synthesise</a:t>
            </a:r>
            <a:r>
              <a:rPr lang="en-US" sz="2400" dirty="0">
                <a:latin typeface="Calibri"/>
                <a:ea typeface="Calibri"/>
                <a:cs typeface="Calibri"/>
              </a:rPr>
              <a:t> multiple opinions and sources.</a:t>
            </a:r>
            <a:endParaRPr lang="en-US" dirty="0"/>
          </a:p>
          <a:p>
            <a:pPr>
              <a:spcBef>
                <a:spcPts val="250"/>
              </a:spcBef>
              <a:spcAft>
                <a:spcPts val="250"/>
              </a:spcAft>
              <a:buFont typeface="Arial" panose="020B0604020202020204" pitchFamily="34" charset="0"/>
              <a:buChar char="•"/>
            </a:pPr>
            <a:r>
              <a:rPr lang="en-US" sz="2400" dirty="0">
                <a:latin typeface="Calibri"/>
                <a:ea typeface="Calibri"/>
                <a:cs typeface="Calibri"/>
              </a:rPr>
              <a:t>Overuse can disrupt flow of your writing.</a:t>
            </a: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Example</a:t>
            </a:r>
            <a:endParaRPr lang="en-US" dirty="0"/>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a:ea typeface="Calibri"/>
                <a:cs typeface="Calibri"/>
              </a:rPr>
              <a:t>When writing assignments, the aim should always be to reference reliable sources of information </a:t>
            </a:r>
            <a:r>
              <a:rPr lang="en-US" sz="2800" b="1">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a:t>
            </a:r>
            <a:r>
              <a:rPr lang="en-US" sz="2800" b="1">
                <a:latin typeface="Calibri"/>
                <a:ea typeface="Calibri"/>
                <a:cs typeface="Calibri"/>
              </a:rPr>
              <a:t>when writing assignments, the aim should always be to reference reliable sources of information.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a:t>
            </a:r>
          </a:p>
          <a:p>
            <a:pPr marL="0" indent="0">
              <a:buNone/>
            </a:pPr>
            <a:r>
              <a:rPr lang="en-GB" sz="2400" dirty="0">
                <a:latin typeface="Calibri"/>
                <a:ea typeface="Calibri"/>
                <a:cs typeface="Calibri"/>
              </a:rPr>
              <a:t>Wherever possible, you should paraphrase. Whichever you do, you must </a:t>
            </a:r>
            <a:r>
              <a:rPr lang="en-GB" sz="2400" b="1" dirty="0">
                <a:solidFill>
                  <a:schemeClr val="accent2"/>
                </a:solidFill>
                <a:latin typeface="Calibri"/>
                <a:ea typeface="Calibri"/>
                <a:cs typeface="Calibri"/>
              </a:rPr>
              <a:t>give appropriate acknowledgement.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Examples: Direct (short) quote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panose="020F0502020204030204" pitchFamily="34" charset="0"/>
                <a:cs typeface="Calibri" panose="020F0502020204030204" pitchFamily="34" charset="0"/>
              </a:rPr>
              <a:t>When writing assignments, the </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aim should always be to reference reliable sources of information</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 </a:t>
            </a:r>
            <a:r>
              <a:rPr lang="en-US" sz="2800" b="1">
                <a:solidFill>
                  <a:schemeClr val="accent2"/>
                </a:solidFill>
                <a:latin typeface="Calibri" panose="020F0502020204030204" pitchFamily="34" charset="0"/>
                <a:cs typeface="Calibri" panose="020F0502020204030204" pitchFamily="34" charset="0"/>
              </a:rPr>
              <a:t>(Pears and Shields, 2016, p. 2).</a:t>
            </a:r>
          </a:p>
        </p:txBody>
      </p:sp>
      <p:sp>
        <p:nvSpPr>
          <p:cNvPr id="5" name="TextBox 4">
            <a:extLst>
              <a:ext uri="{FF2B5EF4-FFF2-40B4-BE49-F238E27FC236}">
                <a16:creationId xmlns:a16="http://schemas.microsoft.com/office/drawing/2014/main" id="{8237E3C3-1FB1-B92A-50F4-CC8EEDF42096}"/>
              </a:ext>
            </a:extLst>
          </p:cNvPr>
          <p:cNvSpPr txBox="1"/>
          <p:nvPr/>
        </p:nvSpPr>
        <p:spPr>
          <a:xfrm>
            <a:off x="553396" y="3886363"/>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p. 2) </a:t>
            </a:r>
            <a:r>
              <a:rPr lang="en-US" sz="2800" b="1">
                <a:latin typeface="Calibri"/>
                <a:ea typeface="Calibri"/>
                <a:cs typeface="Calibri"/>
              </a:rPr>
              <a:t>when writing assignments, the </a:t>
            </a:r>
            <a:r>
              <a:rPr lang="en-US" sz="2800" b="1">
                <a:solidFill>
                  <a:schemeClr val="accent2"/>
                </a:solidFill>
                <a:latin typeface="Calibri"/>
                <a:ea typeface="Calibri"/>
                <a:cs typeface="Calibri"/>
              </a:rPr>
              <a:t>“</a:t>
            </a:r>
            <a:r>
              <a:rPr lang="en-US" sz="2800" b="1">
                <a:latin typeface="Calibri"/>
                <a:ea typeface="Calibri"/>
                <a:cs typeface="Calibri"/>
              </a:rPr>
              <a:t>aim should always be to reference reliable sources of information</a:t>
            </a:r>
            <a:r>
              <a:rPr lang="en-US" sz="2800" b="1">
                <a:solidFill>
                  <a:schemeClr val="accent2"/>
                </a:solidFill>
                <a:latin typeface="Calibri"/>
                <a:ea typeface="Calibri"/>
                <a:cs typeface="Calibri"/>
              </a:rPr>
              <a:t>”.</a:t>
            </a:r>
            <a:endParaRPr lang="en-GB" sz="2800" b="1">
              <a:solidFill>
                <a:schemeClr val="accent2"/>
              </a:solidFill>
              <a:latin typeface="Calibri"/>
              <a:ea typeface="Calibri"/>
              <a:cs typeface="Calibri"/>
            </a:endParaRPr>
          </a:p>
        </p:txBody>
      </p:sp>
      <p:sp>
        <p:nvSpPr>
          <p:cNvPr id="3" name="TextBox 2">
            <a:extLst>
              <a:ext uri="{FF2B5EF4-FFF2-40B4-BE49-F238E27FC236}">
                <a16:creationId xmlns:a16="http://schemas.microsoft.com/office/drawing/2014/main" id="{399503BB-573E-97D0-8541-5FC0BF50BF4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quotation.</a:t>
            </a:r>
            <a:endParaRPr lang="en-US" sz="2400" b="1">
              <a:solidFill>
                <a:schemeClr val="accent2"/>
              </a:solidFill>
              <a:latin typeface="Calibri"/>
            </a:endParaRPr>
          </a:p>
        </p:txBody>
      </p:sp>
      <p:sp>
        <p:nvSpPr>
          <p:cNvPr id="6" name="TextBox 5">
            <a:extLst>
              <a:ext uri="{FF2B5EF4-FFF2-40B4-BE49-F238E27FC236}">
                <a16:creationId xmlns:a16="http://schemas.microsoft.com/office/drawing/2014/main" id="{EBA83E38-270B-1D13-0BDE-7E4F15AE10F4}"/>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quotation.</a:t>
            </a:r>
            <a:endParaRPr lang="en-US" sz="2400" b="1">
              <a:solidFill>
                <a:schemeClr val="accent2"/>
              </a:solidFill>
              <a:latin typeface="Calibri"/>
            </a:endParaRPr>
          </a:p>
        </p:txBody>
      </p:sp>
    </p:spTree>
    <p:extLst>
      <p:ext uri="{BB962C8B-B14F-4D97-AF65-F5344CB8AC3E}">
        <p14:creationId xmlns:p14="http://schemas.microsoft.com/office/powerpoint/2010/main" val="231943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17580" y="1476316"/>
            <a:ext cx="8805624"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1600" dirty="0">
                <a:latin typeface="Calibri"/>
                <a:ea typeface="Calibri Light"/>
                <a:cs typeface="Calibri Light"/>
              </a:rPr>
              <a:t>(Laura Smith, 2020)</a:t>
            </a:r>
            <a:endParaRPr lang="en-US" sz="1600" dirty="0"/>
          </a:p>
          <a:p>
            <a:pPr marL="457200" indent="-457200">
              <a:buAutoNum type="arabicPeriod"/>
            </a:pPr>
            <a:endParaRPr lang="en-GB" sz="1600" dirty="0">
              <a:latin typeface="Calibri Light"/>
              <a:ea typeface="Calibri Light"/>
              <a:cs typeface="Calibri Light"/>
            </a:endParaRPr>
          </a:p>
          <a:p>
            <a:pPr marL="457200" indent="-457200">
              <a:buAutoNum type="arabicPeriod"/>
            </a:pPr>
            <a:r>
              <a:rPr lang="en-GB" sz="1600" dirty="0">
                <a:latin typeface="Calibri"/>
                <a:ea typeface="Calibri"/>
                <a:cs typeface="Calibri"/>
              </a:rPr>
              <a:t>Smith, L. (2020, p.21)</a:t>
            </a:r>
          </a:p>
          <a:p>
            <a:pPr marL="457200" indent="-457200">
              <a:buAutoNum type="arabicPeriod"/>
            </a:pPr>
            <a:endParaRPr lang="en-GB" sz="1600" dirty="0">
              <a:latin typeface="Calibri"/>
              <a:ea typeface="Calibri"/>
              <a:cs typeface="Calibri"/>
            </a:endParaRPr>
          </a:p>
          <a:p>
            <a:pPr marL="457200" indent="-457200">
              <a:buAutoNum type="arabicPeriod"/>
            </a:pPr>
            <a:r>
              <a:rPr lang="en-GB" sz="1600" dirty="0">
                <a:latin typeface="Calibri"/>
                <a:ea typeface="Calibri Light"/>
                <a:cs typeface="Calibri Light"/>
              </a:rPr>
              <a:t>Laura 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L.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(How to write an essay by 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a:xfrm>
            <a:off x="355076" y="-329611"/>
            <a:ext cx="11481847" cy="1325563"/>
          </a:xfrm>
        </p:spPr>
        <p:txBody>
          <a:bodyPr/>
          <a:lstStyle/>
          <a:p>
            <a:r>
              <a:rPr lang="en-US" dirty="0"/>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2789" y="529224"/>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2" y="3846363"/>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4" y="1810625"/>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2" y="4520345"/>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3" y="2524971"/>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3" y="3198953"/>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1" y="5212273"/>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35484" y="519963"/>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0942" y="57245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pic>
        <p:nvPicPr>
          <p:cNvPr id="7" name="Graphic 6" descr="Close with solid fill">
            <a:extLst>
              <a:ext uri="{FF2B5EF4-FFF2-40B4-BE49-F238E27FC236}">
                <a16:creationId xmlns:a16="http://schemas.microsoft.com/office/drawing/2014/main" id="{7D3352EB-EC93-FE9E-19CB-C8848C799CB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4" y="1132134"/>
            <a:ext cx="507305" cy="475989"/>
          </a:xfrm>
          <a:prstGeom prst="rect">
            <a:avLst/>
          </a:prstGeom>
        </p:spPr>
      </p:pic>
      <p:sp>
        <p:nvSpPr>
          <p:cNvPr id="14" name="TextBox 13">
            <a:extLst>
              <a:ext uri="{FF2B5EF4-FFF2-40B4-BE49-F238E27FC236}">
                <a16:creationId xmlns:a16="http://schemas.microsoft.com/office/drawing/2014/main" id="{18C6A3E3-4324-C886-8E25-9CDD63D26142}"/>
              </a:ext>
            </a:extLst>
          </p:cNvPr>
          <p:cNvSpPr txBox="1"/>
          <p:nvPr/>
        </p:nvSpPr>
        <p:spPr>
          <a:xfrm>
            <a:off x="6780942" y="1238963"/>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initials.</a:t>
            </a:r>
            <a:endParaRPr lang="en-GB" sz="2000" dirty="0">
              <a:latin typeface="Calibri"/>
            </a:endParaRPr>
          </a:p>
        </p:txBody>
      </p:sp>
      <p:sp>
        <p:nvSpPr>
          <p:cNvPr id="17" name="TextBox 16">
            <a:extLst>
              <a:ext uri="{FF2B5EF4-FFF2-40B4-BE49-F238E27FC236}">
                <a16:creationId xmlns:a16="http://schemas.microsoft.com/office/drawing/2014/main" id="{BEBC8251-5D86-2325-2512-0A19DDA43F57}"/>
              </a:ext>
            </a:extLst>
          </p:cNvPr>
          <p:cNvSpPr txBox="1"/>
          <p:nvPr/>
        </p:nvSpPr>
        <p:spPr>
          <a:xfrm>
            <a:off x="6780942" y="1990135"/>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803798" y="3940325"/>
            <a:ext cx="32468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initials.</a:t>
            </a:r>
            <a:endParaRPr lang="en-GB" sz="2000" dirty="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0942" y="2649977"/>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803798" y="3305002"/>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narrative 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803798" y="4588426"/>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803798" y="5212273"/>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7" grpId="0"/>
      <p:bldP spid="18" grpId="0"/>
      <p:bldP spid="19" grpId="0"/>
      <p:bldP spid="20" grpId="0"/>
      <p:bldP spid="21" grpId="0"/>
      <p:bldP spid="2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8103-EFB1-EDFC-32B1-4CC95DFF2793}"/>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A50A4EBE-6258-4268-E58D-9386C79C5792}"/>
              </a:ext>
            </a:extLst>
          </p:cNvPr>
          <p:cNvSpPr txBox="1"/>
          <p:nvPr/>
        </p:nvSpPr>
        <p:spPr>
          <a:xfrm>
            <a:off x="5130800" y="1400176"/>
            <a:ext cx="6832601" cy="4247317"/>
          </a:xfrm>
          <a:prstGeom prst="rect">
            <a:avLst/>
          </a:prstGeom>
          <a:noFill/>
        </p:spPr>
        <p:txBody>
          <a:bodyPr wrap="square" rtlCol="0">
            <a:spAutoFit/>
          </a:bodyPr>
          <a:lstStyle/>
          <a:p>
            <a:r>
              <a:rPr lang="en-GB" dirty="0"/>
              <a:t>Team building plays a crucial role as a mediating mechanism between project manager’s leadership style and project success (Kastrup, 2019). Earlier studies have noted that transformational leadership (Aga </a:t>
            </a:r>
            <a:r>
              <a:rPr lang="en-GB" i="1" dirty="0"/>
              <a:t>et al</a:t>
            </a:r>
            <a:r>
              <a:rPr lang="en-GB" dirty="0"/>
              <a:t>., 2016; Nauman </a:t>
            </a:r>
            <a:r>
              <a:rPr lang="en-GB" i="1" dirty="0"/>
              <a:t>et al</a:t>
            </a:r>
            <a:r>
              <a:rPr lang="en-GB" dirty="0"/>
              <a:t>., 2021) and humble leadership (Ali </a:t>
            </a:r>
            <a:r>
              <a:rPr lang="en-GB" i="1" dirty="0"/>
              <a:t>et al., </a:t>
            </a:r>
            <a:r>
              <a:rPr lang="en-GB" dirty="0"/>
              <a:t>2020a, 2020b) 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organisational outcomes via influencing employees’ attitudes and </a:t>
            </a:r>
            <a:r>
              <a:rPr lang="en-GB" dirty="0" err="1"/>
              <a:t>behaviors</a:t>
            </a:r>
            <a:r>
              <a:rPr lang="en-GB" dirty="0"/>
              <a:t> (</a:t>
            </a:r>
            <a:r>
              <a:rPr lang="en-GB" dirty="0" err="1"/>
              <a:t>Tummers</a:t>
            </a:r>
            <a:r>
              <a:rPr lang="en-GB" dirty="0"/>
              <a:t> and Knies, 2016). For example, Schwarz </a:t>
            </a:r>
            <a:r>
              <a:rPr lang="en-GB" i="1" dirty="0"/>
              <a:t>et al. </a:t>
            </a:r>
            <a:r>
              <a:rPr lang="en-GB" dirty="0"/>
              <a:t>(2020) demonstrate that public leadership influences employees’ job performance by altering their public service motivations. Kocak and Bostanci (2020) 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834B103B-19E8-D6E5-F00D-764DA989A74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Tree>
    <p:extLst>
      <p:ext uri="{BB962C8B-B14F-4D97-AF65-F5344CB8AC3E}">
        <p14:creationId xmlns:p14="http://schemas.microsoft.com/office/powerpoint/2010/main" val="19572452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373A-D8FA-65F7-8871-7A6E8C3FF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330A3-1E0F-EC40-F737-36EBD4164FE1}"/>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17F0A07A-C09F-B430-55E1-0D2CE9F23518}"/>
              </a:ext>
            </a:extLst>
          </p:cNvPr>
          <p:cNvSpPr txBox="1"/>
          <p:nvPr/>
        </p:nvSpPr>
        <p:spPr>
          <a:xfrm>
            <a:off x="5334000" y="1467685"/>
            <a:ext cx="6783800" cy="4247317"/>
          </a:xfrm>
          <a:prstGeom prst="rect">
            <a:avLst/>
          </a:prstGeom>
          <a:noFill/>
        </p:spPr>
        <p:txBody>
          <a:bodyPr wrap="square" rtlCol="0">
            <a:spAutoFit/>
          </a:bodyPr>
          <a:lstStyle/>
          <a:p>
            <a:r>
              <a:rPr lang="en-GB" dirty="0"/>
              <a:t>Team building plays a crucial role as a mediating mechanism between project manager’s leadership style and project success </a:t>
            </a:r>
            <a:r>
              <a:rPr lang="en-GB" dirty="0">
                <a:solidFill>
                  <a:srgbClr val="FF0000"/>
                </a:solidFill>
              </a:rPr>
              <a:t>(Kastrup, 2019). </a:t>
            </a:r>
            <a:r>
              <a:rPr lang="en-GB" dirty="0"/>
              <a:t>Earlier studies have noted that transformational leadership </a:t>
            </a:r>
            <a:r>
              <a:rPr lang="en-GB" dirty="0">
                <a:solidFill>
                  <a:srgbClr val="FF0000"/>
                </a:solidFill>
              </a:rPr>
              <a:t>(Aga </a:t>
            </a:r>
            <a:r>
              <a:rPr lang="en-GB" i="1" dirty="0">
                <a:solidFill>
                  <a:srgbClr val="FF0000"/>
                </a:solidFill>
              </a:rPr>
              <a:t>et al., </a:t>
            </a:r>
            <a:r>
              <a:rPr lang="en-GB" dirty="0">
                <a:solidFill>
                  <a:srgbClr val="FF0000"/>
                </a:solidFill>
              </a:rPr>
              <a:t>2016; Nauman et al., 2021)</a:t>
            </a:r>
            <a:r>
              <a:rPr lang="en-GB" dirty="0"/>
              <a:t> and humble leadership </a:t>
            </a:r>
            <a:r>
              <a:rPr lang="en-GB" dirty="0">
                <a:solidFill>
                  <a:srgbClr val="FF0000"/>
                </a:solidFill>
              </a:rPr>
              <a:t>(Ali </a:t>
            </a:r>
            <a:r>
              <a:rPr lang="en-GB" i="1" dirty="0">
                <a:solidFill>
                  <a:srgbClr val="FF0000"/>
                </a:solidFill>
              </a:rPr>
              <a:t>et al., </a:t>
            </a:r>
            <a:r>
              <a:rPr lang="en-GB" dirty="0">
                <a:solidFill>
                  <a:srgbClr val="FF0000"/>
                </a:solidFill>
              </a:rPr>
              <a:t>2020a, 2020b) </a:t>
            </a:r>
            <a:r>
              <a:rPr lang="en-GB" dirty="0"/>
              <a:t>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organizational outcomes via influencing employees’ attitudes and </a:t>
            </a:r>
            <a:r>
              <a:rPr lang="en-GB" dirty="0" err="1"/>
              <a:t>behaviors</a:t>
            </a:r>
            <a:r>
              <a:rPr lang="en-GB" dirty="0"/>
              <a:t> </a:t>
            </a:r>
            <a:r>
              <a:rPr lang="en-GB" dirty="0">
                <a:solidFill>
                  <a:srgbClr val="FF0000"/>
                </a:solidFill>
              </a:rPr>
              <a:t>(</a:t>
            </a:r>
            <a:r>
              <a:rPr lang="en-GB" dirty="0" err="1">
                <a:solidFill>
                  <a:srgbClr val="FF0000"/>
                </a:solidFill>
              </a:rPr>
              <a:t>Tummers</a:t>
            </a:r>
            <a:r>
              <a:rPr lang="en-GB" dirty="0">
                <a:solidFill>
                  <a:srgbClr val="FF0000"/>
                </a:solidFill>
              </a:rPr>
              <a:t> and Knies, 2016). </a:t>
            </a:r>
            <a:r>
              <a:rPr lang="en-GB" dirty="0"/>
              <a:t>For example, </a:t>
            </a:r>
            <a:r>
              <a:rPr lang="en-GB" dirty="0">
                <a:solidFill>
                  <a:srgbClr val="FF0000"/>
                </a:solidFill>
              </a:rPr>
              <a:t>Schwarz </a:t>
            </a:r>
            <a:r>
              <a:rPr lang="en-GB" i="1" dirty="0">
                <a:solidFill>
                  <a:srgbClr val="FF0000"/>
                </a:solidFill>
              </a:rPr>
              <a:t>et al. </a:t>
            </a:r>
            <a:r>
              <a:rPr lang="en-GB" dirty="0">
                <a:solidFill>
                  <a:srgbClr val="FF0000"/>
                </a:solidFill>
              </a:rPr>
              <a:t>(2020)</a:t>
            </a:r>
            <a:r>
              <a:rPr lang="en-GB" dirty="0"/>
              <a:t> demonstrate that public leadership influences employees’ job performance by altering their public service motivations. </a:t>
            </a:r>
            <a:r>
              <a:rPr lang="en-GB" dirty="0">
                <a:solidFill>
                  <a:srgbClr val="FF0000"/>
                </a:solidFill>
              </a:rPr>
              <a:t>Kocak and Bostanci (2020) </a:t>
            </a:r>
            <a:r>
              <a:rPr lang="en-GB" dirty="0"/>
              <a:t>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2FD07EBD-2DE1-3D36-ED4F-C894AE4C9630}"/>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
        <p:nvSpPr>
          <p:cNvPr id="6" name="TextBox 5">
            <a:extLst>
              <a:ext uri="{FF2B5EF4-FFF2-40B4-BE49-F238E27FC236}">
                <a16:creationId xmlns:a16="http://schemas.microsoft.com/office/drawing/2014/main" id="{9CC9026B-34C3-D06F-A7A5-707CEE6F9105}"/>
              </a:ext>
            </a:extLst>
          </p:cNvPr>
          <p:cNvSpPr txBox="1"/>
          <p:nvPr/>
        </p:nvSpPr>
        <p:spPr>
          <a:xfrm>
            <a:off x="895214" y="1602745"/>
            <a:ext cx="3922641" cy="3785652"/>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 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8" name="Straight Arrow Connector 7">
            <a:extLst>
              <a:ext uri="{FF2B5EF4-FFF2-40B4-BE49-F238E27FC236}">
                <a16:creationId xmlns:a16="http://schemas.microsoft.com/office/drawing/2014/main" id="{57268550-20AD-91A9-F86E-AC2A4E735273}"/>
              </a:ext>
            </a:extLst>
          </p:cNvPr>
          <p:cNvCxnSpPr>
            <a:cxnSpLocks/>
          </p:cNvCxnSpPr>
          <p:nvPr/>
        </p:nvCxnSpPr>
        <p:spPr>
          <a:xfrm>
            <a:off x="4517409" y="2879678"/>
            <a:ext cx="458455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9C4B2E2D-8F7D-EAB9-4766-00B4B71B8D86}"/>
              </a:ext>
            </a:extLst>
          </p:cNvPr>
          <p:cNvCxnSpPr>
            <a:cxnSpLocks/>
          </p:cNvCxnSpPr>
          <p:nvPr/>
        </p:nvCxnSpPr>
        <p:spPr>
          <a:xfrm flipV="1">
            <a:off x="4667534" y="4508938"/>
            <a:ext cx="4481641" cy="778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6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4059</Words>
  <Application>Microsoft Office PowerPoint</Application>
  <PresentationFormat>Widescreen</PresentationFormat>
  <Paragraphs>380</Paragraphs>
  <Slides>42</Slides>
  <Notes>34</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42</vt:i4>
      </vt:variant>
    </vt:vector>
  </HeadingPairs>
  <TitlesOfParts>
    <vt:vector size="53" baseType="lpstr">
      <vt:lpstr>Arial,Sans-Serif</vt:lpstr>
      <vt:lpstr>avenir-regular-class</vt:lpstr>
      <vt:lpstr>Myriad Pro</vt:lpstr>
      <vt:lpstr>Aptos</vt:lpstr>
      <vt:lpstr>Arial</vt:lpstr>
      <vt:lpstr>Calibri</vt:lpstr>
      <vt:lpstr>Calibri Light</vt:lpstr>
      <vt:lpstr>Lato</vt:lpstr>
      <vt:lpstr>Theme1</vt:lpstr>
      <vt:lpstr>UWTSD Text 2</vt:lpstr>
      <vt:lpstr>UWTSD Logo Variations place image in Background</vt:lpstr>
      <vt:lpstr>PowerPoint Presentation</vt:lpstr>
      <vt:lpstr>Have you started forming teams?</vt:lpstr>
      <vt:lpstr>Roles</vt:lpstr>
      <vt:lpstr>Agenda</vt:lpstr>
      <vt:lpstr>Recap</vt:lpstr>
      <vt:lpstr>Group debate</vt:lpstr>
      <vt:lpstr>What is conflict? </vt:lpstr>
      <vt:lpstr>Conflict: Why does it happen?</vt:lpstr>
      <vt:lpstr>Conflict: our human tensions:  </vt:lpstr>
      <vt:lpstr>Conflict: Activity</vt:lpstr>
      <vt:lpstr>Introduction to Thomas-Kilmann</vt:lpstr>
      <vt:lpstr>Competing</vt:lpstr>
      <vt:lpstr>Avoiding</vt:lpstr>
      <vt:lpstr>Accommodating</vt:lpstr>
      <vt:lpstr>Collaborating</vt:lpstr>
      <vt:lpstr>Compromising</vt:lpstr>
      <vt:lpstr>Thomas-Kilmann: how do you respond to conflict?</vt:lpstr>
      <vt:lpstr>Conflict Management – 5 steps</vt:lpstr>
      <vt:lpstr>Role play</vt:lpstr>
      <vt:lpstr>Group debrief</vt:lpstr>
      <vt:lpstr>Positive Conflict: how can we disagree well?</vt:lpstr>
      <vt:lpstr>Negative Conflict: how this affects work and people</vt:lpstr>
      <vt:lpstr>Negative Conflict: what can be the impact?</vt:lpstr>
      <vt:lpstr>Negative Conflict: how can we manage it?</vt:lpstr>
      <vt:lpstr>Reflection – Managing Conflict</vt:lpstr>
      <vt:lpstr>Referencing Process</vt:lpstr>
      <vt:lpstr>Writing your references</vt:lpstr>
      <vt:lpstr>PowerPoint Presentation</vt:lpstr>
      <vt:lpstr>Integrating sources into your work</vt:lpstr>
      <vt:lpstr>Quoting v Paraphrasing</vt:lpstr>
      <vt:lpstr>Example</vt:lpstr>
      <vt:lpstr>Parenthetical Citation</vt:lpstr>
      <vt:lpstr>Narrative Citation</vt:lpstr>
      <vt:lpstr>Example</vt:lpstr>
      <vt:lpstr>Quoting</vt:lpstr>
      <vt:lpstr>Examples: Direct (short) quote</vt:lpstr>
      <vt:lpstr>Which in-text citation is correct?</vt:lpstr>
      <vt:lpstr>Which in-text citation is correct?</vt:lpstr>
      <vt:lpstr>Spot the in-text citations</vt:lpstr>
      <vt:lpstr>Spot the in-text citations</vt:lpstr>
      <vt:lpstr>Useful Resources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2026-05-19T13:22:24Z</dcterms:modified>
</cp:coreProperties>
</file>