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2" r:id="rId2"/>
    <p:sldId id="272" r:id="rId3"/>
    <p:sldId id="270" r:id="rId4"/>
    <p:sldId id="271" r:id="rId5"/>
    <p:sldId id="281" r:id="rId6"/>
    <p:sldId id="273" r:id="rId7"/>
    <p:sldId id="275" r:id="rId8"/>
    <p:sldId id="283" r:id="rId9"/>
    <p:sldId id="277" r:id="rId10"/>
    <p:sldId id="280" r:id="rId11"/>
    <p:sldId id="262" r:id="rId12"/>
    <p:sldId id="278" r:id="rId13"/>
    <p:sldId id="263" r:id="rId14"/>
    <p:sldId id="279" r:id="rId15"/>
    <p:sldId id="289" r:id="rId16"/>
    <p:sldId id="284" r:id="rId17"/>
    <p:sldId id="285" r:id="rId18"/>
    <p:sldId id="286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B369D-942A-9F56-D5AE-49A9488D1A62}" v="703" dt="2025-03-04T15:48:01.980"/>
    <p1510:client id="{E0358B83-CF1B-2E00-6450-08C627F6D047}" v="1128" dt="2025-03-03T12:27:51.9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nesty.org.uk/protest-isahumanright" TargetMode="External"/><Relationship Id="rId2" Type="http://schemas.openxmlformats.org/officeDocument/2006/relationships/hyperlink" Target="https://americanasteeples.com/building-strong-communit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tinctionrebellion.uk/2022/12/31/we-quit/" TargetMode="External"/><Relationship Id="rId5" Type="http://schemas.openxmlformats.org/officeDocument/2006/relationships/hyperlink" Target="https://extinctionrebellion.uk/2022/04/08/breaking-extinction-rebellion-drop-huge-banner-off-tower-bridge-on-eve-of-rebellion-in-london/" TargetMode="External"/><Relationship Id="rId4" Type="http://schemas.openxmlformats.org/officeDocument/2006/relationships/hyperlink" Target="https://extinctionrebellion.uk/2020/02/12/in-2019-we-demanded-change-in-2020-we-begin-building-the-alternative-extinction-rebellion-2020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studenttheses.universiteitleiden.nl/access/item%3A3158805/view#page=86.00" TargetMode="External"/><Relationship Id="rId3" Type="http://schemas.openxmlformats.org/officeDocument/2006/relationships/hyperlink" Target="https://extinctionrebellion.uk/about/" TargetMode="External"/><Relationship Id="rId7" Type="http://schemas.openxmlformats.org/officeDocument/2006/relationships/hyperlink" Target="https://www.gov.uk/government/publications/public-order-bill-overarching-documents/public-order-bill-european-convention-on-human-rights-memorandum" TargetMode="External"/><Relationship Id="rId2" Type="http://schemas.openxmlformats.org/officeDocument/2006/relationships/hyperlink" Target="https://docs.google.com/document/d/1CJ__ipKQyGcwIevVuPjCClcYuCQU2XySr3jhjU0efV0/edit#heading=h.6j28mhpbt37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police-crime-sentencing-and-courts-bill-2021-factsheets/police-crime-sentencing-and-courts-bill-2021-protest-powers-factsheet" TargetMode="External"/><Relationship Id="rId5" Type="http://schemas.openxmlformats.org/officeDocument/2006/relationships/hyperlink" Target="https://heinonline.org/HOL/LandingPage?handle=hein.journals/vuwlr54&amp;div=14&amp;id=&amp;page=" TargetMode="External"/><Relationship Id="rId4" Type="http://schemas.openxmlformats.org/officeDocument/2006/relationships/hyperlink" Target="https://rebeltoolkit.extinctionrebellion.uk/books/xruk-2025-26-strategy/page/the-strategy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22/32/contents" TargetMode="External"/><Relationship Id="rId7" Type="http://schemas.openxmlformats.org/officeDocument/2006/relationships/hyperlink" Target="https://news.un.org/en/story/2023/04/1135852" TargetMode="External"/><Relationship Id="rId2" Type="http://schemas.openxmlformats.org/officeDocument/2006/relationships/hyperlink" Target="https://www.libertyhumanrights.org.uk/wp-content/uploads/2019/03/Joint-briefing-on-Part-3-of-the-PCSC-Bill-Report-Stage-HoL-Jan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cl.ac.uk/events/events/2019/jul/extinction-rebellion-lectures" TargetMode="External"/><Relationship Id="rId5" Type="http://schemas.openxmlformats.org/officeDocument/2006/relationships/hyperlink" Target="https://www.simplypsychology.org/bronfenbrenner.html#The-Five-Ecological-Systems" TargetMode="External"/><Relationship Id="rId4" Type="http://schemas.openxmlformats.org/officeDocument/2006/relationships/hyperlink" Target="https://www.legislation.gov.uk/ukpga/2023/15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262E669-7774-4EAE-BBCE-F9FFE664D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0838CA9-6736-4868-BAC7-C020254B5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7463" y="1144989"/>
            <a:ext cx="9677074" cy="4048564"/>
          </a:xfrm>
          <a:custGeom>
            <a:avLst/>
            <a:gdLst>
              <a:gd name="connsiteX0" fmla="*/ 0 w 8037833"/>
              <a:gd name="connsiteY0" fmla="*/ 0 h 3771414"/>
              <a:gd name="connsiteX1" fmla="*/ 8037833 w 8037833"/>
              <a:gd name="connsiteY1" fmla="*/ 702854 h 3771414"/>
              <a:gd name="connsiteX2" fmla="*/ 8037833 w 8037833"/>
              <a:gd name="connsiteY2" fmla="*/ 3110335 h 3771414"/>
              <a:gd name="connsiteX3" fmla="*/ 8034343 w 8037833"/>
              <a:gd name="connsiteY3" fmla="*/ 3109810 h 3771414"/>
              <a:gd name="connsiteX4" fmla="*/ 7877229 w 8037833"/>
              <a:gd name="connsiteY4" fmla="*/ 3131056 h 3771414"/>
              <a:gd name="connsiteX5" fmla="*/ 7807644 w 8037833"/>
              <a:gd name="connsiteY5" fmla="*/ 3086007 h 3771414"/>
              <a:gd name="connsiteX6" fmla="*/ 7607062 w 8037833"/>
              <a:gd name="connsiteY6" fmla="*/ 3074909 h 3771414"/>
              <a:gd name="connsiteX7" fmla="*/ 7351256 w 8037833"/>
              <a:gd name="connsiteY7" fmla="*/ 3263533 h 3771414"/>
              <a:gd name="connsiteX8" fmla="*/ 7241630 w 8037833"/>
              <a:gd name="connsiteY8" fmla="*/ 3245856 h 3771414"/>
              <a:gd name="connsiteX9" fmla="*/ 7197338 w 8037833"/>
              <a:gd name="connsiteY9" fmla="*/ 3211988 h 3771414"/>
              <a:gd name="connsiteX10" fmla="*/ 7180777 w 8037833"/>
              <a:gd name="connsiteY10" fmla="*/ 3210063 h 3771414"/>
              <a:gd name="connsiteX11" fmla="*/ 7146896 w 8037833"/>
              <a:gd name="connsiteY11" fmla="*/ 3244212 h 3771414"/>
              <a:gd name="connsiteX12" fmla="*/ 7101771 w 8037833"/>
              <a:gd name="connsiteY12" fmla="*/ 3244252 h 3771414"/>
              <a:gd name="connsiteX13" fmla="*/ 7047844 w 8037833"/>
              <a:gd name="connsiteY13" fmla="*/ 3291028 h 3771414"/>
              <a:gd name="connsiteX14" fmla="*/ 6869803 w 8037833"/>
              <a:gd name="connsiteY14" fmla="*/ 3307526 h 3771414"/>
              <a:gd name="connsiteX15" fmla="*/ 6819463 w 8037833"/>
              <a:gd name="connsiteY15" fmla="*/ 3355861 h 3771414"/>
              <a:gd name="connsiteX16" fmla="*/ 6797198 w 8037833"/>
              <a:gd name="connsiteY16" fmla="*/ 3365493 h 3771414"/>
              <a:gd name="connsiteX17" fmla="*/ 6760989 w 8037833"/>
              <a:gd name="connsiteY17" fmla="*/ 3411424 h 3771414"/>
              <a:gd name="connsiteX18" fmla="*/ 6633643 w 8037833"/>
              <a:gd name="connsiteY18" fmla="*/ 3335413 h 3771414"/>
              <a:gd name="connsiteX19" fmla="*/ 6462092 w 8037833"/>
              <a:gd name="connsiteY19" fmla="*/ 3360766 h 3771414"/>
              <a:gd name="connsiteX20" fmla="*/ 6303479 w 8037833"/>
              <a:gd name="connsiteY20" fmla="*/ 3307079 h 3771414"/>
              <a:gd name="connsiteX21" fmla="*/ 6210639 w 8037833"/>
              <a:gd name="connsiteY21" fmla="*/ 3322783 h 3771414"/>
              <a:gd name="connsiteX22" fmla="*/ 6184923 w 8037833"/>
              <a:gd name="connsiteY22" fmla="*/ 3365368 h 3771414"/>
              <a:gd name="connsiteX23" fmla="*/ 5949057 w 8037833"/>
              <a:gd name="connsiteY23" fmla="*/ 3366889 h 3771414"/>
              <a:gd name="connsiteX24" fmla="*/ 5891274 w 8037833"/>
              <a:gd name="connsiteY24" fmla="*/ 3384918 h 3771414"/>
              <a:gd name="connsiteX25" fmla="*/ 5835383 w 8037833"/>
              <a:gd name="connsiteY25" fmla="*/ 3364766 h 3771414"/>
              <a:gd name="connsiteX26" fmla="*/ 5746050 w 8037833"/>
              <a:gd name="connsiteY26" fmla="*/ 3413379 h 3771414"/>
              <a:gd name="connsiteX27" fmla="*/ 5613670 w 8037833"/>
              <a:gd name="connsiteY27" fmla="*/ 3415908 h 3771414"/>
              <a:gd name="connsiteX28" fmla="*/ 5535334 w 8037833"/>
              <a:gd name="connsiteY28" fmla="*/ 3424281 h 3771414"/>
              <a:gd name="connsiteX29" fmla="*/ 5506940 w 8037833"/>
              <a:gd name="connsiteY29" fmla="*/ 3438236 h 3771414"/>
              <a:gd name="connsiteX30" fmla="*/ 5466372 w 8037833"/>
              <a:gd name="connsiteY30" fmla="*/ 3450482 h 3771414"/>
              <a:gd name="connsiteX31" fmla="*/ 5395833 w 8037833"/>
              <a:gd name="connsiteY31" fmla="*/ 3480431 h 3771414"/>
              <a:gd name="connsiteX32" fmla="*/ 5299224 w 8037833"/>
              <a:gd name="connsiteY32" fmla="*/ 3506167 h 3771414"/>
              <a:gd name="connsiteX33" fmla="*/ 5223043 w 8037833"/>
              <a:gd name="connsiteY33" fmla="*/ 3478901 h 3771414"/>
              <a:gd name="connsiteX34" fmla="*/ 5217733 w 8037833"/>
              <a:gd name="connsiteY34" fmla="*/ 3487700 h 3771414"/>
              <a:gd name="connsiteX35" fmla="*/ 5167992 w 8037833"/>
              <a:gd name="connsiteY35" fmla="*/ 3491322 h 3771414"/>
              <a:gd name="connsiteX36" fmla="*/ 4987020 w 8037833"/>
              <a:gd name="connsiteY36" fmla="*/ 3448500 h 3771414"/>
              <a:gd name="connsiteX37" fmla="*/ 4890003 w 8037833"/>
              <a:gd name="connsiteY37" fmla="*/ 3457111 h 3771414"/>
              <a:gd name="connsiteX38" fmla="*/ 4856654 w 8037833"/>
              <a:gd name="connsiteY38" fmla="*/ 3469117 h 3771414"/>
              <a:gd name="connsiteX39" fmla="*/ 4800711 w 8037833"/>
              <a:gd name="connsiteY39" fmla="*/ 3488678 h 3771414"/>
              <a:gd name="connsiteX40" fmla="*/ 4761569 w 8037833"/>
              <a:gd name="connsiteY40" fmla="*/ 3525340 h 3771414"/>
              <a:gd name="connsiteX41" fmla="*/ 4713734 w 8037833"/>
              <a:gd name="connsiteY41" fmla="*/ 3532961 h 3771414"/>
              <a:gd name="connsiteX42" fmla="*/ 4699169 w 8037833"/>
              <a:gd name="connsiteY42" fmla="*/ 3506225 h 3771414"/>
              <a:gd name="connsiteX43" fmla="*/ 4649120 w 8037833"/>
              <a:gd name="connsiteY43" fmla="*/ 3523629 h 3771414"/>
              <a:gd name="connsiteX44" fmla="*/ 4573578 w 8037833"/>
              <a:gd name="connsiteY44" fmla="*/ 3553160 h 3771414"/>
              <a:gd name="connsiteX45" fmla="*/ 4529117 w 8037833"/>
              <a:gd name="connsiteY45" fmla="*/ 3562829 h 3771414"/>
              <a:gd name="connsiteX46" fmla="*/ 4408641 w 8037833"/>
              <a:gd name="connsiteY46" fmla="*/ 3597237 h 3771414"/>
              <a:gd name="connsiteX47" fmla="*/ 4288710 w 8037833"/>
              <a:gd name="connsiteY47" fmla="*/ 3637793 h 3771414"/>
              <a:gd name="connsiteX48" fmla="*/ 4234393 w 8037833"/>
              <a:gd name="connsiteY48" fmla="*/ 3691813 h 3771414"/>
              <a:gd name="connsiteX49" fmla="*/ 4227541 w 8037833"/>
              <a:gd name="connsiteY49" fmla="*/ 3694215 h 3771414"/>
              <a:gd name="connsiteX50" fmla="*/ 4208725 w 8037833"/>
              <a:gd name="connsiteY50" fmla="*/ 3692078 h 3771414"/>
              <a:gd name="connsiteX51" fmla="*/ 4201632 w 8037833"/>
              <a:gd name="connsiteY51" fmla="*/ 3689839 h 3771414"/>
              <a:gd name="connsiteX52" fmla="*/ 4191289 w 8037833"/>
              <a:gd name="connsiteY52" fmla="*/ 3689617 h 3771414"/>
              <a:gd name="connsiteX53" fmla="*/ 4191039 w 8037833"/>
              <a:gd name="connsiteY53" fmla="*/ 3690068 h 3771414"/>
              <a:gd name="connsiteX54" fmla="*/ 4181340 w 8037833"/>
              <a:gd name="connsiteY54" fmla="*/ 3688966 h 3771414"/>
              <a:gd name="connsiteX55" fmla="*/ 4133816 w 8037833"/>
              <a:gd name="connsiteY55" fmla="*/ 3677802 h 3771414"/>
              <a:gd name="connsiteX56" fmla="*/ 4071732 w 8037833"/>
              <a:gd name="connsiteY56" fmla="*/ 3719750 h 3771414"/>
              <a:gd name="connsiteX57" fmla="*/ 4045924 w 8037833"/>
              <a:gd name="connsiteY57" fmla="*/ 3726641 h 3771414"/>
              <a:gd name="connsiteX58" fmla="*/ 4032171 w 8037833"/>
              <a:gd name="connsiteY58" fmla="*/ 3732760 h 3771414"/>
              <a:gd name="connsiteX59" fmla="*/ 4031335 w 8037833"/>
              <a:gd name="connsiteY59" fmla="*/ 3734716 h 3771414"/>
              <a:gd name="connsiteX60" fmla="*/ 3985774 w 8037833"/>
              <a:gd name="connsiteY60" fmla="*/ 3723784 h 3771414"/>
              <a:gd name="connsiteX61" fmla="*/ 3979769 w 8037833"/>
              <a:gd name="connsiteY61" fmla="*/ 3726006 h 3771414"/>
              <a:gd name="connsiteX62" fmla="*/ 3950014 w 8037833"/>
              <a:gd name="connsiteY62" fmla="*/ 3714179 h 3771414"/>
              <a:gd name="connsiteX63" fmla="*/ 3934671 w 8037833"/>
              <a:gd name="connsiteY63" fmla="*/ 3710576 h 3771414"/>
              <a:gd name="connsiteX64" fmla="*/ 3930274 w 8037833"/>
              <a:gd name="connsiteY64" fmla="*/ 3704385 h 3771414"/>
              <a:gd name="connsiteX65" fmla="*/ 3907660 w 8037833"/>
              <a:gd name="connsiteY65" fmla="*/ 3701693 h 3771414"/>
              <a:gd name="connsiteX66" fmla="*/ 3905087 w 8037833"/>
              <a:gd name="connsiteY66" fmla="*/ 3703335 h 3771414"/>
              <a:gd name="connsiteX67" fmla="*/ 3886347 w 8037833"/>
              <a:gd name="connsiteY67" fmla="*/ 3693857 h 3771414"/>
              <a:gd name="connsiteX68" fmla="*/ 3870533 w 8037833"/>
              <a:gd name="connsiteY68" fmla="*/ 3677142 h 3771414"/>
              <a:gd name="connsiteX69" fmla="*/ 3678563 w 8037833"/>
              <a:gd name="connsiteY69" fmla="*/ 3681723 h 3771414"/>
              <a:gd name="connsiteX70" fmla="*/ 3511920 w 8037833"/>
              <a:gd name="connsiteY70" fmla="*/ 3609378 h 3771414"/>
              <a:gd name="connsiteX71" fmla="*/ 3407752 w 8037833"/>
              <a:gd name="connsiteY71" fmla="*/ 3613827 h 3771414"/>
              <a:gd name="connsiteX72" fmla="*/ 3373519 w 8037833"/>
              <a:gd name="connsiteY72" fmla="*/ 3653022 h 3771414"/>
              <a:gd name="connsiteX73" fmla="*/ 3114267 w 8037833"/>
              <a:gd name="connsiteY73" fmla="*/ 3626220 h 3771414"/>
              <a:gd name="connsiteX74" fmla="*/ 3048270 w 8037833"/>
              <a:gd name="connsiteY74" fmla="*/ 3637186 h 3771414"/>
              <a:gd name="connsiteX75" fmla="*/ 2989722 w 8037833"/>
              <a:gd name="connsiteY75" fmla="*/ 3610467 h 3771414"/>
              <a:gd name="connsiteX76" fmla="*/ 2965734 w 8037833"/>
              <a:gd name="connsiteY76" fmla="*/ 3622913 h 3771414"/>
              <a:gd name="connsiteX77" fmla="*/ 2961603 w 8037833"/>
              <a:gd name="connsiteY77" fmla="*/ 3625458 h 3771414"/>
              <a:gd name="connsiteX78" fmla="*/ 2944959 w 8037833"/>
              <a:gd name="connsiteY78" fmla="*/ 3626960 h 3771414"/>
              <a:gd name="connsiteX79" fmla="*/ 2940402 w 8037833"/>
              <a:gd name="connsiteY79" fmla="*/ 3638237 h 3771414"/>
              <a:gd name="connsiteX80" fmla="*/ 2915449 w 8037833"/>
              <a:gd name="connsiteY80" fmla="*/ 3648276 h 3771414"/>
              <a:gd name="connsiteX81" fmla="*/ 2884777 w 8037833"/>
              <a:gd name="connsiteY81" fmla="*/ 3648012 h 3771414"/>
              <a:gd name="connsiteX82" fmla="*/ 2739034 w 8037833"/>
              <a:gd name="connsiteY82" fmla="*/ 3634633 h 3771414"/>
              <a:gd name="connsiteX83" fmla="*/ 2651827 w 8037833"/>
              <a:gd name="connsiteY83" fmla="*/ 3633543 h 3771414"/>
              <a:gd name="connsiteX84" fmla="*/ 2618680 w 8037833"/>
              <a:gd name="connsiteY84" fmla="*/ 3643992 h 3771414"/>
              <a:gd name="connsiteX85" fmla="*/ 2572404 w 8037833"/>
              <a:gd name="connsiteY85" fmla="*/ 3651280 h 3771414"/>
              <a:gd name="connsiteX86" fmla="*/ 2490721 w 8037833"/>
              <a:gd name="connsiteY86" fmla="*/ 3672550 h 3771414"/>
              <a:gd name="connsiteX87" fmla="*/ 2381001 w 8037833"/>
              <a:gd name="connsiteY87" fmla="*/ 3686506 h 3771414"/>
              <a:gd name="connsiteX88" fmla="*/ 2301172 w 8037833"/>
              <a:gd name="connsiteY88" fmla="*/ 3650290 h 3771414"/>
              <a:gd name="connsiteX89" fmla="*/ 2294102 w 8037833"/>
              <a:gd name="connsiteY89" fmla="*/ 3658388 h 3771414"/>
              <a:gd name="connsiteX90" fmla="*/ 2238966 w 8037833"/>
              <a:gd name="connsiteY90" fmla="*/ 3656014 h 3771414"/>
              <a:gd name="connsiteX91" fmla="*/ 2046240 w 8037833"/>
              <a:gd name="connsiteY91" fmla="*/ 3591772 h 3771414"/>
              <a:gd name="connsiteX92" fmla="*/ 1938480 w 8037833"/>
              <a:gd name="connsiteY92" fmla="*/ 3588676 h 3771414"/>
              <a:gd name="connsiteX93" fmla="*/ 1900166 w 8037833"/>
              <a:gd name="connsiteY93" fmla="*/ 3596595 h 3771414"/>
              <a:gd name="connsiteX94" fmla="*/ 1835976 w 8037833"/>
              <a:gd name="connsiteY94" fmla="*/ 3609302 h 3771414"/>
              <a:gd name="connsiteX95" fmla="*/ 1787830 w 8037833"/>
              <a:gd name="connsiteY95" fmla="*/ 3641005 h 3771414"/>
              <a:gd name="connsiteX96" fmla="*/ 1734224 w 8037833"/>
              <a:gd name="connsiteY96" fmla="*/ 3642830 h 3771414"/>
              <a:gd name="connsiteX97" fmla="*/ 1721989 w 8037833"/>
              <a:gd name="connsiteY97" fmla="*/ 3614535 h 3771414"/>
              <a:gd name="connsiteX98" fmla="*/ 1664576 w 8037833"/>
              <a:gd name="connsiteY98" fmla="*/ 3625809 h 3771414"/>
              <a:gd name="connsiteX99" fmla="*/ 1577459 w 8037833"/>
              <a:gd name="connsiteY99" fmla="*/ 3646061 h 3771414"/>
              <a:gd name="connsiteX100" fmla="*/ 1527269 w 8037833"/>
              <a:gd name="connsiteY100" fmla="*/ 3650325 h 3771414"/>
              <a:gd name="connsiteX101" fmla="*/ 1390118 w 8037833"/>
              <a:gd name="connsiteY101" fmla="*/ 3670026 h 3771414"/>
              <a:gd name="connsiteX102" fmla="*/ 1252698 w 8037833"/>
              <a:gd name="connsiteY102" fmla="*/ 3695899 h 3771414"/>
              <a:gd name="connsiteX103" fmla="*/ 1171039 w 8037833"/>
              <a:gd name="connsiteY103" fmla="*/ 3745879 h 3771414"/>
              <a:gd name="connsiteX104" fmla="*/ 1058106 w 8037833"/>
              <a:gd name="connsiteY104" fmla="*/ 3763403 h 3771414"/>
              <a:gd name="connsiteX105" fmla="*/ 1039167 w 8037833"/>
              <a:gd name="connsiteY105" fmla="*/ 3771414 h 3771414"/>
              <a:gd name="connsiteX106" fmla="*/ 1012958 w 8037833"/>
              <a:gd name="connsiteY106" fmla="*/ 3766443 h 3771414"/>
              <a:gd name="connsiteX107" fmla="*/ 907906 w 8037833"/>
              <a:gd name="connsiteY107" fmla="*/ 3744915 h 3771414"/>
              <a:gd name="connsiteX108" fmla="*/ 825226 w 8037833"/>
              <a:gd name="connsiteY108" fmla="*/ 3713606 h 3771414"/>
              <a:gd name="connsiteX109" fmla="*/ 722264 w 8037833"/>
              <a:gd name="connsiteY109" fmla="*/ 3734849 h 3771414"/>
              <a:gd name="connsiteX110" fmla="*/ 659460 w 8037833"/>
              <a:gd name="connsiteY110" fmla="*/ 3727666 h 3771414"/>
              <a:gd name="connsiteX111" fmla="*/ 556552 w 8037833"/>
              <a:gd name="connsiteY111" fmla="*/ 3685171 h 3771414"/>
              <a:gd name="connsiteX112" fmla="*/ 421042 w 8037833"/>
              <a:gd name="connsiteY112" fmla="*/ 3697149 h 3771414"/>
              <a:gd name="connsiteX113" fmla="*/ 393295 w 8037833"/>
              <a:gd name="connsiteY113" fmla="*/ 3740334 h 3771414"/>
              <a:gd name="connsiteX114" fmla="*/ 355918 w 8037833"/>
              <a:gd name="connsiteY114" fmla="*/ 3766409 h 3771414"/>
              <a:gd name="connsiteX115" fmla="*/ 339711 w 8037833"/>
              <a:gd name="connsiteY115" fmla="*/ 3705479 h 3771414"/>
              <a:gd name="connsiteX116" fmla="*/ 222239 w 8037833"/>
              <a:gd name="connsiteY116" fmla="*/ 3659572 h 3771414"/>
              <a:gd name="connsiteX117" fmla="*/ 163578 w 8037833"/>
              <a:gd name="connsiteY117" fmla="*/ 3643529 h 3771414"/>
              <a:gd name="connsiteX118" fmla="*/ 72220 w 8037833"/>
              <a:gd name="connsiteY118" fmla="*/ 3632509 h 3771414"/>
              <a:gd name="connsiteX119" fmla="*/ 44395 w 8037833"/>
              <a:gd name="connsiteY119" fmla="*/ 3626692 h 3771414"/>
              <a:gd name="connsiteX120" fmla="*/ 1962 w 8037833"/>
              <a:gd name="connsiteY120" fmla="*/ 3623185 h 3771414"/>
              <a:gd name="connsiteX121" fmla="*/ 0 w 8037833"/>
              <a:gd name="connsiteY121" fmla="*/ 3622498 h 3771414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11920 w 8037833"/>
              <a:gd name="connsiteY70" fmla="*/ 3622141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34393 w 8037833"/>
              <a:gd name="connsiteY47" fmla="*/ 3704576 h 3784177"/>
              <a:gd name="connsiteX48" fmla="*/ 4227541 w 8037833"/>
              <a:gd name="connsiteY48" fmla="*/ 3706978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234393 w 8037833"/>
              <a:gd name="connsiteY47" fmla="*/ 3704576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356402 w 8037833"/>
              <a:gd name="connsiteY47" fmla="*/ 3642792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6022263 w 8037833"/>
              <a:gd name="connsiteY22" fmla="*/ 3359057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2989722 w 8037833"/>
              <a:gd name="connsiteY71" fmla="*/ 3623230 h 3784177"/>
              <a:gd name="connsiteX72" fmla="*/ 2965734 w 8037833"/>
              <a:gd name="connsiteY72" fmla="*/ 3635676 h 3784177"/>
              <a:gd name="connsiteX73" fmla="*/ 2961603 w 8037833"/>
              <a:gd name="connsiteY73" fmla="*/ 3638221 h 3784177"/>
              <a:gd name="connsiteX74" fmla="*/ 2944959 w 8037833"/>
              <a:gd name="connsiteY74" fmla="*/ 3639723 h 3784177"/>
              <a:gd name="connsiteX75" fmla="*/ 2940402 w 8037833"/>
              <a:gd name="connsiteY75" fmla="*/ 3651000 h 3784177"/>
              <a:gd name="connsiteX76" fmla="*/ 2915449 w 8037833"/>
              <a:gd name="connsiteY76" fmla="*/ 3661039 h 3784177"/>
              <a:gd name="connsiteX77" fmla="*/ 2884777 w 8037833"/>
              <a:gd name="connsiteY77" fmla="*/ 3660775 h 3784177"/>
              <a:gd name="connsiteX78" fmla="*/ 2739034 w 8037833"/>
              <a:gd name="connsiteY78" fmla="*/ 3647396 h 3784177"/>
              <a:gd name="connsiteX79" fmla="*/ 2651827 w 8037833"/>
              <a:gd name="connsiteY79" fmla="*/ 3646306 h 3784177"/>
              <a:gd name="connsiteX80" fmla="*/ 2618680 w 8037833"/>
              <a:gd name="connsiteY80" fmla="*/ 3656755 h 3784177"/>
              <a:gd name="connsiteX81" fmla="*/ 2572404 w 8037833"/>
              <a:gd name="connsiteY81" fmla="*/ 3664043 h 3784177"/>
              <a:gd name="connsiteX82" fmla="*/ 2490721 w 8037833"/>
              <a:gd name="connsiteY82" fmla="*/ 3685313 h 3784177"/>
              <a:gd name="connsiteX83" fmla="*/ 2423704 w 8037833"/>
              <a:gd name="connsiteY83" fmla="*/ 3658079 h 3784177"/>
              <a:gd name="connsiteX84" fmla="*/ 2301172 w 8037833"/>
              <a:gd name="connsiteY84" fmla="*/ 3663053 h 3784177"/>
              <a:gd name="connsiteX85" fmla="*/ 2294102 w 8037833"/>
              <a:gd name="connsiteY85" fmla="*/ 3671151 h 3784177"/>
              <a:gd name="connsiteX86" fmla="*/ 2238966 w 8037833"/>
              <a:gd name="connsiteY86" fmla="*/ 3668777 h 3784177"/>
              <a:gd name="connsiteX87" fmla="*/ 2082844 w 8037833"/>
              <a:gd name="connsiteY87" fmla="*/ 3631994 h 3784177"/>
              <a:gd name="connsiteX88" fmla="*/ 1938480 w 8037833"/>
              <a:gd name="connsiteY88" fmla="*/ 3601439 h 3784177"/>
              <a:gd name="connsiteX89" fmla="*/ 1900166 w 8037833"/>
              <a:gd name="connsiteY89" fmla="*/ 3609358 h 3784177"/>
              <a:gd name="connsiteX90" fmla="*/ 1835976 w 8037833"/>
              <a:gd name="connsiteY90" fmla="*/ 3622065 h 3784177"/>
              <a:gd name="connsiteX91" fmla="*/ 1787830 w 8037833"/>
              <a:gd name="connsiteY91" fmla="*/ 3633173 h 3784177"/>
              <a:gd name="connsiteX92" fmla="*/ 1734224 w 8037833"/>
              <a:gd name="connsiteY92" fmla="*/ 3655593 h 3784177"/>
              <a:gd name="connsiteX93" fmla="*/ 1721989 w 8037833"/>
              <a:gd name="connsiteY93" fmla="*/ 3627298 h 3784177"/>
              <a:gd name="connsiteX94" fmla="*/ 1664576 w 8037833"/>
              <a:gd name="connsiteY94" fmla="*/ 3638572 h 3784177"/>
              <a:gd name="connsiteX95" fmla="*/ 1577459 w 8037833"/>
              <a:gd name="connsiteY95" fmla="*/ 3658824 h 3784177"/>
              <a:gd name="connsiteX96" fmla="*/ 1527269 w 8037833"/>
              <a:gd name="connsiteY96" fmla="*/ 3663088 h 3784177"/>
              <a:gd name="connsiteX97" fmla="*/ 1390118 w 8037833"/>
              <a:gd name="connsiteY97" fmla="*/ 3682789 h 3784177"/>
              <a:gd name="connsiteX98" fmla="*/ 1252698 w 8037833"/>
              <a:gd name="connsiteY98" fmla="*/ 3708662 h 3784177"/>
              <a:gd name="connsiteX99" fmla="*/ 1171039 w 8037833"/>
              <a:gd name="connsiteY99" fmla="*/ 3758642 h 3784177"/>
              <a:gd name="connsiteX100" fmla="*/ 1058106 w 8037833"/>
              <a:gd name="connsiteY100" fmla="*/ 3776166 h 3784177"/>
              <a:gd name="connsiteX101" fmla="*/ 1039167 w 8037833"/>
              <a:gd name="connsiteY101" fmla="*/ 3784177 h 3784177"/>
              <a:gd name="connsiteX102" fmla="*/ 1012958 w 8037833"/>
              <a:gd name="connsiteY102" fmla="*/ 3779206 h 3784177"/>
              <a:gd name="connsiteX103" fmla="*/ 907906 w 8037833"/>
              <a:gd name="connsiteY103" fmla="*/ 3757678 h 3784177"/>
              <a:gd name="connsiteX104" fmla="*/ 825226 w 8037833"/>
              <a:gd name="connsiteY104" fmla="*/ 3726369 h 3784177"/>
              <a:gd name="connsiteX105" fmla="*/ 722264 w 8037833"/>
              <a:gd name="connsiteY105" fmla="*/ 3747612 h 3784177"/>
              <a:gd name="connsiteX106" fmla="*/ 659460 w 8037833"/>
              <a:gd name="connsiteY106" fmla="*/ 3740429 h 3784177"/>
              <a:gd name="connsiteX107" fmla="*/ 556552 w 8037833"/>
              <a:gd name="connsiteY107" fmla="*/ 3739124 h 3784177"/>
              <a:gd name="connsiteX108" fmla="*/ 445444 w 8037833"/>
              <a:gd name="connsiteY108" fmla="*/ 3764831 h 3784177"/>
              <a:gd name="connsiteX109" fmla="*/ 393295 w 8037833"/>
              <a:gd name="connsiteY109" fmla="*/ 3753097 h 3784177"/>
              <a:gd name="connsiteX110" fmla="*/ 339711 w 8037833"/>
              <a:gd name="connsiteY110" fmla="*/ 3718242 h 3784177"/>
              <a:gd name="connsiteX111" fmla="*/ 222239 w 8037833"/>
              <a:gd name="connsiteY111" fmla="*/ 3672335 h 3784177"/>
              <a:gd name="connsiteX112" fmla="*/ 163578 w 8037833"/>
              <a:gd name="connsiteY112" fmla="*/ 3656292 h 3784177"/>
              <a:gd name="connsiteX113" fmla="*/ 72220 w 8037833"/>
              <a:gd name="connsiteY113" fmla="*/ 3645272 h 3784177"/>
              <a:gd name="connsiteX114" fmla="*/ 44395 w 8037833"/>
              <a:gd name="connsiteY114" fmla="*/ 3639455 h 3784177"/>
              <a:gd name="connsiteX115" fmla="*/ 1962 w 8037833"/>
              <a:gd name="connsiteY115" fmla="*/ 3635948 h 3784177"/>
              <a:gd name="connsiteX116" fmla="*/ 0 w 8037833"/>
              <a:gd name="connsiteY116" fmla="*/ 3635261 h 3784177"/>
              <a:gd name="connsiteX117" fmla="*/ 0 w 8037833"/>
              <a:gd name="connsiteY11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99169 w 8037833"/>
              <a:gd name="connsiteY39" fmla="*/ 3518988 h 3784177"/>
              <a:gd name="connsiteX40" fmla="*/ 4649120 w 8037833"/>
              <a:gd name="connsiteY40" fmla="*/ 3536392 h 3784177"/>
              <a:gd name="connsiteX41" fmla="*/ 4573578 w 8037833"/>
              <a:gd name="connsiteY41" fmla="*/ 3565923 h 3784177"/>
              <a:gd name="connsiteX42" fmla="*/ 4529117 w 8037833"/>
              <a:gd name="connsiteY42" fmla="*/ 3575592 h 3784177"/>
              <a:gd name="connsiteX43" fmla="*/ 4408641 w 8037833"/>
              <a:gd name="connsiteY43" fmla="*/ 3610000 h 3784177"/>
              <a:gd name="connsiteX44" fmla="*/ 4356402 w 8037833"/>
              <a:gd name="connsiteY44" fmla="*/ 3642792 h 3784177"/>
              <a:gd name="connsiteX45" fmla="*/ 4270245 w 8037833"/>
              <a:gd name="connsiteY45" fmla="*/ 3665789 h 3784177"/>
              <a:gd name="connsiteX46" fmla="*/ 4208725 w 8037833"/>
              <a:gd name="connsiteY46" fmla="*/ 3704841 h 3784177"/>
              <a:gd name="connsiteX47" fmla="*/ 4201632 w 8037833"/>
              <a:gd name="connsiteY47" fmla="*/ 3702602 h 3784177"/>
              <a:gd name="connsiteX48" fmla="*/ 4191289 w 8037833"/>
              <a:gd name="connsiteY48" fmla="*/ 3702380 h 3784177"/>
              <a:gd name="connsiteX49" fmla="*/ 4191039 w 8037833"/>
              <a:gd name="connsiteY49" fmla="*/ 3702831 h 3784177"/>
              <a:gd name="connsiteX50" fmla="*/ 4181340 w 8037833"/>
              <a:gd name="connsiteY50" fmla="*/ 3701729 h 3784177"/>
              <a:gd name="connsiteX51" fmla="*/ 4133816 w 8037833"/>
              <a:gd name="connsiteY51" fmla="*/ 3690565 h 3784177"/>
              <a:gd name="connsiteX52" fmla="*/ 4071732 w 8037833"/>
              <a:gd name="connsiteY52" fmla="*/ 3732513 h 3784177"/>
              <a:gd name="connsiteX53" fmla="*/ 4045924 w 8037833"/>
              <a:gd name="connsiteY53" fmla="*/ 3739404 h 3784177"/>
              <a:gd name="connsiteX54" fmla="*/ 4032171 w 8037833"/>
              <a:gd name="connsiteY54" fmla="*/ 3745523 h 3784177"/>
              <a:gd name="connsiteX55" fmla="*/ 4031335 w 8037833"/>
              <a:gd name="connsiteY55" fmla="*/ 3747479 h 3784177"/>
              <a:gd name="connsiteX56" fmla="*/ 3985774 w 8037833"/>
              <a:gd name="connsiteY56" fmla="*/ 3736547 h 3784177"/>
              <a:gd name="connsiteX57" fmla="*/ 3979769 w 8037833"/>
              <a:gd name="connsiteY57" fmla="*/ 3738769 h 3784177"/>
              <a:gd name="connsiteX58" fmla="*/ 3950014 w 8037833"/>
              <a:gd name="connsiteY58" fmla="*/ 3726942 h 3784177"/>
              <a:gd name="connsiteX59" fmla="*/ 3934671 w 8037833"/>
              <a:gd name="connsiteY59" fmla="*/ 3723339 h 3784177"/>
              <a:gd name="connsiteX60" fmla="*/ 3930274 w 8037833"/>
              <a:gd name="connsiteY60" fmla="*/ 3717148 h 3784177"/>
              <a:gd name="connsiteX61" fmla="*/ 3907660 w 8037833"/>
              <a:gd name="connsiteY61" fmla="*/ 3714456 h 3784177"/>
              <a:gd name="connsiteX62" fmla="*/ 3905087 w 8037833"/>
              <a:gd name="connsiteY62" fmla="*/ 3716098 h 3784177"/>
              <a:gd name="connsiteX63" fmla="*/ 3886347 w 8037833"/>
              <a:gd name="connsiteY63" fmla="*/ 3706620 h 3784177"/>
              <a:gd name="connsiteX64" fmla="*/ 3870533 w 8037833"/>
              <a:gd name="connsiteY64" fmla="*/ 3689905 h 3784177"/>
              <a:gd name="connsiteX65" fmla="*/ 3678563 w 8037833"/>
              <a:gd name="connsiteY65" fmla="*/ 3694486 h 3784177"/>
              <a:gd name="connsiteX66" fmla="*/ 3524121 w 8037833"/>
              <a:gd name="connsiteY66" fmla="*/ 3642736 h 3784177"/>
              <a:gd name="connsiteX67" fmla="*/ 3432153 w 8037833"/>
              <a:gd name="connsiteY67" fmla="*/ 3667780 h 3784177"/>
              <a:gd name="connsiteX68" fmla="*/ 3373519 w 8037833"/>
              <a:gd name="connsiteY68" fmla="*/ 3665785 h 3784177"/>
              <a:gd name="connsiteX69" fmla="*/ 3114267 w 8037833"/>
              <a:gd name="connsiteY69" fmla="*/ 3638983 h 3784177"/>
              <a:gd name="connsiteX70" fmla="*/ 2989722 w 8037833"/>
              <a:gd name="connsiteY70" fmla="*/ 3623230 h 3784177"/>
              <a:gd name="connsiteX71" fmla="*/ 2965734 w 8037833"/>
              <a:gd name="connsiteY71" fmla="*/ 3635676 h 3784177"/>
              <a:gd name="connsiteX72" fmla="*/ 2961603 w 8037833"/>
              <a:gd name="connsiteY72" fmla="*/ 3638221 h 3784177"/>
              <a:gd name="connsiteX73" fmla="*/ 2944959 w 8037833"/>
              <a:gd name="connsiteY73" fmla="*/ 3639723 h 3784177"/>
              <a:gd name="connsiteX74" fmla="*/ 2940402 w 8037833"/>
              <a:gd name="connsiteY74" fmla="*/ 3651000 h 3784177"/>
              <a:gd name="connsiteX75" fmla="*/ 2915449 w 8037833"/>
              <a:gd name="connsiteY75" fmla="*/ 3661039 h 3784177"/>
              <a:gd name="connsiteX76" fmla="*/ 2884777 w 8037833"/>
              <a:gd name="connsiteY76" fmla="*/ 3660775 h 3784177"/>
              <a:gd name="connsiteX77" fmla="*/ 2739034 w 8037833"/>
              <a:gd name="connsiteY77" fmla="*/ 3647396 h 3784177"/>
              <a:gd name="connsiteX78" fmla="*/ 2651827 w 8037833"/>
              <a:gd name="connsiteY78" fmla="*/ 3646306 h 3784177"/>
              <a:gd name="connsiteX79" fmla="*/ 2618680 w 8037833"/>
              <a:gd name="connsiteY79" fmla="*/ 3656755 h 3784177"/>
              <a:gd name="connsiteX80" fmla="*/ 2572404 w 8037833"/>
              <a:gd name="connsiteY80" fmla="*/ 3664043 h 3784177"/>
              <a:gd name="connsiteX81" fmla="*/ 2490721 w 8037833"/>
              <a:gd name="connsiteY81" fmla="*/ 3685313 h 3784177"/>
              <a:gd name="connsiteX82" fmla="*/ 2423704 w 8037833"/>
              <a:gd name="connsiteY82" fmla="*/ 3658079 h 3784177"/>
              <a:gd name="connsiteX83" fmla="*/ 2301172 w 8037833"/>
              <a:gd name="connsiteY83" fmla="*/ 3663053 h 3784177"/>
              <a:gd name="connsiteX84" fmla="*/ 2294102 w 8037833"/>
              <a:gd name="connsiteY84" fmla="*/ 3671151 h 3784177"/>
              <a:gd name="connsiteX85" fmla="*/ 2238966 w 8037833"/>
              <a:gd name="connsiteY85" fmla="*/ 3668777 h 3784177"/>
              <a:gd name="connsiteX86" fmla="*/ 2082844 w 8037833"/>
              <a:gd name="connsiteY86" fmla="*/ 3631994 h 3784177"/>
              <a:gd name="connsiteX87" fmla="*/ 1938480 w 8037833"/>
              <a:gd name="connsiteY87" fmla="*/ 3601439 h 3784177"/>
              <a:gd name="connsiteX88" fmla="*/ 1900166 w 8037833"/>
              <a:gd name="connsiteY88" fmla="*/ 3609358 h 3784177"/>
              <a:gd name="connsiteX89" fmla="*/ 1835976 w 8037833"/>
              <a:gd name="connsiteY89" fmla="*/ 3622065 h 3784177"/>
              <a:gd name="connsiteX90" fmla="*/ 1787830 w 8037833"/>
              <a:gd name="connsiteY90" fmla="*/ 3633173 h 3784177"/>
              <a:gd name="connsiteX91" fmla="*/ 1734224 w 8037833"/>
              <a:gd name="connsiteY91" fmla="*/ 3655593 h 3784177"/>
              <a:gd name="connsiteX92" fmla="*/ 1721989 w 8037833"/>
              <a:gd name="connsiteY92" fmla="*/ 3627298 h 3784177"/>
              <a:gd name="connsiteX93" fmla="*/ 1664576 w 8037833"/>
              <a:gd name="connsiteY93" fmla="*/ 3638572 h 3784177"/>
              <a:gd name="connsiteX94" fmla="*/ 1577459 w 8037833"/>
              <a:gd name="connsiteY94" fmla="*/ 3658824 h 3784177"/>
              <a:gd name="connsiteX95" fmla="*/ 1527269 w 8037833"/>
              <a:gd name="connsiteY95" fmla="*/ 3663088 h 3784177"/>
              <a:gd name="connsiteX96" fmla="*/ 1390118 w 8037833"/>
              <a:gd name="connsiteY96" fmla="*/ 3682789 h 3784177"/>
              <a:gd name="connsiteX97" fmla="*/ 1252698 w 8037833"/>
              <a:gd name="connsiteY97" fmla="*/ 3708662 h 3784177"/>
              <a:gd name="connsiteX98" fmla="*/ 1171039 w 8037833"/>
              <a:gd name="connsiteY98" fmla="*/ 3758642 h 3784177"/>
              <a:gd name="connsiteX99" fmla="*/ 1058106 w 8037833"/>
              <a:gd name="connsiteY99" fmla="*/ 3776166 h 3784177"/>
              <a:gd name="connsiteX100" fmla="*/ 1039167 w 8037833"/>
              <a:gd name="connsiteY100" fmla="*/ 3784177 h 3784177"/>
              <a:gd name="connsiteX101" fmla="*/ 1012958 w 8037833"/>
              <a:gd name="connsiteY101" fmla="*/ 3779206 h 3784177"/>
              <a:gd name="connsiteX102" fmla="*/ 907906 w 8037833"/>
              <a:gd name="connsiteY102" fmla="*/ 3757678 h 3784177"/>
              <a:gd name="connsiteX103" fmla="*/ 825226 w 8037833"/>
              <a:gd name="connsiteY103" fmla="*/ 3726369 h 3784177"/>
              <a:gd name="connsiteX104" fmla="*/ 722264 w 8037833"/>
              <a:gd name="connsiteY104" fmla="*/ 3747612 h 3784177"/>
              <a:gd name="connsiteX105" fmla="*/ 659460 w 8037833"/>
              <a:gd name="connsiteY105" fmla="*/ 3740429 h 3784177"/>
              <a:gd name="connsiteX106" fmla="*/ 556552 w 8037833"/>
              <a:gd name="connsiteY106" fmla="*/ 3739124 h 3784177"/>
              <a:gd name="connsiteX107" fmla="*/ 445444 w 8037833"/>
              <a:gd name="connsiteY107" fmla="*/ 3764831 h 3784177"/>
              <a:gd name="connsiteX108" fmla="*/ 393295 w 8037833"/>
              <a:gd name="connsiteY108" fmla="*/ 3753097 h 3784177"/>
              <a:gd name="connsiteX109" fmla="*/ 339711 w 8037833"/>
              <a:gd name="connsiteY109" fmla="*/ 3718242 h 3784177"/>
              <a:gd name="connsiteX110" fmla="*/ 222239 w 8037833"/>
              <a:gd name="connsiteY110" fmla="*/ 3672335 h 3784177"/>
              <a:gd name="connsiteX111" fmla="*/ 163578 w 8037833"/>
              <a:gd name="connsiteY111" fmla="*/ 3656292 h 3784177"/>
              <a:gd name="connsiteX112" fmla="*/ 72220 w 8037833"/>
              <a:gd name="connsiteY112" fmla="*/ 3645272 h 3784177"/>
              <a:gd name="connsiteX113" fmla="*/ 44395 w 8037833"/>
              <a:gd name="connsiteY113" fmla="*/ 3639455 h 3784177"/>
              <a:gd name="connsiteX114" fmla="*/ 1962 w 8037833"/>
              <a:gd name="connsiteY114" fmla="*/ 3635948 h 3784177"/>
              <a:gd name="connsiteX115" fmla="*/ 0 w 8037833"/>
              <a:gd name="connsiteY115" fmla="*/ 3635261 h 3784177"/>
              <a:gd name="connsiteX116" fmla="*/ 0 w 8037833"/>
              <a:gd name="connsiteY11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90721 w 8037833"/>
              <a:gd name="connsiteY80" fmla="*/ 3685313 h 3784177"/>
              <a:gd name="connsiteX81" fmla="*/ 2423704 w 8037833"/>
              <a:gd name="connsiteY81" fmla="*/ 3658079 h 3784177"/>
              <a:gd name="connsiteX82" fmla="*/ 2301172 w 8037833"/>
              <a:gd name="connsiteY82" fmla="*/ 3663053 h 3784177"/>
              <a:gd name="connsiteX83" fmla="*/ 2294102 w 8037833"/>
              <a:gd name="connsiteY83" fmla="*/ 3671151 h 3784177"/>
              <a:gd name="connsiteX84" fmla="*/ 2238966 w 8037833"/>
              <a:gd name="connsiteY84" fmla="*/ 3668777 h 3784177"/>
              <a:gd name="connsiteX85" fmla="*/ 2082844 w 8037833"/>
              <a:gd name="connsiteY85" fmla="*/ 3631994 h 3784177"/>
              <a:gd name="connsiteX86" fmla="*/ 1938480 w 8037833"/>
              <a:gd name="connsiteY86" fmla="*/ 3601439 h 3784177"/>
              <a:gd name="connsiteX87" fmla="*/ 1900166 w 8037833"/>
              <a:gd name="connsiteY87" fmla="*/ 3609358 h 3784177"/>
              <a:gd name="connsiteX88" fmla="*/ 1835976 w 8037833"/>
              <a:gd name="connsiteY88" fmla="*/ 3622065 h 3784177"/>
              <a:gd name="connsiteX89" fmla="*/ 1787830 w 8037833"/>
              <a:gd name="connsiteY89" fmla="*/ 3633173 h 3784177"/>
              <a:gd name="connsiteX90" fmla="*/ 1734224 w 8037833"/>
              <a:gd name="connsiteY90" fmla="*/ 3655593 h 3784177"/>
              <a:gd name="connsiteX91" fmla="*/ 1721989 w 8037833"/>
              <a:gd name="connsiteY91" fmla="*/ 3627298 h 3784177"/>
              <a:gd name="connsiteX92" fmla="*/ 1664576 w 8037833"/>
              <a:gd name="connsiteY92" fmla="*/ 3638572 h 3784177"/>
              <a:gd name="connsiteX93" fmla="*/ 1577459 w 8037833"/>
              <a:gd name="connsiteY93" fmla="*/ 3658824 h 3784177"/>
              <a:gd name="connsiteX94" fmla="*/ 1527269 w 8037833"/>
              <a:gd name="connsiteY94" fmla="*/ 3663088 h 3784177"/>
              <a:gd name="connsiteX95" fmla="*/ 1390118 w 8037833"/>
              <a:gd name="connsiteY95" fmla="*/ 3682789 h 3784177"/>
              <a:gd name="connsiteX96" fmla="*/ 1252698 w 8037833"/>
              <a:gd name="connsiteY96" fmla="*/ 3708662 h 3784177"/>
              <a:gd name="connsiteX97" fmla="*/ 1171039 w 8037833"/>
              <a:gd name="connsiteY97" fmla="*/ 3758642 h 3784177"/>
              <a:gd name="connsiteX98" fmla="*/ 1058106 w 8037833"/>
              <a:gd name="connsiteY98" fmla="*/ 3776166 h 3784177"/>
              <a:gd name="connsiteX99" fmla="*/ 1039167 w 8037833"/>
              <a:gd name="connsiteY99" fmla="*/ 3784177 h 3784177"/>
              <a:gd name="connsiteX100" fmla="*/ 1012958 w 8037833"/>
              <a:gd name="connsiteY100" fmla="*/ 3779206 h 3784177"/>
              <a:gd name="connsiteX101" fmla="*/ 907906 w 8037833"/>
              <a:gd name="connsiteY101" fmla="*/ 3757678 h 3784177"/>
              <a:gd name="connsiteX102" fmla="*/ 825226 w 8037833"/>
              <a:gd name="connsiteY102" fmla="*/ 3726369 h 3784177"/>
              <a:gd name="connsiteX103" fmla="*/ 722264 w 8037833"/>
              <a:gd name="connsiteY103" fmla="*/ 3747612 h 3784177"/>
              <a:gd name="connsiteX104" fmla="*/ 659460 w 8037833"/>
              <a:gd name="connsiteY104" fmla="*/ 3740429 h 3784177"/>
              <a:gd name="connsiteX105" fmla="*/ 556552 w 8037833"/>
              <a:gd name="connsiteY105" fmla="*/ 3739124 h 3784177"/>
              <a:gd name="connsiteX106" fmla="*/ 445444 w 8037833"/>
              <a:gd name="connsiteY106" fmla="*/ 3764831 h 3784177"/>
              <a:gd name="connsiteX107" fmla="*/ 393295 w 8037833"/>
              <a:gd name="connsiteY107" fmla="*/ 3753097 h 3784177"/>
              <a:gd name="connsiteX108" fmla="*/ 339711 w 8037833"/>
              <a:gd name="connsiteY108" fmla="*/ 3718242 h 3784177"/>
              <a:gd name="connsiteX109" fmla="*/ 222239 w 8037833"/>
              <a:gd name="connsiteY109" fmla="*/ 3672335 h 3784177"/>
              <a:gd name="connsiteX110" fmla="*/ 163578 w 8037833"/>
              <a:gd name="connsiteY110" fmla="*/ 3656292 h 3784177"/>
              <a:gd name="connsiteX111" fmla="*/ 72220 w 8037833"/>
              <a:gd name="connsiteY111" fmla="*/ 3645272 h 3784177"/>
              <a:gd name="connsiteX112" fmla="*/ 44395 w 8037833"/>
              <a:gd name="connsiteY112" fmla="*/ 3639455 h 3784177"/>
              <a:gd name="connsiteX113" fmla="*/ 1962 w 8037833"/>
              <a:gd name="connsiteY113" fmla="*/ 3635948 h 3784177"/>
              <a:gd name="connsiteX114" fmla="*/ 0 w 8037833"/>
              <a:gd name="connsiteY114" fmla="*/ 3635261 h 3784177"/>
              <a:gd name="connsiteX115" fmla="*/ 0 w 8037833"/>
              <a:gd name="connsiteY11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721989 w 8037833"/>
              <a:gd name="connsiteY90" fmla="*/ 3627298 h 3784177"/>
              <a:gd name="connsiteX91" fmla="*/ 1664576 w 8037833"/>
              <a:gd name="connsiteY91" fmla="*/ 3638572 h 3784177"/>
              <a:gd name="connsiteX92" fmla="*/ 1577459 w 8037833"/>
              <a:gd name="connsiteY92" fmla="*/ 3658824 h 3784177"/>
              <a:gd name="connsiteX93" fmla="*/ 1527269 w 8037833"/>
              <a:gd name="connsiteY93" fmla="*/ 3663088 h 3784177"/>
              <a:gd name="connsiteX94" fmla="*/ 1390118 w 8037833"/>
              <a:gd name="connsiteY94" fmla="*/ 3682789 h 3784177"/>
              <a:gd name="connsiteX95" fmla="*/ 1252698 w 8037833"/>
              <a:gd name="connsiteY95" fmla="*/ 3708662 h 3784177"/>
              <a:gd name="connsiteX96" fmla="*/ 1171039 w 8037833"/>
              <a:gd name="connsiteY96" fmla="*/ 3758642 h 3784177"/>
              <a:gd name="connsiteX97" fmla="*/ 1058106 w 8037833"/>
              <a:gd name="connsiteY97" fmla="*/ 3776166 h 3784177"/>
              <a:gd name="connsiteX98" fmla="*/ 1039167 w 8037833"/>
              <a:gd name="connsiteY98" fmla="*/ 3784177 h 3784177"/>
              <a:gd name="connsiteX99" fmla="*/ 1012958 w 8037833"/>
              <a:gd name="connsiteY99" fmla="*/ 3779206 h 3784177"/>
              <a:gd name="connsiteX100" fmla="*/ 907906 w 8037833"/>
              <a:gd name="connsiteY100" fmla="*/ 3757678 h 3784177"/>
              <a:gd name="connsiteX101" fmla="*/ 825226 w 8037833"/>
              <a:gd name="connsiteY101" fmla="*/ 3726369 h 3784177"/>
              <a:gd name="connsiteX102" fmla="*/ 722264 w 8037833"/>
              <a:gd name="connsiteY102" fmla="*/ 3747612 h 3784177"/>
              <a:gd name="connsiteX103" fmla="*/ 659460 w 8037833"/>
              <a:gd name="connsiteY103" fmla="*/ 3740429 h 3784177"/>
              <a:gd name="connsiteX104" fmla="*/ 556552 w 8037833"/>
              <a:gd name="connsiteY104" fmla="*/ 3739124 h 3784177"/>
              <a:gd name="connsiteX105" fmla="*/ 445444 w 8037833"/>
              <a:gd name="connsiteY105" fmla="*/ 3764831 h 3784177"/>
              <a:gd name="connsiteX106" fmla="*/ 393295 w 8037833"/>
              <a:gd name="connsiteY106" fmla="*/ 3753097 h 3784177"/>
              <a:gd name="connsiteX107" fmla="*/ 339711 w 8037833"/>
              <a:gd name="connsiteY107" fmla="*/ 3718242 h 3784177"/>
              <a:gd name="connsiteX108" fmla="*/ 222239 w 8037833"/>
              <a:gd name="connsiteY108" fmla="*/ 3672335 h 3784177"/>
              <a:gd name="connsiteX109" fmla="*/ 163578 w 8037833"/>
              <a:gd name="connsiteY109" fmla="*/ 3656292 h 3784177"/>
              <a:gd name="connsiteX110" fmla="*/ 72220 w 8037833"/>
              <a:gd name="connsiteY110" fmla="*/ 3645272 h 3784177"/>
              <a:gd name="connsiteX111" fmla="*/ 44395 w 8037833"/>
              <a:gd name="connsiteY111" fmla="*/ 3639455 h 3784177"/>
              <a:gd name="connsiteX112" fmla="*/ 1962 w 8037833"/>
              <a:gd name="connsiteY112" fmla="*/ 3635948 h 3784177"/>
              <a:gd name="connsiteX113" fmla="*/ 0 w 8037833"/>
              <a:gd name="connsiteY113" fmla="*/ 3635261 h 3784177"/>
              <a:gd name="connsiteX114" fmla="*/ 0 w 8037833"/>
              <a:gd name="connsiteY11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664576 w 8037833"/>
              <a:gd name="connsiteY90" fmla="*/ 3638572 h 3784177"/>
              <a:gd name="connsiteX91" fmla="*/ 1577459 w 8037833"/>
              <a:gd name="connsiteY91" fmla="*/ 3658824 h 3784177"/>
              <a:gd name="connsiteX92" fmla="*/ 1527269 w 8037833"/>
              <a:gd name="connsiteY92" fmla="*/ 3663088 h 3784177"/>
              <a:gd name="connsiteX93" fmla="*/ 1390118 w 8037833"/>
              <a:gd name="connsiteY93" fmla="*/ 3682789 h 3784177"/>
              <a:gd name="connsiteX94" fmla="*/ 1252698 w 8037833"/>
              <a:gd name="connsiteY94" fmla="*/ 3708662 h 3784177"/>
              <a:gd name="connsiteX95" fmla="*/ 1171039 w 8037833"/>
              <a:gd name="connsiteY95" fmla="*/ 3758642 h 3784177"/>
              <a:gd name="connsiteX96" fmla="*/ 1058106 w 8037833"/>
              <a:gd name="connsiteY96" fmla="*/ 3776166 h 3784177"/>
              <a:gd name="connsiteX97" fmla="*/ 1039167 w 8037833"/>
              <a:gd name="connsiteY97" fmla="*/ 3784177 h 3784177"/>
              <a:gd name="connsiteX98" fmla="*/ 1012958 w 8037833"/>
              <a:gd name="connsiteY98" fmla="*/ 3779206 h 3784177"/>
              <a:gd name="connsiteX99" fmla="*/ 907906 w 8037833"/>
              <a:gd name="connsiteY99" fmla="*/ 3757678 h 3784177"/>
              <a:gd name="connsiteX100" fmla="*/ 825226 w 8037833"/>
              <a:gd name="connsiteY100" fmla="*/ 3726369 h 3784177"/>
              <a:gd name="connsiteX101" fmla="*/ 722264 w 8037833"/>
              <a:gd name="connsiteY101" fmla="*/ 3747612 h 3784177"/>
              <a:gd name="connsiteX102" fmla="*/ 659460 w 8037833"/>
              <a:gd name="connsiteY102" fmla="*/ 3740429 h 3784177"/>
              <a:gd name="connsiteX103" fmla="*/ 556552 w 8037833"/>
              <a:gd name="connsiteY103" fmla="*/ 3739124 h 3784177"/>
              <a:gd name="connsiteX104" fmla="*/ 445444 w 8037833"/>
              <a:gd name="connsiteY104" fmla="*/ 3764831 h 3784177"/>
              <a:gd name="connsiteX105" fmla="*/ 393295 w 8037833"/>
              <a:gd name="connsiteY105" fmla="*/ 3753097 h 3784177"/>
              <a:gd name="connsiteX106" fmla="*/ 339711 w 8037833"/>
              <a:gd name="connsiteY106" fmla="*/ 3718242 h 3784177"/>
              <a:gd name="connsiteX107" fmla="*/ 222239 w 8037833"/>
              <a:gd name="connsiteY107" fmla="*/ 3672335 h 3784177"/>
              <a:gd name="connsiteX108" fmla="*/ 163578 w 8037833"/>
              <a:gd name="connsiteY108" fmla="*/ 3656292 h 3784177"/>
              <a:gd name="connsiteX109" fmla="*/ 72220 w 8037833"/>
              <a:gd name="connsiteY109" fmla="*/ 3645272 h 3784177"/>
              <a:gd name="connsiteX110" fmla="*/ 44395 w 8037833"/>
              <a:gd name="connsiteY110" fmla="*/ 3639455 h 3784177"/>
              <a:gd name="connsiteX111" fmla="*/ 1962 w 8037833"/>
              <a:gd name="connsiteY111" fmla="*/ 3635948 h 3784177"/>
              <a:gd name="connsiteX112" fmla="*/ 0 w 8037833"/>
              <a:gd name="connsiteY112" fmla="*/ 3635261 h 3784177"/>
              <a:gd name="connsiteX113" fmla="*/ 0 w 8037833"/>
              <a:gd name="connsiteY11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787830 w 8037833"/>
              <a:gd name="connsiteY87" fmla="*/ 3633173 h 3784177"/>
              <a:gd name="connsiteX88" fmla="*/ 1734224 w 8037833"/>
              <a:gd name="connsiteY88" fmla="*/ 3655593 h 3784177"/>
              <a:gd name="connsiteX89" fmla="*/ 1664576 w 8037833"/>
              <a:gd name="connsiteY89" fmla="*/ 3638572 h 3784177"/>
              <a:gd name="connsiteX90" fmla="*/ 1577459 w 8037833"/>
              <a:gd name="connsiteY90" fmla="*/ 3658824 h 3784177"/>
              <a:gd name="connsiteX91" fmla="*/ 1527269 w 8037833"/>
              <a:gd name="connsiteY91" fmla="*/ 3663088 h 3784177"/>
              <a:gd name="connsiteX92" fmla="*/ 1390118 w 8037833"/>
              <a:gd name="connsiteY92" fmla="*/ 3682789 h 3784177"/>
              <a:gd name="connsiteX93" fmla="*/ 1252698 w 8037833"/>
              <a:gd name="connsiteY93" fmla="*/ 3708662 h 3784177"/>
              <a:gd name="connsiteX94" fmla="*/ 1171039 w 8037833"/>
              <a:gd name="connsiteY94" fmla="*/ 3758642 h 3784177"/>
              <a:gd name="connsiteX95" fmla="*/ 1058106 w 8037833"/>
              <a:gd name="connsiteY95" fmla="*/ 3776166 h 3784177"/>
              <a:gd name="connsiteX96" fmla="*/ 1039167 w 8037833"/>
              <a:gd name="connsiteY96" fmla="*/ 3784177 h 3784177"/>
              <a:gd name="connsiteX97" fmla="*/ 1012958 w 8037833"/>
              <a:gd name="connsiteY97" fmla="*/ 3779206 h 3784177"/>
              <a:gd name="connsiteX98" fmla="*/ 907906 w 8037833"/>
              <a:gd name="connsiteY98" fmla="*/ 3757678 h 3784177"/>
              <a:gd name="connsiteX99" fmla="*/ 825226 w 8037833"/>
              <a:gd name="connsiteY99" fmla="*/ 3726369 h 3784177"/>
              <a:gd name="connsiteX100" fmla="*/ 722264 w 8037833"/>
              <a:gd name="connsiteY100" fmla="*/ 3747612 h 3784177"/>
              <a:gd name="connsiteX101" fmla="*/ 659460 w 8037833"/>
              <a:gd name="connsiteY101" fmla="*/ 3740429 h 3784177"/>
              <a:gd name="connsiteX102" fmla="*/ 556552 w 8037833"/>
              <a:gd name="connsiteY102" fmla="*/ 3739124 h 3784177"/>
              <a:gd name="connsiteX103" fmla="*/ 445444 w 8037833"/>
              <a:gd name="connsiteY103" fmla="*/ 3764831 h 3784177"/>
              <a:gd name="connsiteX104" fmla="*/ 393295 w 8037833"/>
              <a:gd name="connsiteY104" fmla="*/ 3753097 h 3784177"/>
              <a:gd name="connsiteX105" fmla="*/ 339711 w 8037833"/>
              <a:gd name="connsiteY105" fmla="*/ 3718242 h 3784177"/>
              <a:gd name="connsiteX106" fmla="*/ 222239 w 8037833"/>
              <a:gd name="connsiteY106" fmla="*/ 3672335 h 3784177"/>
              <a:gd name="connsiteX107" fmla="*/ 163578 w 8037833"/>
              <a:gd name="connsiteY107" fmla="*/ 3656292 h 3784177"/>
              <a:gd name="connsiteX108" fmla="*/ 72220 w 8037833"/>
              <a:gd name="connsiteY108" fmla="*/ 3645272 h 3784177"/>
              <a:gd name="connsiteX109" fmla="*/ 44395 w 8037833"/>
              <a:gd name="connsiteY109" fmla="*/ 3639455 h 3784177"/>
              <a:gd name="connsiteX110" fmla="*/ 1962 w 8037833"/>
              <a:gd name="connsiteY110" fmla="*/ 3635948 h 3784177"/>
              <a:gd name="connsiteX111" fmla="*/ 0 w 8037833"/>
              <a:gd name="connsiteY111" fmla="*/ 3635261 h 3784177"/>
              <a:gd name="connsiteX112" fmla="*/ 0 w 8037833"/>
              <a:gd name="connsiteY11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94102 w 8037833"/>
              <a:gd name="connsiteY81" fmla="*/ 3671151 h 3784177"/>
              <a:gd name="connsiteX82" fmla="*/ 2238966 w 8037833"/>
              <a:gd name="connsiteY82" fmla="*/ 3668777 h 3784177"/>
              <a:gd name="connsiteX83" fmla="*/ 2082844 w 8037833"/>
              <a:gd name="connsiteY83" fmla="*/ 3631994 h 3784177"/>
              <a:gd name="connsiteX84" fmla="*/ 1938480 w 8037833"/>
              <a:gd name="connsiteY84" fmla="*/ 3601439 h 3784177"/>
              <a:gd name="connsiteX85" fmla="*/ 1900166 w 8037833"/>
              <a:gd name="connsiteY85" fmla="*/ 3609358 h 3784177"/>
              <a:gd name="connsiteX86" fmla="*/ 1787830 w 8037833"/>
              <a:gd name="connsiteY86" fmla="*/ 3633173 h 3784177"/>
              <a:gd name="connsiteX87" fmla="*/ 1734224 w 8037833"/>
              <a:gd name="connsiteY87" fmla="*/ 3655593 h 3784177"/>
              <a:gd name="connsiteX88" fmla="*/ 1664576 w 8037833"/>
              <a:gd name="connsiteY88" fmla="*/ 3638572 h 3784177"/>
              <a:gd name="connsiteX89" fmla="*/ 1577459 w 8037833"/>
              <a:gd name="connsiteY89" fmla="*/ 3658824 h 3784177"/>
              <a:gd name="connsiteX90" fmla="*/ 1527269 w 8037833"/>
              <a:gd name="connsiteY90" fmla="*/ 3663088 h 3784177"/>
              <a:gd name="connsiteX91" fmla="*/ 1390118 w 8037833"/>
              <a:gd name="connsiteY91" fmla="*/ 3682789 h 3784177"/>
              <a:gd name="connsiteX92" fmla="*/ 1252698 w 8037833"/>
              <a:gd name="connsiteY92" fmla="*/ 3708662 h 3784177"/>
              <a:gd name="connsiteX93" fmla="*/ 1171039 w 8037833"/>
              <a:gd name="connsiteY93" fmla="*/ 3758642 h 3784177"/>
              <a:gd name="connsiteX94" fmla="*/ 1058106 w 8037833"/>
              <a:gd name="connsiteY94" fmla="*/ 3776166 h 3784177"/>
              <a:gd name="connsiteX95" fmla="*/ 1039167 w 8037833"/>
              <a:gd name="connsiteY95" fmla="*/ 3784177 h 3784177"/>
              <a:gd name="connsiteX96" fmla="*/ 1012958 w 8037833"/>
              <a:gd name="connsiteY96" fmla="*/ 3779206 h 3784177"/>
              <a:gd name="connsiteX97" fmla="*/ 907906 w 8037833"/>
              <a:gd name="connsiteY97" fmla="*/ 3757678 h 3784177"/>
              <a:gd name="connsiteX98" fmla="*/ 825226 w 8037833"/>
              <a:gd name="connsiteY98" fmla="*/ 3726369 h 3784177"/>
              <a:gd name="connsiteX99" fmla="*/ 722264 w 8037833"/>
              <a:gd name="connsiteY99" fmla="*/ 3747612 h 3784177"/>
              <a:gd name="connsiteX100" fmla="*/ 659460 w 8037833"/>
              <a:gd name="connsiteY100" fmla="*/ 3740429 h 3784177"/>
              <a:gd name="connsiteX101" fmla="*/ 556552 w 8037833"/>
              <a:gd name="connsiteY101" fmla="*/ 3739124 h 3784177"/>
              <a:gd name="connsiteX102" fmla="*/ 445444 w 8037833"/>
              <a:gd name="connsiteY102" fmla="*/ 3764831 h 3784177"/>
              <a:gd name="connsiteX103" fmla="*/ 393295 w 8037833"/>
              <a:gd name="connsiteY103" fmla="*/ 3753097 h 3784177"/>
              <a:gd name="connsiteX104" fmla="*/ 339711 w 8037833"/>
              <a:gd name="connsiteY104" fmla="*/ 3718242 h 3784177"/>
              <a:gd name="connsiteX105" fmla="*/ 222239 w 8037833"/>
              <a:gd name="connsiteY105" fmla="*/ 3672335 h 3784177"/>
              <a:gd name="connsiteX106" fmla="*/ 163578 w 8037833"/>
              <a:gd name="connsiteY106" fmla="*/ 3656292 h 3784177"/>
              <a:gd name="connsiteX107" fmla="*/ 72220 w 8037833"/>
              <a:gd name="connsiteY107" fmla="*/ 3645272 h 3784177"/>
              <a:gd name="connsiteX108" fmla="*/ 44395 w 8037833"/>
              <a:gd name="connsiteY108" fmla="*/ 3639455 h 3784177"/>
              <a:gd name="connsiteX109" fmla="*/ 1962 w 8037833"/>
              <a:gd name="connsiteY109" fmla="*/ 3635948 h 3784177"/>
              <a:gd name="connsiteX110" fmla="*/ 0 w 8037833"/>
              <a:gd name="connsiteY110" fmla="*/ 3635261 h 3784177"/>
              <a:gd name="connsiteX111" fmla="*/ 0 w 8037833"/>
              <a:gd name="connsiteY11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85384 w 8037833"/>
              <a:gd name="connsiteY101" fmla="*/ 3726388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504085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11556 w 8037833"/>
              <a:gd name="connsiteY53" fmla="*/ 3729673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206642 w 8037833"/>
              <a:gd name="connsiteY89" fmla="*/ 3736384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78563 w 8037833"/>
              <a:gd name="connsiteY60" fmla="*/ 3694486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62769 w 8037833"/>
              <a:gd name="connsiteY70" fmla="*/ 3651848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8037833" h="3784177">
                <a:moveTo>
                  <a:pt x="0" y="12763"/>
                </a:moveTo>
                <a:lnTo>
                  <a:pt x="8037833" y="0"/>
                </a:lnTo>
                <a:lnTo>
                  <a:pt x="8037833" y="3123098"/>
                </a:lnTo>
                <a:lnTo>
                  <a:pt x="8034343" y="3122573"/>
                </a:lnTo>
                <a:cubicBezTo>
                  <a:pt x="7983474" y="3121603"/>
                  <a:pt x="7950774" y="3135358"/>
                  <a:pt x="7873273" y="3143820"/>
                </a:cubicBezTo>
                <a:cubicBezTo>
                  <a:pt x="7815955" y="3157300"/>
                  <a:pt x="7736505" y="3157529"/>
                  <a:pt x="7725050" y="3176697"/>
                </a:cubicBezTo>
                <a:cubicBezTo>
                  <a:pt x="7648512" y="3193606"/>
                  <a:pt x="7643300" y="3178029"/>
                  <a:pt x="7576893" y="3201588"/>
                </a:cubicBezTo>
                <a:cubicBezTo>
                  <a:pt x="7520245" y="3242172"/>
                  <a:pt x="7469878" y="3228579"/>
                  <a:pt x="7394769" y="3276296"/>
                </a:cubicBezTo>
                <a:cubicBezTo>
                  <a:pt x="7357768" y="3274736"/>
                  <a:pt x="7328904" y="3286613"/>
                  <a:pt x="7293055" y="3276425"/>
                </a:cubicBezTo>
                <a:cubicBezTo>
                  <a:pt x="7277199" y="3267084"/>
                  <a:pt x="7243628" y="3294904"/>
                  <a:pt x="7225028" y="3269266"/>
                </a:cubicBezTo>
                <a:cubicBezTo>
                  <a:pt x="7223645" y="3287895"/>
                  <a:pt x="7188542" y="3271541"/>
                  <a:pt x="7180777" y="3262890"/>
                </a:cubicBezTo>
                <a:cubicBezTo>
                  <a:pt x="7171770" y="3271019"/>
                  <a:pt x="7156637" y="3256184"/>
                  <a:pt x="7146896" y="3256975"/>
                </a:cubicBezTo>
                <a:cubicBezTo>
                  <a:pt x="7127629" y="3216232"/>
                  <a:pt x="7125488" y="3280164"/>
                  <a:pt x="7101771" y="3257015"/>
                </a:cubicBezTo>
                <a:cubicBezTo>
                  <a:pt x="7091351" y="3270846"/>
                  <a:pt x="7056023" y="3300186"/>
                  <a:pt x="7028065" y="3312694"/>
                </a:cubicBezTo>
                <a:cubicBezTo>
                  <a:pt x="6973069" y="3340015"/>
                  <a:pt x="6969266" y="3372516"/>
                  <a:pt x="6912506" y="3361478"/>
                </a:cubicBezTo>
                <a:cubicBezTo>
                  <a:pt x="6904521" y="3387853"/>
                  <a:pt x="6807293" y="3321424"/>
                  <a:pt x="6819463" y="3368624"/>
                </a:cubicBezTo>
                <a:cubicBezTo>
                  <a:pt x="6800520" y="3366318"/>
                  <a:pt x="6786640" y="3347534"/>
                  <a:pt x="6797198" y="3378256"/>
                </a:cubicBezTo>
                <a:lnTo>
                  <a:pt x="6687784" y="3376132"/>
                </a:lnTo>
                <a:cubicBezTo>
                  <a:pt x="6627134" y="3384700"/>
                  <a:pt x="6589262" y="3407309"/>
                  <a:pt x="6526982" y="3395855"/>
                </a:cubicBezTo>
                <a:cubicBezTo>
                  <a:pt x="6465982" y="3394483"/>
                  <a:pt x="6435204" y="3374346"/>
                  <a:pt x="6352283" y="3374762"/>
                </a:cubicBezTo>
                <a:cubicBezTo>
                  <a:pt x="6293888" y="3372097"/>
                  <a:pt x="6210346" y="3356471"/>
                  <a:pt x="6151276" y="3366439"/>
                </a:cubicBezTo>
                <a:cubicBezTo>
                  <a:pt x="6080563" y="3342600"/>
                  <a:pt x="6098061" y="3372084"/>
                  <a:pt x="6022263" y="3359057"/>
                </a:cubicBezTo>
                <a:cubicBezTo>
                  <a:pt x="5989123" y="3410585"/>
                  <a:pt x="5931322" y="3384912"/>
                  <a:pt x="5891274" y="3397681"/>
                </a:cubicBezTo>
                <a:cubicBezTo>
                  <a:pt x="5845239" y="3408862"/>
                  <a:pt x="5792317" y="3420977"/>
                  <a:pt x="5746050" y="3426142"/>
                </a:cubicBezTo>
                <a:cubicBezTo>
                  <a:pt x="5709404" y="3402923"/>
                  <a:pt x="5659139" y="3459917"/>
                  <a:pt x="5613670" y="3428671"/>
                </a:cubicBezTo>
                <a:cubicBezTo>
                  <a:pt x="5596941" y="3421144"/>
                  <a:pt x="5545141" y="3422095"/>
                  <a:pt x="5535334" y="3437044"/>
                </a:cubicBezTo>
                <a:cubicBezTo>
                  <a:pt x="5524532" y="3440286"/>
                  <a:pt x="5511933" y="3434991"/>
                  <a:pt x="5506940" y="3450999"/>
                </a:cubicBezTo>
                <a:cubicBezTo>
                  <a:pt x="5498692" y="3470265"/>
                  <a:pt x="5461008" y="3440518"/>
                  <a:pt x="5466372" y="3463245"/>
                </a:cubicBezTo>
                <a:cubicBezTo>
                  <a:pt x="5439614" y="3442862"/>
                  <a:pt x="5418331" y="3483220"/>
                  <a:pt x="5395833" y="3493194"/>
                </a:cubicBezTo>
                <a:cubicBezTo>
                  <a:pt x="5374758" y="3472971"/>
                  <a:pt x="5354436" y="3500114"/>
                  <a:pt x="5305325" y="3505200"/>
                </a:cubicBezTo>
                <a:cubicBezTo>
                  <a:pt x="5282149" y="3481812"/>
                  <a:pt x="5266154" y="3522676"/>
                  <a:pt x="5223043" y="3491664"/>
                </a:cubicBezTo>
                <a:cubicBezTo>
                  <a:pt x="5200154" y="3491478"/>
                  <a:pt x="5207329" y="3491346"/>
                  <a:pt x="5167992" y="3486279"/>
                </a:cubicBezTo>
                <a:cubicBezTo>
                  <a:pt x="5107971" y="3480838"/>
                  <a:pt x="5089784" y="3489924"/>
                  <a:pt x="5034489" y="3483520"/>
                </a:cubicBezTo>
                <a:cubicBezTo>
                  <a:pt x="4972450" y="3481234"/>
                  <a:pt x="4971120" y="3508066"/>
                  <a:pt x="4890003" y="3469874"/>
                </a:cubicBezTo>
                <a:cubicBezTo>
                  <a:pt x="4883619" y="3488080"/>
                  <a:pt x="4873972" y="3489465"/>
                  <a:pt x="4856654" y="3481880"/>
                </a:cubicBezTo>
                <a:cubicBezTo>
                  <a:pt x="4826649" y="3482096"/>
                  <a:pt x="4833746" y="3526606"/>
                  <a:pt x="4800711" y="3501441"/>
                </a:cubicBezTo>
                <a:cubicBezTo>
                  <a:pt x="4808694" y="3525119"/>
                  <a:pt x="4745093" y="3513953"/>
                  <a:pt x="4761569" y="3538103"/>
                </a:cubicBezTo>
                <a:cubicBezTo>
                  <a:pt x="4744478" y="3561060"/>
                  <a:pt x="4730992" y="3525632"/>
                  <a:pt x="4713734" y="3545724"/>
                </a:cubicBezTo>
                <a:cubicBezTo>
                  <a:pt x="4694993" y="3545439"/>
                  <a:pt x="4672479" y="3533026"/>
                  <a:pt x="4649120" y="3536392"/>
                </a:cubicBezTo>
                <a:cubicBezTo>
                  <a:pt x="4617081" y="3524764"/>
                  <a:pt x="4613909" y="3550370"/>
                  <a:pt x="4573578" y="3565923"/>
                </a:cubicBezTo>
                <a:cubicBezTo>
                  <a:pt x="4554559" y="3553131"/>
                  <a:pt x="4541305" y="3561025"/>
                  <a:pt x="4529117" y="3575592"/>
                </a:cubicBezTo>
                <a:cubicBezTo>
                  <a:pt x="4488096" y="3574977"/>
                  <a:pt x="4453361" y="3598310"/>
                  <a:pt x="4408641" y="3610000"/>
                </a:cubicBezTo>
                <a:cubicBezTo>
                  <a:pt x="4359520" y="3631497"/>
                  <a:pt x="4386585" y="3626629"/>
                  <a:pt x="4356402" y="3642792"/>
                </a:cubicBezTo>
                <a:lnTo>
                  <a:pt x="4270245" y="3665789"/>
                </a:lnTo>
                <a:lnTo>
                  <a:pt x="4208725" y="3678132"/>
                </a:lnTo>
                <a:lnTo>
                  <a:pt x="4191289" y="3702380"/>
                </a:lnTo>
                <a:lnTo>
                  <a:pt x="4191039" y="3702831"/>
                </a:lnTo>
                <a:lnTo>
                  <a:pt x="4153651" y="3706181"/>
                </a:lnTo>
                <a:cubicBezTo>
                  <a:pt x="4133767" y="3711128"/>
                  <a:pt x="4094301" y="3726234"/>
                  <a:pt x="4071732" y="3732513"/>
                </a:cubicBezTo>
                <a:cubicBezTo>
                  <a:pt x="4051251" y="3727949"/>
                  <a:pt x="4038650" y="3707633"/>
                  <a:pt x="4045924" y="3739404"/>
                </a:cubicBezTo>
                <a:cubicBezTo>
                  <a:pt x="4039196" y="3738807"/>
                  <a:pt x="4035086" y="3741389"/>
                  <a:pt x="4032171" y="3745523"/>
                </a:cubicBezTo>
                <a:lnTo>
                  <a:pt x="4011556" y="3729673"/>
                </a:lnTo>
                <a:lnTo>
                  <a:pt x="3985774" y="3736547"/>
                </a:lnTo>
                <a:lnTo>
                  <a:pt x="3979769" y="3738769"/>
                </a:lnTo>
                <a:lnTo>
                  <a:pt x="3934671" y="3723339"/>
                </a:lnTo>
                <a:lnTo>
                  <a:pt x="3930274" y="3717148"/>
                </a:lnTo>
                <a:cubicBezTo>
                  <a:pt x="3925557" y="3713336"/>
                  <a:pt x="3918845" y="3711571"/>
                  <a:pt x="3907660" y="3714456"/>
                </a:cubicBezTo>
                <a:lnTo>
                  <a:pt x="3905087" y="3716098"/>
                </a:lnTo>
                <a:lnTo>
                  <a:pt x="3886347" y="3706620"/>
                </a:lnTo>
                <a:cubicBezTo>
                  <a:pt x="3880298" y="3702306"/>
                  <a:pt x="3815582" y="3696877"/>
                  <a:pt x="3811197" y="3689905"/>
                </a:cubicBezTo>
                <a:cubicBezTo>
                  <a:pt x="3740331" y="3707163"/>
                  <a:pt x="3735452" y="3676537"/>
                  <a:pt x="3666696" y="3681132"/>
                </a:cubicBezTo>
                <a:cubicBezTo>
                  <a:pt x="3607148" y="3634465"/>
                  <a:pt x="3569589" y="3662889"/>
                  <a:pt x="3516210" y="3656091"/>
                </a:cubicBezTo>
                <a:cubicBezTo>
                  <a:pt x="3465369" y="3651308"/>
                  <a:pt x="3441828" y="3666410"/>
                  <a:pt x="3373519" y="3665785"/>
                </a:cubicBezTo>
                <a:cubicBezTo>
                  <a:pt x="3301144" y="3655607"/>
                  <a:pt x="3195679" y="3661016"/>
                  <a:pt x="3114267" y="3638983"/>
                </a:cubicBezTo>
                <a:cubicBezTo>
                  <a:pt x="3050301" y="3631891"/>
                  <a:pt x="3050080" y="3637135"/>
                  <a:pt x="3025324" y="3636584"/>
                </a:cubicBezTo>
                <a:cubicBezTo>
                  <a:pt x="3017092" y="3639607"/>
                  <a:pt x="2973615" y="3630768"/>
                  <a:pt x="2965734" y="3635676"/>
                </a:cubicBezTo>
                <a:lnTo>
                  <a:pt x="2961603" y="3638221"/>
                </a:lnTo>
                <a:lnTo>
                  <a:pt x="2944959" y="3639723"/>
                </a:lnTo>
                <a:lnTo>
                  <a:pt x="2940402" y="3651000"/>
                </a:lnTo>
                <a:lnTo>
                  <a:pt x="2884777" y="3660775"/>
                </a:lnTo>
                <a:cubicBezTo>
                  <a:pt x="2847798" y="3633323"/>
                  <a:pt x="2816224" y="3666073"/>
                  <a:pt x="2750902" y="3665203"/>
                </a:cubicBezTo>
                <a:cubicBezTo>
                  <a:pt x="2733591" y="3655721"/>
                  <a:pt x="2664700" y="3632640"/>
                  <a:pt x="2651827" y="3646306"/>
                </a:cubicBezTo>
                <a:cubicBezTo>
                  <a:pt x="2639507" y="3648229"/>
                  <a:pt x="2626416" y="3641459"/>
                  <a:pt x="2618680" y="3656755"/>
                </a:cubicBezTo>
                <a:cubicBezTo>
                  <a:pt x="2606912" y="3674893"/>
                  <a:pt x="2569710" y="3640834"/>
                  <a:pt x="2572404" y="3664043"/>
                </a:cubicBezTo>
                <a:cubicBezTo>
                  <a:pt x="2539908" y="3664264"/>
                  <a:pt x="2468909" y="3658244"/>
                  <a:pt x="2423704" y="3658079"/>
                </a:cubicBezTo>
                <a:cubicBezTo>
                  <a:pt x="2401541" y="3632076"/>
                  <a:pt x="2336245" y="3667858"/>
                  <a:pt x="2301172" y="3663053"/>
                </a:cubicBezTo>
                <a:cubicBezTo>
                  <a:pt x="2270382" y="3664836"/>
                  <a:pt x="2267443" y="3678406"/>
                  <a:pt x="2231055" y="3673230"/>
                </a:cubicBezTo>
                <a:cubicBezTo>
                  <a:pt x="2166181" y="3668829"/>
                  <a:pt x="2142671" y="3658345"/>
                  <a:pt x="2082844" y="3645349"/>
                </a:cubicBezTo>
                <a:cubicBezTo>
                  <a:pt x="2015031" y="3635633"/>
                  <a:pt x="2014280" y="3649098"/>
                  <a:pt x="1938480" y="3632600"/>
                </a:cubicBezTo>
                <a:cubicBezTo>
                  <a:pt x="1920997" y="3627656"/>
                  <a:pt x="1878559" y="3627872"/>
                  <a:pt x="1860608" y="3618261"/>
                </a:cubicBezTo>
                <a:cubicBezTo>
                  <a:pt x="1835500" y="3623550"/>
                  <a:pt x="1732415" y="3629919"/>
                  <a:pt x="1704758" y="3637625"/>
                </a:cubicBezTo>
                <a:cubicBezTo>
                  <a:pt x="1665493" y="3642494"/>
                  <a:pt x="1699638" y="3634297"/>
                  <a:pt x="1664576" y="3638572"/>
                </a:cubicBezTo>
                <a:cubicBezTo>
                  <a:pt x="1631025" y="3623179"/>
                  <a:pt x="1623938" y="3648223"/>
                  <a:pt x="1577459" y="3658824"/>
                </a:cubicBezTo>
                <a:cubicBezTo>
                  <a:pt x="1558372" y="3643840"/>
                  <a:pt x="1542705" y="3650086"/>
                  <a:pt x="1527269" y="3663088"/>
                </a:cubicBezTo>
                <a:cubicBezTo>
                  <a:pt x="1482304" y="3657554"/>
                  <a:pt x="1440875" y="3676551"/>
                  <a:pt x="1390118" y="3682789"/>
                </a:cubicBezTo>
                <a:cubicBezTo>
                  <a:pt x="1335668" y="3664499"/>
                  <a:pt x="1322763" y="3706607"/>
                  <a:pt x="1268521" y="3713114"/>
                </a:cubicBezTo>
                <a:cubicBezTo>
                  <a:pt x="1221719" y="3743578"/>
                  <a:pt x="1232376" y="3739345"/>
                  <a:pt x="1186863" y="3736384"/>
                </a:cubicBezTo>
                <a:cubicBezTo>
                  <a:pt x="1144916" y="3732620"/>
                  <a:pt x="1160518" y="3788811"/>
                  <a:pt x="1073929" y="3776166"/>
                </a:cubicBezTo>
                <a:cubicBezTo>
                  <a:pt x="1067541" y="3770370"/>
                  <a:pt x="1037785" y="3776256"/>
                  <a:pt x="1039167" y="3784177"/>
                </a:cubicBezTo>
                <a:cubicBezTo>
                  <a:pt x="1031939" y="3781717"/>
                  <a:pt x="991014" y="3757614"/>
                  <a:pt x="989223" y="3770303"/>
                </a:cubicBezTo>
                <a:cubicBezTo>
                  <a:pt x="952800" y="3771798"/>
                  <a:pt x="940354" y="3773288"/>
                  <a:pt x="907906" y="3757678"/>
                </a:cubicBezTo>
                <a:cubicBezTo>
                  <a:pt x="889095" y="3752752"/>
                  <a:pt x="883898" y="3755894"/>
                  <a:pt x="833137" y="3744175"/>
                </a:cubicBezTo>
                <a:cubicBezTo>
                  <a:pt x="796341" y="3755808"/>
                  <a:pt x="789110" y="3730978"/>
                  <a:pt x="742042" y="3747612"/>
                </a:cubicBezTo>
                <a:cubicBezTo>
                  <a:pt x="717806" y="3746591"/>
                  <a:pt x="677954" y="3751976"/>
                  <a:pt x="659460" y="3740429"/>
                </a:cubicBezTo>
                <a:cubicBezTo>
                  <a:pt x="630609" y="3788461"/>
                  <a:pt x="587162" y="3738081"/>
                  <a:pt x="556552" y="3739124"/>
                </a:cubicBezTo>
                <a:cubicBezTo>
                  <a:pt x="512191" y="3741235"/>
                  <a:pt x="421524" y="3729868"/>
                  <a:pt x="385384" y="3726388"/>
                </a:cubicBezTo>
                <a:cubicBezTo>
                  <a:pt x="371829" y="3727776"/>
                  <a:pt x="368220" y="3731702"/>
                  <a:pt x="339711" y="3718242"/>
                </a:cubicBezTo>
                <a:cubicBezTo>
                  <a:pt x="302559" y="3699664"/>
                  <a:pt x="266533" y="3688299"/>
                  <a:pt x="222239" y="3672335"/>
                </a:cubicBezTo>
                <a:cubicBezTo>
                  <a:pt x="210647" y="3639657"/>
                  <a:pt x="164789" y="3691878"/>
                  <a:pt x="163578" y="3656292"/>
                </a:cubicBezTo>
                <a:cubicBezTo>
                  <a:pt x="143579" y="3679822"/>
                  <a:pt x="105972" y="3643221"/>
                  <a:pt x="72220" y="3645272"/>
                </a:cubicBezTo>
                <a:cubicBezTo>
                  <a:pt x="65331" y="3629421"/>
                  <a:pt x="57584" y="3630437"/>
                  <a:pt x="44395" y="3639455"/>
                </a:cubicBezTo>
                <a:cubicBezTo>
                  <a:pt x="30887" y="3640873"/>
                  <a:pt x="16617" y="3639423"/>
                  <a:pt x="1962" y="3635948"/>
                </a:cubicBezTo>
                <a:lnTo>
                  <a:pt x="0" y="3635261"/>
                </a:lnTo>
                <a:lnTo>
                  <a:pt x="0" y="1276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B2090-0743-7C97-798D-6F0DC16339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7924" y="1960280"/>
            <a:ext cx="7127248" cy="2151645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Identify the political/ideological influences on the campaigns of an activist organisation of your choosing.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5587D6-C927-BFFA-5FCD-0B69DABEB1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7930" y="5542919"/>
            <a:ext cx="7076141" cy="6042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Student Number: 2204887</a:t>
            </a:r>
          </a:p>
          <a:p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Module Code: ECAY6006</a:t>
            </a:r>
          </a:p>
          <a:p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Assessment 2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6AA9F379-605C-48FC-AA29-73D66713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900998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42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B0ACF-A7FD-07BE-0DC4-72FED50FE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0766E-35EE-5087-99C1-A3DA65124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1196" y="2548470"/>
            <a:ext cx="8902830" cy="3979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Analyse the ideological influence of Extinction Rebellion (XR) on the public.</a:t>
            </a:r>
            <a:endParaRPr lang="en-GB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Explore the publics influence on XR.</a:t>
            </a:r>
            <a:endParaRPr lang="en-GB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Explore the relationship between XR and UK legislation.</a:t>
            </a: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Apply Bronfenbrenner's Ecological Systems Theory in relation to XR levels of influence within society. </a:t>
            </a:r>
          </a:p>
          <a:p>
            <a:pPr>
              <a:buFont typeface="Courier New" panose="020B0604020202020204" pitchFamily="34" charset="0"/>
              <a:buChar char="o"/>
            </a:pPr>
            <a:endParaRPr lang="en-GB" sz="20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2000" dirty="0">
              <a:latin typeface="Times New Roman"/>
              <a:cs typeface="Times New Roman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615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38D2F-9E07-ADD5-AD45-EB64E29ED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Extinction Rebellion (XR): Who are </a:t>
            </a:r>
            <a:r>
              <a:rPr lang="en-GB" dirty="0">
                <a:latin typeface="Times New Roman"/>
                <a:cs typeface="Times New Roman"/>
              </a:rPr>
              <a:t>they?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B40E5-94A8-FF35-750E-A7E71E1D9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208" y="2618014"/>
            <a:ext cx="4958966" cy="3917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Founded in 2018 in London.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Aims to </a:t>
            </a:r>
            <a:r>
              <a:rPr lang="en-GB" sz="2000" dirty="0">
                <a:latin typeface="Times New Roman"/>
                <a:cs typeface="Times New Roman"/>
              </a:rPr>
              <a:t>reverse the climate and ecological crisis. </a:t>
            </a: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Climate change impacts every area of society; economic, social and environmental.</a:t>
            </a:r>
            <a:r>
              <a:rPr lang="en-GB" sz="2000" dirty="0">
                <a:latin typeface="Times New Roman"/>
                <a:cs typeface="Times New Roman"/>
              </a:rPr>
              <a:t> 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Uses nonviolent civil disobedience.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1,080 local, national and regional groups.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 40 countries following their example.</a:t>
            </a:r>
            <a:endParaRPr lang="en-GB"/>
          </a:p>
          <a:p>
            <a:pPr marL="0" indent="0">
              <a:buNone/>
            </a:pPr>
            <a:r>
              <a:rPr lang="en-GB" sz="2000" dirty="0">
                <a:latin typeface="Times New Roman"/>
                <a:cs typeface="Times New Roman"/>
              </a:rPr>
              <a:t>(Extinction Rebellion, 2025a,np; UN, 2023, </a:t>
            </a:r>
            <a:r>
              <a:rPr lang="en-GB" sz="2000">
                <a:latin typeface="Times New Roman"/>
                <a:cs typeface="Times New Roman"/>
              </a:rPr>
              <a:t>np).</a:t>
            </a:r>
            <a:endParaRPr lang="en-GB"/>
          </a:p>
        </p:txBody>
      </p:sp>
      <p:pic>
        <p:nvPicPr>
          <p:cNvPr id="4" name="Picture 3" descr="extinction rebllion">
            <a:extLst>
              <a:ext uri="{FF2B5EF4-FFF2-40B4-BE49-F238E27FC236}">
                <a16:creationId xmlns:a16="http://schemas.microsoft.com/office/drawing/2014/main" id="{F6A6A96C-C78C-70E6-9DA8-9EC1EC1686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584421"/>
            <a:ext cx="4788505" cy="2956901"/>
          </a:xfrm>
          <a:prstGeom prst="rect">
            <a:avLst/>
          </a:prstGeom>
        </p:spPr>
      </p:pic>
      <p:sp>
        <p:nvSpPr>
          <p:cNvPr id="59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3F679A-E86E-F037-C089-81CC0A94F94D}"/>
              </a:ext>
            </a:extLst>
          </p:cNvPr>
          <p:cNvSpPr txBox="1"/>
          <p:nvPr/>
        </p:nvSpPr>
        <p:spPr>
          <a:xfrm>
            <a:off x="10171417" y="5714995"/>
            <a:ext cx="316926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(UCL, 2019, np).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296C31-BD4F-185D-3A1B-D57215314987}"/>
              </a:ext>
            </a:extLst>
          </p:cNvPr>
          <p:cNvSpPr txBox="1"/>
          <p:nvPr/>
        </p:nvSpPr>
        <p:spPr>
          <a:xfrm>
            <a:off x="8989892" y="2198408"/>
            <a:ext cx="504404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 dirty="0">
                <a:latin typeface="Times New Roman"/>
                <a:cs typeface="Times New Roman"/>
              </a:rPr>
              <a:t>Image 1: Extinction Rebellion Lectures.</a:t>
            </a:r>
          </a:p>
        </p:txBody>
      </p:sp>
    </p:spTree>
    <p:extLst>
      <p:ext uri="{BB962C8B-B14F-4D97-AF65-F5344CB8AC3E}">
        <p14:creationId xmlns:p14="http://schemas.microsoft.com/office/powerpoint/2010/main" val="988751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E40EF-704B-C047-F7F6-C80A95EBF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Three Demands: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48824-0A84-C527-3453-11E0B960D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sz="1600" b="1" dirty="0">
                <a:latin typeface="Times New Roman"/>
                <a:cs typeface="Times New Roman"/>
              </a:rPr>
              <a:t>Truth: </a:t>
            </a:r>
            <a:r>
              <a:rPr lang="en-GB" sz="1600" dirty="0">
                <a:latin typeface="Times New Roman"/>
                <a:cs typeface="Times New Roman"/>
              </a:rPr>
              <a:t>Organisations and institutions must be transparent in communicating the extent of the crisis. Transparent in the need of social, economic and political change.</a:t>
            </a:r>
            <a:endParaRPr lang="en-US" sz="1600" dirty="0">
              <a:latin typeface="Times New Roman"/>
              <a:cs typeface="Times New Roman"/>
            </a:endParaRPr>
          </a:p>
          <a:p>
            <a:pPr marL="514350" indent="-514350">
              <a:buAutoNum type="arabicPeriod"/>
            </a:pPr>
            <a:r>
              <a:rPr lang="en-GB" sz="1600" b="1" dirty="0">
                <a:latin typeface="Times New Roman"/>
                <a:cs typeface="Times New Roman"/>
              </a:rPr>
              <a:t>Action: </a:t>
            </a:r>
            <a:r>
              <a:rPr lang="en-GB" sz="1600" dirty="0">
                <a:latin typeface="Times New Roman"/>
                <a:cs typeface="Times New Roman"/>
              </a:rPr>
              <a:t>Society must take action to reduce carbon emissions to net zero by 2025. Take action to protect and repair nature by using a different societal paradigm. </a:t>
            </a:r>
          </a:p>
          <a:p>
            <a:pPr marL="514350" indent="-514350">
              <a:buAutoNum type="arabicPeriod"/>
            </a:pPr>
            <a:r>
              <a:rPr lang="en-GB" sz="1600" b="1" dirty="0">
                <a:latin typeface="Times New Roman"/>
                <a:cs typeface="Times New Roman"/>
              </a:rPr>
              <a:t>To Decide Together: </a:t>
            </a:r>
            <a:r>
              <a:rPr lang="en-GB" sz="1600" dirty="0">
                <a:latin typeface="Times New Roman"/>
                <a:cs typeface="Times New Roman"/>
              </a:rPr>
              <a:t>'Participation, transparency and fairness' is essential to the cause; the 'ordinary' people are needed to create sustainable change.</a:t>
            </a:r>
          </a:p>
          <a:p>
            <a:pPr marL="0" indent="0">
              <a:buNone/>
            </a:pPr>
            <a:r>
              <a:rPr lang="en-GB" sz="1600" dirty="0">
                <a:latin typeface="Times New Roman"/>
                <a:cs typeface="Times New Roman"/>
              </a:rPr>
              <a:t>(Extinction Rebellion, 2025a, np).</a:t>
            </a:r>
          </a:p>
          <a:p>
            <a:pPr>
              <a:buAutoNum type="arabicPeriod"/>
            </a:pPr>
            <a:endParaRPr lang="en-GB" sz="1600"/>
          </a:p>
        </p:txBody>
      </p:sp>
      <p:pic>
        <p:nvPicPr>
          <p:cNvPr id="4" name="Picture 3" descr="A banner on a bridge over water&#10;&#10;AI-generated content may be incorrect.">
            <a:extLst>
              <a:ext uri="{FF2B5EF4-FFF2-40B4-BE49-F238E27FC236}">
                <a16:creationId xmlns:a16="http://schemas.microsoft.com/office/drawing/2014/main" id="{08C48EE0-E07B-107C-C589-D71167746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1858917"/>
            <a:ext cx="4737650" cy="31623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B6060D-0ED1-7543-0C69-CEF283A95AD4}"/>
              </a:ext>
            </a:extLst>
          </p:cNvPr>
          <p:cNvSpPr txBox="1"/>
          <p:nvPr/>
        </p:nvSpPr>
        <p:spPr>
          <a:xfrm>
            <a:off x="6881549" y="1487931"/>
            <a:ext cx="530912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 dirty="0">
                <a:latin typeface="Times New Roman"/>
                <a:cs typeface="Times New Roman"/>
              </a:rPr>
              <a:t>Image 2: BREAKING: Extinction Rebellion drop huge banner off Tower Bridge on eve of Rebellion in London.</a:t>
            </a:r>
            <a:endParaRPr lang="en-US" sz="1200" i="1" dirty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283802-8389-B9F4-0EC4-18245CF4191B}"/>
              </a:ext>
            </a:extLst>
          </p:cNvPr>
          <p:cNvSpPr txBox="1"/>
          <p:nvPr/>
        </p:nvSpPr>
        <p:spPr>
          <a:xfrm>
            <a:off x="9534267" y="5135170"/>
            <a:ext cx="482085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(Extinction Rebellion, 2022a,np).</a:t>
            </a:r>
          </a:p>
        </p:txBody>
      </p:sp>
    </p:spTree>
    <p:extLst>
      <p:ext uri="{BB962C8B-B14F-4D97-AF65-F5344CB8AC3E}">
        <p14:creationId xmlns:p14="http://schemas.microsoft.com/office/powerpoint/2010/main" val="1082332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F36D2-B1CA-4AFC-946B-4239D1CF9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/>
                <a:cs typeface="Times New Roman"/>
              </a:rPr>
              <a:t>Bronfenbrenner's Ecological Systems Theory: </a:t>
            </a:r>
          </a:p>
        </p:txBody>
      </p:sp>
      <p:pic>
        <p:nvPicPr>
          <p:cNvPr id="4" name="Content Placeholder 3" descr="A diagram illustrating Bronfenbrenner's ecological systems theory. concentric circles outlining the different system from chronosystem to the individual in the middle, and labels of what encompasses each system.">
            <a:extLst>
              <a:ext uri="{FF2B5EF4-FFF2-40B4-BE49-F238E27FC236}">
                <a16:creationId xmlns:a16="http://schemas.microsoft.com/office/drawing/2014/main" id="{76FD8DCD-E2EC-778C-8A3F-41D3E0BB69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200" y="1792495"/>
            <a:ext cx="4715772" cy="470472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92AC05-1FB9-403C-ECA2-B9F3EDE19B0F}"/>
              </a:ext>
            </a:extLst>
          </p:cNvPr>
          <p:cNvSpPr txBox="1"/>
          <p:nvPr/>
        </p:nvSpPr>
        <p:spPr>
          <a:xfrm>
            <a:off x="220783" y="1429012"/>
            <a:ext cx="565340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>
                <a:latin typeface="Times New Roman"/>
                <a:cs typeface="Times New Roman"/>
              </a:rPr>
              <a:t>Image 3: Bronfenbrenner's Ecological Systems Theory developed by </a:t>
            </a:r>
            <a:r>
              <a:rPr lang="en-GB" sz="1400" i="1" err="1">
                <a:latin typeface="Times New Roman"/>
                <a:cs typeface="Times New Roman"/>
              </a:rPr>
              <a:t>SimplyPsychology</a:t>
            </a:r>
            <a:r>
              <a:rPr lang="en-GB" sz="1400" i="1" dirty="0">
                <a:latin typeface="Times New Roman"/>
                <a:cs typeface="Times New Roman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9DD953-F3F6-1671-43F8-0C49F2B7140F}"/>
              </a:ext>
            </a:extLst>
          </p:cNvPr>
          <p:cNvSpPr txBox="1"/>
          <p:nvPr/>
        </p:nvSpPr>
        <p:spPr>
          <a:xfrm>
            <a:off x="2607" y="6500449"/>
            <a:ext cx="472041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Times New Roman"/>
                <a:cs typeface="Times New Roman"/>
              </a:rPr>
              <a:t>(</a:t>
            </a:r>
            <a:r>
              <a:rPr lang="en-GB" sz="1400" err="1">
                <a:latin typeface="Times New Roman"/>
                <a:cs typeface="Times New Roman"/>
              </a:rPr>
              <a:t>SimplyPsychology</a:t>
            </a:r>
            <a:r>
              <a:rPr lang="en-GB" sz="1400" dirty="0">
                <a:latin typeface="Times New Roman"/>
                <a:cs typeface="Times New Roman"/>
              </a:rPr>
              <a:t>, 2024,np).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60D1FB-0F22-516B-997B-F917B56E8F89}"/>
              </a:ext>
            </a:extLst>
          </p:cNvPr>
          <p:cNvSpPr txBox="1"/>
          <p:nvPr/>
        </p:nvSpPr>
        <p:spPr>
          <a:xfrm>
            <a:off x="5238453" y="1691728"/>
            <a:ext cx="6709715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Times New Roman"/>
              <a:cs typeface="Times New Roman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Times New Roman"/>
                <a:cs typeface="Times New Roman"/>
              </a:rPr>
              <a:t>Microsystem:</a:t>
            </a:r>
            <a:r>
              <a:rPr lang="en-GB" dirty="0">
                <a:latin typeface="Times New Roman"/>
                <a:cs typeface="Times New Roman"/>
              </a:rPr>
              <a:t> Experiences and influences that directly impact the individual (family, friend).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Times New Roman"/>
                <a:cs typeface="Times New Roman"/>
              </a:rPr>
              <a:t>Mesosystem:</a:t>
            </a:r>
            <a:r>
              <a:rPr lang="en-GB" dirty="0">
                <a:latin typeface="Times New Roman"/>
                <a:cs typeface="Times New Roman"/>
              </a:rPr>
              <a:t> Interactions with other microsystems (experiences within the home and how they affect interactions in larger systems).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pPr marL="342900" indent="-342900">
              <a:buFont typeface="Courier New"/>
              <a:buChar char="o"/>
            </a:pPr>
            <a:r>
              <a:rPr lang="en-GB" b="1" err="1">
                <a:latin typeface="Times New Roman"/>
                <a:cs typeface="Times New Roman"/>
              </a:rPr>
              <a:t>Exosystem</a:t>
            </a:r>
            <a:r>
              <a:rPr lang="en-GB" b="1" dirty="0">
                <a:latin typeface="Times New Roman"/>
                <a:cs typeface="Times New Roman"/>
              </a:rPr>
              <a:t>:</a:t>
            </a:r>
            <a:r>
              <a:rPr lang="en-GB" dirty="0">
                <a:latin typeface="Times New Roman"/>
                <a:cs typeface="Times New Roman"/>
              </a:rPr>
              <a:t> Influences from larger, formal structures (media, local governments).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Times New Roman"/>
                <a:cs typeface="Times New Roman"/>
              </a:rPr>
              <a:t>Macrosystem: </a:t>
            </a:r>
            <a:r>
              <a:rPr lang="en-GB" dirty="0">
                <a:latin typeface="Times New Roman"/>
                <a:cs typeface="Times New Roman"/>
              </a:rPr>
              <a:t>Cultural and social elements which influence an individual.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Times New Roman"/>
                <a:cs typeface="Times New Roman"/>
              </a:rPr>
              <a:t>Chronosystem: </a:t>
            </a:r>
            <a:r>
              <a:rPr lang="en-GB" dirty="0">
                <a:latin typeface="Times New Roman"/>
                <a:cs typeface="Times New Roman"/>
              </a:rPr>
              <a:t>Ageing and the influence this has on an individual's views.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cs typeface="Times New Roman"/>
              </a:rPr>
              <a:t>(Bronfenbrenner, 1977, pp.514-516).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108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1026190-6B62-46DB-B5FF-9E0FF9BDC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DA0389-D66E-4727-8EFB-E60E6C412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4693" y="870265"/>
            <a:ext cx="9662615" cy="1603018"/>
          </a:xfrm>
          <a:custGeom>
            <a:avLst/>
            <a:gdLst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4055448 w 9662615"/>
              <a:gd name="connsiteY72" fmla="*/ 1528913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86537 w 9662615"/>
              <a:gd name="connsiteY72" fmla="*/ 1523612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78036 w 9662615"/>
              <a:gd name="connsiteY92" fmla="*/ 1520645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89320 w 9662615"/>
              <a:gd name="connsiteY68" fmla="*/ 1534660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921303 w 9662615"/>
              <a:gd name="connsiteY56" fmla="*/ 1575379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082104 w 9662615"/>
              <a:gd name="connsiteY49" fmla="*/ 1547781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26564 w 9662615"/>
              <a:gd name="connsiteY53" fmla="*/ 1545376 h 1598136"/>
              <a:gd name="connsiteX54" fmla="*/ 4969433 w 9662615"/>
              <a:gd name="connsiteY54" fmla="*/ 1540263 h 1598136"/>
              <a:gd name="connsiteX55" fmla="*/ 4921303 w 9662615"/>
              <a:gd name="connsiteY55" fmla="*/ 1575379 h 1598136"/>
              <a:gd name="connsiteX56" fmla="*/ 4863775 w 9662615"/>
              <a:gd name="connsiteY56" fmla="*/ 1562633 h 1598136"/>
              <a:gd name="connsiteX57" fmla="*/ 4847242 w 9662615"/>
              <a:gd name="connsiteY57" fmla="*/ 1565435 h 1598136"/>
              <a:gd name="connsiteX58" fmla="*/ 4856839 w 9662615"/>
              <a:gd name="connsiteY58" fmla="*/ 1598136 h 1598136"/>
              <a:gd name="connsiteX59" fmla="*/ 4791466 w 9662615"/>
              <a:gd name="connsiteY59" fmla="*/ 1561324 h 1598136"/>
              <a:gd name="connsiteX60" fmla="*/ 4784247 w 9662615"/>
              <a:gd name="connsiteY60" fmla="*/ 1562342 h 1598136"/>
              <a:gd name="connsiteX61" fmla="*/ 4748477 w 9662615"/>
              <a:gd name="connsiteY61" fmla="*/ 1556925 h 1598136"/>
              <a:gd name="connsiteX62" fmla="*/ 4730033 w 9662615"/>
              <a:gd name="connsiteY62" fmla="*/ 1555274 h 1598136"/>
              <a:gd name="connsiteX63" fmla="*/ 4724747 w 9662615"/>
              <a:gd name="connsiteY63" fmla="*/ 1552439 h 1598136"/>
              <a:gd name="connsiteX64" fmla="*/ 4697562 w 9662615"/>
              <a:gd name="connsiteY64" fmla="*/ 1551206 h 1598136"/>
              <a:gd name="connsiteX65" fmla="*/ 4662664 w 9662615"/>
              <a:gd name="connsiteY65" fmla="*/ 1573162 h 1598136"/>
              <a:gd name="connsiteX66" fmla="*/ 4603028 w 9662615"/>
              <a:gd name="connsiteY66" fmla="*/ 1568821 h 1598136"/>
              <a:gd name="connsiteX67" fmla="*/ 4541612 w 9662615"/>
              <a:gd name="connsiteY67" fmla="*/ 1545262 h 1598136"/>
              <a:gd name="connsiteX68" fmla="*/ 4422155 w 9662615"/>
              <a:gd name="connsiteY68" fmla="*/ 1542059 h 1598136"/>
              <a:gd name="connsiteX69" fmla="*/ 4221826 w 9662615"/>
              <a:gd name="connsiteY69" fmla="*/ 1508923 h 1598136"/>
              <a:gd name="connsiteX70" fmla="*/ 4096601 w 9662615"/>
              <a:gd name="connsiteY70" fmla="*/ 1521563 h 1598136"/>
              <a:gd name="connsiteX71" fmla="*/ 3970635 w 9662615"/>
              <a:gd name="connsiteY71" fmla="*/ 1544815 h 1598136"/>
              <a:gd name="connsiteX72" fmla="*/ 3833906 w 9662615"/>
              <a:gd name="connsiteY72" fmla="*/ 1516637 h 1598136"/>
              <a:gd name="connsiteX73" fmla="*/ 3696258 w 9662615"/>
              <a:gd name="connsiteY73" fmla="*/ 1537563 h 1598136"/>
              <a:gd name="connsiteX74" fmla="*/ 3594070 w 9662615"/>
              <a:gd name="connsiteY74" fmla="*/ 1509422 h 1598136"/>
              <a:gd name="connsiteX75" fmla="*/ 3565233 w 9662615"/>
              <a:gd name="connsiteY75" fmla="*/ 1515122 h 1598136"/>
              <a:gd name="connsiteX76" fmla="*/ 3560267 w 9662615"/>
              <a:gd name="connsiteY76" fmla="*/ 1516288 h 1598136"/>
              <a:gd name="connsiteX77" fmla="*/ 3540258 w 9662615"/>
              <a:gd name="connsiteY77" fmla="*/ 1516976 h 1598136"/>
              <a:gd name="connsiteX78" fmla="*/ 3534780 w 9662615"/>
              <a:gd name="connsiteY78" fmla="*/ 1522141 h 1598136"/>
              <a:gd name="connsiteX79" fmla="*/ 3504783 w 9662615"/>
              <a:gd name="connsiteY79" fmla="*/ 1526739 h 1598136"/>
              <a:gd name="connsiteX80" fmla="*/ 3430805 w 9662615"/>
              <a:gd name="connsiteY80" fmla="*/ 1542521 h 1598136"/>
              <a:gd name="connsiteX81" fmla="*/ 3292707 w 9662615"/>
              <a:gd name="connsiteY81" fmla="*/ 1520490 h 1598136"/>
              <a:gd name="connsiteX82" fmla="*/ 3187872 w 9662615"/>
              <a:gd name="connsiteY82" fmla="*/ 1519991 h 1598136"/>
              <a:gd name="connsiteX83" fmla="*/ 3148026 w 9662615"/>
              <a:gd name="connsiteY83" fmla="*/ 1524777 h 1598136"/>
              <a:gd name="connsiteX84" fmla="*/ 3092394 w 9662615"/>
              <a:gd name="connsiteY84" fmla="*/ 1528115 h 1598136"/>
              <a:gd name="connsiteX85" fmla="*/ 2994200 w 9662615"/>
              <a:gd name="connsiteY85" fmla="*/ 1537857 h 1598136"/>
              <a:gd name="connsiteX86" fmla="*/ 2862301 w 9662615"/>
              <a:gd name="connsiteY86" fmla="*/ 1544250 h 1598136"/>
              <a:gd name="connsiteX87" fmla="*/ 2766335 w 9662615"/>
              <a:gd name="connsiteY87" fmla="*/ 1527662 h 1598136"/>
              <a:gd name="connsiteX88" fmla="*/ 2757836 w 9662615"/>
              <a:gd name="connsiteY88" fmla="*/ 1531371 h 1598136"/>
              <a:gd name="connsiteX89" fmla="*/ 2691555 w 9662615"/>
              <a:gd name="connsiteY89" fmla="*/ 1530283 h 1598136"/>
              <a:gd name="connsiteX90" fmla="*/ 2491676 w 9662615"/>
              <a:gd name="connsiteY90" fmla="*/ 1500859 h 1598136"/>
              <a:gd name="connsiteX91" fmla="*/ 2378036 w 9662615"/>
              <a:gd name="connsiteY91" fmla="*/ 1520645 h 1598136"/>
              <a:gd name="connsiteX92" fmla="*/ 2284269 w 9662615"/>
              <a:gd name="connsiteY92" fmla="*/ 1503068 h 1598136"/>
              <a:gd name="connsiteX93" fmla="*/ 2207104 w 9662615"/>
              <a:gd name="connsiteY93" fmla="*/ 1508888 h 1598136"/>
              <a:gd name="connsiteX94" fmla="*/ 2149226 w 9662615"/>
              <a:gd name="connsiteY94" fmla="*/ 1523409 h 1598136"/>
              <a:gd name="connsiteX95" fmla="*/ 2084783 w 9662615"/>
              <a:gd name="connsiteY95" fmla="*/ 1524245 h 1598136"/>
              <a:gd name="connsiteX96" fmla="*/ 2070075 w 9662615"/>
              <a:gd name="connsiteY96" fmla="*/ 1511285 h 1598136"/>
              <a:gd name="connsiteX97" fmla="*/ 2001057 w 9662615"/>
              <a:gd name="connsiteY97" fmla="*/ 1516449 h 1598136"/>
              <a:gd name="connsiteX98" fmla="*/ 1896330 w 9662615"/>
              <a:gd name="connsiteY98" fmla="*/ 1525725 h 1598136"/>
              <a:gd name="connsiteX99" fmla="*/ 1835994 w 9662615"/>
              <a:gd name="connsiteY99" fmla="*/ 1527678 h 1598136"/>
              <a:gd name="connsiteX100" fmla="*/ 1671119 w 9662615"/>
              <a:gd name="connsiteY100" fmla="*/ 1536701 h 1598136"/>
              <a:gd name="connsiteX101" fmla="*/ 1601337 w 9662615"/>
              <a:gd name="connsiteY101" fmla="*/ 1548552 h 1598136"/>
              <a:gd name="connsiteX102" fmla="*/ 1407755 w 9662615"/>
              <a:gd name="connsiteY102" fmla="*/ 1571444 h 1598136"/>
              <a:gd name="connsiteX103" fmla="*/ 1271994 w 9662615"/>
              <a:gd name="connsiteY103" fmla="*/ 1579471 h 1598136"/>
              <a:gd name="connsiteX104" fmla="*/ 1249226 w 9662615"/>
              <a:gd name="connsiteY104" fmla="*/ 1583140 h 1598136"/>
              <a:gd name="connsiteX105" fmla="*/ 1217719 w 9662615"/>
              <a:gd name="connsiteY105" fmla="*/ 1580863 h 1598136"/>
              <a:gd name="connsiteX106" fmla="*/ 1091432 w 9662615"/>
              <a:gd name="connsiteY106" fmla="*/ 1571003 h 1598136"/>
              <a:gd name="connsiteX107" fmla="*/ 992039 w 9662615"/>
              <a:gd name="connsiteY107" fmla="*/ 1556662 h 1598136"/>
              <a:gd name="connsiteX108" fmla="*/ 868264 w 9662615"/>
              <a:gd name="connsiteY108" fmla="*/ 1566392 h 1598136"/>
              <a:gd name="connsiteX109" fmla="*/ 792765 w 9662615"/>
              <a:gd name="connsiteY109" fmla="*/ 1563102 h 1598136"/>
              <a:gd name="connsiteX110" fmla="*/ 669055 w 9662615"/>
              <a:gd name="connsiteY110" fmla="*/ 1543638 h 1598136"/>
              <a:gd name="connsiteX111" fmla="*/ 506152 w 9662615"/>
              <a:gd name="connsiteY111" fmla="*/ 1549124 h 1598136"/>
              <a:gd name="connsiteX112" fmla="*/ 472797 w 9662615"/>
              <a:gd name="connsiteY112" fmla="*/ 1568904 h 1598136"/>
              <a:gd name="connsiteX113" fmla="*/ 427864 w 9662615"/>
              <a:gd name="connsiteY113" fmla="*/ 1580848 h 1598136"/>
              <a:gd name="connsiteX114" fmla="*/ 408381 w 9662615"/>
              <a:gd name="connsiteY114" fmla="*/ 1552940 h 1598136"/>
              <a:gd name="connsiteX115" fmla="*/ 267163 w 9662615"/>
              <a:gd name="connsiteY115" fmla="*/ 1531913 h 1598136"/>
              <a:gd name="connsiteX116" fmla="*/ 196644 w 9662615"/>
              <a:gd name="connsiteY116" fmla="*/ 1524565 h 1598136"/>
              <a:gd name="connsiteX117" fmla="*/ 86819 w 9662615"/>
              <a:gd name="connsiteY117" fmla="*/ 1519517 h 1598136"/>
              <a:gd name="connsiteX118" fmla="*/ 53369 w 9662615"/>
              <a:gd name="connsiteY118" fmla="*/ 1516853 h 1598136"/>
              <a:gd name="connsiteX119" fmla="*/ 2359 w 9662615"/>
              <a:gd name="connsiteY119" fmla="*/ 1515247 h 1598136"/>
              <a:gd name="connsiteX120" fmla="*/ 0 w 9662615"/>
              <a:gd name="connsiteY120" fmla="*/ 1514932 h 1598136"/>
              <a:gd name="connsiteX121" fmla="*/ 0 w 9662615"/>
              <a:gd name="connsiteY121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40263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50865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724747 w 9662615"/>
              <a:gd name="connsiteY62" fmla="*/ 1552439 h 1592835"/>
              <a:gd name="connsiteX63" fmla="*/ 4697562 w 9662615"/>
              <a:gd name="connsiteY63" fmla="*/ 1551206 h 1592835"/>
              <a:gd name="connsiteX64" fmla="*/ 4662664 w 9662615"/>
              <a:gd name="connsiteY64" fmla="*/ 1573162 h 1592835"/>
              <a:gd name="connsiteX65" fmla="*/ 4603028 w 9662615"/>
              <a:gd name="connsiteY65" fmla="*/ 1568821 h 1592835"/>
              <a:gd name="connsiteX66" fmla="*/ 4541612 w 9662615"/>
              <a:gd name="connsiteY66" fmla="*/ 1545262 h 1592835"/>
              <a:gd name="connsiteX67" fmla="*/ 4422155 w 9662615"/>
              <a:gd name="connsiteY67" fmla="*/ 1542059 h 1592835"/>
              <a:gd name="connsiteX68" fmla="*/ 4221826 w 9662615"/>
              <a:gd name="connsiteY68" fmla="*/ 1508923 h 1592835"/>
              <a:gd name="connsiteX69" fmla="*/ 4096601 w 9662615"/>
              <a:gd name="connsiteY69" fmla="*/ 1521563 h 1592835"/>
              <a:gd name="connsiteX70" fmla="*/ 3970635 w 9662615"/>
              <a:gd name="connsiteY70" fmla="*/ 1544815 h 1592835"/>
              <a:gd name="connsiteX71" fmla="*/ 3833906 w 9662615"/>
              <a:gd name="connsiteY71" fmla="*/ 1516637 h 1592835"/>
              <a:gd name="connsiteX72" fmla="*/ 3696258 w 9662615"/>
              <a:gd name="connsiteY72" fmla="*/ 1537563 h 1592835"/>
              <a:gd name="connsiteX73" fmla="*/ 3594070 w 9662615"/>
              <a:gd name="connsiteY73" fmla="*/ 1509422 h 1592835"/>
              <a:gd name="connsiteX74" fmla="*/ 3565233 w 9662615"/>
              <a:gd name="connsiteY74" fmla="*/ 1515122 h 1592835"/>
              <a:gd name="connsiteX75" fmla="*/ 3560267 w 9662615"/>
              <a:gd name="connsiteY75" fmla="*/ 1516288 h 1592835"/>
              <a:gd name="connsiteX76" fmla="*/ 3540258 w 9662615"/>
              <a:gd name="connsiteY76" fmla="*/ 1516976 h 1592835"/>
              <a:gd name="connsiteX77" fmla="*/ 3534780 w 9662615"/>
              <a:gd name="connsiteY77" fmla="*/ 1522141 h 1592835"/>
              <a:gd name="connsiteX78" fmla="*/ 3504783 w 9662615"/>
              <a:gd name="connsiteY78" fmla="*/ 1526739 h 1592835"/>
              <a:gd name="connsiteX79" fmla="*/ 3430805 w 9662615"/>
              <a:gd name="connsiteY79" fmla="*/ 1542521 h 1592835"/>
              <a:gd name="connsiteX80" fmla="*/ 3292707 w 9662615"/>
              <a:gd name="connsiteY80" fmla="*/ 1520490 h 1592835"/>
              <a:gd name="connsiteX81" fmla="*/ 3187872 w 9662615"/>
              <a:gd name="connsiteY81" fmla="*/ 1519991 h 1592835"/>
              <a:gd name="connsiteX82" fmla="*/ 3148026 w 9662615"/>
              <a:gd name="connsiteY82" fmla="*/ 1524777 h 1592835"/>
              <a:gd name="connsiteX83" fmla="*/ 3092394 w 9662615"/>
              <a:gd name="connsiteY83" fmla="*/ 1528115 h 1592835"/>
              <a:gd name="connsiteX84" fmla="*/ 2994200 w 9662615"/>
              <a:gd name="connsiteY84" fmla="*/ 1537857 h 1592835"/>
              <a:gd name="connsiteX85" fmla="*/ 2862301 w 9662615"/>
              <a:gd name="connsiteY85" fmla="*/ 1544250 h 1592835"/>
              <a:gd name="connsiteX86" fmla="*/ 2766335 w 9662615"/>
              <a:gd name="connsiteY86" fmla="*/ 1527662 h 1592835"/>
              <a:gd name="connsiteX87" fmla="*/ 2757836 w 9662615"/>
              <a:gd name="connsiteY87" fmla="*/ 1531371 h 1592835"/>
              <a:gd name="connsiteX88" fmla="*/ 2691555 w 9662615"/>
              <a:gd name="connsiteY88" fmla="*/ 1530283 h 1592835"/>
              <a:gd name="connsiteX89" fmla="*/ 2491676 w 9662615"/>
              <a:gd name="connsiteY89" fmla="*/ 1500859 h 1592835"/>
              <a:gd name="connsiteX90" fmla="*/ 2378036 w 9662615"/>
              <a:gd name="connsiteY90" fmla="*/ 1520645 h 1592835"/>
              <a:gd name="connsiteX91" fmla="*/ 2284269 w 9662615"/>
              <a:gd name="connsiteY91" fmla="*/ 1503068 h 1592835"/>
              <a:gd name="connsiteX92" fmla="*/ 2207104 w 9662615"/>
              <a:gd name="connsiteY92" fmla="*/ 1508888 h 1592835"/>
              <a:gd name="connsiteX93" fmla="*/ 2149226 w 9662615"/>
              <a:gd name="connsiteY93" fmla="*/ 1523409 h 1592835"/>
              <a:gd name="connsiteX94" fmla="*/ 2084783 w 9662615"/>
              <a:gd name="connsiteY94" fmla="*/ 1524245 h 1592835"/>
              <a:gd name="connsiteX95" fmla="*/ 2070075 w 9662615"/>
              <a:gd name="connsiteY95" fmla="*/ 1511285 h 1592835"/>
              <a:gd name="connsiteX96" fmla="*/ 2001057 w 9662615"/>
              <a:gd name="connsiteY96" fmla="*/ 1516449 h 1592835"/>
              <a:gd name="connsiteX97" fmla="*/ 1896330 w 9662615"/>
              <a:gd name="connsiteY97" fmla="*/ 1525725 h 1592835"/>
              <a:gd name="connsiteX98" fmla="*/ 1835994 w 9662615"/>
              <a:gd name="connsiteY98" fmla="*/ 1527678 h 1592835"/>
              <a:gd name="connsiteX99" fmla="*/ 1671119 w 9662615"/>
              <a:gd name="connsiteY99" fmla="*/ 1536701 h 1592835"/>
              <a:gd name="connsiteX100" fmla="*/ 1601337 w 9662615"/>
              <a:gd name="connsiteY100" fmla="*/ 1548552 h 1592835"/>
              <a:gd name="connsiteX101" fmla="*/ 1407755 w 9662615"/>
              <a:gd name="connsiteY101" fmla="*/ 1571444 h 1592835"/>
              <a:gd name="connsiteX102" fmla="*/ 1271994 w 9662615"/>
              <a:gd name="connsiteY102" fmla="*/ 1579471 h 1592835"/>
              <a:gd name="connsiteX103" fmla="*/ 1249226 w 9662615"/>
              <a:gd name="connsiteY103" fmla="*/ 1583140 h 1592835"/>
              <a:gd name="connsiteX104" fmla="*/ 1217719 w 9662615"/>
              <a:gd name="connsiteY104" fmla="*/ 1580863 h 1592835"/>
              <a:gd name="connsiteX105" fmla="*/ 1091432 w 9662615"/>
              <a:gd name="connsiteY105" fmla="*/ 1571003 h 1592835"/>
              <a:gd name="connsiteX106" fmla="*/ 992039 w 9662615"/>
              <a:gd name="connsiteY106" fmla="*/ 1556662 h 1592835"/>
              <a:gd name="connsiteX107" fmla="*/ 868264 w 9662615"/>
              <a:gd name="connsiteY107" fmla="*/ 1566392 h 1592835"/>
              <a:gd name="connsiteX108" fmla="*/ 792765 w 9662615"/>
              <a:gd name="connsiteY108" fmla="*/ 1563102 h 1592835"/>
              <a:gd name="connsiteX109" fmla="*/ 669055 w 9662615"/>
              <a:gd name="connsiteY109" fmla="*/ 1543638 h 1592835"/>
              <a:gd name="connsiteX110" fmla="*/ 506152 w 9662615"/>
              <a:gd name="connsiteY110" fmla="*/ 1549124 h 1592835"/>
              <a:gd name="connsiteX111" fmla="*/ 472797 w 9662615"/>
              <a:gd name="connsiteY111" fmla="*/ 1568904 h 1592835"/>
              <a:gd name="connsiteX112" fmla="*/ 427864 w 9662615"/>
              <a:gd name="connsiteY112" fmla="*/ 1580848 h 1592835"/>
              <a:gd name="connsiteX113" fmla="*/ 408381 w 9662615"/>
              <a:gd name="connsiteY113" fmla="*/ 1552940 h 1592835"/>
              <a:gd name="connsiteX114" fmla="*/ 267163 w 9662615"/>
              <a:gd name="connsiteY114" fmla="*/ 1531913 h 1592835"/>
              <a:gd name="connsiteX115" fmla="*/ 196644 w 9662615"/>
              <a:gd name="connsiteY115" fmla="*/ 1524565 h 1592835"/>
              <a:gd name="connsiteX116" fmla="*/ 86819 w 9662615"/>
              <a:gd name="connsiteY116" fmla="*/ 1519517 h 1592835"/>
              <a:gd name="connsiteX117" fmla="*/ 53369 w 9662615"/>
              <a:gd name="connsiteY117" fmla="*/ 1516853 h 1592835"/>
              <a:gd name="connsiteX118" fmla="*/ 2359 w 9662615"/>
              <a:gd name="connsiteY118" fmla="*/ 1515247 h 1592835"/>
              <a:gd name="connsiteX119" fmla="*/ 0 w 9662615"/>
              <a:gd name="connsiteY119" fmla="*/ 1514932 h 1592835"/>
              <a:gd name="connsiteX120" fmla="*/ 0 w 9662615"/>
              <a:gd name="connsiteY120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697562 w 9662615"/>
              <a:gd name="connsiteY62" fmla="*/ 1551206 h 1592835"/>
              <a:gd name="connsiteX63" fmla="*/ 4662664 w 9662615"/>
              <a:gd name="connsiteY63" fmla="*/ 1573162 h 1592835"/>
              <a:gd name="connsiteX64" fmla="*/ 4603028 w 9662615"/>
              <a:gd name="connsiteY64" fmla="*/ 1568821 h 1592835"/>
              <a:gd name="connsiteX65" fmla="*/ 4541612 w 9662615"/>
              <a:gd name="connsiteY65" fmla="*/ 1545262 h 1592835"/>
              <a:gd name="connsiteX66" fmla="*/ 4422155 w 9662615"/>
              <a:gd name="connsiteY66" fmla="*/ 1542059 h 1592835"/>
              <a:gd name="connsiteX67" fmla="*/ 4221826 w 9662615"/>
              <a:gd name="connsiteY67" fmla="*/ 1508923 h 1592835"/>
              <a:gd name="connsiteX68" fmla="*/ 4096601 w 9662615"/>
              <a:gd name="connsiteY68" fmla="*/ 1521563 h 1592835"/>
              <a:gd name="connsiteX69" fmla="*/ 3970635 w 9662615"/>
              <a:gd name="connsiteY69" fmla="*/ 1544815 h 1592835"/>
              <a:gd name="connsiteX70" fmla="*/ 3833906 w 9662615"/>
              <a:gd name="connsiteY70" fmla="*/ 1516637 h 1592835"/>
              <a:gd name="connsiteX71" fmla="*/ 3696258 w 9662615"/>
              <a:gd name="connsiteY71" fmla="*/ 1537563 h 1592835"/>
              <a:gd name="connsiteX72" fmla="*/ 3594070 w 9662615"/>
              <a:gd name="connsiteY72" fmla="*/ 1509422 h 1592835"/>
              <a:gd name="connsiteX73" fmla="*/ 3565233 w 9662615"/>
              <a:gd name="connsiteY73" fmla="*/ 1515122 h 1592835"/>
              <a:gd name="connsiteX74" fmla="*/ 3560267 w 9662615"/>
              <a:gd name="connsiteY74" fmla="*/ 1516288 h 1592835"/>
              <a:gd name="connsiteX75" fmla="*/ 3540258 w 9662615"/>
              <a:gd name="connsiteY75" fmla="*/ 1516976 h 1592835"/>
              <a:gd name="connsiteX76" fmla="*/ 3534780 w 9662615"/>
              <a:gd name="connsiteY76" fmla="*/ 1522141 h 1592835"/>
              <a:gd name="connsiteX77" fmla="*/ 3504783 w 9662615"/>
              <a:gd name="connsiteY77" fmla="*/ 1526739 h 1592835"/>
              <a:gd name="connsiteX78" fmla="*/ 3430805 w 9662615"/>
              <a:gd name="connsiteY78" fmla="*/ 1542521 h 1592835"/>
              <a:gd name="connsiteX79" fmla="*/ 3292707 w 9662615"/>
              <a:gd name="connsiteY79" fmla="*/ 1520490 h 1592835"/>
              <a:gd name="connsiteX80" fmla="*/ 3187872 w 9662615"/>
              <a:gd name="connsiteY80" fmla="*/ 1519991 h 1592835"/>
              <a:gd name="connsiteX81" fmla="*/ 3148026 w 9662615"/>
              <a:gd name="connsiteY81" fmla="*/ 1524777 h 1592835"/>
              <a:gd name="connsiteX82" fmla="*/ 3092394 w 9662615"/>
              <a:gd name="connsiteY82" fmla="*/ 1528115 h 1592835"/>
              <a:gd name="connsiteX83" fmla="*/ 2994200 w 9662615"/>
              <a:gd name="connsiteY83" fmla="*/ 1537857 h 1592835"/>
              <a:gd name="connsiteX84" fmla="*/ 2862301 w 9662615"/>
              <a:gd name="connsiteY84" fmla="*/ 1544250 h 1592835"/>
              <a:gd name="connsiteX85" fmla="*/ 2766335 w 9662615"/>
              <a:gd name="connsiteY85" fmla="*/ 1527662 h 1592835"/>
              <a:gd name="connsiteX86" fmla="*/ 2757836 w 9662615"/>
              <a:gd name="connsiteY86" fmla="*/ 1531371 h 1592835"/>
              <a:gd name="connsiteX87" fmla="*/ 2691555 w 9662615"/>
              <a:gd name="connsiteY87" fmla="*/ 1530283 h 1592835"/>
              <a:gd name="connsiteX88" fmla="*/ 2491676 w 9662615"/>
              <a:gd name="connsiteY88" fmla="*/ 1500859 h 1592835"/>
              <a:gd name="connsiteX89" fmla="*/ 2378036 w 9662615"/>
              <a:gd name="connsiteY89" fmla="*/ 1520645 h 1592835"/>
              <a:gd name="connsiteX90" fmla="*/ 2284269 w 9662615"/>
              <a:gd name="connsiteY90" fmla="*/ 1503068 h 1592835"/>
              <a:gd name="connsiteX91" fmla="*/ 2207104 w 9662615"/>
              <a:gd name="connsiteY91" fmla="*/ 1508888 h 1592835"/>
              <a:gd name="connsiteX92" fmla="*/ 2149226 w 9662615"/>
              <a:gd name="connsiteY92" fmla="*/ 1523409 h 1592835"/>
              <a:gd name="connsiteX93" fmla="*/ 2084783 w 9662615"/>
              <a:gd name="connsiteY93" fmla="*/ 1524245 h 1592835"/>
              <a:gd name="connsiteX94" fmla="*/ 2070075 w 9662615"/>
              <a:gd name="connsiteY94" fmla="*/ 1511285 h 1592835"/>
              <a:gd name="connsiteX95" fmla="*/ 2001057 w 9662615"/>
              <a:gd name="connsiteY95" fmla="*/ 1516449 h 1592835"/>
              <a:gd name="connsiteX96" fmla="*/ 1896330 w 9662615"/>
              <a:gd name="connsiteY96" fmla="*/ 1525725 h 1592835"/>
              <a:gd name="connsiteX97" fmla="*/ 1835994 w 9662615"/>
              <a:gd name="connsiteY97" fmla="*/ 1527678 h 1592835"/>
              <a:gd name="connsiteX98" fmla="*/ 1671119 w 9662615"/>
              <a:gd name="connsiteY98" fmla="*/ 1536701 h 1592835"/>
              <a:gd name="connsiteX99" fmla="*/ 1601337 w 9662615"/>
              <a:gd name="connsiteY99" fmla="*/ 1548552 h 1592835"/>
              <a:gd name="connsiteX100" fmla="*/ 1407755 w 9662615"/>
              <a:gd name="connsiteY100" fmla="*/ 1571444 h 1592835"/>
              <a:gd name="connsiteX101" fmla="*/ 1271994 w 9662615"/>
              <a:gd name="connsiteY101" fmla="*/ 1579471 h 1592835"/>
              <a:gd name="connsiteX102" fmla="*/ 1249226 w 9662615"/>
              <a:gd name="connsiteY102" fmla="*/ 1583140 h 1592835"/>
              <a:gd name="connsiteX103" fmla="*/ 1217719 w 9662615"/>
              <a:gd name="connsiteY103" fmla="*/ 1580863 h 1592835"/>
              <a:gd name="connsiteX104" fmla="*/ 1091432 w 9662615"/>
              <a:gd name="connsiteY104" fmla="*/ 1571003 h 1592835"/>
              <a:gd name="connsiteX105" fmla="*/ 992039 w 9662615"/>
              <a:gd name="connsiteY105" fmla="*/ 1556662 h 1592835"/>
              <a:gd name="connsiteX106" fmla="*/ 868264 w 9662615"/>
              <a:gd name="connsiteY106" fmla="*/ 1566392 h 1592835"/>
              <a:gd name="connsiteX107" fmla="*/ 792765 w 9662615"/>
              <a:gd name="connsiteY107" fmla="*/ 1563102 h 1592835"/>
              <a:gd name="connsiteX108" fmla="*/ 669055 w 9662615"/>
              <a:gd name="connsiteY108" fmla="*/ 1543638 h 1592835"/>
              <a:gd name="connsiteX109" fmla="*/ 506152 w 9662615"/>
              <a:gd name="connsiteY109" fmla="*/ 1549124 h 1592835"/>
              <a:gd name="connsiteX110" fmla="*/ 472797 w 9662615"/>
              <a:gd name="connsiteY110" fmla="*/ 1568904 h 1592835"/>
              <a:gd name="connsiteX111" fmla="*/ 427864 w 9662615"/>
              <a:gd name="connsiteY111" fmla="*/ 1580848 h 1592835"/>
              <a:gd name="connsiteX112" fmla="*/ 408381 w 9662615"/>
              <a:gd name="connsiteY112" fmla="*/ 1552940 h 1592835"/>
              <a:gd name="connsiteX113" fmla="*/ 267163 w 9662615"/>
              <a:gd name="connsiteY113" fmla="*/ 1531913 h 1592835"/>
              <a:gd name="connsiteX114" fmla="*/ 196644 w 9662615"/>
              <a:gd name="connsiteY114" fmla="*/ 1524565 h 1592835"/>
              <a:gd name="connsiteX115" fmla="*/ 86819 w 9662615"/>
              <a:gd name="connsiteY115" fmla="*/ 1519517 h 1592835"/>
              <a:gd name="connsiteX116" fmla="*/ 53369 w 9662615"/>
              <a:gd name="connsiteY116" fmla="*/ 1516853 h 1592835"/>
              <a:gd name="connsiteX117" fmla="*/ 2359 w 9662615"/>
              <a:gd name="connsiteY117" fmla="*/ 1515247 h 1592835"/>
              <a:gd name="connsiteX118" fmla="*/ 0 w 9662615"/>
              <a:gd name="connsiteY118" fmla="*/ 1514932 h 1592835"/>
              <a:gd name="connsiteX119" fmla="*/ 0 w 9662615"/>
              <a:gd name="connsiteY119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0033 w 9662615"/>
              <a:gd name="connsiteY60" fmla="*/ 1555274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5334 w 9662615"/>
              <a:gd name="connsiteY60" fmla="*/ 1581778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565435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21094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21094"/>
              <a:gd name="connsiteX1" fmla="*/ 9662615 w 9662615"/>
              <a:gd name="connsiteY1" fmla="*/ 0 h 1621094"/>
              <a:gd name="connsiteX2" fmla="*/ 9662615 w 9662615"/>
              <a:gd name="connsiteY2" fmla="*/ 1280346 h 1621094"/>
              <a:gd name="connsiteX3" fmla="*/ 9658420 w 9662615"/>
              <a:gd name="connsiteY3" fmla="*/ 1280106 h 1621094"/>
              <a:gd name="connsiteX4" fmla="*/ 9469546 w 9662615"/>
              <a:gd name="connsiteY4" fmla="*/ 1289837 h 1621094"/>
              <a:gd name="connsiteX5" fmla="*/ 9385895 w 9662615"/>
              <a:gd name="connsiteY5" fmla="*/ 1269203 h 1621094"/>
              <a:gd name="connsiteX6" fmla="*/ 9144767 w 9662615"/>
              <a:gd name="connsiteY6" fmla="*/ 1264120 h 1621094"/>
              <a:gd name="connsiteX7" fmla="*/ 8837252 w 9662615"/>
              <a:gd name="connsiteY7" fmla="*/ 1350515 h 1621094"/>
              <a:gd name="connsiteX8" fmla="*/ 8705466 w 9662615"/>
              <a:gd name="connsiteY8" fmla="*/ 1342419 h 1621094"/>
              <a:gd name="connsiteX9" fmla="*/ 8652221 w 9662615"/>
              <a:gd name="connsiteY9" fmla="*/ 1326906 h 1621094"/>
              <a:gd name="connsiteX10" fmla="*/ 8632312 w 9662615"/>
              <a:gd name="connsiteY10" fmla="*/ 1326025 h 1621094"/>
              <a:gd name="connsiteX11" fmla="*/ 8591582 w 9662615"/>
              <a:gd name="connsiteY11" fmla="*/ 1341666 h 1621094"/>
              <a:gd name="connsiteX12" fmla="*/ 8537336 w 9662615"/>
              <a:gd name="connsiteY12" fmla="*/ 1341684 h 1621094"/>
              <a:gd name="connsiteX13" fmla="*/ 8472508 w 9662615"/>
              <a:gd name="connsiteY13" fmla="*/ 1363109 h 1621094"/>
              <a:gd name="connsiteX14" fmla="*/ 8258477 w 9662615"/>
              <a:gd name="connsiteY14" fmla="*/ 1370666 h 1621094"/>
              <a:gd name="connsiteX15" fmla="*/ 8197961 w 9662615"/>
              <a:gd name="connsiteY15" fmla="*/ 1392804 h 1621094"/>
              <a:gd name="connsiteX16" fmla="*/ 8171196 w 9662615"/>
              <a:gd name="connsiteY16" fmla="*/ 1397216 h 1621094"/>
              <a:gd name="connsiteX17" fmla="*/ 8127667 w 9662615"/>
              <a:gd name="connsiteY17" fmla="*/ 1418254 h 1621094"/>
              <a:gd name="connsiteX18" fmla="*/ 7974579 w 9662615"/>
              <a:gd name="connsiteY18" fmla="*/ 1383439 h 1621094"/>
              <a:gd name="connsiteX19" fmla="*/ 7768351 w 9662615"/>
              <a:gd name="connsiteY19" fmla="*/ 1395051 h 1621094"/>
              <a:gd name="connsiteX20" fmla="*/ 7635985 w 9662615"/>
              <a:gd name="connsiteY20" fmla="*/ 1386363 h 1621094"/>
              <a:gd name="connsiteX21" fmla="*/ 7466069 w 9662615"/>
              <a:gd name="connsiteY21" fmla="*/ 1377654 h 1621094"/>
              <a:gd name="connsiteX22" fmla="*/ 7355642 w 9662615"/>
              <a:gd name="connsiteY22" fmla="*/ 1407761 h 1621094"/>
              <a:gd name="connsiteX23" fmla="*/ 7151610 w 9662615"/>
              <a:gd name="connsiteY23" fmla="*/ 1397856 h 1621094"/>
              <a:gd name="connsiteX24" fmla="*/ 7082147 w 9662615"/>
              <a:gd name="connsiteY24" fmla="*/ 1406113 h 1621094"/>
              <a:gd name="connsiteX25" fmla="*/ 7014958 w 9662615"/>
              <a:gd name="connsiteY25" fmla="*/ 1396883 h 1621094"/>
              <a:gd name="connsiteX26" fmla="*/ 6907567 w 9662615"/>
              <a:gd name="connsiteY26" fmla="*/ 1419149 h 1621094"/>
              <a:gd name="connsiteX27" fmla="*/ 6748428 w 9662615"/>
              <a:gd name="connsiteY27" fmla="*/ 1420308 h 1621094"/>
              <a:gd name="connsiteX28" fmla="*/ 6654257 w 9662615"/>
              <a:gd name="connsiteY28" fmla="*/ 1424143 h 1621094"/>
              <a:gd name="connsiteX29" fmla="*/ 6620123 w 9662615"/>
              <a:gd name="connsiteY29" fmla="*/ 1430535 h 1621094"/>
              <a:gd name="connsiteX30" fmla="*/ 6571355 w 9662615"/>
              <a:gd name="connsiteY30" fmla="*/ 1436144 h 1621094"/>
              <a:gd name="connsiteX31" fmla="*/ 6486557 w 9662615"/>
              <a:gd name="connsiteY31" fmla="*/ 1449861 h 1621094"/>
              <a:gd name="connsiteX32" fmla="*/ 6370419 w 9662615"/>
              <a:gd name="connsiteY32" fmla="*/ 1461649 h 1621094"/>
              <a:gd name="connsiteX33" fmla="*/ 6278839 w 9662615"/>
              <a:gd name="connsiteY33" fmla="*/ 1449160 h 1621094"/>
              <a:gd name="connsiteX34" fmla="*/ 6272455 w 9662615"/>
              <a:gd name="connsiteY34" fmla="*/ 1453191 h 1621094"/>
              <a:gd name="connsiteX35" fmla="*/ 6212659 w 9662615"/>
              <a:gd name="connsiteY35" fmla="*/ 1454850 h 1621094"/>
              <a:gd name="connsiteX36" fmla="*/ 6069317 w 9662615"/>
              <a:gd name="connsiteY36" fmla="*/ 1445838 h 1621094"/>
              <a:gd name="connsiteX37" fmla="*/ 5878477 w 9662615"/>
              <a:gd name="connsiteY37" fmla="*/ 1439180 h 1621094"/>
              <a:gd name="connsiteX38" fmla="*/ 5838387 w 9662615"/>
              <a:gd name="connsiteY38" fmla="*/ 1444679 h 1621094"/>
              <a:gd name="connsiteX39" fmla="*/ 5771136 w 9662615"/>
              <a:gd name="connsiteY39" fmla="*/ 1453639 h 1621094"/>
              <a:gd name="connsiteX40" fmla="*/ 5724081 w 9662615"/>
              <a:gd name="connsiteY40" fmla="*/ 1470431 h 1621094"/>
              <a:gd name="connsiteX41" fmla="*/ 5666577 w 9662615"/>
              <a:gd name="connsiteY41" fmla="*/ 1473921 h 1621094"/>
              <a:gd name="connsiteX42" fmla="*/ 5649068 w 9662615"/>
              <a:gd name="connsiteY42" fmla="*/ 1461676 h 1621094"/>
              <a:gd name="connsiteX43" fmla="*/ 5588902 w 9662615"/>
              <a:gd name="connsiteY43" fmla="*/ 1469647 h 1621094"/>
              <a:gd name="connsiteX44" fmla="*/ 5498090 w 9662615"/>
              <a:gd name="connsiteY44" fmla="*/ 1483173 h 1621094"/>
              <a:gd name="connsiteX45" fmla="*/ 5444641 w 9662615"/>
              <a:gd name="connsiteY45" fmla="*/ 1487602 h 1621094"/>
              <a:gd name="connsiteX46" fmla="*/ 5299812 w 9662615"/>
              <a:gd name="connsiteY46" fmla="*/ 1503362 h 1621094"/>
              <a:gd name="connsiteX47" fmla="*/ 5213947 w 9662615"/>
              <a:gd name="connsiteY47" fmla="*/ 1516637 h 1621094"/>
              <a:gd name="connsiteX48" fmla="*/ 5090342 w 9662615"/>
              <a:gd name="connsiteY48" fmla="*/ 1546680 h 1621094"/>
              <a:gd name="connsiteX49" fmla="*/ 5129812 w 9662615"/>
              <a:gd name="connsiteY49" fmla="*/ 1521277 h 1621094"/>
              <a:gd name="connsiteX50" fmla="*/ 5059484 w 9662615"/>
              <a:gd name="connsiteY50" fmla="*/ 1546802 h 1621094"/>
              <a:gd name="connsiteX51" fmla="*/ 5038524 w 9662615"/>
              <a:gd name="connsiteY51" fmla="*/ 1545675 h 1621094"/>
              <a:gd name="connsiteX52" fmla="*/ 5026564 w 9662615"/>
              <a:gd name="connsiteY52" fmla="*/ 1545376 h 1621094"/>
              <a:gd name="connsiteX53" fmla="*/ 4969433 w 9662615"/>
              <a:gd name="connsiteY53" fmla="*/ 1550865 h 1621094"/>
              <a:gd name="connsiteX54" fmla="*/ 4921303 w 9662615"/>
              <a:gd name="connsiteY54" fmla="*/ 1575379 h 1621094"/>
              <a:gd name="connsiteX55" fmla="*/ 4871726 w 9662615"/>
              <a:gd name="connsiteY55" fmla="*/ 1570584 h 1621094"/>
              <a:gd name="connsiteX56" fmla="*/ 4847242 w 9662615"/>
              <a:gd name="connsiteY56" fmla="*/ 1621094 h 1621094"/>
              <a:gd name="connsiteX57" fmla="*/ 4821058 w 9662615"/>
              <a:gd name="connsiteY57" fmla="*/ 1553078 h 1621094"/>
              <a:gd name="connsiteX58" fmla="*/ 4791466 w 9662615"/>
              <a:gd name="connsiteY58" fmla="*/ 1561324 h 1621094"/>
              <a:gd name="connsiteX59" fmla="*/ 4784247 w 9662615"/>
              <a:gd name="connsiteY59" fmla="*/ 1562342 h 1621094"/>
              <a:gd name="connsiteX60" fmla="*/ 4735334 w 9662615"/>
              <a:gd name="connsiteY60" fmla="*/ 1581778 h 1621094"/>
              <a:gd name="connsiteX61" fmla="*/ 4697562 w 9662615"/>
              <a:gd name="connsiteY61" fmla="*/ 1551206 h 1621094"/>
              <a:gd name="connsiteX62" fmla="*/ 4662664 w 9662615"/>
              <a:gd name="connsiteY62" fmla="*/ 1573162 h 1621094"/>
              <a:gd name="connsiteX63" fmla="*/ 4603028 w 9662615"/>
              <a:gd name="connsiteY63" fmla="*/ 1568821 h 1621094"/>
              <a:gd name="connsiteX64" fmla="*/ 4541612 w 9662615"/>
              <a:gd name="connsiteY64" fmla="*/ 1545262 h 1621094"/>
              <a:gd name="connsiteX65" fmla="*/ 4422155 w 9662615"/>
              <a:gd name="connsiteY65" fmla="*/ 1542059 h 1621094"/>
              <a:gd name="connsiteX66" fmla="*/ 4221826 w 9662615"/>
              <a:gd name="connsiteY66" fmla="*/ 1508923 h 1621094"/>
              <a:gd name="connsiteX67" fmla="*/ 4096601 w 9662615"/>
              <a:gd name="connsiteY67" fmla="*/ 1521563 h 1621094"/>
              <a:gd name="connsiteX68" fmla="*/ 3970635 w 9662615"/>
              <a:gd name="connsiteY68" fmla="*/ 1544815 h 1621094"/>
              <a:gd name="connsiteX69" fmla="*/ 3833906 w 9662615"/>
              <a:gd name="connsiteY69" fmla="*/ 1516637 h 1621094"/>
              <a:gd name="connsiteX70" fmla="*/ 3696258 w 9662615"/>
              <a:gd name="connsiteY70" fmla="*/ 1537563 h 1621094"/>
              <a:gd name="connsiteX71" fmla="*/ 3594070 w 9662615"/>
              <a:gd name="connsiteY71" fmla="*/ 1509422 h 1621094"/>
              <a:gd name="connsiteX72" fmla="*/ 3565233 w 9662615"/>
              <a:gd name="connsiteY72" fmla="*/ 1515122 h 1621094"/>
              <a:gd name="connsiteX73" fmla="*/ 3560267 w 9662615"/>
              <a:gd name="connsiteY73" fmla="*/ 1516288 h 1621094"/>
              <a:gd name="connsiteX74" fmla="*/ 3540258 w 9662615"/>
              <a:gd name="connsiteY74" fmla="*/ 1516976 h 1621094"/>
              <a:gd name="connsiteX75" fmla="*/ 3534780 w 9662615"/>
              <a:gd name="connsiteY75" fmla="*/ 1522141 h 1621094"/>
              <a:gd name="connsiteX76" fmla="*/ 3504783 w 9662615"/>
              <a:gd name="connsiteY76" fmla="*/ 1526739 h 1621094"/>
              <a:gd name="connsiteX77" fmla="*/ 3430805 w 9662615"/>
              <a:gd name="connsiteY77" fmla="*/ 1542521 h 1621094"/>
              <a:gd name="connsiteX78" fmla="*/ 3292707 w 9662615"/>
              <a:gd name="connsiteY78" fmla="*/ 1520490 h 1621094"/>
              <a:gd name="connsiteX79" fmla="*/ 3187872 w 9662615"/>
              <a:gd name="connsiteY79" fmla="*/ 1519991 h 1621094"/>
              <a:gd name="connsiteX80" fmla="*/ 3148026 w 9662615"/>
              <a:gd name="connsiteY80" fmla="*/ 1524777 h 1621094"/>
              <a:gd name="connsiteX81" fmla="*/ 3092394 w 9662615"/>
              <a:gd name="connsiteY81" fmla="*/ 1528115 h 1621094"/>
              <a:gd name="connsiteX82" fmla="*/ 2994200 w 9662615"/>
              <a:gd name="connsiteY82" fmla="*/ 1537857 h 1621094"/>
              <a:gd name="connsiteX83" fmla="*/ 2862301 w 9662615"/>
              <a:gd name="connsiteY83" fmla="*/ 1544250 h 1621094"/>
              <a:gd name="connsiteX84" fmla="*/ 2766335 w 9662615"/>
              <a:gd name="connsiteY84" fmla="*/ 1527662 h 1621094"/>
              <a:gd name="connsiteX85" fmla="*/ 2757836 w 9662615"/>
              <a:gd name="connsiteY85" fmla="*/ 1531371 h 1621094"/>
              <a:gd name="connsiteX86" fmla="*/ 2691555 w 9662615"/>
              <a:gd name="connsiteY86" fmla="*/ 1530283 h 1621094"/>
              <a:gd name="connsiteX87" fmla="*/ 2491676 w 9662615"/>
              <a:gd name="connsiteY87" fmla="*/ 1500859 h 1621094"/>
              <a:gd name="connsiteX88" fmla="*/ 2378036 w 9662615"/>
              <a:gd name="connsiteY88" fmla="*/ 1520645 h 1621094"/>
              <a:gd name="connsiteX89" fmla="*/ 2284269 w 9662615"/>
              <a:gd name="connsiteY89" fmla="*/ 1503068 h 1621094"/>
              <a:gd name="connsiteX90" fmla="*/ 2207104 w 9662615"/>
              <a:gd name="connsiteY90" fmla="*/ 1508888 h 1621094"/>
              <a:gd name="connsiteX91" fmla="*/ 2149226 w 9662615"/>
              <a:gd name="connsiteY91" fmla="*/ 1523409 h 1621094"/>
              <a:gd name="connsiteX92" fmla="*/ 2084783 w 9662615"/>
              <a:gd name="connsiteY92" fmla="*/ 1524245 h 1621094"/>
              <a:gd name="connsiteX93" fmla="*/ 2070075 w 9662615"/>
              <a:gd name="connsiteY93" fmla="*/ 1511285 h 1621094"/>
              <a:gd name="connsiteX94" fmla="*/ 2001057 w 9662615"/>
              <a:gd name="connsiteY94" fmla="*/ 1516449 h 1621094"/>
              <a:gd name="connsiteX95" fmla="*/ 1896330 w 9662615"/>
              <a:gd name="connsiteY95" fmla="*/ 1525725 h 1621094"/>
              <a:gd name="connsiteX96" fmla="*/ 1835994 w 9662615"/>
              <a:gd name="connsiteY96" fmla="*/ 1527678 h 1621094"/>
              <a:gd name="connsiteX97" fmla="*/ 1671119 w 9662615"/>
              <a:gd name="connsiteY97" fmla="*/ 1536701 h 1621094"/>
              <a:gd name="connsiteX98" fmla="*/ 1601337 w 9662615"/>
              <a:gd name="connsiteY98" fmla="*/ 1548552 h 1621094"/>
              <a:gd name="connsiteX99" fmla="*/ 1407755 w 9662615"/>
              <a:gd name="connsiteY99" fmla="*/ 1571444 h 1621094"/>
              <a:gd name="connsiteX100" fmla="*/ 1271994 w 9662615"/>
              <a:gd name="connsiteY100" fmla="*/ 1579471 h 1621094"/>
              <a:gd name="connsiteX101" fmla="*/ 1249226 w 9662615"/>
              <a:gd name="connsiteY101" fmla="*/ 1583140 h 1621094"/>
              <a:gd name="connsiteX102" fmla="*/ 1217719 w 9662615"/>
              <a:gd name="connsiteY102" fmla="*/ 1580863 h 1621094"/>
              <a:gd name="connsiteX103" fmla="*/ 1091432 w 9662615"/>
              <a:gd name="connsiteY103" fmla="*/ 1571003 h 1621094"/>
              <a:gd name="connsiteX104" fmla="*/ 992039 w 9662615"/>
              <a:gd name="connsiteY104" fmla="*/ 1556662 h 1621094"/>
              <a:gd name="connsiteX105" fmla="*/ 868264 w 9662615"/>
              <a:gd name="connsiteY105" fmla="*/ 1566392 h 1621094"/>
              <a:gd name="connsiteX106" fmla="*/ 792765 w 9662615"/>
              <a:gd name="connsiteY106" fmla="*/ 1563102 h 1621094"/>
              <a:gd name="connsiteX107" fmla="*/ 669055 w 9662615"/>
              <a:gd name="connsiteY107" fmla="*/ 1543638 h 1621094"/>
              <a:gd name="connsiteX108" fmla="*/ 506152 w 9662615"/>
              <a:gd name="connsiteY108" fmla="*/ 1549124 h 1621094"/>
              <a:gd name="connsiteX109" fmla="*/ 472797 w 9662615"/>
              <a:gd name="connsiteY109" fmla="*/ 1568904 h 1621094"/>
              <a:gd name="connsiteX110" fmla="*/ 427864 w 9662615"/>
              <a:gd name="connsiteY110" fmla="*/ 1580848 h 1621094"/>
              <a:gd name="connsiteX111" fmla="*/ 408381 w 9662615"/>
              <a:gd name="connsiteY111" fmla="*/ 1552940 h 1621094"/>
              <a:gd name="connsiteX112" fmla="*/ 267163 w 9662615"/>
              <a:gd name="connsiteY112" fmla="*/ 1531913 h 1621094"/>
              <a:gd name="connsiteX113" fmla="*/ 196644 w 9662615"/>
              <a:gd name="connsiteY113" fmla="*/ 1524565 h 1621094"/>
              <a:gd name="connsiteX114" fmla="*/ 86819 w 9662615"/>
              <a:gd name="connsiteY114" fmla="*/ 1519517 h 1621094"/>
              <a:gd name="connsiteX115" fmla="*/ 53369 w 9662615"/>
              <a:gd name="connsiteY115" fmla="*/ 1516853 h 1621094"/>
              <a:gd name="connsiteX116" fmla="*/ 2359 w 9662615"/>
              <a:gd name="connsiteY116" fmla="*/ 1515247 h 1621094"/>
              <a:gd name="connsiteX117" fmla="*/ 0 w 9662615"/>
              <a:gd name="connsiteY117" fmla="*/ 1514932 h 1621094"/>
              <a:gd name="connsiteX118" fmla="*/ 0 w 9662615"/>
              <a:gd name="connsiteY118" fmla="*/ 0 h 1621094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1303 w 9662615"/>
              <a:gd name="connsiteY54" fmla="*/ 1575379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7680"/>
              <a:gd name="connsiteX1" fmla="*/ 9662615 w 9662615"/>
              <a:gd name="connsiteY1" fmla="*/ 0 h 1597680"/>
              <a:gd name="connsiteX2" fmla="*/ 9662615 w 9662615"/>
              <a:gd name="connsiteY2" fmla="*/ 1280346 h 1597680"/>
              <a:gd name="connsiteX3" fmla="*/ 9658420 w 9662615"/>
              <a:gd name="connsiteY3" fmla="*/ 1280106 h 1597680"/>
              <a:gd name="connsiteX4" fmla="*/ 9469546 w 9662615"/>
              <a:gd name="connsiteY4" fmla="*/ 1289837 h 1597680"/>
              <a:gd name="connsiteX5" fmla="*/ 9385895 w 9662615"/>
              <a:gd name="connsiteY5" fmla="*/ 1269203 h 1597680"/>
              <a:gd name="connsiteX6" fmla="*/ 9144767 w 9662615"/>
              <a:gd name="connsiteY6" fmla="*/ 1264120 h 1597680"/>
              <a:gd name="connsiteX7" fmla="*/ 8837252 w 9662615"/>
              <a:gd name="connsiteY7" fmla="*/ 1350515 h 1597680"/>
              <a:gd name="connsiteX8" fmla="*/ 8705466 w 9662615"/>
              <a:gd name="connsiteY8" fmla="*/ 1342419 h 1597680"/>
              <a:gd name="connsiteX9" fmla="*/ 8652221 w 9662615"/>
              <a:gd name="connsiteY9" fmla="*/ 1326906 h 1597680"/>
              <a:gd name="connsiteX10" fmla="*/ 8632312 w 9662615"/>
              <a:gd name="connsiteY10" fmla="*/ 1326025 h 1597680"/>
              <a:gd name="connsiteX11" fmla="*/ 8591582 w 9662615"/>
              <a:gd name="connsiteY11" fmla="*/ 1341666 h 1597680"/>
              <a:gd name="connsiteX12" fmla="*/ 8537336 w 9662615"/>
              <a:gd name="connsiteY12" fmla="*/ 1341684 h 1597680"/>
              <a:gd name="connsiteX13" fmla="*/ 8472508 w 9662615"/>
              <a:gd name="connsiteY13" fmla="*/ 1363109 h 1597680"/>
              <a:gd name="connsiteX14" fmla="*/ 8258477 w 9662615"/>
              <a:gd name="connsiteY14" fmla="*/ 1370666 h 1597680"/>
              <a:gd name="connsiteX15" fmla="*/ 8197961 w 9662615"/>
              <a:gd name="connsiteY15" fmla="*/ 1392804 h 1597680"/>
              <a:gd name="connsiteX16" fmla="*/ 8171196 w 9662615"/>
              <a:gd name="connsiteY16" fmla="*/ 1397216 h 1597680"/>
              <a:gd name="connsiteX17" fmla="*/ 8127667 w 9662615"/>
              <a:gd name="connsiteY17" fmla="*/ 1418254 h 1597680"/>
              <a:gd name="connsiteX18" fmla="*/ 7974579 w 9662615"/>
              <a:gd name="connsiteY18" fmla="*/ 1383439 h 1597680"/>
              <a:gd name="connsiteX19" fmla="*/ 7768351 w 9662615"/>
              <a:gd name="connsiteY19" fmla="*/ 1395051 h 1597680"/>
              <a:gd name="connsiteX20" fmla="*/ 7635985 w 9662615"/>
              <a:gd name="connsiteY20" fmla="*/ 1386363 h 1597680"/>
              <a:gd name="connsiteX21" fmla="*/ 7466069 w 9662615"/>
              <a:gd name="connsiteY21" fmla="*/ 1377654 h 1597680"/>
              <a:gd name="connsiteX22" fmla="*/ 7355642 w 9662615"/>
              <a:gd name="connsiteY22" fmla="*/ 1407761 h 1597680"/>
              <a:gd name="connsiteX23" fmla="*/ 7151610 w 9662615"/>
              <a:gd name="connsiteY23" fmla="*/ 1397856 h 1597680"/>
              <a:gd name="connsiteX24" fmla="*/ 7082147 w 9662615"/>
              <a:gd name="connsiteY24" fmla="*/ 1406113 h 1597680"/>
              <a:gd name="connsiteX25" fmla="*/ 7014958 w 9662615"/>
              <a:gd name="connsiteY25" fmla="*/ 1396883 h 1597680"/>
              <a:gd name="connsiteX26" fmla="*/ 6907567 w 9662615"/>
              <a:gd name="connsiteY26" fmla="*/ 1419149 h 1597680"/>
              <a:gd name="connsiteX27" fmla="*/ 6748428 w 9662615"/>
              <a:gd name="connsiteY27" fmla="*/ 1420308 h 1597680"/>
              <a:gd name="connsiteX28" fmla="*/ 6654257 w 9662615"/>
              <a:gd name="connsiteY28" fmla="*/ 1424143 h 1597680"/>
              <a:gd name="connsiteX29" fmla="*/ 6620123 w 9662615"/>
              <a:gd name="connsiteY29" fmla="*/ 1430535 h 1597680"/>
              <a:gd name="connsiteX30" fmla="*/ 6571355 w 9662615"/>
              <a:gd name="connsiteY30" fmla="*/ 1436144 h 1597680"/>
              <a:gd name="connsiteX31" fmla="*/ 6486557 w 9662615"/>
              <a:gd name="connsiteY31" fmla="*/ 1449861 h 1597680"/>
              <a:gd name="connsiteX32" fmla="*/ 6370419 w 9662615"/>
              <a:gd name="connsiteY32" fmla="*/ 1461649 h 1597680"/>
              <a:gd name="connsiteX33" fmla="*/ 6278839 w 9662615"/>
              <a:gd name="connsiteY33" fmla="*/ 1449160 h 1597680"/>
              <a:gd name="connsiteX34" fmla="*/ 6272455 w 9662615"/>
              <a:gd name="connsiteY34" fmla="*/ 1453191 h 1597680"/>
              <a:gd name="connsiteX35" fmla="*/ 6212659 w 9662615"/>
              <a:gd name="connsiteY35" fmla="*/ 1454850 h 1597680"/>
              <a:gd name="connsiteX36" fmla="*/ 6069317 w 9662615"/>
              <a:gd name="connsiteY36" fmla="*/ 1445838 h 1597680"/>
              <a:gd name="connsiteX37" fmla="*/ 5878477 w 9662615"/>
              <a:gd name="connsiteY37" fmla="*/ 1439180 h 1597680"/>
              <a:gd name="connsiteX38" fmla="*/ 5838387 w 9662615"/>
              <a:gd name="connsiteY38" fmla="*/ 1444679 h 1597680"/>
              <a:gd name="connsiteX39" fmla="*/ 5771136 w 9662615"/>
              <a:gd name="connsiteY39" fmla="*/ 1453639 h 1597680"/>
              <a:gd name="connsiteX40" fmla="*/ 5724081 w 9662615"/>
              <a:gd name="connsiteY40" fmla="*/ 1470431 h 1597680"/>
              <a:gd name="connsiteX41" fmla="*/ 5666577 w 9662615"/>
              <a:gd name="connsiteY41" fmla="*/ 1473921 h 1597680"/>
              <a:gd name="connsiteX42" fmla="*/ 5649068 w 9662615"/>
              <a:gd name="connsiteY42" fmla="*/ 1461676 h 1597680"/>
              <a:gd name="connsiteX43" fmla="*/ 5588902 w 9662615"/>
              <a:gd name="connsiteY43" fmla="*/ 1469647 h 1597680"/>
              <a:gd name="connsiteX44" fmla="*/ 5498090 w 9662615"/>
              <a:gd name="connsiteY44" fmla="*/ 1483173 h 1597680"/>
              <a:gd name="connsiteX45" fmla="*/ 5444641 w 9662615"/>
              <a:gd name="connsiteY45" fmla="*/ 1487602 h 1597680"/>
              <a:gd name="connsiteX46" fmla="*/ 5299812 w 9662615"/>
              <a:gd name="connsiteY46" fmla="*/ 1503362 h 1597680"/>
              <a:gd name="connsiteX47" fmla="*/ 5213947 w 9662615"/>
              <a:gd name="connsiteY47" fmla="*/ 1516637 h 1597680"/>
              <a:gd name="connsiteX48" fmla="*/ 5090342 w 9662615"/>
              <a:gd name="connsiteY48" fmla="*/ 1546680 h 1597680"/>
              <a:gd name="connsiteX49" fmla="*/ 5129812 w 9662615"/>
              <a:gd name="connsiteY49" fmla="*/ 1521277 h 1597680"/>
              <a:gd name="connsiteX50" fmla="*/ 5059484 w 9662615"/>
              <a:gd name="connsiteY50" fmla="*/ 1546802 h 1597680"/>
              <a:gd name="connsiteX51" fmla="*/ 5038524 w 9662615"/>
              <a:gd name="connsiteY51" fmla="*/ 1545675 h 1597680"/>
              <a:gd name="connsiteX52" fmla="*/ 5026564 w 9662615"/>
              <a:gd name="connsiteY52" fmla="*/ 1545376 h 1597680"/>
              <a:gd name="connsiteX53" fmla="*/ 4969433 w 9662615"/>
              <a:gd name="connsiteY53" fmla="*/ 1550865 h 1597680"/>
              <a:gd name="connsiteX54" fmla="*/ 4929254 w 9662615"/>
              <a:gd name="connsiteY54" fmla="*/ 1563452 h 1597680"/>
              <a:gd name="connsiteX55" fmla="*/ 4871726 w 9662615"/>
              <a:gd name="connsiteY55" fmla="*/ 1570584 h 1597680"/>
              <a:gd name="connsiteX56" fmla="*/ 4843267 w 9662615"/>
              <a:gd name="connsiteY56" fmla="*/ 1561459 h 1597680"/>
              <a:gd name="connsiteX57" fmla="*/ 4821058 w 9662615"/>
              <a:gd name="connsiteY57" fmla="*/ 1553078 h 1597680"/>
              <a:gd name="connsiteX58" fmla="*/ 4791466 w 9662615"/>
              <a:gd name="connsiteY58" fmla="*/ 1561324 h 1597680"/>
              <a:gd name="connsiteX59" fmla="*/ 4784247 w 9662615"/>
              <a:gd name="connsiteY59" fmla="*/ 1562342 h 1597680"/>
              <a:gd name="connsiteX60" fmla="*/ 4743285 w 9662615"/>
              <a:gd name="connsiteY60" fmla="*/ 1597680 h 1597680"/>
              <a:gd name="connsiteX61" fmla="*/ 4697562 w 9662615"/>
              <a:gd name="connsiteY61" fmla="*/ 1551206 h 1597680"/>
              <a:gd name="connsiteX62" fmla="*/ 4662664 w 9662615"/>
              <a:gd name="connsiteY62" fmla="*/ 1573162 h 1597680"/>
              <a:gd name="connsiteX63" fmla="*/ 4603028 w 9662615"/>
              <a:gd name="connsiteY63" fmla="*/ 1568821 h 1597680"/>
              <a:gd name="connsiteX64" fmla="*/ 4541612 w 9662615"/>
              <a:gd name="connsiteY64" fmla="*/ 1545262 h 1597680"/>
              <a:gd name="connsiteX65" fmla="*/ 4422155 w 9662615"/>
              <a:gd name="connsiteY65" fmla="*/ 1542059 h 1597680"/>
              <a:gd name="connsiteX66" fmla="*/ 4221826 w 9662615"/>
              <a:gd name="connsiteY66" fmla="*/ 1508923 h 1597680"/>
              <a:gd name="connsiteX67" fmla="*/ 4096601 w 9662615"/>
              <a:gd name="connsiteY67" fmla="*/ 1521563 h 1597680"/>
              <a:gd name="connsiteX68" fmla="*/ 3970635 w 9662615"/>
              <a:gd name="connsiteY68" fmla="*/ 1544815 h 1597680"/>
              <a:gd name="connsiteX69" fmla="*/ 3833906 w 9662615"/>
              <a:gd name="connsiteY69" fmla="*/ 1516637 h 1597680"/>
              <a:gd name="connsiteX70" fmla="*/ 3696258 w 9662615"/>
              <a:gd name="connsiteY70" fmla="*/ 1537563 h 1597680"/>
              <a:gd name="connsiteX71" fmla="*/ 3594070 w 9662615"/>
              <a:gd name="connsiteY71" fmla="*/ 1509422 h 1597680"/>
              <a:gd name="connsiteX72" fmla="*/ 3565233 w 9662615"/>
              <a:gd name="connsiteY72" fmla="*/ 1515122 h 1597680"/>
              <a:gd name="connsiteX73" fmla="*/ 3560267 w 9662615"/>
              <a:gd name="connsiteY73" fmla="*/ 1516288 h 1597680"/>
              <a:gd name="connsiteX74" fmla="*/ 3540258 w 9662615"/>
              <a:gd name="connsiteY74" fmla="*/ 1516976 h 1597680"/>
              <a:gd name="connsiteX75" fmla="*/ 3534780 w 9662615"/>
              <a:gd name="connsiteY75" fmla="*/ 1522141 h 1597680"/>
              <a:gd name="connsiteX76" fmla="*/ 3504783 w 9662615"/>
              <a:gd name="connsiteY76" fmla="*/ 1526739 h 1597680"/>
              <a:gd name="connsiteX77" fmla="*/ 3430805 w 9662615"/>
              <a:gd name="connsiteY77" fmla="*/ 1542521 h 1597680"/>
              <a:gd name="connsiteX78" fmla="*/ 3292707 w 9662615"/>
              <a:gd name="connsiteY78" fmla="*/ 1520490 h 1597680"/>
              <a:gd name="connsiteX79" fmla="*/ 3187872 w 9662615"/>
              <a:gd name="connsiteY79" fmla="*/ 1519991 h 1597680"/>
              <a:gd name="connsiteX80" fmla="*/ 3148026 w 9662615"/>
              <a:gd name="connsiteY80" fmla="*/ 1524777 h 1597680"/>
              <a:gd name="connsiteX81" fmla="*/ 3092394 w 9662615"/>
              <a:gd name="connsiteY81" fmla="*/ 1528115 h 1597680"/>
              <a:gd name="connsiteX82" fmla="*/ 2994200 w 9662615"/>
              <a:gd name="connsiteY82" fmla="*/ 1537857 h 1597680"/>
              <a:gd name="connsiteX83" fmla="*/ 2862301 w 9662615"/>
              <a:gd name="connsiteY83" fmla="*/ 1544250 h 1597680"/>
              <a:gd name="connsiteX84" fmla="*/ 2766335 w 9662615"/>
              <a:gd name="connsiteY84" fmla="*/ 1527662 h 1597680"/>
              <a:gd name="connsiteX85" fmla="*/ 2757836 w 9662615"/>
              <a:gd name="connsiteY85" fmla="*/ 1531371 h 1597680"/>
              <a:gd name="connsiteX86" fmla="*/ 2691555 w 9662615"/>
              <a:gd name="connsiteY86" fmla="*/ 1530283 h 1597680"/>
              <a:gd name="connsiteX87" fmla="*/ 2491676 w 9662615"/>
              <a:gd name="connsiteY87" fmla="*/ 1500859 h 1597680"/>
              <a:gd name="connsiteX88" fmla="*/ 2378036 w 9662615"/>
              <a:gd name="connsiteY88" fmla="*/ 1520645 h 1597680"/>
              <a:gd name="connsiteX89" fmla="*/ 2284269 w 9662615"/>
              <a:gd name="connsiteY89" fmla="*/ 1503068 h 1597680"/>
              <a:gd name="connsiteX90" fmla="*/ 2207104 w 9662615"/>
              <a:gd name="connsiteY90" fmla="*/ 1508888 h 1597680"/>
              <a:gd name="connsiteX91" fmla="*/ 2149226 w 9662615"/>
              <a:gd name="connsiteY91" fmla="*/ 1523409 h 1597680"/>
              <a:gd name="connsiteX92" fmla="*/ 2084783 w 9662615"/>
              <a:gd name="connsiteY92" fmla="*/ 1524245 h 1597680"/>
              <a:gd name="connsiteX93" fmla="*/ 2070075 w 9662615"/>
              <a:gd name="connsiteY93" fmla="*/ 1511285 h 1597680"/>
              <a:gd name="connsiteX94" fmla="*/ 2001057 w 9662615"/>
              <a:gd name="connsiteY94" fmla="*/ 1516449 h 1597680"/>
              <a:gd name="connsiteX95" fmla="*/ 1896330 w 9662615"/>
              <a:gd name="connsiteY95" fmla="*/ 1525725 h 1597680"/>
              <a:gd name="connsiteX96" fmla="*/ 1835994 w 9662615"/>
              <a:gd name="connsiteY96" fmla="*/ 1527678 h 1597680"/>
              <a:gd name="connsiteX97" fmla="*/ 1671119 w 9662615"/>
              <a:gd name="connsiteY97" fmla="*/ 1536701 h 1597680"/>
              <a:gd name="connsiteX98" fmla="*/ 1601337 w 9662615"/>
              <a:gd name="connsiteY98" fmla="*/ 1548552 h 1597680"/>
              <a:gd name="connsiteX99" fmla="*/ 1407755 w 9662615"/>
              <a:gd name="connsiteY99" fmla="*/ 1571444 h 1597680"/>
              <a:gd name="connsiteX100" fmla="*/ 1271994 w 9662615"/>
              <a:gd name="connsiteY100" fmla="*/ 1579471 h 1597680"/>
              <a:gd name="connsiteX101" fmla="*/ 1249226 w 9662615"/>
              <a:gd name="connsiteY101" fmla="*/ 1583140 h 1597680"/>
              <a:gd name="connsiteX102" fmla="*/ 1217719 w 9662615"/>
              <a:gd name="connsiteY102" fmla="*/ 1580863 h 1597680"/>
              <a:gd name="connsiteX103" fmla="*/ 1091432 w 9662615"/>
              <a:gd name="connsiteY103" fmla="*/ 1571003 h 1597680"/>
              <a:gd name="connsiteX104" fmla="*/ 992039 w 9662615"/>
              <a:gd name="connsiteY104" fmla="*/ 1556662 h 1597680"/>
              <a:gd name="connsiteX105" fmla="*/ 868264 w 9662615"/>
              <a:gd name="connsiteY105" fmla="*/ 1566392 h 1597680"/>
              <a:gd name="connsiteX106" fmla="*/ 792765 w 9662615"/>
              <a:gd name="connsiteY106" fmla="*/ 1563102 h 1597680"/>
              <a:gd name="connsiteX107" fmla="*/ 669055 w 9662615"/>
              <a:gd name="connsiteY107" fmla="*/ 1543638 h 1597680"/>
              <a:gd name="connsiteX108" fmla="*/ 506152 w 9662615"/>
              <a:gd name="connsiteY108" fmla="*/ 1549124 h 1597680"/>
              <a:gd name="connsiteX109" fmla="*/ 472797 w 9662615"/>
              <a:gd name="connsiteY109" fmla="*/ 1568904 h 1597680"/>
              <a:gd name="connsiteX110" fmla="*/ 427864 w 9662615"/>
              <a:gd name="connsiteY110" fmla="*/ 1580848 h 1597680"/>
              <a:gd name="connsiteX111" fmla="*/ 408381 w 9662615"/>
              <a:gd name="connsiteY111" fmla="*/ 1552940 h 1597680"/>
              <a:gd name="connsiteX112" fmla="*/ 267163 w 9662615"/>
              <a:gd name="connsiteY112" fmla="*/ 1531913 h 1597680"/>
              <a:gd name="connsiteX113" fmla="*/ 196644 w 9662615"/>
              <a:gd name="connsiteY113" fmla="*/ 1524565 h 1597680"/>
              <a:gd name="connsiteX114" fmla="*/ 86819 w 9662615"/>
              <a:gd name="connsiteY114" fmla="*/ 1519517 h 1597680"/>
              <a:gd name="connsiteX115" fmla="*/ 53369 w 9662615"/>
              <a:gd name="connsiteY115" fmla="*/ 1516853 h 1597680"/>
              <a:gd name="connsiteX116" fmla="*/ 2359 w 9662615"/>
              <a:gd name="connsiteY116" fmla="*/ 1515247 h 1597680"/>
              <a:gd name="connsiteX117" fmla="*/ 0 w 9662615"/>
              <a:gd name="connsiteY117" fmla="*/ 1514932 h 1597680"/>
              <a:gd name="connsiteX118" fmla="*/ 0 w 9662615"/>
              <a:gd name="connsiteY118" fmla="*/ 0 h 1597680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66659 w 9662615"/>
              <a:gd name="connsiteY68" fmla="*/ 1528913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6499"/>
              <a:gd name="connsiteX1" fmla="*/ 9662615 w 9662615"/>
              <a:gd name="connsiteY1" fmla="*/ 0 h 1596499"/>
              <a:gd name="connsiteX2" fmla="*/ 9662615 w 9662615"/>
              <a:gd name="connsiteY2" fmla="*/ 1280346 h 1596499"/>
              <a:gd name="connsiteX3" fmla="*/ 9658420 w 9662615"/>
              <a:gd name="connsiteY3" fmla="*/ 1280106 h 1596499"/>
              <a:gd name="connsiteX4" fmla="*/ 9469546 w 9662615"/>
              <a:gd name="connsiteY4" fmla="*/ 1289837 h 1596499"/>
              <a:gd name="connsiteX5" fmla="*/ 9385895 w 9662615"/>
              <a:gd name="connsiteY5" fmla="*/ 1269203 h 1596499"/>
              <a:gd name="connsiteX6" fmla="*/ 9144767 w 9662615"/>
              <a:gd name="connsiteY6" fmla="*/ 1264120 h 1596499"/>
              <a:gd name="connsiteX7" fmla="*/ 8837252 w 9662615"/>
              <a:gd name="connsiteY7" fmla="*/ 1350515 h 1596499"/>
              <a:gd name="connsiteX8" fmla="*/ 8705466 w 9662615"/>
              <a:gd name="connsiteY8" fmla="*/ 1342419 h 1596499"/>
              <a:gd name="connsiteX9" fmla="*/ 8652221 w 9662615"/>
              <a:gd name="connsiteY9" fmla="*/ 1326906 h 1596499"/>
              <a:gd name="connsiteX10" fmla="*/ 8632312 w 9662615"/>
              <a:gd name="connsiteY10" fmla="*/ 1326025 h 1596499"/>
              <a:gd name="connsiteX11" fmla="*/ 8591582 w 9662615"/>
              <a:gd name="connsiteY11" fmla="*/ 1341666 h 1596499"/>
              <a:gd name="connsiteX12" fmla="*/ 8537336 w 9662615"/>
              <a:gd name="connsiteY12" fmla="*/ 1341684 h 1596499"/>
              <a:gd name="connsiteX13" fmla="*/ 8472508 w 9662615"/>
              <a:gd name="connsiteY13" fmla="*/ 1363109 h 1596499"/>
              <a:gd name="connsiteX14" fmla="*/ 8258477 w 9662615"/>
              <a:gd name="connsiteY14" fmla="*/ 1370666 h 1596499"/>
              <a:gd name="connsiteX15" fmla="*/ 8197961 w 9662615"/>
              <a:gd name="connsiteY15" fmla="*/ 1392804 h 1596499"/>
              <a:gd name="connsiteX16" fmla="*/ 8171196 w 9662615"/>
              <a:gd name="connsiteY16" fmla="*/ 1397216 h 1596499"/>
              <a:gd name="connsiteX17" fmla="*/ 8127667 w 9662615"/>
              <a:gd name="connsiteY17" fmla="*/ 1418254 h 1596499"/>
              <a:gd name="connsiteX18" fmla="*/ 7974579 w 9662615"/>
              <a:gd name="connsiteY18" fmla="*/ 1383439 h 1596499"/>
              <a:gd name="connsiteX19" fmla="*/ 7768351 w 9662615"/>
              <a:gd name="connsiteY19" fmla="*/ 1395051 h 1596499"/>
              <a:gd name="connsiteX20" fmla="*/ 7635985 w 9662615"/>
              <a:gd name="connsiteY20" fmla="*/ 1386363 h 1596499"/>
              <a:gd name="connsiteX21" fmla="*/ 7466069 w 9662615"/>
              <a:gd name="connsiteY21" fmla="*/ 1377654 h 1596499"/>
              <a:gd name="connsiteX22" fmla="*/ 7355642 w 9662615"/>
              <a:gd name="connsiteY22" fmla="*/ 1407761 h 1596499"/>
              <a:gd name="connsiteX23" fmla="*/ 7151610 w 9662615"/>
              <a:gd name="connsiteY23" fmla="*/ 1397856 h 1596499"/>
              <a:gd name="connsiteX24" fmla="*/ 7082147 w 9662615"/>
              <a:gd name="connsiteY24" fmla="*/ 1406113 h 1596499"/>
              <a:gd name="connsiteX25" fmla="*/ 7014958 w 9662615"/>
              <a:gd name="connsiteY25" fmla="*/ 1396883 h 1596499"/>
              <a:gd name="connsiteX26" fmla="*/ 6907567 w 9662615"/>
              <a:gd name="connsiteY26" fmla="*/ 1419149 h 1596499"/>
              <a:gd name="connsiteX27" fmla="*/ 6748428 w 9662615"/>
              <a:gd name="connsiteY27" fmla="*/ 1420308 h 1596499"/>
              <a:gd name="connsiteX28" fmla="*/ 6654257 w 9662615"/>
              <a:gd name="connsiteY28" fmla="*/ 1424143 h 1596499"/>
              <a:gd name="connsiteX29" fmla="*/ 6620123 w 9662615"/>
              <a:gd name="connsiteY29" fmla="*/ 1430535 h 1596499"/>
              <a:gd name="connsiteX30" fmla="*/ 6571355 w 9662615"/>
              <a:gd name="connsiteY30" fmla="*/ 1436144 h 1596499"/>
              <a:gd name="connsiteX31" fmla="*/ 6486557 w 9662615"/>
              <a:gd name="connsiteY31" fmla="*/ 1449861 h 1596499"/>
              <a:gd name="connsiteX32" fmla="*/ 6370419 w 9662615"/>
              <a:gd name="connsiteY32" fmla="*/ 1461649 h 1596499"/>
              <a:gd name="connsiteX33" fmla="*/ 6278839 w 9662615"/>
              <a:gd name="connsiteY33" fmla="*/ 1449160 h 1596499"/>
              <a:gd name="connsiteX34" fmla="*/ 6272455 w 9662615"/>
              <a:gd name="connsiteY34" fmla="*/ 1453191 h 1596499"/>
              <a:gd name="connsiteX35" fmla="*/ 6212659 w 9662615"/>
              <a:gd name="connsiteY35" fmla="*/ 1454850 h 1596499"/>
              <a:gd name="connsiteX36" fmla="*/ 6069317 w 9662615"/>
              <a:gd name="connsiteY36" fmla="*/ 1445838 h 1596499"/>
              <a:gd name="connsiteX37" fmla="*/ 5878477 w 9662615"/>
              <a:gd name="connsiteY37" fmla="*/ 1439180 h 1596499"/>
              <a:gd name="connsiteX38" fmla="*/ 5838387 w 9662615"/>
              <a:gd name="connsiteY38" fmla="*/ 1444679 h 1596499"/>
              <a:gd name="connsiteX39" fmla="*/ 5771136 w 9662615"/>
              <a:gd name="connsiteY39" fmla="*/ 1453639 h 1596499"/>
              <a:gd name="connsiteX40" fmla="*/ 5724081 w 9662615"/>
              <a:gd name="connsiteY40" fmla="*/ 1470431 h 1596499"/>
              <a:gd name="connsiteX41" fmla="*/ 5666577 w 9662615"/>
              <a:gd name="connsiteY41" fmla="*/ 1473921 h 1596499"/>
              <a:gd name="connsiteX42" fmla="*/ 5649068 w 9662615"/>
              <a:gd name="connsiteY42" fmla="*/ 1461676 h 1596499"/>
              <a:gd name="connsiteX43" fmla="*/ 5588902 w 9662615"/>
              <a:gd name="connsiteY43" fmla="*/ 1469647 h 1596499"/>
              <a:gd name="connsiteX44" fmla="*/ 5498090 w 9662615"/>
              <a:gd name="connsiteY44" fmla="*/ 1483173 h 1596499"/>
              <a:gd name="connsiteX45" fmla="*/ 5444641 w 9662615"/>
              <a:gd name="connsiteY45" fmla="*/ 1487602 h 1596499"/>
              <a:gd name="connsiteX46" fmla="*/ 5299812 w 9662615"/>
              <a:gd name="connsiteY46" fmla="*/ 1503362 h 1596499"/>
              <a:gd name="connsiteX47" fmla="*/ 5213947 w 9662615"/>
              <a:gd name="connsiteY47" fmla="*/ 1516637 h 1596499"/>
              <a:gd name="connsiteX48" fmla="*/ 5090342 w 9662615"/>
              <a:gd name="connsiteY48" fmla="*/ 1546680 h 1596499"/>
              <a:gd name="connsiteX49" fmla="*/ 5129812 w 9662615"/>
              <a:gd name="connsiteY49" fmla="*/ 1521277 h 1596499"/>
              <a:gd name="connsiteX50" fmla="*/ 5059484 w 9662615"/>
              <a:gd name="connsiteY50" fmla="*/ 1546802 h 1596499"/>
              <a:gd name="connsiteX51" fmla="*/ 5038524 w 9662615"/>
              <a:gd name="connsiteY51" fmla="*/ 1545675 h 1596499"/>
              <a:gd name="connsiteX52" fmla="*/ 5026564 w 9662615"/>
              <a:gd name="connsiteY52" fmla="*/ 1545376 h 1596499"/>
              <a:gd name="connsiteX53" fmla="*/ 4969433 w 9662615"/>
              <a:gd name="connsiteY53" fmla="*/ 1550865 h 1596499"/>
              <a:gd name="connsiteX54" fmla="*/ 4929254 w 9662615"/>
              <a:gd name="connsiteY54" fmla="*/ 1563452 h 1596499"/>
              <a:gd name="connsiteX55" fmla="*/ 4871726 w 9662615"/>
              <a:gd name="connsiteY55" fmla="*/ 1570584 h 1596499"/>
              <a:gd name="connsiteX56" fmla="*/ 4843267 w 9662615"/>
              <a:gd name="connsiteY56" fmla="*/ 1561459 h 1596499"/>
              <a:gd name="connsiteX57" fmla="*/ 4821058 w 9662615"/>
              <a:gd name="connsiteY57" fmla="*/ 1553078 h 1596499"/>
              <a:gd name="connsiteX58" fmla="*/ 4791466 w 9662615"/>
              <a:gd name="connsiteY58" fmla="*/ 1561324 h 1596499"/>
              <a:gd name="connsiteX59" fmla="*/ 4784247 w 9662615"/>
              <a:gd name="connsiteY59" fmla="*/ 1562342 h 1596499"/>
              <a:gd name="connsiteX60" fmla="*/ 4739309 w 9662615"/>
              <a:gd name="connsiteY60" fmla="*/ 1553948 h 1596499"/>
              <a:gd name="connsiteX61" fmla="*/ 4697562 w 9662615"/>
              <a:gd name="connsiteY61" fmla="*/ 1551206 h 1596499"/>
              <a:gd name="connsiteX62" fmla="*/ 4650737 w 9662615"/>
              <a:gd name="connsiteY62" fmla="*/ 1537381 h 1596499"/>
              <a:gd name="connsiteX63" fmla="*/ 4583150 w 9662615"/>
              <a:gd name="connsiteY63" fmla="*/ 1529064 h 1596499"/>
              <a:gd name="connsiteX64" fmla="*/ 4521734 w 9662615"/>
              <a:gd name="connsiteY64" fmla="*/ 1529359 h 1596499"/>
              <a:gd name="connsiteX65" fmla="*/ 4382398 w 9662615"/>
              <a:gd name="connsiteY65" fmla="*/ 1534108 h 1596499"/>
              <a:gd name="connsiteX66" fmla="*/ 4221826 w 9662615"/>
              <a:gd name="connsiteY66" fmla="*/ 1500972 h 1596499"/>
              <a:gd name="connsiteX67" fmla="*/ 4096601 w 9662615"/>
              <a:gd name="connsiteY67" fmla="*/ 1521563 h 1596499"/>
              <a:gd name="connsiteX68" fmla="*/ 3978586 w 9662615"/>
              <a:gd name="connsiteY68" fmla="*/ 1596499 h 1596499"/>
              <a:gd name="connsiteX69" fmla="*/ 3833906 w 9662615"/>
              <a:gd name="connsiteY69" fmla="*/ 1516637 h 1596499"/>
              <a:gd name="connsiteX70" fmla="*/ 3696258 w 9662615"/>
              <a:gd name="connsiteY70" fmla="*/ 1537563 h 1596499"/>
              <a:gd name="connsiteX71" fmla="*/ 3594070 w 9662615"/>
              <a:gd name="connsiteY71" fmla="*/ 1509422 h 1596499"/>
              <a:gd name="connsiteX72" fmla="*/ 3565233 w 9662615"/>
              <a:gd name="connsiteY72" fmla="*/ 1515122 h 1596499"/>
              <a:gd name="connsiteX73" fmla="*/ 3560267 w 9662615"/>
              <a:gd name="connsiteY73" fmla="*/ 1516288 h 1596499"/>
              <a:gd name="connsiteX74" fmla="*/ 3540258 w 9662615"/>
              <a:gd name="connsiteY74" fmla="*/ 1516976 h 1596499"/>
              <a:gd name="connsiteX75" fmla="*/ 3534780 w 9662615"/>
              <a:gd name="connsiteY75" fmla="*/ 1522141 h 1596499"/>
              <a:gd name="connsiteX76" fmla="*/ 3504783 w 9662615"/>
              <a:gd name="connsiteY76" fmla="*/ 1526739 h 1596499"/>
              <a:gd name="connsiteX77" fmla="*/ 3430805 w 9662615"/>
              <a:gd name="connsiteY77" fmla="*/ 1542521 h 1596499"/>
              <a:gd name="connsiteX78" fmla="*/ 3292707 w 9662615"/>
              <a:gd name="connsiteY78" fmla="*/ 1520490 h 1596499"/>
              <a:gd name="connsiteX79" fmla="*/ 3187872 w 9662615"/>
              <a:gd name="connsiteY79" fmla="*/ 1519991 h 1596499"/>
              <a:gd name="connsiteX80" fmla="*/ 3148026 w 9662615"/>
              <a:gd name="connsiteY80" fmla="*/ 1524777 h 1596499"/>
              <a:gd name="connsiteX81" fmla="*/ 3092394 w 9662615"/>
              <a:gd name="connsiteY81" fmla="*/ 1528115 h 1596499"/>
              <a:gd name="connsiteX82" fmla="*/ 2994200 w 9662615"/>
              <a:gd name="connsiteY82" fmla="*/ 1537857 h 1596499"/>
              <a:gd name="connsiteX83" fmla="*/ 2862301 w 9662615"/>
              <a:gd name="connsiteY83" fmla="*/ 1544250 h 1596499"/>
              <a:gd name="connsiteX84" fmla="*/ 2766335 w 9662615"/>
              <a:gd name="connsiteY84" fmla="*/ 1527662 h 1596499"/>
              <a:gd name="connsiteX85" fmla="*/ 2757836 w 9662615"/>
              <a:gd name="connsiteY85" fmla="*/ 1531371 h 1596499"/>
              <a:gd name="connsiteX86" fmla="*/ 2691555 w 9662615"/>
              <a:gd name="connsiteY86" fmla="*/ 1530283 h 1596499"/>
              <a:gd name="connsiteX87" fmla="*/ 2491676 w 9662615"/>
              <a:gd name="connsiteY87" fmla="*/ 1500859 h 1596499"/>
              <a:gd name="connsiteX88" fmla="*/ 2378036 w 9662615"/>
              <a:gd name="connsiteY88" fmla="*/ 1520645 h 1596499"/>
              <a:gd name="connsiteX89" fmla="*/ 2284269 w 9662615"/>
              <a:gd name="connsiteY89" fmla="*/ 1503068 h 1596499"/>
              <a:gd name="connsiteX90" fmla="*/ 2207104 w 9662615"/>
              <a:gd name="connsiteY90" fmla="*/ 1508888 h 1596499"/>
              <a:gd name="connsiteX91" fmla="*/ 2149226 w 9662615"/>
              <a:gd name="connsiteY91" fmla="*/ 1523409 h 1596499"/>
              <a:gd name="connsiteX92" fmla="*/ 2084783 w 9662615"/>
              <a:gd name="connsiteY92" fmla="*/ 1524245 h 1596499"/>
              <a:gd name="connsiteX93" fmla="*/ 2070075 w 9662615"/>
              <a:gd name="connsiteY93" fmla="*/ 1511285 h 1596499"/>
              <a:gd name="connsiteX94" fmla="*/ 2001057 w 9662615"/>
              <a:gd name="connsiteY94" fmla="*/ 1516449 h 1596499"/>
              <a:gd name="connsiteX95" fmla="*/ 1896330 w 9662615"/>
              <a:gd name="connsiteY95" fmla="*/ 1525725 h 1596499"/>
              <a:gd name="connsiteX96" fmla="*/ 1835994 w 9662615"/>
              <a:gd name="connsiteY96" fmla="*/ 1527678 h 1596499"/>
              <a:gd name="connsiteX97" fmla="*/ 1671119 w 9662615"/>
              <a:gd name="connsiteY97" fmla="*/ 1536701 h 1596499"/>
              <a:gd name="connsiteX98" fmla="*/ 1601337 w 9662615"/>
              <a:gd name="connsiteY98" fmla="*/ 1548552 h 1596499"/>
              <a:gd name="connsiteX99" fmla="*/ 1407755 w 9662615"/>
              <a:gd name="connsiteY99" fmla="*/ 1571444 h 1596499"/>
              <a:gd name="connsiteX100" fmla="*/ 1271994 w 9662615"/>
              <a:gd name="connsiteY100" fmla="*/ 1579471 h 1596499"/>
              <a:gd name="connsiteX101" fmla="*/ 1249226 w 9662615"/>
              <a:gd name="connsiteY101" fmla="*/ 1583140 h 1596499"/>
              <a:gd name="connsiteX102" fmla="*/ 1217719 w 9662615"/>
              <a:gd name="connsiteY102" fmla="*/ 1580863 h 1596499"/>
              <a:gd name="connsiteX103" fmla="*/ 1091432 w 9662615"/>
              <a:gd name="connsiteY103" fmla="*/ 1571003 h 1596499"/>
              <a:gd name="connsiteX104" fmla="*/ 992039 w 9662615"/>
              <a:gd name="connsiteY104" fmla="*/ 1556662 h 1596499"/>
              <a:gd name="connsiteX105" fmla="*/ 868264 w 9662615"/>
              <a:gd name="connsiteY105" fmla="*/ 1566392 h 1596499"/>
              <a:gd name="connsiteX106" fmla="*/ 792765 w 9662615"/>
              <a:gd name="connsiteY106" fmla="*/ 1563102 h 1596499"/>
              <a:gd name="connsiteX107" fmla="*/ 669055 w 9662615"/>
              <a:gd name="connsiteY107" fmla="*/ 1543638 h 1596499"/>
              <a:gd name="connsiteX108" fmla="*/ 506152 w 9662615"/>
              <a:gd name="connsiteY108" fmla="*/ 1549124 h 1596499"/>
              <a:gd name="connsiteX109" fmla="*/ 472797 w 9662615"/>
              <a:gd name="connsiteY109" fmla="*/ 1568904 h 1596499"/>
              <a:gd name="connsiteX110" fmla="*/ 427864 w 9662615"/>
              <a:gd name="connsiteY110" fmla="*/ 1580848 h 1596499"/>
              <a:gd name="connsiteX111" fmla="*/ 408381 w 9662615"/>
              <a:gd name="connsiteY111" fmla="*/ 1552940 h 1596499"/>
              <a:gd name="connsiteX112" fmla="*/ 267163 w 9662615"/>
              <a:gd name="connsiteY112" fmla="*/ 1531913 h 1596499"/>
              <a:gd name="connsiteX113" fmla="*/ 196644 w 9662615"/>
              <a:gd name="connsiteY113" fmla="*/ 1524565 h 1596499"/>
              <a:gd name="connsiteX114" fmla="*/ 86819 w 9662615"/>
              <a:gd name="connsiteY114" fmla="*/ 1519517 h 1596499"/>
              <a:gd name="connsiteX115" fmla="*/ 53369 w 9662615"/>
              <a:gd name="connsiteY115" fmla="*/ 1516853 h 1596499"/>
              <a:gd name="connsiteX116" fmla="*/ 2359 w 9662615"/>
              <a:gd name="connsiteY116" fmla="*/ 1515247 h 1596499"/>
              <a:gd name="connsiteX117" fmla="*/ 0 w 9662615"/>
              <a:gd name="connsiteY117" fmla="*/ 1514932 h 1596499"/>
              <a:gd name="connsiteX118" fmla="*/ 0 w 9662615"/>
              <a:gd name="connsiteY118" fmla="*/ 0 h 1596499"/>
              <a:gd name="connsiteX0" fmla="*/ 0 w 9662615"/>
              <a:gd name="connsiteY0" fmla="*/ 0 h 1600474"/>
              <a:gd name="connsiteX1" fmla="*/ 9662615 w 9662615"/>
              <a:gd name="connsiteY1" fmla="*/ 0 h 1600474"/>
              <a:gd name="connsiteX2" fmla="*/ 9662615 w 9662615"/>
              <a:gd name="connsiteY2" fmla="*/ 1280346 h 1600474"/>
              <a:gd name="connsiteX3" fmla="*/ 9658420 w 9662615"/>
              <a:gd name="connsiteY3" fmla="*/ 1280106 h 1600474"/>
              <a:gd name="connsiteX4" fmla="*/ 9469546 w 9662615"/>
              <a:gd name="connsiteY4" fmla="*/ 1289837 h 1600474"/>
              <a:gd name="connsiteX5" fmla="*/ 9385895 w 9662615"/>
              <a:gd name="connsiteY5" fmla="*/ 1269203 h 1600474"/>
              <a:gd name="connsiteX6" fmla="*/ 9144767 w 9662615"/>
              <a:gd name="connsiteY6" fmla="*/ 1264120 h 1600474"/>
              <a:gd name="connsiteX7" fmla="*/ 8837252 w 9662615"/>
              <a:gd name="connsiteY7" fmla="*/ 1350515 h 1600474"/>
              <a:gd name="connsiteX8" fmla="*/ 8705466 w 9662615"/>
              <a:gd name="connsiteY8" fmla="*/ 1342419 h 1600474"/>
              <a:gd name="connsiteX9" fmla="*/ 8652221 w 9662615"/>
              <a:gd name="connsiteY9" fmla="*/ 1326906 h 1600474"/>
              <a:gd name="connsiteX10" fmla="*/ 8632312 w 9662615"/>
              <a:gd name="connsiteY10" fmla="*/ 1326025 h 1600474"/>
              <a:gd name="connsiteX11" fmla="*/ 8591582 w 9662615"/>
              <a:gd name="connsiteY11" fmla="*/ 1341666 h 1600474"/>
              <a:gd name="connsiteX12" fmla="*/ 8537336 w 9662615"/>
              <a:gd name="connsiteY12" fmla="*/ 1341684 h 1600474"/>
              <a:gd name="connsiteX13" fmla="*/ 8472508 w 9662615"/>
              <a:gd name="connsiteY13" fmla="*/ 1363109 h 1600474"/>
              <a:gd name="connsiteX14" fmla="*/ 8258477 w 9662615"/>
              <a:gd name="connsiteY14" fmla="*/ 1370666 h 1600474"/>
              <a:gd name="connsiteX15" fmla="*/ 8197961 w 9662615"/>
              <a:gd name="connsiteY15" fmla="*/ 1392804 h 1600474"/>
              <a:gd name="connsiteX16" fmla="*/ 8171196 w 9662615"/>
              <a:gd name="connsiteY16" fmla="*/ 1397216 h 1600474"/>
              <a:gd name="connsiteX17" fmla="*/ 8127667 w 9662615"/>
              <a:gd name="connsiteY17" fmla="*/ 1418254 h 1600474"/>
              <a:gd name="connsiteX18" fmla="*/ 7974579 w 9662615"/>
              <a:gd name="connsiteY18" fmla="*/ 1383439 h 1600474"/>
              <a:gd name="connsiteX19" fmla="*/ 7768351 w 9662615"/>
              <a:gd name="connsiteY19" fmla="*/ 1395051 h 1600474"/>
              <a:gd name="connsiteX20" fmla="*/ 7635985 w 9662615"/>
              <a:gd name="connsiteY20" fmla="*/ 1386363 h 1600474"/>
              <a:gd name="connsiteX21" fmla="*/ 7466069 w 9662615"/>
              <a:gd name="connsiteY21" fmla="*/ 1377654 h 1600474"/>
              <a:gd name="connsiteX22" fmla="*/ 7355642 w 9662615"/>
              <a:gd name="connsiteY22" fmla="*/ 1407761 h 1600474"/>
              <a:gd name="connsiteX23" fmla="*/ 7151610 w 9662615"/>
              <a:gd name="connsiteY23" fmla="*/ 1397856 h 1600474"/>
              <a:gd name="connsiteX24" fmla="*/ 7082147 w 9662615"/>
              <a:gd name="connsiteY24" fmla="*/ 1406113 h 1600474"/>
              <a:gd name="connsiteX25" fmla="*/ 7014958 w 9662615"/>
              <a:gd name="connsiteY25" fmla="*/ 1396883 h 1600474"/>
              <a:gd name="connsiteX26" fmla="*/ 6907567 w 9662615"/>
              <a:gd name="connsiteY26" fmla="*/ 1419149 h 1600474"/>
              <a:gd name="connsiteX27" fmla="*/ 6748428 w 9662615"/>
              <a:gd name="connsiteY27" fmla="*/ 1420308 h 1600474"/>
              <a:gd name="connsiteX28" fmla="*/ 6654257 w 9662615"/>
              <a:gd name="connsiteY28" fmla="*/ 1424143 h 1600474"/>
              <a:gd name="connsiteX29" fmla="*/ 6620123 w 9662615"/>
              <a:gd name="connsiteY29" fmla="*/ 1430535 h 1600474"/>
              <a:gd name="connsiteX30" fmla="*/ 6571355 w 9662615"/>
              <a:gd name="connsiteY30" fmla="*/ 1436144 h 1600474"/>
              <a:gd name="connsiteX31" fmla="*/ 6486557 w 9662615"/>
              <a:gd name="connsiteY31" fmla="*/ 1449861 h 1600474"/>
              <a:gd name="connsiteX32" fmla="*/ 6370419 w 9662615"/>
              <a:gd name="connsiteY32" fmla="*/ 1461649 h 1600474"/>
              <a:gd name="connsiteX33" fmla="*/ 6278839 w 9662615"/>
              <a:gd name="connsiteY33" fmla="*/ 1449160 h 1600474"/>
              <a:gd name="connsiteX34" fmla="*/ 6272455 w 9662615"/>
              <a:gd name="connsiteY34" fmla="*/ 1453191 h 1600474"/>
              <a:gd name="connsiteX35" fmla="*/ 6212659 w 9662615"/>
              <a:gd name="connsiteY35" fmla="*/ 1454850 h 1600474"/>
              <a:gd name="connsiteX36" fmla="*/ 6069317 w 9662615"/>
              <a:gd name="connsiteY36" fmla="*/ 1445838 h 1600474"/>
              <a:gd name="connsiteX37" fmla="*/ 5878477 w 9662615"/>
              <a:gd name="connsiteY37" fmla="*/ 1439180 h 1600474"/>
              <a:gd name="connsiteX38" fmla="*/ 5838387 w 9662615"/>
              <a:gd name="connsiteY38" fmla="*/ 1444679 h 1600474"/>
              <a:gd name="connsiteX39" fmla="*/ 5771136 w 9662615"/>
              <a:gd name="connsiteY39" fmla="*/ 1453639 h 1600474"/>
              <a:gd name="connsiteX40" fmla="*/ 5724081 w 9662615"/>
              <a:gd name="connsiteY40" fmla="*/ 1470431 h 1600474"/>
              <a:gd name="connsiteX41" fmla="*/ 5666577 w 9662615"/>
              <a:gd name="connsiteY41" fmla="*/ 1473921 h 1600474"/>
              <a:gd name="connsiteX42" fmla="*/ 5649068 w 9662615"/>
              <a:gd name="connsiteY42" fmla="*/ 1461676 h 1600474"/>
              <a:gd name="connsiteX43" fmla="*/ 5588902 w 9662615"/>
              <a:gd name="connsiteY43" fmla="*/ 1469647 h 1600474"/>
              <a:gd name="connsiteX44" fmla="*/ 5498090 w 9662615"/>
              <a:gd name="connsiteY44" fmla="*/ 1483173 h 1600474"/>
              <a:gd name="connsiteX45" fmla="*/ 5444641 w 9662615"/>
              <a:gd name="connsiteY45" fmla="*/ 1487602 h 1600474"/>
              <a:gd name="connsiteX46" fmla="*/ 5299812 w 9662615"/>
              <a:gd name="connsiteY46" fmla="*/ 1503362 h 1600474"/>
              <a:gd name="connsiteX47" fmla="*/ 5213947 w 9662615"/>
              <a:gd name="connsiteY47" fmla="*/ 1516637 h 1600474"/>
              <a:gd name="connsiteX48" fmla="*/ 5090342 w 9662615"/>
              <a:gd name="connsiteY48" fmla="*/ 1546680 h 1600474"/>
              <a:gd name="connsiteX49" fmla="*/ 5129812 w 9662615"/>
              <a:gd name="connsiteY49" fmla="*/ 1521277 h 1600474"/>
              <a:gd name="connsiteX50" fmla="*/ 5059484 w 9662615"/>
              <a:gd name="connsiteY50" fmla="*/ 1546802 h 1600474"/>
              <a:gd name="connsiteX51" fmla="*/ 5038524 w 9662615"/>
              <a:gd name="connsiteY51" fmla="*/ 1545675 h 1600474"/>
              <a:gd name="connsiteX52" fmla="*/ 5026564 w 9662615"/>
              <a:gd name="connsiteY52" fmla="*/ 1545376 h 1600474"/>
              <a:gd name="connsiteX53" fmla="*/ 4969433 w 9662615"/>
              <a:gd name="connsiteY53" fmla="*/ 1550865 h 1600474"/>
              <a:gd name="connsiteX54" fmla="*/ 4929254 w 9662615"/>
              <a:gd name="connsiteY54" fmla="*/ 1563452 h 1600474"/>
              <a:gd name="connsiteX55" fmla="*/ 4871726 w 9662615"/>
              <a:gd name="connsiteY55" fmla="*/ 1570584 h 1600474"/>
              <a:gd name="connsiteX56" fmla="*/ 4843267 w 9662615"/>
              <a:gd name="connsiteY56" fmla="*/ 1561459 h 1600474"/>
              <a:gd name="connsiteX57" fmla="*/ 4821058 w 9662615"/>
              <a:gd name="connsiteY57" fmla="*/ 1553078 h 1600474"/>
              <a:gd name="connsiteX58" fmla="*/ 4791466 w 9662615"/>
              <a:gd name="connsiteY58" fmla="*/ 1561324 h 1600474"/>
              <a:gd name="connsiteX59" fmla="*/ 4784247 w 9662615"/>
              <a:gd name="connsiteY59" fmla="*/ 1562342 h 1600474"/>
              <a:gd name="connsiteX60" fmla="*/ 4739309 w 9662615"/>
              <a:gd name="connsiteY60" fmla="*/ 1553948 h 1600474"/>
              <a:gd name="connsiteX61" fmla="*/ 4697562 w 9662615"/>
              <a:gd name="connsiteY61" fmla="*/ 1551206 h 1600474"/>
              <a:gd name="connsiteX62" fmla="*/ 4650737 w 9662615"/>
              <a:gd name="connsiteY62" fmla="*/ 1537381 h 1600474"/>
              <a:gd name="connsiteX63" fmla="*/ 4583150 w 9662615"/>
              <a:gd name="connsiteY63" fmla="*/ 1529064 h 1600474"/>
              <a:gd name="connsiteX64" fmla="*/ 4521734 w 9662615"/>
              <a:gd name="connsiteY64" fmla="*/ 1529359 h 1600474"/>
              <a:gd name="connsiteX65" fmla="*/ 4382398 w 9662615"/>
              <a:gd name="connsiteY65" fmla="*/ 1534108 h 1600474"/>
              <a:gd name="connsiteX66" fmla="*/ 4221826 w 9662615"/>
              <a:gd name="connsiteY66" fmla="*/ 1500972 h 1600474"/>
              <a:gd name="connsiteX67" fmla="*/ 4096601 w 9662615"/>
              <a:gd name="connsiteY67" fmla="*/ 1521563 h 1600474"/>
              <a:gd name="connsiteX68" fmla="*/ 4046172 w 9662615"/>
              <a:gd name="connsiteY68" fmla="*/ 1600474 h 1600474"/>
              <a:gd name="connsiteX69" fmla="*/ 3833906 w 9662615"/>
              <a:gd name="connsiteY69" fmla="*/ 1516637 h 1600474"/>
              <a:gd name="connsiteX70" fmla="*/ 3696258 w 9662615"/>
              <a:gd name="connsiteY70" fmla="*/ 1537563 h 1600474"/>
              <a:gd name="connsiteX71" fmla="*/ 3594070 w 9662615"/>
              <a:gd name="connsiteY71" fmla="*/ 1509422 h 1600474"/>
              <a:gd name="connsiteX72" fmla="*/ 3565233 w 9662615"/>
              <a:gd name="connsiteY72" fmla="*/ 1515122 h 1600474"/>
              <a:gd name="connsiteX73" fmla="*/ 3560267 w 9662615"/>
              <a:gd name="connsiteY73" fmla="*/ 1516288 h 1600474"/>
              <a:gd name="connsiteX74" fmla="*/ 3540258 w 9662615"/>
              <a:gd name="connsiteY74" fmla="*/ 1516976 h 1600474"/>
              <a:gd name="connsiteX75" fmla="*/ 3534780 w 9662615"/>
              <a:gd name="connsiteY75" fmla="*/ 1522141 h 1600474"/>
              <a:gd name="connsiteX76" fmla="*/ 3504783 w 9662615"/>
              <a:gd name="connsiteY76" fmla="*/ 1526739 h 1600474"/>
              <a:gd name="connsiteX77" fmla="*/ 3430805 w 9662615"/>
              <a:gd name="connsiteY77" fmla="*/ 1542521 h 1600474"/>
              <a:gd name="connsiteX78" fmla="*/ 3292707 w 9662615"/>
              <a:gd name="connsiteY78" fmla="*/ 1520490 h 1600474"/>
              <a:gd name="connsiteX79" fmla="*/ 3187872 w 9662615"/>
              <a:gd name="connsiteY79" fmla="*/ 1519991 h 1600474"/>
              <a:gd name="connsiteX80" fmla="*/ 3148026 w 9662615"/>
              <a:gd name="connsiteY80" fmla="*/ 1524777 h 1600474"/>
              <a:gd name="connsiteX81" fmla="*/ 3092394 w 9662615"/>
              <a:gd name="connsiteY81" fmla="*/ 1528115 h 1600474"/>
              <a:gd name="connsiteX82" fmla="*/ 2994200 w 9662615"/>
              <a:gd name="connsiteY82" fmla="*/ 1537857 h 1600474"/>
              <a:gd name="connsiteX83" fmla="*/ 2862301 w 9662615"/>
              <a:gd name="connsiteY83" fmla="*/ 1544250 h 1600474"/>
              <a:gd name="connsiteX84" fmla="*/ 2766335 w 9662615"/>
              <a:gd name="connsiteY84" fmla="*/ 1527662 h 1600474"/>
              <a:gd name="connsiteX85" fmla="*/ 2757836 w 9662615"/>
              <a:gd name="connsiteY85" fmla="*/ 1531371 h 1600474"/>
              <a:gd name="connsiteX86" fmla="*/ 2691555 w 9662615"/>
              <a:gd name="connsiteY86" fmla="*/ 1530283 h 1600474"/>
              <a:gd name="connsiteX87" fmla="*/ 2491676 w 9662615"/>
              <a:gd name="connsiteY87" fmla="*/ 1500859 h 1600474"/>
              <a:gd name="connsiteX88" fmla="*/ 2378036 w 9662615"/>
              <a:gd name="connsiteY88" fmla="*/ 1520645 h 1600474"/>
              <a:gd name="connsiteX89" fmla="*/ 2284269 w 9662615"/>
              <a:gd name="connsiteY89" fmla="*/ 1503068 h 1600474"/>
              <a:gd name="connsiteX90" fmla="*/ 2207104 w 9662615"/>
              <a:gd name="connsiteY90" fmla="*/ 1508888 h 1600474"/>
              <a:gd name="connsiteX91" fmla="*/ 2149226 w 9662615"/>
              <a:gd name="connsiteY91" fmla="*/ 1523409 h 1600474"/>
              <a:gd name="connsiteX92" fmla="*/ 2084783 w 9662615"/>
              <a:gd name="connsiteY92" fmla="*/ 1524245 h 1600474"/>
              <a:gd name="connsiteX93" fmla="*/ 2070075 w 9662615"/>
              <a:gd name="connsiteY93" fmla="*/ 1511285 h 1600474"/>
              <a:gd name="connsiteX94" fmla="*/ 2001057 w 9662615"/>
              <a:gd name="connsiteY94" fmla="*/ 1516449 h 1600474"/>
              <a:gd name="connsiteX95" fmla="*/ 1896330 w 9662615"/>
              <a:gd name="connsiteY95" fmla="*/ 1525725 h 1600474"/>
              <a:gd name="connsiteX96" fmla="*/ 1835994 w 9662615"/>
              <a:gd name="connsiteY96" fmla="*/ 1527678 h 1600474"/>
              <a:gd name="connsiteX97" fmla="*/ 1671119 w 9662615"/>
              <a:gd name="connsiteY97" fmla="*/ 1536701 h 1600474"/>
              <a:gd name="connsiteX98" fmla="*/ 1601337 w 9662615"/>
              <a:gd name="connsiteY98" fmla="*/ 1548552 h 1600474"/>
              <a:gd name="connsiteX99" fmla="*/ 1407755 w 9662615"/>
              <a:gd name="connsiteY99" fmla="*/ 1571444 h 1600474"/>
              <a:gd name="connsiteX100" fmla="*/ 1271994 w 9662615"/>
              <a:gd name="connsiteY100" fmla="*/ 1579471 h 1600474"/>
              <a:gd name="connsiteX101" fmla="*/ 1249226 w 9662615"/>
              <a:gd name="connsiteY101" fmla="*/ 1583140 h 1600474"/>
              <a:gd name="connsiteX102" fmla="*/ 1217719 w 9662615"/>
              <a:gd name="connsiteY102" fmla="*/ 1580863 h 1600474"/>
              <a:gd name="connsiteX103" fmla="*/ 1091432 w 9662615"/>
              <a:gd name="connsiteY103" fmla="*/ 1571003 h 1600474"/>
              <a:gd name="connsiteX104" fmla="*/ 992039 w 9662615"/>
              <a:gd name="connsiteY104" fmla="*/ 1556662 h 1600474"/>
              <a:gd name="connsiteX105" fmla="*/ 868264 w 9662615"/>
              <a:gd name="connsiteY105" fmla="*/ 1566392 h 1600474"/>
              <a:gd name="connsiteX106" fmla="*/ 792765 w 9662615"/>
              <a:gd name="connsiteY106" fmla="*/ 1563102 h 1600474"/>
              <a:gd name="connsiteX107" fmla="*/ 669055 w 9662615"/>
              <a:gd name="connsiteY107" fmla="*/ 1543638 h 1600474"/>
              <a:gd name="connsiteX108" fmla="*/ 506152 w 9662615"/>
              <a:gd name="connsiteY108" fmla="*/ 1549124 h 1600474"/>
              <a:gd name="connsiteX109" fmla="*/ 472797 w 9662615"/>
              <a:gd name="connsiteY109" fmla="*/ 1568904 h 1600474"/>
              <a:gd name="connsiteX110" fmla="*/ 427864 w 9662615"/>
              <a:gd name="connsiteY110" fmla="*/ 1580848 h 1600474"/>
              <a:gd name="connsiteX111" fmla="*/ 408381 w 9662615"/>
              <a:gd name="connsiteY111" fmla="*/ 1552940 h 1600474"/>
              <a:gd name="connsiteX112" fmla="*/ 267163 w 9662615"/>
              <a:gd name="connsiteY112" fmla="*/ 1531913 h 1600474"/>
              <a:gd name="connsiteX113" fmla="*/ 196644 w 9662615"/>
              <a:gd name="connsiteY113" fmla="*/ 1524565 h 1600474"/>
              <a:gd name="connsiteX114" fmla="*/ 86819 w 9662615"/>
              <a:gd name="connsiteY114" fmla="*/ 1519517 h 1600474"/>
              <a:gd name="connsiteX115" fmla="*/ 53369 w 9662615"/>
              <a:gd name="connsiteY115" fmla="*/ 1516853 h 1600474"/>
              <a:gd name="connsiteX116" fmla="*/ 2359 w 9662615"/>
              <a:gd name="connsiteY116" fmla="*/ 1515247 h 1600474"/>
              <a:gd name="connsiteX117" fmla="*/ 0 w 9662615"/>
              <a:gd name="connsiteY117" fmla="*/ 1514932 h 1600474"/>
              <a:gd name="connsiteX118" fmla="*/ 0 w 9662615"/>
              <a:gd name="connsiteY118" fmla="*/ 0 h 1600474"/>
              <a:gd name="connsiteX0" fmla="*/ 0 w 9662615"/>
              <a:gd name="connsiteY0" fmla="*/ 0 h 1679987"/>
              <a:gd name="connsiteX1" fmla="*/ 9662615 w 9662615"/>
              <a:gd name="connsiteY1" fmla="*/ 0 h 1679987"/>
              <a:gd name="connsiteX2" fmla="*/ 9662615 w 9662615"/>
              <a:gd name="connsiteY2" fmla="*/ 1280346 h 1679987"/>
              <a:gd name="connsiteX3" fmla="*/ 9658420 w 9662615"/>
              <a:gd name="connsiteY3" fmla="*/ 1280106 h 1679987"/>
              <a:gd name="connsiteX4" fmla="*/ 9469546 w 9662615"/>
              <a:gd name="connsiteY4" fmla="*/ 1289837 h 1679987"/>
              <a:gd name="connsiteX5" fmla="*/ 9385895 w 9662615"/>
              <a:gd name="connsiteY5" fmla="*/ 1269203 h 1679987"/>
              <a:gd name="connsiteX6" fmla="*/ 9144767 w 9662615"/>
              <a:gd name="connsiteY6" fmla="*/ 1264120 h 1679987"/>
              <a:gd name="connsiteX7" fmla="*/ 8837252 w 9662615"/>
              <a:gd name="connsiteY7" fmla="*/ 1350515 h 1679987"/>
              <a:gd name="connsiteX8" fmla="*/ 8705466 w 9662615"/>
              <a:gd name="connsiteY8" fmla="*/ 1342419 h 1679987"/>
              <a:gd name="connsiteX9" fmla="*/ 8652221 w 9662615"/>
              <a:gd name="connsiteY9" fmla="*/ 1326906 h 1679987"/>
              <a:gd name="connsiteX10" fmla="*/ 8632312 w 9662615"/>
              <a:gd name="connsiteY10" fmla="*/ 1326025 h 1679987"/>
              <a:gd name="connsiteX11" fmla="*/ 8591582 w 9662615"/>
              <a:gd name="connsiteY11" fmla="*/ 1341666 h 1679987"/>
              <a:gd name="connsiteX12" fmla="*/ 8537336 w 9662615"/>
              <a:gd name="connsiteY12" fmla="*/ 1341684 h 1679987"/>
              <a:gd name="connsiteX13" fmla="*/ 8472508 w 9662615"/>
              <a:gd name="connsiteY13" fmla="*/ 1363109 h 1679987"/>
              <a:gd name="connsiteX14" fmla="*/ 8258477 w 9662615"/>
              <a:gd name="connsiteY14" fmla="*/ 1370666 h 1679987"/>
              <a:gd name="connsiteX15" fmla="*/ 8197961 w 9662615"/>
              <a:gd name="connsiteY15" fmla="*/ 1392804 h 1679987"/>
              <a:gd name="connsiteX16" fmla="*/ 8171196 w 9662615"/>
              <a:gd name="connsiteY16" fmla="*/ 1397216 h 1679987"/>
              <a:gd name="connsiteX17" fmla="*/ 8127667 w 9662615"/>
              <a:gd name="connsiteY17" fmla="*/ 1418254 h 1679987"/>
              <a:gd name="connsiteX18" fmla="*/ 7974579 w 9662615"/>
              <a:gd name="connsiteY18" fmla="*/ 1383439 h 1679987"/>
              <a:gd name="connsiteX19" fmla="*/ 7768351 w 9662615"/>
              <a:gd name="connsiteY19" fmla="*/ 1395051 h 1679987"/>
              <a:gd name="connsiteX20" fmla="*/ 7635985 w 9662615"/>
              <a:gd name="connsiteY20" fmla="*/ 1386363 h 1679987"/>
              <a:gd name="connsiteX21" fmla="*/ 7466069 w 9662615"/>
              <a:gd name="connsiteY21" fmla="*/ 1377654 h 1679987"/>
              <a:gd name="connsiteX22" fmla="*/ 7355642 w 9662615"/>
              <a:gd name="connsiteY22" fmla="*/ 1407761 h 1679987"/>
              <a:gd name="connsiteX23" fmla="*/ 7151610 w 9662615"/>
              <a:gd name="connsiteY23" fmla="*/ 1397856 h 1679987"/>
              <a:gd name="connsiteX24" fmla="*/ 7082147 w 9662615"/>
              <a:gd name="connsiteY24" fmla="*/ 1406113 h 1679987"/>
              <a:gd name="connsiteX25" fmla="*/ 7014958 w 9662615"/>
              <a:gd name="connsiteY25" fmla="*/ 1396883 h 1679987"/>
              <a:gd name="connsiteX26" fmla="*/ 6907567 w 9662615"/>
              <a:gd name="connsiteY26" fmla="*/ 1419149 h 1679987"/>
              <a:gd name="connsiteX27" fmla="*/ 6748428 w 9662615"/>
              <a:gd name="connsiteY27" fmla="*/ 1420308 h 1679987"/>
              <a:gd name="connsiteX28" fmla="*/ 6654257 w 9662615"/>
              <a:gd name="connsiteY28" fmla="*/ 1424143 h 1679987"/>
              <a:gd name="connsiteX29" fmla="*/ 6620123 w 9662615"/>
              <a:gd name="connsiteY29" fmla="*/ 1430535 h 1679987"/>
              <a:gd name="connsiteX30" fmla="*/ 6571355 w 9662615"/>
              <a:gd name="connsiteY30" fmla="*/ 1436144 h 1679987"/>
              <a:gd name="connsiteX31" fmla="*/ 6486557 w 9662615"/>
              <a:gd name="connsiteY31" fmla="*/ 1449861 h 1679987"/>
              <a:gd name="connsiteX32" fmla="*/ 6370419 w 9662615"/>
              <a:gd name="connsiteY32" fmla="*/ 1461649 h 1679987"/>
              <a:gd name="connsiteX33" fmla="*/ 6278839 w 9662615"/>
              <a:gd name="connsiteY33" fmla="*/ 1449160 h 1679987"/>
              <a:gd name="connsiteX34" fmla="*/ 6272455 w 9662615"/>
              <a:gd name="connsiteY34" fmla="*/ 1453191 h 1679987"/>
              <a:gd name="connsiteX35" fmla="*/ 6212659 w 9662615"/>
              <a:gd name="connsiteY35" fmla="*/ 1454850 h 1679987"/>
              <a:gd name="connsiteX36" fmla="*/ 6069317 w 9662615"/>
              <a:gd name="connsiteY36" fmla="*/ 1445838 h 1679987"/>
              <a:gd name="connsiteX37" fmla="*/ 5878477 w 9662615"/>
              <a:gd name="connsiteY37" fmla="*/ 1439180 h 1679987"/>
              <a:gd name="connsiteX38" fmla="*/ 5838387 w 9662615"/>
              <a:gd name="connsiteY38" fmla="*/ 1444679 h 1679987"/>
              <a:gd name="connsiteX39" fmla="*/ 5771136 w 9662615"/>
              <a:gd name="connsiteY39" fmla="*/ 1453639 h 1679987"/>
              <a:gd name="connsiteX40" fmla="*/ 5724081 w 9662615"/>
              <a:gd name="connsiteY40" fmla="*/ 1470431 h 1679987"/>
              <a:gd name="connsiteX41" fmla="*/ 5666577 w 9662615"/>
              <a:gd name="connsiteY41" fmla="*/ 1473921 h 1679987"/>
              <a:gd name="connsiteX42" fmla="*/ 5649068 w 9662615"/>
              <a:gd name="connsiteY42" fmla="*/ 1461676 h 1679987"/>
              <a:gd name="connsiteX43" fmla="*/ 5588902 w 9662615"/>
              <a:gd name="connsiteY43" fmla="*/ 1469647 h 1679987"/>
              <a:gd name="connsiteX44" fmla="*/ 5498090 w 9662615"/>
              <a:gd name="connsiteY44" fmla="*/ 1483173 h 1679987"/>
              <a:gd name="connsiteX45" fmla="*/ 5444641 w 9662615"/>
              <a:gd name="connsiteY45" fmla="*/ 1487602 h 1679987"/>
              <a:gd name="connsiteX46" fmla="*/ 5299812 w 9662615"/>
              <a:gd name="connsiteY46" fmla="*/ 1503362 h 1679987"/>
              <a:gd name="connsiteX47" fmla="*/ 5213947 w 9662615"/>
              <a:gd name="connsiteY47" fmla="*/ 1516637 h 1679987"/>
              <a:gd name="connsiteX48" fmla="*/ 5090342 w 9662615"/>
              <a:gd name="connsiteY48" fmla="*/ 1546680 h 1679987"/>
              <a:gd name="connsiteX49" fmla="*/ 5129812 w 9662615"/>
              <a:gd name="connsiteY49" fmla="*/ 1521277 h 1679987"/>
              <a:gd name="connsiteX50" fmla="*/ 5059484 w 9662615"/>
              <a:gd name="connsiteY50" fmla="*/ 1546802 h 1679987"/>
              <a:gd name="connsiteX51" fmla="*/ 5038524 w 9662615"/>
              <a:gd name="connsiteY51" fmla="*/ 1545675 h 1679987"/>
              <a:gd name="connsiteX52" fmla="*/ 5026564 w 9662615"/>
              <a:gd name="connsiteY52" fmla="*/ 1545376 h 1679987"/>
              <a:gd name="connsiteX53" fmla="*/ 4969433 w 9662615"/>
              <a:gd name="connsiteY53" fmla="*/ 1550865 h 1679987"/>
              <a:gd name="connsiteX54" fmla="*/ 4929254 w 9662615"/>
              <a:gd name="connsiteY54" fmla="*/ 1563452 h 1679987"/>
              <a:gd name="connsiteX55" fmla="*/ 4871726 w 9662615"/>
              <a:gd name="connsiteY55" fmla="*/ 1570584 h 1679987"/>
              <a:gd name="connsiteX56" fmla="*/ 4843267 w 9662615"/>
              <a:gd name="connsiteY56" fmla="*/ 1561459 h 1679987"/>
              <a:gd name="connsiteX57" fmla="*/ 4821058 w 9662615"/>
              <a:gd name="connsiteY57" fmla="*/ 1553078 h 1679987"/>
              <a:gd name="connsiteX58" fmla="*/ 4791466 w 9662615"/>
              <a:gd name="connsiteY58" fmla="*/ 1561324 h 1679987"/>
              <a:gd name="connsiteX59" fmla="*/ 4784247 w 9662615"/>
              <a:gd name="connsiteY59" fmla="*/ 1562342 h 1679987"/>
              <a:gd name="connsiteX60" fmla="*/ 4739309 w 9662615"/>
              <a:gd name="connsiteY60" fmla="*/ 1553948 h 1679987"/>
              <a:gd name="connsiteX61" fmla="*/ 4697562 w 9662615"/>
              <a:gd name="connsiteY61" fmla="*/ 1551206 h 1679987"/>
              <a:gd name="connsiteX62" fmla="*/ 4650737 w 9662615"/>
              <a:gd name="connsiteY62" fmla="*/ 1537381 h 1679987"/>
              <a:gd name="connsiteX63" fmla="*/ 4583150 w 9662615"/>
              <a:gd name="connsiteY63" fmla="*/ 1529064 h 1679987"/>
              <a:gd name="connsiteX64" fmla="*/ 4521734 w 9662615"/>
              <a:gd name="connsiteY64" fmla="*/ 1529359 h 1679987"/>
              <a:gd name="connsiteX65" fmla="*/ 4382398 w 9662615"/>
              <a:gd name="connsiteY65" fmla="*/ 1534108 h 1679987"/>
              <a:gd name="connsiteX66" fmla="*/ 4221826 w 9662615"/>
              <a:gd name="connsiteY66" fmla="*/ 1500972 h 1679987"/>
              <a:gd name="connsiteX67" fmla="*/ 4096601 w 9662615"/>
              <a:gd name="connsiteY67" fmla="*/ 1521563 h 1679987"/>
              <a:gd name="connsiteX68" fmla="*/ 3879195 w 9662615"/>
              <a:gd name="connsiteY68" fmla="*/ 1679987 h 1679987"/>
              <a:gd name="connsiteX69" fmla="*/ 3833906 w 9662615"/>
              <a:gd name="connsiteY69" fmla="*/ 1516637 h 1679987"/>
              <a:gd name="connsiteX70" fmla="*/ 3696258 w 9662615"/>
              <a:gd name="connsiteY70" fmla="*/ 1537563 h 1679987"/>
              <a:gd name="connsiteX71" fmla="*/ 3594070 w 9662615"/>
              <a:gd name="connsiteY71" fmla="*/ 1509422 h 1679987"/>
              <a:gd name="connsiteX72" fmla="*/ 3565233 w 9662615"/>
              <a:gd name="connsiteY72" fmla="*/ 1515122 h 1679987"/>
              <a:gd name="connsiteX73" fmla="*/ 3560267 w 9662615"/>
              <a:gd name="connsiteY73" fmla="*/ 1516288 h 1679987"/>
              <a:gd name="connsiteX74" fmla="*/ 3540258 w 9662615"/>
              <a:gd name="connsiteY74" fmla="*/ 1516976 h 1679987"/>
              <a:gd name="connsiteX75" fmla="*/ 3534780 w 9662615"/>
              <a:gd name="connsiteY75" fmla="*/ 1522141 h 1679987"/>
              <a:gd name="connsiteX76" fmla="*/ 3504783 w 9662615"/>
              <a:gd name="connsiteY76" fmla="*/ 1526739 h 1679987"/>
              <a:gd name="connsiteX77" fmla="*/ 3430805 w 9662615"/>
              <a:gd name="connsiteY77" fmla="*/ 1542521 h 1679987"/>
              <a:gd name="connsiteX78" fmla="*/ 3292707 w 9662615"/>
              <a:gd name="connsiteY78" fmla="*/ 1520490 h 1679987"/>
              <a:gd name="connsiteX79" fmla="*/ 3187872 w 9662615"/>
              <a:gd name="connsiteY79" fmla="*/ 1519991 h 1679987"/>
              <a:gd name="connsiteX80" fmla="*/ 3148026 w 9662615"/>
              <a:gd name="connsiteY80" fmla="*/ 1524777 h 1679987"/>
              <a:gd name="connsiteX81" fmla="*/ 3092394 w 9662615"/>
              <a:gd name="connsiteY81" fmla="*/ 1528115 h 1679987"/>
              <a:gd name="connsiteX82" fmla="*/ 2994200 w 9662615"/>
              <a:gd name="connsiteY82" fmla="*/ 1537857 h 1679987"/>
              <a:gd name="connsiteX83" fmla="*/ 2862301 w 9662615"/>
              <a:gd name="connsiteY83" fmla="*/ 1544250 h 1679987"/>
              <a:gd name="connsiteX84" fmla="*/ 2766335 w 9662615"/>
              <a:gd name="connsiteY84" fmla="*/ 1527662 h 1679987"/>
              <a:gd name="connsiteX85" fmla="*/ 2757836 w 9662615"/>
              <a:gd name="connsiteY85" fmla="*/ 1531371 h 1679987"/>
              <a:gd name="connsiteX86" fmla="*/ 2691555 w 9662615"/>
              <a:gd name="connsiteY86" fmla="*/ 1530283 h 1679987"/>
              <a:gd name="connsiteX87" fmla="*/ 2491676 w 9662615"/>
              <a:gd name="connsiteY87" fmla="*/ 1500859 h 1679987"/>
              <a:gd name="connsiteX88" fmla="*/ 2378036 w 9662615"/>
              <a:gd name="connsiteY88" fmla="*/ 1520645 h 1679987"/>
              <a:gd name="connsiteX89" fmla="*/ 2284269 w 9662615"/>
              <a:gd name="connsiteY89" fmla="*/ 1503068 h 1679987"/>
              <a:gd name="connsiteX90" fmla="*/ 2207104 w 9662615"/>
              <a:gd name="connsiteY90" fmla="*/ 1508888 h 1679987"/>
              <a:gd name="connsiteX91" fmla="*/ 2149226 w 9662615"/>
              <a:gd name="connsiteY91" fmla="*/ 1523409 h 1679987"/>
              <a:gd name="connsiteX92" fmla="*/ 2084783 w 9662615"/>
              <a:gd name="connsiteY92" fmla="*/ 1524245 h 1679987"/>
              <a:gd name="connsiteX93" fmla="*/ 2070075 w 9662615"/>
              <a:gd name="connsiteY93" fmla="*/ 1511285 h 1679987"/>
              <a:gd name="connsiteX94" fmla="*/ 2001057 w 9662615"/>
              <a:gd name="connsiteY94" fmla="*/ 1516449 h 1679987"/>
              <a:gd name="connsiteX95" fmla="*/ 1896330 w 9662615"/>
              <a:gd name="connsiteY95" fmla="*/ 1525725 h 1679987"/>
              <a:gd name="connsiteX96" fmla="*/ 1835994 w 9662615"/>
              <a:gd name="connsiteY96" fmla="*/ 1527678 h 1679987"/>
              <a:gd name="connsiteX97" fmla="*/ 1671119 w 9662615"/>
              <a:gd name="connsiteY97" fmla="*/ 1536701 h 1679987"/>
              <a:gd name="connsiteX98" fmla="*/ 1601337 w 9662615"/>
              <a:gd name="connsiteY98" fmla="*/ 1548552 h 1679987"/>
              <a:gd name="connsiteX99" fmla="*/ 1407755 w 9662615"/>
              <a:gd name="connsiteY99" fmla="*/ 1571444 h 1679987"/>
              <a:gd name="connsiteX100" fmla="*/ 1271994 w 9662615"/>
              <a:gd name="connsiteY100" fmla="*/ 1579471 h 1679987"/>
              <a:gd name="connsiteX101" fmla="*/ 1249226 w 9662615"/>
              <a:gd name="connsiteY101" fmla="*/ 1583140 h 1679987"/>
              <a:gd name="connsiteX102" fmla="*/ 1217719 w 9662615"/>
              <a:gd name="connsiteY102" fmla="*/ 1580863 h 1679987"/>
              <a:gd name="connsiteX103" fmla="*/ 1091432 w 9662615"/>
              <a:gd name="connsiteY103" fmla="*/ 1571003 h 1679987"/>
              <a:gd name="connsiteX104" fmla="*/ 992039 w 9662615"/>
              <a:gd name="connsiteY104" fmla="*/ 1556662 h 1679987"/>
              <a:gd name="connsiteX105" fmla="*/ 868264 w 9662615"/>
              <a:gd name="connsiteY105" fmla="*/ 1566392 h 1679987"/>
              <a:gd name="connsiteX106" fmla="*/ 792765 w 9662615"/>
              <a:gd name="connsiteY106" fmla="*/ 1563102 h 1679987"/>
              <a:gd name="connsiteX107" fmla="*/ 669055 w 9662615"/>
              <a:gd name="connsiteY107" fmla="*/ 1543638 h 1679987"/>
              <a:gd name="connsiteX108" fmla="*/ 506152 w 9662615"/>
              <a:gd name="connsiteY108" fmla="*/ 1549124 h 1679987"/>
              <a:gd name="connsiteX109" fmla="*/ 472797 w 9662615"/>
              <a:gd name="connsiteY109" fmla="*/ 1568904 h 1679987"/>
              <a:gd name="connsiteX110" fmla="*/ 427864 w 9662615"/>
              <a:gd name="connsiteY110" fmla="*/ 1580848 h 1679987"/>
              <a:gd name="connsiteX111" fmla="*/ 408381 w 9662615"/>
              <a:gd name="connsiteY111" fmla="*/ 1552940 h 1679987"/>
              <a:gd name="connsiteX112" fmla="*/ 267163 w 9662615"/>
              <a:gd name="connsiteY112" fmla="*/ 1531913 h 1679987"/>
              <a:gd name="connsiteX113" fmla="*/ 196644 w 9662615"/>
              <a:gd name="connsiteY113" fmla="*/ 1524565 h 1679987"/>
              <a:gd name="connsiteX114" fmla="*/ 86819 w 9662615"/>
              <a:gd name="connsiteY114" fmla="*/ 1519517 h 1679987"/>
              <a:gd name="connsiteX115" fmla="*/ 53369 w 9662615"/>
              <a:gd name="connsiteY115" fmla="*/ 1516853 h 1679987"/>
              <a:gd name="connsiteX116" fmla="*/ 2359 w 9662615"/>
              <a:gd name="connsiteY116" fmla="*/ 1515247 h 1679987"/>
              <a:gd name="connsiteX117" fmla="*/ 0 w 9662615"/>
              <a:gd name="connsiteY117" fmla="*/ 1514932 h 1679987"/>
              <a:gd name="connsiteX118" fmla="*/ 0 w 9662615"/>
              <a:gd name="connsiteY118" fmla="*/ 0 h 1679987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723719"/>
              <a:gd name="connsiteX1" fmla="*/ 9662615 w 9662615"/>
              <a:gd name="connsiteY1" fmla="*/ 0 h 1723719"/>
              <a:gd name="connsiteX2" fmla="*/ 9662615 w 9662615"/>
              <a:gd name="connsiteY2" fmla="*/ 1280346 h 1723719"/>
              <a:gd name="connsiteX3" fmla="*/ 9658420 w 9662615"/>
              <a:gd name="connsiteY3" fmla="*/ 1280106 h 1723719"/>
              <a:gd name="connsiteX4" fmla="*/ 9469546 w 9662615"/>
              <a:gd name="connsiteY4" fmla="*/ 1289837 h 1723719"/>
              <a:gd name="connsiteX5" fmla="*/ 9385895 w 9662615"/>
              <a:gd name="connsiteY5" fmla="*/ 1269203 h 1723719"/>
              <a:gd name="connsiteX6" fmla="*/ 9144767 w 9662615"/>
              <a:gd name="connsiteY6" fmla="*/ 1264120 h 1723719"/>
              <a:gd name="connsiteX7" fmla="*/ 8837252 w 9662615"/>
              <a:gd name="connsiteY7" fmla="*/ 1350515 h 1723719"/>
              <a:gd name="connsiteX8" fmla="*/ 8705466 w 9662615"/>
              <a:gd name="connsiteY8" fmla="*/ 1342419 h 1723719"/>
              <a:gd name="connsiteX9" fmla="*/ 8652221 w 9662615"/>
              <a:gd name="connsiteY9" fmla="*/ 1326906 h 1723719"/>
              <a:gd name="connsiteX10" fmla="*/ 8632312 w 9662615"/>
              <a:gd name="connsiteY10" fmla="*/ 1326025 h 1723719"/>
              <a:gd name="connsiteX11" fmla="*/ 8591582 w 9662615"/>
              <a:gd name="connsiteY11" fmla="*/ 1341666 h 1723719"/>
              <a:gd name="connsiteX12" fmla="*/ 8537336 w 9662615"/>
              <a:gd name="connsiteY12" fmla="*/ 1341684 h 1723719"/>
              <a:gd name="connsiteX13" fmla="*/ 8472508 w 9662615"/>
              <a:gd name="connsiteY13" fmla="*/ 1363109 h 1723719"/>
              <a:gd name="connsiteX14" fmla="*/ 8258477 w 9662615"/>
              <a:gd name="connsiteY14" fmla="*/ 1370666 h 1723719"/>
              <a:gd name="connsiteX15" fmla="*/ 8197961 w 9662615"/>
              <a:gd name="connsiteY15" fmla="*/ 1392804 h 1723719"/>
              <a:gd name="connsiteX16" fmla="*/ 8171196 w 9662615"/>
              <a:gd name="connsiteY16" fmla="*/ 1397216 h 1723719"/>
              <a:gd name="connsiteX17" fmla="*/ 8127667 w 9662615"/>
              <a:gd name="connsiteY17" fmla="*/ 1418254 h 1723719"/>
              <a:gd name="connsiteX18" fmla="*/ 7974579 w 9662615"/>
              <a:gd name="connsiteY18" fmla="*/ 1383439 h 1723719"/>
              <a:gd name="connsiteX19" fmla="*/ 7768351 w 9662615"/>
              <a:gd name="connsiteY19" fmla="*/ 1395051 h 1723719"/>
              <a:gd name="connsiteX20" fmla="*/ 7635985 w 9662615"/>
              <a:gd name="connsiteY20" fmla="*/ 1386363 h 1723719"/>
              <a:gd name="connsiteX21" fmla="*/ 7466069 w 9662615"/>
              <a:gd name="connsiteY21" fmla="*/ 1377654 h 1723719"/>
              <a:gd name="connsiteX22" fmla="*/ 7355642 w 9662615"/>
              <a:gd name="connsiteY22" fmla="*/ 1407761 h 1723719"/>
              <a:gd name="connsiteX23" fmla="*/ 7151610 w 9662615"/>
              <a:gd name="connsiteY23" fmla="*/ 1397856 h 1723719"/>
              <a:gd name="connsiteX24" fmla="*/ 7082147 w 9662615"/>
              <a:gd name="connsiteY24" fmla="*/ 1406113 h 1723719"/>
              <a:gd name="connsiteX25" fmla="*/ 7014958 w 9662615"/>
              <a:gd name="connsiteY25" fmla="*/ 1396883 h 1723719"/>
              <a:gd name="connsiteX26" fmla="*/ 6907567 w 9662615"/>
              <a:gd name="connsiteY26" fmla="*/ 1419149 h 1723719"/>
              <a:gd name="connsiteX27" fmla="*/ 6748428 w 9662615"/>
              <a:gd name="connsiteY27" fmla="*/ 1420308 h 1723719"/>
              <a:gd name="connsiteX28" fmla="*/ 6654257 w 9662615"/>
              <a:gd name="connsiteY28" fmla="*/ 1424143 h 1723719"/>
              <a:gd name="connsiteX29" fmla="*/ 6620123 w 9662615"/>
              <a:gd name="connsiteY29" fmla="*/ 1430535 h 1723719"/>
              <a:gd name="connsiteX30" fmla="*/ 6571355 w 9662615"/>
              <a:gd name="connsiteY30" fmla="*/ 1436144 h 1723719"/>
              <a:gd name="connsiteX31" fmla="*/ 6486557 w 9662615"/>
              <a:gd name="connsiteY31" fmla="*/ 1449861 h 1723719"/>
              <a:gd name="connsiteX32" fmla="*/ 6370419 w 9662615"/>
              <a:gd name="connsiteY32" fmla="*/ 1461649 h 1723719"/>
              <a:gd name="connsiteX33" fmla="*/ 6278839 w 9662615"/>
              <a:gd name="connsiteY33" fmla="*/ 1449160 h 1723719"/>
              <a:gd name="connsiteX34" fmla="*/ 6272455 w 9662615"/>
              <a:gd name="connsiteY34" fmla="*/ 1453191 h 1723719"/>
              <a:gd name="connsiteX35" fmla="*/ 6212659 w 9662615"/>
              <a:gd name="connsiteY35" fmla="*/ 1454850 h 1723719"/>
              <a:gd name="connsiteX36" fmla="*/ 6069317 w 9662615"/>
              <a:gd name="connsiteY36" fmla="*/ 1445838 h 1723719"/>
              <a:gd name="connsiteX37" fmla="*/ 5878477 w 9662615"/>
              <a:gd name="connsiteY37" fmla="*/ 1439180 h 1723719"/>
              <a:gd name="connsiteX38" fmla="*/ 5838387 w 9662615"/>
              <a:gd name="connsiteY38" fmla="*/ 1444679 h 1723719"/>
              <a:gd name="connsiteX39" fmla="*/ 5771136 w 9662615"/>
              <a:gd name="connsiteY39" fmla="*/ 1453639 h 1723719"/>
              <a:gd name="connsiteX40" fmla="*/ 5724081 w 9662615"/>
              <a:gd name="connsiteY40" fmla="*/ 1470431 h 1723719"/>
              <a:gd name="connsiteX41" fmla="*/ 5666577 w 9662615"/>
              <a:gd name="connsiteY41" fmla="*/ 1473921 h 1723719"/>
              <a:gd name="connsiteX42" fmla="*/ 5649068 w 9662615"/>
              <a:gd name="connsiteY42" fmla="*/ 1461676 h 1723719"/>
              <a:gd name="connsiteX43" fmla="*/ 5588902 w 9662615"/>
              <a:gd name="connsiteY43" fmla="*/ 1469647 h 1723719"/>
              <a:gd name="connsiteX44" fmla="*/ 5498090 w 9662615"/>
              <a:gd name="connsiteY44" fmla="*/ 1483173 h 1723719"/>
              <a:gd name="connsiteX45" fmla="*/ 5444641 w 9662615"/>
              <a:gd name="connsiteY45" fmla="*/ 1487602 h 1723719"/>
              <a:gd name="connsiteX46" fmla="*/ 5299812 w 9662615"/>
              <a:gd name="connsiteY46" fmla="*/ 1503362 h 1723719"/>
              <a:gd name="connsiteX47" fmla="*/ 5213947 w 9662615"/>
              <a:gd name="connsiteY47" fmla="*/ 1516637 h 1723719"/>
              <a:gd name="connsiteX48" fmla="*/ 5090342 w 9662615"/>
              <a:gd name="connsiteY48" fmla="*/ 1546680 h 1723719"/>
              <a:gd name="connsiteX49" fmla="*/ 5129812 w 9662615"/>
              <a:gd name="connsiteY49" fmla="*/ 1521277 h 1723719"/>
              <a:gd name="connsiteX50" fmla="*/ 5059484 w 9662615"/>
              <a:gd name="connsiteY50" fmla="*/ 1546802 h 1723719"/>
              <a:gd name="connsiteX51" fmla="*/ 5038524 w 9662615"/>
              <a:gd name="connsiteY51" fmla="*/ 1545675 h 1723719"/>
              <a:gd name="connsiteX52" fmla="*/ 5026564 w 9662615"/>
              <a:gd name="connsiteY52" fmla="*/ 1545376 h 1723719"/>
              <a:gd name="connsiteX53" fmla="*/ 4969433 w 9662615"/>
              <a:gd name="connsiteY53" fmla="*/ 1550865 h 1723719"/>
              <a:gd name="connsiteX54" fmla="*/ 4929254 w 9662615"/>
              <a:gd name="connsiteY54" fmla="*/ 1563452 h 1723719"/>
              <a:gd name="connsiteX55" fmla="*/ 4871726 w 9662615"/>
              <a:gd name="connsiteY55" fmla="*/ 1570584 h 1723719"/>
              <a:gd name="connsiteX56" fmla="*/ 4843267 w 9662615"/>
              <a:gd name="connsiteY56" fmla="*/ 1561459 h 1723719"/>
              <a:gd name="connsiteX57" fmla="*/ 4821058 w 9662615"/>
              <a:gd name="connsiteY57" fmla="*/ 1553078 h 1723719"/>
              <a:gd name="connsiteX58" fmla="*/ 4791466 w 9662615"/>
              <a:gd name="connsiteY58" fmla="*/ 1561324 h 1723719"/>
              <a:gd name="connsiteX59" fmla="*/ 4784247 w 9662615"/>
              <a:gd name="connsiteY59" fmla="*/ 1562342 h 1723719"/>
              <a:gd name="connsiteX60" fmla="*/ 4739309 w 9662615"/>
              <a:gd name="connsiteY60" fmla="*/ 1553948 h 1723719"/>
              <a:gd name="connsiteX61" fmla="*/ 4697562 w 9662615"/>
              <a:gd name="connsiteY61" fmla="*/ 1551206 h 1723719"/>
              <a:gd name="connsiteX62" fmla="*/ 4650737 w 9662615"/>
              <a:gd name="connsiteY62" fmla="*/ 1537381 h 1723719"/>
              <a:gd name="connsiteX63" fmla="*/ 4583150 w 9662615"/>
              <a:gd name="connsiteY63" fmla="*/ 1529064 h 1723719"/>
              <a:gd name="connsiteX64" fmla="*/ 4521734 w 9662615"/>
              <a:gd name="connsiteY64" fmla="*/ 1529359 h 1723719"/>
              <a:gd name="connsiteX65" fmla="*/ 4382398 w 9662615"/>
              <a:gd name="connsiteY65" fmla="*/ 1534108 h 1723719"/>
              <a:gd name="connsiteX66" fmla="*/ 4221826 w 9662615"/>
              <a:gd name="connsiteY66" fmla="*/ 1500972 h 1723719"/>
              <a:gd name="connsiteX67" fmla="*/ 4096601 w 9662615"/>
              <a:gd name="connsiteY67" fmla="*/ 1521563 h 1723719"/>
              <a:gd name="connsiteX68" fmla="*/ 3970635 w 9662615"/>
              <a:gd name="connsiteY68" fmla="*/ 1723719 h 1723719"/>
              <a:gd name="connsiteX69" fmla="*/ 3833906 w 9662615"/>
              <a:gd name="connsiteY69" fmla="*/ 1516637 h 1723719"/>
              <a:gd name="connsiteX70" fmla="*/ 3696258 w 9662615"/>
              <a:gd name="connsiteY70" fmla="*/ 1537563 h 1723719"/>
              <a:gd name="connsiteX71" fmla="*/ 3594070 w 9662615"/>
              <a:gd name="connsiteY71" fmla="*/ 1509422 h 1723719"/>
              <a:gd name="connsiteX72" fmla="*/ 3565233 w 9662615"/>
              <a:gd name="connsiteY72" fmla="*/ 1515122 h 1723719"/>
              <a:gd name="connsiteX73" fmla="*/ 3560267 w 9662615"/>
              <a:gd name="connsiteY73" fmla="*/ 1516288 h 1723719"/>
              <a:gd name="connsiteX74" fmla="*/ 3540258 w 9662615"/>
              <a:gd name="connsiteY74" fmla="*/ 1516976 h 1723719"/>
              <a:gd name="connsiteX75" fmla="*/ 3534780 w 9662615"/>
              <a:gd name="connsiteY75" fmla="*/ 1522141 h 1723719"/>
              <a:gd name="connsiteX76" fmla="*/ 3504783 w 9662615"/>
              <a:gd name="connsiteY76" fmla="*/ 1526739 h 1723719"/>
              <a:gd name="connsiteX77" fmla="*/ 3430805 w 9662615"/>
              <a:gd name="connsiteY77" fmla="*/ 1542521 h 1723719"/>
              <a:gd name="connsiteX78" fmla="*/ 3292707 w 9662615"/>
              <a:gd name="connsiteY78" fmla="*/ 1520490 h 1723719"/>
              <a:gd name="connsiteX79" fmla="*/ 3187872 w 9662615"/>
              <a:gd name="connsiteY79" fmla="*/ 1519991 h 1723719"/>
              <a:gd name="connsiteX80" fmla="*/ 3148026 w 9662615"/>
              <a:gd name="connsiteY80" fmla="*/ 1524777 h 1723719"/>
              <a:gd name="connsiteX81" fmla="*/ 3092394 w 9662615"/>
              <a:gd name="connsiteY81" fmla="*/ 1528115 h 1723719"/>
              <a:gd name="connsiteX82" fmla="*/ 2994200 w 9662615"/>
              <a:gd name="connsiteY82" fmla="*/ 1537857 h 1723719"/>
              <a:gd name="connsiteX83" fmla="*/ 2862301 w 9662615"/>
              <a:gd name="connsiteY83" fmla="*/ 1544250 h 1723719"/>
              <a:gd name="connsiteX84" fmla="*/ 2766335 w 9662615"/>
              <a:gd name="connsiteY84" fmla="*/ 1527662 h 1723719"/>
              <a:gd name="connsiteX85" fmla="*/ 2757836 w 9662615"/>
              <a:gd name="connsiteY85" fmla="*/ 1531371 h 1723719"/>
              <a:gd name="connsiteX86" fmla="*/ 2691555 w 9662615"/>
              <a:gd name="connsiteY86" fmla="*/ 1530283 h 1723719"/>
              <a:gd name="connsiteX87" fmla="*/ 2491676 w 9662615"/>
              <a:gd name="connsiteY87" fmla="*/ 1500859 h 1723719"/>
              <a:gd name="connsiteX88" fmla="*/ 2378036 w 9662615"/>
              <a:gd name="connsiteY88" fmla="*/ 1520645 h 1723719"/>
              <a:gd name="connsiteX89" fmla="*/ 2284269 w 9662615"/>
              <a:gd name="connsiteY89" fmla="*/ 1503068 h 1723719"/>
              <a:gd name="connsiteX90" fmla="*/ 2207104 w 9662615"/>
              <a:gd name="connsiteY90" fmla="*/ 1508888 h 1723719"/>
              <a:gd name="connsiteX91" fmla="*/ 2149226 w 9662615"/>
              <a:gd name="connsiteY91" fmla="*/ 1523409 h 1723719"/>
              <a:gd name="connsiteX92" fmla="*/ 2084783 w 9662615"/>
              <a:gd name="connsiteY92" fmla="*/ 1524245 h 1723719"/>
              <a:gd name="connsiteX93" fmla="*/ 2070075 w 9662615"/>
              <a:gd name="connsiteY93" fmla="*/ 1511285 h 1723719"/>
              <a:gd name="connsiteX94" fmla="*/ 2001057 w 9662615"/>
              <a:gd name="connsiteY94" fmla="*/ 1516449 h 1723719"/>
              <a:gd name="connsiteX95" fmla="*/ 1896330 w 9662615"/>
              <a:gd name="connsiteY95" fmla="*/ 1525725 h 1723719"/>
              <a:gd name="connsiteX96" fmla="*/ 1835994 w 9662615"/>
              <a:gd name="connsiteY96" fmla="*/ 1527678 h 1723719"/>
              <a:gd name="connsiteX97" fmla="*/ 1671119 w 9662615"/>
              <a:gd name="connsiteY97" fmla="*/ 1536701 h 1723719"/>
              <a:gd name="connsiteX98" fmla="*/ 1601337 w 9662615"/>
              <a:gd name="connsiteY98" fmla="*/ 1548552 h 1723719"/>
              <a:gd name="connsiteX99" fmla="*/ 1407755 w 9662615"/>
              <a:gd name="connsiteY99" fmla="*/ 1571444 h 1723719"/>
              <a:gd name="connsiteX100" fmla="*/ 1271994 w 9662615"/>
              <a:gd name="connsiteY100" fmla="*/ 1579471 h 1723719"/>
              <a:gd name="connsiteX101" fmla="*/ 1249226 w 9662615"/>
              <a:gd name="connsiteY101" fmla="*/ 1583140 h 1723719"/>
              <a:gd name="connsiteX102" fmla="*/ 1217719 w 9662615"/>
              <a:gd name="connsiteY102" fmla="*/ 1580863 h 1723719"/>
              <a:gd name="connsiteX103" fmla="*/ 1091432 w 9662615"/>
              <a:gd name="connsiteY103" fmla="*/ 1571003 h 1723719"/>
              <a:gd name="connsiteX104" fmla="*/ 992039 w 9662615"/>
              <a:gd name="connsiteY104" fmla="*/ 1556662 h 1723719"/>
              <a:gd name="connsiteX105" fmla="*/ 868264 w 9662615"/>
              <a:gd name="connsiteY105" fmla="*/ 1566392 h 1723719"/>
              <a:gd name="connsiteX106" fmla="*/ 792765 w 9662615"/>
              <a:gd name="connsiteY106" fmla="*/ 1563102 h 1723719"/>
              <a:gd name="connsiteX107" fmla="*/ 669055 w 9662615"/>
              <a:gd name="connsiteY107" fmla="*/ 1543638 h 1723719"/>
              <a:gd name="connsiteX108" fmla="*/ 506152 w 9662615"/>
              <a:gd name="connsiteY108" fmla="*/ 1549124 h 1723719"/>
              <a:gd name="connsiteX109" fmla="*/ 472797 w 9662615"/>
              <a:gd name="connsiteY109" fmla="*/ 1568904 h 1723719"/>
              <a:gd name="connsiteX110" fmla="*/ 427864 w 9662615"/>
              <a:gd name="connsiteY110" fmla="*/ 1580848 h 1723719"/>
              <a:gd name="connsiteX111" fmla="*/ 408381 w 9662615"/>
              <a:gd name="connsiteY111" fmla="*/ 1552940 h 1723719"/>
              <a:gd name="connsiteX112" fmla="*/ 267163 w 9662615"/>
              <a:gd name="connsiteY112" fmla="*/ 1531913 h 1723719"/>
              <a:gd name="connsiteX113" fmla="*/ 196644 w 9662615"/>
              <a:gd name="connsiteY113" fmla="*/ 1524565 h 1723719"/>
              <a:gd name="connsiteX114" fmla="*/ 86819 w 9662615"/>
              <a:gd name="connsiteY114" fmla="*/ 1519517 h 1723719"/>
              <a:gd name="connsiteX115" fmla="*/ 53369 w 9662615"/>
              <a:gd name="connsiteY115" fmla="*/ 1516853 h 1723719"/>
              <a:gd name="connsiteX116" fmla="*/ 2359 w 9662615"/>
              <a:gd name="connsiteY116" fmla="*/ 1515247 h 1723719"/>
              <a:gd name="connsiteX117" fmla="*/ 0 w 9662615"/>
              <a:gd name="connsiteY117" fmla="*/ 1514932 h 1723719"/>
              <a:gd name="connsiteX118" fmla="*/ 0 w 9662615"/>
              <a:gd name="connsiteY118" fmla="*/ 0 h 1723719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18664 w 9662615"/>
              <a:gd name="connsiteY3" fmla="*/ 1331789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408381 w 9662615"/>
              <a:gd name="connsiteY110" fmla="*/ 1552940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40355 w 9662615"/>
              <a:gd name="connsiteY103" fmla="*/ 1560638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71994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91872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601337 w 9662615"/>
              <a:gd name="connsiteY97" fmla="*/ 1548552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920184 w 9662615"/>
              <a:gd name="connsiteY94" fmla="*/ 1533676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9662615" h="1603018">
                <a:moveTo>
                  <a:pt x="0" y="0"/>
                </a:moveTo>
                <a:lnTo>
                  <a:pt x="9662615" y="0"/>
                </a:lnTo>
                <a:lnTo>
                  <a:pt x="9662615" y="1280346"/>
                </a:lnTo>
                <a:lnTo>
                  <a:pt x="9551077" y="1292033"/>
                </a:lnTo>
                <a:cubicBezTo>
                  <a:pt x="9489925" y="1291588"/>
                  <a:pt x="9543615" y="1296257"/>
                  <a:pt x="9469546" y="1289837"/>
                </a:cubicBezTo>
                <a:cubicBezTo>
                  <a:pt x="9413040" y="1331485"/>
                  <a:pt x="9340031" y="1268376"/>
                  <a:pt x="9326260" y="1277155"/>
                </a:cubicBezTo>
                <a:cubicBezTo>
                  <a:pt x="9234251" y="1284900"/>
                  <a:pt x="9225377" y="1258935"/>
                  <a:pt x="9144767" y="1264120"/>
                </a:cubicBezTo>
                <a:cubicBezTo>
                  <a:pt x="9159115" y="1310075"/>
                  <a:pt x="9066692" y="1304806"/>
                  <a:pt x="8976400" y="1326661"/>
                </a:cubicBezTo>
                <a:cubicBezTo>
                  <a:pt x="8931920" y="1325947"/>
                  <a:pt x="8871807" y="1351060"/>
                  <a:pt x="8828711" y="1346394"/>
                </a:cubicBezTo>
                <a:cubicBezTo>
                  <a:pt x="8809650" y="1326213"/>
                  <a:pt x="8718313" y="1358527"/>
                  <a:pt x="8695953" y="1346784"/>
                </a:cubicBezTo>
                <a:cubicBezTo>
                  <a:pt x="8694290" y="1355317"/>
                  <a:pt x="8661526" y="1349865"/>
                  <a:pt x="8652191" y="1345903"/>
                </a:cubicBezTo>
                <a:cubicBezTo>
                  <a:pt x="8641363" y="1349626"/>
                  <a:pt x="8603292" y="1341304"/>
                  <a:pt x="8591582" y="1341666"/>
                </a:cubicBezTo>
                <a:cubicBezTo>
                  <a:pt x="8568421" y="1323004"/>
                  <a:pt x="8565847" y="1352287"/>
                  <a:pt x="8537336" y="1341684"/>
                </a:cubicBezTo>
                <a:cubicBezTo>
                  <a:pt x="8524809" y="1348019"/>
                  <a:pt x="8445703" y="1377667"/>
                  <a:pt x="8416849" y="1367085"/>
                </a:cubicBezTo>
                <a:cubicBezTo>
                  <a:pt x="8350736" y="1379599"/>
                  <a:pt x="8346589" y="1391624"/>
                  <a:pt x="8278355" y="1386569"/>
                </a:cubicBezTo>
                <a:cubicBezTo>
                  <a:pt x="8268756" y="1398649"/>
                  <a:pt x="8183331" y="1371185"/>
                  <a:pt x="8197961" y="1392804"/>
                </a:cubicBezTo>
                <a:cubicBezTo>
                  <a:pt x="8175189" y="1391748"/>
                  <a:pt x="8158503" y="1383145"/>
                  <a:pt x="8171196" y="1397216"/>
                </a:cubicBezTo>
                <a:cubicBezTo>
                  <a:pt x="8141821" y="1397466"/>
                  <a:pt x="8125626" y="1386947"/>
                  <a:pt x="8087910" y="1386449"/>
                </a:cubicBezTo>
                <a:cubicBezTo>
                  <a:pt x="8029319" y="1362701"/>
                  <a:pt x="8020916" y="1407035"/>
                  <a:pt x="7974579" y="1383439"/>
                </a:cubicBezTo>
                <a:cubicBezTo>
                  <a:pt x="7912074" y="1402493"/>
                  <a:pt x="7841761" y="1389550"/>
                  <a:pt x="7768351" y="1395051"/>
                </a:cubicBezTo>
                <a:cubicBezTo>
                  <a:pt x="7741665" y="1390266"/>
                  <a:pt x="7663663" y="1410813"/>
                  <a:pt x="7635985" y="1386363"/>
                </a:cubicBezTo>
                <a:cubicBezTo>
                  <a:pt x="7646173" y="1415707"/>
                  <a:pt x="7542198" y="1378410"/>
                  <a:pt x="7466069" y="1377654"/>
                </a:cubicBezTo>
                <a:cubicBezTo>
                  <a:pt x="7427626" y="1403818"/>
                  <a:pt x="7337822" y="1398948"/>
                  <a:pt x="7355642" y="1407761"/>
                </a:cubicBezTo>
                <a:cubicBezTo>
                  <a:pt x="7270634" y="1390553"/>
                  <a:pt x="7306340" y="1403822"/>
                  <a:pt x="7215220" y="1397856"/>
                </a:cubicBezTo>
                <a:cubicBezTo>
                  <a:pt x="7175381" y="1421457"/>
                  <a:pt x="7122339" y="1428094"/>
                  <a:pt x="7082147" y="1406113"/>
                </a:cubicBezTo>
                <a:cubicBezTo>
                  <a:pt x="7040624" y="1425217"/>
                  <a:pt x="7029993" y="1391726"/>
                  <a:pt x="6987129" y="1404834"/>
                </a:cubicBezTo>
                <a:cubicBezTo>
                  <a:pt x="6953477" y="1411964"/>
                  <a:pt x="6957479" y="1421694"/>
                  <a:pt x="6907567" y="1419149"/>
                </a:cubicBezTo>
                <a:cubicBezTo>
                  <a:pt x="6863513" y="1408514"/>
                  <a:pt x="6803088" y="1434619"/>
                  <a:pt x="6748428" y="1420308"/>
                </a:cubicBezTo>
                <a:cubicBezTo>
                  <a:pt x="6728317" y="1416860"/>
                  <a:pt x="6666046" y="1417296"/>
                  <a:pt x="6654257" y="1424143"/>
                </a:cubicBezTo>
                <a:cubicBezTo>
                  <a:pt x="6641271" y="1425628"/>
                  <a:pt x="6626125" y="1423202"/>
                  <a:pt x="6620123" y="1430535"/>
                </a:cubicBezTo>
                <a:cubicBezTo>
                  <a:pt x="6610208" y="1439359"/>
                  <a:pt x="6564906" y="1425734"/>
                  <a:pt x="6571355" y="1436144"/>
                </a:cubicBezTo>
                <a:cubicBezTo>
                  <a:pt x="6539188" y="1426808"/>
                  <a:pt x="6513602" y="1445293"/>
                  <a:pt x="6486557" y="1449861"/>
                </a:cubicBezTo>
                <a:cubicBezTo>
                  <a:pt x="6461221" y="1440598"/>
                  <a:pt x="6429457" y="1459319"/>
                  <a:pt x="6370419" y="1461649"/>
                </a:cubicBezTo>
                <a:cubicBezTo>
                  <a:pt x="6342558" y="1450937"/>
                  <a:pt x="6330664" y="1463365"/>
                  <a:pt x="6278839" y="1449160"/>
                </a:cubicBezTo>
                <a:cubicBezTo>
                  <a:pt x="6277206" y="1450621"/>
                  <a:pt x="6275057" y="1451978"/>
                  <a:pt x="6272455" y="1453191"/>
                </a:cubicBezTo>
                <a:cubicBezTo>
                  <a:pt x="6257338" y="1460236"/>
                  <a:pt x="6230567" y="1460979"/>
                  <a:pt x="6212659" y="1454850"/>
                </a:cubicBezTo>
                <a:cubicBezTo>
                  <a:pt x="6130994" y="1436046"/>
                  <a:pt x="6135790" y="1448771"/>
                  <a:pt x="6069317" y="1445838"/>
                </a:cubicBezTo>
                <a:cubicBezTo>
                  <a:pt x="5994738" y="1444791"/>
                  <a:pt x="5975991" y="1456673"/>
                  <a:pt x="5878477" y="1439180"/>
                </a:cubicBezTo>
                <a:cubicBezTo>
                  <a:pt x="5870803" y="1447519"/>
                  <a:pt x="5859206" y="1448153"/>
                  <a:pt x="5838387" y="1444679"/>
                </a:cubicBezTo>
                <a:cubicBezTo>
                  <a:pt x="5802317" y="1444778"/>
                  <a:pt x="5810848" y="1465165"/>
                  <a:pt x="5771136" y="1453639"/>
                </a:cubicBezTo>
                <a:cubicBezTo>
                  <a:pt x="5780732" y="1464484"/>
                  <a:pt x="5704275" y="1459369"/>
                  <a:pt x="5724081" y="1470431"/>
                </a:cubicBezTo>
                <a:cubicBezTo>
                  <a:pt x="5703536" y="1480946"/>
                  <a:pt x="5687323" y="1464719"/>
                  <a:pt x="5666577" y="1473921"/>
                </a:cubicBezTo>
                <a:cubicBezTo>
                  <a:pt x="5640974" y="1476520"/>
                  <a:pt x="5678275" y="1461854"/>
                  <a:pt x="5649068" y="1461676"/>
                </a:cubicBezTo>
                <a:cubicBezTo>
                  <a:pt x="5614218" y="1463443"/>
                  <a:pt x="5608578" y="1443299"/>
                  <a:pt x="5588902" y="1469647"/>
                </a:cubicBezTo>
                <a:cubicBezTo>
                  <a:pt x="5550386" y="1464321"/>
                  <a:pt x="5546573" y="1476049"/>
                  <a:pt x="5498090" y="1483173"/>
                </a:cubicBezTo>
                <a:cubicBezTo>
                  <a:pt x="5475226" y="1477314"/>
                  <a:pt x="5459293" y="1480930"/>
                  <a:pt x="5444641" y="1487602"/>
                </a:cubicBezTo>
                <a:cubicBezTo>
                  <a:pt x="5395328" y="1487320"/>
                  <a:pt x="5353572" y="1498007"/>
                  <a:pt x="5299812" y="1503362"/>
                </a:cubicBezTo>
                <a:cubicBezTo>
                  <a:pt x="5238326" y="1497756"/>
                  <a:pt x="5303225" y="1514963"/>
                  <a:pt x="5245752" y="1520612"/>
                </a:cubicBezTo>
                <a:cubicBezTo>
                  <a:pt x="5190753" y="1507732"/>
                  <a:pt x="5205712" y="1518627"/>
                  <a:pt x="5177807" y="1526802"/>
                </a:cubicBezTo>
                <a:lnTo>
                  <a:pt x="5113910" y="1533205"/>
                </a:lnTo>
                <a:lnTo>
                  <a:pt x="5059484" y="1546802"/>
                </a:lnTo>
                <a:lnTo>
                  <a:pt x="5038524" y="1545675"/>
                </a:lnTo>
                <a:lnTo>
                  <a:pt x="5026564" y="1545376"/>
                </a:lnTo>
                <a:cubicBezTo>
                  <a:pt x="5006873" y="1544046"/>
                  <a:pt x="4987701" y="1552900"/>
                  <a:pt x="4969433" y="1550865"/>
                </a:cubicBezTo>
                <a:cubicBezTo>
                  <a:pt x="4943627" y="1555066"/>
                  <a:pt x="4892754" y="1568818"/>
                  <a:pt x="4871726" y="1570584"/>
                </a:cubicBezTo>
                <a:cubicBezTo>
                  <a:pt x="4863638" y="1570310"/>
                  <a:pt x="4846771" y="1559566"/>
                  <a:pt x="4843267" y="1561459"/>
                </a:cubicBezTo>
                <a:lnTo>
                  <a:pt x="4821058" y="1553078"/>
                </a:lnTo>
                <a:lnTo>
                  <a:pt x="4791466" y="1561324"/>
                </a:lnTo>
                <a:lnTo>
                  <a:pt x="4784247" y="1562342"/>
                </a:lnTo>
                <a:cubicBezTo>
                  <a:pt x="4770593" y="1574121"/>
                  <a:pt x="4776816" y="1558072"/>
                  <a:pt x="4739309" y="1553948"/>
                </a:cubicBezTo>
                <a:cubicBezTo>
                  <a:pt x="4684311" y="1578213"/>
                  <a:pt x="4712803" y="1566697"/>
                  <a:pt x="4697562" y="1551206"/>
                </a:cubicBezTo>
                <a:lnTo>
                  <a:pt x="4650737" y="1537381"/>
                </a:lnTo>
                <a:cubicBezTo>
                  <a:pt x="4628208" y="1530633"/>
                  <a:pt x="4609654" y="1567617"/>
                  <a:pt x="4583150" y="1529064"/>
                </a:cubicBezTo>
                <a:cubicBezTo>
                  <a:pt x="4575879" y="1527088"/>
                  <a:pt x="4527005" y="1532552"/>
                  <a:pt x="4521734" y="1529359"/>
                </a:cubicBezTo>
                <a:cubicBezTo>
                  <a:pt x="4457980" y="1517590"/>
                  <a:pt x="4465052" y="1532003"/>
                  <a:pt x="4382398" y="1534108"/>
                </a:cubicBezTo>
                <a:cubicBezTo>
                  <a:pt x="4347480" y="1506889"/>
                  <a:pt x="4310783" y="1494709"/>
                  <a:pt x="4221826" y="1500972"/>
                </a:cubicBezTo>
                <a:cubicBezTo>
                  <a:pt x="4174471" y="1526598"/>
                  <a:pt x="4136675" y="1542031"/>
                  <a:pt x="4096601" y="1521563"/>
                </a:cubicBezTo>
                <a:cubicBezTo>
                  <a:pt x="4015086" y="1550501"/>
                  <a:pt x="3986123" y="1519347"/>
                  <a:pt x="4002441" y="1528912"/>
                </a:cubicBezTo>
                <a:cubicBezTo>
                  <a:pt x="3967120" y="1539744"/>
                  <a:pt x="3931774" y="1526729"/>
                  <a:pt x="3833906" y="1516637"/>
                </a:cubicBezTo>
                <a:cubicBezTo>
                  <a:pt x="3781438" y="1538249"/>
                  <a:pt x="3822855" y="1526006"/>
                  <a:pt x="3763845" y="1501782"/>
                </a:cubicBezTo>
                <a:cubicBezTo>
                  <a:pt x="3734533" y="1525292"/>
                  <a:pt x="3677359" y="1524487"/>
                  <a:pt x="3673583" y="1501471"/>
                </a:cubicBezTo>
                <a:cubicBezTo>
                  <a:pt x="3663687" y="1502855"/>
                  <a:pt x="3650245" y="1528777"/>
                  <a:pt x="3640771" y="1531025"/>
                </a:cubicBezTo>
                <a:lnTo>
                  <a:pt x="3576170" y="1516288"/>
                </a:lnTo>
                <a:lnTo>
                  <a:pt x="3540258" y="1516976"/>
                </a:lnTo>
                <a:lnTo>
                  <a:pt x="3522853" y="1538044"/>
                </a:lnTo>
                <a:lnTo>
                  <a:pt x="3480929" y="1526739"/>
                </a:lnTo>
                <a:cubicBezTo>
                  <a:pt x="3469671" y="1527693"/>
                  <a:pt x="3444273" y="1543724"/>
                  <a:pt x="3430805" y="1542521"/>
                </a:cubicBezTo>
                <a:cubicBezTo>
                  <a:pt x="3386352" y="1529947"/>
                  <a:pt x="3347457" y="1537200"/>
                  <a:pt x="3292707" y="1520490"/>
                </a:cubicBezTo>
                <a:cubicBezTo>
                  <a:pt x="3271897" y="1516147"/>
                  <a:pt x="3203347" y="1513732"/>
                  <a:pt x="3187872" y="1519991"/>
                </a:cubicBezTo>
                <a:cubicBezTo>
                  <a:pt x="3173062" y="1520872"/>
                  <a:pt x="3157325" y="1517771"/>
                  <a:pt x="3148026" y="1524777"/>
                </a:cubicBezTo>
                <a:cubicBezTo>
                  <a:pt x="3133878" y="1533085"/>
                  <a:pt x="3089156" y="1517485"/>
                  <a:pt x="3092394" y="1528115"/>
                </a:cubicBezTo>
                <a:cubicBezTo>
                  <a:pt x="3060512" y="1517374"/>
                  <a:pt x="3025593" y="1534558"/>
                  <a:pt x="2994200" y="1537857"/>
                </a:cubicBezTo>
                <a:cubicBezTo>
                  <a:pt x="2969798" y="1527501"/>
                  <a:pt x="2927999" y="1544636"/>
                  <a:pt x="2862301" y="1544250"/>
                </a:cubicBezTo>
                <a:cubicBezTo>
                  <a:pt x="2835658" y="1532340"/>
                  <a:pt x="2818008" y="1544135"/>
                  <a:pt x="2766335" y="1527662"/>
                </a:cubicBezTo>
                <a:cubicBezTo>
                  <a:pt x="2764004" y="1529036"/>
                  <a:pt x="2761142" y="1530285"/>
                  <a:pt x="2757836" y="1531371"/>
                </a:cubicBezTo>
                <a:cubicBezTo>
                  <a:pt x="2738633" y="1537675"/>
                  <a:pt x="2708957" y="1537188"/>
                  <a:pt x="2691555" y="1530283"/>
                </a:cubicBezTo>
                <a:cubicBezTo>
                  <a:pt x="2608810" y="1507878"/>
                  <a:pt x="2611304" y="1510787"/>
                  <a:pt x="2539383" y="1504835"/>
                </a:cubicBezTo>
                <a:cubicBezTo>
                  <a:pt x="2457862" y="1500384"/>
                  <a:pt x="2478670" y="1542474"/>
                  <a:pt x="2378036" y="1520645"/>
                </a:cubicBezTo>
                <a:cubicBezTo>
                  <a:pt x="2366529" y="1528574"/>
                  <a:pt x="2341629" y="1515421"/>
                  <a:pt x="2320049" y="1511019"/>
                </a:cubicBezTo>
                <a:cubicBezTo>
                  <a:pt x="2280399" y="1509467"/>
                  <a:pt x="2278267" y="1522148"/>
                  <a:pt x="2238909" y="1508888"/>
                </a:cubicBezTo>
                <a:cubicBezTo>
                  <a:pt x="2245444" y="1520095"/>
                  <a:pt x="2163364" y="1519472"/>
                  <a:pt x="2181031" y="1531361"/>
                </a:cubicBezTo>
                <a:cubicBezTo>
                  <a:pt x="2154585" y="1540861"/>
                  <a:pt x="2138796" y="1516056"/>
                  <a:pt x="2112613" y="1524245"/>
                </a:cubicBezTo>
                <a:cubicBezTo>
                  <a:pt x="2083537" y="1525655"/>
                  <a:pt x="2078233" y="1524725"/>
                  <a:pt x="2046221" y="1523212"/>
                </a:cubicBezTo>
                <a:cubicBezTo>
                  <a:pt x="2007296" y="1523373"/>
                  <a:pt x="2032394" y="1491187"/>
                  <a:pt x="2001057" y="1516449"/>
                </a:cubicBezTo>
                <a:cubicBezTo>
                  <a:pt x="1960724" y="1509398"/>
                  <a:pt x="1976058" y="1528820"/>
                  <a:pt x="1920184" y="1533676"/>
                </a:cubicBezTo>
                <a:cubicBezTo>
                  <a:pt x="1897238" y="1526813"/>
                  <a:pt x="1877505" y="1527174"/>
                  <a:pt x="1835994" y="1527678"/>
                </a:cubicBezTo>
                <a:cubicBezTo>
                  <a:pt x="1794483" y="1528182"/>
                  <a:pt x="1726077" y="1533693"/>
                  <a:pt x="1671119" y="1536701"/>
                </a:cubicBezTo>
                <a:cubicBezTo>
                  <a:pt x="1605663" y="1528324"/>
                  <a:pt x="1630763" y="1553523"/>
                  <a:pt x="1565556" y="1556503"/>
                </a:cubicBezTo>
                <a:cubicBezTo>
                  <a:pt x="1501959" y="1539013"/>
                  <a:pt x="1462468" y="1572800"/>
                  <a:pt x="1407755" y="1571444"/>
                </a:cubicBezTo>
                <a:cubicBezTo>
                  <a:pt x="1319286" y="1555448"/>
                  <a:pt x="1429251" y="1585263"/>
                  <a:pt x="1291872" y="1579471"/>
                </a:cubicBezTo>
                <a:cubicBezTo>
                  <a:pt x="1284192" y="1576816"/>
                  <a:pt x="1243590" y="1599390"/>
                  <a:pt x="1245251" y="1603018"/>
                </a:cubicBezTo>
                <a:cubicBezTo>
                  <a:pt x="1236562" y="1601891"/>
                  <a:pt x="1184091" y="1586977"/>
                  <a:pt x="1181938" y="1592789"/>
                </a:cubicBezTo>
                <a:cubicBezTo>
                  <a:pt x="1138153" y="1593474"/>
                  <a:pt x="1130439" y="1578153"/>
                  <a:pt x="1091432" y="1571003"/>
                </a:cubicBezTo>
                <a:cubicBezTo>
                  <a:pt x="1007000" y="1580980"/>
                  <a:pt x="1001377" y="1557850"/>
                  <a:pt x="940355" y="1560638"/>
                </a:cubicBezTo>
                <a:cubicBezTo>
                  <a:pt x="891367" y="1572083"/>
                  <a:pt x="924846" y="1558773"/>
                  <a:pt x="868264" y="1566392"/>
                </a:cubicBezTo>
                <a:cubicBezTo>
                  <a:pt x="848640" y="1547574"/>
                  <a:pt x="814997" y="1568391"/>
                  <a:pt x="792765" y="1563102"/>
                </a:cubicBezTo>
                <a:cubicBezTo>
                  <a:pt x="758082" y="1585102"/>
                  <a:pt x="689950" y="1563038"/>
                  <a:pt x="653153" y="1563516"/>
                </a:cubicBezTo>
                <a:cubicBezTo>
                  <a:pt x="591300" y="1567692"/>
                  <a:pt x="576686" y="1582565"/>
                  <a:pt x="541933" y="1561051"/>
                </a:cubicBezTo>
                <a:cubicBezTo>
                  <a:pt x="537775" y="1570056"/>
                  <a:pt x="508236" y="1570304"/>
                  <a:pt x="472797" y="1568904"/>
                </a:cubicBezTo>
                <a:cubicBezTo>
                  <a:pt x="458898" y="1573560"/>
                  <a:pt x="425270" y="1567476"/>
                  <a:pt x="396059" y="1560970"/>
                </a:cubicBezTo>
                <a:cubicBezTo>
                  <a:pt x="431016" y="1548467"/>
                  <a:pt x="332180" y="1575204"/>
                  <a:pt x="336819" y="1560892"/>
                </a:cubicBezTo>
                <a:cubicBezTo>
                  <a:pt x="292157" y="1552383"/>
                  <a:pt x="263346" y="1557575"/>
                  <a:pt x="267163" y="1531913"/>
                </a:cubicBezTo>
                <a:cubicBezTo>
                  <a:pt x="253228" y="1516946"/>
                  <a:pt x="198100" y="1540864"/>
                  <a:pt x="196644" y="1524565"/>
                </a:cubicBezTo>
                <a:cubicBezTo>
                  <a:pt x="172602" y="1535342"/>
                  <a:pt x="127394" y="1518578"/>
                  <a:pt x="86819" y="1519517"/>
                </a:cubicBezTo>
                <a:cubicBezTo>
                  <a:pt x="78537" y="1512257"/>
                  <a:pt x="69224" y="1512723"/>
                  <a:pt x="53369" y="1516853"/>
                </a:cubicBezTo>
                <a:cubicBezTo>
                  <a:pt x="37131" y="1517503"/>
                  <a:pt x="19976" y="1516838"/>
                  <a:pt x="2359" y="1515247"/>
                </a:cubicBezTo>
                <a:lnTo>
                  <a:pt x="0" y="151493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9F4146-EBB2-9E14-05B8-1DFD2D222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118473"/>
            <a:ext cx="8924392" cy="1037867"/>
          </a:xfrm>
        </p:spPr>
        <p:txBody>
          <a:bodyPr>
            <a:normAutofit/>
          </a:bodyPr>
          <a:lstStyle/>
          <a:p>
            <a:pPr algn="ctr"/>
            <a:r>
              <a:rPr lang="en-GB" sz="3400">
                <a:latin typeface="Times New Roman"/>
                <a:cs typeface="Times New Roman"/>
              </a:rPr>
              <a:t> Influence through nonviolent civil disobedience:</a:t>
            </a:r>
            <a:endParaRPr lang="en-US" sz="340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B24A3A03-2C4E-45B5-B388-FAD638CDF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548" y="66226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B8618-84BC-342C-DA10-1E20B6BBD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310" y="2924174"/>
            <a:ext cx="8273380" cy="28289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Times New Roman"/>
                <a:cs typeface="Times New Roman"/>
              </a:rPr>
              <a:t>XR use nonviolent civil disobedience to influence wider society, this includes:</a:t>
            </a:r>
            <a:endParaRPr lang="en-US" sz="20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Street blockages.</a:t>
            </a:r>
            <a:endParaRPr lang="en-US" sz="20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De-facing art (paint/soup).</a:t>
            </a:r>
            <a:endParaRPr lang="en-US" sz="20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Lock-on techniques (glueing/ chaining to protest site).</a:t>
            </a:r>
            <a:endParaRPr lang="en-US" sz="20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Marches and campaigns.</a:t>
            </a:r>
            <a:endParaRPr lang="en-US" sz="20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000" dirty="0">
                <a:latin typeface="Times New Roman"/>
                <a:cs typeface="Times New Roman"/>
              </a:rPr>
              <a:t>(Huttunen, 2024, p.2).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05618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B791652-581E-452C-B970-B3C48D4A9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6151A-0F0F-7D53-06FD-00F7FAF91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551116"/>
            <a:ext cx="8924392" cy="93348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Times New Roman"/>
                <a:cs typeface="Times New Roman"/>
              </a:rPr>
              <a:t>Influence on the public: </a:t>
            </a:r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351737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48594-0E07-820D-C43B-39ABD056D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5085" y="2089687"/>
            <a:ext cx="8063553" cy="450851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Increased media attention and issue salience, 75% of UK adults now thinking about climate change (Hil, 2020, p.2; Stuart, Gunderson and Petersen, 2020, pp. 434- 436; Extinction Rebellion, 2025b, np).</a:t>
            </a:r>
            <a:endParaRPr lang="en-US" sz="1800" dirty="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Ensuring political movements create meaningful change through policy and legislation (</a:t>
            </a:r>
            <a:r>
              <a:rPr lang="en-GB" sz="1800" err="1">
                <a:latin typeface="Times New Roman"/>
                <a:cs typeface="Times New Roman"/>
              </a:rPr>
              <a:t>Vliegenthart</a:t>
            </a:r>
            <a:r>
              <a:rPr lang="en-GB" sz="1800" i="1" dirty="0">
                <a:latin typeface="Times New Roman"/>
                <a:cs typeface="Times New Roman"/>
              </a:rPr>
              <a:t> et al. </a:t>
            </a:r>
            <a:r>
              <a:rPr lang="en-GB" sz="1800" dirty="0">
                <a:latin typeface="Times New Roman"/>
                <a:cs typeface="Times New Roman"/>
              </a:rPr>
              <a:t>2016, p.842).</a:t>
            </a:r>
            <a:endParaRPr lang="en-US" sz="1800" dirty="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Organisations with power to create change are targeted (</a:t>
            </a:r>
            <a:r>
              <a:rPr lang="en-GB" sz="1800" err="1">
                <a:latin typeface="Times New Roman"/>
                <a:cs typeface="Times New Roman"/>
              </a:rPr>
              <a:t>Vliegenthart</a:t>
            </a:r>
            <a:r>
              <a:rPr lang="en-GB" sz="1800" i="1" dirty="0">
                <a:latin typeface="Times New Roman"/>
                <a:cs typeface="Times New Roman"/>
              </a:rPr>
              <a:t> et al. </a:t>
            </a:r>
            <a:r>
              <a:rPr lang="en-GB" sz="1800" dirty="0">
                <a:latin typeface="Times New Roman"/>
                <a:cs typeface="Times New Roman"/>
              </a:rPr>
              <a:t>2016, p.842).</a:t>
            </a: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54% of the public opposing XR in comparison to 36% supporting them in </a:t>
            </a:r>
            <a:r>
              <a:rPr lang="en-GB" sz="1800" dirty="0">
                <a:latin typeface="Times New Roman"/>
                <a:cs typeface="Times New Roman"/>
              </a:rPr>
              <a:t>2019 (Scheuch</a:t>
            </a:r>
            <a:r>
              <a:rPr lang="en-GB" sz="1800" i="1" dirty="0">
                <a:latin typeface="Times New Roman"/>
                <a:cs typeface="Times New Roman"/>
              </a:rPr>
              <a:t> et al.</a:t>
            </a:r>
            <a:r>
              <a:rPr lang="en-GB" sz="1800" dirty="0">
                <a:latin typeface="Times New Roman"/>
                <a:cs typeface="Times New Roman"/>
              </a:rPr>
              <a:t> 2024, p.2).</a:t>
            </a: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 0.25% of the UK population has joined XR (Parkes </a:t>
            </a:r>
            <a:r>
              <a:rPr lang="en-GB" sz="1800" i="1" dirty="0">
                <a:latin typeface="Times New Roman"/>
                <a:cs typeface="Times New Roman"/>
              </a:rPr>
              <a:t>et al. </a:t>
            </a:r>
            <a:r>
              <a:rPr lang="en-GB" sz="1800" dirty="0">
                <a:latin typeface="Times New Roman"/>
                <a:cs typeface="Times New Roman"/>
              </a:rPr>
              <a:t>2023, p.2). </a:t>
            </a:r>
          </a:p>
          <a:p>
            <a:pPr marL="285750" indent="-285750">
              <a:buFont typeface="Courier New" panose="020B0604020202020204" pitchFamily="34" charset="0"/>
              <a:buChar char="o"/>
            </a:pPr>
            <a:endParaRPr lang="en-GB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1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1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1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1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1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1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1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089649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7738A-78C0-F3F5-394A-45DD32ACE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Influence on the public: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8B894-B794-8DC0-2646-C252EB3F4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10182531" cy="35864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Engagement with diverse groups is lacking reducing public/ individual/community support (Bell and Bevan, 2021, p.1206).</a:t>
            </a:r>
            <a:endParaRPr lang="en-US" sz="180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Disproportionally effect the working class and is the least popular activist group in the UK (Bell and Bevan, 2021, p.1206).</a:t>
            </a:r>
            <a:endParaRPr lang="en-US" sz="180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Members of the public physically attacked and verbally assaulted XR protesters (Bell and Bevan, 2021, p. 1206).</a:t>
            </a: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Their tactics have ensured they are the most well-known and has increased public engagement (Bell and Bevan, 2021, p.1207) . </a:t>
            </a:r>
            <a:endParaRPr lang="en-US" sz="180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Extreme protests increase awareness, media coverage and increase pressure and influence on governments and powerful organisations (Feinberg, Willer and </a:t>
            </a:r>
            <a:r>
              <a:rPr lang="en-GB" sz="1800" err="1">
                <a:latin typeface="Times New Roman"/>
                <a:cs typeface="Times New Roman"/>
              </a:rPr>
              <a:t>Kovacheff</a:t>
            </a:r>
            <a:r>
              <a:rPr lang="en-GB" sz="1800">
                <a:latin typeface="Times New Roman"/>
                <a:cs typeface="Times New Roman"/>
              </a:rPr>
              <a:t>, 2020, pp.1-2).</a:t>
            </a:r>
            <a:endParaRPr lang="en-US" sz="18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400">
              <a:latin typeface="Times New Roman"/>
              <a:cs typeface="Times New Roman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899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026190-6B62-46DB-B5FF-9E0FF9BDC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DA0389-D66E-4727-8EFB-E60E6C412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4693" y="870265"/>
            <a:ext cx="9662615" cy="1603018"/>
          </a:xfrm>
          <a:custGeom>
            <a:avLst/>
            <a:gdLst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4055448 w 9662615"/>
              <a:gd name="connsiteY72" fmla="*/ 1528913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86537 w 9662615"/>
              <a:gd name="connsiteY72" fmla="*/ 1523612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78036 w 9662615"/>
              <a:gd name="connsiteY92" fmla="*/ 1520645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89320 w 9662615"/>
              <a:gd name="connsiteY68" fmla="*/ 1534660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921303 w 9662615"/>
              <a:gd name="connsiteY56" fmla="*/ 1575379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082104 w 9662615"/>
              <a:gd name="connsiteY49" fmla="*/ 1547781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26564 w 9662615"/>
              <a:gd name="connsiteY53" fmla="*/ 1545376 h 1598136"/>
              <a:gd name="connsiteX54" fmla="*/ 4969433 w 9662615"/>
              <a:gd name="connsiteY54" fmla="*/ 1540263 h 1598136"/>
              <a:gd name="connsiteX55" fmla="*/ 4921303 w 9662615"/>
              <a:gd name="connsiteY55" fmla="*/ 1575379 h 1598136"/>
              <a:gd name="connsiteX56" fmla="*/ 4863775 w 9662615"/>
              <a:gd name="connsiteY56" fmla="*/ 1562633 h 1598136"/>
              <a:gd name="connsiteX57" fmla="*/ 4847242 w 9662615"/>
              <a:gd name="connsiteY57" fmla="*/ 1565435 h 1598136"/>
              <a:gd name="connsiteX58" fmla="*/ 4856839 w 9662615"/>
              <a:gd name="connsiteY58" fmla="*/ 1598136 h 1598136"/>
              <a:gd name="connsiteX59" fmla="*/ 4791466 w 9662615"/>
              <a:gd name="connsiteY59" fmla="*/ 1561324 h 1598136"/>
              <a:gd name="connsiteX60" fmla="*/ 4784247 w 9662615"/>
              <a:gd name="connsiteY60" fmla="*/ 1562342 h 1598136"/>
              <a:gd name="connsiteX61" fmla="*/ 4748477 w 9662615"/>
              <a:gd name="connsiteY61" fmla="*/ 1556925 h 1598136"/>
              <a:gd name="connsiteX62" fmla="*/ 4730033 w 9662615"/>
              <a:gd name="connsiteY62" fmla="*/ 1555274 h 1598136"/>
              <a:gd name="connsiteX63" fmla="*/ 4724747 w 9662615"/>
              <a:gd name="connsiteY63" fmla="*/ 1552439 h 1598136"/>
              <a:gd name="connsiteX64" fmla="*/ 4697562 w 9662615"/>
              <a:gd name="connsiteY64" fmla="*/ 1551206 h 1598136"/>
              <a:gd name="connsiteX65" fmla="*/ 4662664 w 9662615"/>
              <a:gd name="connsiteY65" fmla="*/ 1573162 h 1598136"/>
              <a:gd name="connsiteX66" fmla="*/ 4603028 w 9662615"/>
              <a:gd name="connsiteY66" fmla="*/ 1568821 h 1598136"/>
              <a:gd name="connsiteX67" fmla="*/ 4541612 w 9662615"/>
              <a:gd name="connsiteY67" fmla="*/ 1545262 h 1598136"/>
              <a:gd name="connsiteX68" fmla="*/ 4422155 w 9662615"/>
              <a:gd name="connsiteY68" fmla="*/ 1542059 h 1598136"/>
              <a:gd name="connsiteX69" fmla="*/ 4221826 w 9662615"/>
              <a:gd name="connsiteY69" fmla="*/ 1508923 h 1598136"/>
              <a:gd name="connsiteX70" fmla="*/ 4096601 w 9662615"/>
              <a:gd name="connsiteY70" fmla="*/ 1521563 h 1598136"/>
              <a:gd name="connsiteX71" fmla="*/ 3970635 w 9662615"/>
              <a:gd name="connsiteY71" fmla="*/ 1544815 h 1598136"/>
              <a:gd name="connsiteX72" fmla="*/ 3833906 w 9662615"/>
              <a:gd name="connsiteY72" fmla="*/ 1516637 h 1598136"/>
              <a:gd name="connsiteX73" fmla="*/ 3696258 w 9662615"/>
              <a:gd name="connsiteY73" fmla="*/ 1537563 h 1598136"/>
              <a:gd name="connsiteX74" fmla="*/ 3594070 w 9662615"/>
              <a:gd name="connsiteY74" fmla="*/ 1509422 h 1598136"/>
              <a:gd name="connsiteX75" fmla="*/ 3565233 w 9662615"/>
              <a:gd name="connsiteY75" fmla="*/ 1515122 h 1598136"/>
              <a:gd name="connsiteX76" fmla="*/ 3560267 w 9662615"/>
              <a:gd name="connsiteY76" fmla="*/ 1516288 h 1598136"/>
              <a:gd name="connsiteX77" fmla="*/ 3540258 w 9662615"/>
              <a:gd name="connsiteY77" fmla="*/ 1516976 h 1598136"/>
              <a:gd name="connsiteX78" fmla="*/ 3534780 w 9662615"/>
              <a:gd name="connsiteY78" fmla="*/ 1522141 h 1598136"/>
              <a:gd name="connsiteX79" fmla="*/ 3504783 w 9662615"/>
              <a:gd name="connsiteY79" fmla="*/ 1526739 h 1598136"/>
              <a:gd name="connsiteX80" fmla="*/ 3430805 w 9662615"/>
              <a:gd name="connsiteY80" fmla="*/ 1542521 h 1598136"/>
              <a:gd name="connsiteX81" fmla="*/ 3292707 w 9662615"/>
              <a:gd name="connsiteY81" fmla="*/ 1520490 h 1598136"/>
              <a:gd name="connsiteX82" fmla="*/ 3187872 w 9662615"/>
              <a:gd name="connsiteY82" fmla="*/ 1519991 h 1598136"/>
              <a:gd name="connsiteX83" fmla="*/ 3148026 w 9662615"/>
              <a:gd name="connsiteY83" fmla="*/ 1524777 h 1598136"/>
              <a:gd name="connsiteX84" fmla="*/ 3092394 w 9662615"/>
              <a:gd name="connsiteY84" fmla="*/ 1528115 h 1598136"/>
              <a:gd name="connsiteX85" fmla="*/ 2994200 w 9662615"/>
              <a:gd name="connsiteY85" fmla="*/ 1537857 h 1598136"/>
              <a:gd name="connsiteX86" fmla="*/ 2862301 w 9662615"/>
              <a:gd name="connsiteY86" fmla="*/ 1544250 h 1598136"/>
              <a:gd name="connsiteX87" fmla="*/ 2766335 w 9662615"/>
              <a:gd name="connsiteY87" fmla="*/ 1527662 h 1598136"/>
              <a:gd name="connsiteX88" fmla="*/ 2757836 w 9662615"/>
              <a:gd name="connsiteY88" fmla="*/ 1531371 h 1598136"/>
              <a:gd name="connsiteX89" fmla="*/ 2691555 w 9662615"/>
              <a:gd name="connsiteY89" fmla="*/ 1530283 h 1598136"/>
              <a:gd name="connsiteX90" fmla="*/ 2491676 w 9662615"/>
              <a:gd name="connsiteY90" fmla="*/ 1500859 h 1598136"/>
              <a:gd name="connsiteX91" fmla="*/ 2378036 w 9662615"/>
              <a:gd name="connsiteY91" fmla="*/ 1520645 h 1598136"/>
              <a:gd name="connsiteX92" fmla="*/ 2284269 w 9662615"/>
              <a:gd name="connsiteY92" fmla="*/ 1503068 h 1598136"/>
              <a:gd name="connsiteX93" fmla="*/ 2207104 w 9662615"/>
              <a:gd name="connsiteY93" fmla="*/ 1508888 h 1598136"/>
              <a:gd name="connsiteX94" fmla="*/ 2149226 w 9662615"/>
              <a:gd name="connsiteY94" fmla="*/ 1523409 h 1598136"/>
              <a:gd name="connsiteX95" fmla="*/ 2084783 w 9662615"/>
              <a:gd name="connsiteY95" fmla="*/ 1524245 h 1598136"/>
              <a:gd name="connsiteX96" fmla="*/ 2070075 w 9662615"/>
              <a:gd name="connsiteY96" fmla="*/ 1511285 h 1598136"/>
              <a:gd name="connsiteX97" fmla="*/ 2001057 w 9662615"/>
              <a:gd name="connsiteY97" fmla="*/ 1516449 h 1598136"/>
              <a:gd name="connsiteX98" fmla="*/ 1896330 w 9662615"/>
              <a:gd name="connsiteY98" fmla="*/ 1525725 h 1598136"/>
              <a:gd name="connsiteX99" fmla="*/ 1835994 w 9662615"/>
              <a:gd name="connsiteY99" fmla="*/ 1527678 h 1598136"/>
              <a:gd name="connsiteX100" fmla="*/ 1671119 w 9662615"/>
              <a:gd name="connsiteY100" fmla="*/ 1536701 h 1598136"/>
              <a:gd name="connsiteX101" fmla="*/ 1601337 w 9662615"/>
              <a:gd name="connsiteY101" fmla="*/ 1548552 h 1598136"/>
              <a:gd name="connsiteX102" fmla="*/ 1407755 w 9662615"/>
              <a:gd name="connsiteY102" fmla="*/ 1571444 h 1598136"/>
              <a:gd name="connsiteX103" fmla="*/ 1271994 w 9662615"/>
              <a:gd name="connsiteY103" fmla="*/ 1579471 h 1598136"/>
              <a:gd name="connsiteX104" fmla="*/ 1249226 w 9662615"/>
              <a:gd name="connsiteY104" fmla="*/ 1583140 h 1598136"/>
              <a:gd name="connsiteX105" fmla="*/ 1217719 w 9662615"/>
              <a:gd name="connsiteY105" fmla="*/ 1580863 h 1598136"/>
              <a:gd name="connsiteX106" fmla="*/ 1091432 w 9662615"/>
              <a:gd name="connsiteY106" fmla="*/ 1571003 h 1598136"/>
              <a:gd name="connsiteX107" fmla="*/ 992039 w 9662615"/>
              <a:gd name="connsiteY107" fmla="*/ 1556662 h 1598136"/>
              <a:gd name="connsiteX108" fmla="*/ 868264 w 9662615"/>
              <a:gd name="connsiteY108" fmla="*/ 1566392 h 1598136"/>
              <a:gd name="connsiteX109" fmla="*/ 792765 w 9662615"/>
              <a:gd name="connsiteY109" fmla="*/ 1563102 h 1598136"/>
              <a:gd name="connsiteX110" fmla="*/ 669055 w 9662615"/>
              <a:gd name="connsiteY110" fmla="*/ 1543638 h 1598136"/>
              <a:gd name="connsiteX111" fmla="*/ 506152 w 9662615"/>
              <a:gd name="connsiteY111" fmla="*/ 1549124 h 1598136"/>
              <a:gd name="connsiteX112" fmla="*/ 472797 w 9662615"/>
              <a:gd name="connsiteY112" fmla="*/ 1568904 h 1598136"/>
              <a:gd name="connsiteX113" fmla="*/ 427864 w 9662615"/>
              <a:gd name="connsiteY113" fmla="*/ 1580848 h 1598136"/>
              <a:gd name="connsiteX114" fmla="*/ 408381 w 9662615"/>
              <a:gd name="connsiteY114" fmla="*/ 1552940 h 1598136"/>
              <a:gd name="connsiteX115" fmla="*/ 267163 w 9662615"/>
              <a:gd name="connsiteY115" fmla="*/ 1531913 h 1598136"/>
              <a:gd name="connsiteX116" fmla="*/ 196644 w 9662615"/>
              <a:gd name="connsiteY116" fmla="*/ 1524565 h 1598136"/>
              <a:gd name="connsiteX117" fmla="*/ 86819 w 9662615"/>
              <a:gd name="connsiteY117" fmla="*/ 1519517 h 1598136"/>
              <a:gd name="connsiteX118" fmla="*/ 53369 w 9662615"/>
              <a:gd name="connsiteY118" fmla="*/ 1516853 h 1598136"/>
              <a:gd name="connsiteX119" fmla="*/ 2359 w 9662615"/>
              <a:gd name="connsiteY119" fmla="*/ 1515247 h 1598136"/>
              <a:gd name="connsiteX120" fmla="*/ 0 w 9662615"/>
              <a:gd name="connsiteY120" fmla="*/ 1514932 h 1598136"/>
              <a:gd name="connsiteX121" fmla="*/ 0 w 9662615"/>
              <a:gd name="connsiteY121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40263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50865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724747 w 9662615"/>
              <a:gd name="connsiteY62" fmla="*/ 1552439 h 1592835"/>
              <a:gd name="connsiteX63" fmla="*/ 4697562 w 9662615"/>
              <a:gd name="connsiteY63" fmla="*/ 1551206 h 1592835"/>
              <a:gd name="connsiteX64" fmla="*/ 4662664 w 9662615"/>
              <a:gd name="connsiteY64" fmla="*/ 1573162 h 1592835"/>
              <a:gd name="connsiteX65" fmla="*/ 4603028 w 9662615"/>
              <a:gd name="connsiteY65" fmla="*/ 1568821 h 1592835"/>
              <a:gd name="connsiteX66" fmla="*/ 4541612 w 9662615"/>
              <a:gd name="connsiteY66" fmla="*/ 1545262 h 1592835"/>
              <a:gd name="connsiteX67" fmla="*/ 4422155 w 9662615"/>
              <a:gd name="connsiteY67" fmla="*/ 1542059 h 1592835"/>
              <a:gd name="connsiteX68" fmla="*/ 4221826 w 9662615"/>
              <a:gd name="connsiteY68" fmla="*/ 1508923 h 1592835"/>
              <a:gd name="connsiteX69" fmla="*/ 4096601 w 9662615"/>
              <a:gd name="connsiteY69" fmla="*/ 1521563 h 1592835"/>
              <a:gd name="connsiteX70" fmla="*/ 3970635 w 9662615"/>
              <a:gd name="connsiteY70" fmla="*/ 1544815 h 1592835"/>
              <a:gd name="connsiteX71" fmla="*/ 3833906 w 9662615"/>
              <a:gd name="connsiteY71" fmla="*/ 1516637 h 1592835"/>
              <a:gd name="connsiteX72" fmla="*/ 3696258 w 9662615"/>
              <a:gd name="connsiteY72" fmla="*/ 1537563 h 1592835"/>
              <a:gd name="connsiteX73" fmla="*/ 3594070 w 9662615"/>
              <a:gd name="connsiteY73" fmla="*/ 1509422 h 1592835"/>
              <a:gd name="connsiteX74" fmla="*/ 3565233 w 9662615"/>
              <a:gd name="connsiteY74" fmla="*/ 1515122 h 1592835"/>
              <a:gd name="connsiteX75" fmla="*/ 3560267 w 9662615"/>
              <a:gd name="connsiteY75" fmla="*/ 1516288 h 1592835"/>
              <a:gd name="connsiteX76" fmla="*/ 3540258 w 9662615"/>
              <a:gd name="connsiteY76" fmla="*/ 1516976 h 1592835"/>
              <a:gd name="connsiteX77" fmla="*/ 3534780 w 9662615"/>
              <a:gd name="connsiteY77" fmla="*/ 1522141 h 1592835"/>
              <a:gd name="connsiteX78" fmla="*/ 3504783 w 9662615"/>
              <a:gd name="connsiteY78" fmla="*/ 1526739 h 1592835"/>
              <a:gd name="connsiteX79" fmla="*/ 3430805 w 9662615"/>
              <a:gd name="connsiteY79" fmla="*/ 1542521 h 1592835"/>
              <a:gd name="connsiteX80" fmla="*/ 3292707 w 9662615"/>
              <a:gd name="connsiteY80" fmla="*/ 1520490 h 1592835"/>
              <a:gd name="connsiteX81" fmla="*/ 3187872 w 9662615"/>
              <a:gd name="connsiteY81" fmla="*/ 1519991 h 1592835"/>
              <a:gd name="connsiteX82" fmla="*/ 3148026 w 9662615"/>
              <a:gd name="connsiteY82" fmla="*/ 1524777 h 1592835"/>
              <a:gd name="connsiteX83" fmla="*/ 3092394 w 9662615"/>
              <a:gd name="connsiteY83" fmla="*/ 1528115 h 1592835"/>
              <a:gd name="connsiteX84" fmla="*/ 2994200 w 9662615"/>
              <a:gd name="connsiteY84" fmla="*/ 1537857 h 1592835"/>
              <a:gd name="connsiteX85" fmla="*/ 2862301 w 9662615"/>
              <a:gd name="connsiteY85" fmla="*/ 1544250 h 1592835"/>
              <a:gd name="connsiteX86" fmla="*/ 2766335 w 9662615"/>
              <a:gd name="connsiteY86" fmla="*/ 1527662 h 1592835"/>
              <a:gd name="connsiteX87" fmla="*/ 2757836 w 9662615"/>
              <a:gd name="connsiteY87" fmla="*/ 1531371 h 1592835"/>
              <a:gd name="connsiteX88" fmla="*/ 2691555 w 9662615"/>
              <a:gd name="connsiteY88" fmla="*/ 1530283 h 1592835"/>
              <a:gd name="connsiteX89" fmla="*/ 2491676 w 9662615"/>
              <a:gd name="connsiteY89" fmla="*/ 1500859 h 1592835"/>
              <a:gd name="connsiteX90" fmla="*/ 2378036 w 9662615"/>
              <a:gd name="connsiteY90" fmla="*/ 1520645 h 1592835"/>
              <a:gd name="connsiteX91" fmla="*/ 2284269 w 9662615"/>
              <a:gd name="connsiteY91" fmla="*/ 1503068 h 1592835"/>
              <a:gd name="connsiteX92" fmla="*/ 2207104 w 9662615"/>
              <a:gd name="connsiteY92" fmla="*/ 1508888 h 1592835"/>
              <a:gd name="connsiteX93" fmla="*/ 2149226 w 9662615"/>
              <a:gd name="connsiteY93" fmla="*/ 1523409 h 1592835"/>
              <a:gd name="connsiteX94" fmla="*/ 2084783 w 9662615"/>
              <a:gd name="connsiteY94" fmla="*/ 1524245 h 1592835"/>
              <a:gd name="connsiteX95" fmla="*/ 2070075 w 9662615"/>
              <a:gd name="connsiteY95" fmla="*/ 1511285 h 1592835"/>
              <a:gd name="connsiteX96" fmla="*/ 2001057 w 9662615"/>
              <a:gd name="connsiteY96" fmla="*/ 1516449 h 1592835"/>
              <a:gd name="connsiteX97" fmla="*/ 1896330 w 9662615"/>
              <a:gd name="connsiteY97" fmla="*/ 1525725 h 1592835"/>
              <a:gd name="connsiteX98" fmla="*/ 1835994 w 9662615"/>
              <a:gd name="connsiteY98" fmla="*/ 1527678 h 1592835"/>
              <a:gd name="connsiteX99" fmla="*/ 1671119 w 9662615"/>
              <a:gd name="connsiteY99" fmla="*/ 1536701 h 1592835"/>
              <a:gd name="connsiteX100" fmla="*/ 1601337 w 9662615"/>
              <a:gd name="connsiteY100" fmla="*/ 1548552 h 1592835"/>
              <a:gd name="connsiteX101" fmla="*/ 1407755 w 9662615"/>
              <a:gd name="connsiteY101" fmla="*/ 1571444 h 1592835"/>
              <a:gd name="connsiteX102" fmla="*/ 1271994 w 9662615"/>
              <a:gd name="connsiteY102" fmla="*/ 1579471 h 1592835"/>
              <a:gd name="connsiteX103" fmla="*/ 1249226 w 9662615"/>
              <a:gd name="connsiteY103" fmla="*/ 1583140 h 1592835"/>
              <a:gd name="connsiteX104" fmla="*/ 1217719 w 9662615"/>
              <a:gd name="connsiteY104" fmla="*/ 1580863 h 1592835"/>
              <a:gd name="connsiteX105" fmla="*/ 1091432 w 9662615"/>
              <a:gd name="connsiteY105" fmla="*/ 1571003 h 1592835"/>
              <a:gd name="connsiteX106" fmla="*/ 992039 w 9662615"/>
              <a:gd name="connsiteY106" fmla="*/ 1556662 h 1592835"/>
              <a:gd name="connsiteX107" fmla="*/ 868264 w 9662615"/>
              <a:gd name="connsiteY107" fmla="*/ 1566392 h 1592835"/>
              <a:gd name="connsiteX108" fmla="*/ 792765 w 9662615"/>
              <a:gd name="connsiteY108" fmla="*/ 1563102 h 1592835"/>
              <a:gd name="connsiteX109" fmla="*/ 669055 w 9662615"/>
              <a:gd name="connsiteY109" fmla="*/ 1543638 h 1592835"/>
              <a:gd name="connsiteX110" fmla="*/ 506152 w 9662615"/>
              <a:gd name="connsiteY110" fmla="*/ 1549124 h 1592835"/>
              <a:gd name="connsiteX111" fmla="*/ 472797 w 9662615"/>
              <a:gd name="connsiteY111" fmla="*/ 1568904 h 1592835"/>
              <a:gd name="connsiteX112" fmla="*/ 427864 w 9662615"/>
              <a:gd name="connsiteY112" fmla="*/ 1580848 h 1592835"/>
              <a:gd name="connsiteX113" fmla="*/ 408381 w 9662615"/>
              <a:gd name="connsiteY113" fmla="*/ 1552940 h 1592835"/>
              <a:gd name="connsiteX114" fmla="*/ 267163 w 9662615"/>
              <a:gd name="connsiteY114" fmla="*/ 1531913 h 1592835"/>
              <a:gd name="connsiteX115" fmla="*/ 196644 w 9662615"/>
              <a:gd name="connsiteY115" fmla="*/ 1524565 h 1592835"/>
              <a:gd name="connsiteX116" fmla="*/ 86819 w 9662615"/>
              <a:gd name="connsiteY116" fmla="*/ 1519517 h 1592835"/>
              <a:gd name="connsiteX117" fmla="*/ 53369 w 9662615"/>
              <a:gd name="connsiteY117" fmla="*/ 1516853 h 1592835"/>
              <a:gd name="connsiteX118" fmla="*/ 2359 w 9662615"/>
              <a:gd name="connsiteY118" fmla="*/ 1515247 h 1592835"/>
              <a:gd name="connsiteX119" fmla="*/ 0 w 9662615"/>
              <a:gd name="connsiteY119" fmla="*/ 1514932 h 1592835"/>
              <a:gd name="connsiteX120" fmla="*/ 0 w 9662615"/>
              <a:gd name="connsiteY120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697562 w 9662615"/>
              <a:gd name="connsiteY62" fmla="*/ 1551206 h 1592835"/>
              <a:gd name="connsiteX63" fmla="*/ 4662664 w 9662615"/>
              <a:gd name="connsiteY63" fmla="*/ 1573162 h 1592835"/>
              <a:gd name="connsiteX64" fmla="*/ 4603028 w 9662615"/>
              <a:gd name="connsiteY64" fmla="*/ 1568821 h 1592835"/>
              <a:gd name="connsiteX65" fmla="*/ 4541612 w 9662615"/>
              <a:gd name="connsiteY65" fmla="*/ 1545262 h 1592835"/>
              <a:gd name="connsiteX66" fmla="*/ 4422155 w 9662615"/>
              <a:gd name="connsiteY66" fmla="*/ 1542059 h 1592835"/>
              <a:gd name="connsiteX67" fmla="*/ 4221826 w 9662615"/>
              <a:gd name="connsiteY67" fmla="*/ 1508923 h 1592835"/>
              <a:gd name="connsiteX68" fmla="*/ 4096601 w 9662615"/>
              <a:gd name="connsiteY68" fmla="*/ 1521563 h 1592835"/>
              <a:gd name="connsiteX69" fmla="*/ 3970635 w 9662615"/>
              <a:gd name="connsiteY69" fmla="*/ 1544815 h 1592835"/>
              <a:gd name="connsiteX70" fmla="*/ 3833906 w 9662615"/>
              <a:gd name="connsiteY70" fmla="*/ 1516637 h 1592835"/>
              <a:gd name="connsiteX71" fmla="*/ 3696258 w 9662615"/>
              <a:gd name="connsiteY71" fmla="*/ 1537563 h 1592835"/>
              <a:gd name="connsiteX72" fmla="*/ 3594070 w 9662615"/>
              <a:gd name="connsiteY72" fmla="*/ 1509422 h 1592835"/>
              <a:gd name="connsiteX73" fmla="*/ 3565233 w 9662615"/>
              <a:gd name="connsiteY73" fmla="*/ 1515122 h 1592835"/>
              <a:gd name="connsiteX74" fmla="*/ 3560267 w 9662615"/>
              <a:gd name="connsiteY74" fmla="*/ 1516288 h 1592835"/>
              <a:gd name="connsiteX75" fmla="*/ 3540258 w 9662615"/>
              <a:gd name="connsiteY75" fmla="*/ 1516976 h 1592835"/>
              <a:gd name="connsiteX76" fmla="*/ 3534780 w 9662615"/>
              <a:gd name="connsiteY76" fmla="*/ 1522141 h 1592835"/>
              <a:gd name="connsiteX77" fmla="*/ 3504783 w 9662615"/>
              <a:gd name="connsiteY77" fmla="*/ 1526739 h 1592835"/>
              <a:gd name="connsiteX78" fmla="*/ 3430805 w 9662615"/>
              <a:gd name="connsiteY78" fmla="*/ 1542521 h 1592835"/>
              <a:gd name="connsiteX79" fmla="*/ 3292707 w 9662615"/>
              <a:gd name="connsiteY79" fmla="*/ 1520490 h 1592835"/>
              <a:gd name="connsiteX80" fmla="*/ 3187872 w 9662615"/>
              <a:gd name="connsiteY80" fmla="*/ 1519991 h 1592835"/>
              <a:gd name="connsiteX81" fmla="*/ 3148026 w 9662615"/>
              <a:gd name="connsiteY81" fmla="*/ 1524777 h 1592835"/>
              <a:gd name="connsiteX82" fmla="*/ 3092394 w 9662615"/>
              <a:gd name="connsiteY82" fmla="*/ 1528115 h 1592835"/>
              <a:gd name="connsiteX83" fmla="*/ 2994200 w 9662615"/>
              <a:gd name="connsiteY83" fmla="*/ 1537857 h 1592835"/>
              <a:gd name="connsiteX84" fmla="*/ 2862301 w 9662615"/>
              <a:gd name="connsiteY84" fmla="*/ 1544250 h 1592835"/>
              <a:gd name="connsiteX85" fmla="*/ 2766335 w 9662615"/>
              <a:gd name="connsiteY85" fmla="*/ 1527662 h 1592835"/>
              <a:gd name="connsiteX86" fmla="*/ 2757836 w 9662615"/>
              <a:gd name="connsiteY86" fmla="*/ 1531371 h 1592835"/>
              <a:gd name="connsiteX87" fmla="*/ 2691555 w 9662615"/>
              <a:gd name="connsiteY87" fmla="*/ 1530283 h 1592835"/>
              <a:gd name="connsiteX88" fmla="*/ 2491676 w 9662615"/>
              <a:gd name="connsiteY88" fmla="*/ 1500859 h 1592835"/>
              <a:gd name="connsiteX89" fmla="*/ 2378036 w 9662615"/>
              <a:gd name="connsiteY89" fmla="*/ 1520645 h 1592835"/>
              <a:gd name="connsiteX90" fmla="*/ 2284269 w 9662615"/>
              <a:gd name="connsiteY90" fmla="*/ 1503068 h 1592835"/>
              <a:gd name="connsiteX91" fmla="*/ 2207104 w 9662615"/>
              <a:gd name="connsiteY91" fmla="*/ 1508888 h 1592835"/>
              <a:gd name="connsiteX92" fmla="*/ 2149226 w 9662615"/>
              <a:gd name="connsiteY92" fmla="*/ 1523409 h 1592835"/>
              <a:gd name="connsiteX93" fmla="*/ 2084783 w 9662615"/>
              <a:gd name="connsiteY93" fmla="*/ 1524245 h 1592835"/>
              <a:gd name="connsiteX94" fmla="*/ 2070075 w 9662615"/>
              <a:gd name="connsiteY94" fmla="*/ 1511285 h 1592835"/>
              <a:gd name="connsiteX95" fmla="*/ 2001057 w 9662615"/>
              <a:gd name="connsiteY95" fmla="*/ 1516449 h 1592835"/>
              <a:gd name="connsiteX96" fmla="*/ 1896330 w 9662615"/>
              <a:gd name="connsiteY96" fmla="*/ 1525725 h 1592835"/>
              <a:gd name="connsiteX97" fmla="*/ 1835994 w 9662615"/>
              <a:gd name="connsiteY97" fmla="*/ 1527678 h 1592835"/>
              <a:gd name="connsiteX98" fmla="*/ 1671119 w 9662615"/>
              <a:gd name="connsiteY98" fmla="*/ 1536701 h 1592835"/>
              <a:gd name="connsiteX99" fmla="*/ 1601337 w 9662615"/>
              <a:gd name="connsiteY99" fmla="*/ 1548552 h 1592835"/>
              <a:gd name="connsiteX100" fmla="*/ 1407755 w 9662615"/>
              <a:gd name="connsiteY100" fmla="*/ 1571444 h 1592835"/>
              <a:gd name="connsiteX101" fmla="*/ 1271994 w 9662615"/>
              <a:gd name="connsiteY101" fmla="*/ 1579471 h 1592835"/>
              <a:gd name="connsiteX102" fmla="*/ 1249226 w 9662615"/>
              <a:gd name="connsiteY102" fmla="*/ 1583140 h 1592835"/>
              <a:gd name="connsiteX103" fmla="*/ 1217719 w 9662615"/>
              <a:gd name="connsiteY103" fmla="*/ 1580863 h 1592835"/>
              <a:gd name="connsiteX104" fmla="*/ 1091432 w 9662615"/>
              <a:gd name="connsiteY104" fmla="*/ 1571003 h 1592835"/>
              <a:gd name="connsiteX105" fmla="*/ 992039 w 9662615"/>
              <a:gd name="connsiteY105" fmla="*/ 1556662 h 1592835"/>
              <a:gd name="connsiteX106" fmla="*/ 868264 w 9662615"/>
              <a:gd name="connsiteY106" fmla="*/ 1566392 h 1592835"/>
              <a:gd name="connsiteX107" fmla="*/ 792765 w 9662615"/>
              <a:gd name="connsiteY107" fmla="*/ 1563102 h 1592835"/>
              <a:gd name="connsiteX108" fmla="*/ 669055 w 9662615"/>
              <a:gd name="connsiteY108" fmla="*/ 1543638 h 1592835"/>
              <a:gd name="connsiteX109" fmla="*/ 506152 w 9662615"/>
              <a:gd name="connsiteY109" fmla="*/ 1549124 h 1592835"/>
              <a:gd name="connsiteX110" fmla="*/ 472797 w 9662615"/>
              <a:gd name="connsiteY110" fmla="*/ 1568904 h 1592835"/>
              <a:gd name="connsiteX111" fmla="*/ 427864 w 9662615"/>
              <a:gd name="connsiteY111" fmla="*/ 1580848 h 1592835"/>
              <a:gd name="connsiteX112" fmla="*/ 408381 w 9662615"/>
              <a:gd name="connsiteY112" fmla="*/ 1552940 h 1592835"/>
              <a:gd name="connsiteX113" fmla="*/ 267163 w 9662615"/>
              <a:gd name="connsiteY113" fmla="*/ 1531913 h 1592835"/>
              <a:gd name="connsiteX114" fmla="*/ 196644 w 9662615"/>
              <a:gd name="connsiteY114" fmla="*/ 1524565 h 1592835"/>
              <a:gd name="connsiteX115" fmla="*/ 86819 w 9662615"/>
              <a:gd name="connsiteY115" fmla="*/ 1519517 h 1592835"/>
              <a:gd name="connsiteX116" fmla="*/ 53369 w 9662615"/>
              <a:gd name="connsiteY116" fmla="*/ 1516853 h 1592835"/>
              <a:gd name="connsiteX117" fmla="*/ 2359 w 9662615"/>
              <a:gd name="connsiteY117" fmla="*/ 1515247 h 1592835"/>
              <a:gd name="connsiteX118" fmla="*/ 0 w 9662615"/>
              <a:gd name="connsiteY118" fmla="*/ 1514932 h 1592835"/>
              <a:gd name="connsiteX119" fmla="*/ 0 w 9662615"/>
              <a:gd name="connsiteY119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0033 w 9662615"/>
              <a:gd name="connsiteY60" fmla="*/ 1555274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5334 w 9662615"/>
              <a:gd name="connsiteY60" fmla="*/ 1581778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565435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21094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21094"/>
              <a:gd name="connsiteX1" fmla="*/ 9662615 w 9662615"/>
              <a:gd name="connsiteY1" fmla="*/ 0 h 1621094"/>
              <a:gd name="connsiteX2" fmla="*/ 9662615 w 9662615"/>
              <a:gd name="connsiteY2" fmla="*/ 1280346 h 1621094"/>
              <a:gd name="connsiteX3" fmla="*/ 9658420 w 9662615"/>
              <a:gd name="connsiteY3" fmla="*/ 1280106 h 1621094"/>
              <a:gd name="connsiteX4" fmla="*/ 9469546 w 9662615"/>
              <a:gd name="connsiteY4" fmla="*/ 1289837 h 1621094"/>
              <a:gd name="connsiteX5" fmla="*/ 9385895 w 9662615"/>
              <a:gd name="connsiteY5" fmla="*/ 1269203 h 1621094"/>
              <a:gd name="connsiteX6" fmla="*/ 9144767 w 9662615"/>
              <a:gd name="connsiteY6" fmla="*/ 1264120 h 1621094"/>
              <a:gd name="connsiteX7" fmla="*/ 8837252 w 9662615"/>
              <a:gd name="connsiteY7" fmla="*/ 1350515 h 1621094"/>
              <a:gd name="connsiteX8" fmla="*/ 8705466 w 9662615"/>
              <a:gd name="connsiteY8" fmla="*/ 1342419 h 1621094"/>
              <a:gd name="connsiteX9" fmla="*/ 8652221 w 9662615"/>
              <a:gd name="connsiteY9" fmla="*/ 1326906 h 1621094"/>
              <a:gd name="connsiteX10" fmla="*/ 8632312 w 9662615"/>
              <a:gd name="connsiteY10" fmla="*/ 1326025 h 1621094"/>
              <a:gd name="connsiteX11" fmla="*/ 8591582 w 9662615"/>
              <a:gd name="connsiteY11" fmla="*/ 1341666 h 1621094"/>
              <a:gd name="connsiteX12" fmla="*/ 8537336 w 9662615"/>
              <a:gd name="connsiteY12" fmla="*/ 1341684 h 1621094"/>
              <a:gd name="connsiteX13" fmla="*/ 8472508 w 9662615"/>
              <a:gd name="connsiteY13" fmla="*/ 1363109 h 1621094"/>
              <a:gd name="connsiteX14" fmla="*/ 8258477 w 9662615"/>
              <a:gd name="connsiteY14" fmla="*/ 1370666 h 1621094"/>
              <a:gd name="connsiteX15" fmla="*/ 8197961 w 9662615"/>
              <a:gd name="connsiteY15" fmla="*/ 1392804 h 1621094"/>
              <a:gd name="connsiteX16" fmla="*/ 8171196 w 9662615"/>
              <a:gd name="connsiteY16" fmla="*/ 1397216 h 1621094"/>
              <a:gd name="connsiteX17" fmla="*/ 8127667 w 9662615"/>
              <a:gd name="connsiteY17" fmla="*/ 1418254 h 1621094"/>
              <a:gd name="connsiteX18" fmla="*/ 7974579 w 9662615"/>
              <a:gd name="connsiteY18" fmla="*/ 1383439 h 1621094"/>
              <a:gd name="connsiteX19" fmla="*/ 7768351 w 9662615"/>
              <a:gd name="connsiteY19" fmla="*/ 1395051 h 1621094"/>
              <a:gd name="connsiteX20" fmla="*/ 7635985 w 9662615"/>
              <a:gd name="connsiteY20" fmla="*/ 1386363 h 1621094"/>
              <a:gd name="connsiteX21" fmla="*/ 7466069 w 9662615"/>
              <a:gd name="connsiteY21" fmla="*/ 1377654 h 1621094"/>
              <a:gd name="connsiteX22" fmla="*/ 7355642 w 9662615"/>
              <a:gd name="connsiteY22" fmla="*/ 1407761 h 1621094"/>
              <a:gd name="connsiteX23" fmla="*/ 7151610 w 9662615"/>
              <a:gd name="connsiteY23" fmla="*/ 1397856 h 1621094"/>
              <a:gd name="connsiteX24" fmla="*/ 7082147 w 9662615"/>
              <a:gd name="connsiteY24" fmla="*/ 1406113 h 1621094"/>
              <a:gd name="connsiteX25" fmla="*/ 7014958 w 9662615"/>
              <a:gd name="connsiteY25" fmla="*/ 1396883 h 1621094"/>
              <a:gd name="connsiteX26" fmla="*/ 6907567 w 9662615"/>
              <a:gd name="connsiteY26" fmla="*/ 1419149 h 1621094"/>
              <a:gd name="connsiteX27" fmla="*/ 6748428 w 9662615"/>
              <a:gd name="connsiteY27" fmla="*/ 1420308 h 1621094"/>
              <a:gd name="connsiteX28" fmla="*/ 6654257 w 9662615"/>
              <a:gd name="connsiteY28" fmla="*/ 1424143 h 1621094"/>
              <a:gd name="connsiteX29" fmla="*/ 6620123 w 9662615"/>
              <a:gd name="connsiteY29" fmla="*/ 1430535 h 1621094"/>
              <a:gd name="connsiteX30" fmla="*/ 6571355 w 9662615"/>
              <a:gd name="connsiteY30" fmla="*/ 1436144 h 1621094"/>
              <a:gd name="connsiteX31" fmla="*/ 6486557 w 9662615"/>
              <a:gd name="connsiteY31" fmla="*/ 1449861 h 1621094"/>
              <a:gd name="connsiteX32" fmla="*/ 6370419 w 9662615"/>
              <a:gd name="connsiteY32" fmla="*/ 1461649 h 1621094"/>
              <a:gd name="connsiteX33" fmla="*/ 6278839 w 9662615"/>
              <a:gd name="connsiteY33" fmla="*/ 1449160 h 1621094"/>
              <a:gd name="connsiteX34" fmla="*/ 6272455 w 9662615"/>
              <a:gd name="connsiteY34" fmla="*/ 1453191 h 1621094"/>
              <a:gd name="connsiteX35" fmla="*/ 6212659 w 9662615"/>
              <a:gd name="connsiteY35" fmla="*/ 1454850 h 1621094"/>
              <a:gd name="connsiteX36" fmla="*/ 6069317 w 9662615"/>
              <a:gd name="connsiteY36" fmla="*/ 1445838 h 1621094"/>
              <a:gd name="connsiteX37" fmla="*/ 5878477 w 9662615"/>
              <a:gd name="connsiteY37" fmla="*/ 1439180 h 1621094"/>
              <a:gd name="connsiteX38" fmla="*/ 5838387 w 9662615"/>
              <a:gd name="connsiteY38" fmla="*/ 1444679 h 1621094"/>
              <a:gd name="connsiteX39" fmla="*/ 5771136 w 9662615"/>
              <a:gd name="connsiteY39" fmla="*/ 1453639 h 1621094"/>
              <a:gd name="connsiteX40" fmla="*/ 5724081 w 9662615"/>
              <a:gd name="connsiteY40" fmla="*/ 1470431 h 1621094"/>
              <a:gd name="connsiteX41" fmla="*/ 5666577 w 9662615"/>
              <a:gd name="connsiteY41" fmla="*/ 1473921 h 1621094"/>
              <a:gd name="connsiteX42" fmla="*/ 5649068 w 9662615"/>
              <a:gd name="connsiteY42" fmla="*/ 1461676 h 1621094"/>
              <a:gd name="connsiteX43" fmla="*/ 5588902 w 9662615"/>
              <a:gd name="connsiteY43" fmla="*/ 1469647 h 1621094"/>
              <a:gd name="connsiteX44" fmla="*/ 5498090 w 9662615"/>
              <a:gd name="connsiteY44" fmla="*/ 1483173 h 1621094"/>
              <a:gd name="connsiteX45" fmla="*/ 5444641 w 9662615"/>
              <a:gd name="connsiteY45" fmla="*/ 1487602 h 1621094"/>
              <a:gd name="connsiteX46" fmla="*/ 5299812 w 9662615"/>
              <a:gd name="connsiteY46" fmla="*/ 1503362 h 1621094"/>
              <a:gd name="connsiteX47" fmla="*/ 5213947 w 9662615"/>
              <a:gd name="connsiteY47" fmla="*/ 1516637 h 1621094"/>
              <a:gd name="connsiteX48" fmla="*/ 5090342 w 9662615"/>
              <a:gd name="connsiteY48" fmla="*/ 1546680 h 1621094"/>
              <a:gd name="connsiteX49" fmla="*/ 5129812 w 9662615"/>
              <a:gd name="connsiteY49" fmla="*/ 1521277 h 1621094"/>
              <a:gd name="connsiteX50" fmla="*/ 5059484 w 9662615"/>
              <a:gd name="connsiteY50" fmla="*/ 1546802 h 1621094"/>
              <a:gd name="connsiteX51" fmla="*/ 5038524 w 9662615"/>
              <a:gd name="connsiteY51" fmla="*/ 1545675 h 1621094"/>
              <a:gd name="connsiteX52" fmla="*/ 5026564 w 9662615"/>
              <a:gd name="connsiteY52" fmla="*/ 1545376 h 1621094"/>
              <a:gd name="connsiteX53" fmla="*/ 4969433 w 9662615"/>
              <a:gd name="connsiteY53" fmla="*/ 1550865 h 1621094"/>
              <a:gd name="connsiteX54" fmla="*/ 4921303 w 9662615"/>
              <a:gd name="connsiteY54" fmla="*/ 1575379 h 1621094"/>
              <a:gd name="connsiteX55" fmla="*/ 4871726 w 9662615"/>
              <a:gd name="connsiteY55" fmla="*/ 1570584 h 1621094"/>
              <a:gd name="connsiteX56" fmla="*/ 4847242 w 9662615"/>
              <a:gd name="connsiteY56" fmla="*/ 1621094 h 1621094"/>
              <a:gd name="connsiteX57" fmla="*/ 4821058 w 9662615"/>
              <a:gd name="connsiteY57" fmla="*/ 1553078 h 1621094"/>
              <a:gd name="connsiteX58" fmla="*/ 4791466 w 9662615"/>
              <a:gd name="connsiteY58" fmla="*/ 1561324 h 1621094"/>
              <a:gd name="connsiteX59" fmla="*/ 4784247 w 9662615"/>
              <a:gd name="connsiteY59" fmla="*/ 1562342 h 1621094"/>
              <a:gd name="connsiteX60" fmla="*/ 4735334 w 9662615"/>
              <a:gd name="connsiteY60" fmla="*/ 1581778 h 1621094"/>
              <a:gd name="connsiteX61" fmla="*/ 4697562 w 9662615"/>
              <a:gd name="connsiteY61" fmla="*/ 1551206 h 1621094"/>
              <a:gd name="connsiteX62" fmla="*/ 4662664 w 9662615"/>
              <a:gd name="connsiteY62" fmla="*/ 1573162 h 1621094"/>
              <a:gd name="connsiteX63" fmla="*/ 4603028 w 9662615"/>
              <a:gd name="connsiteY63" fmla="*/ 1568821 h 1621094"/>
              <a:gd name="connsiteX64" fmla="*/ 4541612 w 9662615"/>
              <a:gd name="connsiteY64" fmla="*/ 1545262 h 1621094"/>
              <a:gd name="connsiteX65" fmla="*/ 4422155 w 9662615"/>
              <a:gd name="connsiteY65" fmla="*/ 1542059 h 1621094"/>
              <a:gd name="connsiteX66" fmla="*/ 4221826 w 9662615"/>
              <a:gd name="connsiteY66" fmla="*/ 1508923 h 1621094"/>
              <a:gd name="connsiteX67" fmla="*/ 4096601 w 9662615"/>
              <a:gd name="connsiteY67" fmla="*/ 1521563 h 1621094"/>
              <a:gd name="connsiteX68" fmla="*/ 3970635 w 9662615"/>
              <a:gd name="connsiteY68" fmla="*/ 1544815 h 1621094"/>
              <a:gd name="connsiteX69" fmla="*/ 3833906 w 9662615"/>
              <a:gd name="connsiteY69" fmla="*/ 1516637 h 1621094"/>
              <a:gd name="connsiteX70" fmla="*/ 3696258 w 9662615"/>
              <a:gd name="connsiteY70" fmla="*/ 1537563 h 1621094"/>
              <a:gd name="connsiteX71" fmla="*/ 3594070 w 9662615"/>
              <a:gd name="connsiteY71" fmla="*/ 1509422 h 1621094"/>
              <a:gd name="connsiteX72" fmla="*/ 3565233 w 9662615"/>
              <a:gd name="connsiteY72" fmla="*/ 1515122 h 1621094"/>
              <a:gd name="connsiteX73" fmla="*/ 3560267 w 9662615"/>
              <a:gd name="connsiteY73" fmla="*/ 1516288 h 1621094"/>
              <a:gd name="connsiteX74" fmla="*/ 3540258 w 9662615"/>
              <a:gd name="connsiteY74" fmla="*/ 1516976 h 1621094"/>
              <a:gd name="connsiteX75" fmla="*/ 3534780 w 9662615"/>
              <a:gd name="connsiteY75" fmla="*/ 1522141 h 1621094"/>
              <a:gd name="connsiteX76" fmla="*/ 3504783 w 9662615"/>
              <a:gd name="connsiteY76" fmla="*/ 1526739 h 1621094"/>
              <a:gd name="connsiteX77" fmla="*/ 3430805 w 9662615"/>
              <a:gd name="connsiteY77" fmla="*/ 1542521 h 1621094"/>
              <a:gd name="connsiteX78" fmla="*/ 3292707 w 9662615"/>
              <a:gd name="connsiteY78" fmla="*/ 1520490 h 1621094"/>
              <a:gd name="connsiteX79" fmla="*/ 3187872 w 9662615"/>
              <a:gd name="connsiteY79" fmla="*/ 1519991 h 1621094"/>
              <a:gd name="connsiteX80" fmla="*/ 3148026 w 9662615"/>
              <a:gd name="connsiteY80" fmla="*/ 1524777 h 1621094"/>
              <a:gd name="connsiteX81" fmla="*/ 3092394 w 9662615"/>
              <a:gd name="connsiteY81" fmla="*/ 1528115 h 1621094"/>
              <a:gd name="connsiteX82" fmla="*/ 2994200 w 9662615"/>
              <a:gd name="connsiteY82" fmla="*/ 1537857 h 1621094"/>
              <a:gd name="connsiteX83" fmla="*/ 2862301 w 9662615"/>
              <a:gd name="connsiteY83" fmla="*/ 1544250 h 1621094"/>
              <a:gd name="connsiteX84" fmla="*/ 2766335 w 9662615"/>
              <a:gd name="connsiteY84" fmla="*/ 1527662 h 1621094"/>
              <a:gd name="connsiteX85" fmla="*/ 2757836 w 9662615"/>
              <a:gd name="connsiteY85" fmla="*/ 1531371 h 1621094"/>
              <a:gd name="connsiteX86" fmla="*/ 2691555 w 9662615"/>
              <a:gd name="connsiteY86" fmla="*/ 1530283 h 1621094"/>
              <a:gd name="connsiteX87" fmla="*/ 2491676 w 9662615"/>
              <a:gd name="connsiteY87" fmla="*/ 1500859 h 1621094"/>
              <a:gd name="connsiteX88" fmla="*/ 2378036 w 9662615"/>
              <a:gd name="connsiteY88" fmla="*/ 1520645 h 1621094"/>
              <a:gd name="connsiteX89" fmla="*/ 2284269 w 9662615"/>
              <a:gd name="connsiteY89" fmla="*/ 1503068 h 1621094"/>
              <a:gd name="connsiteX90" fmla="*/ 2207104 w 9662615"/>
              <a:gd name="connsiteY90" fmla="*/ 1508888 h 1621094"/>
              <a:gd name="connsiteX91" fmla="*/ 2149226 w 9662615"/>
              <a:gd name="connsiteY91" fmla="*/ 1523409 h 1621094"/>
              <a:gd name="connsiteX92" fmla="*/ 2084783 w 9662615"/>
              <a:gd name="connsiteY92" fmla="*/ 1524245 h 1621094"/>
              <a:gd name="connsiteX93" fmla="*/ 2070075 w 9662615"/>
              <a:gd name="connsiteY93" fmla="*/ 1511285 h 1621094"/>
              <a:gd name="connsiteX94" fmla="*/ 2001057 w 9662615"/>
              <a:gd name="connsiteY94" fmla="*/ 1516449 h 1621094"/>
              <a:gd name="connsiteX95" fmla="*/ 1896330 w 9662615"/>
              <a:gd name="connsiteY95" fmla="*/ 1525725 h 1621094"/>
              <a:gd name="connsiteX96" fmla="*/ 1835994 w 9662615"/>
              <a:gd name="connsiteY96" fmla="*/ 1527678 h 1621094"/>
              <a:gd name="connsiteX97" fmla="*/ 1671119 w 9662615"/>
              <a:gd name="connsiteY97" fmla="*/ 1536701 h 1621094"/>
              <a:gd name="connsiteX98" fmla="*/ 1601337 w 9662615"/>
              <a:gd name="connsiteY98" fmla="*/ 1548552 h 1621094"/>
              <a:gd name="connsiteX99" fmla="*/ 1407755 w 9662615"/>
              <a:gd name="connsiteY99" fmla="*/ 1571444 h 1621094"/>
              <a:gd name="connsiteX100" fmla="*/ 1271994 w 9662615"/>
              <a:gd name="connsiteY100" fmla="*/ 1579471 h 1621094"/>
              <a:gd name="connsiteX101" fmla="*/ 1249226 w 9662615"/>
              <a:gd name="connsiteY101" fmla="*/ 1583140 h 1621094"/>
              <a:gd name="connsiteX102" fmla="*/ 1217719 w 9662615"/>
              <a:gd name="connsiteY102" fmla="*/ 1580863 h 1621094"/>
              <a:gd name="connsiteX103" fmla="*/ 1091432 w 9662615"/>
              <a:gd name="connsiteY103" fmla="*/ 1571003 h 1621094"/>
              <a:gd name="connsiteX104" fmla="*/ 992039 w 9662615"/>
              <a:gd name="connsiteY104" fmla="*/ 1556662 h 1621094"/>
              <a:gd name="connsiteX105" fmla="*/ 868264 w 9662615"/>
              <a:gd name="connsiteY105" fmla="*/ 1566392 h 1621094"/>
              <a:gd name="connsiteX106" fmla="*/ 792765 w 9662615"/>
              <a:gd name="connsiteY106" fmla="*/ 1563102 h 1621094"/>
              <a:gd name="connsiteX107" fmla="*/ 669055 w 9662615"/>
              <a:gd name="connsiteY107" fmla="*/ 1543638 h 1621094"/>
              <a:gd name="connsiteX108" fmla="*/ 506152 w 9662615"/>
              <a:gd name="connsiteY108" fmla="*/ 1549124 h 1621094"/>
              <a:gd name="connsiteX109" fmla="*/ 472797 w 9662615"/>
              <a:gd name="connsiteY109" fmla="*/ 1568904 h 1621094"/>
              <a:gd name="connsiteX110" fmla="*/ 427864 w 9662615"/>
              <a:gd name="connsiteY110" fmla="*/ 1580848 h 1621094"/>
              <a:gd name="connsiteX111" fmla="*/ 408381 w 9662615"/>
              <a:gd name="connsiteY111" fmla="*/ 1552940 h 1621094"/>
              <a:gd name="connsiteX112" fmla="*/ 267163 w 9662615"/>
              <a:gd name="connsiteY112" fmla="*/ 1531913 h 1621094"/>
              <a:gd name="connsiteX113" fmla="*/ 196644 w 9662615"/>
              <a:gd name="connsiteY113" fmla="*/ 1524565 h 1621094"/>
              <a:gd name="connsiteX114" fmla="*/ 86819 w 9662615"/>
              <a:gd name="connsiteY114" fmla="*/ 1519517 h 1621094"/>
              <a:gd name="connsiteX115" fmla="*/ 53369 w 9662615"/>
              <a:gd name="connsiteY115" fmla="*/ 1516853 h 1621094"/>
              <a:gd name="connsiteX116" fmla="*/ 2359 w 9662615"/>
              <a:gd name="connsiteY116" fmla="*/ 1515247 h 1621094"/>
              <a:gd name="connsiteX117" fmla="*/ 0 w 9662615"/>
              <a:gd name="connsiteY117" fmla="*/ 1514932 h 1621094"/>
              <a:gd name="connsiteX118" fmla="*/ 0 w 9662615"/>
              <a:gd name="connsiteY118" fmla="*/ 0 h 1621094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1303 w 9662615"/>
              <a:gd name="connsiteY54" fmla="*/ 1575379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7680"/>
              <a:gd name="connsiteX1" fmla="*/ 9662615 w 9662615"/>
              <a:gd name="connsiteY1" fmla="*/ 0 h 1597680"/>
              <a:gd name="connsiteX2" fmla="*/ 9662615 w 9662615"/>
              <a:gd name="connsiteY2" fmla="*/ 1280346 h 1597680"/>
              <a:gd name="connsiteX3" fmla="*/ 9658420 w 9662615"/>
              <a:gd name="connsiteY3" fmla="*/ 1280106 h 1597680"/>
              <a:gd name="connsiteX4" fmla="*/ 9469546 w 9662615"/>
              <a:gd name="connsiteY4" fmla="*/ 1289837 h 1597680"/>
              <a:gd name="connsiteX5" fmla="*/ 9385895 w 9662615"/>
              <a:gd name="connsiteY5" fmla="*/ 1269203 h 1597680"/>
              <a:gd name="connsiteX6" fmla="*/ 9144767 w 9662615"/>
              <a:gd name="connsiteY6" fmla="*/ 1264120 h 1597680"/>
              <a:gd name="connsiteX7" fmla="*/ 8837252 w 9662615"/>
              <a:gd name="connsiteY7" fmla="*/ 1350515 h 1597680"/>
              <a:gd name="connsiteX8" fmla="*/ 8705466 w 9662615"/>
              <a:gd name="connsiteY8" fmla="*/ 1342419 h 1597680"/>
              <a:gd name="connsiteX9" fmla="*/ 8652221 w 9662615"/>
              <a:gd name="connsiteY9" fmla="*/ 1326906 h 1597680"/>
              <a:gd name="connsiteX10" fmla="*/ 8632312 w 9662615"/>
              <a:gd name="connsiteY10" fmla="*/ 1326025 h 1597680"/>
              <a:gd name="connsiteX11" fmla="*/ 8591582 w 9662615"/>
              <a:gd name="connsiteY11" fmla="*/ 1341666 h 1597680"/>
              <a:gd name="connsiteX12" fmla="*/ 8537336 w 9662615"/>
              <a:gd name="connsiteY12" fmla="*/ 1341684 h 1597680"/>
              <a:gd name="connsiteX13" fmla="*/ 8472508 w 9662615"/>
              <a:gd name="connsiteY13" fmla="*/ 1363109 h 1597680"/>
              <a:gd name="connsiteX14" fmla="*/ 8258477 w 9662615"/>
              <a:gd name="connsiteY14" fmla="*/ 1370666 h 1597680"/>
              <a:gd name="connsiteX15" fmla="*/ 8197961 w 9662615"/>
              <a:gd name="connsiteY15" fmla="*/ 1392804 h 1597680"/>
              <a:gd name="connsiteX16" fmla="*/ 8171196 w 9662615"/>
              <a:gd name="connsiteY16" fmla="*/ 1397216 h 1597680"/>
              <a:gd name="connsiteX17" fmla="*/ 8127667 w 9662615"/>
              <a:gd name="connsiteY17" fmla="*/ 1418254 h 1597680"/>
              <a:gd name="connsiteX18" fmla="*/ 7974579 w 9662615"/>
              <a:gd name="connsiteY18" fmla="*/ 1383439 h 1597680"/>
              <a:gd name="connsiteX19" fmla="*/ 7768351 w 9662615"/>
              <a:gd name="connsiteY19" fmla="*/ 1395051 h 1597680"/>
              <a:gd name="connsiteX20" fmla="*/ 7635985 w 9662615"/>
              <a:gd name="connsiteY20" fmla="*/ 1386363 h 1597680"/>
              <a:gd name="connsiteX21" fmla="*/ 7466069 w 9662615"/>
              <a:gd name="connsiteY21" fmla="*/ 1377654 h 1597680"/>
              <a:gd name="connsiteX22" fmla="*/ 7355642 w 9662615"/>
              <a:gd name="connsiteY22" fmla="*/ 1407761 h 1597680"/>
              <a:gd name="connsiteX23" fmla="*/ 7151610 w 9662615"/>
              <a:gd name="connsiteY23" fmla="*/ 1397856 h 1597680"/>
              <a:gd name="connsiteX24" fmla="*/ 7082147 w 9662615"/>
              <a:gd name="connsiteY24" fmla="*/ 1406113 h 1597680"/>
              <a:gd name="connsiteX25" fmla="*/ 7014958 w 9662615"/>
              <a:gd name="connsiteY25" fmla="*/ 1396883 h 1597680"/>
              <a:gd name="connsiteX26" fmla="*/ 6907567 w 9662615"/>
              <a:gd name="connsiteY26" fmla="*/ 1419149 h 1597680"/>
              <a:gd name="connsiteX27" fmla="*/ 6748428 w 9662615"/>
              <a:gd name="connsiteY27" fmla="*/ 1420308 h 1597680"/>
              <a:gd name="connsiteX28" fmla="*/ 6654257 w 9662615"/>
              <a:gd name="connsiteY28" fmla="*/ 1424143 h 1597680"/>
              <a:gd name="connsiteX29" fmla="*/ 6620123 w 9662615"/>
              <a:gd name="connsiteY29" fmla="*/ 1430535 h 1597680"/>
              <a:gd name="connsiteX30" fmla="*/ 6571355 w 9662615"/>
              <a:gd name="connsiteY30" fmla="*/ 1436144 h 1597680"/>
              <a:gd name="connsiteX31" fmla="*/ 6486557 w 9662615"/>
              <a:gd name="connsiteY31" fmla="*/ 1449861 h 1597680"/>
              <a:gd name="connsiteX32" fmla="*/ 6370419 w 9662615"/>
              <a:gd name="connsiteY32" fmla="*/ 1461649 h 1597680"/>
              <a:gd name="connsiteX33" fmla="*/ 6278839 w 9662615"/>
              <a:gd name="connsiteY33" fmla="*/ 1449160 h 1597680"/>
              <a:gd name="connsiteX34" fmla="*/ 6272455 w 9662615"/>
              <a:gd name="connsiteY34" fmla="*/ 1453191 h 1597680"/>
              <a:gd name="connsiteX35" fmla="*/ 6212659 w 9662615"/>
              <a:gd name="connsiteY35" fmla="*/ 1454850 h 1597680"/>
              <a:gd name="connsiteX36" fmla="*/ 6069317 w 9662615"/>
              <a:gd name="connsiteY36" fmla="*/ 1445838 h 1597680"/>
              <a:gd name="connsiteX37" fmla="*/ 5878477 w 9662615"/>
              <a:gd name="connsiteY37" fmla="*/ 1439180 h 1597680"/>
              <a:gd name="connsiteX38" fmla="*/ 5838387 w 9662615"/>
              <a:gd name="connsiteY38" fmla="*/ 1444679 h 1597680"/>
              <a:gd name="connsiteX39" fmla="*/ 5771136 w 9662615"/>
              <a:gd name="connsiteY39" fmla="*/ 1453639 h 1597680"/>
              <a:gd name="connsiteX40" fmla="*/ 5724081 w 9662615"/>
              <a:gd name="connsiteY40" fmla="*/ 1470431 h 1597680"/>
              <a:gd name="connsiteX41" fmla="*/ 5666577 w 9662615"/>
              <a:gd name="connsiteY41" fmla="*/ 1473921 h 1597680"/>
              <a:gd name="connsiteX42" fmla="*/ 5649068 w 9662615"/>
              <a:gd name="connsiteY42" fmla="*/ 1461676 h 1597680"/>
              <a:gd name="connsiteX43" fmla="*/ 5588902 w 9662615"/>
              <a:gd name="connsiteY43" fmla="*/ 1469647 h 1597680"/>
              <a:gd name="connsiteX44" fmla="*/ 5498090 w 9662615"/>
              <a:gd name="connsiteY44" fmla="*/ 1483173 h 1597680"/>
              <a:gd name="connsiteX45" fmla="*/ 5444641 w 9662615"/>
              <a:gd name="connsiteY45" fmla="*/ 1487602 h 1597680"/>
              <a:gd name="connsiteX46" fmla="*/ 5299812 w 9662615"/>
              <a:gd name="connsiteY46" fmla="*/ 1503362 h 1597680"/>
              <a:gd name="connsiteX47" fmla="*/ 5213947 w 9662615"/>
              <a:gd name="connsiteY47" fmla="*/ 1516637 h 1597680"/>
              <a:gd name="connsiteX48" fmla="*/ 5090342 w 9662615"/>
              <a:gd name="connsiteY48" fmla="*/ 1546680 h 1597680"/>
              <a:gd name="connsiteX49" fmla="*/ 5129812 w 9662615"/>
              <a:gd name="connsiteY49" fmla="*/ 1521277 h 1597680"/>
              <a:gd name="connsiteX50" fmla="*/ 5059484 w 9662615"/>
              <a:gd name="connsiteY50" fmla="*/ 1546802 h 1597680"/>
              <a:gd name="connsiteX51" fmla="*/ 5038524 w 9662615"/>
              <a:gd name="connsiteY51" fmla="*/ 1545675 h 1597680"/>
              <a:gd name="connsiteX52" fmla="*/ 5026564 w 9662615"/>
              <a:gd name="connsiteY52" fmla="*/ 1545376 h 1597680"/>
              <a:gd name="connsiteX53" fmla="*/ 4969433 w 9662615"/>
              <a:gd name="connsiteY53" fmla="*/ 1550865 h 1597680"/>
              <a:gd name="connsiteX54" fmla="*/ 4929254 w 9662615"/>
              <a:gd name="connsiteY54" fmla="*/ 1563452 h 1597680"/>
              <a:gd name="connsiteX55" fmla="*/ 4871726 w 9662615"/>
              <a:gd name="connsiteY55" fmla="*/ 1570584 h 1597680"/>
              <a:gd name="connsiteX56" fmla="*/ 4843267 w 9662615"/>
              <a:gd name="connsiteY56" fmla="*/ 1561459 h 1597680"/>
              <a:gd name="connsiteX57" fmla="*/ 4821058 w 9662615"/>
              <a:gd name="connsiteY57" fmla="*/ 1553078 h 1597680"/>
              <a:gd name="connsiteX58" fmla="*/ 4791466 w 9662615"/>
              <a:gd name="connsiteY58" fmla="*/ 1561324 h 1597680"/>
              <a:gd name="connsiteX59" fmla="*/ 4784247 w 9662615"/>
              <a:gd name="connsiteY59" fmla="*/ 1562342 h 1597680"/>
              <a:gd name="connsiteX60" fmla="*/ 4743285 w 9662615"/>
              <a:gd name="connsiteY60" fmla="*/ 1597680 h 1597680"/>
              <a:gd name="connsiteX61" fmla="*/ 4697562 w 9662615"/>
              <a:gd name="connsiteY61" fmla="*/ 1551206 h 1597680"/>
              <a:gd name="connsiteX62" fmla="*/ 4662664 w 9662615"/>
              <a:gd name="connsiteY62" fmla="*/ 1573162 h 1597680"/>
              <a:gd name="connsiteX63" fmla="*/ 4603028 w 9662615"/>
              <a:gd name="connsiteY63" fmla="*/ 1568821 h 1597680"/>
              <a:gd name="connsiteX64" fmla="*/ 4541612 w 9662615"/>
              <a:gd name="connsiteY64" fmla="*/ 1545262 h 1597680"/>
              <a:gd name="connsiteX65" fmla="*/ 4422155 w 9662615"/>
              <a:gd name="connsiteY65" fmla="*/ 1542059 h 1597680"/>
              <a:gd name="connsiteX66" fmla="*/ 4221826 w 9662615"/>
              <a:gd name="connsiteY66" fmla="*/ 1508923 h 1597680"/>
              <a:gd name="connsiteX67" fmla="*/ 4096601 w 9662615"/>
              <a:gd name="connsiteY67" fmla="*/ 1521563 h 1597680"/>
              <a:gd name="connsiteX68" fmla="*/ 3970635 w 9662615"/>
              <a:gd name="connsiteY68" fmla="*/ 1544815 h 1597680"/>
              <a:gd name="connsiteX69" fmla="*/ 3833906 w 9662615"/>
              <a:gd name="connsiteY69" fmla="*/ 1516637 h 1597680"/>
              <a:gd name="connsiteX70" fmla="*/ 3696258 w 9662615"/>
              <a:gd name="connsiteY70" fmla="*/ 1537563 h 1597680"/>
              <a:gd name="connsiteX71" fmla="*/ 3594070 w 9662615"/>
              <a:gd name="connsiteY71" fmla="*/ 1509422 h 1597680"/>
              <a:gd name="connsiteX72" fmla="*/ 3565233 w 9662615"/>
              <a:gd name="connsiteY72" fmla="*/ 1515122 h 1597680"/>
              <a:gd name="connsiteX73" fmla="*/ 3560267 w 9662615"/>
              <a:gd name="connsiteY73" fmla="*/ 1516288 h 1597680"/>
              <a:gd name="connsiteX74" fmla="*/ 3540258 w 9662615"/>
              <a:gd name="connsiteY74" fmla="*/ 1516976 h 1597680"/>
              <a:gd name="connsiteX75" fmla="*/ 3534780 w 9662615"/>
              <a:gd name="connsiteY75" fmla="*/ 1522141 h 1597680"/>
              <a:gd name="connsiteX76" fmla="*/ 3504783 w 9662615"/>
              <a:gd name="connsiteY76" fmla="*/ 1526739 h 1597680"/>
              <a:gd name="connsiteX77" fmla="*/ 3430805 w 9662615"/>
              <a:gd name="connsiteY77" fmla="*/ 1542521 h 1597680"/>
              <a:gd name="connsiteX78" fmla="*/ 3292707 w 9662615"/>
              <a:gd name="connsiteY78" fmla="*/ 1520490 h 1597680"/>
              <a:gd name="connsiteX79" fmla="*/ 3187872 w 9662615"/>
              <a:gd name="connsiteY79" fmla="*/ 1519991 h 1597680"/>
              <a:gd name="connsiteX80" fmla="*/ 3148026 w 9662615"/>
              <a:gd name="connsiteY80" fmla="*/ 1524777 h 1597680"/>
              <a:gd name="connsiteX81" fmla="*/ 3092394 w 9662615"/>
              <a:gd name="connsiteY81" fmla="*/ 1528115 h 1597680"/>
              <a:gd name="connsiteX82" fmla="*/ 2994200 w 9662615"/>
              <a:gd name="connsiteY82" fmla="*/ 1537857 h 1597680"/>
              <a:gd name="connsiteX83" fmla="*/ 2862301 w 9662615"/>
              <a:gd name="connsiteY83" fmla="*/ 1544250 h 1597680"/>
              <a:gd name="connsiteX84" fmla="*/ 2766335 w 9662615"/>
              <a:gd name="connsiteY84" fmla="*/ 1527662 h 1597680"/>
              <a:gd name="connsiteX85" fmla="*/ 2757836 w 9662615"/>
              <a:gd name="connsiteY85" fmla="*/ 1531371 h 1597680"/>
              <a:gd name="connsiteX86" fmla="*/ 2691555 w 9662615"/>
              <a:gd name="connsiteY86" fmla="*/ 1530283 h 1597680"/>
              <a:gd name="connsiteX87" fmla="*/ 2491676 w 9662615"/>
              <a:gd name="connsiteY87" fmla="*/ 1500859 h 1597680"/>
              <a:gd name="connsiteX88" fmla="*/ 2378036 w 9662615"/>
              <a:gd name="connsiteY88" fmla="*/ 1520645 h 1597680"/>
              <a:gd name="connsiteX89" fmla="*/ 2284269 w 9662615"/>
              <a:gd name="connsiteY89" fmla="*/ 1503068 h 1597680"/>
              <a:gd name="connsiteX90" fmla="*/ 2207104 w 9662615"/>
              <a:gd name="connsiteY90" fmla="*/ 1508888 h 1597680"/>
              <a:gd name="connsiteX91" fmla="*/ 2149226 w 9662615"/>
              <a:gd name="connsiteY91" fmla="*/ 1523409 h 1597680"/>
              <a:gd name="connsiteX92" fmla="*/ 2084783 w 9662615"/>
              <a:gd name="connsiteY92" fmla="*/ 1524245 h 1597680"/>
              <a:gd name="connsiteX93" fmla="*/ 2070075 w 9662615"/>
              <a:gd name="connsiteY93" fmla="*/ 1511285 h 1597680"/>
              <a:gd name="connsiteX94" fmla="*/ 2001057 w 9662615"/>
              <a:gd name="connsiteY94" fmla="*/ 1516449 h 1597680"/>
              <a:gd name="connsiteX95" fmla="*/ 1896330 w 9662615"/>
              <a:gd name="connsiteY95" fmla="*/ 1525725 h 1597680"/>
              <a:gd name="connsiteX96" fmla="*/ 1835994 w 9662615"/>
              <a:gd name="connsiteY96" fmla="*/ 1527678 h 1597680"/>
              <a:gd name="connsiteX97" fmla="*/ 1671119 w 9662615"/>
              <a:gd name="connsiteY97" fmla="*/ 1536701 h 1597680"/>
              <a:gd name="connsiteX98" fmla="*/ 1601337 w 9662615"/>
              <a:gd name="connsiteY98" fmla="*/ 1548552 h 1597680"/>
              <a:gd name="connsiteX99" fmla="*/ 1407755 w 9662615"/>
              <a:gd name="connsiteY99" fmla="*/ 1571444 h 1597680"/>
              <a:gd name="connsiteX100" fmla="*/ 1271994 w 9662615"/>
              <a:gd name="connsiteY100" fmla="*/ 1579471 h 1597680"/>
              <a:gd name="connsiteX101" fmla="*/ 1249226 w 9662615"/>
              <a:gd name="connsiteY101" fmla="*/ 1583140 h 1597680"/>
              <a:gd name="connsiteX102" fmla="*/ 1217719 w 9662615"/>
              <a:gd name="connsiteY102" fmla="*/ 1580863 h 1597680"/>
              <a:gd name="connsiteX103" fmla="*/ 1091432 w 9662615"/>
              <a:gd name="connsiteY103" fmla="*/ 1571003 h 1597680"/>
              <a:gd name="connsiteX104" fmla="*/ 992039 w 9662615"/>
              <a:gd name="connsiteY104" fmla="*/ 1556662 h 1597680"/>
              <a:gd name="connsiteX105" fmla="*/ 868264 w 9662615"/>
              <a:gd name="connsiteY105" fmla="*/ 1566392 h 1597680"/>
              <a:gd name="connsiteX106" fmla="*/ 792765 w 9662615"/>
              <a:gd name="connsiteY106" fmla="*/ 1563102 h 1597680"/>
              <a:gd name="connsiteX107" fmla="*/ 669055 w 9662615"/>
              <a:gd name="connsiteY107" fmla="*/ 1543638 h 1597680"/>
              <a:gd name="connsiteX108" fmla="*/ 506152 w 9662615"/>
              <a:gd name="connsiteY108" fmla="*/ 1549124 h 1597680"/>
              <a:gd name="connsiteX109" fmla="*/ 472797 w 9662615"/>
              <a:gd name="connsiteY109" fmla="*/ 1568904 h 1597680"/>
              <a:gd name="connsiteX110" fmla="*/ 427864 w 9662615"/>
              <a:gd name="connsiteY110" fmla="*/ 1580848 h 1597680"/>
              <a:gd name="connsiteX111" fmla="*/ 408381 w 9662615"/>
              <a:gd name="connsiteY111" fmla="*/ 1552940 h 1597680"/>
              <a:gd name="connsiteX112" fmla="*/ 267163 w 9662615"/>
              <a:gd name="connsiteY112" fmla="*/ 1531913 h 1597680"/>
              <a:gd name="connsiteX113" fmla="*/ 196644 w 9662615"/>
              <a:gd name="connsiteY113" fmla="*/ 1524565 h 1597680"/>
              <a:gd name="connsiteX114" fmla="*/ 86819 w 9662615"/>
              <a:gd name="connsiteY114" fmla="*/ 1519517 h 1597680"/>
              <a:gd name="connsiteX115" fmla="*/ 53369 w 9662615"/>
              <a:gd name="connsiteY115" fmla="*/ 1516853 h 1597680"/>
              <a:gd name="connsiteX116" fmla="*/ 2359 w 9662615"/>
              <a:gd name="connsiteY116" fmla="*/ 1515247 h 1597680"/>
              <a:gd name="connsiteX117" fmla="*/ 0 w 9662615"/>
              <a:gd name="connsiteY117" fmla="*/ 1514932 h 1597680"/>
              <a:gd name="connsiteX118" fmla="*/ 0 w 9662615"/>
              <a:gd name="connsiteY118" fmla="*/ 0 h 1597680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66659 w 9662615"/>
              <a:gd name="connsiteY68" fmla="*/ 1528913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6499"/>
              <a:gd name="connsiteX1" fmla="*/ 9662615 w 9662615"/>
              <a:gd name="connsiteY1" fmla="*/ 0 h 1596499"/>
              <a:gd name="connsiteX2" fmla="*/ 9662615 w 9662615"/>
              <a:gd name="connsiteY2" fmla="*/ 1280346 h 1596499"/>
              <a:gd name="connsiteX3" fmla="*/ 9658420 w 9662615"/>
              <a:gd name="connsiteY3" fmla="*/ 1280106 h 1596499"/>
              <a:gd name="connsiteX4" fmla="*/ 9469546 w 9662615"/>
              <a:gd name="connsiteY4" fmla="*/ 1289837 h 1596499"/>
              <a:gd name="connsiteX5" fmla="*/ 9385895 w 9662615"/>
              <a:gd name="connsiteY5" fmla="*/ 1269203 h 1596499"/>
              <a:gd name="connsiteX6" fmla="*/ 9144767 w 9662615"/>
              <a:gd name="connsiteY6" fmla="*/ 1264120 h 1596499"/>
              <a:gd name="connsiteX7" fmla="*/ 8837252 w 9662615"/>
              <a:gd name="connsiteY7" fmla="*/ 1350515 h 1596499"/>
              <a:gd name="connsiteX8" fmla="*/ 8705466 w 9662615"/>
              <a:gd name="connsiteY8" fmla="*/ 1342419 h 1596499"/>
              <a:gd name="connsiteX9" fmla="*/ 8652221 w 9662615"/>
              <a:gd name="connsiteY9" fmla="*/ 1326906 h 1596499"/>
              <a:gd name="connsiteX10" fmla="*/ 8632312 w 9662615"/>
              <a:gd name="connsiteY10" fmla="*/ 1326025 h 1596499"/>
              <a:gd name="connsiteX11" fmla="*/ 8591582 w 9662615"/>
              <a:gd name="connsiteY11" fmla="*/ 1341666 h 1596499"/>
              <a:gd name="connsiteX12" fmla="*/ 8537336 w 9662615"/>
              <a:gd name="connsiteY12" fmla="*/ 1341684 h 1596499"/>
              <a:gd name="connsiteX13" fmla="*/ 8472508 w 9662615"/>
              <a:gd name="connsiteY13" fmla="*/ 1363109 h 1596499"/>
              <a:gd name="connsiteX14" fmla="*/ 8258477 w 9662615"/>
              <a:gd name="connsiteY14" fmla="*/ 1370666 h 1596499"/>
              <a:gd name="connsiteX15" fmla="*/ 8197961 w 9662615"/>
              <a:gd name="connsiteY15" fmla="*/ 1392804 h 1596499"/>
              <a:gd name="connsiteX16" fmla="*/ 8171196 w 9662615"/>
              <a:gd name="connsiteY16" fmla="*/ 1397216 h 1596499"/>
              <a:gd name="connsiteX17" fmla="*/ 8127667 w 9662615"/>
              <a:gd name="connsiteY17" fmla="*/ 1418254 h 1596499"/>
              <a:gd name="connsiteX18" fmla="*/ 7974579 w 9662615"/>
              <a:gd name="connsiteY18" fmla="*/ 1383439 h 1596499"/>
              <a:gd name="connsiteX19" fmla="*/ 7768351 w 9662615"/>
              <a:gd name="connsiteY19" fmla="*/ 1395051 h 1596499"/>
              <a:gd name="connsiteX20" fmla="*/ 7635985 w 9662615"/>
              <a:gd name="connsiteY20" fmla="*/ 1386363 h 1596499"/>
              <a:gd name="connsiteX21" fmla="*/ 7466069 w 9662615"/>
              <a:gd name="connsiteY21" fmla="*/ 1377654 h 1596499"/>
              <a:gd name="connsiteX22" fmla="*/ 7355642 w 9662615"/>
              <a:gd name="connsiteY22" fmla="*/ 1407761 h 1596499"/>
              <a:gd name="connsiteX23" fmla="*/ 7151610 w 9662615"/>
              <a:gd name="connsiteY23" fmla="*/ 1397856 h 1596499"/>
              <a:gd name="connsiteX24" fmla="*/ 7082147 w 9662615"/>
              <a:gd name="connsiteY24" fmla="*/ 1406113 h 1596499"/>
              <a:gd name="connsiteX25" fmla="*/ 7014958 w 9662615"/>
              <a:gd name="connsiteY25" fmla="*/ 1396883 h 1596499"/>
              <a:gd name="connsiteX26" fmla="*/ 6907567 w 9662615"/>
              <a:gd name="connsiteY26" fmla="*/ 1419149 h 1596499"/>
              <a:gd name="connsiteX27" fmla="*/ 6748428 w 9662615"/>
              <a:gd name="connsiteY27" fmla="*/ 1420308 h 1596499"/>
              <a:gd name="connsiteX28" fmla="*/ 6654257 w 9662615"/>
              <a:gd name="connsiteY28" fmla="*/ 1424143 h 1596499"/>
              <a:gd name="connsiteX29" fmla="*/ 6620123 w 9662615"/>
              <a:gd name="connsiteY29" fmla="*/ 1430535 h 1596499"/>
              <a:gd name="connsiteX30" fmla="*/ 6571355 w 9662615"/>
              <a:gd name="connsiteY30" fmla="*/ 1436144 h 1596499"/>
              <a:gd name="connsiteX31" fmla="*/ 6486557 w 9662615"/>
              <a:gd name="connsiteY31" fmla="*/ 1449861 h 1596499"/>
              <a:gd name="connsiteX32" fmla="*/ 6370419 w 9662615"/>
              <a:gd name="connsiteY32" fmla="*/ 1461649 h 1596499"/>
              <a:gd name="connsiteX33" fmla="*/ 6278839 w 9662615"/>
              <a:gd name="connsiteY33" fmla="*/ 1449160 h 1596499"/>
              <a:gd name="connsiteX34" fmla="*/ 6272455 w 9662615"/>
              <a:gd name="connsiteY34" fmla="*/ 1453191 h 1596499"/>
              <a:gd name="connsiteX35" fmla="*/ 6212659 w 9662615"/>
              <a:gd name="connsiteY35" fmla="*/ 1454850 h 1596499"/>
              <a:gd name="connsiteX36" fmla="*/ 6069317 w 9662615"/>
              <a:gd name="connsiteY36" fmla="*/ 1445838 h 1596499"/>
              <a:gd name="connsiteX37" fmla="*/ 5878477 w 9662615"/>
              <a:gd name="connsiteY37" fmla="*/ 1439180 h 1596499"/>
              <a:gd name="connsiteX38" fmla="*/ 5838387 w 9662615"/>
              <a:gd name="connsiteY38" fmla="*/ 1444679 h 1596499"/>
              <a:gd name="connsiteX39" fmla="*/ 5771136 w 9662615"/>
              <a:gd name="connsiteY39" fmla="*/ 1453639 h 1596499"/>
              <a:gd name="connsiteX40" fmla="*/ 5724081 w 9662615"/>
              <a:gd name="connsiteY40" fmla="*/ 1470431 h 1596499"/>
              <a:gd name="connsiteX41" fmla="*/ 5666577 w 9662615"/>
              <a:gd name="connsiteY41" fmla="*/ 1473921 h 1596499"/>
              <a:gd name="connsiteX42" fmla="*/ 5649068 w 9662615"/>
              <a:gd name="connsiteY42" fmla="*/ 1461676 h 1596499"/>
              <a:gd name="connsiteX43" fmla="*/ 5588902 w 9662615"/>
              <a:gd name="connsiteY43" fmla="*/ 1469647 h 1596499"/>
              <a:gd name="connsiteX44" fmla="*/ 5498090 w 9662615"/>
              <a:gd name="connsiteY44" fmla="*/ 1483173 h 1596499"/>
              <a:gd name="connsiteX45" fmla="*/ 5444641 w 9662615"/>
              <a:gd name="connsiteY45" fmla="*/ 1487602 h 1596499"/>
              <a:gd name="connsiteX46" fmla="*/ 5299812 w 9662615"/>
              <a:gd name="connsiteY46" fmla="*/ 1503362 h 1596499"/>
              <a:gd name="connsiteX47" fmla="*/ 5213947 w 9662615"/>
              <a:gd name="connsiteY47" fmla="*/ 1516637 h 1596499"/>
              <a:gd name="connsiteX48" fmla="*/ 5090342 w 9662615"/>
              <a:gd name="connsiteY48" fmla="*/ 1546680 h 1596499"/>
              <a:gd name="connsiteX49" fmla="*/ 5129812 w 9662615"/>
              <a:gd name="connsiteY49" fmla="*/ 1521277 h 1596499"/>
              <a:gd name="connsiteX50" fmla="*/ 5059484 w 9662615"/>
              <a:gd name="connsiteY50" fmla="*/ 1546802 h 1596499"/>
              <a:gd name="connsiteX51" fmla="*/ 5038524 w 9662615"/>
              <a:gd name="connsiteY51" fmla="*/ 1545675 h 1596499"/>
              <a:gd name="connsiteX52" fmla="*/ 5026564 w 9662615"/>
              <a:gd name="connsiteY52" fmla="*/ 1545376 h 1596499"/>
              <a:gd name="connsiteX53" fmla="*/ 4969433 w 9662615"/>
              <a:gd name="connsiteY53" fmla="*/ 1550865 h 1596499"/>
              <a:gd name="connsiteX54" fmla="*/ 4929254 w 9662615"/>
              <a:gd name="connsiteY54" fmla="*/ 1563452 h 1596499"/>
              <a:gd name="connsiteX55" fmla="*/ 4871726 w 9662615"/>
              <a:gd name="connsiteY55" fmla="*/ 1570584 h 1596499"/>
              <a:gd name="connsiteX56" fmla="*/ 4843267 w 9662615"/>
              <a:gd name="connsiteY56" fmla="*/ 1561459 h 1596499"/>
              <a:gd name="connsiteX57" fmla="*/ 4821058 w 9662615"/>
              <a:gd name="connsiteY57" fmla="*/ 1553078 h 1596499"/>
              <a:gd name="connsiteX58" fmla="*/ 4791466 w 9662615"/>
              <a:gd name="connsiteY58" fmla="*/ 1561324 h 1596499"/>
              <a:gd name="connsiteX59" fmla="*/ 4784247 w 9662615"/>
              <a:gd name="connsiteY59" fmla="*/ 1562342 h 1596499"/>
              <a:gd name="connsiteX60" fmla="*/ 4739309 w 9662615"/>
              <a:gd name="connsiteY60" fmla="*/ 1553948 h 1596499"/>
              <a:gd name="connsiteX61" fmla="*/ 4697562 w 9662615"/>
              <a:gd name="connsiteY61" fmla="*/ 1551206 h 1596499"/>
              <a:gd name="connsiteX62" fmla="*/ 4650737 w 9662615"/>
              <a:gd name="connsiteY62" fmla="*/ 1537381 h 1596499"/>
              <a:gd name="connsiteX63" fmla="*/ 4583150 w 9662615"/>
              <a:gd name="connsiteY63" fmla="*/ 1529064 h 1596499"/>
              <a:gd name="connsiteX64" fmla="*/ 4521734 w 9662615"/>
              <a:gd name="connsiteY64" fmla="*/ 1529359 h 1596499"/>
              <a:gd name="connsiteX65" fmla="*/ 4382398 w 9662615"/>
              <a:gd name="connsiteY65" fmla="*/ 1534108 h 1596499"/>
              <a:gd name="connsiteX66" fmla="*/ 4221826 w 9662615"/>
              <a:gd name="connsiteY66" fmla="*/ 1500972 h 1596499"/>
              <a:gd name="connsiteX67" fmla="*/ 4096601 w 9662615"/>
              <a:gd name="connsiteY67" fmla="*/ 1521563 h 1596499"/>
              <a:gd name="connsiteX68" fmla="*/ 3978586 w 9662615"/>
              <a:gd name="connsiteY68" fmla="*/ 1596499 h 1596499"/>
              <a:gd name="connsiteX69" fmla="*/ 3833906 w 9662615"/>
              <a:gd name="connsiteY69" fmla="*/ 1516637 h 1596499"/>
              <a:gd name="connsiteX70" fmla="*/ 3696258 w 9662615"/>
              <a:gd name="connsiteY70" fmla="*/ 1537563 h 1596499"/>
              <a:gd name="connsiteX71" fmla="*/ 3594070 w 9662615"/>
              <a:gd name="connsiteY71" fmla="*/ 1509422 h 1596499"/>
              <a:gd name="connsiteX72" fmla="*/ 3565233 w 9662615"/>
              <a:gd name="connsiteY72" fmla="*/ 1515122 h 1596499"/>
              <a:gd name="connsiteX73" fmla="*/ 3560267 w 9662615"/>
              <a:gd name="connsiteY73" fmla="*/ 1516288 h 1596499"/>
              <a:gd name="connsiteX74" fmla="*/ 3540258 w 9662615"/>
              <a:gd name="connsiteY74" fmla="*/ 1516976 h 1596499"/>
              <a:gd name="connsiteX75" fmla="*/ 3534780 w 9662615"/>
              <a:gd name="connsiteY75" fmla="*/ 1522141 h 1596499"/>
              <a:gd name="connsiteX76" fmla="*/ 3504783 w 9662615"/>
              <a:gd name="connsiteY76" fmla="*/ 1526739 h 1596499"/>
              <a:gd name="connsiteX77" fmla="*/ 3430805 w 9662615"/>
              <a:gd name="connsiteY77" fmla="*/ 1542521 h 1596499"/>
              <a:gd name="connsiteX78" fmla="*/ 3292707 w 9662615"/>
              <a:gd name="connsiteY78" fmla="*/ 1520490 h 1596499"/>
              <a:gd name="connsiteX79" fmla="*/ 3187872 w 9662615"/>
              <a:gd name="connsiteY79" fmla="*/ 1519991 h 1596499"/>
              <a:gd name="connsiteX80" fmla="*/ 3148026 w 9662615"/>
              <a:gd name="connsiteY80" fmla="*/ 1524777 h 1596499"/>
              <a:gd name="connsiteX81" fmla="*/ 3092394 w 9662615"/>
              <a:gd name="connsiteY81" fmla="*/ 1528115 h 1596499"/>
              <a:gd name="connsiteX82" fmla="*/ 2994200 w 9662615"/>
              <a:gd name="connsiteY82" fmla="*/ 1537857 h 1596499"/>
              <a:gd name="connsiteX83" fmla="*/ 2862301 w 9662615"/>
              <a:gd name="connsiteY83" fmla="*/ 1544250 h 1596499"/>
              <a:gd name="connsiteX84" fmla="*/ 2766335 w 9662615"/>
              <a:gd name="connsiteY84" fmla="*/ 1527662 h 1596499"/>
              <a:gd name="connsiteX85" fmla="*/ 2757836 w 9662615"/>
              <a:gd name="connsiteY85" fmla="*/ 1531371 h 1596499"/>
              <a:gd name="connsiteX86" fmla="*/ 2691555 w 9662615"/>
              <a:gd name="connsiteY86" fmla="*/ 1530283 h 1596499"/>
              <a:gd name="connsiteX87" fmla="*/ 2491676 w 9662615"/>
              <a:gd name="connsiteY87" fmla="*/ 1500859 h 1596499"/>
              <a:gd name="connsiteX88" fmla="*/ 2378036 w 9662615"/>
              <a:gd name="connsiteY88" fmla="*/ 1520645 h 1596499"/>
              <a:gd name="connsiteX89" fmla="*/ 2284269 w 9662615"/>
              <a:gd name="connsiteY89" fmla="*/ 1503068 h 1596499"/>
              <a:gd name="connsiteX90" fmla="*/ 2207104 w 9662615"/>
              <a:gd name="connsiteY90" fmla="*/ 1508888 h 1596499"/>
              <a:gd name="connsiteX91" fmla="*/ 2149226 w 9662615"/>
              <a:gd name="connsiteY91" fmla="*/ 1523409 h 1596499"/>
              <a:gd name="connsiteX92" fmla="*/ 2084783 w 9662615"/>
              <a:gd name="connsiteY92" fmla="*/ 1524245 h 1596499"/>
              <a:gd name="connsiteX93" fmla="*/ 2070075 w 9662615"/>
              <a:gd name="connsiteY93" fmla="*/ 1511285 h 1596499"/>
              <a:gd name="connsiteX94" fmla="*/ 2001057 w 9662615"/>
              <a:gd name="connsiteY94" fmla="*/ 1516449 h 1596499"/>
              <a:gd name="connsiteX95" fmla="*/ 1896330 w 9662615"/>
              <a:gd name="connsiteY95" fmla="*/ 1525725 h 1596499"/>
              <a:gd name="connsiteX96" fmla="*/ 1835994 w 9662615"/>
              <a:gd name="connsiteY96" fmla="*/ 1527678 h 1596499"/>
              <a:gd name="connsiteX97" fmla="*/ 1671119 w 9662615"/>
              <a:gd name="connsiteY97" fmla="*/ 1536701 h 1596499"/>
              <a:gd name="connsiteX98" fmla="*/ 1601337 w 9662615"/>
              <a:gd name="connsiteY98" fmla="*/ 1548552 h 1596499"/>
              <a:gd name="connsiteX99" fmla="*/ 1407755 w 9662615"/>
              <a:gd name="connsiteY99" fmla="*/ 1571444 h 1596499"/>
              <a:gd name="connsiteX100" fmla="*/ 1271994 w 9662615"/>
              <a:gd name="connsiteY100" fmla="*/ 1579471 h 1596499"/>
              <a:gd name="connsiteX101" fmla="*/ 1249226 w 9662615"/>
              <a:gd name="connsiteY101" fmla="*/ 1583140 h 1596499"/>
              <a:gd name="connsiteX102" fmla="*/ 1217719 w 9662615"/>
              <a:gd name="connsiteY102" fmla="*/ 1580863 h 1596499"/>
              <a:gd name="connsiteX103" fmla="*/ 1091432 w 9662615"/>
              <a:gd name="connsiteY103" fmla="*/ 1571003 h 1596499"/>
              <a:gd name="connsiteX104" fmla="*/ 992039 w 9662615"/>
              <a:gd name="connsiteY104" fmla="*/ 1556662 h 1596499"/>
              <a:gd name="connsiteX105" fmla="*/ 868264 w 9662615"/>
              <a:gd name="connsiteY105" fmla="*/ 1566392 h 1596499"/>
              <a:gd name="connsiteX106" fmla="*/ 792765 w 9662615"/>
              <a:gd name="connsiteY106" fmla="*/ 1563102 h 1596499"/>
              <a:gd name="connsiteX107" fmla="*/ 669055 w 9662615"/>
              <a:gd name="connsiteY107" fmla="*/ 1543638 h 1596499"/>
              <a:gd name="connsiteX108" fmla="*/ 506152 w 9662615"/>
              <a:gd name="connsiteY108" fmla="*/ 1549124 h 1596499"/>
              <a:gd name="connsiteX109" fmla="*/ 472797 w 9662615"/>
              <a:gd name="connsiteY109" fmla="*/ 1568904 h 1596499"/>
              <a:gd name="connsiteX110" fmla="*/ 427864 w 9662615"/>
              <a:gd name="connsiteY110" fmla="*/ 1580848 h 1596499"/>
              <a:gd name="connsiteX111" fmla="*/ 408381 w 9662615"/>
              <a:gd name="connsiteY111" fmla="*/ 1552940 h 1596499"/>
              <a:gd name="connsiteX112" fmla="*/ 267163 w 9662615"/>
              <a:gd name="connsiteY112" fmla="*/ 1531913 h 1596499"/>
              <a:gd name="connsiteX113" fmla="*/ 196644 w 9662615"/>
              <a:gd name="connsiteY113" fmla="*/ 1524565 h 1596499"/>
              <a:gd name="connsiteX114" fmla="*/ 86819 w 9662615"/>
              <a:gd name="connsiteY114" fmla="*/ 1519517 h 1596499"/>
              <a:gd name="connsiteX115" fmla="*/ 53369 w 9662615"/>
              <a:gd name="connsiteY115" fmla="*/ 1516853 h 1596499"/>
              <a:gd name="connsiteX116" fmla="*/ 2359 w 9662615"/>
              <a:gd name="connsiteY116" fmla="*/ 1515247 h 1596499"/>
              <a:gd name="connsiteX117" fmla="*/ 0 w 9662615"/>
              <a:gd name="connsiteY117" fmla="*/ 1514932 h 1596499"/>
              <a:gd name="connsiteX118" fmla="*/ 0 w 9662615"/>
              <a:gd name="connsiteY118" fmla="*/ 0 h 1596499"/>
              <a:gd name="connsiteX0" fmla="*/ 0 w 9662615"/>
              <a:gd name="connsiteY0" fmla="*/ 0 h 1600474"/>
              <a:gd name="connsiteX1" fmla="*/ 9662615 w 9662615"/>
              <a:gd name="connsiteY1" fmla="*/ 0 h 1600474"/>
              <a:gd name="connsiteX2" fmla="*/ 9662615 w 9662615"/>
              <a:gd name="connsiteY2" fmla="*/ 1280346 h 1600474"/>
              <a:gd name="connsiteX3" fmla="*/ 9658420 w 9662615"/>
              <a:gd name="connsiteY3" fmla="*/ 1280106 h 1600474"/>
              <a:gd name="connsiteX4" fmla="*/ 9469546 w 9662615"/>
              <a:gd name="connsiteY4" fmla="*/ 1289837 h 1600474"/>
              <a:gd name="connsiteX5" fmla="*/ 9385895 w 9662615"/>
              <a:gd name="connsiteY5" fmla="*/ 1269203 h 1600474"/>
              <a:gd name="connsiteX6" fmla="*/ 9144767 w 9662615"/>
              <a:gd name="connsiteY6" fmla="*/ 1264120 h 1600474"/>
              <a:gd name="connsiteX7" fmla="*/ 8837252 w 9662615"/>
              <a:gd name="connsiteY7" fmla="*/ 1350515 h 1600474"/>
              <a:gd name="connsiteX8" fmla="*/ 8705466 w 9662615"/>
              <a:gd name="connsiteY8" fmla="*/ 1342419 h 1600474"/>
              <a:gd name="connsiteX9" fmla="*/ 8652221 w 9662615"/>
              <a:gd name="connsiteY9" fmla="*/ 1326906 h 1600474"/>
              <a:gd name="connsiteX10" fmla="*/ 8632312 w 9662615"/>
              <a:gd name="connsiteY10" fmla="*/ 1326025 h 1600474"/>
              <a:gd name="connsiteX11" fmla="*/ 8591582 w 9662615"/>
              <a:gd name="connsiteY11" fmla="*/ 1341666 h 1600474"/>
              <a:gd name="connsiteX12" fmla="*/ 8537336 w 9662615"/>
              <a:gd name="connsiteY12" fmla="*/ 1341684 h 1600474"/>
              <a:gd name="connsiteX13" fmla="*/ 8472508 w 9662615"/>
              <a:gd name="connsiteY13" fmla="*/ 1363109 h 1600474"/>
              <a:gd name="connsiteX14" fmla="*/ 8258477 w 9662615"/>
              <a:gd name="connsiteY14" fmla="*/ 1370666 h 1600474"/>
              <a:gd name="connsiteX15" fmla="*/ 8197961 w 9662615"/>
              <a:gd name="connsiteY15" fmla="*/ 1392804 h 1600474"/>
              <a:gd name="connsiteX16" fmla="*/ 8171196 w 9662615"/>
              <a:gd name="connsiteY16" fmla="*/ 1397216 h 1600474"/>
              <a:gd name="connsiteX17" fmla="*/ 8127667 w 9662615"/>
              <a:gd name="connsiteY17" fmla="*/ 1418254 h 1600474"/>
              <a:gd name="connsiteX18" fmla="*/ 7974579 w 9662615"/>
              <a:gd name="connsiteY18" fmla="*/ 1383439 h 1600474"/>
              <a:gd name="connsiteX19" fmla="*/ 7768351 w 9662615"/>
              <a:gd name="connsiteY19" fmla="*/ 1395051 h 1600474"/>
              <a:gd name="connsiteX20" fmla="*/ 7635985 w 9662615"/>
              <a:gd name="connsiteY20" fmla="*/ 1386363 h 1600474"/>
              <a:gd name="connsiteX21" fmla="*/ 7466069 w 9662615"/>
              <a:gd name="connsiteY21" fmla="*/ 1377654 h 1600474"/>
              <a:gd name="connsiteX22" fmla="*/ 7355642 w 9662615"/>
              <a:gd name="connsiteY22" fmla="*/ 1407761 h 1600474"/>
              <a:gd name="connsiteX23" fmla="*/ 7151610 w 9662615"/>
              <a:gd name="connsiteY23" fmla="*/ 1397856 h 1600474"/>
              <a:gd name="connsiteX24" fmla="*/ 7082147 w 9662615"/>
              <a:gd name="connsiteY24" fmla="*/ 1406113 h 1600474"/>
              <a:gd name="connsiteX25" fmla="*/ 7014958 w 9662615"/>
              <a:gd name="connsiteY25" fmla="*/ 1396883 h 1600474"/>
              <a:gd name="connsiteX26" fmla="*/ 6907567 w 9662615"/>
              <a:gd name="connsiteY26" fmla="*/ 1419149 h 1600474"/>
              <a:gd name="connsiteX27" fmla="*/ 6748428 w 9662615"/>
              <a:gd name="connsiteY27" fmla="*/ 1420308 h 1600474"/>
              <a:gd name="connsiteX28" fmla="*/ 6654257 w 9662615"/>
              <a:gd name="connsiteY28" fmla="*/ 1424143 h 1600474"/>
              <a:gd name="connsiteX29" fmla="*/ 6620123 w 9662615"/>
              <a:gd name="connsiteY29" fmla="*/ 1430535 h 1600474"/>
              <a:gd name="connsiteX30" fmla="*/ 6571355 w 9662615"/>
              <a:gd name="connsiteY30" fmla="*/ 1436144 h 1600474"/>
              <a:gd name="connsiteX31" fmla="*/ 6486557 w 9662615"/>
              <a:gd name="connsiteY31" fmla="*/ 1449861 h 1600474"/>
              <a:gd name="connsiteX32" fmla="*/ 6370419 w 9662615"/>
              <a:gd name="connsiteY32" fmla="*/ 1461649 h 1600474"/>
              <a:gd name="connsiteX33" fmla="*/ 6278839 w 9662615"/>
              <a:gd name="connsiteY33" fmla="*/ 1449160 h 1600474"/>
              <a:gd name="connsiteX34" fmla="*/ 6272455 w 9662615"/>
              <a:gd name="connsiteY34" fmla="*/ 1453191 h 1600474"/>
              <a:gd name="connsiteX35" fmla="*/ 6212659 w 9662615"/>
              <a:gd name="connsiteY35" fmla="*/ 1454850 h 1600474"/>
              <a:gd name="connsiteX36" fmla="*/ 6069317 w 9662615"/>
              <a:gd name="connsiteY36" fmla="*/ 1445838 h 1600474"/>
              <a:gd name="connsiteX37" fmla="*/ 5878477 w 9662615"/>
              <a:gd name="connsiteY37" fmla="*/ 1439180 h 1600474"/>
              <a:gd name="connsiteX38" fmla="*/ 5838387 w 9662615"/>
              <a:gd name="connsiteY38" fmla="*/ 1444679 h 1600474"/>
              <a:gd name="connsiteX39" fmla="*/ 5771136 w 9662615"/>
              <a:gd name="connsiteY39" fmla="*/ 1453639 h 1600474"/>
              <a:gd name="connsiteX40" fmla="*/ 5724081 w 9662615"/>
              <a:gd name="connsiteY40" fmla="*/ 1470431 h 1600474"/>
              <a:gd name="connsiteX41" fmla="*/ 5666577 w 9662615"/>
              <a:gd name="connsiteY41" fmla="*/ 1473921 h 1600474"/>
              <a:gd name="connsiteX42" fmla="*/ 5649068 w 9662615"/>
              <a:gd name="connsiteY42" fmla="*/ 1461676 h 1600474"/>
              <a:gd name="connsiteX43" fmla="*/ 5588902 w 9662615"/>
              <a:gd name="connsiteY43" fmla="*/ 1469647 h 1600474"/>
              <a:gd name="connsiteX44" fmla="*/ 5498090 w 9662615"/>
              <a:gd name="connsiteY44" fmla="*/ 1483173 h 1600474"/>
              <a:gd name="connsiteX45" fmla="*/ 5444641 w 9662615"/>
              <a:gd name="connsiteY45" fmla="*/ 1487602 h 1600474"/>
              <a:gd name="connsiteX46" fmla="*/ 5299812 w 9662615"/>
              <a:gd name="connsiteY46" fmla="*/ 1503362 h 1600474"/>
              <a:gd name="connsiteX47" fmla="*/ 5213947 w 9662615"/>
              <a:gd name="connsiteY47" fmla="*/ 1516637 h 1600474"/>
              <a:gd name="connsiteX48" fmla="*/ 5090342 w 9662615"/>
              <a:gd name="connsiteY48" fmla="*/ 1546680 h 1600474"/>
              <a:gd name="connsiteX49" fmla="*/ 5129812 w 9662615"/>
              <a:gd name="connsiteY49" fmla="*/ 1521277 h 1600474"/>
              <a:gd name="connsiteX50" fmla="*/ 5059484 w 9662615"/>
              <a:gd name="connsiteY50" fmla="*/ 1546802 h 1600474"/>
              <a:gd name="connsiteX51" fmla="*/ 5038524 w 9662615"/>
              <a:gd name="connsiteY51" fmla="*/ 1545675 h 1600474"/>
              <a:gd name="connsiteX52" fmla="*/ 5026564 w 9662615"/>
              <a:gd name="connsiteY52" fmla="*/ 1545376 h 1600474"/>
              <a:gd name="connsiteX53" fmla="*/ 4969433 w 9662615"/>
              <a:gd name="connsiteY53" fmla="*/ 1550865 h 1600474"/>
              <a:gd name="connsiteX54" fmla="*/ 4929254 w 9662615"/>
              <a:gd name="connsiteY54" fmla="*/ 1563452 h 1600474"/>
              <a:gd name="connsiteX55" fmla="*/ 4871726 w 9662615"/>
              <a:gd name="connsiteY55" fmla="*/ 1570584 h 1600474"/>
              <a:gd name="connsiteX56" fmla="*/ 4843267 w 9662615"/>
              <a:gd name="connsiteY56" fmla="*/ 1561459 h 1600474"/>
              <a:gd name="connsiteX57" fmla="*/ 4821058 w 9662615"/>
              <a:gd name="connsiteY57" fmla="*/ 1553078 h 1600474"/>
              <a:gd name="connsiteX58" fmla="*/ 4791466 w 9662615"/>
              <a:gd name="connsiteY58" fmla="*/ 1561324 h 1600474"/>
              <a:gd name="connsiteX59" fmla="*/ 4784247 w 9662615"/>
              <a:gd name="connsiteY59" fmla="*/ 1562342 h 1600474"/>
              <a:gd name="connsiteX60" fmla="*/ 4739309 w 9662615"/>
              <a:gd name="connsiteY60" fmla="*/ 1553948 h 1600474"/>
              <a:gd name="connsiteX61" fmla="*/ 4697562 w 9662615"/>
              <a:gd name="connsiteY61" fmla="*/ 1551206 h 1600474"/>
              <a:gd name="connsiteX62" fmla="*/ 4650737 w 9662615"/>
              <a:gd name="connsiteY62" fmla="*/ 1537381 h 1600474"/>
              <a:gd name="connsiteX63" fmla="*/ 4583150 w 9662615"/>
              <a:gd name="connsiteY63" fmla="*/ 1529064 h 1600474"/>
              <a:gd name="connsiteX64" fmla="*/ 4521734 w 9662615"/>
              <a:gd name="connsiteY64" fmla="*/ 1529359 h 1600474"/>
              <a:gd name="connsiteX65" fmla="*/ 4382398 w 9662615"/>
              <a:gd name="connsiteY65" fmla="*/ 1534108 h 1600474"/>
              <a:gd name="connsiteX66" fmla="*/ 4221826 w 9662615"/>
              <a:gd name="connsiteY66" fmla="*/ 1500972 h 1600474"/>
              <a:gd name="connsiteX67" fmla="*/ 4096601 w 9662615"/>
              <a:gd name="connsiteY67" fmla="*/ 1521563 h 1600474"/>
              <a:gd name="connsiteX68" fmla="*/ 4046172 w 9662615"/>
              <a:gd name="connsiteY68" fmla="*/ 1600474 h 1600474"/>
              <a:gd name="connsiteX69" fmla="*/ 3833906 w 9662615"/>
              <a:gd name="connsiteY69" fmla="*/ 1516637 h 1600474"/>
              <a:gd name="connsiteX70" fmla="*/ 3696258 w 9662615"/>
              <a:gd name="connsiteY70" fmla="*/ 1537563 h 1600474"/>
              <a:gd name="connsiteX71" fmla="*/ 3594070 w 9662615"/>
              <a:gd name="connsiteY71" fmla="*/ 1509422 h 1600474"/>
              <a:gd name="connsiteX72" fmla="*/ 3565233 w 9662615"/>
              <a:gd name="connsiteY72" fmla="*/ 1515122 h 1600474"/>
              <a:gd name="connsiteX73" fmla="*/ 3560267 w 9662615"/>
              <a:gd name="connsiteY73" fmla="*/ 1516288 h 1600474"/>
              <a:gd name="connsiteX74" fmla="*/ 3540258 w 9662615"/>
              <a:gd name="connsiteY74" fmla="*/ 1516976 h 1600474"/>
              <a:gd name="connsiteX75" fmla="*/ 3534780 w 9662615"/>
              <a:gd name="connsiteY75" fmla="*/ 1522141 h 1600474"/>
              <a:gd name="connsiteX76" fmla="*/ 3504783 w 9662615"/>
              <a:gd name="connsiteY76" fmla="*/ 1526739 h 1600474"/>
              <a:gd name="connsiteX77" fmla="*/ 3430805 w 9662615"/>
              <a:gd name="connsiteY77" fmla="*/ 1542521 h 1600474"/>
              <a:gd name="connsiteX78" fmla="*/ 3292707 w 9662615"/>
              <a:gd name="connsiteY78" fmla="*/ 1520490 h 1600474"/>
              <a:gd name="connsiteX79" fmla="*/ 3187872 w 9662615"/>
              <a:gd name="connsiteY79" fmla="*/ 1519991 h 1600474"/>
              <a:gd name="connsiteX80" fmla="*/ 3148026 w 9662615"/>
              <a:gd name="connsiteY80" fmla="*/ 1524777 h 1600474"/>
              <a:gd name="connsiteX81" fmla="*/ 3092394 w 9662615"/>
              <a:gd name="connsiteY81" fmla="*/ 1528115 h 1600474"/>
              <a:gd name="connsiteX82" fmla="*/ 2994200 w 9662615"/>
              <a:gd name="connsiteY82" fmla="*/ 1537857 h 1600474"/>
              <a:gd name="connsiteX83" fmla="*/ 2862301 w 9662615"/>
              <a:gd name="connsiteY83" fmla="*/ 1544250 h 1600474"/>
              <a:gd name="connsiteX84" fmla="*/ 2766335 w 9662615"/>
              <a:gd name="connsiteY84" fmla="*/ 1527662 h 1600474"/>
              <a:gd name="connsiteX85" fmla="*/ 2757836 w 9662615"/>
              <a:gd name="connsiteY85" fmla="*/ 1531371 h 1600474"/>
              <a:gd name="connsiteX86" fmla="*/ 2691555 w 9662615"/>
              <a:gd name="connsiteY86" fmla="*/ 1530283 h 1600474"/>
              <a:gd name="connsiteX87" fmla="*/ 2491676 w 9662615"/>
              <a:gd name="connsiteY87" fmla="*/ 1500859 h 1600474"/>
              <a:gd name="connsiteX88" fmla="*/ 2378036 w 9662615"/>
              <a:gd name="connsiteY88" fmla="*/ 1520645 h 1600474"/>
              <a:gd name="connsiteX89" fmla="*/ 2284269 w 9662615"/>
              <a:gd name="connsiteY89" fmla="*/ 1503068 h 1600474"/>
              <a:gd name="connsiteX90" fmla="*/ 2207104 w 9662615"/>
              <a:gd name="connsiteY90" fmla="*/ 1508888 h 1600474"/>
              <a:gd name="connsiteX91" fmla="*/ 2149226 w 9662615"/>
              <a:gd name="connsiteY91" fmla="*/ 1523409 h 1600474"/>
              <a:gd name="connsiteX92" fmla="*/ 2084783 w 9662615"/>
              <a:gd name="connsiteY92" fmla="*/ 1524245 h 1600474"/>
              <a:gd name="connsiteX93" fmla="*/ 2070075 w 9662615"/>
              <a:gd name="connsiteY93" fmla="*/ 1511285 h 1600474"/>
              <a:gd name="connsiteX94" fmla="*/ 2001057 w 9662615"/>
              <a:gd name="connsiteY94" fmla="*/ 1516449 h 1600474"/>
              <a:gd name="connsiteX95" fmla="*/ 1896330 w 9662615"/>
              <a:gd name="connsiteY95" fmla="*/ 1525725 h 1600474"/>
              <a:gd name="connsiteX96" fmla="*/ 1835994 w 9662615"/>
              <a:gd name="connsiteY96" fmla="*/ 1527678 h 1600474"/>
              <a:gd name="connsiteX97" fmla="*/ 1671119 w 9662615"/>
              <a:gd name="connsiteY97" fmla="*/ 1536701 h 1600474"/>
              <a:gd name="connsiteX98" fmla="*/ 1601337 w 9662615"/>
              <a:gd name="connsiteY98" fmla="*/ 1548552 h 1600474"/>
              <a:gd name="connsiteX99" fmla="*/ 1407755 w 9662615"/>
              <a:gd name="connsiteY99" fmla="*/ 1571444 h 1600474"/>
              <a:gd name="connsiteX100" fmla="*/ 1271994 w 9662615"/>
              <a:gd name="connsiteY100" fmla="*/ 1579471 h 1600474"/>
              <a:gd name="connsiteX101" fmla="*/ 1249226 w 9662615"/>
              <a:gd name="connsiteY101" fmla="*/ 1583140 h 1600474"/>
              <a:gd name="connsiteX102" fmla="*/ 1217719 w 9662615"/>
              <a:gd name="connsiteY102" fmla="*/ 1580863 h 1600474"/>
              <a:gd name="connsiteX103" fmla="*/ 1091432 w 9662615"/>
              <a:gd name="connsiteY103" fmla="*/ 1571003 h 1600474"/>
              <a:gd name="connsiteX104" fmla="*/ 992039 w 9662615"/>
              <a:gd name="connsiteY104" fmla="*/ 1556662 h 1600474"/>
              <a:gd name="connsiteX105" fmla="*/ 868264 w 9662615"/>
              <a:gd name="connsiteY105" fmla="*/ 1566392 h 1600474"/>
              <a:gd name="connsiteX106" fmla="*/ 792765 w 9662615"/>
              <a:gd name="connsiteY106" fmla="*/ 1563102 h 1600474"/>
              <a:gd name="connsiteX107" fmla="*/ 669055 w 9662615"/>
              <a:gd name="connsiteY107" fmla="*/ 1543638 h 1600474"/>
              <a:gd name="connsiteX108" fmla="*/ 506152 w 9662615"/>
              <a:gd name="connsiteY108" fmla="*/ 1549124 h 1600474"/>
              <a:gd name="connsiteX109" fmla="*/ 472797 w 9662615"/>
              <a:gd name="connsiteY109" fmla="*/ 1568904 h 1600474"/>
              <a:gd name="connsiteX110" fmla="*/ 427864 w 9662615"/>
              <a:gd name="connsiteY110" fmla="*/ 1580848 h 1600474"/>
              <a:gd name="connsiteX111" fmla="*/ 408381 w 9662615"/>
              <a:gd name="connsiteY111" fmla="*/ 1552940 h 1600474"/>
              <a:gd name="connsiteX112" fmla="*/ 267163 w 9662615"/>
              <a:gd name="connsiteY112" fmla="*/ 1531913 h 1600474"/>
              <a:gd name="connsiteX113" fmla="*/ 196644 w 9662615"/>
              <a:gd name="connsiteY113" fmla="*/ 1524565 h 1600474"/>
              <a:gd name="connsiteX114" fmla="*/ 86819 w 9662615"/>
              <a:gd name="connsiteY114" fmla="*/ 1519517 h 1600474"/>
              <a:gd name="connsiteX115" fmla="*/ 53369 w 9662615"/>
              <a:gd name="connsiteY115" fmla="*/ 1516853 h 1600474"/>
              <a:gd name="connsiteX116" fmla="*/ 2359 w 9662615"/>
              <a:gd name="connsiteY116" fmla="*/ 1515247 h 1600474"/>
              <a:gd name="connsiteX117" fmla="*/ 0 w 9662615"/>
              <a:gd name="connsiteY117" fmla="*/ 1514932 h 1600474"/>
              <a:gd name="connsiteX118" fmla="*/ 0 w 9662615"/>
              <a:gd name="connsiteY118" fmla="*/ 0 h 1600474"/>
              <a:gd name="connsiteX0" fmla="*/ 0 w 9662615"/>
              <a:gd name="connsiteY0" fmla="*/ 0 h 1679987"/>
              <a:gd name="connsiteX1" fmla="*/ 9662615 w 9662615"/>
              <a:gd name="connsiteY1" fmla="*/ 0 h 1679987"/>
              <a:gd name="connsiteX2" fmla="*/ 9662615 w 9662615"/>
              <a:gd name="connsiteY2" fmla="*/ 1280346 h 1679987"/>
              <a:gd name="connsiteX3" fmla="*/ 9658420 w 9662615"/>
              <a:gd name="connsiteY3" fmla="*/ 1280106 h 1679987"/>
              <a:gd name="connsiteX4" fmla="*/ 9469546 w 9662615"/>
              <a:gd name="connsiteY4" fmla="*/ 1289837 h 1679987"/>
              <a:gd name="connsiteX5" fmla="*/ 9385895 w 9662615"/>
              <a:gd name="connsiteY5" fmla="*/ 1269203 h 1679987"/>
              <a:gd name="connsiteX6" fmla="*/ 9144767 w 9662615"/>
              <a:gd name="connsiteY6" fmla="*/ 1264120 h 1679987"/>
              <a:gd name="connsiteX7" fmla="*/ 8837252 w 9662615"/>
              <a:gd name="connsiteY7" fmla="*/ 1350515 h 1679987"/>
              <a:gd name="connsiteX8" fmla="*/ 8705466 w 9662615"/>
              <a:gd name="connsiteY8" fmla="*/ 1342419 h 1679987"/>
              <a:gd name="connsiteX9" fmla="*/ 8652221 w 9662615"/>
              <a:gd name="connsiteY9" fmla="*/ 1326906 h 1679987"/>
              <a:gd name="connsiteX10" fmla="*/ 8632312 w 9662615"/>
              <a:gd name="connsiteY10" fmla="*/ 1326025 h 1679987"/>
              <a:gd name="connsiteX11" fmla="*/ 8591582 w 9662615"/>
              <a:gd name="connsiteY11" fmla="*/ 1341666 h 1679987"/>
              <a:gd name="connsiteX12" fmla="*/ 8537336 w 9662615"/>
              <a:gd name="connsiteY12" fmla="*/ 1341684 h 1679987"/>
              <a:gd name="connsiteX13" fmla="*/ 8472508 w 9662615"/>
              <a:gd name="connsiteY13" fmla="*/ 1363109 h 1679987"/>
              <a:gd name="connsiteX14" fmla="*/ 8258477 w 9662615"/>
              <a:gd name="connsiteY14" fmla="*/ 1370666 h 1679987"/>
              <a:gd name="connsiteX15" fmla="*/ 8197961 w 9662615"/>
              <a:gd name="connsiteY15" fmla="*/ 1392804 h 1679987"/>
              <a:gd name="connsiteX16" fmla="*/ 8171196 w 9662615"/>
              <a:gd name="connsiteY16" fmla="*/ 1397216 h 1679987"/>
              <a:gd name="connsiteX17" fmla="*/ 8127667 w 9662615"/>
              <a:gd name="connsiteY17" fmla="*/ 1418254 h 1679987"/>
              <a:gd name="connsiteX18" fmla="*/ 7974579 w 9662615"/>
              <a:gd name="connsiteY18" fmla="*/ 1383439 h 1679987"/>
              <a:gd name="connsiteX19" fmla="*/ 7768351 w 9662615"/>
              <a:gd name="connsiteY19" fmla="*/ 1395051 h 1679987"/>
              <a:gd name="connsiteX20" fmla="*/ 7635985 w 9662615"/>
              <a:gd name="connsiteY20" fmla="*/ 1386363 h 1679987"/>
              <a:gd name="connsiteX21" fmla="*/ 7466069 w 9662615"/>
              <a:gd name="connsiteY21" fmla="*/ 1377654 h 1679987"/>
              <a:gd name="connsiteX22" fmla="*/ 7355642 w 9662615"/>
              <a:gd name="connsiteY22" fmla="*/ 1407761 h 1679987"/>
              <a:gd name="connsiteX23" fmla="*/ 7151610 w 9662615"/>
              <a:gd name="connsiteY23" fmla="*/ 1397856 h 1679987"/>
              <a:gd name="connsiteX24" fmla="*/ 7082147 w 9662615"/>
              <a:gd name="connsiteY24" fmla="*/ 1406113 h 1679987"/>
              <a:gd name="connsiteX25" fmla="*/ 7014958 w 9662615"/>
              <a:gd name="connsiteY25" fmla="*/ 1396883 h 1679987"/>
              <a:gd name="connsiteX26" fmla="*/ 6907567 w 9662615"/>
              <a:gd name="connsiteY26" fmla="*/ 1419149 h 1679987"/>
              <a:gd name="connsiteX27" fmla="*/ 6748428 w 9662615"/>
              <a:gd name="connsiteY27" fmla="*/ 1420308 h 1679987"/>
              <a:gd name="connsiteX28" fmla="*/ 6654257 w 9662615"/>
              <a:gd name="connsiteY28" fmla="*/ 1424143 h 1679987"/>
              <a:gd name="connsiteX29" fmla="*/ 6620123 w 9662615"/>
              <a:gd name="connsiteY29" fmla="*/ 1430535 h 1679987"/>
              <a:gd name="connsiteX30" fmla="*/ 6571355 w 9662615"/>
              <a:gd name="connsiteY30" fmla="*/ 1436144 h 1679987"/>
              <a:gd name="connsiteX31" fmla="*/ 6486557 w 9662615"/>
              <a:gd name="connsiteY31" fmla="*/ 1449861 h 1679987"/>
              <a:gd name="connsiteX32" fmla="*/ 6370419 w 9662615"/>
              <a:gd name="connsiteY32" fmla="*/ 1461649 h 1679987"/>
              <a:gd name="connsiteX33" fmla="*/ 6278839 w 9662615"/>
              <a:gd name="connsiteY33" fmla="*/ 1449160 h 1679987"/>
              <a:gd name="connsiteX34" fmla="*/ 6272455 w 9662615"/>
              <a:gd name="connsiteY34" fmla="*/ 1453191 h 1679987"/>
              <a:gd name="connsiteX35" fmla="*/ 6212659 w 9662615"/>
              <a:gd name="connsiteY35" fmla="*/ 1454850 h 1679987"/>
              <a:gd name="connsiteX36" fmla="*/ 6069317 w 9662615"/>
              <a:gd name="connsiteY36" fmla="*/ 1445838 h 1679987"/>
              <a:gd name="connsiteX37" fmla="*/ 5878477 w 9662615"/>
              <a:gd name="connsiteY37" fmla="*/ 1439180 h 1679987"/>
              <a:gd name="connsiteX38" fmla="*/ 5838387 w 9662615"/>
              <a:gd name="connsiteY38" fmla="*/ 1444679 h 1679987"/>
              <a:gd name="connsiteX39" fmla="*/ 5771136 w 9662615"/>
              <a:gd name="connsiteY39" fmla="*/ 1453639 h 1679987"/>
              <a:gd name="connsiteX40" fmla="*/ 5724081 w 9662615"/>
              <a:gd name="connsiteY40" fmla="*/ 1470431 h 1679987"/>
              <a:gd name="connsiteX41" fmla="*/ 5666577 w 9662615"/>
              <a:gd name="connsiteY41" fmla="*/ 1473921 h 1679987"/>
              <a:gd name="connsiteX42" fmla="*/ 5649068 w 9662615"/>
              <a:gd name="connsiteY42" fmla="*/ 1461676 h 1679987"/>
              <a:gd name="connsiteX43" fmla="*/ 5588902 w 9662615"/>
              <a:gd name="connsiteY43" fmla="*/ 1469647 h 1679987"/>
              <a:gd name="connsiteX44" fmla="*/ 5498090 w 9662615"/>
              <a:gd name="connsiteY44" fmla="*/ 1483173 h 1679987"/>
              <a:gd name="connsiteX45" fmla="*/ 5444641 w 9662615"/>
              <a:gd name="connsiteY45" fmla="*/ 1487602 h 1679987"/>
              <a:gd name="connsiteX46" fmla="*/ 5299812 w 9662615"/>
              <a:gd name="connsiteY46" fmla="*/ 1503362 h 1679987"/>
              <a:gd name="connsiteX47" fmla="*/ 5213947 w 9662615"/>
              <a:gd name="connsiteY47" fmla="*/ 1516637 h 1679987"/>
              <a:gd name="connsiteX48" fmla="*/ 5090342 w 9662615"/>
              <a:gd name="connsiteY48" fmla="*/ 1546680 h 1679987"/>
              <a:gd name="connsiteX49" fmla="*/ 5129812 w 9662615"/>
              <a:gd name="connsiteY49" fmla="*/ 1521277 h 1679987"/>
              <a:gd name="connsiteX50" fmla="*/ 5059484 w 9662615"/>
              <a:gd name="connsiteY50" fmla="*/ 1546802 h 1679987"/>
              <a:gd name="connsiteX51" fmla="*/ 5038524 w 9662615"/>
              <a:gd name="connsiteY51" fmla="*/ 1545675 h 1679987"/>
              <a:gd name="connsiteX52" fmla="*/ 5026564 w 9662615"/>
              <a:gd name="connsiteY52" fmla="*/ 1545376 h 1679987"/>
              <a:gd name="connsiteX53" fmla="*/ 4969433 w 9662615"/>
              <a:gd name="connsiteY53" fmla="*/ 1550865 h 1679987"/>
              <a:gd name="connsiteX54" fmla="*/ 4929254 w 9662615"/>
              <a:gd name="connsiteY54" fmla="*/ 1563452 h 1679987"/>
              <a:gd name="connsiteX55" fmla="*/ 4871726 w 9662615"/>
              <a:gd name="connsiteY55" fmla="*/ 1570584 h 1679987"/>
              <a:gd name="connsiteX56" fmla="*/ 4843267 w 9662615"/>
              <a:gd name="connsiteY56" fmla="*/ 1561459 h 1679987"/>
              <a:gd name="connsiteX57" fmla="*/ 4821058 w 9662615"/>
              <a:gd name="connsiteY57" fmla="*/ 1553078 h 1679987"/>
              <a:gd name="connsiteX58" fmla="*/ 4791466 w 9662615"/>
              <a:gd name="connsiteY58" fmla="*/ 1561324 h 1679987"/>
              <a:gd name="connsiteX59" fmla="*/ 4784247 w 9662615"/>
              <a:gd name="connsiteY59" fmla="*/ 1562342 h 1679987"/>
              <a:gd name="connsiteX60" fmla="*/ 4739309 w 9662615"/>
              <a:gd name="connsiteY60" fmla="*/ 1553948 h 1679987"/>
              <a:gd name="connsiteX61" fmla="*/ 4697562 w 9662615"/>
              <a:gd name="connsiteY61" fmla="*/ 1551206 h 1679987"/>
              <a:gd name="connsiteX62" fmla="*/ 4650737 w 9662615"/>
              <a:gd name="connsiteY62" fmla="*/ 1537381 h 1679987"/>
              <a:gd name="connsiteX63" fmla="*/ 4583150 w 9662615"/>
              <a:gd name="connsiteY63" fmla="*/ 1529064 h 1679987"/>
              <a:gd name="connsiteX64" fmla="*/ 4521734 w 9662615"/>
              <a:gd name="connsiteY64" fmla="*/ 1529359 h 1679987"/>
              <a:gd name="connsiteX65" fmla="*/ 4382398 w 9662615"/>
              <a:gd name="connsiteY65" fmla="*/ 1534108 h 1679987"/>
              <a:gd name="connsiteX66" fmla="*/ 4221826 w 9662615"/>
              <a:gd name="connsiteY66" fmla="*/ 1500972 h 1679987"/>
              <a:gd name="connsiteX67" fmla="*/ 4096601 w 9662615"/>
              <a:gd name="connsiteY67" fmla="*/ 1521563 h 1679987"/>
              <a:gd name="connsiteX68" fmla="*/ 3879195 w 9662615"/>
              <a:gd name="connsiteY68" fmla="*/ 1679987 h 1679987"/>
              <a:gd name="connsiteX69" fmla="*/ 3833906 w 9662615"/>
              <a:gd name="connsiteY69" fmla="*/ 1516637 h 1679987"/>
              <a:gd name="connsiteX70" fmla="*/ 3696258 w 9662615"/>
              <a:gd name="connsiteY70" fmla="*/ 1537563 h 1679987"/>
              <a:gd name="connsiteX71" fmla="*/ 3594070 w 9662615"/>
              <a:gd name="connsiteY71" fmla="*/ 1509422 h 1679987"/>
              <a:gd name="connsiteX72" fmla="*/ 3565233 w 9662615"/>
              <a:gd name="connsiteY72" fmla="*/ 1515122 h 1679987"/>
              <a:gd name="connsiteX73" fmla="*/ 3560267 w 9662615"/>
              <a:gd name="connsiteY73" fmla="*/ 1516288 h 1679987"/>
              <a:gd name="connsiteX74" fmla="*/ 3540258 w 9662615"/>
              <a:gd name="connsiteY74" fmla="*/ 1516976 h 1679987"/>
              <a:gd name="connsiteX75" fmla="*/ 3534780 w 9662615"/>
              <a:gd name="connsiteY75" fmla="*/ 1522141 h 1679987"/>
              <a:gd name="connsiteX76" fmla="*/ 3504783 w 9662615"/>
              <a:gd name="connsiteY76" fmla="*/ 1526739 h 1679987"/>
              <a:gd name="connsiteX77" fmla="*/ 3430805 w 9662615"/>
              <a:gd name="connsiteY77" fmla="*/ 1542521 h 1679987"/>
              <a:gd name="connsiteX78" fmla="*/ 3292707 w 9662615"/>
              <a:gd name="connsiteY78" fmla="*/ 1520490 h 1679987"/>
              <a:gd name="connsiteX79" fmla="*/ 3187872 w 9662615"/>
              <a:gd name="connsiteY79" fmla="*/ 1519991 h 1679987"/>
              <a:gd name="connsiteX80" fmla="*/ 3148026 w 9662615"/>
              <a:gd name="connsiteY80" fmla="*/ 1524777 h 1679987"/>
              <a:gd name="connsiteX81" fmla="*/ 3092394 w 9662615"/>
              <a:gd name="connsiteY81" fmla="*/ 1528115 h 1679987"/>
              <a:gd name="connsiteX82" fmla="*/ 2994200 w 9662615"/>
              <a:gd name="connsiteY82" fmla="*/ 1537857 h 1679987"/>
              <a:gd name="connsiteX83" fmla="*/ 2862301 w 9662615"/>
              <a:gd name="connsiteY83" fmla="*/ 1544250 h 1679987"/>
              <a:gd name="connsiteX84" fmla="*/ 2766335 w 9662615"/>
              <a:gd name="connsiteY84" fmla="*/ 1527662 h 1679987"/>
              <a:gd name="connsiteX85" fmla="*/ 2757836 w 9662615"/>
              <a:gd name="connsiteY85" fmla="*/ 1531371 h 1679987"/>
              <a:gd name="connsiteX86" fmla="*/ 2691555 w 9662615"/>
              <a:gd name="connsiteY86" fmla="*/ 1530283 h 1679987"/>
              <a:gd name="connsiteX87" fmla="*/ 2491676 w 9662615"/>
              <a:gd name="connsiteY87" fmla="*/ 1500859 h 1679987"/>
              <a:gd name="connsiteX88" fmla="*/ 2378036 w 9662615"/>
              <a:gd name="connsiteY88" fmla="*/ 1520645 h 1679987"/>
              <a:gd name="connsiteX89" fmla="*/ 2284269 w 9662615"/>
              <a:gd name="connsiteY89" fmla="*/ 1503068 h 1679987"/>
              <a:gd name="connsiteX90" fmla="*/ 2207104 w 9662615"/>
              <a:gd name="connsiteY90" fmla="*/ 1508888 h 1679987"/>
              <a:gd name="connsiteX91" fmla="*/ 2149226 w 9662615"/>
              <a:gd name="connsiteY91" fmla="*/ 1523409 h 1679987"/>
              <a:gd name="connsiteX92" fmla="*/ 2084783 w 9662615"/>
              <a:gd name="connsiteY92" fmla="*/ 1524245 h 1679987"/>
              <a:gd name="connsiteX93" fmla="*/ 2070075 w 9662615"/>
              <a:gd name="connsiteY93" fmla="*/ 1511285 h 1679987"/>
              <a:gd name="connsiteX94" fmla="*/ 2001057 w 9662615"/>
              <a:gd name="connsiteY94" fmla="*/ 1516449 h 1679987"/>
              <a:gd name="connsiteX95" fmla="*/ 1896330 w 9662615"/>
              <a:gd name="connsiteY95" fmla="*/ 1525725 h 1679987"/>
              <a:gd name="connsiteX96" fmla="*/ 1835994 w 9662615"/>
              <a:gd name="connsiteY96" fmla="*/ 1527678 h 1679987"/>
              <a:gd name="connsiteX97" fmla="*/ 1671119 w 9662615"/>
              <a:gd name="connsiteY97" fmla="*/ 1536701 h 1679987"/>
              <a:gd name="connsiteX98" fmla="*/ 1601337 w 9662615"/>
              <a:gd name="connsiteY98" fmla="*/ 1548552 h 1679987"/>
              <a:gd name="connsiteX99" fmla="*/ 1407755 w 9662615"/>
              <a:gd name="connsiteY99" fmla="*/ 1571444 h 1679987"/>
              <a:gd name="connsiteX100" fmla="*/ 1271994 w 9662615"/>
              <a:gd name="connsiteY100" fmla="*/ 1579471 h 1679987"/>
              <a:gd name="connsiteX101" fmla="*/ 1249226 w 9662615"/>
              <a:gd name="connsiteY101" fmla="*/ 1583140 h 1679987"/>
              <a:gd name="connsiteX102" fmla="*/ 1217719 w 9662615"/>
              <a:gd name="connsiteY102" fmla="*/ 1580863 h 1679987"/>
              <a:gd name="connsiteX103" fmla="*/ 1091432 w 9662615"/>
              <a:gd name="connsiteY103" fmla="*/ 1571003 h 1679987"/>
              <a:gd name="connsiteX104" fmla="*/ 992039 w 9662615"/>
              <a:gd name="connsiteY104" fmla="*/ 1556662 h 1679987"/>
              <a:gd name="connsiteX105" fmla="*/ 868264 w 9662615"/>
              <a:gd name="connsiteY105" fmla="*/ 1566392 h 1679987"/>
              <a:gd name="connsiteX106" fmla="*/ 792765 w 9662615"/>
              <a:gd name="connsiteY106" fmla="*/ 1563102 h 1679987"/>
              <a:gd name="connsiteX107" fmla="*/ 669055 w 9662615"/>
              <a:gd name="connsiteY107" fmla="*/ 1543638 h 1679987"/>
              <a:gd name="connsiteX108" fmla="*/ 506152 w 9662615"/>
              <a:gd name="connsiteY108" fmla="*/ 1549124 h 1679987"/>
              <a:gd name="connsiteX109" fmla="*/ 472797 w 9662615"/>
              <a:gd name="connsiteY109" fmla="*/ 1568904 h 1679987"/>
              <a:gd name="connsiteX110" fmla="*/ 427864 w 9662615"/>
              <a:gd name="connsiteY110" fmla="*/ 1580848 h 1679987"/>
              <a:gd name="connsiteX111" fmla="*/ 408381 w 9662615"/>
              <a:gd name="connsiteY111" fmla="*/ 1552940 h 1679987"/>
              <a:gd name="connsiteX112" fmla="*/ 267163 w 9662615"/>
              <a:gd name="connsiteY112" fmla="*/ 1531913 h 1679987"/>
              <a:gd name="connsiteX113" fmla="*/ 196644 w 9662615"/>
              <a:gd name="connsiteY113" fmla="*/ 1524565 h 1679987"/>
              <a:gd name="connsiteX114" fmla="*/ 86819 w 9662615"/>
              <a:gd name="connsiteY114" fmla="*/ 1519517 h 1679987"/>
              <a:gd name="connsiteX115" fmla="*/ 53369 w 9662615"/>
              <a:gd name="connsiteY115" fmla="*/ 1516853 h 1679987"/>
              <a:gd name="connsiteX116" fmla="*/ 2359 w 9662615"/>
              <a:gd name="connsiteY116" fmla="*/ 1515247 h 1679987"/>
              <a:gd name="connsiteX117" fmla="*/ 0 w 9662615"/>
              <a:gd name="connsiteY117" fmla="*/ 1514932 h 1679987"/>
              <a:gd name="connsiteX118" fmla="*/ 0 w 9662615"/>
              <a:gd name="connsiteY118" fmla="*/ 0 h 1679987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723719"/>
              <a:gd name="connsiteX1" fmla="*/ 9662615 w 9662615"/>
              <a:gd name="connsiteY1" fmla="*/ 0 h 1723719"/>
              <a:gd name="connsiteX2" fmla="*/ 9662615 w 9662615"/>
              <a:gd name="connsiteY2" fmla="*/ 1280346 h 1723719"/>
              <a:gd name="connsiteX3" fmla="*/ 9658420 w 9662615"/>
              <a:gd name="connsiteY3" fmla="*/ 1280106 h 1723719"/>
              <a:gd name="connsiteX4" fmla="*/ 9469546 w 9662615"/>
              <a:gd name="connsiteY4" fmla="*/ 1289837 h 1723719"/>
              <a:gd name="connsiteX5" fmla="*/ 9385895 w 9662615"/>
              <a:gd name="connsiteY5" fmla="*/ 1269203 h 1723719"/>
              <a:gd name="connsiteX6" fmla="*/ 9144767 w 9662615"/>
              <a:gd name="connsiteY6" fmla="*/ 1264120 h 1723719"/>
              <a:gd name="connsiteX7" fmla="*/ 8837252 w 9662615"/>
              <a:gd name="connsiteY7" fmla="*/ 1350515 h 1723719"/>
              <a:gd name="connsiteX8" fmla="*/ 8705466 w 9662615"/>
              <a:gd name="connsiteY8" fmla="*/ 1342419 h 1723719"/>
              <a:gd name="connsiteX9" fmla="*/ 8652221 w 9662615"/>
              <a:gd name="connsiteY9" fmla="*/ 1326906 h 1723719"/>
              <a:gd name="connsiteX10" fmla="*/ 8632312 w 9662615"/>
              <a:gd name="connsiteY10" fmla="*/ 1326025 h 1723719"/>
              <a:gd name="connsiteX11" fmla="*/ 8591582 w 9662615"/>
              <a:gd name="connsiteY11" fmla="*/ 1341666 h 1723719"/>
              <a:gd name="connsiteX12" fmla="*/ 8537336 w 9662615"/>
              <a:gd name="connsiteY12" fmla="*/ 1341684 h 1723719"/>
              <a:gd name="connsiteX13" fmla="*/ 8472508 w 9662615"/>
              <a:gd name="connsiteY13" fmla="*/ 1363109 h 1723719"/>
              <a:gd name="connsiteX14" fmla="*/ 8258477 w 9662615"/>
              <a:gd name="connsiteY14" fmla="*/ 1370666 h 1723719"/>
              <a:gd name="connsiteX15" fmla="*/ 8197961 w 9662615"/>
              <a:gd name="connsiteY15" fmla="*/ 1392804 h 1723719"/>
              <a:gd name="connsiteX16" fmla="*/ 8171196 w 9662615"/>
              <a:gd name="connsiteY16" fmla="*/ 1397216 h 1723719"/>
              <a:gd name="connsiteX17" fmla="*/ 8127667 w 9662615"/>
              <a:gd name="connsiteY17" fmla="*/ 1418254 h 1723719"/>
              <a:gd name="connsiteX18" fmla="*/ 7974579 w 9662615"/>
              <a:gd name="connsiteY18" fmla="*/ 1383439 h 1723719"/>
              <a:gd name="connsiteX19" fmla="*/ 7768351 w 9662615"/>
              <a:gd name="connsiteY19" fmla="*/ 1395051 h 1723719"/>
              <a:gd name="connsiteX20" fmla="*/ 7635985 w 9662615"/>
              <a:gd name="connsiteY20" fmla="*/ 1386363 h 1723719"/>
              <a:gd name="connsiteX21" fmla="*/ 7466069 w 9662615"/>
              <a:gd name="connsiteY21" fmla="*/ 1377654 h 1723719"/>
              <a:gd name="connsiteX22" fmla="*/ 7355642 w 9662615"/>
              <a:gd name="connsiteY22" fmla="*/ 1407761 h 1723719"/>
              <a:gd name="connsiteX23" fmla="*/ 7151610 w 9662615"/>
              <a:gd name="connsiteY23" fmla="*/ 1397856 h 1723719"/>
              <a:gd name="connsiteX24" fmla="*/ 7082147 w 9662615"/>
              <a:gd name="connsiteY24" fmla="*/ 1406113 h 1723719"/>
              <a:gd name="connsiteX25" fmla="*/ 7014958 w 9662615"/>
              <a:gd name="connsiteY25" fmla="*/ 1396883 h 1723719"/>
              <a:gd name="connsiteX26" fmla="*/ 6907567 w 9662615"/>
              <a:gd name="connsiteY26" fmla="*/ 1419149 h 1723719"/>
              <a:gd name="connsiteX27" fmla="*/ 6748428 w 9662615"/>
              <a:gd name="connsiteY27" fmla="*/ 1420308 h 1723719"/>
              <a:gd name="connsiteX28" fmla="*/ 6654257 w 9662615"/>
              <a:gd name="connsiteY28" fmla="*/ 1424143 h 1723719"/>
              <a:gd name="connsiteX29" fmla="*/ 6620123 w 9662615"/>
              <a:gd name="connsiteY29" fmla="*/ 1430535 h 1723719"/>
              <a:gd name="connsiteX30" fmla="*/ 6571355 w 9662615"/>
              <a:gd name="connsiteY30" fmla="*/ 1436144 h 1723719"/>
              <a:gd name="connsiteX31" fmla="*/ 6486557 w 9662615"/>
              <a:gd name="connsiteY31" fmla="*/ 1449861 h 1723719"/>
              <a:gd name="connsiteX32" fmla="*/ 6370419 w 9662615"/>
              <a:gd name="connsiteY32" fmla="*/ 1461649 h 1723719"/>
              <a:gd name="connsiteX33" fmla="*/ 6278839 w 9662615"/>
              <a:gd name="connsiteY33" fmla="*/ 1449160 h 1723719"/>
              <a:gd name="connsiteX34" fmla="*/ 6272455 w 9662615"/>
              <a:gd name="connsiteY34" fmla="*/ 1453191 h 1723719"/>
              <a:gd name="connsiteX35" fmla="*/ 6212659 w 9662615"/>
              <a:gd name="connsiteY35" fmla="*/ 1454850 h 1723719"/>
              <a:gd name="connsiteX36" fmla="*/ 6069317 w 9662615"/>
              <a:gd name="connsiteY36" fmla="*/ 1445838 h 1723719"/>
              <a:gd name="connsiteX37" fmla="*/ 5878477 w 9662615"/>
              <a:gd name="connsiteY37" fmla="*/ 1439180 h 1723719"/>
              <a:gd name="connsiteX38" fmla="*/ 5838387 w 9662615"/>
              <a:gd name="connsiteY38" fmla="*/ 1444679 h 1723719"/>
              <a:gd name="connsiteX39" fmla="*/ 5771136 w 9662615"/>
              <a:gd name="connsiteY39" fmla="*/ 1453639 h 1723719"/>
              <a:gd name="connsiteX40" fmla="*/ 5724081 w 9662615"/>
              <a:gd name="connsiteY40" fmla="*/ 1470431 h 1723719"/>
              <a:gd name="connsiteX41" fmla="*/ 5666577 w 9662615"/>
              <a:gd name="connsiteY41" fmla="*/ 1473921 h 1723719"/>
              <a:gd name="connsiteX42" fmla="*/ 5649068 w 9662615"/>
              <a:gd name="connsiteY42" fmla="*/ 1461676 h 1723719"/>
              <a:gd name="connsiteX43" fmla="*/ 5588902 w 9662615"/>
              <a:gd name="connsiteY43" fmla="*/ 1469647 h 1723719"/>
              <a:gd name="connsiteX44" fmla="*/ 5498090 w 9662615"/>
              <a:gd name="connsiteY44" fmla="*/ 1483173 h 1723719"/>
              <a:gd name="connsiteX45" fmla="*/ 5444641 w 9662615"/>
              <a:gd name="connsiteY45" fmla="*/ 1487602 h 1723719"/>
              <a:gd name="connsiteX46" fmla="*/ 5299812 w 9662615"/>
              <a:gd name="connsiteY46" fmla="*/ 1503362 h 1723719"/>
              <a:gd name="connsiteX47" fmla="*/ 5213947 w 9662615"/>
              <a:gd name="connsiteY47" fmla="*/ 1516637 h 1723719"/>
              <a:gd name="connsiteX48" fmla="*/ 5090342 w 9662615"/>
              <a:gd name="connsiteY48" fmla="*/ 1546680 h 1723719"/>
              <a:gd name="connsiteX49" fmla="*/ 5129812 w 9662615"/>
              <a:gd name="connsiteY49" fmla="*/ 1521277 h 1723719"/>
              <a:gd name="connsiteX50" fmla="*/ 5059484 w 9662615"/>
              <a:gd name="connsiteY50" fmla="*/ 1546802 h 1723719"/>
              <a:gd name="connsiteX51" fmla="*/ 5038524 w 9662615"/>
              <a:gd name="connsiteY51" fmla="*/ 1545675 h 1723719"/>
              <a:gd name="connsiteX52" fmla="*/ 5026564 w 9662615"/>
              <a:gd name="connsiteY52" fmla="*/ 1545376 h 1723719"/>
              <a:gd name="connsiteX53" fmla="*/ 4969433 w 9662615"/>
              <a:gd name="connsiteY53" fmla="*/ 1550865 h 1723719"/>
              <a:gd name="connsiteX54" fmla="*/ 4929254 w 9662615"/>
              <a:gd name="connsiteY54" fmla="*/ 1563452 h 1723719"/>
              <a:gd name="connsiteX55" fmla="*/ 4871726 w 9662615"/>
              <a:gd name="connsiteY55" fmla="*/ 1570584 h 1723719"/>
              <a:gd name="connsiteX56" fmla="*/ 4843267 w 9662615"/>
              <a:gd name="connsiteY56" fmla="*/ 1561459 h 1723719"/>
              <a:gd name="connsiteX57" fmla="*/ 4821058 w 9662615"/>
              <a:gd name="connsiteY57" fmla="*/ 1553078 h 1723719"/>
              <a:gd name="connsiteX58" fmla="*/ 4791466 w 9662615"/>
              <a:gd name="connsiteY58" fmla="*/ 1561324 h 1723719"/>
              <a:gd name="connsiteX59" fmla="*/ 4784247 w 9662615"/>
              <a:gd name="connsiteY59" fmla="*/ 1562342 h 1723719"/>
              <a:gd name="connsiteX60" fmla="*/ 4739309 w 9662615"/>
              <a:gd name="connsiteY60" fmla="*/ 1553948 h 1723719"/>
              <a:gd name="connsiteX61" fmla="*/ 4697562 w 9662615"/>
              <a:gd name="connsiteY61" fmla="*/ 1551206 h 1723719"/>
              <a:gd name="connsiteX62" fmla="*/ 4650737 w 9662615"/>
              <a:gd name="connsiteY62" fmla="*/ 1537381 h 1723719"/>
              <a:gd name="connsiteX63" fmla="*/ 4583150 w 9662615"/>
              <a:gd name="connsiteY63" fmla="*/ 1529064 h 1723719"/>
              <a:gd name="connsiteX64" fmla="*/ 4521734 w 9662615"/>
              <a:gd name="connsiteY64" fmla="*/ 1529359 h 1723719"/>
              <a:gd name="connsiteX65" fmla="*/ 4382398 w 9662615"/>
              <a:gd name="connsiteY65" fmla="*/ 1534108 h 1723719"/>
              <a:gd name="connsiteX66" fmla="*/ 4221826 w 9662615"/>
              <a:gd name="connsiteY66" fmla="*/ 1500972 h 1723719"/>
              <a:gd name="connsiteX67" fmla="*/ 4096601 w 9662615"/>
              <a:gd name="connsiteY67" fmla="*/ 1521563 h 1723719"/>
              <a:gd name="connsiteX68" fmla="*/ 3970635 w 9662615"/>
              <a:gd name="connsiteY68" fmla="*/ 1723719 h 1723719"/>
              <a:gd name="connsiteX69" fmla="*/ 3833906 w 9662615"/>
              <a:gd name="connsiteY69" fmla="*/ 1516637 h 1723719"/>
              <a:gd name="connsiteX70" fmla="*/ 3696258 w 9662615"/>
              <a:gd name="connsiteY70" fmla="*/ 1537563 h 1723719"/>
              <a:gd name="connsiteX71" fmla="*/ 3594070 w 9662615"/>
              <a:gd name="connsiteY71" fmla="*/ 1509422 h 1723719"/>
              <a:gd name="connsiteX72" fmla="*/ 3565233 w 9662615"/>
              <a:gd name="connsiteY72" fmla="*/ 1515122 h 1723719"/>
              <a:gd name="connsiteX73" fmla="*/ 3560267 w 9662615"/>
              <a:gd name="connsiteY73" fmla="*/ 1516288 h 1723719"/>
              <a:gd name="connsiteX74" fmla="*/ 3540258 w 9662615"/>
              <a:gd name="connsiteY74" fmla="*/ 1516976 h 1723719"/>
              <a:gd name="connsiteX75" fmla="*/ 3534780 w 9662615"/>
              <a:gd name="connsiteY75" fmla="*/ 1522141 h 1723719"/>
              <a:gd name="connsiteX76" fmla="*/ 3504783 w 9662615"/>
              <a:gd name="connsiteY76" fmla="*/ 1526739 h 1723719"/>
              <a:gd name="connsiteX77" fmla="*/ 3430805 w 9662615"/>
              <a:gd name="connsiteY77" fmla="*/ 1542521 h 1723719"/>
              <a:gd name="connsiteX78" fmla="*/ 3292707 w 9662615"/>
              <a:gd name="connsiteY78" fmla="*/ 1520490 h 1723719"/>
              <a:gd name="connsiteX79" fmla="*/ 3187872 w 9662615"/>
              <a:gd name="connsiteY79" fmla="*/ 1519991 h 1723719"/>
              <a:gd name="connsiteX80" fmla="*/ 3148026 w 9662615"/>
              <a:gd name="connsiteY80" fmla="*/ 1524777 h 1723719"/>
              <a:gd name="connsiteX81" fmla="*/ 3092394 w 9662615"/>
              <a:gd name="connsiteY81" fmla="*/ 1528115 h 1723719"/>
              <a:gd name="connsiteX82" fmla="*/ 2994200 w 9662615"/>
              <a:gd name="connsiteY82" fmla="*/ 1537857 h 1723719"/>
              <a:gd name="connsiteX83" fmla="*/ 2862301 w 9662615"/>
              <a:gd name="connsiteY83" fmla="*/ 1544250 h 1723719"/>
              <a:gd name="connsiteX84" fmla="*/ 2766335 w 9662615"/>
              <a:gd name="connsiteY84" fmla="*/ 1527662 h 1723719"/>
              <a:gd name="connsiteX85" fmla="*/ 2757836 w 9662615"/>
              <a:gd name="connsiteY85" fmla="*/ 1531371 h 1723719"/>
              <a:gd name="connsiteX86" fmla="*/ 2691555 w 9662615"/>
              <a:gd name="connsiteY86" fmla="*/ 1530283 h 1723719"/>
              <a:gd name="connsiteX87" fmla="*/ 2491676 w 9662615"/>
              <a:gd name="connsiteY87" fmla="*/ 1500859 h 1723719"/>
              <a:gd name="connsiteX88" fmla="*/ 2378036 w 9662615"/>
              <a:gd name="connsiteY88" fmla="*/ 1520645 h 1723719"/>
              <a:gd name="connsiteX89" fmla="*/ 2284269 w 9662615"/>
              <a:gd name="connsiteY89" fmla="*/ 1503068 h 1723719"/>
              <a:gd name="connsiteX90" fmla="*/ 2207104 w 9662615"/>
              <a:gd name="connsiteY90" fmla="*/ 1508888 h 1723719"/>
              <a:gd name="connsiteX91" fmla="*/ 2149226 w 9662615"/>
              <a:gd name="connsiteY91" fmla="*/ 1523409 h 1723719"/>
              <a:gd name="connsiteX92" fmla="*/ 2084783 w 9662615"/>
              <a:gd name="connsiteY92" fmla="*/ 1524245 h 1723719"/>
              <a:gd name="connsiteX93" fmla="*/ 2070075 w 9662615"/>
              <a:gd name="connsiteY93" fmla="*/ 1511285 h 1723719"/>
              <a:gd name="connsiteX94" fmla="*/ 2001057 w 9662615"/>
              <a:gd name="connsiteY94" fmla="*/ 1516449 h 1723719"/>
              <a:gd name="connsiteX95" fmla="*/ 1896330 w 9662615"/>
              <a:gd name="connsiteY95" fmla="*/ 1525725 h 1723719"/>
              <a:gd name="connsiteX96" fmla="*/ 1835994 w 9662615"/>
              <a:gd name="connsiteY96" fmla="*/ 1527678 h 1723719"/>
              <a:gd name="connsiteX97" fmla="*/ 1671119 w 9662615"/>
              <a:gd name="connsiteY97" fmla="*/ 1536701 h 1723719"/>
              <a:gd name="connsiteX98" fmla="*/ 1601337 w 9662615"/>
              <a:gd name="connsiteY98" fmla="*/ 1548552 h 1723719"/>
              <a:gd name="connsiteX99" fmla="*/ 1407755 w 9662615"/>
              <a:gd name="connsiteY99" fmla="*/ 1571444 h 1723719"/>
              <a:gd name="connsiteX100" fmla="*/ 1271994 w 9662615"/>
              <a:gd name="connsiteY100" fmla="*/ 1579471 h 1723719"/>
              <a:gd name="connsiteX101" fmla="*/ 1249226 w 9662615"/>
              <a:gd name="connsiteY101" fmla="*/ 1583140 h 1723719"/>
              <a:gd name="connsiteX102" fmla="*/ 1217719 w 9662615"/>
              <a:gd name="connsiteY102" fmla="*/ 1580863 h 1723719"/>
              <a:gd name="connsiteX103" fmla="*/ 1091432 w 9662615"/>
              <a:gd name="connsiteY103" fmla="*/ 1571003 h 1723719"/>
              <a:gd name="connsiteX104" fmla="*/ 992039 w 9662615"/>
              <a:gd name="connsiteY104" fmla="*/ 1556662 h 1723719"/>
              <a:gd name="connsiteX105" fmla="*/ 868264 w 9662615"/>
              <a:gd name="connsiteY105" fmla="*/ 1566392 h 1723719"/>
              <a:gd name="connsiteX106" fmla="*/ 792765 w 9662615"/>
              <a:gd name="connsiteY106" fmla="*/ 1563102 h 1723719"/>
              <a:gd name="connsiteX107" fmla="*/ 669055 w 9662615"/>
              <a:gd name="connsiteY107" fmla="*/ 1543638 h 1723719"/>
              <a:gd name="connsiteX108" fmla="*/ 506152 w 9662615"/>
              <a:gd name="connsiteY108" fmla="*/ 1549124 h 1723719"/>
              <a:gd name="connsiteX109" fmla="*/ 472797 w 9662615"/>
              <a:gd name="connsiteY109" fmla="*/ 1568904 h 1723719"/>
              <a:gd name="connsiteX110" fmla="*/ 427864 w 9662615"/>
              <a:gd name="connsiteY110" fmla="*/ 1580848 h 1723719"/>
              <a:gd name="connsiteX111" fmla="*/ 408381 w 9662615"/>
              <a:gd name="connsiteY111" fmla="*/ 1552940 h 1723719"/>
              <a:gd name="connsiteX112" fmla="*/ 267163 w 9662615"/>
              <a:gd name="connsiteY112" fmla="*/ 1531913 h 1723719"/>
              <a:gd name="connsiteX113" fmla="*/ 196644 w 9662615"/>
              <a:gd name="connsiteY113" fmla="*/ 1524565 h 1723719"/>
              <a:gd name="connsiteX114" fmla="*/ 86819 w 9662615"/>
              <a:gd name="connsiteY114" fmla="*/ 1519517 h 1723719"/>
              <a:gd name="connsiteX115" fmla="*/ 53369 w 9662615"/>
              <a:gd name="connsiteY115" fmla="*/ 1516853 h 1723719"/>
              <a:gd name="connsiteX116" fmla="*/ 2359 w 9662615"/>
              <a:gd name="connsiteY116" fmla="*/ 1515247 h 1723719"/>
              <a:gd name="connsiteX117" fmla="*/ 0 w 9662615"/>
              <a:gd name="connsiteY117" fmla="*/ 1514932 h 1723719"/>
              <a:gd name="connsiteX118" fmla="*/ 0 w 9662615"/>
              <a:gd name="connsiteY118" fmla="*/ 0 h 1723719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18664 w 9662615"/>
              <a:gd name="connsiteY3" fmla="*/ 1331789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408381 w 9662615"/>
              <a:gd name="connsiteY110" fmla="*/ 1552940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40355 w 9662615"/>
              <a:gd name="connsiteY103" fmla="*/ 1560638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71994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91872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601337 w 9662615"/>
              <a:gd name="connsiteY97" fmla="*/ 1548552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920184 w 9662615"/>
              <a:gd name="connsiteY94" fmla="*/ 1533676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9662615" h="1603018">
                <a:moveTo>
                  <a:pt x="0" y="0"/>
                </a:moveTo>
                <a:lnTo>
                  <a:pt x="9662615" y="0"/>
                </a:lnTo>
                <a:lnTo>
                  <a:pt x="9662615" y="1280346"/>
                </a:lnTo>
                <a:lnTo>
                  <a:pt x="9551077" y="1292033"/>
                </a:lnTo>
                <a:cubicBezTo>
                  <a:pt x="9489925" y="1291588"/>
                  <a:pt x="9543615" y="1296257"/>
                  <a:pt x="9469546" y="1289837"/>
                </a:cubicBezTo>
                <a:cubicBezTo>
                  <a:pt x="9413040" y="1331485"/>
                  <a:pt x="9340031" y="1268376"/>
                  <a:pt x="9326260" y="1277155"/>
                </a:cubicBezTo>
                <a:cubicBezTo>
                  <a:pt x="9234251" y="1284900"/>
                  <a:pt x="9225377" y="1258935"/>
                  <a:pt x="9144767" y="1264120"/>
                </a:cubicBezTo>
                <a:cubicBezTo>
                  <a:pt x="9159115" y="1310075"/>
                  <a:pt x="9066692" y="1304806"/>
                  <a:pt x="8976400" y="1326661"/>
                </a:cubicBezTo>
                <a:cubicBezTo>
                  <a:pt x="8931920" y="1325947"/>
                  <a:pt x="8871807" y="1351060"/>
                  <a:pt x="8828711" y="1346394"/>
                </a:cubicBezTo>
                <a:cubicBezTo>
                  <a:pt x="8809650" y="1326213"/>
                  <a:pt x="8718313" y="1358527"/>
                  <a:pt x="8695953" y="1346784"/>
                </a:cubicBezTo>
                <a:cubicBezTo>
                  <a:pt x="8694290" y="1355317"/>
                  <a:pt x="8661526" y="1349865"/>
                  <a:pt x="8652191" y="1345903"/>
                </a:cubicBezTo>
                <a:cubicBezTo>
                  <a:pt x="8641363" y="1349626"/>
                  <a:pt x="8603292" y="1341304"/>
                  <a:pt x="8591582" y="1341666"/>
                </a:cubicBezTo>
                <a:cubicBezTo>
                  <a:pt x="8568421" y="1323004"/>
                  <a:pt x="8565847" y="1352287"/>
                  <a:pt x="8537336" y="1341684"/>
                </a:cubicBezTo>
                <a:cubicBezTo>
                  <a:pt x="8524809" y="1348019"/>
                  <a:pt x="8445703" y="1377667"/>
                  <a:pt x="8416849" y="1367085"/>
                </a:cubicBezTo>
                <a:cubicBezTo>
                  <a:pt x="8350736" y="1379599"/>
                  <a:pt x="8346589" y="1391624"/>
                  <a:pt x="8278355" y="1386569"/>
                </a:cubicBezTo>
                <a:cubicBezTo>
                  <a:pt x="8268756" y="1398649"/>
                  <a:pt x="8183331" y="1371185"/>
                  <a:pt x="8197961" y="1392804"/>
                </a:cubicBezTo>
                <a:cubicBezTo>
                  <a:pt x="8175189" y="1391748"/>
                  <a:pt x="8158503" y="1383145"/>
                  <a:pt x="8171196" y="1397216"/>
                </a:cubicBezTo>
                <a:cubicBezTo>
                  <a:pt x="8141821" y="1397466"/>
                  <a:pt x="8125626" y="1386947"/>
                  <a:pt x="8087910" y="1386449"/>
                </a:cubicBezTo>
                <a:cubicBezTo>
                  <a:pt x="8029319" y="1362701"/>
                  <a:pt x="8020916" y="1407035"/>
                  <a:pt x="7974579" y="1383439"/>
                </a:cubicBezTo>
                <a:cubicBezTo>
                  <a:pt x="7912074" y="1402493"/>
                  <a:pt x="7841761" y="1389550"/>
                  <a:pt x="7768351" y="1395051"/>
                </a:cubicBezTo>
                <a:cubicBezTo>
                  <a:pt x="7741665" y="1390266"/>
                  <a:pt x="7663663" y="1410813"/>
                  <a:pt x="7635985" y="1386363"/>
                </a:cubicBezTo>
                <a:cubicBezTo>
                  <a:pt x="7646173" y="1415707"/>
                  <a:pt x="7542198" y="1378410"/>
                  <a:pt x="7466069" y="1377654"/>
                </a:cubicBezTo>
                <a:cubicBezTo>
                  <a:pt x="7427626" y="1403818"/>
                  <a:pt x="7337822" y="1398948"/>
                  <a:pt x="7355642" y="1407761"/>
                </a:cubicBezTo>
                <a:cubicBezTo>
                  <a:pt x="7270634" y="1390553"/>
                  <a:pt x="7306340" y="1403822"/>
                  <a:pt x="7215220" y="1397856"/>
                </a:cubicBezTo>
                <a:cubicBezTo>
                  <a:pt x="7175381" y="1421457"/>
                  <a:pt x="7122339" y="1428094"/>
                  <a:pt x="7082147" y="1406113"/>
                </a:cubicBezTo>
                <a:cubicBezTo>
                  <a:pt x="7040624" y="1425217"/>
                  <a:pt x="7029993" y="1391726"/>
                  <a:pt x="6987129" y="1404834"/>
                </a:cubicBezTo>
                <a:cubicBezTo>
                  <a:pt x="6953477" y="1411964"/>
                  <a:pt x="6957479" y="1421694"/>
                  <a:pt x="6907567" y="1419149"/>
                </a:cubicBezTo>
                <a:cubicBezTo>
                  <a:pt x="6863513" y="1408514"/>
                  <a:pt x="6803088" y="1434619"/>
                  <a:pt x="6748428" y="1420308"/>
                </a:cubicBezTo>
                <a:cubicBezTo>
                  <a:pt x="6728317" y="1416860"/>
                  <a:pt x="6666046" y="1417296"/>
                  <a:pt x="6654257" y="1424143"/>
                </a:cubicBezTo>
                <a:cubicBezTo>
                  <a:pt x="6641271" y="1425628"/>
                  <a:pt x="6626125" y="1423202"/>
                  <a:pt x="6620123" y="1430535"/>
                </a:cubicBezTo>
                <a:cubicBezTo>
                  <a:pt x="6610208" y="1439359"/>
                  <a:pt x="6564906" y="1425734"/>
                  <a:pt x="6571355" y="1436144"/>
                </a:cubicBezTo>
                <a:cubicBezTo>
                  <a:pt x="6539188" y="1426808"/>
                  <a:pt x="6513602" y="1445293"/>
                  <a:pt x="6486557" y="1449861"/>
                </a:cubicBezTo>
                <a:cubicBezTo>
                  <a:pt x="6461221" y="1440598"/>
                  <a:pt x="6429457" y="1459319"/>
                  <a:pt x="6370419" y="1461649"/>
                </a:cubicBezTo>
                <a:cubicBezTo>
                  <a:pt x="6342558" y="1450937"/>
                  <a:pt x="6330664" y="1463365"/>
                  <a:pt x="6278839" y="1449160"/>
                </a:cubicBezTo>
                <a:cubicBezTo>
                  <a:pt x="6277206" y="1450621"/>
                  <a:pt x="6275057" y="1451978"/>
                  <a:pt x="6272455" y="1453191"/>
                </a:cubicBezTo>
                <a:cubicBezTo>
                  <a:pt x="6257338" y="1460236"/>
                  <a:pt x="6230567" y="1460979"/>
                  <a:pt x="6212659" y="1454850"/>
                </a:cubicBezTo>
                <a:cubicBezTo>
                  <a:pt x="6130994" y="1436046"/>
                  <a:pt x="6135790" y="1448771"/>
                  <a:pt x="6069317" y="1445838"/>
                </a:cubicBezTo>
                <a:cubicBezTo>
                  <a:pt x="5994738" y="1444791"/>
                  <a:pt x="5975991" y="1456673"/>
                  <a:pt x="5878477" y="1439180"/>
                </a:cubicBezTo>
                <a:cubicBezTo>
                  <a:pt x="5870803" y="1447519"/>
                  <a:pt x="5859206" y="1448153"/>
                  <a:pt x="5838387" y="1444679"/>
                </a:cubicBezTo>
                <a:cubicBezTo>
                  <a:pt x="5802317" y="1444778"/>
                  <a:pt x="5810848" y="1465165"/>
                  <a:pt x="5771136" y="1453639"/>
                </a:cubicBezTo>
                <a:cubicBezTo>
                  <a:pt x="5780732" y="1464484"/>
                  <a:pt x="5704275" y="1459369"/>
                  <a:pt x="5724081" y="1470431"/>
                </a:cubicBezTo>
                <a:cubicBezTo>
                  <a:pt x="5703536" y="1480946"/>
                  <a:pt x="5687323" y="1464719"/>
                  <a:pt x="5666577" y="1473921"/>
                </a:cubicBezTo>
                <a:cubicBezTo>
                  <a:pt x="5640974" y="1476520"/>
                  <a:pt x="5678275" y="1461854"/>
                  <a:pt x="5649068" y="1461676"/>
                </a:cubicBezTo>
                <a:cubicBezTo>
                  <a:pt x="5614218" y="1463443"/>
                  <a:pt x="5608578" y="1443299"/>
                  <a:pt x="5588902" y="1469647"/>
                </a:cubicBezTo>
                <a:cubicBezTo>
                  <a:pt x="5550386" y="1464321"/>
                  <a:pt x="5546573" y="1476049"/>
                  <a:pt x="5498090" y="1483173"/>
                </a:cubicBezTo>
                <a:cubicBezTo>
                  <a:pt x="5475226" y="1477314"/>
                  <a:pt x="5459293" y="1480930"/>
                  <a:pt x="5444641" y="1487602"/>
                </a:cubicBezTo>
                <a:cubicBezTo>
                  <a:pt x="5395328" y="1487320"/>
                  <a:pt x="5353572" y="1498007"/>
                  <a:pt x="5299812" y="1503362"/>
                </a:cubicBezTo>
                <a:cubicBezTo>
                  <a:pt x="5238326" y="1497756"/>
                  <a:pt x="5303225" y="1514963"/>
                  <a:pt x="5245752" y="1520612"/>
                </a:cubicBezTo>
                <a:cubicBezTo>
                  <a:pt x="5190753" y="1507732"/>
                  <a:pt x="5205712" y="1518627"/>
                  <a:pt x="5177807" y="1526802"/>
                </a:cubicBezTo>
                <a:lnTo>
                  <a:pt x="5113910" y="1533205"/>
                </a:lnTo>
                <a:lnTo>
                  <a:pt x="5059484" y="1546802"/>
                </a:lnTo>
                <a:lnTo>
                  <a:pt x="5038524" y="1545675"/>
                </a:lnTo>
                <a:lnTo>
                  <a:pt x="5026564" y="1545376"/>
                </a:lnTo>
                <a:cubicBezTo>
                  <a:pt x="5006873" y="1544046"/>
                  <a:pt x="4987701" y="1552900"/>
                  <a:pt x="4969433" y="1550865"/>
                </a:cubicBezTo>
                <a:cubicBezTo>
                  <a:pt x="4943627" y="1555066"/>
                  <a:pt x="4892754" y="1568818"/>
                  <a:pt x="4871726" y="1570584"/>
                </a:cubicBezTo>
                <a:cubicBezTo>
                  <a:pt x="4863638" y="1570310"/>
                  <a:pt x="4846771" y="1559566"/>
                  <a:pt x="4843267" y="1561459"/>
                </a:cubicBezTo>
                <a:lnTo>
                  <a:pt x="4821058" y="1553078"/>
                </a:lnTo>
                <a:lnTo>
                  <a:pt x="4791466" y="1561324"/>
                </a:lnTo>
                <a:lnTo>
                  <a:pt x="4784247" y="1562342"/>
                </a:lnTo>
                <a:cubicBezTo>
                  <a:pt x="4770593" y="1574121"/>
                  <a:pt x="4776816" y="1558072"/>
                  <a:pt x="4739309" y="1553948"/>
                </a:cubicBezTo>
                <a:cubicBezTo>
                  <a:pt x="4684311" y="1578213"/>
                  <a:pt x="4712803" y="1566697"/>
                  <a:pt x="4697562" y="1551206"/>
                </a:cubicBezTo>
                <a:lnTo>
                  <a:pt x="4650737" y="1537381"/>
                </a:lnTo>
                <a:cubicBezTo>
                  <a:pt x="4628208" y="1530633"/>
                  <a:pt x="4609654" y="1567617"/>
                  <a:pt x="4583150" y="1529064"/>
                </a:cubicBezTo>
                <a:cubicBezTo>
                  <a:pt x="4575879" y="1527088"/>
                  <a:pt x="4527005" y="1532552"/>
                  <a:pt x="4521734" y="1529359"/>
                </a:cubicBezTo>
                <a:cubicBezTo>
                  <a:pt x="4457980" y="1517590"/>
                  <a:pt x="4465052" y="1532003"/>
                  <a:pt x="4382398" y="1534108"/>
                </a:cubicBezTo>
                <a:cubicBezTo>
                  <a:pt x="4347480" y="1506889"/>
                  <a:pt x="4310783" y="1494709"/>
                  <a:pt x="4221826" y="1500972"/>
                </a:cubicBezTo>
                <a:cubicBezTo>
                  <a:pt x="4174471" y="1526598"/>
                  <a:pt x="4136675" y="1542031"/>
                  <a:pt x="4096601" y="1521563"/>
                </a:cubicBezTo>
                <a:cubicBezTo>
                  <a:pt x="4015086" y="1550501"/>
                  <a:pt x="3986123" y="1519347"/>
                  <a:pt x="4002441" y="1528912"/>
                </a:cubicBezTo>
                <a:cubicBezTo>
                  <a:pt x="3967120" y="1539744"/>
                  <a:pt x="3931774" y="1526729"/>
                  <a:pt x="3833906" y="1516637"/>
                </a:cubicBezTo>
                <a:cubicBezTo>
                  <a:pt x="3781438" y="1538249"/>
                  <a:pt x="3822855" y="1526006"/>
                  <a:pt x="3763845" y="1501782"/>
                </a:cubicBezTo>
                <a:cubicBezTo>
                  <a:pt x="3734533" y="1525292"/>
                  <a:pt x="3677359" y="1524487"/>
                  <a:pt x="3673583" y="1501471"/>
                </a:cubicBezTo>
                <a:cubicBezTo>
                  <a:pt x="3663687" y="1502855"/>
                  <a:pt x="3650245" y="1528777"/>
                  <a:pt x="3640771" y="1531025"/>
                </a:cubicBezTo>
                <a:lnTo>
                  <a:pt x="3576170" y="1516288"/>
                </a:lnTo>
                <a:lnTo>
                  <a:pt x="3540258" y="1516976"/>
                </a:lnTo>
                <a:lnTo>
                  <a:pt x="3522853" y="1538044"/>
                </a:lnTo>
                <a:lnTo>
                  <a:pt x="3480929" y="1526739"/>
                </a:lnTo>
                <a:cubicBezTo>
                  <a:pt x="3469671" y="1527693"/>
                  <a:pt x="3444273" y="1543724"/>
                  <a:pt x="3430805" y="1542521"/>
                </a:cubicBezTo>
                <a:cubicBezTo>
                  <a:pt x="3386352" y="1529947"/>
                  <a:pt x="3347457" y="1537200"/>
                  <a:pt x="3292707" y="1520490"/>
                </a:cubicBezTo>
                <a:cubicBezTo>
                  <a:pt x="3271897" y="1516147"/>
                  <a:pt x="3203347" y="1513732"/>
                  <a:pt x="3187872" y="1519991"/>
                </a:cubicBezTo>
                <a:cubicBezTo>
                  <a:pt x="3173062" y="1520872"/>
                  <a:pt x="3157325" y="1517771"/>
                  <a:pt x="3148026" y="1524777"/>
                </a:cubicBezTo>
                <a:cubicBezTo>
                  <a:pt x="3133878" y="1533085"/>
                  <a:pt x="3089156" y="1517485"/>
                  <a:pt x="3092394" y="1528115"/>
                </a:cubicBezTo>
                <a:cubicBezTo>
                  <a:pt x="3060512" y="1517374"/>
                  <a:pt x="3025593" y="1534558"/>
                  <a:pt x="2994200" y="1537857"/>
                </a:cubicBezTo>
                <a:cubicBezTo>
                  <a:pt x="2969798" y="1527501"/>
                  <a:pt x="2927999" y="1544636"/>
                  <a:pt x="2862301" y="1544250"/>
                </a:cubicBezTo>
                <a:cubicBezTo>
                  <a:pt x="2835658" y="1532340"/>
                  <a:pt x="2818008" y="1544135"/>
                  <a:pt x="2766335" y="1527662"/>
                </a:cubicBezTo>
                <a:cubicBezTo>
                  <a:pt x="2764004" y="1529036"/>
                  <a:pt x="2761142" y="1530285"/>
                  <a:pt x="2757836" y="1531371"/>
                </a:cubicBezTo>
                <a:cubicBezTo>
                  <a:pt x="2738633" y="1537675"/>
                  <a:pt x="2708957" y="1537188"/>
                  <a:pt x="2691555" y="1530283"/>
                </a:cubicBezTo>
                <a:cubicBezTo>
                  <a:pt x="2608810" y="1507878"/>
                  <a:pt x="2611304" y="1510787"/>
                  <a:pt x="2539383" y="1504835"/>
                </a:cubicBezTo>
                <a:cubicBezTo>
                  <a:pt x="2457862" y="1500384"/>
                  <a:pt x="2478670" y="1542474"/>
                  <a:pt x="2378036" y="1520645"/>
                </a:cubicBezTo>
                <a:cubicBezTo>
                  <a:pt x="2366529" y="1528574"/>
                  <a:pt x="2341629" y="1515421"/>
                  <a:pt x="2320049" y="1511019"/>
                </a:cubicBezTo>
                <a:cubicBezTo>
                  <a:pt x="2280399" y="1509467"/>
                  <a:pt x="2278267" y="1522148"/>
                  <a:pt x="2238909" y="1508888"/>
                </a:cubicBezTo>
                <a:cubicBezTo>
                  <a:pt x="2245444" y="1520095"/>
                  <a:pt x="2163364" y="1519472"/>
                  <a:pt x="2181031" y="1531361"/>
                </a:cubicBezTo>
                <a:cubicBezTo>
                  <a:pt x="2154585" y="1540861"/>
                  <a:pt x="2138796" y="1516056"/>
                  <a:pt x="2112613" y="1524245"/>
                </a:cubicBezTo>
                <a:cubicBezTo>
                  <a:pt x="2083537" y="1525655"/>
                  <a:pt x="2078233" y="1524725"/>
                  <a:pt x="2046221" y="1523212"/>
                </a:cubicBezTo>
                <a:cubicBezTo>
                  <a:pt x="2007296" y="1523373"/>
                  <a:pt x="2032394" y="1491187"/>
                  <a:pt x="2001057" y="1516449"/>
                </a:cubicBezTo>
                <a:cubicBezTo>
                  <a:pt x="1960724" y="1509398"/>
                  <a:pt x="1976058" y="1528820"/>
                  <a:pt x="1920184" y="1533676"/>
                </a:cubicBezTo>
                <a:cubicBezTo>
                  <a:pt x="1897238" y="1526813"/>
                  <a:pt x="1877505" y="1527174"/>
                  <a:pt x="1835994" y="1527678"/>
                </a:cubicBezTo>
                <a:cubicBezTo>
                  <a:pt x="1794483" y="1528182"/>
                  <a:pt x="1726077" y="1533693"/>
                  <a:pt x="1671119" y="1536701"/>
                </a:cubicBezTo>
                <a:cubicBezTo>
                  <a:pt x="1605663" y="1528324"/>
                  <a:pt x="1630763" y="1553523"/>
                  <a:pt x="1565556" y="1556503"/>
                </a:cubicBezTo>
                <a:cubicBezTo>
                  <a:pt x="1501959" y="1539013"/>
                  <a:pt x="1462468" y="1572800"/>
                  <a:pt x="1407755" y="1571444"/>
                </a:cubicBezTo>
                <a:cubicBezTo>
                  <a:pt x="1319286" y="1555448"/>
                  <a:pt x="1429251" y="1585263"/>
                  <a:pt x="1291872" y="1579471"/>
                </a:cubicBezTo>
                <a:cubicBezTo>
                  <a:pt x="1284192" y="1576816"/>
                  <a:pt x="1243590" y="1599390"/>
                  <a:pt x="1245251" y="1603018"/>
                </a:cubicBezTo>
                <a:cubicBezTo>
                  <a:pt x="1236562" y="1601891"/>
                  <a:pt x="1184091" y="1586977"/>
                  <a:pt x="1181938" y="1592789"/>
                </a:cubicBezTo>
                <a:cubicBezTo>
                  <a:pt x="1138153" y="1593474"/>
                  <a:pt x="1130439" y="1578153"/>
                  <a:pt x="1091432" y="1571003"/>
                </a:cubicBezTo>
                <a:cubicBezTo>
                  <a:pt x="1007000" y="1580980"/>
                  <a:pt x="1001377" y="1557850"/>
                  <a:pt x="940355" y="1560638"/>
                </a:cubicBezTo>
                <a:cubicBezTo>
                  <a:pt x="891367" y="1572083"/>
                  <a:pt x="924846" y="1558773"/>
                  <a:pt x="868264" y="1566392"/>
                </a:cubicBezTo>
                <a:cubicBezTo>
                  <a:pt x="848640" y="1547574"/>
                  <a:pt x="814997" y="1568391"/>
                  <a:pt x="792765" y="1563102"/>
                </a:cubicBezTo>
                <a:cubicBezTo>
                  <a:pt x="758082" y="1585102"/>
                  <a:pt x="689950" y="1563038"/>
                  <a:pt x="653153" y="1563516"/>
                </a:cubicBezTo>
                <a:cubicBezTo>
                  <a:pt x="591300" y="1567692"/>
                  <a:pt x="576686" y="1582565"/>
                  <a:pt x="541933" y="1561051"/>
                </a:cubicBezTo>
                <a:cubicBezTo>
                  <a:pt x="537775" y="1570056"/>
                  <a:pt x="508236" y="1570304"/>
                  <a:pt x="472797" y="1568904"/>
                </a:cubicBezTo>
                <a:cubicBezTo>
                  <a:pt x="458898" y="1573560"/>
                  <a:pt x="425270" y="1567476"/>
                  <a:pt x="396059" y="1560970"/>
                </a:cubicBezTo>
                <a:cubicBezTo>
                  <a:pt x="431016" y="1548467"/>
                  <a:pt x="332180" y="1575204"/>
                  <a:pt x="336819" y="1560892"/>
                </a:cubicBezTo>
                <a:cubicBezTo>
                  <a:pt x="292157" y="1552383"/>
                  <a:pt x="263346" y="1557575"/>
                  <a:pt x="267163" y="1531913"/>
                </a:cubicBezTo>
                <a:cubicBezTo>
                  <a:pt x="253228" y="1516946"/>
                  <a:pt x="198100" y="1540864"/>
                  <a:pt x="196644" y="1524565"/>
                </a:cubicBezTo>
                <a:cubicBezTo>
                  <a:pt x="172602" y="1535342"/>
                  <a:pt x="127394" y="1518578"/>
                  <a:pt x="86819" y="1519517"/>
                </a:cubicBezTo>
                <a:cubicBezTo>
                  <a:pt x="78537" y="1512257"/>
                  <a:pt x="69224" y="1512723"/>
                  <a:pt x="53369" y="1516853"/>
                </a:cubicBezTo>
                <a:cubicBezTo>
                  <a:pt x="37131" y="1517503"/>
                  <a:pt x="19976" y="1516838"/>
                  <a:pt x="2359" y="1515247"/>
                </a:cubicBezTo>
                <a:lnTo>
                  <a:pt x="0" y="151493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CC6A1-0FA1-A318-61D2-74591C232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118473"/>
            <a:ext cx="8924392" cy="1037867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Times New Roman"/>
                <a:cs typeface="Times New Roman"/>
              </a:rPr>
              <a:t> Influence on the public: 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B24A3A03-2C4E-45B5-B388-FAD638CDF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548" y="66226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1CE33-9C88-3B33-4DF5-2B41CC694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1711" y="2152176"/>
            <a:ext cx="7650168" cy="404116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ourier New" panose="020B0604020202020204" pitchFamily="34" charset="0"/>
              <a:buChar char="o"/>
            </a:pPr>
            <a:endParaRPr lang="en-GB" sz="20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For society to prepare for climate emergencies there must be a positive </a:t>
            </a:r>
            <a:r>
              <a:rPr lang="en-GB" sz="2000">
                <a:latin typeface="Times New Roman"/>
                <a:cs typeface="Times New Roman"/>
              </a:rPr>
              <a:t>relationship between the ecological systems (Boon </a:t>
            </a:r>
            <a:r>
              <a:rPr lang="en-GB" sz="2000" i="1" dirty="0">
                <a:latin typeface="Times New Roman"/>
                <a:cs typeface="Times New Roman"/>
              </a:rPr>
              <a:t>et al</a:t>
            </a:r>
            <a:r>
              <a:rPr lang="en-GB" sz="2000" dirty="0">
                <a:latin typeface="Times New Roman"/>
                <a:cs typeface="Times New Roman"/>
              </a:rPr>
              <a:t>. 2012, pp.391-392).</a:t>
            </a:r>
            <a:endParaRPr lang="en-US" sz="2000">
              <a:latin typeface="Times New Roman"/>
              <a:cs typeface="Times New Roman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r>
              <a:rPr lang="en-GB" sz="2000" dirty="0">
                <a:latin typeface="Times New Roman"/>
                <a:cs typeface="Times New Roman"/>
              </a:rPr>
              <a:t>Strong links between microsystem and the mesosystem are key to creating sustainable community responses to climate change (Boon </a:t>
            </a:r>
            <a:r>
              <a:rPr lang="en-GB" sz="2000" i="1" dirty="0">
                <a:latin typeface="Times New Roman"/>
                <a:cs typeface="Times New Roman"/>
              </a:rPr>
              <a:t>et al.</a:t>
            </a:r>
            <a:r>
              <a:rPr lang="en-GB" sz="2000" dirty="0">
                <a:latin typeface="Times New Roman"/>
                <a:cs typeface="Times New Roman"/>
              </a:rPr>
              <a:t> 2012, p.392).</a:t>
            </a:r>
            <a:endParaRPr lang="en-US" sz="20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>
                <a:latin typeface="Times New Roman"/>
                <a:cs typeface="Times New Roman"/>
              </a:rPr>
              <a:t>Extreme disruption increases awareness and governmental pressure but decreases public support and weakened the movement (Feinberg, Willer and </a:t>
            </a:r>
            <a:r>
              <a:rPr lang="en-GB" sz="2000" err="1">
                <a:latin typeface="Times New Roman"/>
                <a:cs typeface="Times New Roman"/>
              </a:rPr>
              <a:t>Kovacheff</a:t>
            </a:r>
            <a:r>
              <a:rPr lang="en-GB" sz="2000" dirty="0">
                <a:latin typeface="Times New Roman"/>
                <a:cs typeface="Times New Roman"/>
              </a:rPr>
              <a:t>, 2020, pp.1-2).</a:t>
            </a:r>
            <a:endParaRPr lang="en-GB" sz="2000"/>
          </a:p>
          <a:p>
            <a:pPr marL="0" indent="0">
              <a:buNone/>
            </a:pPr>
            <a:endParaRPr lang="en-GB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10045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12E0A-C371-D209-4073-06CBE1E40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Influence of the public on XR: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9A6F4-A9AF-AE43-545A-12EE125EA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17" y="3026623"/>
            <a:ext cx="6494008" cy="466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700">
                <a:latin typeface="Times New Roman"/>
                <a:cs typeface="Times New Roman"/>
              </a:rPr>
              <a:t>Periodically move away from public disruption and focusing on targeting politicians instead (Extinction Rebellion, 2022b, np). </a:t>
            </a:r>
            <a:endParaRPr lang="en-US" sz="1700"/>
          </a:p>
          <a:p>
            <a:pPr>
              <a:buFont typeface="Courier New" panose="020B0604020202020204" pitchFamily="34" charset="0"/>
              <a:buChar char="o"/>
            </a:pPr>
            <a:r>
              <a:rPr lang="en-GB" sz="1700">
                <a:latin typeface="Times New Roman"/>
                <a:cs typeface="Times New Roman"/>
              </a:rPr>
              <a:t>Acknowledging the influence of covid, the cost-of-living crisis, housing crisis, individual helplessness and the </a:t>
            </a:r>
            <a:r>
              <a:rPr lang="en-GB" sz="1700" dirty="0">
                <a:latin typeface="Times New Roman"/>
                <a:cs typeface="Times New Roman"/>
              </a:rPr>
              <a:t>need to focus on survival (Extinction Rebellion, 2025, np).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700" dirty="0">
                <a:latin typeface="Times New Roman"/>
                <a:cs typeface="Times New Roman"/>
              </a:rPr>
              <a:t>Focus on community empowerment, cultural momentum and improving public relations and knowledge of XR (Extinction Rebellion, 2025,np).</a:t>
            </a:r>
          </a:p>
          <a:p>
            <a:pPr marL="0" indent="0">
              <a:buNone/>
            </a:pPr>
            <a:endParaRPr lang="en-GB" sz="1700" dirty="0">
              <a:highlight>
                <a:srgbClr val="FFFF00"/>
              </a:highlight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7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700">
              <a:latin typeface="Aptos" panose="020B0004020202020204"/>
              <a:cs typeface="Times New Roman"/>
            </a:endParaRPr>
          </a:p>
        </p:txBody>
      </p:sp>
      <p:pic>
        <p:nvPicPr>
          <p:cNvPr id="4" name="Picture 3" descr="In 2019 we demanded change. In 2020 we begin building the alternative ...">
            <a:extLst>
              <a:ext uri="{FF2B5EF4-FFF2-40B4-BE49-F238E27FC236}">
                <a16:creationId xmlns:a16="http://schemas.microsoft.com/office/drawing/2014/main" id="{FC07B6EB-D56F-AD30-F0FE-5C755CC43A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56" r="-154" b="228"/>
          <a:stretch/>
        </p:blipFill>
        <p:spPr>
          <a:xfrm>
            <a:off x="6719367" y="2663950"/>
            <a:ext cx="4788505" cy="279784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1DCE95-AD01-4D5C-2551-85D9F734B10F}"/>
              </a:ext>
            </a:extLst>
          </p:cNvPr>
          <p:cNvSpPr txBox="1"/>
          <p:nvPr/>
        </p:nvSpPr>
        <p:spPr>
          <a:xfrm>
            <a:off x="6697733" y="1952183"/>
            <a:ext cx="479316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latin typeface="Times New Roman"/>
                <a:cs typeface="Times New Roman"/>
              </a:rPr>
              <a:t>Image 4: In 2019 we demanded change. In 2020 we begin building the alternative.</a:t>
            </a:r>
            <a:endParaRPr lang="en-US" i="1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3E73B1-F872-70DE-982C-8FE5C65DA384}"/>
              </a:ext>
            </a:extLst>
          </p:cNvPr>
          <p:cNvSpPr txBox="1"/>
          <p:nvPr/>
        </p:nvSpPr>
        <p:spPr>
          <a:xfrm>
            <a:off x="6554889" y="5570862"/>
            <a:ext cx="407895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(Extinction Rebellion, 2020, np).</a:t>
            </a:r>
          </a:p>
        </p:txBody>
      </p:sp>
    </p:spTree>
    <p:extLst>
      <p:ext uri="{BB962C8B-B14F-4D97-AF65-F5344CB8AC3E}">
        <p14:creationId xmlns:p14="http://schemas.microsoft.com/office/powerpoint/2010/main" val="428863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2325" y="643467"/>
            <a:ext cx="10407351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A40C8-8A5D-DF18-CF9E-207413244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576" y="975815"/>
            <a:ext cx="9614848" cy="1126780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Times New Roman"/>
                <a:cs typeface="Times New Roman"/>
              </a:rPr>
              <a:t>Governmental Influence: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419766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07967-7C57-B9B7-6404-566DABDB3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310" y="2918128"/>
            <a:ext cx="8273380" cy="305330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The climate emergency was discussed in the house of commons, supported mainly by left wing politicians and the labour government (Hil, 2020, p.60). 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Government declared an Environment and Climate Emergency due to pressure from XR, resulting in other countries and local authorities following (Extinction Rebellion, 2025,np).</a:t>
            </a:r>
            <a:endParaRPr lang="en-US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The climate emergency had not been discussed within parliament before, highlighting XR influence on the macro and </a:t>
            </a:r>
            <a:r>
              <a:rPr lang="en-GB" sz="1800" err="1">
                <a:latin typeface="Times New Roman"/>
                <a:cs typeface="Times New Roman"/>
              </a:rPr>
              <a:t>exosystem</a:t>
            </a:r>
            <a:r>
              <a:rPr lang="en-GB" sz="1800" dirty="0">
                <a:latin typeface="Times New Roman"/>
                <a:cs typeface="Times New Roman"/>
              </a:rPr>
              <a:t> (Hil, 2020, p.60).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Influence has been minimal (Hil, 2020, p.61). 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Slight indication in willingness to support climate friendly policy (</a:t>
            </a:r>
            <a:r>
              <a:rPr lang="en-GB" sz="1800" err="1">
                <a:latin typeface="Times New Roman"/>
                <a:cs typeface="Times New Roman"/>
              </a:rPr>
              <a:t>Kountouris</a:t>
            </a:r>
            <a:r>
              <a:rPr lang="en-GB" sz="1800" dirty="0">
                <a:latin typeface="Times New Roman"/>
                <a:cs typeface="Times New Roman"/>
              </a:rPr>
              <a:t> and Williams, 2023, pp.7-8).</a:t>
            </a:r>
          </a:p>
          <a:p>
            <a:pPr>
              <a:buFont typeface="Courier New" panose="020B0604020202020204" pitchFamily="34" charset="0"/>
              <a:buChar char="o"/>
            </a:pPr>
            <a:endParaRPr lang="en-GB"/>
          </a:p>
          <a:p>
            <a:pPr>
              <a:buFont typeface="Courier New" panose="020B0604020202020204" pitchFamily="34" charset="0"/>
              <a:buChar char="o"/>
            </a:pPr>
            <a:endParaRPr lang="en-GB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68838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2325" y="643467"/>
            <a:ext cx="10407351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00D60-E160-BBEB-FBB8-21B2DB79F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576" y="975815"/>
            <a:ext cx="9614848" cy="1126780"/>
          </a:xfrm>
        </p:spPr>
        <p:txBody>
          <a:bodyPr>
            <a:normAutofit/>
          </a:bodyPr>
          <a:lstStyle/>
          <a:p>
            <a:pPr algn="ctr">
              <a:spcBef>
                <a:spcPts val="1000"/>
              </a:spcBef>
            </a:pPr>
            <a:r>
              <a:rPr lang="en-GB" dirty="0">
                <a:latin typeface="Times New Roman"/>
                <a:cs typeface="Times New Roman"/>
              </a:rPr>
              <a:t>Policy Influence on XR.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419766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5D4E3-2FF5-9929-726C-766AA8E15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528" y="1714390"/>
            <a:ext cx="9333553" cy="47319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1" dirty="0">
                <a:latin typeface="Times New Roman"/>
                <a:cs typeface="Times New Roman"/>
              </a:rPr>
              <a:t>Police, Crime, Sentencing and Courts Act </a:t>
            </a:r>
            <a:r>
              <a:rPr lang="en-GB" sz="2000" b="1" dirty="0">
                <a:latin typeface="Times New Roman"/>
                <a:cs typeface="Times New Roman"/>
              </a:rPr>
              <a:t>2022 (PCSCA 2022): 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Aims to keep the public safe and able to go about their day without interference.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Offers further policing powers to ensure the publics rights to freedom are upheld regarding protests.</a:t>
            </a:r>
          </a:p>
          <a:p>
            <a:pPr marL="0" indent="0">
              <a:buNone/>
            </a:pPr>
            <a:r>
              <a:rPr lang="en-GB" sz="1800" b="1" dirty="0">
                <a:latin typeface="Times New Roman"/>
                <a:cs typeface="Times New Roman"/>
              </a:rPr>
              <a:t>Measures added within the act to reduce disruption and harm to the public: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Increases penalties.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Increases the range of situations where police can impose conditions to protests (noise volume, </a:t>
            </a:r>
            <a:r>
              <a:rPr lang="en-GB" sz="1800">
                <a:latin typeface="Times New Roman"/>
                <a:cs typeface="Times New Roman"/>
              </a:rPr>
              <a:t>start and end times).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Public Space Protection Orders (essential services such as schools).</a:t>
            </a:r>
          </a:p>
          <a:p>
            <a:pPr marL="0" indent="0">
              <a:buNone/>
            </a:pPr>
            <a:r>
              <a:rPr lang="en-GB" sz="1800" dirty="0">
                <a:latin typeface="Times New Roman"/>
                <a:cs typeface="Times New Roman"/>
              </a:rPr>
              <a:t>(GOV.UK, 2022, np;</a:t>
            </a:r>
            <a:r>
              <a:rPr lang="en-GB" sz="1800" i="1" dirty="0">
                <a:latin typeface="Times New Roman"/>
                <a:cs typeface="Times New Roman"/>
              </a:rPr>
              <a:t> Police, Crime, Sentencing and Courts Act</a:t>
            </a:r>
            <a:r>
              <a:rPr lang="en-GB" sz="1800" dirty="0">
                <a:latin typeface="Times New Roman"/>
                <a:cs typeface="Times New Roman"/>
              </a:rPr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13030207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2325" y="643467"/>
            <a:ext cx="10407351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206A6A-39D7-4D04-89DA-733F9D0D5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576" y="975815"/>
            <a:ext cx="9614848" cy="112678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/>
                <a:cs typeface="Times New Roman"/>
              </a:rPr>
              <a:t>Policy Influence on XR:</a:t>
            </a:r>
            <a:endParaRPr lang="en-GB">
              <a:latin typeface="Times New Roman"/>
              <a:cs typeface="Times New Roman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419766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109CE-82D6-1F14-3CB8-6A2B4694A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615" y="2421172"/>
            <a:ext cx="9212075" cy="355025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 i="1" dirty="0">
                <a:latin typeface="Times New Roman"/>
                <a:cs typeface="Times New Roman"/>
              </a:rPr>
              <a:t>Public Order Act</a:t>
            </a:r>
            <a:r>
              <a:rPr lang="en-GB" sz="1600" b="1" dirty="0">
                <a:latin typeface="Times New Roman"/>
                <a:cs typeface="Times New Roman"/>
              </a:rPr>
              <a:t> 2023 (POA 2023):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>
                <a:latin typeface="Times New Roman"/>
                <a:cs typeface="Times New Roman"/>
              </a:rPr>
              <a:t>Offers police increased powers in controlling protests to balancing the right to protest and the right of the </a:t>
            </a:r>
            <a:r>
              <a:rPr lang="en-GB" sz="1600" dirty="0">
                <a:latin typeface="Times New Roman"/>
                <a:cs typeface="Times New Roman"/>
              </a:rPr>
              <a:t>public.</a:t>
            </a:r>
          </a:p>
          <a:p>
            <a:pPr marL="0" indent="0">
              <a:buNone/>
            </a:pPr>
            <a:r>
              <a:rPr lang="en-GB" sz="1600" b="1" dirty="0">
                <a:latin typeface="Times New Roman"/>
                <a:cs typeface="Times New Roman"/>
              </a:rPr>
              <a:t>Measures added within the act to reduce disruption and harm to the public: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latin typeface="Times New Roman"/>
                <a:cs typeface="Times New Roman"/>
              </a:rPr>
              <a:t>Locking on (attaching oneself to others, objects and land).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latin typeface="Times New Roman"/>
                <a:cs typeface="Times New Roman"/>
              </a:rPr>
              <a:t>Obstructing major transport works.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>
                <a:latin typeface="Times New Roman"/>
                <a:cs typeface="Times New Roman"/>
              </a:rPr>
              <a:t>Interference with national infrastructure (trainlines, airports, fuel stations).</a:t>
            </a:r>
          </a:p>
          <a:p>
            <a:pPr marL="0" indent="0">
              <a:buNone/>
            </a:pPr>
            <a:r>
              <a:rPr lang="en-GB" sz="1600" dirty="0">
                <a:latin typeface="Times New Roman"/>
                <a:cs typeface="Times New Roman"/>
              </a:rPr>
              <a:t>(GOV.UK, 2023,np; </a:t>
            </a:r>
            <a:r>
              <a:rPr lang="en-GB" sz="1600" i="1" dirty="0">
                <a:latin typeface="Times New Roman"/>
                <a:cs typeface="Times New Roman"/>
              </a:rPr>
              <a:t>Public Order Act</a:t>
            </a:r>
            <a:r>
              <a:rPr lang="en-GB" sz="1600" dirty="0">
                <a:latin typeface="Times New Roman"/>
                <a:cs typeface="Times New Roman"/>
              </a:rPr>
              <a:t>, 2023).</a:t>
            </a:r>
          </a:p>
        </p:txBody>
      </p:sp>
    </p:spTree>
    <p:extLst>
      <p:ext uri="{BB962C8B-B14F-4D97-AF65-F5344CB8AC3E}">
        <p14:creationId xmlns:p14="http://schemas.microsoft.com/office/powerpoint/2010/main" val="3610350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10905066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DCBC5-A701-73EA-6E35-64F34645E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059116"/>
            <a:ext cx="8924392" cy="933486"/>
          </a:xfrm>
        </p:spPr>
        <p:txBody>
          <a:bodyPr>
            <a:normAutofit/>
          </a:bodyPr>
          <a:lstStyle/>
          <a:p>
            <a:pPr algn="ctr"/>
            <a:r>
              <a:rPr lang="en-GB" i="1" dirty="0">
                <a:latin typeface="Times New Roman"/>
                <a:cs typeface="Times New Roman"/>
              </a:rPr>
              <a:t>POA </a:t>
            </a:r>
            <a:r>
              <a:rPr lang="en-GB" dirty="0">
                <a:latin typeface="Times New Roman"/>
                <a:cs typeface="Times New Roman"/>
              </a:rPr>
              <a:t>2023</a:t>
            </a:r>
            <a:r>
              <a:rPr lang="en-GB" i="1" dirty="0">
                <a:latin typeface="Times New Roman"/>
                <a:cs typeface="Times New Roman"/>
              </a:rPr>
              <a:t> </a:t>
            </a:r>
            <a:r>
              <a:rPr lang="en-GB" dirty="0">
                <a:latin typeface="Times New Roman"/>
                <a:cs typeface="Times New Roman"/>
              </a:rPr>
              <a:t>and</a:t>
            </a:r>
            <a:r>
              <a:rPr lang="en-GB" i="1" dirty="0">
                <a:latin typeface="Times New Roman"/>
                <a:cs typeface="Times New Roman"/>
              </a:rPr>
              <a:t> PCSCA </a:t>
            </a:r>
            <a:r>
              <a:rPr lang="en-GB" dirty="0">
                <a:latin typeface="Times New Roman"/>
                <a:cs typeface="Times New Roman"/>
              </a:rPr>
              <a:t>2022:</a:t>
            </a:r>
            <a:endParaRPr lang="en-GB">
              <a:latin typeface="Times New Roman"/>
              <a:cs typeface="Times New Roman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5418161" y="351736"/>
            <a:ext cx="1352113" cy="40780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3E8D0-20AF-A3E4-2F7A-40B10CC3D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117" y="2292176"/>
            <a:ext cx="9002249" cy="40803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Had disproportionate effects on the city of London by blocking roads and public transport, preventing people from going to work and distrupting emergency services  </a:t>
            </a:r>
            <a:r>
              <a:rPr lang="en-GB" sz="1800" dirty="0">
                <a:latin typeface="Times New Roman"/>
                <a:cs typeface="Times New Roman"/>
              </a:rPr>
              <a:t>(GOV.UK, 2022, np).</a:t>
            </a:r>
            <a:endParaRPr lang="en-US" sz="18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latin typeface="Times New Roman"/>
                <a:cs typeface="Times New Roman"/>
              </a:rPr>
              <a:t>Government  want to create a culture that supports the 'suppression of resistance' (Extinction Rebellion, 2023, p.10).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Several human rights organisations argue these laws are a violation </a:t>
            </a:r>
            <a:r>
              <a:rPr lang="en-GB" sz="1800" dirty="0">
                <a:latin typeface="Times New Roman"/>
                <a:cs typeface="Times New Roman"/>
              </a:rPr>
              <a:t>of the </a:t>
            </a:r>
            <a:r>
              <a:rPr lang="en-GB" sz="1800" i="1">
                <a:latin typeface="Times New Roman"/>
                <a:cs typeface="Times New Roman"/>
              </a:rPr>
              <a:t>Human Rights Act</a:t>
            </a:r>
            <a:r>
              <a:rPr lang="en-GB" sz="1800" dirty="0">
                <a:latin typeface="Times New Roman"/>
                <a:cs typeface="Times New Roman"/>
              </a:rPr>
              <a:t> </a:t>
            </a:r>
            <a:r>
              <a:rPr lang="en-GB" sz="1800">
                <a:latin typeface="Times New Roman"/>
                <a:cs typeface="Times New Roman"/>
              </a:rPr>
              <a:t>1998 and the European Conventions for Human Rights (</a:t>
            </a:r>
            <a:r>
              <a:rPr lang="en-GB" sz="1800" err="1">
                <a:latin typeface="Times New Roman"/>
                <a:cs typeface="Times New Roman"/>
              </a:rPr>
              <a:t>l.liberty</a:t>
            </a:r>
            <a:r>
              <a:rPr lang="en-GB" sz="1800" dirty="0">
                <a:latin typeface="Times New Roman"/>
                <a:cs typeface="Times New Roman"/>
              </a:rPr>
              <a:t>, 2022, pp.1-8, Feldman, 2023, p.181; Amnesty International, 2024,np).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>
                <a:latin typeface="Times New Roman"/>
                <a:cs typeface="Times New Roman"/>
              </a:rPr>
              <a:t>Urge the public to take a stand against these laws, highlighting the state has little power </a:t>
            </a:r>
            <a:r>
              <a:rPr lang="en-GB" sz="1800" dirty="0">
                <a:latin typeface="Times New Roman"/>
                <a:cs typeface="Times New Roman"/>
              </a:rPr>
              <a:t>in comparison to the 'power of many in unity' (Extinction Rebellion, 2023, p.10).</a:t>
            </a:r>
          </a:p>
          <a:p>
            <a:pPr>
              <a:buFont typeface="Courier New" panose="020B0604020202020204" pitchFamily="34" charset="0"/>
              <a:buChar char="o"/>
            </a:pPr>
            <a:endParaRPr lang="en-GB" sz="17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7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7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41829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F202F-A660-3683-C548-939E4956A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Conclusion: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8732D-7DF6-45E5-C605-3F0A2926B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43" y="2419231"/>
            <a:ext cx="5566357" cy="4878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600">
                <a:latin typeface="Times New Roman"/>
                <a:cs typeface="Times New Roman"/>
              </a:rPr>
              <a:t>XR influences individuals, public, local authorities and the government (Hil, 2020, p.2; Stuart, Gunderson and Petersen, 2020, pp. 434- 436; Extinction Rebellion, 2025b, np).   </a:t>
            </a:r>
            <a:endParaRPr lang="en-US" sz="16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>
                <a:latin typeface="Times New Roman"/>
                <a:cs typeface="Times New Roman"/>
              </a:rPr>
              <a:t>Positive influence has been minimal with an increase in public dislike (Hil, 2020, p.61; Scheuch</a:t>
            </a:r>
            <a:r>
              <a:rPr lang="en-GB" sz="1600" i="1">
                <a:latin typeface="Times New Roman"/>
                <a:cs typeface="Times New Roman"/>
              </a:rPr>
              <a:t> et </a:t>
            </a:r>
            <a:r>
              <a:rPr lang="en-GB" sz="1600" i="1" dirty="0">
                <a:latin typeface="Times New Roman"/>
                <a:cs typeface="Times New Roman"/>
              </a:rPr>
              <a:t>al.</a:t>
            </a:r>
            <a:r>
              <a:rPr lang="en-GB" sz="1600" dirty="0">
                <a:latin typeface="Times New Roman"/>
                <a:cs typeface="Times New Roman"/>
              </a:rPr>
              <a:t> 2024, p.2).</a:t>
            </a:r>
            <a:endParaRPr lang="en-US" sz="16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>
                <a:latin typeface="Times New Roman"/>
                <a:cs typeface="Times New Roman"/>
              </a:rPr>
              <a:t>The PCSCA 2022 and the POA 2023 decreases the protesting powers XR has, highlighting the tensions between activist ideology and societal structures (GOV.UK, 2022, np; GOV.UK, 2023,np).</a:t>
            </a:r>
            <a:endParaRPr lang="en-US" sz="16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>
                <a:latin typeface="Times New Roman"/>
                <a:cs typeface="Times New Roman"/>
              </a:rPr>
              <a:t>Highlights the dual impact of activist groups and the public and the need for the ecological systems to be positively influencing eachother for the greater benefit of a social movement (Boon </a:t>
            </a:r>
            <a:r>
              <a:rPr lang="en-GB" sz="1600" i="1">
                <a:latin typeface="Times New Roman"/>
                <a:cs typeface="Times New Roman"/>
              </a:rPr>
              <a:t>et al.</a:t>
            </a:r>
            <a:r>
              <a:rPr lang="en-GB" sz="1600">
                <a:latin typeface="Times New Roman"/>
                <a:cs typeface="Times New Roman"/>
              </a:rPr>
              <a:t> 2012, p.392). </a:t>
            </a:r>
            <a:endParaRPr lang="en-US" sz="160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300" dirty="0">
              <a:latin typeface="Times New Roman"/>
              <a:cs typeface="Times New Roman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300"/>
          </a:p>
        </p:txBody>
      </p:sp>
      <p:pic>
        <p:nvPicPr>
          <p:cNvPr id="5" name="Picture 4" descr="Buildng strong communities">
            <a:extLst>
              <a:ext uri="{FF2B5EF4-FFF2-40B4-BE49-F238E27FC236}">
                <a16:creationId xmlns:a16="http://schemas.microsoft.com/office/drawing/2014/main" id="{F4558865-8C4B-7C13-58E6-C1E3D5F75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758" y="2414310"/>
            <a:ext cx="4788505" cy="2501993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0AC9ED-D68E-413B-09CC-93DD1AF1295B}"/>
              </a:ext>
            </a:extLst>
          </p:cNvPr>
          <p:cNvSpPr txBox="1"/>
          <p:nvPr/>
        </p:nvSpPr>
        <p:spPr>
          <a:xfrm>
            <a:off x="6936399" y="1943275"/>
            <a:ext cx="549611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>
                <a:latin typeface="Times New Roman"/>
                <a:cs typeface="Times New Roman"/>
              </a:rPr>
              <a:t>Image 5: The importance of building strong communities.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9317A5-B506-9D63-3637-C3D0B0317A12}"/>
              </a:ext>
            </a:extLst>
          </p:cNvPr>
          <p:cNvSpPr txBox="1"/>
          <p:nvPr/>
        </p:nvSpPr>
        <p:spPr>
          <a:xfrm>
            <a:off x="6969616" y="5023644"/>
            <a:ext cx="340890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(Americana Steeples, 2025, np).</a:t>
            </a:r>
          </a:p>
        </p:txBody>
      </p:sp>
    </p:spTree>
    <p:extLst>
      <p:ext uri="{BB962C8B-B14F-4D97-AF65-F5344CB8AC3E}">
        <p14:creationId xmlns:p14="http://schemas.microsoft.com/office/powerpoint/2010/main" val="163892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7EF80-14D7-1FC0-88D4-3F8513F0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2647-9319-EEB2-DDE0-2FC19E2125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400" dirty="0">
                <a:latin typeface="Times New Roman"/>
                <a:cs typeface="Times New Roman"/>
              </a:rPr>
              <a:t>Americana Steeples. (2025) The importance of building strong communities. Available at: </a:t>
            </a:r>
            <a:r>
              <a:rPr lang="en-US" sz="1400" dirty="0">
                <a:latin typeface="Times New Roman"/>
                <a:ea typeface="+mn-lt"/>
                <a:cs typeface="+mn-lt"/>
                <a:hlinkClick r:id="rId2"/>
              </a:rPr>
              <a:t>The importance of building strong communities</a:t>
            </a:r>
            <a:r>
              <a:rPr lang="en-US" sz="1400" dirty="0">
                <a:latin typeface="Times New Roman"/>
                <a:ea typeface="+mn-lt"/>
                <a:cs typeface="+mn-lt"/>
              </a:rPr>
              <a:t> (Accessed:3/03/2025).</a:t>
            </a:r>
            <a:endParaRPr lang="en-US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dirty="0">
                <a:latin typeface="Times New Roman"/>
                <a:cs typeface="Times New Roman"/>
              </a:rPr>
              <a:t>Amnesty International. (2024) </a:t>
            </a:r>
            <a:r>
              <a:rPr lang="en-GB" sz="1400" i="1" dirty="0">
                <a:latin typeface="Times New Roman"/>
                <a:cs typeface="Times New Roman"/>
              </a:rPr>
              <a:t>Protect The Protest: Protest is a Human Right. </a:t>
            </a:r>
            <a:r>
              <a:rPr lang="en-GB" sz="1400" dirty="0">
                <a:latin typeface="Times New Roman"/>
                <a:cs typeface="Times New Roman"/>
              </a:rPr>
              <a:t>Available at: </a:t>
            </a:r>
            <a:r>
              <a:rPr lang="en-GB" sz="1400" dirty="0">
                <a:latin typeface="Times New Roman"/>
                <a:cs typeface="Times New Roman"/>
                <a:hlinkClick r:id="rId3"/>
              </a:rPr>
              <a:t>Protest is a Human Right</a:t>
            </a:r>
            <a:r>
              <a:rPr lang="en-GB" sz="1400" dirty="0">
                <a:latin typeface="Times New Roman"/>
                <a:cs typeface="Times New Roman"/>
              </a:rPr>
              <a:t> (Accessed: 23/02/2025).</a:t>
            </a:r>
            <a:r>
              <a:rPr lang="en-US" sz="1400" dirty="0">
                <a:latin typeface="Times New Roman"/>
                <a:cs typeface="Times New Roman"/>
              </a:rPr>
              <a:t> </a:t>
            </a:r>
            <a:endParaRPr lang="en-GB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dirty="0">
                <a:latin typeface="Times New Roman"/>
                <a:ea typeface="+mn-lt"/>
                <a:cs typeface="+mn-lt"/>
              </a:rPr>
              <a:t>Bell, K. and Bevan, G. (2021) 'Beyond inclusion? Perceptions of the extent to which Extinction Rebellion speaks to, and for, Black, Asian and Minority Ethnic (BAME) and working-class communities', </a:t>
            </a:r>
            <a:r>
              <a:rPr lang="en-GB" sz="1400" i="1" dirty="0">
                <a:latin typeface="Times New Roman"/>
                <a:ea typeface="+mn-lt"/>
                <a:cs typeface="+mn-lt"/>
              </a:rPr>
              <a:t>Local environment</a:t>
            </a:r>
            <a:r>
              <a:rPr lang="en-GB" sz="1400" dirty="0">
                <a:latin typeface="Times New Roman"/>
                <a:ea typeface="+mn-lt"/>
                <a:cs typeface="+mn-lt"/>
              </a:rPr>
              <a:t>, </a:t>
            </a:r>
            <a:r>
              <a:rPr lang="en-GB" sz="1400" i="1" dirty="0">
                <a:latin typeface="Times New Roman"/>
                <a:ea typeface="+mn-lt"/>
                <a:cs typeface="+mn-lt"/>
              </a:rPr>
              <a:t>26</a:t>
            </a:r>
            <a:r>
              <a:rPr lang="en-GB" sz="1400" dirty="0">
                <a:latin typeface="Times New Roman"/>
                <a:ea typeface="+mn-lt"/>
                <a:cs typeface="+mn-lt"/>
              </a:rPr>
              <a:t>(10), pp.1205-1220. DOI: 10.1080/13549839.2021.1970728.</a:t>
            </a:r>
            <a:r>
              <a:rPr lang="en-US" sz="1400" dirty="0">
                <a:latin typeface="Times New Roman"/>
                <a:ea typeface="+mn-lt"/>
                <a:cs typeface="+mn-lt"/>
              </a:rPr>
              <a:t> </a:t>
            </a:r>
            <a:endParaRPr lang="en-GB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dirty="0">
                <a:latin typeface="Times New Roman"/>
                <a:ea typeface="+mn-lt"/>
                <a:cs typeface="+mn-lt"/>
              </a:rPr>
              <a:t>Boon, H., Cottrell, A., King, D., Stevenson, R. and Millar, J. (2012) 'Bronfenbrenner’s bioecological theory for modelling community resilience to natural disasters', </a:t>
            </a:r>
            <a:r>
              <a:rPr lang="en-GB" sz="1400" i="1" dirty="0">
                <a:latin typeface="Times New Roman"/>
                <a:ea typeface="+mn-lt"/>
                <a:cs typeface="+mn-lt"/>
              </a:rPr>
              <a:t>Natural hazards</a:t>
            </a:r>
            <a:r>
              <a:rPr lang="en-GB" sz="1400" dirty="0">
                <a:latin typeface="Times New Roman"/>
                <a:ea typeface="+mn-lt"/>
                <a:cs typeface="+mn-lt"/>
              </a:rPr>
              <a:t>, 60, pp.381-408. DOI: 10.1007/s11069-011-0021-4.</a:t>
            </a:r>
            <a:endParaRPr lang="en-GB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dirty="0">
                <a:latin typeface="Times New Roman"/>
                <a:ea typeface="+mn-lt"/>
                <a:cs typeface="+mn-lt"/>
              </a:rPr>
              <a:t>Bronfenbrenner, U. (1977) 'Toward an experimental ecology of human development', </a:t>
            </a:r>
            <a:r>
              <a:rPr lang="en-GB" sz="1400" i="1" dirty="0">
                <a:latin typeface="Times New Roman"/>
                <a:ea typeface="+mn-lt"/>
                <a:cs typeface="+mn-lt"/>
              </a:rPr>
              <a:t>American psychologist</a:t>
            </a:r>
            <a:r>
              <a:rPr lang="en-GB" sz="1400" dirty="0">
                <a:latin typeface="Times New Roman"/>
                <a:ea typeface="+mn-lt"/>
                <a:cs typeface="+mn-lt"/>
              </a:rPr>
              <a:t>, 32(7), pp.513-531. </a:t>
            </a:r>
            <a:r>
              <a:rPr lang="en-GB" sz="1400">
                <a:latin typeface="Times New Roman"/>
                <a:ea typeface="+mn-lt"/>
                <a:cs typeface="+mn-lt"/>
              </a:rPr>
              <a:t>DOI: 10.1037/0003-066X.32.7.513. </a:t>
            </a:r>
            <a:endParaRPr lang="en-GB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>
                <a:latin typeface="Times New Roman"/>
                <a:cs typeface="Times New Roman"/>
              </a:rPr>
              <a:t>Extinction Rebellion. (2020)</a:t>
            </a:r>
            <a:r>
              <a:rPr lang="en-GB" sz="1400" i="1">
                <a:latin typeface="Times New Roman"/>
                <a:cs typeface="Times New Roman"/>
              </a:rPr>
              <a:t> In 2019 we demanded change. In 2020 we begin building the alternative.</a:t>
            </a:r>
            <a:r>
              <a:rPr lang="en-GB" sz="1400">
                <a:latin typeface="Times New Roman"/>
                <a:cs typeface="Times New Roman"/>
              </a:rPr>
              <a:t> Available at: </a:t>
            </a:r>
            <a:r>
              <a:rPr lang="en-GB" sz="1400" dirty="0">
                <a:latin typeface="Times New Roman"/>
                <a:cs typeface="Times New Roman"/>
                <a:hlinkClick r:id="rId4"/>
              </a:rPr>
              <a:t>In 2019 we demanded change. In 2020 we begin building the alternative. - Extinction Rebellion UK</a:t>
            </a:r>
            <a:r>
              <a:rPr lang="en-GB" sz="1400">
                <a:latin typeface="Times New Roman"/>
                <a:cs typeface="Times New Roman"/>
              </a:rPr>
              <a:t> (Accessed: 24/02/2025). </a:t>
            </a:r>
            <a:r>
              <a:rPr lang="en-US" sz="1400" dirty="0">
                <a:latin typeface="Times New Roman"/>
                <a:cs typeface="Times New Roman"/>
              </a:rPr>
              <a:t> </a:t>
            </a:r>
          </a:p>
          <a:p>
            <a:pPr marL="0" indent="0">
              <a:buNone/>
            </a:pPr>
            <a:r>
              <a:rPr lang="en-US" sz="1400">
                <a:latin typeface="Times New Roman"/>
                <a:cs typeface="Times New Roman"/>
              </a:rPr>
              <a:t>Extinction Rebellion. (2022a) </a:t>
            </a:r>
            <a:r>
              <a:rPr lang="en-US" sz="1400" i="1">
                <a:latin typeface="Times New Roman"/>
                <a:cs typeface="Times New Roman"/>
              </a:rPr>
              <a:t>BREAKING: Extinction Rebellion drop huge banner off Tower Bridge on eve of Rebellion in London.</a:t>
            </a:r>
            <a:r>
              <a:rPr lang="en-US" sz="1400" dirty="0">
                <a:latin typeface="Times New Roman"/>
                <a:cs typeface="Times New Roman"/>
              </a:rPr>
              <a:t> </a:t>
            </a:r>
            <a:r>
              <a:rPr lang="en-US" sz="1400">
                <a:latin typeface="Times New Roman"/>
                <a:cs typeface="Times New Roman"/>
              </a:rPr>
              <a:t>Available at: </a:t>
            </a:r>
            <a:r>
              <a:rPr lang="en-US" sz="1400" dirty="0">
                <a:latin typeface="Times New Roman"/>
                <a:cs typeface="Times New Roman"/>
                <a:hlinkClick r:id="rId5"/>
              </a:rPr>
              <a:t>BREAKING: Extinction Rebellion drop huge banner off Tower Bridge on eve of Rebellion in London - Extinction Rebellion UK</a:t>
            </a:r>
            <a:r>
              <a:rPr lang="en-US" sz="1400">
                <a:latin typeface="Times New Roman"/>
                <a:cs typeface="Times New Roman"/>
              </a:rPr>
              <a:t> (Accessed: 19/02/2025). </a:t>
            </a:r>
            <a:endParaRPr lang="en-US" sz="1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>
                <a:latin typeface="Times New Roman"/>
                <a:cs typeface="Times New Roman"/>
              </a:rPr>
              <a:t>Extinction Rebellion. (2022b) </a:t>
            </a:r>
            <a:r>
              <a:rPr lang="en-GB" sz="1400" i="1">
                <a:latin typeface="Times New Roman"/>
                <a:cs typeface="Times New Roman"/>
              </a:rPr>
              <a:t>We Quit. </a:t>
            </a:r>
            <a:r>
              <a:rPr lang="en-GB" sz="1400">
                <a:latin typeface="Times New Roman"/>
                <a:cs typeface="Times New Roman"/>
              </a:rPr>
              <a:t>Available at: </a:t>
            </a:r>
            <a:r>
              <a:rPr lang="en-GB" sz="1400" dirty="0">
                <a:latin typeface="Times New Roman"/>
                <a:cs typeface="Times New Roman"/>
                <a:hlinkClick r:id="rId6"/>
              </a:rPr>
              <a:t>WE QUIT - Extinction Rebellion UK</a:t>
            </a:r>
            <a:r>
              <a:rPr lang="en-GB" sz="1400">
                <a:latin typeface="Times New Roman"/>
                <a:cs typeface="Times New Roman"/>
              </a:rPr>
              <a:t> (Accessed: 24/02/2025). </a:t>
            </a:r>
            <a:r>
              <a:rPr lang="en-US" sz="1400" dirty="0">
                <a:latin typeface="Times New Roman"/>
                <a:cs typeface="Times New Roman"/>
              </a:rPr>
              <a:t> </a:t>
            </a:r>
            <a:endParaRPr lang="en-US" sz="1400"/>
          </a:p>
          <a:p>
            <a:pPr marL="0" indent="0">
              <a:buNone/>
            </a:pPr>
            <a:endParaRPr lang="en-US" sz="1600" dirty="0">
              <a:latin typeface="Times New Roman"/>
              <a:cs typeface="Times New Roman"/>
            </a:endParaRPr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798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C70AC-B27A-B6FF-5256-E971F47C1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374" y="124929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latin typeface="Times New Roman"/>
                <a:ea typeface="+mn-lt"/>
                <a:cs typeface="+mn-lt"/>
              </a:rPr>
              <a:t>Extinction Rebellion. (2023) </a:t>
            </a:r>
            <a:r>
              <a:rPr lang="en-GB" sz="1600" i="1" dirty="0">
                <a:latin typeface="Times New Roman"/>
                <a:ea typeface="+mn-lt"/>
                <a:cs typeface="+mn-lt"/>
              </a:rPr>
              <a:t>Here Comes Everyone: Extinction Rebellion </a:t>
            </a:r>
            <a:r>
              <a:rPr lang="en-GB" sz="1600" i="1" err="1">
                <a:latin typeface="Times New Roman"/>
                <a:ea typeface="+mn-lt"/>
                <a:cs typeface="+mn-lt"/>
              </a:rPr>
              <a:t>Stratergy</a:t>
            </a:r>
            <a:r>
              <a:rPr lang="en-GB" sz="1600" i="1" dirty="0">
                <a:latin typeface="Times New Roman"/>
                <a:ea typeface="+mn-lt"/>
                <a:cs typeface="+mn-lt"/>
              </a:rPr>
              <a:t> 2023-2024.</a:t>
            </a:r>
            <a:r>
              <a:rPr lang="en-GB" sz="1600" dirty="0">
                <a:latin typeface="Times New Roman"/>
                <a:ea typeface="+mn-lt"/>
                <a:cs typeface="+mn-lt"/>
              </a:rPr>
              <a:t> Available at: </a:t>
            </a:r>
            <a:r>
              <a:rPr lang="en-GB" sz="1600" dirty="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2"/>
              </a:rPr>
              <a:t>https://docs.google.com/document/d/1CJ__ipKQyGcwIevVuPjCClcYuCQU2XySr3jhjU0efV0/edit#heading=h.6j28mhpbt371</a:t>
            </a:r>
            <a:r>
              <a:rPr lang="en-GB" sz="1600" dirty="0">
                <a:latin typeface="Times New Roman"/>
                <a:ea typeface="+mn-lt"/>
                <a:cs typeface="+mn-lt"/>
              </a:rPr>
              <a:t> (Accessed: 24/02/2025).</a:t>
            </a:r>
            <a:r>
              <a:rPr lang="en-US" sz="1600" dirty="0">
                <a:latin typeface="Times New Roman"/>
                <a:ea typeface="+mn-lt"/>
                <a:cs typeface="+mn-lt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Extinction Rebellion. (2024a) </a:t>
            </a:r>
            <a:r>
              <a:rPr lang="en-GB" sz="16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About.</a:t>
            </a: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 Available at: </a:t>
            </a: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  <a:hlinkClick r:id="rId3"/>
              </a:rPr>
              <a:t>About - Extinction Rebellion UK</a:t>
            </a: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 (Accessed:28/02/2025).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latin typeface="Times New Roman"/>
                <a:ea typeface="+mn-lt"/>
                <a:cs typeface="+mn-lt"/>
              </a:rPr>
              <a:t>Extinction Rebellion. (2025b) </a:t>
            </a:r>
            <a:r>
              <a:rPr lang="en-GB" sz="1600" i="1" dirty="0">
                <a:latin typeface="Times New Roman"/>
                <a:ea typeface="+mn-lt"/>
                <a:cs typeface="+mn-lt"/>
              </a:rPr>
              <a:t>Strategy 2025-26. </a:t>
            </a:r>
            <a:r>
              <a:rPr lang="en-GB" sz="1600" dirty="0">
                <a:latin typeface="Times New Roman"/>
                <a:ea typeface="+mn-lt"/>
                <a:cs typeface="+mn-lt"/>
              </a:rPr>
              <a:t>Available at: </a:t>
            </a:r>
            <a:r>
              <a:rPr lang="en-GB" sz="1600" dirty="0">
                <a:solidFill>
                  <a:srgbClr val="467886"/>
                </a:solidFill>
                <a:latin typeface="Times New Roman"/>
                <a:ea typeface="+mn-lt"/>
                <a:cs typeface="+mn-lt"/>
                <a:hlinkClick r:id="rId4"/>
              </a:rPr>
              <a:t>The Strategy | Rebel Toolkit</a:t>
            </a:r>
            <a:r>
              <a:rPr lang="en-GB" sz="1600" dirty="0">
                <a:latin typeface="Times New Roman"/>
                <a:ea typeface="+mn-lt"/>
                <a:cs typeface="+mn-lt"/>
              </a:rPr>
              <a:t> (Accessed: 24/02/2025). </a:t>
            </a:r>
            <a:r>
              <a:rPr lang="en-US" sz="1600" dirty="0">
                <a:latin typeface="Times New Roman"/>
                <a:ea typeface="+mn-lt"/>
                <a:cs typeface="+mn-lt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latin typeface="Times New Roman"/>
                <a:ea typeface="+mn-lt"/>
                <a:cs typeface="+mn-lt"/>
              </a:rPr>
              <a:t>Feinberg, M., Willer, R. and </a:t>
            </a:r>
            <a:r>
              <a:rPr lang="en-GB" sz="1600" err="1">
                <a:latin typeface="Times New Roman"/>
                <a:ea typeface="+mn-lt"/>
                <a:cs typeface="+mn-lt"/>
              </a:rPr>
              <a:t>Kovacheff</a:t>
            </a:r>
            <a:r>
              <a:rPr lang="en-GB" sz="1600" dirty="0">
                <a:latin typeface="Times New Roman"/>
                <a:ea typeface="+mn-lt"/>
                <a:cs typeface="+mn-lt"/>
              </a:rPr>
              <a:t>, C. (2020) 'The activist’s dilemma: Extreme protest actions reduce popular support for social movements', </a:t>
            </a:r>
            <a:r>
              <a:rPr lang="en-GB" sz="1600" i="1" dirty="0">
                <a:latin typeface="Times New Roman"/>
                <a:ea typeface="+mn-lt"/>
                <a:cs typeface="+mn-lt"/>
              </a:rPr>
              <a:t>Journal of personality and social psychology</a:t>
            </a:r>
            <a:r>
              <a:rPr lang="en-GB" sz="1600" dirty="0">
                <a:latin typeface="Times New Roman"/>
                <a:ea typeface="+mn-lt"/>
                <a:cs typeface="+mn-lt"/>
              </a:rPr>
              <a:t>, 119(5), pp.1-26. DOI: 10.1037/pspi0000230.</a:t>
            </a:r>
            <a:r>
              <a:rPr lang="en-US" sz="1600" dirty="0">
                <a:latin typeface="Times New Roman"/>
                <a:ea typeface="+mn-lt"/>
                <a:cs typeface="+mn-lt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latin typeface="Times New Roman"/>
                <a:cs typeface="Times New Roman"/>
              </a:rPr>
              <a:t>Feldman, D. (2023) ‘The growing complexity of a human right to assemble and protest peacefully in the United Kingdom’, </a:t>
            </a:r>
            <a:r>
              <a:rPr lang="en-GB" sz="1600" i="1" dirty="0">
                <a:latin typeface="Times New Roman"/>
                <a:cs typeface="Times New Roman"/>
              </a:rPr>
              <a:t>Victoria U. Wellington L. Rev.,</a:t>
            </a:r>
            <a:r>
              <a:rPr lang="en-GB" sz="1600" dirty="0">
                <a:latin typeface="Times New Roman"/>
                <a:cs typeface="Times New Roman"/>
              </a:rPr>
              <a:t> 54, pp.155-182. Available at: </a:t>
            </a:r>
            <a:r>
              <a:rPr lang="en-GB" sz="1600" dirty="0">
                <a:latin typeface="Times New Roman"/>
                <a:cs typeface="Times New Roman"/>
                <a:hlinkClick r:id="rId5"/>
              </a:rPr>
              <a:t>The Growing Complexity of a Human Right to Assemble and Protest Peacefully in the United Kingdom Issue in Honour of Professor ATH Smith 54 Victoria University of Wellington Law Review 2023</a:t>
            </a:r>
            <a:r>
              <a:rPr lang="en-GB" sz="1600" dirty="0">
                <a:latin typeface="Times New Roman"/>
                <a:cs typeface="Times New Roman"/>
              </a:rPr>
              <a:t> (Accessed: 23/02/2025).</a:t>
            </a:r>
          </a:p>
          <a:p>
            <a:pPr marL="0" indent="0">
              <a:buNone/>
            </a:pPr>
            <a:r>
              <a:rPr lang="en-GB" sz="1600" dirty="0">
                <a:latin typeface="Times New Roman"/>
                <a:cs typeface="Times New Roman"/>
              </a:rPr>
              <a:t>GOV.UK. (2022) </a:t>
            </a:r>
            <a:r>
              <a:rPr lang="en-GB" sz="1600" i="1" dirty="0">
                <a:latin typeface="Times New Roman"/>
                <a:cs typeface="Times New Roman"/>
              </a:rPr>
              <a:t>Protest powers: Police, Crime, Sentencing and Courts Act 2022 factsheet. </a:t>
            </a:r>
            <a:r>
              <a:rPr lang="en-GB" sz="1600" dirty="0">
                <a:latin typeface="Times New Roman"/>
                <a:cs typeface="Times New Roman"/>
              </a:rPr>
              <a:t>Available at:</a:t>
            </a:r>
            <a:r>
              <a:rPr lang="en-GB" sz="1600" i="1" dirty="0">
                <a:latin typeface="Times New Roman"/>
                <a:cs typeface="Times New Roman"/>
              </a:rPr>
              <a:t> </a:t>
            </a:r>
            <a:r>
              <a:rPr lang="en-GB" sz="1600" dirty="0">
                <a:latin typeface="Times New Roman"/>
                <a:cs typeface="Times New Roman"/>
                <a:hlinkClick r:id="rId6"/>
              </a:rPr>
              <a:t>Protest powers: Police, Crime, Sentencing and Courts Act 2022 factsheet - GOV.UK</a:t>
            </a:r>
            <a:r>
              <a:rPr lang="en-GB" sz="1600" dirty="0">
                <a:latin typeface="Times New Roman"/>
                <a:cs typeface="Times New Roman"/>
              </a:rPr>
              <a:t> (Accessed: 22/02/2025).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GOV.UK. (2023) </a:t>
            </a:r>
            <a:r>
              <a:rPr lang="en-GB" sz="1600" i="1">
                <a:latin typeface="Times New Roman"/>
                <a:cs typeface="Times New Roman"/>
              </a:rPr>
              <a:t>Public Order Bill: European Convention of Human Rights memorandum. Available at: </a:t>
            </a:r>
            <a:r>
              <a:rPr lang="en-GB" sz="1600" dirty="0">
                <a:latin typeface="Times New Roman"/>
                <a:cs typeface="Times New Roman"/>
                <a:hlinkClick r:id="rId7"/>
              </a:rPr>
              <a:t>Public Order Bill: European Convention on Human Rights memorandum - GOV.UK</a:t>
            </a:r>
            <a:r>
              <a:rPr lang="en-GB" sz="1600">
                <a:latin typeface="Times New Roman"/>
                <a:cs typeface="Times New Roman"/>
              </a:rPr>
              <a:t> (Accessed: 22/02/2025).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Hil, H. (2020) </a:t>
            </a:r>
            <a:r>
              <a:rPr lang="en-GB" sz="1600" i="1">
                <a:latin typeface="Times New Roman"/>
                <a:cs typeface="Times New Roman"/>
              </a:rPr>
              <a:t>The Climate Emergency: Extinction Rebellion’s influence on agenda-setting and climate change frames in parliamentary debates in the U.K. </a:t>
            </a:r>
            <a:r>
              <a:rPr lang="en-GB" sz="1600">
                <a:latin typeface="Times New Roman"/>
                <a:cs typeface="Times New Roman"/>
              </a:rPr>
              <a:t>Master Thesis. Leiden University. Available at : </a:t>
            </a:r>
            <a:r>
              <a:rPr lang="en-GB" sz="1600" dirty="0">
                <a:latin typeface="Times New Roman"/>
                <a:cs typeface="Times New Roman"/>
                <a:hlinkClick r:id="rId8"/>
              </a:rPr>
              <a:t>studenttheses.universiteitleiden.nl/access/item%3A3158805/view#page=86.00</a:t>
            </a:r>
            <a:r>
              <a:rPr lang="en-GB" sz="1600">
                <a:latin typeface="Times New Roman"/>
                <a:cs typeface="Times New Roman"/>
              </a:rPr>
              <a:t> (Accessed:24/02/2025). </a:t>
            </a:r>
          </a:p>
          <a:p>
            <a:pPr marL="0" indent="0">
              <a:buNone/>
            </a:pPr>
            <a:r>
              <a:rPr lang="en-US" sz="1600">
                <a:latin typeface="Times New Roman"/>
                <a:cs typeface="Times New Roman"/>
              </a:rPr>
              <a:t>Huttunen, J. (2024) 'The Extinction Rebellion and going beyond politics: can deliberation be the answer in climate mitigation?', </a:t>
            </a:r>
            <a:r>
              <a:rPr lang="en-US" sz="1600" i="1">
                <a:latin typeface="Times New Roman"/>
                <a:cs typeface="Times New Roman"/>
              </a:rPr>
              <a:t>Fennia-International Journal of Geography</a:t>
            </a:r>
            <a:r>
              <a:rPr lang="en-US" sz="1600">
                <a:latin typeface="Times New Roman"/>
                <a:cs typeface="Times New Roman"/>
              </a:rPr>
              <a:t>, 202(1), pp.163-168. DOI: 10.11143/fennia.142467. </a:t>
            </a:r>
            <a:endParaRPr lang="en-GB" sz="16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22222"/>
                </a:solidFill>
                <a:latin typeface="Times New Roman"/>
                <a:cs typeface="Times New Roman"/>
              </a:rPr>
              <a:t>Kountouris, Y. and Williams, E. (2023) 'Do protests influence environmental attitudes? Evidence from Extinction Rebellion', </a:t>
            </a:r>
            <a:r>
              <a:rPr lang="en-GB" sz="1600" i="1">
                <a:solidFill>
                  <a:srgbClr val="222222"/>
                </a:solidFill>
                <a:latin typeface="Times New Roman"/>
                <a:cs typeface="Times New Roman"/>
              </a:rPr>
              <a:t>Environmental Research Communications</a:t>
            </a:r>
            <a:r>
              <a:rPr lang="en-GB" sz="1600">
                <a:solidFill>
                  <a:srgbClr val="222222"/>
                </a:solidFill>
                <a:latin typeface="Times New Roman"/>
                <a:cs typeface="Times New Roman"/>
              </a:rPr>
              <a:t>, </a:t>
            </a:r>
            <a:r>
              <a:rPr lang="en-GB" sz="1600" i="1">
                <a:solidFill>
                  <a:srgbClr val="222222"/>
                </a:solidFill>
                <a:latin typeface="Times New Roman"/>
                <a:cs typeface="Times New Roman"/>
              </a:rPr>
              <a:t>5</a:t>
            </a:r>
            <a:r>
              <a:rPr lang="en-GB" sz="1600">
                <a:solidFill>
                  <a:srgbClr val="222222"/>
                </a:solidFill>
                <a:latin typeface="Times New Roman"/>
                <a:cs typeface="Times New Roman"/>
              </a:rPr>
              <a:t>(1), pp.1-16. DOI: 10.1088/2515-7620/ac9aeb.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  <a:endParaRPr lang="en-US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084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918EF-79DB-8075-A319-7DFDC5724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896" y="-17324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Times New Roman"/>
                <a:cs typeface="Times New Roman"/>
              </a:rPr>
              <a:t>l.liberty</a:t>
            </a:r>
            <a:r>
              <a:rPr lang="en-GB" sz="1600">
                <a:solidFill>
                  <a:srgbClr val="222222"/>
                </a:solidFill>
                <a:latin typeface="Times New Roman"/>
                <a:cs typeface="Times New Roman"/>
              </a:rPr>
              <a:t>. (2022) </a:t>
            </a:r>
            <a:r>
              <a:rPr lang="en-GB" sz="1600" i="1">
                <a:solidFill>
                  <a:srgbClr val="222222"/>
                </a:solidFill>
                <a:latin typeface="Times New Roman"/>
                <a:cs typeface="Times New Roman"/>
              </a:rPr>
              <a:t>Joint Briefing for House of Lords Ahead of Report Stage of the Police, Crime, Sentencing and Courts Bill. </a:t>
            </a:r>
            <a:r>
              <a:rPr lang="en-GB" sz="1600">
                <a:solidFill>
                  <a:srgbClr val="222222"/>
                </a:solidFill>
                <a:latin typeface="Times New Roman"/>
                <a:cs typeface="Times New Roman"/>
              </a:rPr>
              <a:t>Available at: </a:t>
            </a:r>
            <a:r>
              <a:rPr lang="en-GB" sz="1600" dirty="0">
                <a:solidFill>
                  <a:srgbClr val="222222"/>
                </a:solidFill>
                <a:latin typeface="Times New Roman"/>
                <a:cs typeface="Times New Roman"/>
                <a:hlinkClick r:id="rId2"/>
              </a:rPr>
              <a:t>libertyhumanrights.org.uk/wp-content/uploads/2019/03/Joint-briefing-on-Part-3-of-the-PCSC-Bill-Report-Stage-HoL-Jan-2022.pdf</a:t>
            </a:r>
            <a:r>
              <a:rPr lang="en-GB" sz="1600">
                <a:solidFill>
                  <a:srgbClr val="222222"/>
                </a:solidFill>
                <a:latin typeface="Times New Roman"/>
                <a:cs typeface="Times New Roman"/>
              </a:rPr>
              <a:t> (Accessed: 20/02/2025).</a:t>
            </a:r>
            <a:r>
              <a:rPr lang="en-US" sz="1600" dirty="0">
                <a:solidFill>
                  <a:srgbClr val="222222"/>
                </a:solidFill>
                <a:latin typeface="Times New Roman"/>
                <a:cs typeface="Times New Roman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Parkes, I., Thomas-Walters, L., </a:t>
            </a:r>
            <a:r>
              <a:rPr lang="en-GB" sz="1600" err="1">
                <a:latin typeface="Times New Roman"/>
                <a:cs typeface="Times New Roman"/>
              </a:rPr>
              <a:t>Sabherwal</a:t>
            </a:r>
            <a:r>
              <a:rPr lang="en-GB" sz="1600">
                <a:latin typeface="Times New Roman"/>
                <a:cs typeface="Times New Roman"/>
              </a:rPr>
              <a:t>, A., O'Dell, D. and Shreedhar, G. (2023) 'Social identification predicts behavioural engagement with environmental activist movements, but does not moderate the collective climate action intention-behaviour gap,</a:t>
            </a:r>
            <a:r>
              <a:rPr lang="en-GB" sz="1600" i="1">
                <a:latin typeface="Times New Roman"/>
                <a:cs typeface="Times New Roman"/>
              </a:rPr>
              <a:t> OSF,</a:t>
            </a:r>
            <a:r>
              <a:rPr lang="en-GB" sz="1600">
                <a:latin typeface="Times New Roman"/>
                <a:cs typeface="Times New Roman"/>
              </a:rPr>
              <a:t> pp.1-28. DOI:10.31235/osf.io/4ksgw.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i="1" dirty="0">
                <a:latin typeface="Times New Roman"/>
                <a:cs typeface="Times New Roman"/>
              </a:rPr>
              <a:t>Police, Crime, Sentencing and Courts Act 2022, c.32.</a:t>
            </a:r>
            <a:r>
              <a:rPr lang="en-GB" sz="1600" dirty="0">
                <a:latin typeface="Times New Roman"/>
                <a:cs typeface="Times New Roman"/>
              </a:rPr>
              <a:t> Available at: </a:t>
            </a:r>
            <a:r>
              <a:rPr lang="en-GB" sz="1600" dirty="0">
                <a:latin typeface="Times New Roman"/>
                <a:cs typeface="Times New Roman"/>
                <a:hlinkClick r:id="rId3"/>
              </a:rPr>
              <a:t>Police, Crime, Sentencing and Courts Act 2022</a:t>
            </a:r>
            <a:r>
              <a:rPr lang="en-GB" sz="1600" dirty="0">
                <a:latin typeface="Times New Roman"/>
                <a:cs typeface="Times New Roman"/>
              </a:rPr>
              <a:t> (Accessed: 22/02/2025). </a:t>
            </a:r>
          </a:p>
          <a:p>
            <a:pPr marL="0" indent="0">
              <a:buNone/>
            </a:pPr>
            <a:r>
              <a:rPr lang="en-GB" sz="1600" i="1" dirty="0">
                <a:latin typeface="Times New Roman"/>
                <a:cs typeface="Times New Roman"/>
              </a:rPr>
              <a:t>Public Order Act 2023, c.15.</a:t>
            </a:r>
            <a:r>
              <a:rPr lang="en-GB" sz="1600" dirty="0">
                <a:latin typeface="Times New Roman"/>
                <a:cs typeface="Times New Roman"/>
              </a:rPr>
              <a:t> Available at: </a:t>
            </a:r>
            <a:r>
              <a:rPr lang="en-GB" sz="1600" dirty="0">
                <a:latin typeface="Times New Roman"/>
                <a:cs typeface="Times New Roman"/>
                <a:hlinkClick r:id="rId4"/>
              </a:rPr>
              <a:t>Public Order Act 2023</a:t>
            </a:r>
            <a:r>
              <a:rPr lang="en-GB" sz="1600" dirty="0">
                <a:latin typeface="Times New Roman"/>
                <a:cs typeface="Times New Roman"/>
              </a:rPr>
              <a:t> (Accessed: 22/02/2025).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Scheuch, E., Ortiz, M., Shreedhar, G. and Thomas-Walters, L. (2024) 'The power of protest in the media: examining portrayals of climate activism in UK news'</a:t>
            </a:r>
            <a:r>
              <a:rPr lang="en-GB" sz="16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, Humanities and Social Sciences Communications,</a:t>
            </a: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 11(1), pp.1-12. DOI: /10.1057/s41599-024-02688-0 1.</a:t>
            </a:r>
            <a:r>
              <a:rPr lang="en-GB" sz="1600" dirty="0">
                <a:latin typeface="Times New Roman"/>
                <a:ea typeface="+mn-lt"/>
                <a:cs typeface="+mn-lt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Times New Roman"/>
                <a:cs typeface="Times New Roman"/>
              </a:rPr>
              <a:t>SimplyPsychology</a:t>
            </a:r>
            <a:r>
              <a:rPr lang="en-GB" sz="1600" dirty="0">
                <a:solidFill>
                  <a:srgbClr val="222222"/>
                </a:solidFill>
                <a:latin typeface="Times New Roman"/>
                <a:cs typeface="Times New Roman"/>
              </a:rPr>
              <a:t>. (2024)</a:t>
            </a:r>
            <a:r>
              <a:rPr lang="en-GB" sz="1600" i="1" dirty="0">
                <a:solidFill>
                  <a:srgbClr val="222222"/>
                </a:solidFill>
                <a:latin typeface="Times New Roman"/>
                <a:cs typeface="Times New Roman"/>
              </a:rPr>
              <a:t> Bronfenbrenner’s Ecological Systems Theory. </a:t>
            </a:r>
            <a:r>
              <a:rPr lang="en-GB" sz="1600" dirty="0">
                <a:solidFill>
                  <a:srgbClr val="222222"/>
                </a:solidFill>
                <a:latin typeface="Times New Roman"/>
                <a:cs typeface="Times New Roman"/>
              </a:rPr>
              <a:t>Available at: </a:t>
            </a:r>
            <a:r>
              <a:rPr lang="en-GB" sz="1600" dirty="0">
                <a:solidFill>
                  <a:srgbClr val="222222"/>
                </a:solidFill>
                <a:latin typeface="Times New Roman"/>
                <a:cs typeface="Times New Roman"/>
                <a:hlinkClick r:id="rId5"/>
              </a:rPr>
              <a:t>Bronfenbrenner's Ecological Systems Theory</a:t>
            </a:r>
            <a:r>
              <a:rPr lang="en-GB" sz="1600" dirty="0">
                <a:solidFill>
                  <a:srgbClr val="222222"/>
                </a:solidFill>
                <a:latin typeface="Times New Roman"/>
                <a:cs typeface="Times New Roman"/>
              </a:rPr>
              <a:t> (Accessed: 23/02/2025). 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Stuart, D., Gunderson, R. and Petersen, B. (2020) 'The climate crisis as a catalyst for emancipatory transformation: An examination of the possible', </a:t>
            </a:r>
            <a:r>
              <a:rPr lang="en-GB" sz="16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International Sociology</a:t>
            </a: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35</a:t>
            </a:r>
            <a:r>
              <a:rPr lang="en-GB" sz="16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(4), pp.433-456. DOI: 10.1177/0268580920915067.</a:t>
            </a:r>
            <a:r>
              <a:rPr lang="en-GB" sz="1600" dirty="0">
                <a:latin typeface="Times New Roman"/>
                <a:ea typeface="+mn-lt"/>
                <a:cs typeface="+mn-lt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600">
                <a:latin typeface="Times New Roman"/>
                <a:cs typeface="Times New Roman"/>
              </a:rPr>
              <a:t>UCL. (2019) </a:t>
            </a:r>
            <a:r>
              <a:rPr lang="en-US" sz="1600" i="1">
                <a:latin typeface="Times New Roman"/>
                <a:cs typeface="Times New Roman"/>
              </a:rPr>
              <a:t>Extinction Rebellion Lectures. </a:t>
            </a:r>
            <a:r>
              <a:rPr lang="en-US" sz="1600">
                <a:latin typeface="Times New Roman"/>
                <a:cs typeface="Times New Roman"/>
              </a:rPr>
              <a:t>Available at:</a:t>
            </a:r>
            <a:r>
              <a:rPr lang="en-US" sz="1600" i="1" dirty="0">
                <a:latin typeface="Times New Roman"/>
                <a:cs typeface="Times New Roman"/>
              </a:rPr>
              <a:t> </a:t>
            </a:r>
            <a:r>
              <a:rPr lang="en-US" sz="1600" dirty="0">
                <a:latin typeface="Times New Roman"/>
                <a:cs typeface="Times New Roman"/>
                <a:hlinkClick r:id="rId6"/>
              </a:rPr>
              <a:t>Extinction Rebellion lectures | UCL Events - UCL – University College London</a:t>
            </a:r>
            <a:r>
              <a:rPr lang="en-US" sz="1600">
                <a:latin typeface="Times New Roman"/>
                <a:cs typeface="Times New Roman"/>
              </a:rPr>
              <a:t> (Accessed: 26/02/2025). </a:t>
            </a:r>
            <a:endParaRPr lang="en-GB" sz="16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UN. (2023) </a:t>
            </a:r>
            <a:r>
              <a:rPr lang="en-GB" sz="1600" i="1">
                <a:latin typeface="Times New Roman"/>
                <a:cs typeface="Times New Roman"/>
              </a:rPr>
              <a:t>Human, economic, environmental toll of climate change on the rise: WMO. </a:t>
            </a:r>
            <a:r>
              <a:rPr lang="en-GB" sz="1600">
                <a:latin typeface="Times New Roman"/>
                <a:cs typeface="Times New Roman"/>
              </a:rPr>
              <a:t>Available at: </a:t>
            </a:r>
            <a:r>
              <a:rPr lang="en-GB" sz="1600" dirty="0">
                <a:latin typeface="Times New Roman"/>
                <a:cs typeface="Times New Roman"/>
                <a:hlinkClick r:id="rId7"/>
              </a:rPr>
              <a:t>Human, economic, environmental toll of climate change on the rise: WMO | UN News</a:t>
            </a:r>
            <a:r>
              <a:rPr lang="en-GB" sz="1600">
                <a:latin typeface="Times New Roman"/>
                <a:cs typeface="Times New Roman"/>
              </a:rPr>
              <a:t> (Accessed:27/02/2025).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  <a:endParaRPr lang="en-GB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600">
                <a:latin typeface="Times New Roman"/>
                <a:cs typeface="Times New Roman"/>
              </a:rPr>
              <a:t>Vliegenthart, R., Walgrave, S., Wouters, R., Hutter, S., Jennings, W., Gava, R., Tresch, A., Varone, F., Grossman, E., Breunig, C. and Brouard, S. (2016) 'The media as a dual mediator of the political agenda–setting effect of protest. A longitudinal study in six Western European countries',</a:t>
            </a:r>
            <a:r>
              <a:rPr lang="en-US" sz="1600" i="1">
                <a:latin typeface="Times New Roman"/>
                <a:cs typeface="Times New Roman"/>
              </a:rPr>
              <a:t> Social Forces,</a:t>
            </a:r>
            <a:r>
              <a:rPr lang="en-US" sz="1600">
                <a:latin typeface="Times New Roman"/>
                <a:cs typeface="Times New Roman"/>
              </a:rPr>
              <a:t> 95(2), pp.837-859. DOI: 10.1093/SF/SOW075. </a:t>
            </a:r>
            <a:endParaRPr lang="en-GB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2958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Identify the political/ideological influences on the campaigns of an activist organisation of your choosing.</vt:lpstr>
      <vt:lpstr>Introduction:</vt:lpstr>
      <vt:lpstr>Extinction Rebellion (XR): Who are they? </vt:lpstr>
      <vt:lpstr>The Three Demands: </vt:lpstr>
      <vt:lpstr>Bronfenbrenner's Ecological Systems Theory: </vt:lpstr>
      <vt:lpstr> Influence through nonviolent civil disobedience:</vt:lpstr>
      <vt:lpstr>Influence on the public: </vt:lpstr>
      <vt:lpstr>Influence on the public: </vt:lpstr>
      <vt:lpstr> Influence on the public: </vt:lpstr>
      <vt:lpstr>Influence of the public on XR: </vt:lpstr>
      <vt:lpstr>Governmental Influence:</vt:lpstr>
      <vt:lpstr>Policy Influence on XR.</vt:lpstr>
      <vt:lpstr>Policy Influence on XR:</vt:lpstr>
      <vt:lpstr>POA 2023 and PCSCA 2022:</vt:lpstr>
      <vt:lpstr>Conclusion:</vt:lpstr>
      <vt:lpstr>Reference List: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2800</cp:revision>
  <dcterms:created xsi:type="dcterms:W3CDTF">2025-02-03T14:15:34Z</dcterms:created>
  <dcterms:modified xsi:type="dcterms:W3CDTF">2025-03-04T16:02:22Z</dcterms:modified>
</cp:coreProperties>
</file>