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30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79"/>
  </p:normalViewPr>
  <p:slideViewPr>
    <p:cSldViewPr snapToGrid="0">
      <p:cViewPr varScale="1">
        <p:scale>
          <a:sx n="90" d="100"/>
          <a:sy n="90" d="100"/>
        </p:scale>
        <p:origin x="232" y="4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CEFDDAB-BD4F-4D39-9510-61228B23871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F0E0A9B-3A2B-404A-9A95-CC1706E5BC98}">
      <dgm:prSet/>
      <dgm:spPr/>
      <dgm:t>
        <a:bodyPr/>
        <a:lstStyle/>
        <a:p>
          <a:r>
            <a:rPr lang="en-US"/>
            <a:t>American Airlines competitive strategies – focus on product differentiation and cost leadership.</a:t>
          </a:r>
        </a:p>
      </dgm:t>
    </dgm:pt>
    <dgm:pt modelId="{35EC3AF6-BF78-41DC-A714-F0B8E5A8B1D6}" type="parTrans" cxnId="{BE436BC4-9257-42D2-9A36-435ED51427A4}">
      <dgm:prSet/>
      <dgm:spPr/>
      <dgm:t>
        <a:bodyPr/>
        <a:lstStyle/>
        <a:p>
          <a:endParaRPr lang="en-US"/>
        </a:p>
      </dgm:t>
    </dgm:pt>
    <dgm:pt modelId="{FEFD4C93-A039-4B0F-BCB5-E630650D0E6A}" type="sibTrans" cxnId="{BE436BC4-9257-42D2-9A36-435ED51427A4}">
      <dgm:prSet/>
      <dgm:spPr/>
      <dgm:t>
        <a:bodyPr/>
        <a:lstStyle/>
        <a:p>
          <a:endParaRPr lang="en-US"/>
        </a:p>
      </dgm:t>
    </dgm:pt>
    <dgm:pt modelId="{0994DE3E-65F5-48FC-81D0-AF94A475BC50}">
      <dgm:prSet/>
      <dgm:spPr/>
      <dgm:t>
        <a:bodyPr/>
        <a:lstStyle/>
        <a:p>
          <a:r>
            <a:rPr lang="en-US"/>
            <a:t>American Airlines competitive advantages provided by SABRE:</a:t>
          </a:r>
        </a:p>
      </dgm:t>
    </dgm:pt>
    <dgm:pt modelId="{D2C843A3-000D-4913-83F3-BCC655A74E5D}" type="parTrans" cxnId="{B6230D8B-097A-469E-AD60-E56D3D743ED5}">
      <dgm:prSet/>
      <dgm:spPr/>
      <dgm:t>
        <a:bodyPr/>
        <a:lstStyle/>
        <a:p>
          <a:endParaRPr lang="en-US"/>
        </a:p>
      </dgm:t>
    </dgm:pt>
    <dgm:pt modelId="{0E8BABA3-0234-42C7-A7C1-84A539C8904C}" type="sibTrans" cxnId="{B6230D8B-097A-469E-AD60-E56D3D743ED5}">
      <dgm:prSet/>
      <dgm:spPr/>
      <dgm:t>
        <a:bodyPr/>
        <a:lstStyle/>
        <a:p>
          <a:endParaRPr lang="en-US"/>
        </a:p>
      </dgm:t>
    </dgm:pt>
    <dgm:pt modelId="{1E592EBF-A0DB-4891-9541-CFEB3083F9D2}">
      <dgm:prSet/>
      <dgm:spPr/>
      <dgm:t>
        <a:bodyPr/>
        <a:lstStyle/>
        <a:p>
          <a:r>
            <a:rPr lang="en-US"/>
            <a:t>- Low-cost fare ( the threat of bargain customers)</a:t>
          </a:r>
        </a:p>
      </dgm:t>
    </dgm:pt>
    <dgm:pt modelId="{34867A8C-88FB-4345-B836-96C1C2AE8A36}" type="parTrans" cxnId="{4E324161-2B15-4D26-AD75-A00A8120098C}">
      <dgm:prSet/>
      <dgm:spPr/>
      <dgm:t>
        <a:bodyPr/>
        <a:lstStyle/>
        <a:p>
          <a:endParaRPr lang="en-US"/>
        </a:p>
      </dgm:t>
    </dgm:pt>
    <dgm:pt modelId="{582E0B44-D868-4909-8604-70E5DA3F7D2E}" type="sibTrans" cxnId="{4E324161-2B15-4D26-AD75-A00A8120098C}">
      <dgm:prSet/>
      <dgm:spPr/>
      <dgm:t>
        <a:bodyPr/>
        <a:lstStyle/>
        <a:p>
          <a:endParaRPr lang="en-US"/>
        </a:p>
      </dgm:t>
    </dgm:pt>
    <dgm:pt modelId="{172CCB2D-0C9C-4EC7-B31C-BD950EA46C57}">
      <dgm:prSet/>
      <dgm:spPr/>
      <dgm:t>
        <a:bodyPr/>
        <a:lstStyle/>
        <a:p>
          <a:r>
            <a:rPr lang="en-US"/>
            <a:t>- Gain a larger share market by sharing SABRE with a travel agency (The threat of bargain suppliers) </a:t>
          </a:r>
        </a:p>
      </dgm:t>
    </dgm:pt>
    <dgm:pt modelId="{6ABA9D6C-669E-41CC-9CAB-673AD06C2778}" type="parTrans" cxnId="{9FDD716F-8780-418E-8BA2-1C70DCE8314D}">
      <dgm:prSet/>
      <dgm:spPr/>
      <dgm:t>
        <a:bodyPr/>
        <a:lstStyle/>
        <a:p>
          <a:endParaRPr lang="en-US"/>
        </a:p>
      </dgm:t>
    </dgm:pt>
    <dgm:pt modelId="{511C3435-72AC-4FE0-923A-D338E3DDB28A}" type="sibTrans" cxnId="{9FDD716F-8780-418E-8BA2-1C70DCE8314D}">
      <dgm:prSet/>
      <dgm:spPr/>
      <dgm:t>
        <a:bodyPr/>
        <a:lstStyle/>
        <a:p>
          <a:endParaRPr lang="en-US"/>
        </a:p>
      </dgm:t>
    </dgm:pt>
    <dgm:pt modelId="{940876E0-A2FC-4A16-AA02-6465844DC3B1}">
      <dgm:prSet/>
      <dgm:spPr/>
      <dgm:t>
        <a:bodyPr/>
        <a:lstStyle/>
        <a:p>
          <a:r>
            <a:rPr lang="en-US"/>
            <a:t>- Display bias (the threat of rivalry among the existing competitors)</a:t>
          </a:r>
        </a:p>
      </dgm:t>
    </dgm:pt>
    <dgm:pt modelId="{5FFA79C1-E1EA-44E7-90A3-370635A1984B}" type="parTrans" cxnId="{86445031-3ECB-4432-8027-A419A97F45A7}">
      <dgm:prSet/>
      <dgm:spPr/>
      <dgm:t>
        <a:bodyPr/>
        <a:lstStyle/>
        <a:p>
          <a:endParaRPr lang="en-US"/>
        </a:p>
      </dgm:t>
    </dgm:pt>
    <dgm:pt modelId="{79B0AB99-7F21-4C8B-BFA1-AA3193A8F176}" type="sibTrans" cxnId="{86445031-3ECB-4432-8027-A419A97F45A7}">
      <dgm:prSet/>
      <dgm:spPr/>
      <dgm:t>
        <a:bodyPr/>
        <a:lstStyle/>
        <a:p>
          <a:endParaRPr lang="en-US"/>
        </a:p>
      </dgm:t>
    </dgm:pt>
    <dgm:pt modelId="{04B307BD-9799-4C2B-9686-F1FC42AC24B5}">
      <dgm:prSet/>
      <dgm:spPr/>
      <dgm:t>
        <a:bodyPr/>
        <a:lstStyle/>
        <a:p>
          <a:r>
            <a:rPr lang="en-US"/>
            <a:t>SABRE separated as a company and shared the system with competitors in late 1980. </a:t>
          </a:r>
        </a:p>
      </dgm:t>
    </dgm:pt>
    <dgm:pt modelId="{4E3D7F6E-0587-4FC3-B036-A29B8ED88FF7}" type="parTrans" cxnId="{E74CB4C8-3C78-46EF-9FD6-B4ADEB488425}">
      <dgm:prSet/>
      <dgm:spPr/>
      <dgm:t>
        <a:bodyPr/>
        <a:lstStyle/>
        <a:p>
          <a:endParaRPr lang="en-US"/>
        </a:p>
      </dgm:t>
    </dgm:pt>
    <dgm:pt modelId="{7E200F8A-178C-4EA8-990F-BF90829A3EC6}" type="sibTrans" cxnId="{E74CB4C8-3C78-46EF-9FD6-B4ADEB488425}">
      <dgm:prSet/>
      <dgm:spPr/>
      <dgm:t>
        <a:bodyPr/>
        <a:lstStyle/>
        <a:p>
          <a:endParaRPr lang="en-US"/>
        </a:p>
      </dgm:t>
    </dgm:pt>
    <dgm:pt modelId="{C0940B4E-C958-7148-9358-1C04ABEB3B5F}" type="pres">
      <dgm:prSet presAssocID="{8CEFDDAB-BD4F-4D39-9510-61228B238713}" presName="linear" presStyleCnt="0">
        <dgm:presLayoutVars>
          <dgm:animLvl val="lvl"/>
          <dgm:resizeHandles val="exact"/>
        </dgm:presLayoutVars>
      </dgm:prSet>
      <dgm:spPr/>
    </dgm:pt>
    <dgm:pt modelId="{6E89C182-AAD3-374C-A30D-9AB01579C11C}" type="pres">
      <dgm:prSet presAssocID="{1F0E0A9B-3A2B-404A-9A95-CC1706E5BC98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A47D8670-5B8E-5B48-87E1-A8793013EB5B}" type="pres">
      <dgm:prSet presAssocID="{FEFD4C93-A039-4B0F-BCB5-E630650D0E6A}" presName="spacer" presStyleCnt="0"/>
      <dgm:spPr/>
    </dgm:pt>
    <dgm:pt modelId="{18CA6393-6B25-0A4E-A999-27934F1DE97B}" type="pres">
      <dgm:prSet presAssocID="{0994DE3E-65F5-48FC-81D0-AF94A475BC50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0E4EF293-1222-1D4D-B530-0FC1BF05E87F}" type="pres">
      <dgm:prSet presAssocID="{0E8BABA3-0234-42C7-A7C1-84A539C8904C}" presName="spacer" presStyleCnt="0"/>
      <dgm:spPr/>
    </dgm:pt>
    <dgm:pt modelId="{CB3B2469-6FBE-554B-9CC6-89F168408172}" type="pres">
      <dgm:prSet presAssocID="{1E592EBF-A0DB-4891-9541-CFEB3083F9D2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E66F7588-3A64-E847-A27B-DDDE92B81BEF}" type="pres">
      <dgm:prSet presAssocID="{582E0B44-D868-4909-8604-70E5DA3F7D2E}" presName="spacer" presStyleCnt="0"/>
      <dgm:spPr/>
    </dgm:pt>
    <dgm:pt modelId="{38002560-CF32-D44E-91EF-1A34C7FBFBC1}" type="pres">
      <dgm:prSet presAssocID="{172CCB2D-0C9C-4EC7-B31C-BD950EA46C57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2EF276F5-6E0E-1648-B847-397FD7D64D69}" type="pres">
      <dgm:prSet presAssocID="{511C3435-72AC-4FE0-923A-D338E3DDB28A}" presName="spacer" presStyleCnt="0"/>
      <dgm:spPr/>
    </dgm:pt>
    <dgm:pt modelId="{029758BD-ABDF-BE47-8412-56F7E4B97530}" type="pres">
      <dgm:prSet presAssocID="{940876E0-A2FC-4A16-AA02-6465844DC3B1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6EC33229-3034-F548-870E-9A8A00EF4F8F}" type="pres">
      <dgm:prSet presAssocID="{79B0AB99-7F21-4C8B-BFA1-AA3193A8F176}" presName="spacer" presStyleCnt="0"/>
      <dgm:spPr/>
    </dgm:pt>
    <dgm:pt modelId="{EAC2782B-17E2-5B4C-82E1-84CBB45842B6}" type="pres">
      <dgm:prSet presAssocID="{04B307BD-9799-4C2B-9686-F1FC42AC24B5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B9769611-F338-C044-843B-DB05D1D0ECB5}" type="presOf" srcId="{0994DE3E-65F5-48FC-81D0-AF94A475BC50}" destId="{18CA6393-6B25-0A4E-A999-27934F1DE97B}" srcOrd="0" destOrd="0" presId="urn:microsoft.com/office/officeart/2005/8/layout/vList2"/>
    <dgm:cxn modelId="{0A30BB2D-6C18-434B-84A1-A1ADA2D49929}" type="presOf" srcId="{1F0E0A9B-3A2B-404A-9A95-CC1706E5BC98}" destId="{6E89C182-AAD3-374C-A30D-9AB01579C11C}" srcOrd="0" destOrd="0" presId="urn:microsoft.com/office/officeart/2005/8/layout/vList2"/>
    <dgm:cxn modelId="{86445031-3ECB-4432-8027-A419A97F45A7}" srcId="{8CEFDDAB-BD4F-4D39-9510-61228B238713}" destId="{940876E0-A2FC-4A16-AA02-6465844DC3B1}" srcOrd="4" destOrd="0" parTransId="{5FFA79C1-E1EA-44E7-90A3-370635A1984B}" sibTransId="{79B0AB99-7F21-4C8B-BFA1-AA3193A8F176}"/>
    <dgm:cxn modelId="{9FE40F32-9E43-8944-B0ED-E50A651DEE06}" type="presOf" srcId="{940876E0-A2FC-4A16-AA02-6465844DC3B1}" destId="{029758BD-ABDF-BE47-8412-56F7E4B97530}" srcOrd="0" destOrd="0" presId="urn:microsoft.com/office/officeart/2005/8/layout/vList2"/>
    <dgm:cxn modelId="{D6D26D5E-689D-2641-8AFE-E0F427A7CB4E}" type="presOf" srcId="{04B307BD-9799-4C2B-9686-F1FC42AC24B5}" destId="{EAC2782B-17E2-5B4C-82E1-84CBB45842B6}" srcOrd="0" destOrd="0" presId="urn:microsoft.com/office/officeart/2005/8/layout/vList2"/>
    <dgm:cxn modelId="{4E324161-2B15-4D26-AD75-A00A8120098C}" srcId="{8CEFDDAB-BD4F-4D39-9510-61228B238713}" destId="{1E592EBF-A0DB-4891-9541-CFEB3083F9D2}" srcOrd="2" destOrd="0" parTransId="{34867A8C-88FB-4345-B836-96C1C2AE8A36}" sibTransId="{582E0B44-D868-4909-8604-70E5DA3F7D2E}"/>
    <dgm:cxn modelId="{D1E35D66-E939-CD41-9E50-3C5E02275F85}" type="presOf" srcId="{8CEFDDAB-BD4F-4D39-9510-61228B238713}" destId="{C0940B4E-C958-7148-9358-1C04ABEB3B5F}" srcOrd="0" destOrd="0" presId="urn:microsoft.com/office/officeart/2005/8/layout/vList2"/>
    <dgm:cxn modelId="{9FDD716F-8780-418E-8BA2-1C70DCE8314D}" srcId="{8CEFDDAB-BD4F-4D39-9510-61228B238713}" destId="{172CCB2D-0C9C-4EC7-B31C-BD950EA46C57}" srcOrd="3" destOrd="0" parTransId="{6ABA9D6C-669E-41CC-9CAB-673AD06C2778}" sibTransId="{511C3435-72AC-4FE0-923A-D338E3DDB28A}"/>
    <dgm:cxn modelId="{B6230D8B-097A-469E-AD60-E56D3D743ED5}" srcId="{8CEFDDAB-BD4F-4D39-9510-61228B238713}" destId="{0994DE3E-65F5-48FC-81D0-AF94A475BC50}" srcOrd="1" destOrd="0" parTransId="{D2C843A3-000D-4913-83F3-BCC655A74E5D}" sibTransId="{0E8BABA3-0234-42C7-A7C1-84A539C8904C}"/>
    <dgm:cxn modelId="{BE436BC4-9257-42D2-9A36-435ED51427A4}" srcId="{8CEFDDAB-BD4F-4D39-9510-61228B238713}" destId="{1F0E0A9B-3A2B-404A-9A95-CC1706E5BC98}" srcOrd="0" destOrd="0" parTransId="{35EC3AF6-BF78-41DC-A714-F0B8E5A8B1D6}" sibTransId="{FEFD4C93-A039-4B0F-BCB5-E630650D0E6A}"/>
    <dgm:cxn modelId="{E74CB4C8-3C78-46EF-9FD6-B4ADEB488425}" srcId="{8CEFDDAB-BD4F-4D39-9510-61228B238713}" destId="{04B307BD-9799-4C2B-9686-F1FC42AC24B5}" srcOrd="5" destOrd="0" parTransId="{4E3D7F6E-0587-4FC3-B036-A29B8ED88FF7}" sibTransId="{7E200F8A-178C-4EA8-990F-BF90829A3EC6}"/>
    <dgm:cxn modelId="{2B1449CD-F28E-AA45-B519-CE25A0ED39E1}" type="presOf" srcId="{1E592EBF-A0DB-4891-9541-CFEB3083F9D2}" destId="{CB3B2469-6FBE-554B-9CC6-89F168408172}" srcOrd="0" destOrd="0" presId="urn:microsoft.com/office/officeart/2005/8/layout/vList2"/>
    <dgm:cxn modelId="{F6D6B9D6-8DC6-1C42-BD62-BC331E818D1B}" type="presOf" srcId="{172CCB2D-0C9C-4EC7-B31C-BD950EA46C57}" destId="{38002560-CF32-D44E-91EF-1A34C7FBFBC1}" srcOrd="0" destOrd="0" presId="urn:microsoft.com/office/officeart/2005/8/layout/vList2"/>
    <dgm:cxn modelId="{04797C0A-B729-4E47-9EDA-254AD8E7F9D4}" type="presParOf" srcId="{C0940B4E-C958-7148-9358-1C04ABEB3B5F}" destId="{6E89C182-AAD3-374C-A30D-9AB01579C11C}" srcOrd="0" destOrd="0" presId="urn:microsoft.com/office/officeart/2005/8/layout/vList2"/>
    <dgm:cxn modelId="{BC272C68-4737-C947-A07B-23CC0399C2A8}" type="presParOf" srcId="{C0940B4E-C958-7148-9358-1C04ABEB3B5F}" destId="{A47D8670-5B8E-5B48-87E1-A8793013EB5B}" srcOrd="1" destOrd="0" presId="urn:microsoft.com/office/officeart/2005/8/layout/vList2"/>
    <dgm:cxn modelId="{E7D9F947-3BE6-2346-B53C-56D789CAB998}" type="presParOf" srcId="{C0940B4E-C958-7148-9358-1C04ABEB3B5F}" destId="{18CA6393-6B25-0A4E-A999-27934F1DE97B}" srcOrd="2" destOrd="0" presId="urn:microsoft.com/office/officeart/2005/8/layout/vList2"/>
    <dgm:cxn modelId="{C29DECE2-64A9-1E40-A617-30A99C70E770}" type="presParOf" srcId="{C0940B4E-C958-7148-9358-1C04ABEB3B5F}" destId="{0E4EF293-1222-1D4D-B530-0FC1BF05E87F}" srcOrd="3" destOrd="0" presId="urn:microsoft.com/office/officeart/2005/8/layout/vList2"/>
    <dgm:cxn modelId="{1B4014AC-0B8E-FF4C-8399-717EE497A1AC}" type="presParOf" srcId="{C0940B4E-C958-7148-9358-1C04ABEB3B5F}" destId="{CB3B2469-6FBE-554B-9CC6-89F168408172}" srcOrd="4" destOrd="0" presId="urn:microsoft.com/office/officeart/2005/8/layout/vList2"/>
    <dgm:cxn modelId="{C4F65659-2B6A-5A44-BCFE-864DD38141D0}" type="presParOf" srcId="{C0940B4E-C958-7148-9358-1C04ABEB3B5F}" destId="{E66F7588-3A64-E847-A27B-DDDE92B81BEF}" srcOrd="5" destOrd="0" presId="urn:microsoft.com/office/officeart/2005/8/layout/vList2"/>
    <dgm:cxn modelId="{D3D66603-E16F-E04B-B49D-4FC31F4D09C0}" type="presParOf" srcId="{C0940B4E-C958-7148-9358-1C04ABEB3B5F}" destId="{38002560-CF32-D44E-91EF-1A34C7FBFBC1}" srcOrd="6" destOrd="0" presId="urn:microsoft.com/office/officeart/2005/8/layout/vList2"/>
    <dgm:cxn modelId="{34BBC0AB-FEA6-E34F-8056-3CC5331A80FA}" type="presParOf" srcId="{C0940B4E-C958-7148-9358-1C04ABEB3B5F}" destId="{2EF276F5-6E0E-1648-B847-397FD7D64D69}" srcOrd="7" destOrd="0" presId="urn:microsoft.com/office/officeart/2005/8/layout/vList2"/>
    <dgm:cxn modelId="{0178BBB4-C601-B140-B786-FE9D1D89355E}" type="presParOf" srcId="{C0940B4E-C958-7148-9358-1C04ABEB3B5F}" destId="{029758BD-ABDF-BE47-8412-56F7E4B97530}" srcOrd="8" destOrd="0" presId="urn:microsoft.com/office/officeart/2005/8/layout/vList2"/>
    <dgm:cxn modelId="{E36BC12D-BB6E-D34E-ADEA-FB945EFDB057}" type="presParOf" srcId="{C0940B4E-C958-7148-9358-1C04ABEB3B5F}" destId="{6EC33229-3034-F548-870E-9A8A00EF4F8F}" srcOrd="9" destOrd="0" presId="urn:microsoft.com/office/officeart/2005/8/layout/vList2"/>
    <dgm:cxn modelId="{0EC4AF13-C463-2A4D-926C-FD9E5151356A}" type="presParOf" srcId="{C0940B4E-C958-7148-9358-1C04ABEB3B5F}" destId="{EAC2782B-17E2-5B4C-82E1-84CBB45842B6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89037B7-2077-4695-BEFE-DEEFA90FF47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F5E6248-7DA3-409A-9348-E02DC6F7E41B}">
      <dgm:prSet/>
      <dgm:spPr/>
      <dgm:t>
        <a:bodyPr/>
        <a:lstStyle/>
        <a:p>
          <a:r>
            <a:rPr lang="en-US" dirty="0"/>
            <a:t>Information system – software and hardware systems collect, store, process and deliver data.</a:t>
          </a:r>
        </a:p>
      </dgm:t>
    </dgm:pt>
    <dgm:pt modelId="{F7A959D1-9EAE-48D6-9781-4327F71C731A}" type="parTrans" cxnId="{E00A8850-A253-4731-833D-1163D2AE88F9}">
      <dgm:prSet/>
      <dgm:spPr/>
      <dgm:t>
        <a:bodyPr/>
        <a:lstStyle/>
        <a:p>
          <a:endParaRPr lang="en-US"/>
        </a:p>
      </dgm:t>
    </dgm:pt>
    <dgm:pt modelId="{A7DC93EF-560B-4F6E-8C52-BD99142947A5}" type="sibTrans" cxnId="{E00A8850-A253-4731-833D-1163D2AE88F9}">
      <dgm:prSet/>
      <dgm:spPr/>
      <dgm:t>
        <a:bodyPr/>
        <a:lstStyle/>
        <a:p>
          <a:endParaRPr lang="en-US"/>
        </a:p>
      </dgm:t>
    </dgm:pt>
    <dgm:pt modelId="{2823AB8C-4750-46C2-B2F8-520F845F7609}">
      <dgm:prSet/>
      <dgm:spPr/>
      <dgm:t>
        <a:bodyPr/>
        <a:lstStyle/>
        <a:p>
          <a:r>
            <a:rPr lang="en-US"/>
            <a:t>Computer-based systems categories:</a:t>
          </a:r>
        </a:p>
      </dgm:t>
    </dgm:pt>
    <dgm:pt modelId="{570B40C3-A5EA-4F81-B55C-2BBF3BA2088F}" type="parTrans" cxnId="{0724A552-2524-4BC2-8733-C1EFE457E364}">
      <dgm:prSet/>
      <dgm:spPr/>
      <dgm:t>
        <a:bodyPr/>
        <a:lstStyle/>
        <a:p>
          <a:endParaRPr lang="en-US"/>
        </a:p>
      </dgm:t>
    </dgm:pt>
    <dgm:pt modelId="{AD0A5A69-A63B-4343-805E-8E524DA877B2}" type="sibTrans" cxnId="{0724A552-2524-4BC2-8733-C1EFE457E364}">
      <dgm:prSet/>
      <dgm:spPr/>
      <dgm:t>
        <a:bodyPr/>
        <a:lstStyle/>
        <a:p>
          <a:endParaRPr lang="en-US"/>
        </a:p>
      </dgm:t>
    </dgm:pt>
    <dgm:pt modelId="{265A087C-68FF-4FA3-B27A-799DFBDD798F}">
      <dgm:prSet/>
      <dgm:spPr/>
      <dgm:t>
        <a:bodyPr/>
        <a:lstStyle/>
        <a:p>
          <a:r>
            <a:rPr lang="en-US"/>
            <a:t>-Transaction Processing Systems (TPS)</a:t>
          </a:r>
        </a:p>
      </dgm:t>
    </dgm:pt>
    <dgm:pt modelId="{E2C6F037-D692-410F-A56B-D7BA52AB31C7}" type="parTrans" cxnId="{FA833B7B-D4AC-4378-B42D-1DFA66AB9F7F}">
      <dgm:prSet/>
      <dgm:spPr/>
      <dgm:t>
        <a:bodyPr/>
        <a:lstStyle/>
        <a:p>
          <a:endParaRPr lang="en-US"/>
        </a:p>
      </dgm:t>
    </dgm:pt>
    <dgm:pt modelId="{87DF6427-F4AC-47B4-B0EA-B7DC6CA4B591}" type="sibTrans" cxnId="{FA833B7B-D4AC-4378-B42D-1DFA66AB9F7F}">
      <dgm:prSet/>
      <dgm:spPr/>
      <dgm:t>
        <a:bodyPr/>
        <a:lstStyle/>
        <a:p>
          <a:endParaRPr lang="en-US"/>
        </a:p>
      </dgm:t>
    </dgm:pt>
    <dgm:pt modelId="{06095035-EFB5-4C95-84DA-DAD740055C88}">
      <dgm:prSet/>
      <dgm:spPr/>
      <dgm:t>
        <a:bodyPr/>
        <a:lstStyle/>
        <a:p>
          <a:r>
            <a:rPr lang="en-US"/>
            <a:t>- Management Information Systems (MIS)</a:t>
          </a:r>
        </a:p>
      </dgm:t>
    </dgm:pt>
    <dgm:pt modelId="{277CDBED-2497-4C98-BE79-5A5901F0510C}" type="parTrans" cxnId="{89E80289-E6BE-4ADB-A5B0-2A7FA631BD3E}">
      <dgm:prSet/>
      <dgm:spPr/>
      <dgm:t>
        <a:bodyPr/>
        <a:lstStyle/>
        <a:p>
          <a:endParaRPr lang="en-US"/>
        </a:p>
      </dgm:t>
    </dgm:pt>
    <dgm:pt modelId="{98F5C8AD-6A9B-452F-8624-0AD112C4F381}" type="sibTrans" cxnId="{89E80289-E6BE-4ADB-A5B0-2A7FA631BD3E}">
      <dgm:prSet/>
      <dgm:spPr/>
      <dgm:t>
        <a:bodyPr/>
        <a:lstStyle/>
        <a:p>
          <a:endParaRPr lang="en-US"/>
        </a:p>
      </dgm:t>
    </dgm:pt>
    <dgm:pt modelId="{154E83E8-1010-4339-90C0-85F3263E58B5}">
      <dgm:prSet/>
      <dgm:spPr/>
      <dgm:t>
        <a:bodyPr/>
        <a:lstStyle/>
        <a:p>
          <a:r>
            <a:rPr lang="en-US"/>
            <a:t>- Decision Support Systems (DSS)</a:t>
          </a:r>
        </a:p>
      </dgm:t>
    </dgm:pt>
    <dgm:pt modelId="{7C1DA052-A530-4125-8366-3E4957E2F25B}" type="parTrans" cxnId="{06F19B44-C5DF-45C6-B473-E9F2DC277848}">
      <dgm:prSet/>
      <dgm:spPr/>
      <dgm:t>
        <a:bodyPr/>
        <a:lstStyle/>
        <a:p>
          <a:endParaRPr lang="en-US"/>
        </a:p>
      </dgm:t>
    </dgm:pt>
    <dgm:pt modelId="{7277F2E5-6567-4066-AB16-02F24E5E2C05}" type="sibTrans" cxnId="{06F19B44-C5DF-45C6-B473-E9F2DC277848}">
      <dgm:prSet/>
      <dgm:spPr/>
      <dgm:t>
        <a:bodyPr/>
        <a:lstStyle/>
        <a:p>
          <a:endParaRPr lang="en-US"/>
        </a:p>
      </dgm:t>
    </dgm:pt>
    <dgm:pt modelId="{62780427-94C7-4D29-BC8F-2C0DAACF7BAE}">
      <dgm:prSet/>
      <dgm:spPr/>
      <dgm:t>
        <a:bodyPr/>
        <a:lstStyle/>
        <a:p>
          <a:r>
            <a:rPr lang="en-US" dirty="0"/>
            <a:t>- Executive Support Systems (ESS)</a:t>
          </a:r>
        </a:p>
      </dgm:t>
    </dgm:pt>
    <dgm:pt modelId="{F016E272-F618-495F-9C1C-3ADDFA0658E7}" type="parTrans" cxnId="{9D6192A7-B328-4652-903E-EEB2703E74ED}">
      <dgm:prSet/>
      <dgm:spPr/>
      <dgm:t>
        <a:bodyPr/>
        <a:lstStyle/>
        <a:p>
          <a:endParaRPr lang="en-US"/>
        </a:p>
      </dgm:t>
    </dgm:pt>
    <dgm:pt modelId="{76578BC0-7393-4375-BC3B-1A6245AD26CC}" type="sibTrans" cxnId="{9D6192A7-B328-4652-903E-EEB2703E74ED}">
      <dgm:prSet/>
      <dgm:spPr/>
      <dgm:t>
        <a:bodyPr/>
        <a:lstStyle/>
        <a:p>
          <a:endParaRPr lang="en-US"/>
        </a:p>
      </dgm:t>
    </dgm:pt>
    <dgm:pt modelId="{D59BC516-C133-424D-818D-A04BFBFE63E6}">
      <dgm:prSet/>
      <dgm:spPr/>
      <dgm:t>
        <a:bodyPr/>
        <a:lstStyle/>
        <a:p>
          <a:r>
            <a:rPr lang="en-US"/>
            <a:t>IS support in the organisation:</a:t>
          </a:r>
        </a:p>
      </dgm:t>
    </dgm:pt>
    <dgm:pt modelId="{DF457C61-D442-4A76-83BF-3613BA23D5C2}" type="parTrans" cxnId="{4F39C116-0D5F-4445-B2BA-940FBD09731B}">
      <dgm:prSet/>
      <dgm:spPr/>
      <dgm:t>
        <a:bodyPr/>
        <a:lstStyle/>
        <a:p>
          <a:endParaRPr lang="en-US"/>
        </a:p>
      </dgm:t>
    </dgm:pt>
    <dgm:pt modelId="{01A97432-403A-42E0-8A28-DB626EFF2F0C}" type="sibTrans" cxnId="{4F39C116-0D5F-4445-B2BA-940FBD09731B}">
      <dgm:prSet/>
      <dgm:spPr/>
      <dgm:t>
        <a:bodyPr/>
        <a:lstStyle/>
        <a:p>
          <a:endParaRPr lang="en-US"/>
        </a:p>
      </dgm:t>
    </dgm:pt>
    <dgm:pt modelId="{7990F7C4-2CF7-4E18-B938-F4C9F25A7119}">
      <dgm:prSet/>
      <dgm:spPr/>
      <dgm:t>
        <a:bodyPr/>
        <a:lstStyle/>
        <a:p>
          <a:r>
            <a:rPr lang="en-US"/>
            <a:t>- better communication</a:t>
          </a:r>
        </a:p>
      </dgm:t>
    </dgm:pt>
    <dgm:pt modelId="{3A519BD4-C155-4EC6-B885-8E3AD67E8529}" type="parTrans" cxnId="{BB68ED4C-DD29-426E-B5CD-9F33C1C9228A}">
      <dgm:prSet/>
      <dgm:spPr/>
      <dgm:t>
        <a:bodyPr/>
        <a:lstStyle/>
        <a:p>
          <a:endParaRPr lang="en-US"/>
        </a:p>
      </dgm:t>
    </dgm:pt>
    <dgm:pt modelId="{28C0D3A4-AC9D-4565-8A20-846778202865}" type="sibTrans" cxnId="{BB68ED4C-DD29-426E-B5CD-9F33C1C9228A}">
      <dgm:prSet/>
      <dgm:spPr/>
      <dgm:t>
        <a:bodyPr/>
        <a:lstStyle/>
        <a:p>
          <a:endParaRPr lang="en-US"/>
        </a:p>
      </dgm:t>
    </dgm:pt>
    <dgm:pt modelId="{2D62F62C-B9A6-4798-93AD-E0CD0751B9CF}">
      <dgm:prSet/>
      <dgm:spPr/>
      <dgm:t>
        <a:bodyPr/>
        <a:lstStyle/>
        <a:p>
          <a:r>
            <a:rPr lang="en-US"/>
            <a:t>- data storage and processing</a:t>
          </a:r>
        </a:p>
      </dgm:t>
    </dgm:pt>
    <dgm:pt modelId="{14D9DA8C-7C2D-4D52-9460-DA23A6661D7C}" type="parTrans" cxnId="{5C8E6757-96E5-4519-93C2-CDFD34301384}">
      <dgm:prSet/>
      <dgm:spPr/>
      <dgm:t>
        <a:bodyPr/>
        <a:lstStyle/>
        <a:p>
          <a:endParaRPr lang="en-US"/>
        </a:p>
      </dgm:t>
    </dgm:pt>
    <dgm:pt modelId="{3D6D61C6-5C49-4D30-9889-EBD63EC105B0}" type="sibTrans" cxnId="{5C8E6757-96E5-4519-93C2-CDFD34301384}">
      <dgm:prSet/>
      <dgm:spPr/>
      <dgm:t>
        <a:bodyPr/>
        <a:lstStyle/>
        <a:p>
          <a:endParaRPr lang="en-US"/>
        </a:p>
      </dgm:t>
    </dgm:pt>
    <dgm:pt modelId="{B01B917A-4F74-4D90-85DA-B8662E79A66F}">
      <dgm:prSet/>
      <dgm:spPr/>
      <dgm:t>
        <a:bodyPr/>
        <a:lstStyle/>
        <a:p>
          <a:r>
            <a:rPr lang="en-US"/>
            <a:t>- remote learning and working</a:t>
          </a:r>
        </a:p>
      </dgm:t>
    </dgm:pt>
    <dgm:pt modelId="{C7E317B4-75BA-47CC-9588-6017BAD99AEB}" type="parTrans" cxnId="{0EA0A2B1-9FB7-4B4B-B66F-6A7741620942}">
      <dgm:prSet/>
      <dgm:spPr/>
      <dgm:t>
        <a:bodyPr/>
        <a:lstStyle/>
        <a:p>
          <a:endParaRPr lang="en-US"/>
        </a:p>
      </dgm:t>
    </dgm:pt>
    <dgm:pt modelId="{57DD6E52-B8F8-4412-A7BB-69DB0F8DDFB9}" type="sibTrans" cxnId="{0EA0A2B1-9FB7-4B4B-B66F-6A7741620942}">
      <dgm:prSet/>
      <dgm:spPr/>
      <dgm:t>
        <a:bodyPr/>
        <a:lstStyle/>
        <a:p>
          <a:endParaRPr lang="en-US"/>
        </a:p>
      </dgm:t>
    </dgm:pt>
    <dgm:pt modelId="{C79C23FA-0EEB-4942-B0BB-78FD8E0D1F3F}">
      <dgm:prSet/>
      <dgm:spPr/>
      <dgm:t>
        <a:bodyPr/>
        <a:lstStyle/>
        <a:p>
          <a:r>
            <a:rPr lang="en-US"/>
            <a:t>- support sellings</a:t>
          </a:r>
        </a:p>
      </dgm:t>
    </dgm:pt>
    <dgm:pt modelId="{2E47232E-E227-422B-A0A9-B89E193EAE37}" type="parTrans" cxnId="{BBC32A92-D5A2-41F5-A441-C7FB67E91B9F}">
      <dgm:prSet/>
      <dgm:spPr/>
      <dgm:t>
        <a:bodyPr/>
        <a:lstStyle/>
        <a:p>
          <a:endParaRPr lang="en-US"/>
        </a:p>
      </dgm:t>
    </dgm:pt>
    <dgm:pt modelId="{FBDA2D9C-32A2-4531-A7A8-43E19DC19C5E}" type="sibTrans" cxnId="{BBC32A92-D5A2-41F5-A441-C7FB67E91B9F}">
      <dgm:prSet/>
      <dgm:spPr/>
      <dgm:t>
        <a:bodyPr/>
        <a:lstStyle/>
        <a:p>
          <a:endParaRPr lang="en-US"/>
        </a:p>
      </dgm:t>
    </dgm:pt>
    <dgm:pt modelId="{FC7A6C49-F984-44B7-A2C6-C38777D0BB08}">
      <dgm:prSet/>
      <dgm:spPr/>
      <dgm:t>
        <a:bodyPr/>
        <a:lstStyle/>
        <a:p>
          <a:r>
            <a:rPr lang="en-US"/>
            <a:t>- support access to reports and performance, support decision making</a:t>
          </a:r>
        </a:p>
      </dgm:t>
    </dgm:pt>
    <dgm:pt modelId="{62D68811-4D3F-4592-BDED-050ECC1C17FD}" type="parTrans" cxnId="{5DFDD2E8-E338-48BB-839A-3EE925F732B1}">
      <dgm:prSet/>
      <dgm:spPr/>
      <dgm:t>
        <a:bodyPr/>
        <a:lstStyle/>
        <a:p>
          <a:endParaRPr lang="en-US"/>
        </a:p>
      </dgm:t>
    </dgm:pt>
    <dgm:pt modelId="{9B9BAAE7-34D5-4806-A8EB-FF2C8093219D}" type="sibTrans" cxnId="{5DFDD2E8-E338-48BB-839A-3EE925F732B1}">
      <dgm:prSet/>
      <dgm:spPr/>
      <dgm:t>
        <a:bodyPr/>
        <a:lstStyle/>
        <a:p>
          <a:endParaRPr lang="en-US"/>
        </a:p>
      </dgm:t>
    </dgm:pt>
    <dgm:pt modelId="{91D0425C-CC91-4A4D-8192-D23C4070C342}">
      <dgm:prSet/>
      <dgm:spPr/>
      <dgm:t>
        <a:bodyPr/>
        <a:lstStyle/>
        <a:p>
          <a:r>
            <a:rPr lang="en-US"/>
            <a:t>- artificial intelligence</a:t>
          </a:r>
        </a:p>
      </dgm:t>
    </dgm:pt>
    <dgm:pt modelId="{842D03C4-83CA-4556-862F-F9759BDDA330}" type="parTrans" cxnId="{9ECFA609-148A-4EE0-A9E7-C224E909FCB7}">
      <dgm:prSet/>
      <dgm:spPr/>
      <dgm:t>
        <a:bodyPr/>
        <a:lstStyle/>
        <a:p>
          <a:endParaRPr lang="en-US"/>
        </a:p>
      </dgm:t>
    </dgm:pt>
    <dgm:pt modelId="{DE368C90-5B91-40DF-B6A9-D44D52B48490}" type="sibTrans" cxnId="{9ECFA609-148A-4EE0-A9E7-C224E909FCB7}">
      <dgm:prSet/>
      <dgm:spPr/>
      <dgm:t>
        <a:bodyPr/>
        <a:lstStyle/>
        <a:p>
          <a:endParaRPr lang="en-US"/>
        </a:p>
      </dgm:t>
    </dgm:pt>
    <dgm:pt modelId="{5A16C119-230A-764F-83B8-95270E6C86FB}" type="pres">
      <dgm:prSet presAssocID="{489037B7-2077-4695-BEFE-DEEFA90FF471}" presName="linear" presStyleCnt="0">
        <dgm:presLayoutVars>
          <dgm:animLvl val="lvl"/>
          <dgm:resizeHandles val="exact"/>
        </dgm:presLayoutVars>
      </dgm:prSet>
      <dgm:spPr/>
    </dgm:pt>
    <dgm:pt modelId="{70A384EB-7C61-854A-97B8-302E49291464}" type="pres">
      <dgm:prSet presAssocID="{AF5E6248-7DA3-409A-9348-E02DC6F7E41B}" presName="parentText" presStyleLbl="node1" presStyleIdx="0" presStyleCnt="13">
        <dgm:presLayoutVars>
          <dgm:chMax val="0"/>
          <dgm:bulletEnabled val="1"/>
        </dgm:presLayoutVars>
      </dgm:prSet>
      <dgm:spPr/>
    </dgm:pt>
    <dgm:pt modelId="{5647ED03-38B9-694E-A7B3-A0FB76DB157E}" type="pres">
      <dgm:prSet presAssocID="{A7DC93EF-560B-4F6E-8C52-BD99142947A5}" presName="spacer" presStyleCnt="0"/>
      <dgm:spPr/>
    </dgm:pt>
    <dgm:pt modelId="{DC73EFB8-9341-FE4E-BC5F-F499B24576EE}" type="pres">
      <dgm:prSet presAssocID="{2823AB8C-4750-46C2-B2F8-520F845F7609}" presName="parentText" presStyleLbl="node1" presStyleIdx="1" presStyleCnt="13">
        <dgm:presLayoutVars>
          <dgm:chMax val="0"/>
          <dgm:bulletEnabled val="1"/>
        </dgm:presLayoutVars>
      </dgm:prSet>
      <dgm:spPr/>
    </dgm:pt>
    <dgm:pt modelId="{31980E1B-BD0F-2B46-B400-D3EC1B6E0B77}" type="pres">
      <dgm:prSet presAssocID="{AD0A5A69-A63B-4343-805E-8E524DA877B2}" presName="spacer" presStyleCnt="0"/>
      <dgm:spPr/>
    </dgm:pt>
    <dgm:pt modelId="{B6934697-B02E-E143-8021-A9DF8B4FA1CF}" type="pres">
      <dgm:prSet presAssocID="{265A087C-68FF-4FA3-B27A-799DFBDD798F}" presName="parentText" presStyleLbl="node1" presStyleIdx="2" presStyleCnt="13">
        <dgm:presLayoutVars>
          <dgm:chMax val="0"/>
          <dgm:bulletEnabled val="1"/>
        </dgm:presLayoutVars>
      </dgm:prSet>
      <dgm:spPr/>
    </dgm:pt>
    <dgm:pt modelId="{F6B3CDDD-FEFA-5248-8191-FBB7D13D0AFE}" type="pres">
      <dgm:prSet presAssocID="{87DF6427-F4AC-47B4-B0EA-B7DC6CA4B591}" presName="spacer" presStyleCnt="0"/>
      <dgm:spPr/>
    </dgm:pt>
    <dgm:pt modelId="{ED7EA1AE-D7C3-7840-BD19-6CBCF48948D6}" type="pres">
      <dgm:prSet presAssocID="{06095035-EFB5-4C95-84DA-DAD740055C88}" presName="parentText" presStyleLbl="node1" presStyleIdx="3" presStyleCnt="13">
        <dgm:presLayoutVars>
          <dgm:chMax val="0"/>
          <dgm:bulletEnabled val="1"/>
        </dgm:presLayoutVars>
      </dgm:prSet>
      <dgm:spPr/>
    </dgm:pt>
    <dgm:pt modelId="{7ECF3628-03FE-CE44-BDF3-E406D7811047}" type="pres">
      <dgm:prSet presAssocID="{98F5C8AD-6A9B-452F-8624-0AD112C4F381}" presName="spacer" presStyleCnt="0"/>
      <dgm:spPr/>
    </dgm:pt>
    <dgm:pt modelId="{F0854ABE-2FFC-0A47-9520-BED15EB84C01}" type="pres">
      <dgm:prSet presAssocID="{154E83E8-1010-4339-90C0-85F3263E58B5}" presName="parentText" presStyleLbl="node1" presStyleIdx="4" presStyleCnt="13">
        <dgm:presLayoutVars>
          <dgm:chMax val="0"/>
          <dgm:bulletEnabled val="1"/>
        </dgm:presLayoutVars>
      </dgm:prSet>
      <dgm:spPr/>
    </dgm:pt>
    <dgm:pt modelId="{BBDD1BDB-3A1B-6549-B47E-C7ADE537964C}" type="pres">
      <dgm:prSet presAssocID="{7277F2E5-6567-4066-AB16-02F24E5E2C05}" presName="spacer" presStyleCnt="0"/>
      <dgm:spPr/>
    </dgm:pt>
    <dgm:pt modelId="{736F4ED5-9925-244C-881A-52930F251E8C}" type="pres">
      <dgm:prSet presAssocID="{62780427-94C7-4D29-BC8F-2C0DAACF7BAE}" presName="parentText" presStyleLbl="node1" presStyleIdx="5" presStyleCnt="13">
        <dgm:presLayoutVars>
          <dgm:chMax val="0"/>
          <dgm:bulletEnabled val="1"/>
        </dgm:presLayoutVars>
      </dgm:prSet>
      <dgm:spPr/>
    </dgm:pt>
    <dgm:pt modelId="{068D8205-E496-FD42-8B7F-AA41AC100235}" type="pres">
      <dgm:prSet presAssocID="{76578BC0-7393-4375-BC3B-1A6245AD26CC}" presName="spacer" presStyleCnt="0"/>
      <dgm:spPr/>
    </dgm:pt>
    <dgm:pt modelId="{8195BFB9-6C6C-3A43-B185-68FE6A51CC3C}" type="pres">
      <dgm:prSet presAssocID="{D59BC516-C133-424D-818D-A04BFBFE63E6}" presName="parentText" presStyleLbl="node1" presStyleIdx="6" presStyleCnt="13">
        <dgm:presLayoutVars>
          <dgm:chMax val="0"/>
          <dgm:bulletEnabled val="1"/>
        </dgm:presLayoutVars>
      </dgm:prSet>
      <dgm:spPr/>
    </dgm:pt>
    <dgm:pt modelId="{D9E9C1C5-5A25-8D4E-BA0F-CF5F05901B12}" type="pres">
      <dgm:prSet presAssocID="{01A97432-403A-42E0-8A28-DB626EFF2F0C}" presName="spacer" presStyleCnt="0"/>
      <dgm:spPr/>
    </dgm:pt>
    <dgm:pt modelId="{002C9F91-FAD7-824E-A95C-1FD56BE89875}" type="pres">
      <dgm:prSet presAssocID="{7990F7C4-2CF7-4E18-B938-F4C9F25A7119}" presName="parentText" presStyleLbl="node1" presStyleIdx="7" presStyleCnt="13">
        <dgm:presLayoutVars>
          <dgm:chMax val="0"/>
          <dgm:bulletEnabled val="1"/>
        </dgm:presLayoutVars>
      </dgm:prSet>
      <dgm:spPr/>
    </dgm:pt>
    <dgm:pt modelId="{F84EA725-6602-0647-A1D1-77A11E739B11}" type="pres">
      <dgm:prSet presAssocID="{28C0D3A4-AC9D-4565-8A20-846778202865}" presName="spacer" presStyleCnt="0"/>
      <dgm:spPr/>
    </dgm:pt>
    <dgm:pt modelId="{E24AD3C8-84C0-074D-A45E-92471DBA16C6}" type="pres">
      <dgm:prSet presAssocID="{2D62F62C-B9A6-4798-93AD-E0CD0751B9CF}" presName="parentText" presStyleLbl="node1" presStyleIdx="8" presStyleCnt="13">
        <dgm:presLayoutVars>
          <dgm:chMax val="0"/>
          <dgm:bulletEnabled val="1"/>
        </dgm:presLayoutVars>
      </dgm:prSet>
      <dgm:spPr/>
    </dgm:pt>
    <dgm:pt modelId="{13B6734D-090B-8741-B3C3-C4235AB10C1D}" type="pres">
      <dgm:prSet presAssocID="{3D6D61C6-5C49-4D30-9889-EBD63EC105B0}" presName="spacer" presStyleCnt="0"/>
      <dgm:spPr/>
    </dgm:pt>
    <dgm:pt modelId="{EECA93D1-6A6A-9D4F-B3B8-5238B0F46CFB}" type="pres">
      <dgm:prSet presAssocID="{B01B917A-4F74-4D90-85DA-B8662E79A66F}" presName="parentText" presStyleLbl="node1" presStyleIdx="9" presStyleCnt="13">
        <dgm:presLayoutVars>
          <dgm:chMax val="0"/>
          <dgm:bulletEnabled val="1"/>
        </dgm:presLayoutVars>
      </dgm:prSet>
      <dgm:spPr/>
    </dgm:pt>
    <dgm:pt modelId="{C46F6821-316F-6F41-9D3F-1A4C5CA592C7}" type="pres">
      <dgm:prSet presAssocID="{57DD6E52-B8F8-4412-A7BB-69DB0F8DDFB9}" presName="spacer" presStyleCnt="0"/>
      <dgm:spPr/>
    </dgm:pt>
    <dgm:pt modelId="{CCF85504-F60C-6B42-811B-3A0F8373A851}" type="pres">
      <dgm:prSet presAssocID="{C79C23FA-0EEB-4942-B0BB-78FD8E0D1F3F}" presName="parentText" presStyleLbl="node1" presStyleIdx="10" presStyleCnt="13">
        <dgm:presLayoutVars>
          <dgm:chMax val="0"/>
          <dgm:bulletEnabled val="1"/>
        </dgm:presLayoutVars>
      </dgm:prSet>
      <dgm:spPr/>
    </dgm:pt>
    <dgm:pt modelId="{CE280043-E24A-0C46-9D04-42D732B3ABD6}" type="pres">
      <dgm:prSet presAssocID="{FBDA2D9C-32A2-4531-A7A8-43E19DC19C5E}" presName="spacer" presStyleCnt="0"/>
      <dgm:spPr/>
    </dgm:pt>
    <dgm:pt modelId="{0485DED7-DE1F-CE4E-ADCC-A58CE8A4EB39}" type="pres">
      <dgm:prSet presAssocID="{FC7A6C49-F984-44B7-A2C6-C38777D0BB08}" presName="parentText" presStyleLbl="node1" presStyleIdx="11" presStyleCnt="13">
        <dgm:presLayoutVars>
          <dgm:chMax val="0"/>
          <dgm:bulletEnabled val="1"/>
        </dgm:presLayoutVars>
      </dgm:prSet>
      <dgm:spPr/>
    </dgm:pt>
    <dgm:pt modelId="{5CE7E154-67AC-2B49-9A0C-BBAF99028BFE}" type="pres">
      <dgm:prSet presAssocID="{9B9BAAE7-34D5-4806-A8EB-FF2C8093219D}" presName="spacer" presStyleCnt="0"/>
      <dgm:spPr/>
    </dgm:pt>
    <dgm:pt modelId="{0444BA1A-F628-AD4C-B668-D9A80C9853DD}" type="pres">
      <dgm:prSet presAssocID="{91D0425C-CC91-4A4D-8192-D23C4070C342}" presName="parentText" presStyleLbl="node1" presStyleIdx="12" presStyleCnt="13">
        <dgm:presLayoutVars>
          <dgm:chMax val="0"/>
          <dgm:bulletEnabled val="1"/>
        </dgm:presLayoutVars>
      </dgm:prSet>
      <dgm:spPr/>
    </dgm:pt>
  </dgm:ptLst>
  <dgm:cxnLst>
    <dgm:cxn modelId="{E5826607-C739-2141-8F44-B613BB1EBE63}" type="presOf" srcId="{265A087C-68FF-4FA3-B27A-799DFBDD798F}" destId="{B6934697-B02E-E143-8021-A9DF8B4FA1CF}" srcOrd="0" destOrd="0" presId="urn:microsoft.com/office/officeart/2005/8/layout/vList2"/>
    <dgm:cxn modelId="{9ECFA609-148A-4EE0-A9E7-C224E909FCB7}" srcId="{489037B7-2077-4695-BEFE-DEEFA90FF471}" destId="{91D0425C-CC91-4A4D-8192-D23C4070C342}" srcOrd="12" destOrd="0" parTransId="{842D03C4-83CA-4556-862F-F9759BDDA330}" sibTransId="{DE368C90-5B91-40DF-B6A9-D44D52B48490}"/>
    <dgm:cxn modelId="{4F39C116-0D5F-4445-B2BA-940FBD09731B}" srcId="{489037B7-2077-4695-BEFE-DEEFA90FF471}" destId="{D59BC516-C133-424D-818D-A04BFBFE63E6}" srcOrd="6" destOrd="0" parTransId="{DF457C61-D442-4A76-83BF-3613BA23D5C2}" sibTransId="{01A97432-403A-42E0-8A28-DB626EFF2F0C}"/>
    <dgm:cxn modelId="{1B326017-FC6A-AE46-8C90-63580F952817}" type="presOf" srcId="{154E83E8-1010-4339-90C0-85F3263E58B5}" destId="{F0854ABE-2FFC-0A47-9520-BED15EB84C01}" srcOrd="0" destOrd="0" presId="urn:microsoft.com/office/officeart/2005/8/layout/vList2"/>
    <dgm:cxn modelId="{66970F2E-9317-4148-9278-A6A8D44C4DF9}" type="presOf" srcId="{D59BC516-C133-424D-818D-A04BFBFE63E6}" destId="{8195BFB9-6C6C-3A43-B185-68FE6A51CC3C}" srcOrd="0" destOrd="0" presId="urn:microsoft.com/office/officeart/2005/8/layout/vList2"/>
    <dgm:cxn modelId="{06F19B44-C5DF-45C6-B473-E9F2DC277848}" srcId="{489037B7-2077-4695-BEFE-DEEFA90FF471}" destId="{154E83E8-1010-4339-90C0-85F3263E58B5}" srcOrd="4" destOrd="0" parTransId="{7C1DA052-A530-4125-8366-3E4957E2F25B}" sibTransId="{7277F2E5-6567-4066-AB16-02F24E5E2C05}"/>
    <dgm:cxn modelId="{BB68ED4C-DD29-426E-B5CD-9F33C1C9228A}" srcId="{489037B7-2077-4695-BEFE-DEEFA90FF471}" destId="{7990F7C4-2CF7-4E18-B938-F4C9F25A7119}" srcOrd="7" destOrd="0" parTransId="{3A519BD4-C155-4EC6-B885-8E3AD67E8529}" sibTransId="{28C0D3A4-AC9D-4565-8A20-846778202865}"/>
    <dgm:cxn modelId="{1667814F-98E5-A74A-94DC-F5E543AE75AE}" type="presOf" srcId="{06095035-EFB5-4C95-84DA-DAD740055C88}" destId="{ED7EA1AE-D7C3-7840-BD19-6CBCF48948D6}" srcOrd="0" destOrd="0" presId="urn:microsoft.com/office/officeart/2005/8/layout/vList2"/>
    <dgm:cxn modelId="{E00A8850-A253-4731-833D-1163D2AE88F9}" srcId="{489037B7-2077-4695-BEFE-DEEFA90FF471}" destId="{AF5E6248-7DA3-409A-9348-E02DC6F7E41B}" srcOrd="0" destOrd="0" parTransId="{F7A959D1-9EAE-48D6-9781-4327F71C731A}" sibTransId="{A7DC93EF-560B-4F6E-8C52-BD99142947A5}"/>
    <dgm:cxn modelId="{0724A552-2524-4BC2-8733-C1EFE457E364}" srcId="{489037B7-2077-4695-BEFE-DEEFA90FF471}" destId="{2823AB8C-4750-46C2-B2F8-520F845F7609}" srcOrd="1" destOrd="0" parTransId="{570B40C3-A5EA-4F81-B55C-2BBF3BA2088F}" sibTransId="{AD0A5A69-A63B-4343-805E-8E524DA877B2}"/>
    <dgm:cxn modelId="{70F69C56-D4BA-1A43-A39E-3A1F4E96FCF8}" type="presOf" srcId="{2D62F62C-B9A6-4798-93AD-E0CD0751B9CF}" destId="{E24AD3C8-84C0-074D-A45E-92471DBA16C6}" srcOrd="0" destOrd="0" presId="urn:microsoft.com/office/officeart/2005/8/layout/vList2"/>
    <dgm:cxn modelId="{5C8E6757-96E5-4519-93C2-CDFD34301384}" srcId="{489037B7-2077-4695-BEFE-DEEFA90FF471}" destId="{2D62F62C-B9A6-4798-93AD-E0CD0751B9CF}" srcOrd="8" destOrd="0" parTransId="{14D9DA8C-7C2D-4D52-9460-DA23A6661D7C}" sibTransId="{3D6D61C6-5C49-4D30-9889-EBD63EC105B0}"/>
    <dgm:cxn modelId="{FA833B7B-D4AC-4378-B42D-1DFA66AB9F7F}" srcId="{489037B7-2077-4695-BEFE-DEEFA90FF471}" destId="{265A087C-68FF-4FA3-B27A-799DFBDD798F}" srcOrd="2" destOrd="0" parTransId="{E2C6F037-D692-410F-A56B-D7BA52AB31C7}" sibTransId="{87DF6427-F4AC-47B4-B0EA-B7DC6CA4B591}"/>
    <dgm:cxn modelId="{0D362D80-EDE0-7B4E-9334-B6959ED95295}" type="presOf" srcId="{AF5E6248-7DA3-409A-9348-E02DC6F7E41B}" destId="{70A384EB-7C61-854A-97B8-302E49291464}" srcOrd="0" destOrd="0" presId="urn:microsoft.com/office/officeart/2005/8/layout/vList2"/>
    <dgm:cxn modelId="{6DFF7682-8DD1-5F49-8338-E127327EDB3E}" type="presOf" srcId="{C79C23FA-0EEB-4942-B0BB-78FD8E0D1F3F}" destId="{CCF85504-F60C-6B42-811B-3A0F8373A851}" srcOrd="0" destOrd="0" presId="urn:microsoft.com/office/officeart/2005/8/layout/vList2"/>
    <dgm:cxn modelId="{89E80289-E6BE-4ADB-A5B0-2A7FA631BD3E}" srcId="{489037B7-2077-4695-BEFE-DEEFA90FF471}" destId="{06095035-EFB5-4C95-84DA-DAD740055C88}" srcOrd="3" destOrd="0" parTransId="{277CDBED-2497-4C98-BE79-5A5901F0510C}" sibTransId="{98F5C8AD-6A9B-452F-8624-0AD112C4F381}"/>
    <dgm:cxn modelId="{0F052592-4524-7040-90E3-17C8C689CBB9}" type="presOf" srcId="{91D0425C-CC91-4A4D-8192-D23C4070C342}" destId="{0444BA1A-F628-AD4C-B668-D9A80C9853DD}" srcOrd="0" destOrd="0" presId="urn:microsoft.com/office/officeart/2005/8/layout/vList2"/>
    <dgm:cxn modelId="{BBC32A92-D5A2-41F5-A441-C7FB67E91B9F}" srcId="{489037B7-2077-4695-BEFE-DEEFA90FF471}" destId="{C79C23FA-0EEB-4942-B0BB-78FD8E0D1F3F}" srcOrd="10" destOrd="0" parTransId="{2E47232E-E227-422B-A0A9-B89E193EAE37}" sibTransId="{FBDA2D9C-32A2-4531-A7A8-43E19DC19C5E}"/>
    <dgm:cxn modelId="{541A9FA0-2B6B-A942-995F-CCD0A100D140}" type="presOf" srcId="{7990F7C4-2CF7-4E18-B938-F4C9F25A7119}" destId="{002C9F91-FAD7-824E-A95C-1FD56BE89875}" srcOrd="0" destOrd="0" presId="urn:microsoft.com/office/officeart/2005/8/layout/vList2"/>
    <dgm:cxn modelId="{6EFED8A4-C698-5045-9EBB-280E91799F23}" type="presOf" srcId="{62780427-94C7-4D29-BC8F-2C0DAACF7BAE}" destId="{736F4ED5-9925-244C-881A-52930F251E8C}" srcOrd="0" destOrd="0" presId="urn:microsoft.com/office/officeart/2005/8/layout/vList2"/>
    <dgm:cxn modelId="{9D6192A7-B328-4652-903E-EEB2703E74ED}" srcId="{489037B7-2077-4695-BEFE-DEEFA90FF471}" destId="{62780427-94C7-4D29-BC8F-2C0DAACF7BAE}" srcOrd="5" destOrd="0" parTransId="{F016E272-F618-495F-9C1C-3ADDFA0658E7}" sibTransId="{76578BC0-7393-4375-BC3B-1A6245AD26CC}"/>
    <dgm:cxn modelId="{0EA0A2B1-9FB7-4B4B-B66F-6A7741620942}" srcId="{489037B7-2077-4695-BEFE-DEEFA90FF471}" destId="{B01B917A-4F74-4D90-85DA-B8662E79A66F}" srcOrd="9" destOrd="0" parTransId="{C7E317B4-75BA-47CC-9588-6017BAD99AEB}" sibTransId="{57DD6E52-B8F8-4412-A7BB-69DB0F8DDFB9}"/>
    <dgm:cxn modelId="{8D26B8C0-A3E4-CD45-8CB2-F97218BF02D8}" type="presOf" srcId="{2823AB8C-4750-46C2-B2F8-520F845F7609}" destId="{DC73EFB8-9341-FE4E-BC5F-F499B24576EE}" srcOrd="0" destOrd="0" presId="urn:microsoft.com/office/officeart/2005/8/layout/vList2"/>
    <dgm:cxn modelId="{B6014FC8-7806-BD40-B0B7-7C5DE5F60A98}" type="presOf" srcId="{FC7A6C49-F984-44B7-A2C6-C38777D0BB08}" destId="{0485DED7-DE1F-CE4E-ADCC-A58CE8A4EB39}" srcOrd="0" destOrd="0" presId="urn:microsoft.com/office/officeart/2005/8/layout/vList2"/>
    <dgm:cxn modelId="{0B6DE8E3-B00A-E243-A432-67375F833A3B}" type="presOf" srcId="{B01B917A-4F74-4D90-85DA-B8662E79A66F}" destId="{EECA93D1-6A6A-9D4F-B3B8-5238B0F46CFB}" srcOrd="0" destOrd="0" presId="urn:microsoft.com/office/officeart/2005/8/layout/vList2"/>
    <dgm:cxn modelId="{D3DE6DE8-7B49-8B4D-939B-1F309594A492}" type="presOf" srcId="{489037B7-2077-4695-BEFE-DEEFA90FF471}" destId="{5A16C119-230A-764F-83B8-95270E6C86FB}" srcOrd="0" destOrd="0" presId="urn:microsoft.com/office/officeart/2005/8/layout/vList2"/>
    <dgm:cxn modelId="{5DFDD2E8-E338-48BB-839A-3EE925F732B1}" srcId="{489037B7-2077-4695-BEFE-DEEFA90FF471}" destId="{FC7A6C49-F984-44B7-A2C6-C38777D0BB08}" srcOrd="11" destOrd="0" parTransId="{62D68811-4D3F-4592-BDED-050ECC1C17FD}" sibTransId="{9B9BAAE7-34D5-4806-A8EB-FF2C8093219D}"/>
    <dgm:cxn modelId="{188EC5D7-F7F2-5A42-A823-9F48003E5684}" type="presParOf" srcId="{5A16C119-230A-764F-83B8-95270E6C86FB}" destId="{70A384EB-7C61-854A-97B8-302E49291464}" srcOrd="0" destOrd="0" presId="urn:microsoft.com/office/officeart/2005/8/layout/vList2"/>
    <dgm:cxn modelId="{633FDC7B-4B5A-3A40-9EF0-CB71D84F890C}" type="presParOf" srcId="{5A16C119-230A-764F-83B8-95270E6C86FB}" destId="{5647ED03-38B9-694E-A7B3-A0FB76DB157E}" srcOrd="1" destOrd="0" presId="urn:microsoft.com/office/officeart/2005/8/layout/vList2"/>
    <dgm:cxn modelId="{7C415A52-104D-1E44-9400-435B19F7FE2B}" type="presParOf" srcId="{5A16C119-230A-764F-83B8-95270E6C86FB}" destId="{DC73EFB8-9341-FE4E-BC5F-F499B24576EE}" srcOrd="2" destOrd="0" presId="urn:microsoft.com/office/officeart/2005/8/layout/vList2"/>
    <dgm:cxn modelId="{DA72DE62-AA9E-9545-8046-10971D7D10D3}" type="presParOf" srcId="{5A16C119-230A-764F-83B8-95270E6C86FB}" destId="{31980E1B-BD0F-2B46-B400-D3EC1B6E0B77}" srcOrd="3" destOrd="0" presId="urn:microsoft.com/office/officeart/2005/8/layout/vList2"/>
    <dgm:cxn modelId="{748D73C0-5125-B444-B602-113816DFB878}" type="presParOf" srcId="{5A16C119-230A-764F-83B8-95270E6C86FB}" destId="{B6934697-B02E-E143-8021-A9DF8B4FA1CF}" srcOrd="4" destOrd="0" presId="urn:microsoft.com/office/officeart/2005/8/layout/vList2"/>
    <dgm:cxn modelId="{F4FD0525-2AE1-C34D-BCA2-68CE22C1F66F}" type="presParOf" srcId="{5A16C119-230A-764F-83B8-95270E6C86FB}" destId="{F6B3CDDD-FEFA-5248-8191-FBB7D13D0AFE}" srcOrd="5" destOrd="0" presId="urn:microsoft.com/office/officeart/2005/8/layout/vList2"/>
    <dgm:cxn modelId="{D2DC0609-C57E-EA4C-8A91-78EE1A62BB1B}" type="presParOf" srcId="{5A16C119-230A-764F-83B8-95270E6C86FB}" destId="{ED7EA1AE-D7C3-7840-BD19-6CBCF48948D6}" srcOrd="6" destOrd="0" presId="urn:microsoft.com/office/officeart/2005/8/layout/vList2"/>
    <dgm:cxn modelId="{227DD5CA-92FD-8849-AC36-8E9D63C60123}" type="presParOf" srcId="{5A16C119-230A-764F-83B8-95270E6C86FB}" destId="{7ECF3628-03FE-CE44-BDF3-E406D7811047}" srcOrd="7" destOrd="0" presId="urn:microsoft.com/office/officeart/2005/8/layout/vList2"/>
    <dgm:cxn modelId="{DEA6FC72-D89D-CC49-AFC7-192981B3E1AF}" type="presParOf" srcId="{5A16C119-230A-764F-83B8-95270E6C86FB}" destId="{F0854ABE-2FFC-0A47-9520-BED15EB84C01}" srcOrd="8" destOrd="0" presId="urn:microsoft.com/office/officeart/2005/8/layout/vList2"/>
    <dgm:cxn modelId="{E4C8A7CC-C7F9-EB4D-99C5-873C08F57785}" type="presParOf" srcId="{5A16C119-230A-764F-83B8-95270E6C86FB}" destId="{BBDD1BDB-3A1B-6549-B47E-C7ADE537964C}" srcOrd="9" destOrd="0" presId="urn:microsoft.com/office/officeart/2005/8/layout/vList2"/>
    <dgm:cxn modelId="{0913CBAE-0C6D-A440-BEDA-7E6A277AB641}" type="presParOf" srcId="{5A16C119-230A-764F-83B8-95270E6C86FB}" destId="{736F4ED5-9925-244C-881A-52930F251E8C}" srcOrd="10" destOrd="0" presId="urn:microsoft.com/office/officeart/2005/8/layout/vList2"/>
    <dgm:cxn modelId="{9485E9D1-25F1-DA42-8626-16AEDC6EB270}" type="presParOf" srcId="{5A16C119-230A-764F-83B8-95270E6C86FB}" destId="{068D8205-E496-FD42-8B7F-AA41AC100235}" srcOrd="11" destOrd="0" presId="urn:microsoft.com/office/officeart/2005/8/layout/vList2"/>
    <dgm:cxn modelId="{29B8B977-FE4A-5747-9F9C-18F1A7FF257E}" type="presParOf" srcId="{5A16C119-230A-764F-83B8-95270E6C86FB}" destId="{8195BFB9-6C6C-3A43-B185-68FE6A51CC3C}" srcOrd="12" destOrd="0" presId="urn:microsoft.com/office/officeart/2005/8/layout/vList2"/>
    <dgm:cxn modelId="{60ECF10F-3289-0649-AD51-81CF2CA2AF7B}" type="presParOf" srcId="{5A16C119-230A-764F-83B8-95270E6C86FB}" destId="{D9E9C1C5-5A25-8D4E-BA0F-CF5F05901B12}" srcOrd="13" destOrd="0" presId="urn:microsoft.com/office/officeart/2005/8/layout/vList2"/>
    <dgm:cxn modelId="{3E48C860-8756-934E-B1CC-0964423A7C6D}" type="presParOf" srcId="{5A16C119-230A-764F-83B8-95270E6C86FB}" destId="{002C9F91-FAD7-824E-A95C-1FD56BE89875}" srcOrd="14" destOrd="0" presId="urn:microsoft.com/office/officeart/2005/8/layout/vList2"/>
    <dgm:cxn modelId="{276E40CB-656D-854D-9892-94AA54B0A5F9}" type="presParOf" srcId="{5A16C119-230A-764F-83B8-95270E6C86FB}" destId="{F84EA725-6602-0647-A1D1-77A11E739B11}" srcOrd="15" destOrd="0" presId="urn:microsoft.com/office/officeart/2005/8/layout/vList2"/>
    <dgm:cxn modelId="{924A76B8-8668-9C45-9A40-551D7906BB86}" type="presParOf" srcId="{5A16C119-230A-764F-83B8-95270E6C86FB}" destId="{E24AD3C8-84C0-074D-A45E-92471DBA16C6}" srcOrd="16" destOrd="0" presId="urn:microsoft.com/office/officeart/2005/8/layout/vList2"/>
    <dgm:cxn modelId="{2F763A07-DCC5-E544-A780-DF1DC3B48D22}" type="presParOf" srcId="{5A16C119-230A-764F-83B8-95270E6C86FB}" destId="{13B6734D-090B-8741-B3C3-C4235AB10C1D}" srcOrd="17" destOrd="0" presId="urn:microsoft.com/office/officeart/2005/8/layout/vList2"/>
    <dgm:cxn modelId="{237788DF-10B5-834F-BAA9-87893BD9795E}" type="presParOf" srcId="{5A16C119-230A-764F-83B8-95270E6C86FB}" destId="{EECA93D1-6A6A-9D4F-B3B8-5238B0F46CFB}" srcOrd="18" destOrd="0" presId="urn:microsoft.com/office/officeart/2005/8/layout/vList2"/>
    <dgm:cxn modelId="{22921433-242C-254D-B248-64797C20A993}" type="presParOf" srcId="{5A16C119-230A-764F-83B8-95270E6C86FB}" destId="{C46F6821-316F-6F41-9D3F-1A4C5CA592C7}" srcOrd="19" destOrd="0" presId="urn:microsoft.com/office/officeart/2005/8/layout/vList2"/>
    <dgm:cxn modelId="{3F2C049C-7383-174B-A81B-3E92065A647D}" type="presParOf" srcId="{5A16C119-230A-764F-83B8-95270E6C86FB}" destId="{CCF85504-F60C-6B42-811B-3A0F8373A851}" srcOrd="20" destOrd="0" presId="urn:microsoft.com/office/officeart/2005/8/layout/vList2"/>
    <dgm:cxn modelId="{2B74FA99-16D2-6743-804C-420C8D670904}" type="presParOf" srcId="{5A16C119-230A-764F-83B8-95270E6C86FB}" destId="{CE280043-E24A-0C46-9D04-42D732B3ABD6}" srcOrd="21" destOrd="0" presId="urn:microsoft.com/office/officeart/2005/8/layout/vList2"/>
    <dgm:cxn modelId="{C1F8189B-FB52-4C4A-BD44-A149BE5EAF14}" type="presParOf" srcId="{5A16C119-230A-764F-83B8-95270E6C86FB}" destId="{0485DED7-DE1F-CE4E-ADCC-A58CE8A4EB39}" srcOrd="22" destOrd="0" presId="urn:microsoft.com/office/officeart/2005/8/layout/vList2"/>
    <dgm:cxn modelId="{F5108C34-6995-5349-A847-1B24E31F2DEE}" type="presParOf" srcId="{5A16C119-230A-764F-83B8-95270E6C86FB}" destId="{5CE7E154-67AC-2B49-9A0C-BBAF99028BFE}" srcOrd="23" destOrd="0" presId="urn:microsoft.com/office/officeart/2005/8/layout/vList2"/>
    <dgm:cxn modelId="{9AA72D58-A5E6-1144-B2EF-300C4FA6D875}" type="presParOf" srcId="{5A16C119-230A-764F-83B8-95270E6C86FB}" destId="{0444BA1A-F628-AD4C-B668-D9A80C9853DD}" srcOrd="2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89C182-AAD3-374C-A30D-9AB01579C11C}">
      <dsp:nvSpPr>
        <dsp:cNvPr id="0" name=""/>
        <dsp:cNvSpPr/>
      </dsp:nvSpPr>
      <dsp:spPr>
        <a:xfrm>
          <a:off x="0" y="425792"/>
          <a:ext cx="5141912" cy="7160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American Airlines competitive strategies – focus on product differentiation and cost leadership.</a:t>
          </a:r>
        </a:p>
      </dsp:txBody>
      <dsp:txXfrm>
        <a:off x="34954" y="460746"/>
        <a:ext cx="5072004" cy="646132"/>
      </dsp:txXfrm>
    </dsp:sp>
    <dsp:sp modelId="{18CA6393-6B25-0A4E-A999-27934F1DE97B}">
      <dsp:nvSpPr>
        <dsp:cNvPr id="0" name=""/>
        <dsp:cNvSpPr/>
      </dsp:nvSpPr>
      <dsp:spPr>
        <a:xfrm>
          <a:off x="0" y="1193672"/>
          <a:ext cx="5141912" cy="716040"/>
        </a:xfrm>
        <a:prstGeom prst="roundRect">
          <a:avLst/>
        </a:prstGeom>
        <a:solidFill>
          <a:schemeClr val="accent2">
            <a:hueOff val="-291073"/>
            <a:satOff val="-16786"/>
            <a:lumOff val="172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American Airlines competitive advantages provided by SABRE:</a:t>
          </a:r>
        </a:p>
      </dsp:txBody>
      <dsp:txXfrm>
        <a:off x="34954" y="1228626"/>
        <a:ext cx="5072004" cy="646132"/>
      </dsp:txXfrm>
    </dsp:sp>
    <dsp:sp modelId="{CB3B2469-6FBE-554B-9CC6-89F168408172}">
      <dsp:nvSpPr>
        <dsp:cNvPr id="0" name=""/>
        <dsp:cNvSpPr/>
      </dsp:nvSpPr>
      <dsp:spPr>
        <a:xfrm>
          <a:off x="0" y="1961552"/>
          <a:ext cx="5141912" cy="716040"/>
        </a:xfrm>
        <a:prstGeom prst="roundRect">
          <a:avLst/>
        </a:prstGeom>
        <a:solidFill>
          <a:schemeClr val="accent2">
            <a:hueOff val="-582145"/>
            <a:satOff val="-33571"/>
            <a:lumOff val="3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- Low-cost fare ( the threat of bargain customers)</a:t>
          </a:r>
        </a:p>
      </dsp:txBody>
      <dsp:txXfrm>
        <a:off x="34954" y="1996506"/>
        <a:ext cx="5072004" cy="646132"/>
      </dsp:txXfrm>
    </dsp:sp>
    <dsp:sp modelId="{38002560-CF32-D44E-91EF-1A34C7FBFBC1}">
      <dsp:nvSpPr>
        <dsp:cNvPr id="0" name=""/>
        <dsp:cNvSpPr/>
      </dsp:nvSpPr>
      <dsp:spPr>
        <a:xfrm>
          <a:off x="0" y="2729432"/>
          <a:ext cx="5141912" cy="716040"/>
        </a:xfrm>
        <a:prstGeom prst="roundRect">
          <a:avLst/>
        </a:prstGeom>
        <a:solidFill>
          <a:schemeClr val="accent2">
            <a:hueOff val="-873218"/>
            <a:satOff val="-50357"/>
            <a:lumOff val="5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- Gain a larger share market by sharing SABRE with a travel agency (The threat of bargain suppliers) </a:t>
          </a:r>
        </a:p>
      </dsp:txBody>
      <dsp:txXfrm>
        <a:off x="34954" y="2764386"/>
        <a:ext cx="5072004" cy="646132"/>
      </dsp:txXfrm>
    </dsp:sp>
    <dsp:sp modelId="{029758BD-ABDF-BE47-8412-56F7E4B97530}">
      <dsp:nvSpPr>
        <dsp:cNvPr id="0" name=""/>
        <dsp:cNvSpPr/>
      </dsp:nvSpPr>
      <dsp:spPr>
        <a:xfrm>
          <a:off x="0" y="3497312"/>
          <a:ext cx="5141912" cy="716040"/>
        </a:xfrm>
        <a:prstGeom prst="roundRect">
          <a:avLst/>
        </a:prstGeom>
        <a:solidFill>
          <a:schemeClr val="accent2">
            <a:hueOff val="-1164290"/>
            <a:satOff val="-67142"/>
            <a:lumOff val="6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- Display bias (the threat of rivalry among the existing competitors)</a:t>
          </a:r>
        </a:p>
      </dsp:txBody>
      <dsp:txXfrm>
        <a:off x="34954" y="3532266"/>
        <a:ext cx="5072004" cy="646132"/>
      </dsp:txXfrm>
    </dsp:sp>
    <dsp:sp modelId="{EAC2782B-17E2-5B4C-82E1-84CBB45842B6}">
      <dsp:nvSpPr>
        <dsp:cNvPr id="0" name=""/>
        <dsp:cNvSpPr/>
      </dsp:nvSpPr>
      <dsp:spPr>
        <a:xfrm>
          <a:off x="0" y="4265192"/>
          <a:ext cx="5141912" cy="71604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SABRE separated as a company and shared the system with competitors in late 1980. </a:t>
          </a:r>
        </a:p>
      </dsp:txBody>
      <dsp:txXfrm>
        <a:off x="34954" y="4300146"/>
        <a:ext cx="5072004" cy="64613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A384EB-7C61-854A-97B8-302E49291464}">
      <dsp:nvSpPr>
        <dsp:cNvPr id="0" name=""/>
        <dsp:cNvSpPr/>
      </dsp:nvSpPr>
      <dsp:spPr>
        <a:xfrm>
          <a:off x="0" y="1004444"/>
          <a:ext cx="7329487" cy="33579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Information system – software and hardware systems collect, store, process and deliver data.</a:t>
          </a:r>
        </a:p>
      </dsp:txBody>
      <dsp:txXfrm>
        <a:off x="16392" y="1020836"/>
        <a:ext cx="7296703" cy="303006"/>
      </dsp:txXfrm>
    </dsp:sp>
    <dsp:sp modelId="{DC73EFB8-9341-FE4E-BC5F-F499B24576EE}">
      <dsp:nvSpPr>
        <dsp:cNvPr id="0" name=""/>
        <dsp:cNvSpPr/>
      </dsp:nvSpPr>
      <dsp:spPr>
        <a:xfrm>
          <a:off x="0" y="1380554"/>
          <a:ext cx="7329487" cy="335790"/>
        </a:xfrm>
        <a:prstGeom prst="roundRect">
          <a:avLst/>
        </a:prstGeom>
        <a:solidFill>
          <a:schemeClr val="accent2">
            <a:hueOff val="-121280"/>
            <a:satOff val="-6994"/>
            <a:lumOff val="71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Computer-based systems categories:</a:t>
          </a:r>
        </a:p>
      </dsp:txBody>
      <dsp:txXfrm>
        <a:off x="16392" y="1396946"/>
        <a:ext cx="7296703" cy="303006"/>
      </dsp:txXfrm>
    </dsp:sp>
    <dsp:sp modelId="{B6934697-B02E-E143-8021-A9DF8B4FA1CF}">
      <dsp:nvSpPr>
        <dsp:cNvPr id="0" name=""/>
        <dsp:cNvSpPr/>
      </dsp:nvSpPr>
      <dsp:spPr>
        <a:xfrm>
          <a:off x="0" y="1756664"/>
          <a:ext cx="7329487" cy="335790"/>
        </a:xfrm>
        <a:prstGeom prst="roundRect">
          <a:avLst/>
        </a:prstGeom>
        <a:solidFill>
          <a:schemeClr val="accent2">
            <a:hueOff val="-242561"/>
            <a:satOff val="-13988"/>
            <a:lumOff val="143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-Transaction Processing Systems (TPS)</a:t>
          </a:r>
        </a:p>
      </dsp:txBody>
      <dsp:txXfrm>
        <a:off x="16392" y="1773056"/>
        <a:ext cx="7296703" cy="303006"/>
      </dsp:txXfrm>
    </dsp:sp>
    <dsp:sp modelId="{ED7EA1AE-D7C3-7840-BD19-6CBCF48948D6}">
      <dsp:nvSpPr>
        <dsp:cNvPr id="0" name=""/>
        <dsp:cNvSpPr/>
      </dsp:nvSpPr>
      <dsp:spPr>
        <a:xfrm>
          <a:off x="0" y="2132774"/>
          <a:ext cx="7329487" cy="335790"/>
        </a:xfrm>
        <a:prstGeom prst="roundRect">
          <a:avLst/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- Management Information Systems (MIS)</a:t>
          </a:r>
        </a:p>
      </dsp:txBody>
      <dsp:txXfrm>
        <a:off x="16392" y="2149166"/>
        <a:ext cx="7296703" cy="303006"/>
      </dsp:txXfrm>
    </dsp:sp>
    <dsp:sp modelId="{F0854ABE-2FFC-0A47-9520-BED15EB84C01}">
      <dsp:nvSpPr>
        <dsp:cNvPr id="0" name=""/>
        <dsp:cNvSpPr/>
      </dsp:nvSpPr>
      <dsp:spPr>
        <a:xfrm>
          <a:off x="0" y="2508885"/>
          <a:ext cx="7329487" cy="335790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- Decision Support Systems (DSS)</a:t>
          </a:r>
        </a:p>
      </dsp:txBody>
      <dsp:txXfrm>
        <a:off x="16392" y="2525277"/>
        <a:ext cx="7296703" cy="303006"/>
      </dsp:txXfrm>
    </dsp:sp>
    <dsp:sp modelId="{736F4ED5-9925-244C-881A-52930F251E8C}">
      <dsp:nvSpPr>
        <dsp:cNvPr id="0" name=""/>
        <dsp:cNvSpPr/>
      </dsp:nvSpPr>
      <dsp:spPr>
        <a:xfrm>
          <a:off x="0" y="2884994"/>
          <a:ext cx="7329487" cy="335790"/>
        </a:xfrm>
        <a:prstGeom prst="roundRect">
          <a:avLst/>
        </a:prstGeom>
        <a:solidFill>
          <a:schemeClr val="accent2">
            <a:hueOff val="-606401"/>
            <a:satOff val="-34970"/>
            <a:lumOff val="359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- Executive Support Systems (ESS)</a:t>
          </a:r>
        </a:p>
      </dsp:txBody>
      <dsp:txXfrm>
        <a:off x="16392" y="2901386"/>
        <a:ext cx="7296703" cy="303006"/>
      </dsp:txXfrm>
    </dsp:sp>
    <dsp:sp modelId="{8195BFB9-6C6C-3A43-B185-68FE6A51CC3C}">
      <dsp:nvSpPr>
        <dsp:cNvPr id="0" name=""/>
        <dsp:cNvSpPr/>
      </dsp:nvSpPr>
      <dsp:spPr>
        <a:xfrm>
          <a:off x="0" y="3261104"/>
          <a:ext cx="7329487" cy="335790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IS support in the organisation:</a:t>
          </a:r>
        </a:p>
      </dsp:txBody>
      <dsp:txXfrm>
        <a:off x="16392" y="3277496"/>
        <a:ext cx="7296703" cy="303006"/>
      </dsp:txXfrm>
    </dsp:sp>
    <dsp:sp modelId="{002C9F91-FAD7-824E-A95C-1FD56BE89875}">
      <dsp:nvSpPr>
        <dsp:cNvPr id="0" name=""/>
        <dsp:cNvSpPr/>
      </dsp:nvSpPr>
      <dsp:spPr>
        <a:xfrm>
          <a:off x="0" y="3637214"/>
          <a:ext cx="7329487" cy="335790"/>
        </a:xfrm>
        <a:prstGeom prst="roundRect">
          <a:avLst/>
        </a:prstGeom>
        <a:solidFill>
          <a:schemeClr val="accent2">
            <a:hueOff val="-848962"/>
            <a:satOff val="-48958"/>
            <a:lumOff val="503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- better communication</a:t>
          </a:r>
        </a:p>
      </dsp:txBody>
      <dsp:txXfrm>
        <a:off x="16392" y="3653606"/>
        <a:ext cx="7296703" cy="303006"/>
      </dsp:txXfrm>
    </dsp:sp>
    <dsp:sp modelId="{E24AD3C8-84C0-074D-A45E-92471DBA16C6}">
      <dsp:nvSpPr>
        <dsp:cNvPr id="0" name=""/>
        <dsp:cNvSpPr/>
      </dsp:nvSpPr>
      <dsp:spPr>
        <a:xfrm>
          <a:off x="0" y="4013324"/>
          <a:ext cx="7329487" cy="335790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- data storage and processing</a:t>
          </a:r>
        </a:p>
      </dsp:txBody>
      <dsp:txXfrm>
        <a:off x="16392" y="4029716"/>
        <a:ext cx="7296703" cy="303006"/>
      </dsp:txXfrm>
    </dsp:sp>
    <dsp:sp modelId="{EECA93D1-6A6A-9D4F-B3B8-5238B0F46CFB}">
      <dsp:nvSpPr>
        <dsp:cNvPr id="0" name=""/>
        <dsp:cNvSpPr/>
      </dsp:nvSpPr>
      <dsp:spPr>
        <a:xfrm>
          <a:off x="0" y="4389435"/>
          <a:ext cx="7329487" cy="335790"/>
        </a:xfrm>
        <a:prstGeom prst="roundRect">
          <a:avLst/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- remote learning and working</a:t>
          </a:r>
        </a:p>
      </dsp:txBody>
      <dsp:txXfrm>
        <a:off x="16392" y="4405827"/>
        <a:ext cx="7296703" cy="303006"/>
      </dsp:txXfrm>
    </dsp:sp>
    <dsp:sp modelId="{CCF85504-F60C-6B42-811B-3A0F8373A851}">
      <dsp:nvSpPr>
        <dsp:cNvPr id="0" name=""/>
        <dsp:cNvSpPr/>
      </dsp:nvSpPr>
      <dsp:spPr>
        <a:xfrm>
          <a:off x="0" y="4765545"/>
          <a:ext cx="7329487" cy="335790"/>
        </a:xfrm>
        <a:prstGeom prst="roundRect">
          <a:avLst/>
        </a:prstGeom>
        <a:solidFill>
          <a:schemeClr val="accent2">
            <a:hueOff val="-1212803"/>
            <a:satOff val="-69940"/>
            <a:lumOff val="719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- support sellings</a:t>
          </a:r>
        </a:p>
      </dsp:txBody>
      <dsp:txXfrm>
        <a:off x="16392" y="4781937"/>
        <a:ext cx="7296703" cy="303006"/>
      </dsp:txXfrm>
    </dsp:sp>
    <dsp:sp modelId="{0485DED7-DE1F-CE4E-ADCC-A58CE8A4EB39}">
      <dsp:nvSpPr>
        <dsp:cNvPr id="0" name=""/>
        <dsp:cNvSpPr/>
      </dsp:nvSpPr>
      <dsp:spPr>
        <a:xfrm>
          <a:off x="0" y="5141655"/>
          <a:ext cx="7329487" cy="335790"/>
        </a:xfrm>
        <a:prstGeom prst="roundRect">
          <a:avLst/>
        </a:prstGeom>
        <a:solidFill>
          <a:schemeClr val="accent2">
            <a:hueOff val="-1334083"/>
            <a:satOff val="-76934"/>
            <a:lumOff val="790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- support access to reports and performance, support decision making</a:t>
          </a:r>
        </a:p>
      </dsp:txBody>
      <dsp:txXfrm>
        <a:off x="16392" y="5158047"/>
        <a:ext cx="7296703" cy="303006"/>
      </dsp:txXfrm>
    </dsp:sp>
    <dsp:sp modelId="{0444BA1A-F628-AD4C-B668-D9A80C9853DD}">
      <dsp:nvSpPr>
        <dsp:cNvPr id="0" name=""/>
        <dsp:cNvSpPr/>
      </dsp:nvSpPr>
      <dsp:spPr>
        <a:xfrm>
          <a:off x="0" y="5517765"/>
          <a:ext cx="7329487" cy="33579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- artificial intelligence</a:t>
          </a:r>
        </a:p>
      </dsp:txBody>
      <dsp:txXfrm>
        <a:off x="16392" y="5534157"/>
        <a:ext cx="7296703" cy="3030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EAABD8-4946-C1E8-9EF6-59126F17F6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9A25CE-3F16-187E-E24C-A44DC7934F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9AAB0B-9F1C-DFB5-ABBA-43DD1EE58E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7/29/22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8E05C8-EEFA-E0A2-8596-1449A4CC96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604A8A-A573-8178-7D10-293B93961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28428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3551BF-5235-8507-F33E-C83FBE02C8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6E5771-4409-EEC5-216A-DFF2B7FF65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163BF9-D9D7-2754-38A9-E58D072DF0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7/29/22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6EB750-F1A2-7CDA-809D-97EAAE87F9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3DFFE4-C524-6A3F-807F-6650C25D30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51809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CD9605-B6C4-4237-DC8E-DB6F3A81BB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51DB-DF67-4B27-CCB9-B7D9E47366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00B492-75AC-D846-7EEA-917330CD90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7/29/22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2C171A-C2F1-5BF7-DB4D-3A92F4A63D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91A245-AA9F-BA11-4FD8-A635589E2B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10023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9E6EC0-8C85-8E3C-BEA0-5440457075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3E4610-1CAA-3E11-7D04-3C237622F8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3BB362-3B63-7053-B2DF-7186BCAF53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A3A3BB-B3FD-148F-185D-634E84FDFD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7/29/22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89EC3-9C51-3314-362F-AD01B7B487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A77351-880C-C85E-6138-7795600F6F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23549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9D71F4-0D42-5A85-DF3F-5067A4EDA5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4F06DF-BBE7-180F-AE08-B29C8E6BB6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672246-A1DE-58D4-3F70-F436F34CC1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BFB384D-B3C1-4609-1A9B-92DBC931960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2717C62-20C4-346F-CE9A-FD0922F56A8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6AD3BC0-F191-D2BB-1E1D-8FB9FAE2B1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7/29/22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DB2B3B-6CAB-A5B4-A76E-ED09ED64AA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401D501-1A72-4D2F-D74C-F7C9A15F0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29010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4FA6A4-CD7D-5406-2E2A-DD53D626A1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CB25CC1-A351-C29A-137C-E1BA9A8B0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7/29/22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B167450-EF1E-F3E1-AE42-0D2A94AE3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4DF5CF-2083-AEDC-D3F4-DD1ECCEF76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79712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8C5A11B-2156-3687-C756-7DC8540DEC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7/29/22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23B7E39-C56D-FE6F-4D33-2C4318F2FD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474C99-058A-860A-A8F2-0728DBFF50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4060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825A0-5B3F-8131-7634-1959CB38FC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F31DD2-BB51-1901-2FE6-FC9562BD8E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1BE1CD-D4D3-4AE8-41D4-FC50FB4D2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FF192D-AA1C-A276-E3CC-EECF65A2D0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7/29/22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3E6C2C-C2C1-C90D-3DC4-DF3A1FEB3A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36408B-13C4-7095-6F7E-9412912323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49548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FB972B-CD94-76B6-CB3E-1CD87900C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85A3BDB-6196-7987-3401-4B1D82A0F7B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ECB1DA-12D2-11F6-BAC2-6B0485B3AC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054E22-0886-59D2-4B90-2579E6684A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7/29/22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7F3231-E0F5-5FBF-57C6-85AEB0BE29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33965B-455A-57FA-DCC2-B8479FCB38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29225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6C2DA4-2BAF-989D-4FD1-68B060FA90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C16E349-EEE2-F53E-A4CB-E274B927AE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4F5DD8-4660-745E-EBAB-0EA2C2F1D8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7/29/22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BBBEE6-F08A-CF55-C3B5-DD70312BE8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CAF573-5BA5-13E5-25E9-2AC56225D5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409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7246C12-7CF4-B225-8C0A-268898F3A4F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8EE446-3DE4-5B09-DB94-BDF16D28BDB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57F376-7621-5094-93F6-CE58910B48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7/29/22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C6E007-D32F-BB08-37CB-93C8A52A8D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C2E688-9EEB-7C1A-31AF-14F5CDBD79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39655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C7241AC-301C-6DD3-02D3-4DD9787F2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279142-C20C-9C8A-585B-47CAC70AD5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DFA319-484B-8378-564F-62EFC62D5F6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72BA41-EC5B-4197-BCC8-0FD2E523CD7A}" type="datetimeFigureOut">
              <a:rPr lang="en-US" smtClean="0"/>
              <a:pPr/>
              <a:t>7/29/22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AA10FB-A5DF-672E-D94E-AA33EE21F4C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E77142-1720-53A6-CAB2-13B00521311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15108C-154A-4A5A-9C05-91A49A422BA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97018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1" r:id="rId1"/>
    <p:sldLayoutId id="2147483832" r:id="rId2"/>
    <p:sldLayoutId id="2147483833" r:id="rId3"/>
    <p:sldLayoutId id="2147483834" r:id="rId4"/>
    <p:sldLayoutId id="2147483835" r:id="rId5"/>
    <p:sldLayoutId id="2147483836" r:id="rId6"/>
    <p:sldLayoutId id="2147483837" r:id="rId7"/>
    <p:sldLayoutId id="2147483838" r:id="rId8"/>
    <p:sldLayoutId id="2147483839" r:id="rId9"/>
    <p:sldLayoutId id="2147483840" r:id="rId10"/>
    <p:sldLayoutId id="214748384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8AD8F-605A-1703-DBAE-F629573B7A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1078" y="170167"/>
            <a:ext cx="10495904" cy="1395872"/>
          </a:xfrm>
        </p:spPr>
        <p:txBody>
          <a:bodyPr>
            <a:normAutofit/>
          </a:bodyPr>
          <a:lstStyle/>
          <a:p>
            <a:r>
              <a:rPr lang="en-US" sz="2800" dirty="0"/>
              <a:t>University of Wales Trinity Saint David</a:t>
            </a:r>
            <a:br>
              <a:rPr lang="en-US" sz="2800" dirty="0"/>
            </a:br>
            <a:r>
              <a:rPr lang="en-US" sz="2800" dirty="0"/>
              <a:t>Knowledge and Information Management Skills for the workplace BMSW 5106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1525DE-8C92-4E6E-6306-B5FD7DBE4B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1078" y="1800355"/>
            <a:ext cx="5398649" cy="1643320"/>
          </a:xfrm>
        </p:spPr>
        <p:txBody>
          <a:bodyPr>
            <a:normAutofit/>
          </a:bodyPr>
          <a:lstStyle/>
          <a:p>
            <a:r>
              <a:rPr lang="en-GB" dirty="0"/>
              <a:t>Lecturer: Dr Md Nazmul Hasan </a:t>
            </a:r>
          </a:p>
          <a:p>
            <a:r>
              <a:rPr lang="en-GB" dirty="0"/>
              <a:t>Student: Dilyana Fileva-Nikolova</a:t>
            </a:r>
          </a:p>
          <a:p>
            <a:r>
              <a:rPr lang="en-GB" dirty="0"/>
              <a:t>St. number: 1920825</a:t>
            </a:r>
          </a:p>
          <a:p>
            <a:endParaRPr lang="en-US" dirty="0"/>
          </a:p>
        </p:txBody>
      </p:sp>
      <p:pic>
        <p:nvPicPr>
          <p:cNvPr id="4" name="Picture 3" descr="School desk with books and pencils with chalkboard in background">
            <a:extLst>
              <a:ext uri="{FF2B5EF4-FFF2-40B4-BE49-F238E27FC236}">
                <a16:creationId xmlns:a16="http://schemas.microsoft.com/office/drawing/2014/main" id="{FF4E330E-5BD0-C62B-B895-ECC56AE500D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1309" r="2" b="14486"/>
          <a:stretch/>
        </p:blipFill>
        <p:spPr>
          <a:xfrm>
            <a:off x="1" y="3296671"/>
            <a:ext cx="12198212" cy="3599364"/>
          </a:xfrm>
          <a:custGeom>
            <a:avLst/>
            <a:gdLst/>
            <a:ahLst/>
            <a:cxnLst/>
            <a:rect l="l" t="t" r="r" b="b"/>
            <a:pathLst>
              <a:path w="12178449" h="3424057">
                <a:moveTo>
                  <a:pt x="8778628" y="0"/>
                </a:moveTo>
                <a:lnTo>
                  <a:pt x="9096995" y="0"/>
                </a:lnTo>
                <a:lnTo>
                  <a:pt x="9540073" y="10341"/>
                </a:lnTo>
                <a:cubicBezTo>
                  <a:pt x="10154127" y="37036"/>
                  <a:pt x="10847400" y="104023"/>
                  <a:pt x="11653844" y="224215"/>
                </a:cubicBezTo>
                <a:lnTo>
                  <a:pt x="12178449" y="307575"/>
                </a:lnTo>
                <a:lnTo>
                  <a:pt x="12178449" y="3424056"/>
                </a:lnTo>
                <a:lnTo>
                  <a:pt x="0" y="3424057"/>
                </a:lnTo>
                <a:lnTo>
                  <a:pt x="0" y="1093185"/>
                </a:lnTo>
                <a:lnTo>
                  <a:pt x="851945" y="1080793"/>
                </a:lnTo>
                <a:cubicBezTo>
                  <a:pt x="4637202" y="967650"/>
                  <a:pt x="5848483" y="115490"/>
                  <a:pt x="8385751" y="774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512512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9">
            <a:extLst>
              <a:ext uri="{FF2B5EF4-FFF2-40B4-BE49-F238E27FC236}">
                <a16:creationId xmlns:a16="http://schemas.microsoft.com/office/drawing/2014/main" id="{1825AC39-5F85-4CAA-8A81-A1287086B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Freeform: Shape 11">
            <a:extLst>
              <a:ext uri="{FF2B5EF4-FFF2-40B4-BE49-F238E27FC236}">
                <a16:creationId xmlns:a16="http://schemas.microsoft.com/office/drawing/2014/main" id="{95DA4D23-37FC-4B90-8188-F0377C5F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417162" cy="6858000"/>
          </a:xfrm>
          <a:custGeom>
            <a:avLst/>
            <a:gdLst>
              <a:gd name="connsiteX0" fmla="*/ 0 w 4417162"/>
              <a:gd name="connsiteY0" fmla="*/ 0 h 6858000"/>
              <a:gd name="connsiteX1" fmla="*/ 144378 w 4417162"/>
              <a:gd name="connsiteY1" fmla="*/ 0 h 6858000"/>
              <a:gd name="connsiteX2" fmla="*/ 2310062 w 4417162"/>
              <a:gd name="connsiteY2" fmla="*/ 0 h 6858000"/>
              <a:gd name="connsiteX3" fmla="*/ 4227367 w 4417162"/>
              <a:gd name="connsiteY3" fmla="*/ 0 h 6858000"/>
              <a:gd name="connsiteX4" fmla="*/ 4232407 w 4417162"/>
              <a:gd name="connsiteY4" fmla="*/ 66675 h 6858000"/>
              <a:gd name="connsiteX5" fmla="*/ 4240804 w 4417162"/>
              <a:gd name="connsiteY5" fmla="*/ 122237 h 6858000"/>
              <a:gd name="connsiteX6" fmla="*/ 4250882 w 4417162"/>
              <a:gd name="connsiteY6" fmla="*/ 174625 h 6858000"/>
              <a:gd name="connsiteX7" fmla="*/ 4267678 w 4417162"/>
              <a:gd name="connsiteY7" fmla="*/ 217487 h 6858000"/>
              <a:gd name="connsiteX8" fmla="*/ 4284474 w 4417162"/>
              <a:gd name="connsiteY8" fmla="*/ 260350 h 6858000"/>
              <a:gd name="connsiteX9" fmla="*/ 4304629 w 4417162"/>
              <a:gd name="connsiteY9" fmla="*/ 296862 h 6858000"/>
              <a:gd name="connsiteX10" fmla="*/ 4324784 w 4417162"/>
              <a:gd name="connsiteY10" fmla="*/ 334962 h 6858000"/>
              <a:gd name="connsiteX11" fmla="*/ 4343260 w 4417162"/>
              <a:gd name="connsiteY11" fmla="*/ 369887 h 6858000"/>
              <a:gd name="connsiteX12" fmla="*/ 4361735 w 4417162"/>
              <a:gd name="connsiteY12" fmla="*/ 409575 h 6858000"/>
              <a:gd name="connsiteX13" fmla="*/ 4378531 w 4417162"/>
              <a:gd name="connsiteY13" fmla="*/ 450850 h 6858000"/>
              <a:gd name="connsiteX14" fmla="*/ 4393648 w 4417162"/>
              <a:gd name="connsiteY14" fmla="*/ 496887 h 6858000"/>
              <a:gd name="connsiteX15" fmla="*/ 4405405 w 4417162"/>
              <a:gd name="connsiteY15" fmla="*/ 546100 h 6858000"/>
              <a:gd name="connsiteX16" fmla="*/ 4413803 w 4417162"/>
              <a:gd name="connsiteY16" fmla="*/ 606425 h 6858000"/>
              <a:gd name="connsiteX17" fmla="*/ 4417162 w 4417162"/>
              <a:gd name="connsiteY17" fmla="*/ 673100 h 6858000"/>
              <a:gd name="connsiteX18" fmla="*/ 4413803 w 4417162"/>
              <a:gd name="connsiteY18" fmla="*/ 744537 h 6858000"/>
              <a:gd name="connsiteX19" fmla="*/ 4405405 w 4417162"/>
              <a:gd name="connsiteY19" fmla="*/ 801687 h 6858000"/>
              <a:gd name="connsiteX20" fmla="*/ 4393648 w 4417162"/>
              <a:gd name="connsiteY20" fmla="*/ 854075 h 6858000"/>
              <a:gd name="connsiteX21" fmla="*/ 4378531 w 4417162"/>
              <a:gd name="connsiteY21" fmla="*/ 901700 h 6858000"/>
              <a:gd name="connsiteX22" fmla="*/ 4361735 w 4417162"/>
              <a:gd name="connsiteY22" fmla="*/ 942975 h 6858000"/>
              <a:gd name="connsiteX23" fmla="*/ 4341580 w 4417162"/>
              <a:gd name="connsiteY23" fmla="*/ 981075 h 6858000"/>
              <a:gd name="connsiteX24" fmla="*/ 4321425 w 4417162"/>
              <a:gd name="connsiteY24" fmla="*/ 1017587 h 6858000"/>
              <a:gd name="connsiteX25" fmla="*/ 4301270 w 4417162"/>
              <a:gd name="connsiteY25" fmla="*/ 1055687 h 6858000"/>
              <a:gd name="connsiteX26" fmla="*/ 4282794 w 4417162"/>
              <a:gd name="connsiteY26" fmla="*/ 1095375 h 6858000"/>
              <a:gd name="connsiteX27" fmla="*/ 4264318 w 4417162"/>
              <a:gd name="connsiteY27" fmla="*/ 1136650 h 6858000"/>
              <a:gd name="connsiteX28" fmla="*/ 4249203 w 4417162"/>
              <a:gd name="connsiteY28" fmla="*/ 1182687 h 6858000"/>
              <a:gd name="connsiteX29" fmla="*/ 4239125 w 4417162"/>
              <a:gd name="connsiteY29" fmla="*/ 1235075 h 6858000"/>
              <a:gd name="connsiteX30" fmla="*/ 4229047 w 4417162"/>
              <a:gd name="connsiteY30" fmla="*/ 1295400 h 6858000"/>
              <a:gd name="connsiteX31" fmla="*/ 4227367 w 4417162"/>
              <a:gd name="connsiteY31" fmla="*/ 1363662 h 6858000"/>
              <a:gd name="connsiteX32" fmla="*/ 4229047 w 4417162"/>
              <a:gd name="connsiteY32" fmla="*/ 1431925 h 6858000"/>
              <a:gd name="connsiteX33" fmla="*/ 4239125 w 4417162"/>
              <a:gd name="connsiteY33" fmla="*/ 1492250 h 6858000"/>
              <a:gd name="connsiteX34" fmla="*/ 4249203 w 4417162"/>
              <a:gd name="connsiteY34" fmla="*/ 1544637 h 6858000"/>
              <a:gd name="connsiteX35" fmla="*/ 4264318 w 4417162"/>
              <a:gd name="connsiteY35" fmla="*/ 1589087 h 6858000"/>
              <a:gd name="connsiteX36" fmla="*/ 4282794 w 4417162"/>
              <a:gd name="connsiteY36" fmla="*/ 1631950 h 6858000"/>
              <a:gd name="connsiteX37" fmla="*/ 4301270 w 4417162"/>
              <a:gd name="connsiteY37" fmla="*/ 1671637 h 6858000"/>
              <a:gd name="connsiteX38" fmla="*/ 4321425 w 4417162"/>
              <a:gd name="connsiteY38" fmla="*/ 1708150 h 6858000"/>
              <a:gd name="connsiteX39" fmla="*/ 4341580 w 4417162"/>
              <a:gd name="connsiteY39" fmla="*/ 1743075 h 6858000"/>
              <a:gd name="connsiteX40" fmla="*/ 4361735 w 4417162"/>
              <a:gd name="connsiteY40" fmla="*/ 1782762 h 6858000"/>
              <a:gd name="connsiteX41" fmla="*/ 4378531 w 4417162"/>
              <a:gd name="connsiteY41" fmla="*/ 1824037 h 6858000"/>
              <a:gd name="connsiteX42" fmla="*/ 4393648 w 4417162"/>
              <a:gd name="connsiteY42" fmla="*/ 1870075 h 6858000"/>
              <a:gd name="connsiteX43" fmla="*/ 4405405 w 4417162"/>
              <a:gd name="connsiteY43" fmla="*/ 1922462 h 6858000"/>
              <a:gd name="connsiteX44" fmla="*/ 4413803 w 4417162"/>
              <a:gd name="connsiteY44" fmla="*/ 1982787 h 6858000"/>
              <a:gd name="connsiteX45" fmla="*/ 4417162 w 4417162"/>
              <a:gd name="connsiteY45" fmla="*/ 2051050 h 6858000"/>
              <a:gd name="connsiteX46" fmla="*/ 4413803 w 4417162"/>
              <a:gd name="connsiteY46" fmla="*/ 2119312 h 6858000"/>
              <a:gd name="connsiteX47" fmla="*/ 4405405 w 4417162"/>
              <a:gd name="connsiteY47" fmla="*/ 2179637 h 6858000"/>
              <a:gd name="connsiteX48" fmla="*/ 4393648 w 4417162"/>
              <a:gd name="connsiteY48" fmla="*/ 2232025 h 6858000"/>
              <a:gd name="connsiteX49" fmla="*/ 4378531 w 4417162"/>
              <a:gd name="connsiteY49" fmla="*/ 2278062 h 6858000"/>
              <a:gd name="connsiteX50" fmla="*/ 4361735 w 4417162"/>
              <a:gd name="connsiteY50" fmla="*/ 2319337 h 6858000"/>
              <a:gd name="connsiteX51" fmla="*/ 4341580 w 4417162"/>
              <a:gd name="connsiteY51" fmla="*/ 2359025 h 6858000"/>
              <a:gd name="connsiteX52" fmla="*/ 4321425 w 4417162"/>
              <a:gd name="connsiteY52" fmla="*/ 2395537 h 6858000"/>
              <a:gd name="connsiteX53" fmla="*/ 4301270 w 4417162"/>
              <a:gd name="connsiteY53" fmla="*/ 2433637 h 6858000"/>
              <a:gd name="connsiteX54" fmla="*/ 4282794 w 4417162"/>
              <a:gd name="connsiteY54" fmla="*/ 2471737 h 6858000"/>
              <a:gd name="connsiteX55" fmla="*/ 4264318 w 4417162"/>
              <a:gd name="connsiteY55" fmla="*/ 2513012 h 6858000"/>
              <a:gd name="connsiteX56" fmla="*/ 4249203 w 4417162"/>
              <a:gd name="connsiteY56" fmla="*/ 2560637 h 6858000"/>
              <a:gd name="connsiteX57" fmla="*/ 4239125 w 4417162"/>
              <a:gd name="connsiteY57" fmla="*/ 2613025 h 6858000"/>
              <a:gd name="connsiteX58" fmla="*/ 4229047 w 4417162"/>
              <a:gd name="connsiteY58" fmla="*/ 2671762 h 6858000"/>
              <a:gd name="connsiteX59" fmla="*/ 4227367 w 4417162"/>
              <a:gd name="connsiteY59" fmla="*/ 2741612 h 6858000"/>
              <a:gd name="connsiteX60" fmla="*/ 4229047 w 4417162"/>
              <a:gd name="connsiteY60" fmla="*/ 2809875 h 6858000"/>
              <a:gd name="connsiteX61" fmla="*/ 4239125 w 4417162"/>
              <a:gd name="connsiteY61" fmla="*/ 2868612 h 6858000"/>
              <a:gd name="connsiteX62" fmla="*/ 4249203 w 4417162"/>
              <a:gd name="connsiteY62" fmla="*/ 2922587 h 6858000"/>
              <a:gd name="connsiteX63" fmla="*/ 4264318 w 4417162"/>
              <a:gd name="connsiteY63" fmla="*/ 2967037 h 6858000"/>
              <a:gd name="connsiteX64" fmla="*/ 4282794 w 4417162"/>
              <a:gd name="connsiteY64" fmla="*/ 3009900 h 6858000"/>
              <a:gd name="connsiteX65" fmla="*/ 4301270 w 4417162"/>
              <a:gd name="connsiteY65" fmla="*/ 3046412 h 6858000"/>
              <a:gd name="connsiteX66" fmla="*/ 4321425 w 4417162"/>
              <a:gd name="connsiteY66" fmla="*/ 3084512 h 6858000"/>
              <a:gd name="connsiteX67" fmla="*/ 4341580 w 4417162"/>
              <a:gd name="connsiteY67" fmla="*/ 3121025 h 6858000"/>
              <a:gd name="connsiteX68" fmla="*/ 4361735 w 4417162"/>
              <a:gd name="connsiteY68" fmla="*/ 3160712 h 6858000"/>
              <a:gd name="connsiteX69" fmla="*/ 4378531 w 4417162"/>
              <a:gd name="connsiteY69" fmla="*/ 3201987 h 6858000"/>
              <a:gd name="connsiteX70" fmla="*/ 4393648 w 4417162"/>
              <a:gd name="connsiteY70" fmla="*/ 3248025 h 6858000"/>
              <a:gd name="connsiteX71" fmla="*/ 4405405 w 4417162"/>
              <a:gd name="connsiteY71" fmla="*/ 3300412 h 6858000"/>
              <a:gd name="connsiteX72" fmla="*/ 4413803 w 4417162"/>
              <a:gd name="connsiteY72" fmla="*/ 3360737 h 6858000"/>
              <a:gd name="connsiteX73" fmla="*/ 4417162 w 4417162"/>
              <a:gd name="connsiteY73" fmla="*/ 3427412 h 6858000"/>
              <a:gd name="connsiteX74" fmla="*/ 4413803 w 4417162"/>
              <a:gd name="connsiteY74" fmla="*/ 3497262 h 6858000"/>
              <a:gd name="connsiteX75" fmla="*/ 4405405 w 4417162"/>
              <a:gd name="connsiteY75" fmla="*/ 3557587 h 6858000"/>
              <a:gd name="connsiteX76" fmla="*/ 4393648 w 4417162"/>
              <a:gd name="connsiteY76" fmla="*/ 3609975 h 6858000"/>
              <a:gd name="connsiteX77" fmla="*/ 4378531 w 4417162"/>
              <a:gd name="connsiteY77" fmla="*/ 3656012 h 6858000"/>
              <a:gd name="connsiteX78" fmla="*/ 4361735 w 4417162"/>
              <a:gd name="connsiteY78" fmla="*/ 3697287 h 6858000"/>
              <a:gd name="connsiteX79" fmla="*/ 4341580 w 4417162"/>
              <a:gd name="connsiteY79" fmla="*/ 3736975 h 6858000"/>
              <a:gd name="connsiteX80" fmla="*/ 4301270 w 4417162"/>
              <a:gd name="connsiteY80" fmla="*/ 3811587 h 6858000"/>
              <a:gd name="connsiteX81" fmla="*/ 4282794 w 4417162"/>
              <a:gd name="connsiteY81" fmla="*/ 3848100 h 6858000"/>
              <a:gd name="connsiteX82" fmla="*/ 4264318 w 4417162"/>
              <a:gd name="connsiteY82" fmla="*/ 3890962 h 6858000"/>
              <a:gd name="connsiteX83" fmla="*/ 4249203 w 4417162"/>
              <a:gd name="connsiteY83" fmla="*/ 3935412 h 6858000"/>
              <a:gd name="connsiteX84" fmla="*/ 4239125 w 4417162"/>
              <a:gd name="connsiteY84" fmla="*/ 3987800 h 6858000"/>
              <a:gd name="connsiteX85" fmla="*/ 4229047 w 4417162"/>
              <a:gd name="connsiteY85" fmla="*/ 4048125 h 6858000"/>
              <a:gd name="connsiteX86" fmla="*/ 4227367 w 4417162"/>
              <a:gd name="connsiteY86" fmla="*/ 4116387 h 6858000"/>
              <a:gd name="connsiteX87" fmla="*/ 4229047 w 4417162"/>
              <a:gd name="connsiteY87" fmla="*/ 4186237 h 6858000"/>
              <a:gd name="connsiteX88" fmla="*/ 4239125 w 4417162"/>
              <a:gd name="connsiteY88" fmla="*/ 4244975 h 6858000"/>
              <a:gd name="connsiteX89" fmla="*/ 4249203 w 4417162"/>
              <a:gd name="connsiteY89" fmla="*/ 4297362 h 6858000"/>
              <a:gd name="connsiteX90" fmla="*/ 4264318 w 4417162"/>
              <a:gd name="connsiteY90" fmla="*/ 4343400 h 6858000"/>
              <a:gd name="connsiteX91" fmla="*/ 4282794 w 4417162"/>
              <a:gd name="connsiteY91" fmla="*/ 4386262 h 6858000"/>
              <a:gd name="connsiteX92" fmla="*/ 4301270 w 4417162"/>
              <a:gd name="connsiteY92" fmla="*/ 4424362 h 6858000"/>
              <a:gd name="connsiteX93" fmla="*/ 4341580 w 4417162"/>
              <a:gd name="connsiteY93" fmla="*/ 4498975 h 6858000"/>
              <a:gd name="connsiteX94" fmla="*/ 4361735 w 4417162"/>
              <a:gd name="connsiteY94" fmla="*/ 4537075 h 6858000"/>
              <a:gd name="connsiteX95" fmla="*/ 4378531 w 4417162"/>
              <a:gd name="connsiteY95" fmla="*/ 4579937 h 6858000"/>
              <a:gd name="connsiteX96" fmla="*/ 4393648 w 4417162"/>
              <a:gd name="connsiteY96" fmla="*/ 4625975 h 6858000"/>
              <a:gd name="connsiteX97" fmla="*/ 4405405 w 4417162"/>
              <a:gd name="connsiteY97" fmla="*/ 4678362 h 6858000"/>
              <a:gd name="connsiteX98" fmla="*/ 4413803 w 4417162"/>
              <a:gd name="connsiteY98" fmla="*/ 4738687 h 6858000"/>
              <a:gd name="connsiteX99" fmla="*/ 4417162 w 4417162"/>
              <a:gd name="connsiteY99" fmla="*/ 4806950 h 6858000"/>
              <a:gd name="connsiteX100" fmla="*/ 4413803 w 4417162"/>
              <a:gd name="connsiteY100" fmla="*/ 4875212 h 6858000"/>
              <a:gd name="connsiteX101" fmla="*/ 4405405 w 4417162"/>
              <a:gd name="connsiteY101" fmla="*/ 4935537 h 6858000"/>
              <a:gd name="connsiteX102" fmla="*/ 4393648 w 4417162"/>
              <a:gd name="connsiteY102" fmla="*/ 4987925 h 6858000"/>
              <a:gd name="connsiteX103" fmla="*/ 4378531 w 4417162"/>
              <a:gd name="connsiteY103" fmla="*/ 5033962 h 6858000"/>
              <a:gd name="connsiteX104" fmla="*/ 4361735 w 4417162"/>
              <a:gd name="connsiteY104" fmla="*/ 5075237 h 6858000"/>
              <a:gd name="connsiteX105" fmla="*/ 4341580 w 4417162"/>
              <a:gd name="connsiteY105" fmla="*/ 5114925 h 6858000"/>
              <a:gd name="connsiteX106" fmla="*/ 4321425 w 4417162"/>
              <a:gd name="connsiteY106" fmla="*/ 5149850 h 6858000"/>
              <a:gd name="connsiteX107" fmla="*/ 4301270 w 4417162"/>
              <a:gd name="connsiteY107" fmla="*/ 5186362 h 6858000"/>
              <a:gd name="connsiteX108" fmla="*/ 4282794 w 4417162"/>
              <a:gd name="connsiteY108" fmla="*/ 5226050 h 6858000"/>
              <a:gd name="connsiteX109" fmla="*/ 4264318 w 4417162"/>
              <a:gd name="connsiteY109" fmla="*/ 5268912 h 6858000"/>
              <a:gd name="connsiteX110" fmla="*/ 4249203 w 4417162"/>
              <a:gd name="connsiteY110" fmla="*/ 5313362 h 6858000"/>
              <a:gd name="connsiteX111" fmla="*/ 4239125 w 4417162"/>
              <a:gd name="connsiteY111" fmla="*/ 5365750 h 6858000"/>
              <a:gd name="connsiteX112" fmla="*/ 4229047 w 4417162"/>
              <a:gd name="connsiteY112" fmla="*/ 5426075 h 6858000"/>
              <a:gd name="connsiteX113" fmla="*/ 4227367 w 4417162"/>
              <a:gd name="connsiteY113" fmla="*/ 5494337 h 6858000"/>
              <a:gd name="connsiteX114" fmla="*/ 4229047 w 4417162"/>
              <a:gd name="connsiteY114" fmla="*/ 5562600 h 6858000"/>
              <a:gd name="connsiteX115" fmla="*/ 4239125 w 4417162"/>
              <a:gd name="connsiteY115" fmla="*/ 5622925 h 6858000"/>
              <a:gd name="connsiteX116" fmla="*/ 4249203 w 4417162"/>
              <a:gd name="connsiteY116" fmla="*/ 5675312 h 6858000"/>
              <a:gd name="connsiteX117" fmla="*/ 4264318 w 4417162"/>
              <a:gd name="connsiteY117" fmla="*/ 5721350 h 6858000"/>
              <a:gd name="connsiteX118" fmla="*/ 4282794 w 4417162"/>
              <a:gd name="connsiteY118" fmla="*/ 5762625 h 6858000"/>
              <a:gd name="connsiteX119" fmla="*/ 4301270 w 4417162"/>
              <a:gd name="connsiteY119" fmla="*/ 5802312 h 6858000"/>
              <a:gd name="connsiteX120" fmla="*/ 4321425 w 4417162"/>
              <a:gd name="connsiteY120" fmla="*/ 5840412 h 6858000"/>
              <a:gd name="connsiteX121" fmla="*/ 4341580 w 4417162"/>
              <a:gd name="connsiteY121" fmla="*/ 5876925 h 6858000"/>
              <a:gd name="connsiteX122" fmla="*/ 4361735 w 4417162"/>
              <a:gd name="connsiteY122" fmla="*/ 5915025 h 6858000"/>
              <a:gd name="connsiteX123" fmla="*/ 4378531 w 4417162"/>
              <a:gd name="connsiteY123" fmla="*/ 5956300 h 6858000"/>
              <a:gd name="connsiteX124" fmla="*/ 4393648 w 4417162"/>
              <a:gd name="connsiteY124" fmla="*/ 6003925 h 6858000"/>
              <a:gd name="connsiteX125" fmla="*/ 4405405 w 4417162"/>
              <a:gd name="connsiteY125" fmla="*/ 6056312 h 6858000"/>
              <a:gd name="connsiteX126" fmla="*/ 4413803 w 4417162"/>
              <a:gd name="connsiteY126" fmla="*/ 6113462 h 6858000"/>
              <a:gd name="connsiteX127" fmla="*/ 4417162 w 4417162"/>
              <a:gd name="connsiteY127" fmla="*/ 6183312 h 6858000"/>
              <a:gd name="connsiteX128" fmla="*/ 4413803 w 4417162"/>
              <a:gd name="connsiteY128" fmla="*/ 6251575 h 6858000"/>
              <a:gd name="connsiteX129" fmla="*/ 4405405 w 4417162"/>
              <a:gd name="connsiteY129" fmla="*/ 6311900 h 6858000"/>
              <a:gd name="connsiteX130" fmla="*/ 4393648 w 4417162"/>
              <a:gd name="connsiteY130" fmla="*/ 6361112 h 6858000"/>
              <a:gd name="connsiteX131" fmla="*/ 4378531 w 4417162"/>
              <a:gd name="connsiteY131" fmla="*/ 6407150 h 6858000"/>
              <a:gd name="connsiteX132" fmla="*/ 4361735 w 4417162"/>
              <a:gd name="connsiteY132" fmla="*/ 6448425 h 6858000"/>
              <a:gd name="connsiteX133" fmla="*/ 4343260 w 4417162"/>
              <a:gd name="connsiteY133" fmla="*/ 6488112 h 6858000"/>
              <a:gd name="connsiteX134" fmla="*/ 4324784 w 4417162"/>
              <a:gd name="connsiteY134" fmla="*/ 6523037 h 6858000"/>
              <a:gd name="connsiteX135" fmla="*/ 4304629 w 4417162"/>
              <a:gd name="connsiteY135" fmla="*/ 6561137 h 6858000"/>
              <a:gd name="connsiteX136" fmla="*/ 4284474 w 4417162"/>
              <a:gd name="connsiteY136" fmla="*/ 6597650 h 6858000"/>
              <a:gd name="connsiteX137" fmla="*/ 4267678 w 4417162"/>
              <a:gd name="connsiteY137" fmla="*/ 6640512 h 6858000"/>
              <a:gd name="connsiteX138" fmla="*/ 4250882 w 4417162"/>
              <a:gd name="connsiteY138" fmla="*/ 6683375 h 6858000"/>
              <a:gd name="connsiteX139" fmla="*/ 4240804 w 4417162"/>
              <a:gd name="connsiteY139" fmla="*/ 6735762 h 6858000"/>
              <a:gd name="connsiteX140" fmla="*/ 4232407 w 4417162"/>
              <a:gd name="connsiteY140" fmla="*/ 6791325 h 6858000"/>
              <a:gd name="connsiteX141" fmla="*/ 4227367 w 4417162"/>
              <a:gd name="connsiteY141" fmla="*/ 6858000 h 6858000"/>
              <a:gd name="connsiteX142" fmla="*/ 2310062 w 4417162"/>
              <a:gd name="connsiteY142" fmla="*/ 6858000 h 6858000"/>
              <a:gd name="connsiteX143" fmla="*/ 144378 w 4417162"/>
              <a:gd name="connsiteY143" fmla="*/ 6858000 h 6858000"/>
              <a:gd name="connsiteX144" fmla="*/ 0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0" y="0"/>
                </a:moveTo>
                <a:lnTo>
                  <a:pt x="144378" y="0"/>
                </a:lnTo>
                <a:lnTo>
                  <a:pt x="2310062" y="0"/>
                </a:lnTo>
                <a:lnTo>
                  <a:pt x="4227367" y="0"/>
                </a:lnTo>
                <a:lnTo>
                  <a:pt x="4232407" y="66675"/>
                </a:lnTo>
                <a:lnTo>
                  <a:pt x="4240804" y="122237"/>
                </a:lnTo>
                <a:lnTo>
                  <a:pt x="4250882" y="174625"/>
                </a:lnTo>
                <a:lnTo>
                  <a:pt x="4267678" y="217487"/>
                </a:lnTo>
                <a:lnTo>
                  <a:pt x="4284474" y="260350"/>
                </a:lnTo>
                <a:lnTo>
                  <a:pt x="4304629" y="296862"/>
                </a:lnTo>
                <a:lnTo>
                  <a:pt x="4324784" y="334962"/>
                </a:lnTo>
                <a:lnTo>
                  <a:pt x="4343260" y="369887"/>
                </a:lnTo>
                <a:lnTo>
                  <a:pt x="4361735" y="409575"/>
                </a:lnTo>
                <a:lnTo>
                  <a:pt x="4378531" y="450850"/>
                </a:lnTo>
                <a:lnTo>
                  <a:pt x="4393648" y="496887"/>
                </a:lnTo>
                <a:lnTo>
                  <a:pt x="4405405" y="546100"/>
                </a:lnTo>
                <a:lnTo>
                  <a:pt x="4413803" y="606425"/>
                </a:lnTo>
                <a:lnTo>
                  <a:pt x="4417162" y="673100"/>
                </a:lnTo>
                <a:lnTo>
                  <a:pt x="4413803" y="744537"/>
                </a:lnTo>
                <a:lnTo>
                  <a:pt x="4405405" y="801687"/>
                </a:lnTo>
                <a:lnTo>
                  <a:pt x="4393648" y="854075"/>
                </a:lnTo>
                <a:lnTo>
                  <a:pt x="4378531" y="901700"/>
                </a:lnTo>
                <a:lnTo>
                  <a:pt x="4361735" y="942975"/>
                </a:lnTo>
                <a:lnTo>
                  <a:pt x="4341580" y="981075"/>
                </a:lnTo>
                <a:lnTo>
                  <a:pt x="4321425" y="1017587"/>
                </a:lnTo>
                <a:lnTo>
                  <a:pt x="4301270" y="1055687"/>
                </a:lnTo>
                <a:lnTo>
                  <a:pt x="4282794" y="1095375"/>
                </a:lnTo>
                <a:lnTo>
                  <a:pt x="4264318" y="1136650"/>
                </a:lnTo>
                <a:lnTo>
                  <a:pt x="4249203" y="1182687"/>
                </a:lnTo>
                <a:lnTo>
                  <a:pt x="4239125" y="1235075"/>
                </a:lnTo>
                <a:lnTo>
                  <a:pt x="4229047" y="1295400"/>
                </a:lnTo>
                <a:lnTo>
                  <a:pt x="4227367" y="1363662"/>
                </a:lnTo>
                <a:lnTo>
                  <a:pt x="4229047" y="1431925"/>
                </a:lnTo>
                <a:lnTo>
                  <a:pt x="4239125" y="1492250"/>
                </a:lnTo>
                <a:lnTo>
                  <a:pt x="4249203" y="1544637"/>
                </a:lnTo>
                <a:lnTo>
                  <a:pt x="4264318" y="1589087"/>
                </a:lnTo>
                <a:lnTo>
                  <a:pt x="4282794" y="1631950"/>
                </a:lnTo>
                <a:lnTo>
                  <a:pt x="4301270" y="1671637"/>
                </a:lnTo>
                <a:lnTo>
                  <a:pt x="4321425" y="1708150"/>
                </a:lnTo>
                <a:lnTo>
                  <a:pt x="4341580" y="1743075"/>
                </a:lnTo>
                <a:lnTo>
                  <a:pt x="4361735" y="1782762"/>
                </a:lnTo>
                <a:lnTo>
                  <a:pt x="4378531" y="1824037"/>
                </a:lnTo>
                <a:lnTo>
                  <a:pt x="4393648" y="1870075"/>
                </a:lnTo>
                <a:lnTo>
                  <a:pt x="4405405" y="1922462"/>
                </a:lnTo>
                <a:lnTo>
                  <a:pt x="4413803" y="1982787"/>
                </a:lnTo>
                <a:lnTo>
                  <a:pt x="4417162" y="2051050"/>
                </a:lnTo>
                <a:lnTo>
                  <a:pt x="4413803" y="2119312"/>
                </a:lnTo>
                <a:lnTo>
                  <a:pt x="4405405" y="2179637"/>
                </a:lnTo>
                <a:lnTo>
                  <a:pt x="4393648" y="2232025"/>
                </a:lnTo>
                <a:lnTo>
                  <a:pt x="4378531" y="2278062"/>
                </a:lnTo>
                <a:lnTo>
                  <a:pt x="4361735" y="2319337"/>
                </a:lnTo>
                <a:lnTo>
                  <a:pt x="4341580" y="2359025"/>
                </a:lnTo>
                <a:lnTo>
                  <a:pt x="4321425" y="2395537"/>
                </a:lnTo>
                <a:lnTo>
                  <a:pt x="4301270" y="2433637"/>
                </a:lnTo>
                <a:lnTo>
                  <a:pt x="4282794" y="2471737"/>
                </a:lnTo>
                <a:lnTo>
                  <a:pt x="4264318" y="2513012"/>
                </a:lnTo>
                <a:lnTo>
                  <a:pt x="4249203" y="2560637"/>
                </a:lnTo>
                <a:lnTo>
                  <a:pt x="4239125" y="2613025"/>
                </a:lnTo>
                <a:lnTo>
                  <a:pt x="4229047" y="2671762"/>
                </a:lnTo>
                <a:lnTo>
                  <a:pt x="4227367" y="2741612"/>
                </a:lnTo>
                <a:lnTo>
                  <a:pt x="4229047" y="2809875"/>
                </a:lnTo>
                <a:lnTo>
                  <a:pt x="4239125" y="2868612"/>
                </a:lnTo>
                <a:lnTo>
                  <a:pt x="4249203" y="2922587"/>
                </a:lnTo>
                <a:lnTo>
                  <a:pt x="4264318" y="2967037"/>
                </a:lnTo>
                <a:lnTo>
                  <a:pt x="4282794" y="3009900"/>
                </a:lnTo>
                <a:lnTo>
                  <a:pt x="4301270" y="3046412"/>
                </a:lnTo>
                <a:lnTo>
                  <a:pt x="4321425" y="3084512"/>
                </a:lnTo>
                <a:lnTo>
                  <a:pt x="4341580" y="3121025"/>
                </a:lnTo>
                <a:lnTo>
                  <a:pt x="4361735" y="3160712"/>
                </a:lnTo>
                <a:lnTo>
                  <a:pt x="4378531" y="3201987"/>
                </a:lnTo>
                <a:lnTo>
                  <a:pt x="4393648" y="3248025"/>
                </a:lnTo>
                <a:lnTo>
                  <a:pt x="4405405" y="3300412"/>
                </a:lnTo>
                <a:lnTo>
                  <a:pt x="4413803" y="3360737"/>
                </a:lnTo>
                <a:lnTo>
                  <a:pt x="4417162" y="3427412"/>
                </a:lnTo>
                <a:lnTo>
                  <a:pt x="4413803" y="3497262"/>
                </a:lnTo>
                <a:lnTo>
                  <a:pt x="4405405" y="3557587"/>
                </a:lnTo>
                <a:lnTo>
                  <a:pt x="4393648" y="3609975"/>
                </a:lnTo>
                <a:lnTo>
                  <a:pt x="4378531" y="3656012"/>
                </a:lnTo>
                <a:lnTo>
                  <a:pt x="4361735" y="3697287"/>
                </a:lnTo>
                <a:lnTo>
                  <a:pt x="4341580" y="3736975"/>
                </a:lnTo>
                <a:lnTo>
                  <a:pt x="4301270" y="3811587"/>
                </a:lnTo>
                <a:lnTo>
                  <a:pt x="4282794" y="3848100"/>
                </a:lnTo>
                <a:lnTo>
                  <a:pt x="4264318" y="3890962"/>
                </a:lnTo>
                <a:lnTo>
                  <a:pt x="4249203" y="3935412"/>
                </a:lnTo>
                <a:lnTo>
                  <a:pt x="4239125" y="3987800"/>
                </a:lnTo>
                <a:lnTo>
                  <a:pt x="4229047" y="4048125"/>
                </a:lnTo>
                <a:lnTo>
                  <a:pt x="4227367" y="4116387"/>
                </a:lnTo>
                <a:lnTo>
                  <a:pt x="4229047" y="4186237"/>
                </a:lnTo>
                <a:lnTo>
                  <a:pt x="4239125" y="4244975"/>
                </a:lnTo>
                <a:lnTo>
                  <a:pt x="4249203" y="4297362"/>
                </a:lnTo>
                <a:lnTo>
                  <a:pt x="4264318" y="4343400"/>
                </a:lnTo>
                <a:lnTo>
                  <a:pt x="4282794" y="4386262"/>
                </a:lnTo>
                <a:lnTo>
                  <a:pt x="4301270" y="4424362"/>
                </a:lnTo>
                <a:lnTo>
                  <a:pt x="4341580" y="4498975"/>
                </a:lnTo>
                <a:lnTo>
                  <a:pt x="4361735" y="4537075"/>
                </a:lnTo>
                <a:lnTo>
                  <a:pt x="4378531" y="4579937"/>
                </a:lnTo>
                <a:lnTo>
                  <a:pt x="4393648" y="4625975"/>
                </a:lnTo>
                <a:lnTo>
                  <a:pt x="4405405" y="4678362"/>
                </a:lnTo>
                <a:lnTo>
                  <a:pt x="4413803" y="4738687"/>
                </a:lnTo>
                <a:lnTo>
                  <a:pt x="4417162" y="4806950"/>
                </a:lnTo>
                <a:lnTo>
                  <a:pt x="4413803" y="4875212"/>
                </a:lnTo>
                <a:lnTo>
                  <a:pt x="4405405" y="4935537"/>
                </a:lnTo>
                <a:lnTo>
                  <a:pt x="4393648" y="4987925"/>
                </a:lnTo>
                <a:lnTo>
                  <a:pt x="4378531" y="5033962"/>
                </a:lnTo>
                <a:lnTo>
                  <a:pt x="4361735" y="5075237"/>
                </a:lnTo>
                <a:lnTo>
                  <a:pt x="4341580" y="5114925"/>
                </a:lnTo>
                <a:lnTo>
                  <a:pt x="4321425" y="5149850"/>
                </a:lnTo>
                <a:lnTo>
                  <a:pt x="4301270" y="5186362"/>
                </a:lnTo>
                <a:lnTo>
                  <a:pt x="4282794" y="5226050"/>
                </a:lnTo>
                <a:lnTo>
                  <a:pt x="4264318" y="5268912"/>
                </a:lnTo>
                <a:lnTo>
                  <a:pt x="4249203" y="5313362"/>
                </a:lnTo>
                <a:lnTo>
                  <a:pt x="4239125" y="5365750"/>
                </a:lnTo>
                <a:lnTo>
                  <a:pt x="4229047" y="5426075"/>
                </a:lnTo>
                <a:lnTo>
                  <a:pt x="4227367" y="5494337"/>
                </a:lnTo>
                <a:lnTo>
                  <a:pt x="4229047" y="5562600"/>
                </a:lnTo>
                <a:lnTo>
                  <a:pt x="4239125" y="5622925"/>
                </a:lnTo>
                <a:lnTo>
                  <a:pt x="4249203" y="5675312"/>
                </a:lnTo>
                <a:lnTo>
                  <a:pt x="4264318" y="5721350"/>
                </a:lnTo>
                <a:lnTo>
                  <a:pt x="4282794" y="5762625"/>
                </a:lnTo>
                <a:lnTo>
                  <a:pt x="4301270" y="5802312"/>
                </a:lnTo>
                <a:lnTo>
                  <a:pt x="4321425" y="5840412"/>
                </a:lnTo>
                <a:lnTo>
                  <a:pt x="4341580" y="5876925"/>
                </a:lnTo>
                <a:lnTo>
                  <a:pt x="4361735" y="5915025"/>
                </a:lnTo>
                <a:lnTo>
                  <a:pt x="4378531" y="5956300"/>
                </a:lnTo>
                <a:lnTo>
                  <a:pt x="4393648" y="6003925"/>
                </a:lnTo>
                <a:lnTo>
                  <a:pt x="4405405" y="6056312"/>
                </a:lnTo>
                <a:lnTo>
                  <a:pt x="4413803" y="6113462"/>
                </a:lnTo>
                <a:lnTo>
                  <a:pt x="4417162" y="6183312"/>
                </a:lnTo>
                <a:lnTo>
                  <a:pt x="4413803" y="6251575"/>
                </a:lnTo>
                <a:lnTo>
                  <a:pt x="4405405" y="6311900"/>
                </a:lnTo>
                <a:lnTo>
                  <a:pt x="4393648" y="6361112"/>
                </a:lnTo>
                <a:lnTo>
                  <a:pt x="4378531" y="6407150"/>
                </a:lnTo>
                <a:lnTo>
                  <a:pt x="4361735" y="6448425"/>
                </a:lnTo>
                <a:lnTo>
                  <a:pt x="4343260" y="6488112"/>
                </a:lnTo>
                <a:lnTo>
                  <a:pt x="4324784" y="6523037"/>
                </a:lnTo>
                <a:lnTo>
                  <a:pt x="4304629" y="6561137"/>
                </a:lnTo>
                <a:lnTo>
                  <a:pt x="4284474" y="6597650"/>
                </a:lnTo>
                <a:lnTo>
                  <a:pt x="4267678" y="6640512"/>
                </a:lnTo>
                <a:lnTo>
                  <a:pt x="4250882" y="6683375"/>
                </a:lnTo>
                <a:lnTo>
                  <a:pt x="4240804" y="6735762"/>
                </a:lnTo>
                <a:lnTo>
                  <a:pt x="4232407" y="6791325"/>
                </a:lnTo>
                <a:lnTo>
                  <a:pt x="4227367" y="6858000"/>
                </a:lnTo>
                <a:lnTo>
                  <a:pt x="2310062" y="6858000"/>
                </a:lnTo>
                <a:lnTo>
                  <a:pt x="14437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/>
          </a:solidFill>
          <a:ln w="0">
            <a:noFill/>
            <a:prstDash val="solid"/>
            <a:round/>
            <a:headEnd/>
            <a:tailEnd/>
          </a:ln>
        </p:spPr>
      </p:sp>
      <p:sp useBgFill="1">
        <p:nvSpPr>
          <p:cNvPr id="13" name="Freeform: Shape 13">
            <a:extLst>
              <a:ext uri="{FF2B5EF4-FFF2-40B4-BE49-F238E27FC236}">
                <a16:creationId xmlns:a16="http://schemas.microsoft.com/office/drawing/2014/main" id="{A7A4B465-FBCC-4CD4-89A1-82992A7B4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272784" cy="6858000"/>
          </a:xfrm>
          <a:custGeom>
            <a:avLst/>
            <a:gdLst>
              <a:gd name="connsiteX0" fmla="*/ 0 w 4272784"/>
              <a:gd name="connsiteY0" fmla="*/ 0 h 6858000"/>
              <a:gd name="connsiteX1" fmla="*/ 4082989 w 4272784"/>
              <a:gd name="connsiteY1" fmla="*/ 0 h 6858000"/>
              <a:gd name="connsiteX2" fmla="*/ 4088029 w 4272784"/>
              <a:gd name="connsiteY2" fmla="*/ 66675 h 6858000"/>
              <a:gd name="connsiteX3" fmla="*/ 4096426 w 4272784"/>
              <a:gd name="connsiteY3" fmla="*/ 122237 h 6858000"/>
              <a:gd name="connsiteX4" fmla="*/ 4106504 w 4272784"/>
              <a:gd name="connsiteY4" fmla="*/ 174625 h 6858000"/>
              <a:gd name="connsiteX5" fmla="*/ 4123300 w 4272784"/>
              <a:gd name="connsiteY5" fmla="*/ 217487 h 6858000"/>
              <a:gd name="connsiteX6" fmla="*/ 4140096 w 4272784"/>
              <a:gd name="connsiteY6" fmla="*/ 260350 h 6858000"/>
              <a:gd name="connsiteX7" fmla="*/ 4160251 w 4272784"/>
              <a:gd name="connsiteY7" fmla="*/ 296862 h 6858000"/>
              <a:gd name="connsiteX8" fmla="*/ 4180406 w 4272784"/>
              <a:gd name="connsiteY8" fmla="*/ 334962 h 6858000"/>
              <a:gd name="connsiteX9" fmla="*/ 4198882 w 4272784"/>
              <a:gd name="connsiteY9" fmla="*/ 369887 h 6858000"/>
              <a:gd name="connsiteX10" fmla="*/ 4217357 w 4272784"/>
              <a:gd name="connsiteY10" fmla="*/ 409575 h 6858000"/>
              <a:gd name="connsiteX11" fmla="*/ 4234153 w 4272784"/>
              <a:gd name="connsiteY11" fmla="*/ 450850 h 6858000"/>
              <a:gd name="connsiteX12" fmla="*/ 4249270 w 4272784"/>
              <a:gd name="connsiteY12" fmla="*/ 496887 h 6858000"/>
              <a:gd name="connsiteX13" fmla="*/ 4261027 w 4272784"/>
              <a:gd name="connsiteY13" fmla="*/ 546100 h 6858000"/>
              <a:gd name="connsiteX14" fmla="*/ 4269425 w 4272784"/>
              <a:gd name="connsiteY14" fmla="*/ 606425 h 6858000"/>
              <a:gd name="connsiteX15" fmla="*/ 4272784 w 4272784"/>
              <a:gd name="connsiteY15" fmla="*/ 673100 h 6858000"/>
              <a:gd name="connsiteX16" fmla="*/ 4269425 w 4272784"/>
              <a:gd name="connsiteY16" fmla="*/ 744537 h 6858000"/>
              <a:gd name="connsiteX17" fmla="*/ 4261027 w 4272784"/>
              <a:gd name="connsiteY17" fmla="*/ 801687 h 6858000"/>
              <a:gd name="connsiteX18" fmla="*/ 4249270 w 4272784"/>
              <a:gd name="connsiteY18" fmla="*/ 854075 h 6858000"/>
              <a:gd name="connsiteX19" fmla="*/ 4234153 w 4272784"/>
              <a:gd name="connsiteY19" fmla="*/ 901700 h 6858000"/>
              <a:gd name="connsiteX20" fmla="*/ 4217357 w 4272784"/>
              <a:gd name="connsiteY20" fmla="*/ 942975 h 6858000"/>
              <a:gd name="connsiteX21" fmla="*/ 4197202 w 4272784"/>
              <a:gd name="connsiteY21" fmla="*/ 981075 h 6858000"/>
              <a:gd name="connsiteX22" fmla="*/ 4177047 w 4272784"/>
              <a:gd name="connsiteY22" fmla="*/ 1017587 h 6858000"/>
              <a:gd name="connsiteX23" fmla="*/ 4156892 w 4272784"/>
              <a:gd name="connsiteY23" fmla="*/ 1055687 h 6858000"/>
              <a:gd name="connsiteX24" fmla="*/ 4138416 w 4272784"/>
              <a:gd name="connsiteY24" fmla="*/ 1095375 h 6858000"/>
              <a:gd name="connsiteX25" fmla="*/ 4119940 w 4272784"/>
              <a:gd name="connsiteY25" fmla="*/ 1136650 h 6858000"/>
              <a:gd name="connsiteX26" fmla="*/ 4104825 w 4272784"/>
              <a:gd name="connsiteY26" fmla="*/ 1182687 h 6858000"/>
              <a:gd name="connsiteX27" fmla="*/ 4094747 w 4272784"/>
              <a:gd name="connsiteY27" fmla="*/ 1235075 h 6858000"/>
              <a:gd name="connsiteX28" fmla="*/ 4084669 w 4272784"/>
              <a:gd name="connsiteY28" fmla="*/ 1295400 h 6858000"/>
              <a:gd name="connsiteX29" fmla="*/ 4082989 w 4272784"/>
              <a:gd name="connsiteY29" fmla="*/ 1363662 h 6858000"/>
              <a:gd name="connsiteX30" fmla="*/ 4084669 w 4272784"/>
              <a:gd name="connsiteY30" fmla="*/ 1431925 h 6858000"/>
              <a:gd name="connsiteX31" fmla="*/ 4094747 w 4272784"/>
              <a:gd name="connsiteY31" fmla="*/ 1492250 h 6858000"/>
              <a:gd name="connsiteX32" fmla="*/ 4104825 w 4272784"/>
              <a:gd name="connsiteY32" fmla="*/ 1544637 h 6858000"/>
              <a:gd name="connsiteX33" fmla="*/ 4119940 w 4272784"/>
              <a:gd name="connsiteY33" fmla="*/ 1589087 h 6858000"/>
              <a:gd name="connsiteX34" fmla="*/ 4138416 w 4272784"/>
              <a:gd name="connsiteY34" fmla="*/ 1631950 h 6858000"/>
              <a:gd name="connsiteX35" fmla="*/ 4156892 w 4272784"/>
              <a:gd name="connsiteY35" fmla="*/ 1671637 h 6858000"/>
              <a:gd name="connsiteX36" fmla="*/ 4177047 w 4272784"/>
              <a:gd name="connsiteY36" fmla="*/ 1708150 h 6858000"/>
              <a:gd name="connsiteX37" fmla="*/ 4197202 w 4272784"/>
              <a:gd name="connsiteY37" fmla="*/ 1743075 h 6858000"/>
              <a:gd name="connsiteX38" fmla="*/ 4217357 w 4272784"/>
              <a:gd name="connsiteY38" fmla="*/ 1782762 h 6858000"/>
              <a:gd name="connsiteX39" fmla="*/ 4234153 w 4272784"/>
              <a:gd name="connsiteY39" fmla="*/ 1824037 h 6858000"/>
              <a:gd name="connsiteX40" fmla="*/ 4249270 w 4272784"/>
              <a:gd name="connsiteY40" fmla="*/ 1870075 h 6858000"/>
              <a:gd name="connsiteX41" fmla="*/ 4261027 w 4272784"/>
              <a:gd name="connsiteY41" fmla="*/ 1922462 h 6858000"/>
              <a:gd name="connsiteX42" fmla="*/ 4269425 w 4272784"/>
              <a:gd name="connsiteY42" fmla="*/ 1982787 h 6858000"/>
              <a:gd name="connsiteX43" fmla="*/ 4272784 w 4272784"/>
              <a:gd name="connsiteY43" fmla="*/ 2051050 h 6858000"/>
              <a:gd name="connsiteX44" fmla="*/ 4269425 w 4272784"/>
              <a:gd name="connsiteY44" fmla="*/ 2119312 h 6858000"/>
              <a:gd name="connsiteX45" fmla="*/ 4261027 w 4272784"/>
              <a:gd name="connsiteY45" fmla="*/ 2179637 h 6858000"/>
              <a:gd name="connsiteX46" fmla="*/ 4249270 w 4272784"/>
              <a:gd name="connsiteY46" fmla="*/ 2232025 h 6858000"/>
              <a:gd name="connsiteX47" fmla="*/ 4234153 w 4272784"/>
              <a:gd name="connsiteY47" fmla="*/ 2278062 h 6858000"/>
              <a:gd name="connsiteX48" fmla="*/ 4217357 w 4272784"/>
              <a:gd name="connsiteY48" fmla="*/ 2319337 h 6858000"/>
              <a:gd name="connsiteX49" fmla="*/ 4197202 w 4272784"/>
              <a:gd name="connsiteY49" fmla="*/ 2359025 h 6858000"/>
              <a:gd name="connsiteX50" fmla="*/ 4177047 w 4272784"/>
              <a:gd name="connsiteY50" fmla="*/ 2395537 h 6858000"/>
              <a:gd name="connsiteX51" fmla="*/ 4156892 w 4272784"/>
              <a:gd name="connsiteY51" fmla="*/ 2433637 h 6858000"/>
              <a:gd name="connsiteX52" fmla="*/ 4138416 w 4272784"/>
              <a:gd name="connsiteY52" fmla="*/ 2471737 h 6858000"/>
              <a:gd name="connsiteX53" fmla="*/ 4119940 w 4272784"/>
              <a:gd name="connsiteY53" fmla="*/ 2513012 h 6858000"/>
              <a:gd name="connsiteX54" fmla="*/ 4104825 w 4272784"/>
              <a:gd name="connsiteY54" fmla="*/ 2560637 h 6858000"/>
              <a:gd name="connsiteX55" fmla="*/ 4094747 w 4272784"/>
              <a:gd name="connsiteY55" fmla="*/ 2613025 h 6858000"/>
              <a:gd name="connsiteX56" fmla="*/ 4084669 w 4272784"/>
              <a:gd name="connsiteY56" fmla="*/ 2671762 h 6858000"/>
              <a:gd name="connsiteX57" fmla="*/ 4082989 w 4272784"/>
              <a:gd name="connsiteY57" fmla="*/ 2741612 h 6858000"/>
              <a:gd name="connsiteX58" fmla="*/ 4084669 w 4272784"/>
              <a:gd name="connsiteY58" fmla="*/ 2809875 h 6858000"/>
              <a:gd name="connsiteX59" fmla="*/ 4094747 w 4272784"/>
              <a:gd name="connsiteY59" fmla="*/ 2868612 h 6858000"/>
              <a:gd name="connsiteX60" fmla="*/ 4104825 w 4272784"/>
              <a:gd name="connsiteY60" fmla="*/ 2922587 h 6858000"/>
              <a:gd name="connsiteX61" fmla="*/ 4119940 w 4272784"/>
              <a:gd name="connsiteY61" fmla="*/ 2967037 h 6858000"/>
              <a:gd name="connsiteX62" fmla="*/ 4138416 w 4272784"/>
              <a:gd name="connsiteY62" fmla="*/ 3009900 h 6858000"/>
              <a:gd name="connsiteX63" fmla="*/ 4156892 w 4272784"/>
              <a:gd name="connsiteY63" fmla="*/ 3046412 h 6858000"/>
              <a:gd name="connsiteX64" fmla="*/ 4177047 w 4272784"/>
              <a:gd name="connsiteY64" fmla="*/ 3084512 h 6858000"/>
              <a:gd name="connsiteX65" fmla="*/ 4197202 w 4272784"/>
              <a:gd name="connsiteY65" fmla="*/ 3121025 h 6858000"/>
              <a:gd name="connsiteX66" fmla="*/ 4217357 w 4272784"/>
              <a:gd name="connsiteY66" fmla="*/ 3160712 h 6858000"/>
              <a:gd name="connsiteX67" fmla="*/ 4234153 w 4272784"/>
              <a:gd name="connsiteY67" fmla="*/ 3201987 h 6858000"/>
              <a:gd name="connsiteX68" fmla="*/ 4249270 w 4272784"/>
              <a:gd name="connsiteY68" fmla="*/ 3248025 h 6858000"/>
              <a:gd name="connsiteX69" fmla="*/ 4261027 w 4272784"/>
              <a:gd name="connsiteY69" fmla="*/ 3300412 h 6858000"/>
              <a:gd name="connsiteX70" fmla="*/ 4269425 w 4272784"/>
              <a:gd name="connsiteY70" fmla="*/ 3360737 h 6858000"/>
              <a:gd name="connsiteX71" fmla="*/ 4272784 w 4272784"/>
              <a:gd name="connsiteY71" fmla="*/ 3427412 h 6858000"/>
              <a:gd name="connsiteX72" fmla="*/ 4269425 w 4272784"/>
              <a:gd name="connsiteY72" fmla="*/ 3497262 h 6858000"/>
              <a:gd name="connsiteX73" fmla="*/ 4261027 w 4272784"/>
              <a:gd name="connsiteY73" fmla="*/ 3557587 h 6858000"/>
              <a:gd name="connsiteX74" fmla="*/ 4249270 w 4272784"/>
              <a:gd name="connsiteY74" fmla="*/ 3609975 h 6858000"/>
              <a:gd name="connsiteX75" fmla="*/ 4234153 w 4272784"/>
              <a:gd name="connsiteY75" fmla="*/ 3656012 h 6858000"/>
              <a:gd name="connsiteX76" fmla="*/ 4217357 w 4272784"/>
              <a:gd name="connsiteY76" fmla="*/ 3697287 h 6858000"/>
              <a:gd name="connsiteX77" fmla="*/ 4197202 w 4272784"/>
              <a:gd name="connsiteY77" fmla="*/ 3736975 h 6858000"/>
              <a:gd name="connsiteX78" fmla="*/ 4156892 w 4272784"/>
              <a:gd name="connsiteY78" fmla="*/ 3811587 h 6858000"/>
              <a:gd name="connsiteX79" fmla="*/ 4138416 w 4272784"/>
              <a:gd name="connsiteY79" fmla="*/ 3848100 h 6858000"/>
              <a:gd name="connsiteX80" fmla="*/ 4119940 w 4272784"/>
              <a:gd name="connsiteY80" fmla="*/ 3890962 h 6858000"/>
              <a:gd name="connsiteX81" fmla="*/ 4104825 w 4272784"/>
              <a:gd name="connsiteY81" fmla="*/ 3935412 h 6858000"/>
              <a:gd name="connsiteX82" fmla="*/ 4094747 w 4272784"/>
              <a:gd name="connsiteY82" fmla="*/ 3987800 h 6858000"/>
              <a:gd name="connsiteX83" fmla="*/ 4084669 w 4272784"/>
              <a:gd name="connsiteY83" fmla="*/ 4048125 h 6858000"/>
              <a:gd name="connsiteX84" fmla="*/ 4082989 w 4272784"/>
              <a:gd name="connsiteY84" fmla="*/ 4116387 h 6858000"/>
              <a:gd name="connsiteX85" fmla="*/ 4084669 w 4272784"/>
              <a:gd name="connsiteY85" fmla="*/ 4186237 h 6858000"/>
              <a:gd name="connsiteX86" fmla="*/ 4094747 w 4272784"/>
              <a:gd name="connsiteY86" fmla="*/ 4244975 h 6858000"/>
              <a:gd name="connsiteX87" fmla="*/ 4104825 w 4272784"/>
              <a:gd name="connsiteY87" fmla="*/ 4297362 h 6858000"/>
              <a:gd name="connsiteX88" fmla="*/ 4119940 w 4272784"/>
              <a:gd name="connsiteY88" fmla="*/ 4343400 h 6858000"/>
              <a:gd name="connsiteX89" fmla="*/ 4138416 w 4272784"/>
              <a:gd name="connsiteY89" fmla="*/ 4386262 h 6858000"/>
              <a:gd name="connsiteX90" fmla="*/ 4156892 w 4272784"/>
              <a:gd name="connsiteY90" fmla="*/ 4424362 h 6858000"/>
              <a:gd name="connsiteX91" fmla="*/ 4197202 w 4272784"/>
              <a:gd name="connsiteY91" fmla="*/ 4498975 h 6858000"/>
              <a:gd name="connsiteX92" fmla="*/ 4217357 w 4272784"/>
              <a:gd name="connsiteY92" fmla="*/ 4537075 h 6858000"/>
              <a:gd name="connsiteX93" fmla="*/ 4234153 w 4272784"/>
              <a:gd name="connsiteY93" fmla="*/ 4579937 h 6858000"/>
              <a:gd name="connsiteX94" fmla="*/ 4249270 w 4272784"/>
              <a:gd name="connsiteY94" fmla="*/ 4625975 h 6858000"/>
              <a:gd name="connsiteX95" fmla="*/ 4261027 w 4272784"/>
              <a:gd name="connsiteY95" fmla="*/ 4678362 h 6858000"/>
              <a:gd name="connsiteX96" fmla="*/ 4269425 w 4272784"/>
              <a:gd name="connsiteY96" fmla="*/ 4738687 h 6858000"/>
              <a:gd name="connsiteX97" fmla="*/ 4272784 w 4272784"/>
              <a:gd name="connsiteY97" fmla="*/ 4806950 h 6858000"/>
              <a:gd name="connsiteX98" fmla="*/ 4269425 w 4272784"/>
              <a:gd name="connsiteY98" fmla="*/ 4875212 h 6858000"/>
              <a:gd name="connsiteX99" fmla="*/ 4261027 w 4272784"/>
              <a:gd name="connsiteY99" fmla="*/ 4935537 h 6858000"/>
              <a:gd name="connsiteX100" fmla="*/ 4249270 w 4272784"/>
              <a:gd name="connsiteY100" fmla="*/ 4987925 h 6858000"/>
              <a:gd name="connsiteX101" fmla="*/ 4234153 w 4272784"/>
              <a:gd name="connsiteY101" fmla="*/ 5033962 h 6858000"/>
              <a:gd name="connsiteX102" fmla="*/ 4217357 w 4272784"/>
              <a:gd name="connsiteY102" fmla="*/ 5075237 h 6858000"/>
              <a:gd name="connsiteX103" fmla="*/ 4197202 w 4272784"/>
              <a:gd name="connsiteY103" fmla="*/ 5114925 h 6858000"/>
              <a:gd name="connsiteX104" fmla="*/ 4177047 w 4272784"/>
              <a:gd name="connsiteY104" fmla="*/ 5149850 h 6858000"/>
              <a:gd name="connsiteX105" fmla="*/ 4156892 w 4272784"/>
              <a:gd name="connsiteY105" fmla="*/ 5186362 h 6858000"/>
              <a:gd name="connsiteX106" fmla="*/ 4138416 w 4272784"/>
              <a:gd name="connsiteY106" fmla="*/ 5226050 h 6858000"/>
              <a:gd name="connsiteX107" fmla="*/ 4119940 w 4272784"/>
              <a:gd name="connsiteY107" fmla="*/ 5268912 h 6858000"/>
              <a:gd name="connsiteX108" fmla="*/ 4104825 w 4272784"/>
              <a:gd name="connsiteY108" fmla="*/ 5313362 h 6858000"/>
              <a:gd name="connsiteX109" fmla="*/ 4094747 w 4272784"/>
              <a:gd name="connsiteY109" fmla="*/ 5365750 h 6858000"/>
              <a:gd name="connsiteX110" fmla="*/ 4084669 w 4272784"/>
              <a:gd name="connsiteY110" fmla="*/ 5426075 h 6858000"/>
              <a:gd name="connsiteX111" fmla="*/ 4082989 w 4272784"/>
              <a:gd name="connsiteY111" fmla="*/ 5494337 h 6858000"/>
              <a:gd name="connsiteX112" fmla="*/ 4084669 w 4272784"/>
              <a:gd name="connsiteY112" fmla="*/ 5562600 h 6858000"/>
              <a:gd name="connsiteX113" fmla="*/ 4094747 w 4272784"/>
              <a:gd name="connsiteY113" fmla="*/ 5622925 h 6858000"/>
              <a:gd name="connsiteX114" fmla="*/ 4104825 w 4272784"/>
              <a:gd name="connsiteY114" fmla="*/ 5675312 h 6858000"/>
              <a:gd name="connsiteX115" fmla="*/ 4119940 w 4272784"/>
              <a:gd name="connsiteY115" fmla="*/ 5721350 h 6858000"/>
              <a:gd name="connsiteX116" fmla="*/ 4138416 w 4272784"/>
              <a:gd name="connsiteY116" fmla="*/ 5762625 h 6858000"/>
              <a:gd name="connsiteX117" fmla="*/ 4156892 w 4272784"/>
              <a:gd name="connsiteY117" fmla="*/ 5802312 h 6858000"/>
              <a:gd name="connsiteX118" fmla="*/ 4177047 w 4272784"/>
              <a:gd name="connsiteY118" fmla="*/ 5840412 h 6858000"/>
              <a:gd name="connsiteX119" fmla="*/ 4197202 w 4272784"/>
              <a:gd name="connsiteY119" fmla="*/ 5876925 h 6858000"/>
              <a:gd name="connsiteX120" fmla="*/ 4217357 w 4272784"/>
              <a:gd name="connsiteY120" fmla="*/ 5915025 h 6858000"/>
              <a:gd name="connsiteX121" fmla="*/ 4234153 w 4272784"/>
              <a:gd name="connsiteY121" fmla="*/ 5956300 h 6858000"/>
              <a:gd name="connsiteX122" fmla="*/ 4249270 w 4272784"/>
              <a:gd name="connsiteY122" fmla="*/ 6003925 h 6858000"/>
              <a:gd name="connsiteX123" fmla="*/ 4261027 w 4272784"/>
              <a:gd name="connsiteY123" fmla="*/ 6056312 h 6858000"/>
              <a:gd name="connsiteX124" fmla="*/ 4269425 w 4272784"/>
              <a:gd name="connsiteY124" fmla="*/ 6113462 h 6858000"/>
              <a:gd name="connsiteX125" fmla="*/ 4272784 w 4272784"/>
              <a:gd name="connsiteY125" fmla="*/ 6183312 h 6858000"/>
              <a:gd name="connsiteX126" fmla="*/ 4269425 w 4272784"/>
              <a:gd name="connsiteY126" fmla="*/ 6251575 h 6858000"/>
              <a:gd name="connsiteX127" fmla="*/ 4261027 w 4272784"/>
              <a:gd name="connsiteY127" fmla="*/ 6311900 h 6858000"/>
              <a:gd name="connsiteX128" fmla="*/ 4249270 w 4272784"/>
              <a:gd name="connsiteY128" fmla="*/ 6361112 h 6858000"/>
              <a:gd name="connsiteX129" fmla="*/ 4234153 w 4272784"/>
              <a:gd name="connsiteY129" fmla="*/ 6407150 h 6858000"/>
              <a:gd name="connsiteX130" fmla="*/ 4217357 w 4272784"/>
              <a:gd name="connsiteY130" fmla="*/ 6448425 h 6858000"/>
              <a:gd name="connsiteX131" fmla="*/ 4198882 w 4272784"/>
              <a:gd name="connsiteY131" fmla="*/ 6488112 h 6858000"/>
              <a:gd name="connsiteX132" fmla="*/ 4180406 w 4272784"/>
              <a:gd name="connsiteY132" fmla="*/ 6523037 h 6858000"/>
              <a:gd name="connsiteX133" fmla="*/ 4160251 w 4272784"/>
              <a:gd name="connsiteY133" fmla="*/ 6561137 h 6858000"/>
              <a:gd name="connsiteX134" fmla="*/ 4140096 w 4272784"/>
              <a:gd name="connsiteY134" fmla="*/ 6597650 h 6858000"/>
              <a:gd name="connsiteX135" fmla="*/ 4123300 w 4272784"/>
              <a:gd name="connsiteY135" fmla="*/ 6640512 h 6858000"/>
              <a:gd name="connsiteX136" fmla="*/ 4106504 w 4272784"/>
              <a:gd name="connsiteY136" fmla="*/ 6683375 h 6858000"/>
              <a:gd name="connsiteX137" fmla="*/ 4096426 w 4272784"/>
              <a:gd name="connsiteY137" fmla="*/ 6735762 h 6858000"/>
              <a:gd name="connsiteX138" fmla="*/ 4088029 w 4272784"/>
              <a:gd name="connsiteY138" fmla="*/ 6791325 h 6858000"/>
              <a:gd name="connsiteX139" fmla="*/ 4082989 w 4272784"/>
              <a:gd name="connsiteY139" fmla="*/ 6858000 h 6858000"/>
              <a:gd name="connsiteX140" fmla="*/ 0 w 4272784"/>
              <a:gd name="connsiteY14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4272784" h="6858000">
                <a:moveTo>
                  <a:pt x="0" y="0"/>
                </a:moveTo>
                <a:lnTo>
                  <a:pt x="4082989" y="0"/>
                </a:lnTo>
                <a:lnTo>
                  <a:pt x="4088029" y="66675"/>
                </a:lnTo>
                <a:lnTo>
                  <a:pt x="4096426" y="122237"/>
                </a:lnTo>
                <a:lnTo>
                  <a:pt x="4106504" y="174625"/>
                </a:lnTo>
                <a:lnTo>
                  <a:pt x="4123300" y="217487"/>
                </a:lnTo>
                <a:lnTo>
                  <a:pt x="4140096" y="260350"/>
                </a:lnTo>
                <a:lnTo>
                  <a:pt x="4160251" y="296862"/>
                </a:lnTo>
                <a:lnTo>
                  <a:pt x="4180406" y="334962"/>
                </a:lnTo>
                <a:lnTo>
                  <a:pt x="4198882" y="369887"/>
                </a:lnTo>
                <a:lnTo>
                  <a:pt x="4217357" y="409575"/>
                </a:lnTo>
                <a:lnTo>
                  <a:pt x="4234153" y="450850"/>
                </a:lnTo>
                <a:lnTo>
                  <a:pt x="4249270" y="496887"/>
                </a:lnTo>
                <a:lnTo>
                  <a:pt x="4261027" y="546100"/>
                </a:lnTo>
                <a:lnTo>
                  <a:pt x="4269425" y="606425"/>
                </a:lnTo>
                <a:lnTo>
                  <a:pt x="4272784" y="673100"/>
                </a:lnTo>
                <a:lnTo>
                  <a:pt x="4269425" y="744537"/>
                </a:lnTo>
                <a:lnTo>
                  <a:pt x="4261027" y="801687"/>
                </a:lnTo>
                <a:lnTo>
                  <a:pt x="4249270" y="854075"/>
                </a:lnTo>
                <a:lnTo>
                  <a:pt x="4234153" y="901700"/>
                </a:lnTo>
                <a:lnTo>
                  <a:pt x="4217357" y="942975"/>
                </a:lnTo>
                <a:lnTo>
                  <a:pt x="4197202" y="981075"/>
                </a:lnTo>
                <a:lnTo>
                  <a:pt x="4177047" y="1017587"/>
                </a:lnTo>
                <a:lnTo>
                  <a:pt x="4156892" y="1055687"/>
                </a:lnTo>
                <a:lnTo>
                  <a:pt x="4138416" y="1095375"/>
                </a:lnTo>
                <a:lnTo>
                  <a:pt x="4119940" y="1136650"/>
                </a:lnTo>
                <a:lnTo>
                  <a:pt x="4104825" y="1182687"/>
                </a:lnTo>
                <a:lnTo>
                  <a:pt x="4094747" y="1235075"/>
                </a:lnTo>
                <a:lnTo>
                  <a:pt x="4084669" y="1295400"/>
                </a:lnTo>
                <a:lnTo>
                  <a:pt x="4082989" y="1363662"/>
                </a:lnTo>
                <a:lnTo>
                  <a:pt x="4084669" y="1431925"/>
                </a:lnTo>
                <a:lnTo>
                  <a:pt x="4094747" y="1492250"/>
                </a:lnTo>
                <a:lnTo>
                  <a:pt x="4104825" y="1544637"/>
                </a:lnTo>
                <a:lnTo>
                  <a:pt x="4119940" y="1589087"/>
                </a:lnTo>
                <a:lnTo>
                  <a:pt x="4138416" y="1631950"/>
                </a:lnTo>
                <a:lnTo>
                  <a:pt x="4156892" y="1671637"/>
                </a:lnTo>
                <a:lnTo>
                  <a:pt x="4177047" y="1708150"/>
                </a:lnTo>
                <a:lnTo>
                  <a:pt x="4197202" y="1743075"/>
                </a:lnTo>
                <a:lnTo>
                  <a:pt x="4217357" y="1782762"/>
                </a:lnTo>
                <a:lnTo>
                  <a:pt x="4234153" y="1824037"/>
                </a:lnTo>
                <a:lnTo>
                  <a:pt x="4249270" y="1870075"/>
                </a:lnTo>
                <a:lnTo>
                  <a:pt x="4261027" y="1922462"/>
                </a:lnTo>
                <a:lnTo>
                  <a:pt x="4269425" y="1982787"/>
                </a:lnTo>
                <a:lnTo>
                  <a:pt x="4272784" y="2051050"/>
                </a:lnTo>
                <a:lnTo>
                  <a:pt x="4269425" y="2119312"/>
                </a:lnTo>
                <a:lnTo>
                  <a:pt x="4261027" y="2179637"/>
                </a:lnTo>
                <a:lnTo>
                  <a:pt x="4249270" y="2232025"/>
                </a:lnTo>
                <a:lnTo>
                  <a:pt x="4234153" y="2278062"/>
                </a:lnTo>
                <a:lnTo>
                  <a:pt x="4217357" y="2319337"/>
                </a:lnTo>
                <a:lnTo>
                  <a:pt x="4197202" y="2359025"/>
                </a:lnTo>
                <a:lnTo>
                  <a:pt x="4177047" y="2395537"/>
                </a:lnTo>
                <a:lnTo>
                  <a:pt x="4156892" y="2433637"/>
                </a:lnTo>
                <a:lnTo>
                  <a:pt x="4138416" y="2471737"/>
                </a:lnTo>
                <a:lnTo>
                  <a:pt x="4119940" y="2513012"/>
                </a:lnTo>
                <a:lnTo>
                  <a:pt x="4104825" y="2560637"/>
                </a:lnTo>
                <a:lnTo>
                  <a:pt x="4094747" y="2613025"/>
                </a:lnTo>
                <a:lnTo>
                  <a:pt x="4084669" y="2671762"/>
                </a:lnTo>
                <a:lnTo>
                  <a:pt x="4082989" y="2741612"/>
                </a:lnTo>
                <a:lnTo>
                  <a:pt x="4084669" y="2809875"/>
                </a:lnTo>
                <a:lnTo>
                  <a:pt x="4094747" y="2868612"/>
                </a:lnTo>
                <a:lnTo>
                  <a:pt x="4104825" y="2922587"/>
                </a:lnTo>
                <a:lnTo>
                  <a:pt x="4119940" y="2967037"/>
                </a:lnTo>
                <a:lnTo>
                  <a:pt x="4138416" y="3009900"/>
                </a:lnTo>
                <a:lnTo>
                  <a:pt x="4156892" y="3046412"/>
                </a:lnTo>
                <a:lnTo>
                  <a:pt x="4177047" y="3084512"/>
                </a:lnTo>
                <a:lnTo>
                  <a:pt x="4197202" y="3121025"/>
                </a:lnTo>
                <a:lnTo>
                  <a:pt x="4217357" y="3160712"/>
                </a:lnTo>
                <a:lnTo>
                  <a:pt x="4234153" y="3201987"/>
                </a:lnTo>
                <a:lnTo>
                  <a:pt x="4249270" y="3248025"/>
                </a:lnTo>
                <a:lnTo>
                  <a:pt x="4261027" y="3300412"/>
                </a:lnTo>
                <a:lnTo>
                  <a:pt x="4269425" y="3360737"/>
                </a:lnTo>
                <a:lnTo>
                  <a:pt x="4272784" y="3427412"/>
                </a:lnTo>
                <a:lnTo>
                  <a:pt x="4269425" y="3497262"/>
                </a:lnTo>
                <a:lnTo>
                  <a:pt x="4261027" y="3557587"/>
                </a:lnTo>
                <a:lnTo>
                  <a:pt x="4249270" y="3609975"/>
                </a:lnTo>
                <a:lnTo>
                  <a:pt x="4234153" y="3656012"/>
                </a:lnTo>
                <a:lnTo>
                  <a:pt x="4217357" y="3697287"/>
                </a:lnTo>
                <a:lnTo>
                  <a:pt x="4197202" y="3736975"/>
                </a:lnTo>
                <a:lnTo>
                  <a:pt x="4156892" y="3811587"/>
                </a:lnTo>
                <a:lnTo>
                  <a:pt x="4138416" y="3848100"/>
                </a:lnTo>
                <a:lnTo>
                  <a:pt x="4119940" y="3890962"/>
                </a:lnTo>
                <a:lnTo>
                  <a:pt x="4104825" y="3935412"/>
                </a:lnTo>
                <a:lnTo>
                  <a:pt x="4094747" y="3987800"/>
                </a:lnTo>
                <a:lnTo>
                  <a:pt x="4084669" y="4048125"/>
                </a:lnTo>
                <a:lnTo>
                  <a:pt x="4082989" y="4116387"/>
                </a:lnTo>
                <a:lnTo>
                  <a:pt x="4084669" y="4186237"/>
                </a:lnTo>
                <a:lnTo>
                  <a:pt x="4094747" y="4244975"/>
                </a:lnTo>
                <a:lnTo>
                  <a:pt x="4104825" y="4297362"/>
                </a:lnTo>
                <a:lnTo>
                  <a:pt x="4119940" y="4343400"/>
                </a:lnTo>
                <a:lnTo>
                  <a:pt x="4138416" y="4386262"/>
                </a:lnTo>
                <a:lnTo>
                  <a:pt x="4156892" y="4424362"/>
                </a:lnTo>
                <a:lnTo>
                  <a:pt x="4197202" y="4498975"/>
                </a:lnTo>
                <a:lnTo>
                  <a:pt x="4217357" y="4537075"/>
                </a:lnTo>
                <a:lnTo>
                  <a:pt x="4234153" y="4579937"/>
                </a:lnTo>
                <a:lnTo>
                  <a:pt x="4249270" y="4625975"/>
                </a:lnTo>
                <a:lnTo>
                  <a:pt x="4261027" y="4678362"/>
                </a:lnTo>
                <a:lnTo>
                  <a:pt x="4269425" y="4738687"/>
                </a:lnTo>
                <a:lnTo>
                  <a:pt x="4272784" y="4806950"/>
                </a:lnTo>
                <a:lnTo>
                  <a:pt x="4269425" y="4875212"/>
                </a:lnTo>
                <a:lnTo>
                  <a:pt x="4261027" y="4935537"/>
                </a:lnTo>
                <a:lnTo>
                  <a:pt x="4249270" y="4987925"/>
                </a:lnTo>
                <a:lnTo>
                  <a:pt x="4234153" y="5033962"/>
                </a:lnTo>
                <a:lnTo>
                  <a:pt x="4217357" y="5075237"/>
                </a:lnTo>
                <a:lnTo>
                  <a:pt x="4197202" y="5114925"/>
                </a:lnTo>
                <a:lnTo>
                  <a:pt x="4177047" y="5149850"/>
                </a:lnTo>
                <a:lnTo>
                  <a:pt x="4156892" y="5186362"/>
                </a:lnTo>
                <a:lnTo>
                  <a:pt x="4138416" y="5226050"/>
                </a:lnTo>
                <a:lnTo>
                  <a:pt x="4119940" y="5268912"/>
                </a:lnTo>
                <a:lnTo>
                  <a:pt x="4104825" y="5313362"/>
                </a:lnTo>
                <a:lnTo>
                  <a:pt x="4094747" y="5365750"/>
                </a:lnTo>
                <a:lnTo>
                  <a:pt x="4084669" y="5426075"/>
                </a:lnTo>
                <a:lnTo>
                  <a:pt x="4082989" y="5494337"/>
                </a:lnTo>
                <a:lnTo>
                  <a:pt x="4084669" y="5562600"/>
                </a:lnTo>
                <a:lnTo>
                  <a:pt x="4094747" y="5622925"/>
                </a:lnTo>
                <a:lnTo>
                  <a:pt x="4104825" y="5675312"/>
                </a:lnTo>
                <a:lnTo>
                  <a:pt x="4119940" y="5721350"/>
                </a:lnTo>
                <a:lnTo>
                  <a:pt x="4138416" y="5762625"/>
                </a:lnTo>
                <a:lnTo>
                  <a:pt x="4156892" y="5802312"/>
                </a:lnTo>
                <a:lnTo>
                  <a:pt x="4177047" y="5840412"/>
                </a:lnTo>
                <a:lnTo>
                  <a:pt x="4197202" y="5876925"/>
                </a:lnTo>
                <a:lnTo>
                  <a:pt x="4217357" y="5915025"/>
                </a:lnTo>
                <a:lnTo>
                  <a:pt x="4234153" y="5956300"/>
                </a:lnTo>
                <a:lnTo>
                  <a:pt x="4249270" y="6003925"/>
                </a:lnTo>
                <a:lnTo>
                  <a:pt x="4261027" y="6056312"/>
                </a:lnTo>
                <a:lnTo>
                  <a:pt x="4269425" y="6113462"/>
                </a:lnTo>
                <a:lnTo>
                  <a:pt x="4272784" y="6183312"/>
                </a:lnTo>
                <a:lnTo>
                  <a:pt x="4269425" y="6251575"/>
                </a:lnTo>
                <a:lnTo>
                  <a:pt x="4261027" y="6311900"/>
                </a:lnTo>
                <a:lnTo>
                  <a:pt x="4249270" y="6361112"/>
                </a:lnTo>
                <a:lnTo>
                  <a:pt x="4234153" y="6407150"/>
                </a:lnTo>
                <a:lnTo>
                  <a:pt x="4217357" y="6448425"/>
                </a:lnTo>
                <a:lnTo>
                  <a:pt x="4198882" y="6488112"/>
                </a:lnTo>
                <a:lnTo>
                  <a:pt x="4180406" y="6523037"/>
                </a:lnTo>
                <a:lnTo>
                  <a:pt x="4160251" y="6561137"/>
                </a:lnTo>
                <a:lnTo>
                  <a:pt x="4140096" y="6597650"/>
                </a:lnTo>
                <a:lnTo>
                  <a:pt x="4123300" y="6640512"/>
                </a:lnTo>
                <a:lnTo>
                  <a:pt x="4106504" y="6683375"/>
                </a:lnTo>
                <a:lnTo>
                  <a:pt x="4096426" y="6735762"/>
                </a:lnTo>
                <a:lnTo>
                  <a:pt x="4088029" y="6791325"/>
                </a:lnTo>
                <a:lnTo>
                  <a:pt x="4082989" y="6858000"/>
                </a:lnTo>
                <a:lnTo>
                  <a:pt x="0" y="6858000"/>
                </a:lnTo>
                <a:close/>
              </a:path>
            </a:pathLst>
          </a:custGeom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 dirty="0"/>
          </a:p>
        </p:txBody>
      </p:sp>
      <p:sp>
        <p:nvSpPr>
          <p:cNvPr id="15" name="Freeform: Shape 15">
            <a:extLst>
              <a:ext uri="{FF2B5EF4-FFF2-40B4-BE49-F238E27FC236}">
                <a16:creationId xmlns:a16="http://schemas.microsoft.com/office/drawing/2014/main" id="{909E572F-9CDC-4214-9D42-FF00176495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17162" cy="6858000"/>
          </a:xfrm>
          <a:custGeom>
            <a:avLst/>
            <a:gdLst>
              <a:gd name="connsiteX0" fmla="*/ 4417162 w 4417162"/>
              <a:gd name="connsiteY0" fmla="*/ 0 h 6858000"/>
              <a:gd name="connsiteX1" fmla="*/ 334174 w 4417162"/>
              <a:gd name="connsiteY1" fmla="*/ 0 h 6858000"/>
              <a:gd name="connsiteX2" fmla="*/ 334173 w 4417162"/>
              <a:gd name="connsiteY2" fmla="*/ 0 h 6858000"/>
              <a:gd name="connsiteX3" fmla="*/ 189795 w 4417162"/>
              <a:gd name="connsiteY3" fmla="*/ 0 h 6858000"/>
              <a:gd name="connsiteX4" fmla="*/ 184756 w 4417162"/>
              <a:gd name="connsiteY4" fmla="*/ 66675 h 6858000"/>
              <a:gd name="connsiteX5" fmla="*/ 176358 w 4417162"/>
              <a:gd name="connsiteY5" fmla="*/ 122237 h 6858000"/>
              <a:gd name="connsiteX6" fmla="*/ 166281 w 4417162"/>
              <a:gd name="connsiteY6" fmla="*/ 174625 h 6858000"/>
              <a:gd name="connsiteX7" fmla="*/ 149485 w 4417162"/>
              <a:gd name="connsiteY7" fmla="*/ 217487 h 6858000"/>
              <a:gd name="connsiteX8" fmla="*/ 132689 w 4417162"/>
              <a:gd name="connsiteY8" fmla="*/ 260350 h 6858000"/>
              <a:gd name="connsiteX9" fmla="*/ 112534 w 4417162"/>
              <a:gd name="connsiteY9" fmla="*/ 296862 h 6858000"/>
              <a:gd name="connsiteX10" fmla="*/ 92379 w 4417162"/>
              <a:gd name="connsiteY10" fmla="*/ 334962 h 6858000"/>
              <a:gd name="connsiteX11" fmla="*/ 73903 w 4417162"/>
              <a:gd name="connsiteY11" fmla="*/ 369887 h 6858000"/>
              <a:gd name="connsiteX12" fmla="*/ 55427 w 4417162"/>
              <a:gd name="connsiteY12" fmla="*/ 409575 h 6858000"/>
              <a:gd name="connsiteX13" fmla="*/ 38632 w 4417162"/>
              <a:gd name="connsiteY13" fmla="*/ 450850 h 6858000"/>
              <a:gd name="connsiteX14" fmla="*/ 23515 w 4417162"/>
              <a:gd name="connsiteY14" fmla="*/ 496887 h 6858000"/>
              <a:gd name="connsiteX15" fmla="*/ 11758 w 4417162"/>
              <a:gd name="connsiteY15" fmla="*/ 546100 h 6858000"/>
              <a:gd name="connsiteX16" fmla="*/ 3359 w 4417162"/>
              <a:gd name="connsiteY16" fmla="*/ 606425 h 6858000"/>
              <a:gd name="connsiteX17" fmla="*/ 0 w 4417162"/>
              <a:gd name="connsiteY17" fmla="*/ 673100 h 6858000"/>
              <a:gd name="connsiteX18" fmla="*/ 3359 w 4417162"/>
              <a:gd name="connsiteY18" fmla="*/ 744537 h 6858000"/>
              <a:gd name="connsiteX19" fmla="*/ 11758 w 4417162"/>
              <a:gd name="connsiteY19" fmla="*/ 801687 h 6858000"/>
              <a:gd name="connsiteX20" fmla="*/ 23515 w 4417162"/>
              <a:gd name="connsiteY20" fmla="*/ 854075 h 6858000"/>
              <a:gd name="connsiteX21" fmla="*/ 38632 w 4417162"/>
              <a:gd name="connsiteY21" fmla="*/ 901700 h 6858000"/>
              <a:gd name="connsiteX22" fmla="*/ 55427 w 4417162"/>
              <a:gd name="connsiteY22" fmla="*/ 942975 h 6858000"/>
              <a:gd name="connsiteX23" fmla="*/ 75583 w 4417162"/>
              <a:gd name="connsiteY23" fmla="*/ 981075 h 6858000"/>
              <a:gd name="connsiteX24" fmla="*/ 95738 w 4417162"/>
              <a:gd name="connsiteY24" fmla="*/ 1017587 h 6858000"/>
              <a:gd name="connsiteX25" fmla="*/ 115893 w 4417162"/>
              <a:gd name="connsiteY25" fmla="*/ 1055687 h 6858000"/>
              <a:gd name="connsiteX26" fmla="*/ 134368 w 4417162"/>
              <a:gd name="connsiteY26" fmla="*/ 1095375 h 6858000"/>
              <a:gd name="connsiteX27" fmla="*/ 152844 w 4417162"/>
              <a:gd name="connsiteY27" fmla="*/ 1136650 h 6858000"/>
              <a:gd name="connsiteX28" fmla="*/ 167960 w 4417162"/>
              <a:gd name="connsiteY28" fmla="*/ 1182687 h 6858000"/>
              <a:gd name="connsiteX29" fmla="*/ 178038 w 4417162"/>
              <a:gd name="connsiteY29" fmla="*/ 1235075 h 6858000"/>
              <a:gd name="connsiteX30" fmla="*/ 188115 w 4417162"/>
              <a:gd name="connsiteY30" fmla="*/ 1295400 h 6858000"/>
              <a:gd name="connsiteX31" fmla="*/ 189795 w 4417162"/>
              <a:gd name="connsiteY31" fmla="*/ 1363662 h 6858000"/>
              <a:gd name="connsiteX32" fmla="*/ 188115 w 4417162"/>
              <a:gd name="connsiteY32" fmla="*/ 1431925 h 6858000"/>
              <a:gd name="connsiteX33" fmla="*/ 178038 w 4417162"/>
              <a:gd name="connsiteY33" fmla="*/ 1492250 h 6858000"/>
              <a:gd name="connsiteX34" fmla="*/ 167960 w 4417162"/>
              <a:gd name="connsiteY34" fmla="*/ 1544637 h 6858000"/>
              <a:gd name="connsiteX35" fmla="*/ 152844 w 4417162"/>
              <a:gd name="connsiteY35" fmla="*/ 1589087 h 6858000"/>
              <a:gd name="connsiteX36" fmla="*/ 134368 w 4417162"/>
              <a:gd name="connsiteY36" fmla="*/ 1631950 h 6858000"/>
              <a:gd name="connsiteX37" fmla="*/ 115893 w 4417162"/>
              <a:gd name="connsiteY37" fmla="*/ 1671637 h 6858000"/>
              <a:gd name="connsiteX38" fmla="*/ 95738 w 4417162"/>
              <a:gd name="connsiteY38" fmla="*/ 1708150 h 6858000"/>
              <a:gd name="connsiteX39" fmla="*/ 75583 w 4417162"/>
              <a:gd name="connsiteY39" fmla="*/ 1743075 h 6858000"/>
              <a:gd name="connsiteX40" fmla="*/ 55427 w 4417162"/>
              <a:gd name="connsiteY40" fmla="*/ 1782762 h 6858000"/>
              <a:gd name="connsiteX41" fmla="*/ 38632 w 4417162"/>
              <a:gd name="connsiteY41" fmla="*/ 1824037 h 6858000"/>
              <a:gd name="connsiteX42" fmla="*/ 23515 w 4417162"/>
              <a:gd name="connsiteY42" fmla="*/ 1870075 h 6858000"/>
              <a:gd name="connsiteX43" fmla="*/ 11758 w 4417162"/>
              <a:gd name="connsiteY43" fmla="*/ 1922462 h 6858000"/>
              <a:gd name="connsiteX44" fmla="*/ 3359 w 4417162"/>
              <a:gd name="connsiteY44" fmla="*/ 1982787 h 6858000"/>
              <a:gd name="connsiteX45" fmla="*/ 0 w 4417162"/>
              <a:gd name="connsiteY45" fmla="*/ 2051050 h 6858000"/>
              <a:gd name="connsiteX46" fmla="*/ 3359 w 4417162"/>
              <a:gd name="connsiteY46" fmla="*/ 2119312 h 6858000"/>
              <a:gd name="connsiteX47" fmla="*/ 11758 w 4417162"/>
              <a:gd name="connsiteY47" fmla="*/ 2179637 h 6858000"/>
              <a:gd name="connsiteX48" fmla="*/ 23515 w 4417162"/>
              <a:gd name="connsiteY48" fmla="*/ 2232025 h 6858000"/>
              <a:gd name="connsiteX49" fmla="*/ 38632 w 4417162"/>
              <a:gd name="connsiteY49" fmla="*/ 2278062 h 6858000"/>
              <a:gd name="connsiteX50" fmla="*/ 55427 w 4417162"/>
              <a:gd name="connsiteY50" fmla="*/ 2319337 h 6858000"/>
              <a:gd name="connsiteX51" fmla="*/ 75583 w 4417162"/>
              <a:gd name="connsiteY51" fmla="*/ 2359025 h 6858000"/>
              <a:gd name="connsiteX52" fmla="*/ 95738 w 4417162"/>
              <a:gd name="connsiteY52" fmla="*/ 2395537 h 6858000"/>
              <a:gd name="connsiteX53" fmla="*/ 115893 w 4417162"/>
              <a:gd name="connsiteY53" fmla="*/ 2433637 h 6858000"/>
              <a:gd name="connsiteX54" fmla="*/ 134368 w 4417162"/>
              <a:gd name="connsiteY54" fmla="*/ 2471737 h 6858000"/>
              <a:gd name="connsiteX55" fmla="*/ 152844 w 4417162"/>
              <a:gd name="connsiteY55" fmla="*/ 2513012 h 6858000"/>
              <a:gd name="connsiteX56" fmla="*/ 167960 w 4417162"/>
              <a:gd name="connsiteY56" fmla="*/ 2560637 h 6858000"/>
              <a:gd name="connsiteX57" fmla="*/ 178038 w 4417162"/>
              <a:gd name="connsiteY57" fmla="*/ 2613025 h 6858000"/>
              <a:gd name="connsiteX58" fmla="*/ 188115 w 4417162"/>
              <a:gd name="connsiteY58" fmla="*/ 2671762 h 6858000"/>
              <a:gd name="connsiteX59" fmla="*/ 189795 w 4417162"/>
              <a:gd name="connsiteY59" fmla="*/ 2741612 h 6858000"/>
              <a:gd name="connsiteX60" fmla="*/ 188115 w 4417162"/>
              <a:gd name="connsiteY60" fmla="*/ 2809875 h 6858000"/>
              <a:gd name="connsiteX61" fmla="*/ 178038 w 4417162"/>
              <a:gd name="connsiteY61" fmla="*/ 2868612 h 6858000"/>
              <a:gd name="connsiteX62" fmla="*/ 167960 w 4417162"/>
              <a:gd name="connsiteY62" fmla="*/ 2922587 h 6858000"/>
              <a:gd name="connsiteX63" fmla="*/ 152844 w 4417162"/>
              <a:gd name="connsiteY63" fmla="*/ 2967037 h 6858000"/>
              <a:gd name="connsiteX64" fmla="*/ 134368 w 4417162"/>
              <a:gd name="connsiteY64" fmla="*/ 3009900 h 6858000"/>
              <a:gd name="connsiteX65" fmla="*/ 115893 w 4417162"/>
              <a:gd name="connsiteY65" fmla="*/ 3046412 h 6858000"/>
              <a:gd name="connsiteX66" fmla="*/ 95738 w 4417162"/>
              <a:gd name="connsiteY66" fmla="*/ 3084512 h 6858000"/>
              <a:gd name="connsiteX67" fmla="*/ 75583 w 4417162"/>
              <a:gd name="connsiteY67" fmla="*/ 3121025 h 6858000"/>
              <a:gd name="connsiteX68" fmla="*/ 55427 w 4417162"/>
              <a:gd name="connsiteY68" fmla="*/ 3160712 h 6858000"/>
              <a:gd name="connsiteX69" fmla="*/ 38632 w 4417162"/>
              <a:gd name="connsiteY69" fmla="*/ 3201987 h 6858000"/>
              <a:gd name="connsiteX70" fmla="*/ 23515 w 4417162"/>
              <a:gd name="connsiteY70" fmla="*/ 3248025 h 6858000"/>
              <a:gd name="connsiteX71" fmla="*/ 11758 w 4417162"/>
              <a:gd name="connsiteY71" fmla="*/ 3300412 h 6858000"/>
              <a:gd name="connsiteX72" fmla="*/ 3359 w 4417162"/>
              <a:gd name="connsiteY72" fmla="*/ 3360737 h 6858000"/>
              <a:gd name="connsiteX73" fmla="*/ 0 w 4417162"/>
              <a:gd name="connsiteY73" fmla="*/ 3427412 h 6858000"/>
              <a:gd name="connsiteX74" fmla="*/ 3359 w 4417162"/>
              <a:gd name="connsiteY74" fmla="*/ 3497262 h 6858000"/>
              <a:gd name="connsiteX75" fmla="*/ 11758 w 4417162"/>
              <a:gd name="connsiteY75" fmla="*/ 3557587 h 6858000"/>
              <a:gd name="connsiteX76" fmla="*/ 23515 w 4417162"/>
              <a:gd name="connsiteY76" fmla="*/ 3609975 h 6858000"/>
              <a:gd name="connsiteX77" fmla="*/ 38632 w 4417162"/>
              <a:gd name="connsiteY77" fmla="*/ 3656012 h 6858000"/>
              <a:gd name="connsiteX78" fmla="*/ 55427 w 4417162"/>
              <a:gd name="connsiteY78" fmla="*/ 3697287 h 6858000"/>
              <a:gd name="connsiteX79" fmla="*/ 75583 w 4417162"/>
              <a:gd name="connsiteY79" fmla="*/ 3736975 h 6858000"/>
              <a:gd name="connsiteX80" fmla="*/ 115893 w 4417162"/>
              <a:gd name="connsiteY80" fmla="*/ 3811587 h 6858000"/>
              <a:gd name="connsiteX81" fmla="*/ 134368 w 4417162"/>
              <a:gd name="connsiteY81" fmla="*/ 3848100 h 6858000"/>
              <a:gd name="connsiteX82" fmla="*/ 152844 w 4417162"/>
              <a:gd name="connsiteY82" fmla="*/ 3890962 h 6858000"/>
              <a:gd name="connsiteX83" fmla="*/ 167960 w 4417162"/>
              <a:gd name="connsiteY83" fmla="*/ 3935412 h 6858000"/>
              <a:gd name="connsiteX84" fmla="*/ 178038 w 4417162"/>
              <a:gd name="connsiteY84" fmla="*/ 3987800 h 6858000"/>
              <a:gd name="connsiteX85" fmla="*/ 188115 w 4417162"/>
              <a:gd name="connsiteY85" fmla="*/ 4048125 h 6858000"/>
              <a:gd name="connsiteX86" fmla="*/ 189795 w 4417162"/>
              <a:gd name="connsiteY86" fmla="*/ 4116387 h 6858000"/>
              <a:gd name="connsiteX87" fmla="*/ 188115 w 4417162"/>
              <a:gd name="connsiteY87" fmla="*/ 4186237 h 6858000"/>
              <a:gd name="connsiteX88" fmla="*/ 178038 w 4417162"/>
              <a:gd name="connsiteY88" fmla="*/ 4244975 h 6858000"/>
              <a:gd name="connsiteX89" fmla="*/ 167960 w 4417162"/>
              <a:gd name="connsiteY89" fmla="*/ 4297362 h 6858000"/>
              <a:gd name="connsiteX90" fmla="*/ 152844 w 4417162"/>
              <a:gd name="connsiteY90" fmla="*/ 4343400 h 6858000"/>
              <a:gd name="connsiteX91" fmla="*/ 134368 w 4417162"/>
              <a:gd name="connsiteY91" fmla="*/ 4386262 h 6858000"/>
              <a:gd name="connsiteX92" fmla="*/ 115893 w 4417162"/>
              <a:gd name="connsiteY92" fmla="*/ 4424362 h 6858000"/>
              <a:gd name="connsiteX93" fmla="*/ 75583 w 4417162"/>
              <a:gd name="connsiteY93" fmla="*/ 4498975 h 6858000"/>
              <a:gd name="connsiteX94" fmla="*/ 55427 w 4417162"/>
              <a:gd name="connsiteY94" fmla="*/ 4537075 h 6858000"/>
              <a:gd name="connsiteX95" fmla="*/ 38632 w 4417162"/>
              <a:gd name="connsiteY95" fmla="*/ 4579937 h 6858000"/>
              <a:gd name="connsiteX96" fmla="*/ 23515 w 4417162"/>
              <a:gd name="connsiteY96" fmla="*/ 4625975 h 6858000"/>
              <a:gd name="connsiteX97" fmla="*/ 11758 w 4417162"/>
              <a:gd name="connsiteY97" fmla="*/ 4678362 h 6858000"/>
              <a:gd name="connsiteX98" fmla="*/ 3359 w 4417162"/>
              <a:gd name="connsiteY98" fmla="*/ 4738687 h 6858000"/>
              <a:gd name="connsiteX99" fmla="*/ 0 w 4417162"/>
              <a:gd name="connsiteY99" fmla="*/ 4806950 h 6858000"/>
              <a:gd name="connsiteX100" fmla="*/ 3359 w 4417162"/>
              <a:gd name="connsiteY100" fmla="*/ 4875212 h 6858000"/>
              <a:gd name="connsiteX101" fmla="*/ 11758 w 4417162"/>
              <a:gd name="connsiteY101" fmla="*/ 4935537 h 6858000"/>
              <a:gd name="connsiteX102" fmla="*/ 23515 w 4417162"/>
              <a:gd name="connsiteY102" fmla="*/ 4987925 h 6858000"/>
              <a:gd name="connsiteX103" fmla="*/ 38632 w 4417162"/>
              <a:gd name="connsiteY103" fmla="*/ 5033962 h 6858000"/>
              <a:gd name="connsiteX104" fmla="*/ 55427 w 4417162"/>
              <a:gd name="connsiteY104" fmla="*/ 5075237 h 6858000"/>
              <a:gd name="connsiteX105" fmla="*/ 75583 w 4417162"/>
              <a:gd name="connsiteY105" fmla="*/ 5114925 h 6858000"/>
              <a:gd name="connsiteX106" fmla="*/ 95738 w 4417162"/>
              <a:gd name="connsiteY106" fmla="*/ 5149850 h 6858000"/>
              <a:gd name="connsiteX107" fmla="*/ 115893 w 4417162"/>
              <a:gd name="connsiteY107" fmla="*/ 5186362 h 6858000"/>
              <a:gd name="connsiteX108" fmla="*/ 134368 w 4417162"/>
              <a:gd name="connsiteY108" fmla="*/ 5226050 h 6858000"/>
              <a:gd name="connsiteX109" fmla="*/ 152844 w 4417162"/>
              <a:gd name="connsiteY109" fmla="*/ 5268912 h 6858000"/>
              <a:gd name="connsiteX110" fmla="*/ 167960 w 4417162"/>
              <a:gd name="connsiteY110" fmla="*/ 5313362 h 6858000"/>
              <a:gd name="connsiteX111" fmla="*/ 178038 w 4417162"/>
              <a:gd name="connsiteY111" fmla="*/ 5365750 h 6858000"/>
              <a:gd name="connsiteX112" fmla="*/ 188115 w 4417162"/>
              <a:gd name="connsiteY112" fmla="*/ 5426075 h 6858000"/>
              <a:gd name="connsiteX113" fmla="*/ 189795 w 4417162"/>
              <a:gd name="connsiteY113" fmla="*/ 5494337 h 6858000"/>
              <a:gd name="connsiteX114" fmla="*/ 188115 w 4417162"/>
              <a:gd name="connsiteY114" fmla="*/ 5562600 h 6858000"/>
              <a:gd name="connsiteX115" fmla="*/ 178038 w 4417162"/>
              <a:gd name="connsiteY115" fmla="*/ 5622925 h 6858000"/>
              <a:gd name="connsiteX116" fmla="*/ 167960 w 4417162"/>
              <a:gd name="connsiteY116" fmla="*/ 5675312 h 6858000"/>
              <a:gd name="connsiteX117" fmla="*/ 152844 w 4417162"/>
              <a:gd name="connsiteY117" fmla="*/ 5721350 h 6858000"/>
              <a:gd name="connsiteX118" fmla="*/ 134368 w 4417162"/>
              <a:gd name="connsiteY118" fmla="*/ 5762625 h 6858000"/>
              <a:gd name="connsiteX119" fmla="*/ 115893 w 4417162"/>
              <a:gd name="connsiteY119" fmla="*/ 5802312 h 6858000"/>
              <a:gd name="connsiteX120" fmla="*/ 95738 w 4417162"/>
              <a:gd name="connsiteY120" fmla="*/ 5840412 h 6858000"/>
              <a:gd name="connsiteX121" fmla="*/ 75583 w 4417162"/>
              <a:gd name="connsiteY121" fmla="*/ 5876925 h 6858000"/>
              <a:gd name="connsiteX122" fmla="*/ 55427 w 4417162"/>
              <a:gd name="connsiteY122" fmla="*/ 5915025 h 6858000"/>
              <a:gd name="connsiteX123" fmla="*/ 38632 w 4417162"/>
              <a:gd name="connsiteY123" fmla="*/ 5956300 h 6858000"/>
              <a:gd name="connsiteX124" fmla="*/ 23515 w 4417162"/>
              <a:gd name="connsiteY124" fmla="*/ 6003925 h 6858000"/>
              <a:gd name="connsiteX125" fmla="*/ 11758 w 4417162"/>
              <a:gd name="connsiteY125" fmla="*/ 6056312 h 6858000"/>
              <a:gd name="connsiteX126" fmla="*/ 3359 w 4417162"/>
              <a:gd name="connsiteY126" fmla="*/ 6113462 h 6858000"/>
              <a:gd name="connsiteX127" fmla="*/ 0 w 4417162"/>
              <a:gd name="connsiteY127" fmla="*/ 6183312 h 6858000"/>
              <a:gd name="connsiteX128" fmla="*/ 3359 w 4417162"/>
              <a:gd name="connsiteY128" fmla="*/ 6251575 h 6858000"/>
              <a:gd name="connsiteX129" fmla="*/ 11758 w 4417162"/>
              <a:gd name="connsiteY129" fmla="*/ 6311900 h 6858000"/>
              <a:gd name="connsiteX130" fmla="*/ 23515 w 4417162"/>
              <a:gd name="connsiteY130" fmla="*/ 6361112 h 6858000"/>
              <a:gd name="connsiteX131" fmla="*/ 38632 w 4417162"/>
              <a:gd name="connsiteY131" fmla="*/ 6407150 h 6858000"/>
              <a:gd name="connsiteX132" fmla="*/ 55427 w 4417162"/>
              <a:gd name="connsiteY132" fmla="*/ 6448425 h 6858000"/>
              <a:gd name="connsiteX133" fmla="*/ 73903 w 4417162"/>
              <a:gd name="connsiteY133" fmla="*/ 6488112 h 6858000"/>
              <a:gd name="connsiteX134" fmla="*/ 92379 w 4417162"/>
              <a:gd name="connsiteY134" fmla="*/ 6523037 h 6858000"/>
              <a:gd name="connsiteX135" fmla="*/ 112534 w 4417162"/>
              <a:gd name="connsiteY135" fmla="*/ 6561137 h 6858000"/>
              <a:gd name="connsiteX136" fmla="*/ 132689 w 4417162"/>
              <a:gd name="connsiteY136" fmla="*/ 6597650 h 6858000"/>
              <a:gd name="connsiteX137" fmla="*/ 149485 w 4417162"/>
              <a:gd name="connsiteY137" fmla="*/ 6640512 h 6858000"/>
              <a:gd name="connsiteX138" fmla="*/ 166281 w 4417162"/>
              <a:gd name="connsiteY138" fmla="*/ 6683375 h 6858000"/>
              <a:gd name="connsiteX139" fmla="*/ 176358 w 4417162"/>
              <a:gd name="connsiteY139" fmla="*/ 6735762 h 6858000"/>
              <a:gd name="connsiteX140" fmla="*/ 184756 w 4417162"/>
              <a:gd name="connsiteY140" fmla="*/ 6791325 h 6858000"/>
              <a:gd name="connsiteX141" fmla="*/ 189795 w 4417162"/>
              <a:gd name="connsiteY141" fmla="*/ 6858000 h 6858000"/>
              <a:gd name="connsiteX142" fmla="*/ 334173 w 4417162"/>
              <a:gd name="connsiteY142" fmla="*/ 6858000 h 6858000"/>
              <a:gd name="connsiteX143" fmla="*/ 334174 w 4417162"/>
              <a:gd name="connsiteY143" fmla="*/ 6858000 h 6858000"/>
              <a:gd name="connsiteX144" fmla="*/ 4417162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4417162" y="0"/>
                </a:moveTo>
                <a:lnTo>
                  <a:pt x="334174" y="0"/>
                </a:lnTo>
                <a:lnTo>
                  <a:pt x="334173" y="0"/>
                </a:lnTo>
                <a:lnTo>
                  <a:pt x="189795" y="0"/>
                </a:lnTo>
                <a:lnTo>
                  <a:pt x="184756" y="66675"/>
                </a:lnTo>
                <a:lnTo>
                  <a:pt x="176358" y="122237"/>
                </a:lnTo>
                <a:lnTo>
                  <a:pt x="166281" y="174625"/>
                </a:lnTo>
                <a:lnTo>
                  <a:pt x="149485" y="217487"/>
                </a:lnTo>
                <a:lnTo>
                  <a:pt x="132689" y="260350"/>
                </a:lnTo>
                <a:lnTo>
                  <a:pt x="112534" y="296862"/>
                </a:lnTo>
                <a:lnTo>
                  <a:pt x="92379" y="334962"/>
                </a:lnTo>
                <a:lnTo>
                  <a:pt x="73903" y="369887"/>
                </a:lnTo>
                <a:lnTo>
                  <a:pt x="55427" y="409575"/>
                </a:lnTo>
                <a:lnTo>
                  <a:pt x="38632" y="450850"/>
                </a:lnTo>
                <a:lnTo>
                  <a:pt x="23515" y="496887"/>
                </a:lnTo>
                <a:lnTo>
                  <a:pt x="11758" y="546100"/>
                </a:lnTo>
                <a:lnTo>
                  <a:pt x="3359" y="606425"/>
                </a:lnTo>
                <a:lnTo>
                  <a:pt x="0" y="673100"/>
                </a:lnTo>
                <a:lnTo>
                  <a:pt x="3359" y="744537"/>
                </a:lnTo>
                <a:lnTo>
                  <a:pt x="11758" y="801687"/>
                </a:lnTo>
                <a:lnTo>
                  <a:pt x="23515" y="854075"/>
                </a:lnTo>
                <a:lnTo>
                  <a:pt x="38632" y="901700"/>
                </a:lnTo>
                <a:lnTo>
                  <a:pt x="55427" y="942975"/>
                </a:lnTo>
                <a:lnTo>
                  <a:pt x="75583" y="981075"/>
                </a:lnTo>
                <a:lnTo>
                  <a:pt x="95738" y="1017587"/>
                </a:lnTo>
                <a:lnTo>
                  <a:pt x="115893" y="1055687"/>
                </a:lnTo>
                <a:lnTo>
                  <a:pt x="134368" y="1095375"/>
                </a:lnTo>
                <a:lnTo>
                  <a:pt x="152844" y="1136650"/>
                </a:lnTo>
                <a:lnTo>
                  <a:pt x="167960" y="1182687"/>
                </a:lnTo>
                <a:lnTo>
                  <a:pt x="178038" y="1235075"/>
                </a:lnTo>
                <a:lnTo>
                  <a:pt x="188115" y="1295400"/>
                </a:lnTo>
                <a:lnTo>
                  <a:pt x="189795" y="1363662"/>
                </a:lnTo>
                <a:lnTo>
                  <a:pt x="188115" y="1431925"/>
                </a:lnTo>
                <a:lnTo>
                  <a:pt x="178038" y="1492250"/>
                </a:lnTo>
                <a:lnTo>
                  <a:pt x="167960" y="1544637"/>
                </a:lnTo>
                <a:lnTo>
                  <a:pt x="152844" y="1589087"/>
                </a:lnTo>
                <a:lnTo>
                  <a:pt x="134368" y="1631950"/>
                </a:lnTo>
                <a:lnTo>
                  <a:pt x="115893" y="1671637"/>
                </a:lnTo>
                <a:lnTo>
                  <a:pt x="95738" y="1708150"/>
                </a:lnTo>
                <a:lnTo>
                  <a:pt x="75583" y="1743075"/>
                </a:lnTo>
                <a:lnTo>
                  <a:pt x="55427" y="1782762"/>
                </a:lnTo>
                <a:lnTo>
                  <a:pt x="38632" y="1824037"/>
                </a:lnTo>
                <a:lnTo>
                  <a:pt x="23515" y="1870075"/>
                </a:lnTo>
                <a:lnTo>
                  <a:pt x="11758" y="1922462"/>
                </a:lnTo>
                <a:lnTo>
                  <a:pt x="3359" y="1982787"/>
                </a:lnTo>
                <a:lnTo>
                  <a:pt x="0" y="2051050"/>
                </a:lnTo>
                <a:lnTo>
                  <a:pt x="3359" y="2119312"/>
                </a:lnTo>
                <a:lnTo>
                  <a:pt x="11758" y="2179637"/>
                </a:lnTo>
                <a:lnTo>
                  <a:pt x="23515" y="2232025"/>
                </a:lnTo>
                <a:lnTo>
                  <a:pt x="38632" y="2278062"/>
                </a:lnTo>
                <a:lnTo>
                  <a:pt x="55427" y="2319337"/>
                </a:lnTo>
                <a:lnTo>
                  <a:pt x="75583" y="2359025"/>
                </a:lnTo>
                <a:lnTo>
                  <a:pt x="95738" y="2395537"/>
                </a:lnTo>
                <a:lnTo>
                  <a:pt x="115893" y="2433637"/>
                </a:lnTo>
                <a:lnTo>
                  <a:pt x="134368" y="2471737"/>
                </a:lnTo>
                <a:lnTo>
                  <a:pt x="152844" y="2513012"/>
                </a:lnTo>
                <a:lnTo>
                  <a:pt x="167960" y="2560637"/>
                </a:lnTo>
                <a:lnTo>
                  <a:pt x="178038" y="2613025"/>
                </a:lnTo>
                <a:lnTo>
                  <a:pt x="188115" y="2671762"/>
                </a:lnTo>
                <a:lnTo>
                  <a:pt x="189795" y="2741612"/>
                </a:lnTo>
                <a:lnTo>
                  <a:pt x="188115" y="2809875"/>
                </a:lnTo>
                <a:lnTo>
                  <a:pt x="178038" y="2868612"/>
                </a:lnTo>
                <a:lnTo>
                  <a:pt x="167960" y="2922587"/>
                </a:lnTo>
                <a:lnTo>
                  <a:pt x="152844" y="2967037"/>
                </a:lnTo>
                <a:lnTo>
                  <a:pt x="134368" y="3009900"/>
                </a:lnTo>
                <a:lnTo>
                  <a:pt x="115893" y="3046412"/>
                </a:lnTo>
                <a:lnTo>
                  <a:pt x="95738" y="3084512"/>
                </a:lnTo>
                <a:lnTo>
                  <a:pt x="75583" y="3121025"/>
                </a:lnTo>
                <a:lnTo>
                  <a:pt x="55427" y="3160712"/>
                </a:lnTo>
                <a:lnTo>
                  <a:pt x="38632" y="3201987"/>
                </a:lnTo>
                <a:lnTo>
                  <a:pt x="23515" y="3248025"/>
                </a:lnTo>
                <a:lnTo>
                  <a:pt x="11758" y="3300412"/>
                </a:lnTo>
                <a:lnTo>
                  <a:pt x="3359" y="3360737"/>
                </a:lnTo>
                <a:lnTo>
                  <a:pt x="0" y="3427412"/>
                </a:lnTo>
                <a:lnTo>
                  <a:pt x="3359" y="3497262"/>
                </a:lnTo>
                <a:lnTo>
                  <a:pt x="11758" y="3557587"/>
                </a:lnTo>
                <a:lnTo>
                  <a:pt x="23515" y="3609975"/>
                </a:lnTo>
                <a:lnTo>
                  <a:pt x="38632" y="3656012"/>
                </a:lnTo>
                <a:lnTo>
                  <a:pt x="55427" y="3697287"/>
                </a:lnTo>
                <a:lnTo>
                  <a:pt x="75583" y="3736975"/>
                </a:lnTo>
                <a:lnTo>
                  <a:pt x="115893" y="3811587"/>
                </a:lnTo>
                <a:lnTo>
                  <a:pt x="134368" y="3848100"/>
                </a:lnTo>
                <a:lnTo>
                  <a:pt x="152844" y="3890962"/>
                </a:lnTo>
                <a:lnTo>
                  <a:pt x="167960" y="3935412"/>
                </a:lnTo>
                <a:lnTo>
                  <a:pt x="178038" y="3987800"/>
                </a:lnTo>
                <a:lnTo>
                  <a:pt x="188115" y="4048125"/>
                </a:lnTo>
                <a:lnTo>
                  <a:pt x="189795" y="4116387"/>
                </a:lnTo>
                <a:lnTo>
                  <a:pt x="188115" y="4186237"/>
                </a:lnTo>
                <a:lnTo>
                  <a:pt x="178038" y="4244975"/>
                </a:lnTo>
                <a:lnTo>
                  <a:pt x="167960" y="4297362"/>
                </a:lnTo>
                <a:lnTo>
                  <a:pt x="152844" y="4343400"/>
                </a:lnTo>
                <a:lnTo>
                  <a:pt x="134368" y="4386262"/>
                </a:lnTo>
                <a:lnTo>
                  <a:pt x="115893" y="4424362"/>
                </a:lnTo>
                <a:lnTo>
                  <a:pt x="75583" y="4498975"/>
                </a:lnTo>
                <a:lnTo>
                  <a:pt x="55427" y="4537075"/>
                </a:lnTo>
                <a:lnTo>
                  <a:pt x="38632" y="4579937"/>
                </a:lnTo>
                <a:lnTo>
                  <a:pt x="23515" y="4625975"/>
                </a:lnTo>
                <a:lnTo>
                  <a:pt x="11758" y="4678362"/>
                </a:lnTo>
                <a:lnTo>
                  <a:pt x="3359" y="4738687"/>
                </a:lnTo>
                <a:lnTo>
                  <a:pt x="0" y="4806950"/>
                </a:lnTo>
                <a:lnTo>
                  <a:pt x="3359" y="4875212"/>
                </a:lnTo>
                <a:lnTo>
                  <a:pt x="11758" y="4935537"/>
                </a:lnTo>
                <a:lnTo>
                  <a:pt x="23515" y="4987925"/>
                </a:lnTo>
                <a:lnTo>
                  <a:pt x="38632" y="5033962"/>
                </a:lnTo>
                <a:lnTo>
                  <a:pt x="55427" y="5075237"/>
                </a:lnTo>
                <a:lnTo>
                  <a:pt x="75583" y="5114925"/>
                </a:lnTo>
                <a:lnTo>
                  <a:pt x="95738" y="5149850"/>
                </a:lnTo>
                <a:lnTo>
                  <a:pt x="115893" y="5186362"/>
                </a:lnTo>
                <a:lnTo>
                  <a:pt x="134368" y="5226050"/>
                </a:lnTo>
                <a:lnTo>
                  <a:pt x="152844" y="5268912"/>
                </a:lnTo>
                <a:lnTo>
                  <a:pt x="167960" y="5313362"/>
                </a:lnTo>
                <a:lnTo>
                  <a:pt x="178038" y="5365750"/>
                </a:lnTo>
                <a:lnTo>
                  <a:pt x="188115" y="5426075"/>
                </a:lnTo>
                <a:lnTo>
                  <a:pt x="189795" y="5494337"/>
                </a:lnTo>
                <a:lnTo>
                  <a:pt x="188115" y="5562600"/>
                </a:lnTo>
                <a:lnTo>
                  <a:pt x="178038" y="5622925"/>
                </a:lnTo>
                <a:lnTo>
                  <a:pt x="167960" y="5675312"/>
                </a:lnTo>
                <a:lnTo>
                  <a:pt x="152844" y="5721350"/>
                </a:lnTo>
                <a:lnTo>
                  <a:pt x="134368" y="5762625"/>
                </a:lnTo>
                <a:lnTo>
                  <a:pt x="115893" y="5802312"/>
                </a:lnTo>
                <a:lnTo>
                  <a:pt x="95738" y="5840412"/>
                </a:lnTo>
                <a:lnTo>
                  <a:pt x="75583" y="5876925"/>
                </a:lnTo>
                <a:lnTo>
                  <a:pt x="55427" y="5915025"/>
                </a:lnTo>
                <a:lnTo>
                  <a:pt x="38632" y="5956300"/>
                </a:lnTo>
                <a:lnTo>
                  <a:pt x="23515" y="6003925"/>
                </a:lnTo>
                <a:lnTo>
                  <a:pt x="11758" y="6056312"/>
                </a:lnTo>
                <a:lnTo>
                  <a:pt x="3359" y="6113462"/>
                </a:lnTo>
                <a:lnTo>
                  <a:pt x="0" y="6183312"/>
                </a:lnTo>
                <a:lnTo>
                  <a:pt x="3359" y="6251575"/>
                </a:lnTo>
                <a:lnTo>
                  <a:pt x="11758" y="6311900"/>
                </a:lnTo>
                <a:lnTo>
                  <a:pt x="23515" y="6361112"/>
                </a:lnTo>
                <a:lnTo>
                  <a:pt x="38632" y="6407150"/>
                </a:lnTo>
                <a:lnTo>
                  <a:pt x="55427" y="6448425"/>
                </a:lnTo>
                <a:lnTo>
                  <a:pt x="73903" y="6488112"/>
                </a:lnTo>
                <a:lnTo>
                  <a:pt x="92379" y="6523037"/>
                </a:lnTo>
                <a:lnTo>
                  <a:pt x="112534" y="6561137"/>
                </a:lnTo>
                <a:lnTo>
                  <a:pt x="132689" y="6597650"/>
                </a:lnTo>
                <a:lnTo>
                  <a:pt x="149485" y="6640512"/>
                </a:lnTo>
                <a:lnTo>
                  <a:pt x="166281" y="6683375"/>
                </a:lnTo>
                <a:lnTo>
                  <a:pt x="176358" y="6735762"/>
                </a:lnTo>
                <a:lnTo>
                  <a:pt x="184756" y="6791325"/>
                </a:lnTo>
                <a:lnTo>
                  <a:pt x="189795" y="6858000"/>
                </a:lnTo>
                <a:lnTo>
                  <a:pt x="334173" y="6858000"/>
                </a:lnTo>
                <a:lnTo>
                  <a:pt x="334174" y="6858000"/>
                </a:lnTo>
                <a:lnTo>
                  <a:pt x="4417162" y="6858000"/>
                </a:lnTo>
                <a:close/>
              </a:path>
            </a:pathLst>
          </a:cu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A4A574-9545-2271-37CF-CCE6984566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723406"/>
            <a:ext cx="3234018" cy="382672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Part 1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E04B666-DB24-D3B3-952E-B461736D3E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6450314"/>
              </p:ext>
            </p:extLst>
          </p:nvPr>
        </p:nvGraphicFramePr>
        <p:xfrm>
          <a:off x="6081713" y="725488"/>
          <a:ext cx="5141912" cy="5407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000933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9">
            <a:extLst>
              <a:ext uri="{FF2B5EF4-FFF2-40B4-BE49-F238E27FC236}">
                <a16:creationId xmlns:a16="http://schemas.microsoft.com/office/drawing/2014/main" id="{1825AC39-5F85-4CAA-8A81-A1287086B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Freeform: Shape 11">
            <a:extLst>
              <a:ext uri="{FF2B5EF4-FFF2-40B4-BE49-F238E27FC236}">
                <a16:creationId xmlns:a16="http://schemas.microsoft.com/office/drawing/2014/main" id="{95DA4D23-37FC-4B90-8188-F0377C5F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417162" cy="6858000"/>
          </a:xfrm>
          <a:custGeom>
            <a:avLst/>
            <a:gdLst>
              <a:gd name="connsiteX0" fmla="*/ 0 w 4417162"/>
              <a:gd name="connsiteY0" fmla="*/ 0 h 6858000"/>
              <a:gd name="connsiteX1" fmla="*/ 144378 w 4417162"/>
              <a:gd name="connsiteY1" fmla="*/ 0 h 6858000"/>
              <a:gd name="connsiteX2" fmla="*/ 2310062 w 4417162"/>
              <a:gd name="connsiteY2" fmla="*/ 0 h 6858000"/>
              <a:gd name="connsiteX3" fmla="*/ 4227367 w 4417162"/>
              <a:gd name="connsiteY3" fmla="*/ 0 h 6858000"/>
              <a:gd name="connsiteX4" fmla="*/ 4232407 w 4417162"/>
              <a:gd name="connsiteY4" fmla="*/ 66675 h 6858000"/>
              <a:gd name="connsiteX5" fmla="*/ 4240804 w 4417162"/>
              <a:gd name="connsiteY5" fmla="*/ 122237 h 6858000"/>
              <a:gd name="connsiteX6" fmla="*/ 4250882 w 4417162"/>
              <a:gd name="connsiteY6" fmla="*/ 174625 h 6858000"/>
              <a:gd name="connsiteX7" fmla="*/ 4267678 w 4417162"/>
              <a:gd name="connsiteY7" fmla="*/ 217487 h 6858000"/>
              <a:gd name="connsiteX8" fmla="*/ 4284474 w 4417162"/>
              <a:gd name="connsiteY8" fmla="*/ 260350 h 6858000"/>
              <a:gd name="connsiteX9" fmla="*/ 4304629 w 4417162"/>
              <a:gd name="connsiteY9" fmla="*/ 296862 h 6858000"/>
              <a:gd name="connsiteX10" fmla="*/ 4324784 w 4417162"/>
              <a:gd name="connsiteY10" fmla="*/ 334962 h 6858000"/>
              <a:gd name="connsiteX11" fmla="*/ 4343260 w 4417162"/>
              <a:gd name="connsiteY11" fmla="*/ 369887 h 6858000"/>
              <a:gd name="connsiteX12" fmla="*/ 4361735 w 4417162"/>
              <a:gd name="connsiteY12" fmla="*/ 409575 h 6858000"/>
              <a:gd name="connsiteX13" fmla="*/ 4378531 w 4417162"/>
              <a:gd name="connsiteY13" fmla="*/ 450850 h 6858000"/>
              <a:gd name="connsiteX14" fmla="*/ 4393648 w 4417162"/>
              <a:gd name="connsiteY14" fmla="*/ 496887 h 6858000"/>
              <a:gd name="connsiteX15" fmla="*/ 4405405 w 4417162"/>
              <a:gd name="connsiteY15" fmla="*/ 546100 h 6858000"/>
              <a:gd name="connsiteX16" fmla="*/ 4413803 w 4417162"/>
              <a:gd name="connsiteY16" fmla="*/ 606425 h 6858000"/>
              <a:gd name="connsiteX17" fmla="*/ 4417162 w 4417162"/>
              <a:gd name="connsiteY17" fmla="*/ 673100 h 6858000"/>
              <a:gd name="connsiteX18" fmla="*/ 4413803 w 4417162"/>
              <a:gd name="connsiteY18" fmla="*/ 744537 h 6858000"/>
              <a:gd name="connsiteX19" fmla="*/ 4405405 w 4417162"/>
              <a:gd name="connsiteY19" fmla="*/ 801687 h 6858000"/>
              <a:gd name="connsiteX20" fmla="*/ 4393648 w 4417162"/>
              <a:gd name="connsiteY20" fmla="*/ 854075 h 6858000"/>
              <a:gd name="connsiteX21" fmla="*/ 4378531 w 4417162"/>
              <a:gd name="connsiteY21" fmla="*/ 901700 h 6858000"/>
              <a:gd name="connsiteX22" fmla="*/ 4361735 w 4417162"/>
              <a:gd name="connsiteY22" fmla="*/ 942975 h 6858000"/>
              <a:gd name="connsiteX23" fmla="*/ 4341580 w 4417162"/>
              <a:gd name="connsiteY23" fmla="*/ 981075 h 6858000"/>
              <a:gd name="connsiteX24" fmla="*/ 4321425 w 4417162"/>
              <a:gd name="connsiteY24" fmla="*/ 1017587 h 6858000"/>
              <a:gd name="connsiteX25" fmla="*/ 4301270 w 4417162"/>
              <a:gd name="connsiteY25" fmla="*/ 1055687 h 6858000"/>
              <a:gd name="connsiteX26" fmla="*/ 4282794 w 4417162"/>
              <a:gd name="connsiteY26" fmla="*/ 1095375 h 6858000"/>
              <a:gd name="connsiteX27" fmla="*/ 4264318 w 4417162"/>
              <a:gd name="connsiteY27" fmla="*/ 1136650 h 6858000"/>
              <a:gd name="connsiteX28" fmla="*/ 4249203 w 4417162"/>
              <a:gd name="connsiteY28" fmla="*/ 1182687 h 6858000"/>
              <a:gd name="connsiteX29" fmla="*/ 4239125 w 4417162"/>
              <a:gd name="connsiteY29" fmla="*/ 1235075 h 6858000"/>
              <a:gd name="connsiteX30" fmla="*/ 4229047 w 4417162"/>
              <a:gd name="connsiteY30" fmla="*/ 1295400 h 6858000"/>
              <a:gd name="connsiteX31" fmla="*/ 4227367 w 4417162"/>
              <a:gd name="connsiteY31" fmla="*/ 1363662 h 6858000"/>
              <a:gd name="connsiteX32" fmla="*/ 4229047 w 4417162"/>
              <a:gd name="connsiteY32" fmla="*/ 1431925 h 6858000"/>
              <a:gd name="connsiteX33" fmla="*/ 4239125 w 4417162"/>
              <a:gd name="connsiteY33" fmla="*/ 1492250 h 6858000"/>
              <a:gd name="connsiteX34" fmla="*/ 4249203 w 4417162"/>
              <a:gd name="connsiteY34" fmla="*/ 1544637 h 6858000"/>
              <a:gd name="connsiteX35" fmla="*/ 4264318 w 4417162"/>
              <a:gd name="connsiteY35" fmla="*/ 1589087 h 6858000"/>
              <a:gd name="connsiteX36" fmla="*/ 4282794 w 4417162"/>
              <a:gd name="connsiteY36" fmla="*/ 1631950 h 6858000"/>
              <a:gd name="connsiteX37" fmla="*/ 4301270 w 4417162"/>
              <a:gd name="connsiteY37" fmla="*/ 1671637 h 6858000"/>
              <a:gd name="connsiteX38" fmla="*/ 4321425 w 4417162"/>
              <a:gd name="connsiteY38" fmla="*/ 1708150 h 6858000"/>
              <a:gd name="connsiteX39" fmla="*/ 4341580 w 4417162"/>
              <a:gd name="connsiteY39" fmla="*/ 1743075 h 6858000"/>
              <a:gd name="connsiteX40" fmla="*/ 4361735 w 4417162"/>
              <a:gd name="connsiteY40" fmla="*/ 1782762 h 6858000"/>
              <a:gd name="connsiteX41" fmla="*/ 4378531 w 4417162"/>
              <a:gd name="connsiteY41" fmla="*/ 1824037 h 6858000"/>
              <a:gd name="connsiteX42" fmla="*/ 4393648 w 4417162"/>
              <a:gd name="connsiteY42" fmla="*/ 1870075 h 6858000"/>
              <a:gd name="connsiteX43" fmla="*/ 4405405 w 4417162"/>
              <a:gd name="connsiteY43" fmla="*/ 1922462 h 6858000"/>
              <a:gd name="connsiteX44" fmla="*/ 4413803 w 4417162"/>
              <a:gd name="connsiteY44" fmla="*/ 1982787 h 6858000"/>
              <a:gd name="connsiteX45" fmla="*/ 4417162 w 4417162"/>
              <a:gd name="connsiteY45" fmla="*/ 2051050 h 6858000"/>
              <a:gd name="connsiteX46" fmla="*/ 4413803 w 4417162"/>
              <a:gd name="connsiteY46" fmla="*/ 2119312 h 6858000"/>
              <a:gd name="connsiteX47" fmla="*/ 4405405 w 4417162"/>
              <a:gd name="connsiteY47" fmla="*/ 2179637 h 6858000"/>
              <a:gd name="connsiteX48" fmla="*/ 4393648 w 4417162"/>
              <a:gd name="connsiteY48" fmla="*/ 2232025 h 6858000"/>
              <a:gd name="connsiteX49" fmla="*/ 4378531 w 4417162"/>
              <a:gd name="connsiteY49" fmla="*/ 2278062 h 6858000"/>
              <a:gd name="connsiteX50" fmla="*/ 4361735 w 4417162"/>
              <a:gd name="connsiteY50" fmla="*/ 2319337 h 6858000"/>
              <a:gd name="connsiteX51" fmla="*/ 4341580 w 4417162"/>
              <a:gd name="connsiteY51" fmla="*/ 2359025 h 6858000"/>
              <a:gd name="connsiteX52" fmla="*/ 4321425 w 4417162"/>
              <a:gd name="connsiteY52" fmla="*/ 2395537 h 6858000"/>
              <a:gd name="connsiteX53" fmla="*/ 4301270 w 4417162"/>
              <a:gd name="connsiteY53" fmla="*/ 2433637 h 6858000"/>
              <a:gd name="connsiteX54" fmla="*/ 4282794 w 4417162"/>
              <a:gd name="connsiteY54" fmla="*/ 2471737 h 6858000"/>
              <a:gd name="connsiteX55" fmla="*/ 4264318 w 4417162"/>
              <a:gd name="connsiteY55" fmla="*/ 2513012 h 6858000"/>
              <a:gd name="connsiteX56" fmla="*/ 4249203 w 4417162"/>
              <a:gd name="connsiteY56" fmla="*/ 2560637 h 6858000"/>
              <a:gd name="connsiteX57" fmla="*/ 4239125 w 4417162"/>
              <a:gd name="connsiteY57" fmla="*/ 2613025 h 6858000"/>
              <a:gd name="connsiteX58" fmla="*/ 4229047 w 4417162"/>
              <a:gd name="connsiteY58" fmla="*/ 2671762 h 6858000"/>
              <a:gd name="connsiteX59" fmla="*/ 4227367 w 4417162"/>
              <a:gd name="connsiteY59" fmla="*/ 2741612 h 6858000"/>
              <a:gd name="connsiteX60" fmla="*/ 4229047 w 4417162"/>
              <a:gd name="connsiteY60" fmla="*/ 2809875 h 6858000"/>
              <a:gd name="connsiteX61" fmla="*/ 4239125 w 4417162"/>
              <a:gd name="connsiteY61" fmla="*/ 2868612 h 6858000"/>
              <a:gd name="connsiteX62" fmla="*/ 4249203 w 4417162"/>
              <a:gd name="connsiteY62" fmla="*/ 2922587 h 6858000"/>
              <a:gd name="connsiteX63" fmla="*/ 4264318 w 4417162"/>
              <a:gd name="connsiteY63" fmla="*/ 2967037 h 6858000"/>
              <a:gd name="connsiteX64" fmla="*/ 4282794 w 4417162"/>
              <a:gd name="connsiteY64" fmla="*/ 3009900 h 6858000"/>
              <a:gd name="connsiteX65" fmla="*/ 4301270 w 4417162"/>
              <a:gd name="connsiteY65" fmla="*/ 3046412 h 6858000"/>
              <a:gd name="connsiteX66" fmla="*/ 4321425 w 4417162"/>
              <a:gd name="connsiteY66" fmla="*/ 3084512 h 6858000"/>
              <a:gd name="connsiteX67" fmla="*/ 4341580 w 4417162"/>
              <a:gd name="connsiteY67" fmla="*/ 3121025 h 6858000"/>
              <a:gd name="connsiteX68" fmla="*/ 4361735 w 4417162"/>
              <a:gd name="connsiteY68" fmla="*/ 3160712 h 6858000"/>
              <a:gd name="connsiteX69" fmla="*/ 4378531 w 4417162"/>
              <a:gd name="connsiteY69" fmla="*/ 3201987 h 6858000"/>
              <a:gd name="connsiteX70" fmla="*/ 4393648 w 4417162"/>
              <a:gd name="connsiteY70" fmla="*/ 3248025 h 6858000"/>
              <a:gd name="connsiteX71" fmla="*/ 4405405 w 4417162"/>
              <a:gd name="connsiteY71" fmla="*/ 3300412 h 6858000"/>
              <a:gd name="connsiteX72" fmla="*/ 4413803 w 4417162"/>
              <a:gd name="connsiteY72" fmla="*/ 3360737 h 6858000"/>
              <a:gd name="connsiteX73" fmla="*/ 4417162 w 4417162"/>
              <a:gd name="connsiteY73" fmla="*/ 3427412 h 6858000"/>
              <a:gd name="connsiteX74" fmla="*/ 4413803 w 4417162"/>
              <a:gd name="connsiteY74" fmla="*/ 3497262 h 6858000"/>
              <a:gd name="connsiteX75" fmla="*/ 4405405 w 4417162"/>
              <a:gd name="connsiteY75" fmla="*/ 3557587 h 6858000"/>
              <a:gd name="connsiteX76" fmla="*/ 4393648 w 4417162"/>
              <a:gd name="connsiteY76" fmla="*/ 3609975 h 6858000"/>
              <a:gd name="connsiteX77" fmla="*/ 4378531 w 4417162"/>
              <a:gd name="connsiteY77" fmla="*/ 3656012 h 6858000"/>
              <a:gd name="connsiteX78" fmla="*/ 4361735 w 4417162"/>
              <a:gd name="connsiteY78" fmla="*/ 3697287 h 6858000"/>
              <a:gd name="connsiteX79" fmla="*/ 4341580 w 4417162"/>
              <a:gd name="connsiteY79" fmla="*/ 3736975 h 6858000"/>
              <a:gd name="connsiteX80" fmla="*/ 4301270 w 4417162"/>
              <a:gd name="connsiteY80" fmla="*/ 3811587 h 6858000"/>
              <a:gd name="connsiteX81" fmla="*/ 4282794 w 4417162"/>
              <a:gd name="connsiteY81" fmla="*/ 3848100 h 6858000"/>
              <a:gd name="connsiteX82" fmla="*/ 4264318 w 4417162"/>
              <a:gd name="connsiteY82" fmla="*/ 3890962 h 6858000"/>
              <a:gd name="connsiteX83" fmla="*/ 4249203 w 4417162"/>
              <a:gd name="connsiteY83" fmla="*/ 3935412 h 6858000"/>
              <a:gd name="connsiteX84" fmla="*/ 4239125 w 4417162"/>
              <a:gd name="connsiteY84" fmla="*/ 3987800 h 6858000"/>
              <a:gd name="connsiteX85" fmla="*/ 4229047 w 4417162"/>
              <a:gd name="connsiteY85" fmla="*/ 4048125 h 6858000"/>
              <a:gd name="connsiteX86" fmla="*/ 4227367 w 4417162"/>
              <a:gd name="connsiteY86" fmla="*/ 4116387 h 6858000"/>
              <a:gd name="connsiteX87" fmla="*/ 4229047 w 4417162"/>
              <a:gd name="connsiteY87" fmla="*/ 4186237 h 6858000"/>
              <a:gd name="connsiteX88" fmla="*/ 4239125 w 4417162"/>
              <a:gd name="connsiteY88" fmla="*/ 4244975 h 6858000"/>
              <a:gd name="connsiteX89" fmla="*/ 4249203 w 4417162"/>
              <a:gd name="connsiteY89" fmla="*/ 4297362 h 6858000"/>
              <a:gd name="connsiteX90" fmla="*/ 4264318 w 4417162"/>
              <a:gd name="connsiteY90" fmla="*/ 4343400 h 6858000"/>
              <a:gd name="connsiteX91" fmla="*/ 4282794 w 4417162"/>
              <a:gd name="connsiteY91" fmla="*/ 4386262 h 6858000"/>
              <a:gd name="connsiteX92" fmla="*/ 4301270 w 4417162"/>
              <a:gd name="connsiteY92" fmla="*/ 4424362 h 6858000"/>
              <a:gd name="connsiteX93" fmla="*/ 4341580 w 4417162"/>
              <a:gd name="connsiteY93" fmla="*/ 4498975 h 6858000"/>
              <a:gd name="connsiteX94" fmla="*/ 4361735 w 4417162"/>
              <a:gd name="connsiteY94" fmla="*/ 4537075 h 6858000"/>
              <a:gd name="connsiteX95" fmla="*/ 4378531 w 4417162"/>
              <a:gd name="connsiteY95" fmla="*/ 4579937 h 6858000"/>
              <a:gd name="connsiteX96" fmla="*/ 4393648 w 4417162"/>
              <a:gd name="connsiteY96" fmla="*/ 4625975 h 6858000"/>
              <a:gd name="connsiteX97" fmla="*/ 4405405 w 4417162"/>
              <a:gd name="connsiteY97" fmla="*/ 4678362 h 6858000"/>
              <a:gd name="connsiteX98" fmla="*/ 4413803 w 4417162"/>
              <a:gd name="connsiteY98" fmla="*/ 4738687 h 6858000"/>
              <a:gd name="connsiteX99" fmla="*/ 4417162 w 4417162"/>
              <a:gd name="connsiteY99" fmla="*/ 4806950 h 6858000"/>
              <a:gd name="connsiteX100" fmla="*/ 4413803 w 4417162"/>
              <a:gd name="connsiteY100" fmla="*/ 4875212 h 6858000"/>
              <a:gd name="connsiteX101" fmla="*/ 4405405 w 4417162"/>
              <a:gd name="connsiteY101" fmla="*/ 4935537 h 6858000"/>
              <a:gd name="connsiteX102" fmla="*/ 4393648 w 4417162"/>
              <a:gd name="connsiteY102" fmla="*/ 4987925 h 6858000"/>
              <a:gd name="connsiteX103" fmla="*/ 4378531 w 4417162"/>
              <a:gd name="connsiteY103" fmla="*/ 5033962 h 6858000"/>
              <a:gd name="connsiteX104" fmla="*/ 4361735 w 4417162"/>
              <a:gd name="connsiteY104" fmla="*/ 5075237 h 6858000"/>
              <a:gd name="connsiteX105" fmla="*/ 4341580 w 4417162"/>
              <a:gd name="connsiteY105" fmla="*/ 5114925 h 6858000"/>
              <a:gd name="connsiteX106" fmla="*/ 4321425 w 4417162"/>
              <a:gd name="connsiteY106" fmla="*/ 5149850 h 6858000"/>
              <a:gd name="connsiteX107" fmla="*/ 4301270 w 4417162"/>
              <a:gd name="connsiteY107" fmla="*/ 5186362 h 6858000"/>
              <a:gd name="connsiteX108" fmla="*/ 4282794 w 4417162"/>
              <a:gd name="connsiteY108" fmla="*/ 5226050 h 6858000"/>
              <a:gd name="connsiteX109" fmla="*/ 4264318 w 4417162"/>
              <a:gd name="connsiteY109" fmla="*/ 5268912 h 6858000"/>
              <a:gd name="connsiteX110" fmla="*/ 4249203 w 4417162"/>
              <a:gd name="connsiteY110" fmla="*/ 5313362 h 6858000"/>
              <a:gd name="connsiteX111" fmla="*/ 4239125 w 4417162"/>
              <a:gd name="connsiteY111" fmla="*/ 5365750 h 6858000"/>
              <a:gd name="connsiteX112" fmla="*/ 4229047 w 4417162"/>
              <a:gd name="connsiteY112" fmla="*/ 5426075 h 6858000"/>
              <a:gd name="connsiteX113" fmla="*/ 4227367 w 4417162"/>
              <a:gd name="connsiteY113" fmla="*/ 5494337 h 6858000"/>
              <a:gd name="connsiteX114" fmla="*/ 4229047 w 4417162"/>
              <a:gd name="connsiteY114" fmla="*/ 5562600 h 6858000"/>
              <a:gd name="connsiteX115" fmla="*/ 4239125 w 4417162"/>
              <a:gd name="connsiteY115" fmla="*/ 5622925 h 6858000"/>
              <a:gd name="connsiteX116" fmla="*/ 4249203 w 4417162"/>
              <a:gd name="connsiteY116" fmla="*/ 5675312 h 6858000"/>
              <a:gd name="connsiteX117" fmla="*/ 4264318 w 4417162"/>
              <a:gd name="connsiteY117" fmla="*/ 5721350 h 6858000"/>
              <a:gd name="connsiteX118" fmla="*/ 4282794 w 4417162"/>
              <a:gd name="connsiteY118" fmla="*/ 5762625 h 6858000"/>
              <a:gd name="connsiteX119" fmla="*/ 4301270 w 4417162"/>
              <a:gd name="connsiteY119" fmla="*/ 5802312 h 6858000"/>
              <a:gd name="connsiteX120" fmla="*/ 4321425 w 4417162"/>
              <a:gd name="connsiteY120" fmla="*/ 5840412 h 6858000"/>
              <a:gd name="connsiteX121" fmla="*/ 4341580 w 4417162"/>
              <a:gd name="connsiteY121" fmla="*/ 5876925 h 6858000"/>
              <a:gd name="connsiteX122" fmla="*/ 4361735 w 4417162"/>
              <a:gd name="connsiteY122" fmla="*/ 5915025 h 6858000"/>
              <a:gd name="connsiteX123" fmla="*/ 4378531 w 4417162"/>
              <a:gd name="connsiteY123" fmla="*/ 5956300 h 6858000"/>
              <a:gd name="connsiteX124" fmla="*/ 4393648 w 4417162"/>
              <a:gd name="connsiteY124" fmla="*/ 6003925 h 6858000"/>
              <a:gd name="connsiteX125" fmla="*/ 4405405 w 4417162"/>
              <a:gd name="connsiteY125" fmla="*/ 6056312 h 6858000"/>
              <a:gd name="connsiteX126" fmla="*/ 4413803 w 4417162"/>
              <a:gd name="connsiteY126" fmla="*/ 6113462 h 6858000"/>
              <a:gd name="connsiteX127" fmla="*/ 4417162 w 4417162"/>
              <a:gd name="connsiteY127" fmla="*/ 6183312 h 6858000"/>
              <a:gd name="connsiteX128" fmla="*/ 4413803 w 4417162"/>
              <a:gd name="connsiteY128" fmla="*/ 6251575 h 6858000"/>
              <a:gd name="connsiteX129" fmla="*/ 4405405 w 4417162"/>
              <a:gd name="connsiteY129" fmla="*/ 6311900 h 6858000"/>
              <a:gd name="connsiteX130" fmla="*/ 4393648 w 4417162"/>
              <a:gd name="connsiteY130" fmla="*/ 6361112 h 6858000"/>
              <a:gd name="connsiteX131" fmla="*/ 4378531 w 4417162"/>
              <a:gd name="connsiteY131" fmla="*/ 6407150 h 6858000"/>
              <a:gd name="connsiteX132" fmla="*/ 4361735 w 4417162"/>
              <a:gd name="connsiteY132" fmla="*/ 6448425 h 6858000"/>
              <a:gd name="connsiteX133" fmla="*/ 4343260 w 4417162"/>
              <a:gd name="connsiteY133" fmla="*/ 6488112 h 6858000"/>
              <a:gd name="connsiteX134" fmla="*/ 4324784 w 4417162"/>
              <a:gd name="connsiteY134" fmla="*/ 6523037 h 6858000"/>
              <a:gd name="connsiteX135" fmla="*/ 4304629 w 4417162"/>
              <a:gd name="connsiteY135" fmla="*/ 6561137 h 6858000"/>
              <a:gd name="connsiteX136" fmla="*/ 4284474 w 4417162"/>
              <a:gd name="connsiteY136" fmla="*/ 6597650 h 6858000"/>
              <a:gd name="connsiteX137" fmla="*/ 4267678 w 4417162"/>
              <a:gd name="connsiteY137" fmla="*/ 6640512 h 6858000"/>
              <a:gd name="connsiteX138" fmla="*/ 4250882 w 4417162"/>
              <a:gd name="connsiteY138" fmla="*/ 6683375 h 6858000"/>
              <a:gd name="connsiteX139" fmla="*/ 4240804 w 4417162"/>
              <a:gd name="connsiteY139" fmla="*/ 6735762 h 6858000"/>
              <a:gd name="connsiteX140" fmla="*/ 4232407 w 4417162"/>
              <a:gd name="connsiteY140" fmla="*/ 6791325 h 6858000"/>
              <a:gd name="connsiteX141" fmla="*/ 4227367 w 4417162"/>
              <a:gd name="connsiteY141" fmla="*/ 6858000 h 6858000"/>
              <a:gd name="connsiteX142" fmla="*/ 2310062 w 4417162"/>
              <a:gd name="connsiteY142" fmla="*/ 6858000 h 6858000"/>
              <a:gd name="connsiteX143" fmla="*/ 144378 w 4417162"/>
              <a:gd name="connsiteY143" fmla="*/ 6858000 h 6858000"/>
              <a:gd name="connsiteX144" fmla="*/ 0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0" y="0"/>
                </a:moveTo>
                <a:lnTo>
                  <a:pt x="144378" y="0"/>
                </a:lnTo>
                <a:lnTo>
                  <a:pt x="2310062" y="0"/>
                </a:lnTo>
                <a:lnTo>
                  <a:pt x="4227367" y="0"/>
                </a:lnTo>
                <a:lnTo>
                  <a:pt x="4232407" y="66675"/>
                </a:lnTo>
                <a:lnTo>
                  <a:pt x="4240804" y="122237"/>
                </a:lnTo>
                <a:lnTo>
                  <a:pt x="4250882" y="174625"/>
                </a:lnTo>
                <a:lnTo>
                  <a:pt x="4267678" y="217487"/>
                </a:lnTo>
                <a:lnTo>
                  <a:pt x="4284474" y="260350"/>
                </a:lnTo>
                <a:lnTo>
                  <a:pt x="4304629" y="296862"/>
                </a:lnTo>
                <a:lnTo>
                  <a:pt x="4324784" y="334962"/>
                </a:lnTo>
                <a:lnTo>
                  <a:pt x="4343260" y="369887"/>
                </a:lnTo>
                <a:lnTo>
                  <a:pt x="4361735" y="409575"/>
                </a:lnTo>
                <a:lnTo>
                  <a:pt x="4378531" y="450850"/>
                </a:lnTo>
                <a:lnTo>
                  <a:pt x="4393648" y="496887"/>
                </a:lnTo>
                <a:lnTo>
                  <a:pt x="4405405" y="546100"/>
                </a:lnTo>
                <a:lnTo>
                  <a:pt x="4413803" y="606425"/>
                </a:lnTo>
                <a:lnTo>
                  <a:pt x="4417162" y="673100"/>
                </a:lnTo>
                <a:lnTo>
                  <a:pt x="4413803" y="744537"/>
                </a:lnTo>
                <a:lnTo>
                  <a:pt x="4405405" y="801687"/>
                </a:lnTo>
                <a:lnTo>
                  <a:pt x="4393648" y="854075"/>
                </a:lnTo>
                <a:lnTo>
                  <a:pt x="4378531" y="901700"/>
                </a:lnTo>
                <a:lnTo>
                  <a:pt x="4361735" y="942975"/>
                </a:lnTo>
                <a:lnTo>
                  <a:pt x="4341580" y="981075"/>
                </a:lnTo>
                <a:lnTo>
                  <a:pt x="4321425" y="1017587"/>
                </a:lnTo>
                <a:lnTo>
                  <a:pt x="4301270" y="1055687"/>
                </a:lnTo>
                <a:lnTo>
                  <a:pt x="4282794" y="1095375"/>
                </a:lnTo>
                <a:lnTo>
                  <a:pt x="4264318" y="1136650"/>
                </a:lnTo>
                <a:lnTo>
                  <a:pt x="4249203" y="1182687"/>
                </a:lnTo>
                <a:lnTo>
                  <a:pt x="4239125" y="1235075"/>
                </a:lnTo>
                <a:lnTo>
                  <a:pt x="4229047" y="1295400"/>
                </a:lnTo>
                <a:lnTo>
                  <a:pt x="4227367" y="1363662"/>
                </a:lnTo>
                <a:lnTo>
                  <a:pt x="4229047" y="1431925"/>
                </a:lnTo>
                <a:lnTo>
                  <a:pt x="4239125" y="1492250"/>
                </a:lnTo>
                <a:lnTo>
                  <a:pt x="4249203" y="1544637"/>
                </a:lnTo>
                <a:lnTo>
                  <a:pt x="4264318" y="1589087"/>
                </a:lnTo>
                <a:lnTo>
                  <a:pt x="4282794" y="1631950"/>
                </a:lnTo>
                <a:lnTo>
                  <a:pt x="4301270" y="1671637"/>
                </a:lnTo>
                <a:lnTo>
                  <a:pt x="4321425" y="1708150"/>
                </a:lnTo>
                <a:lnTo>
                  <a:pt x="4341580" y="1743075"/>
                </a:lnTo>
                <a:lnTo>
                  <a:pt x="4361735" y="1782762"/>
                </a:lnTo>
                <a:lnTo>
                  <a:pt x="4378531" y="1824037"/>
                </a:lnTo>
                <a:lnTo>
                  <a:pt x="4393648" y="1870075"/>
                </a:lnTo>
                <a:lnTo>
                  <a:pt x="4405405" y="1922462"/>
                </a:lnTo>
                <a:lnTo>
                  <a:pt x="4413803" y="1982787"/>
                </a:lnTo>
                <a:lnTo>
                  <a:pt x="4417162" y="2051050"/>
                </a:lnTo>
                <a:lnTo>
                  <a:pt x="4413803" y="2119312"/>
                </a:lnTo>
                <a:lnTo>
                  <a:pt x="4405405" y="2179637"/>
                </a:lnTo>
                <a:lnTo>
                  <a:pt x="4393648" y="2232025"/>
                </a:lnTo>
                <a:lnTo>
                  <a:pt x="4378531" y="2278062"/>
                </a:lnTo>
                <a:lnTo>
                  <a:pt x="4361735" y="2319337"/>
                </a:lnTo>
                <a:lnTo>
                  <a:pt x="4341580" y="2359025"/>
                </a:lnTo>
                <a:lnTo>
                  <a:pt x="4321425" y="2395537"/>
                </a:lnTo>
                <a:lnTo>
                  <a:pt x="4301270" y="2433637"/>
                </a:lnTo>
                <a:lnTo>
                  <a:pt x="4282794" y="2471737"/>
                </a:lnTo>
                <a:lnTo>
                  <a:pt x="4264318" y="2513012"/>
                </a:lnTo>
                <a:lnTo>
                  <a:pt x="4249203" y="2560637"/>
                </a:lnTo>
                <a:lnTo>
                  <a:pt x="4239125" y="2613025"/>
                </a:lnTo>
                <a:lnTo>
                  <a:pt x="4229047" y="2671762"/>
                </a:lnTo>
                <a:lnTo>
                  <a:pt x="4227367" y="2741612"/>
                </a:lnTo>
                <a:lnTo>
                  <a:pt x="4229047" y="2809875"/>
                </a:lnTo>
                <a:lnTo>
                  <a:pt x="4239125" y="2868612"/>
                </a:lnTo>
                <a:lnTo>
                  <a:pt x="4249203" y="2922587"/>
                </a:lnTo>
                <a:lnTo>
                  <a:pt x="4264318" y="2967037"/>
                </a:lnTo>
                <a:lnTo>
                  <a:pt x="4282794" y="3009900"/>
                </a:lnTo>
                <a:lnTo>
                  <a:pt x="4301270" y="3046412"/>
                </a:lnTo>
                <a:lnTo>
                  <a:pt x="4321425" y="3084512"/>
                </a:lnTo>
                <a:lnTo>
                  <a:pt x="4341580" y="3121025"/>
                </a:lnTo>
                <a:lnTo>
                  <a:pt x="4361735" y="3160712"/>
                </a:lnTo>
                <a:lnTo>
                  <a:pt x="4378531" y="3201987"/>
                </a:lnTo>
                <a:lnTo>
                  <a:pt x="4393648" y="3248025"/>
                </a:lnTo>
                <a:lnTo>
                  <a:pt x="4405405" y="3300412"/>
                </a:lnTo>
                <a:lnTo>
                  <a:pt x="4413803" y="3360737"/>
                </a:lnTo>
                <a:lnTo>
                  <a:pt x="4417162" y="3427412"/>
                </a:lnTo>
                <a:lnTo>
                  <a:pt x="4413803" y="3497262"/>
                </a:lnTo>
                <a:lnTo>
                  <a:pt x="4405405" y="3557587"/>
                </a:lnTo>
                <a:lnTo>
                  <a:pt x="4393648" y="3609975"/>
                </a:lnTo>
                <a:lnTo>
                  <a:pt x="4378531" y="3656012"/>
                </a:lnTo>
                <a:lnTo>
                  <a:pt x="4361735" y="3697287"/>
                </a:lnTo>
                <a:lnTo>
                  <a:pt x="4341580" y="3736975"/>
                </a:lnTo>
                <a:lnTo>
                  <a:pt x="4301270" y="3811587"/>
                </a:lnTo>
                <a:lnTo>
                  <a:pt x="4282794" y="3848100"/>
                </a:lnTo>
                <a:lnTo>
                  <a:pt x="4264318" y="3890962"/>
                </a:lnTo>
                <a:lnTo>
                  <a:pt x="4249203" y="3935412"/>
                </a:lnTo>
                <a:lnTo>
                  <a:pt x="4239125" y="3987800"/>
                </a:lnTo>
                <a:lnTo>
                  <a:pt x="4229047" y="4048125"/>
                </a:lnTo>
                <a:lnTo>
                  <a:pt x="4227367" y="4116387"/>
                </a:lnTo>
                <a:lnTo>
                  <a:pt x="4229047" y="4186237"/>
                </a:lnTo>
                <a:lnTo>
                  <a:pt x="4239125" y="4244975"/>
                </a:lnTo>
                <a:lnTo>
                  <a:pt x="4249203" y="4297362"/>
                </a:lnTo>
                <a:lnTo>
                  <a:pt x="4264318" y="4343400"/>
                </a:lnTo>
                <a:lnTo>
                  <a:pt x="4282794" y="4386262"/>
                </a:lnTo>
                <a:lnTo>
                  <a:pt x="4301270" y="4424362"/>
                </a:lnTo>
                <a:lnTo>
                  <a:pt x="4341580" y="4498975"/>
                </a:lnTo>
                <a:lnTo>
                  <a:pt x="4361735" y="4537075"/>
                </a:lnTo>
                <a:lnTo>
                  <a:pt x="4378531" y="4579937"/>
                </a:lnTo>
                <a:lnTo>
                  <a:pt x="4393648" y="4625975"/>
                </a:lnTo>
                <a:lnTo>
                  <a:pt x="4405405" y="4678362"/>
                </a:lnTo>
                <a:lnTo>
                  <a:pt x="4413803" y="4738687"/>
                </a:lnTo>
                <a:lnTo>
                  <a:pt x="4417162" y="4806950"/>
                </a:lnTo>
                <a:lnTo>
                  <a:pt x="4413803" y="4875212"/>
                </a:lnTo>
                <a:lnTo>
                  <a:pt x="4405405" y="4935537"/>
                </a:lnTo>
                <a:lnTo>
                  <a:pt x="4393648" y="4987925"/>
                </a:lnTo>
                <a:lnTo>
                  <a:pt x="4378531" y="5033962"/>
                </a:lnTo>
                <a:lnTo>
                  <a:pt x="4361735" y="5075237"/>
                </a:lnTo>
                <a:lnTo>
                  <a:pt x="4341580" y="5114925"/>
                </a:lnTo>
                <a:lnTo>
                  <a:pt x="4321425" y="5149850"/>
                </a:lnTo>
                <a:lnTo>
                  <a:pt x="4301270" y="5186362"/>
                </a:lnTo>
                <a:lnTo>
                  <a:pt x="4282794" y="5226050"/>
                </a:lnTo>
                <a:lnTo>
                  <a:pt x="4264318" y="5268912"/>
                </a:lnTo>
                <a:lnTo>
                  <a:pt x="4249203" y="5313362"/>
                </a:lnTo>
                <a:lnTo>
                  <a:pt x="4239125" y="5365750"/>
                </a:lnTo>
                <a:lnTo>
                  <a:pt x="4229047" y="5426075"/>
                </a:lnTo>
                <a:lnTo>
                  <a:pt x="4227367" y="5494337"/>
                </a:lnTo>
                <a:lnTo>
                  <a:pt x="4229047" y="5562600"/>
                </a:lnTo>
                <a:lnTo>
                  <a:pt x="4239125" y="5622925"/>
                </a:lnTo>
                <a:lnTo>
                  <a:pt x="4249203" y="5675312"/>
                </a:lnTo>
                <a:lnTo>
                  <a:pt x="4264318" y="5721350"/>
                </a:lnTo>
                <a:lnTo>
                  <a:pt x="4282794" y="5762625"/>
                </a:lnTo>
                <a:lnTo>
                  <a:pt x="4301270" y="5802312"/>
                </a:lnTo>
                <a:lnTo>
                  <a:pt x="4321425" y="5840412"/>
                </a:lnTo>
                <a:lnTo>
                  <a:pt x="4341580" y="5876925"/>
                </a:lnTo>
                <a:lnTo>
                  <a:pt x="4361735" y="5915025"/>
                </a:lnTo>
                <a:lnTo>
                  <a:pt x="4378531" y="5956300"/>
                </a:lnTo>
                <a:lnTo>
                  <a:pt x="4393648" y="6003925"/>
                </a:lnTo>
                <a:lnTo>
                  <a:pt x="4405405" y="6056312"/>
                </a:lnTo>
                <a:lnTo>
                  <a:pt x="4413803" y="6113462"/>
                </a:lnTo>
                <a:lnTo>
                  <a:pt x="4417162" y="6183312"/>
                </a:lnTo>
                <a:lnTo>
                  <a:pt x="4413803" y="6251575"/>
                </a:lnTo>
                <a:lnTo>
                  <a:pt x="4405405" y="6311900"/>
                </a:lnTo>
                <a:lnTo>
                  <a:pt x="4393648" y="6361112"/>
                </a:lnTo>
                <a:lnTo>
                  <a:pt x="4378531" y="6407150"/>
                </a:lnTo>
                <a:lnTo>
                  <a:pt x="4361735" y="6448425"/>
                </a:lnTo>
                <a:lnTo>
                  <a:pt x="4343260" y="6488112"/>
                </a:lnTo>
                <a:lnTo>
                  <a:pt x="4324784" y="6523037"/>
                </a:lnTo>
                <a:lnTo>
                  <a:pt x="4304629" y="6561137"/>
                </a:lnTo>
                <a:lnTo>
                  <a:pt x="4284474" y="6597650"/>
                </a:lnTo>
                <a:lnTo>
                  <a:pt x="4267678" y="6640512"/>
                </a:lnTo>
                <a:lnTo>
                  <a:pt x="4250882" y="6683375"/>
                </a:lnTo>
                <a:lnTo>
                  <a:pt x="4240804" y="6735762"/>
                </a:lnTo>
                <a:lnTo>
                  <a:pt x="4232407" y="6791325"/>
                </a:lnTo>
                <a:lnTo>
                  <a:pt x="4227367" y="6858000"/>
                </a:lnTo>
                <a:lnTo>
                  <a:pt x="2310062" y="6858000"/>
                </a:lnTo>
                <a:lnTo>
                  <a:pt x="14437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/>
          </a:solidFill>
          <a:ln w="0">
            <a:noFill/>
            <a:prstDash val="solid"/>
            <a:round/>
            <a:headEnd/>
            <a:tailEnd/>
          </a:ln>
        </p:spPr>
      </p:sp>
      <p:sp useBgFill="1">
        <p:nvSpPr>
          <p:cNvPr id="13" name="Freeform: Shape 13">
            <a:extLst>
              <a:ext uri="{FF2B5EF4-FFF2-40B4-BE49-F238E27FC236}">
                <a16:creationId xmlns:a16="http://schemas.microsoft.com/office/drawing/2014/main" id="{A7A4B465-FBCC-4CD4-89A1-82992A7B4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272784" cy="6858000"/>
          </a:xfrm>
          <a:custGeom>
            <a:avLst/>
            <a:gdLst>
              <a:gd name="connsiteX0" fmla="*/ 0 w 4272784"/>
              <a:gd name="connsiteY0" fmla="*/ 0 h 6858000"/>
              <a:gd name="connsiteX1" fmla="*/ 4082989 w 4272784"/>
              <a:gd name="connsiteY1" fmla="*/ 0 h 6858000"/>
              <a:gd name="connsiteX2" fmla="*/ 4088029 w 4272784"/>
              <a:gd name="connsiteY2" fmla="*/ 66675 h 6858000"/>
              <a:gd name="connsiteX3" fmla="*/ 4096426 w 4272784"/>
              <a:gd name="connsiteY3" fmla="*/ 122237 h 6858000"/>
              <a:gd name="connsiteX4" fmla="*/ 4106504 w 4272784"/>
              <a:gd name="connsiteY4" fmla="*/ 174625 h 6858000"/>
              <a:gd name="connsiteX5" fmla="*/ 4123300 w 4272784"/>
              <a:gd name="connsiteY5" fmla="*/ 217487 h 6858000"/>
              <a:gd name="connsiteX6" fmla="*/ 4140096 w 4272784"/>
              <a:gd name="connsiteY6" fmla="*/ 260350 h 6858000"/>
              <a:gd name="connsiteX7" fmla="*/ 4160251 w 4272784"/>
              <a:gd name="connsiteY7" fmla="*/ 296862 h 6858000"/>
              <a:gd name="connsiteX8" fmla="*/ 4180406 w 4272784"/>
              <a:gd name="connsiteY8" fmla="*/ 334962 h 6858000"/>
              <a:gd name="connsiteX9" fmla="*/ 4198882 w 4272784"/>
              <a:gd name="connsiteY9" fmla="*/ 369887 h 6858000"/>
              <a:gd name="connsiteX10" fmla="*/ 4217357 w 4272784"/>
              <a:gd name="connsiteY10" fmla="*/ 409575 h 6858000"/>
              <a:gd name="connsiteX11" fmla="*/ 4234153 w 4272784"/>
              <a:gd name="connsiteY11" fmla="*/ 450850 h 6858000"/>
              <a:gd name="connsiteX12" fmla="*/ 4249270 w 4272784"/>
              <a:gd name="connsiteY12" fmla="*/ 496887 h 6858000"/>
              <a:gd name="connsiteX13" fmla="*/ 4261027 w 4272784"/>
              <a:gd name="connsiteY13" fmla="*/ 546100 h 6858000"/>
              <a:gd name="connsiteX14" fmla="*/ 4269425 w 4272784"/>
              <a:gd name="connsiteY14" fmla="*/ 606425 h 6858000"/>
              <a:gd name="connsiteX15" fmla="*/ 4272784 w 4272784"/>
              <a:gd name="connsiteY15" fmla="*/ 673100 h 6858000"/>
              <a:gd name="connsiteX16" fmla="*/ 4269425 w 4272784"/>
              <a:gd name="connsiteY16" fmla="*/ 744537 h 6858000"/>
              <a:gd name="connsiteX17" fmla="*/ 4261027 w 4272784"/>
              <a:gd name="connsiteY17" fmla="*/ 801687 h 6858000"/>
              <a:gd name="connsiteX18" fmla="*/ 4249270 w 4272784"/>
              <a:gd name="connsiteY18" fmla="*/ 854075 h 6858000"/>
              <a:gd name="connsiteX19" fmla="*/ 4234153 w 4272784"/>
              <a:gd name="connsiteY19" fmla="*/ 901700 h 6858000"/>
              <a:gd name="connsiteX20" fmla="*/ 4217357 w 4272784"/>
              <a:gd name="connsiteY20" fmla="*/ 942975 h 6858000"/>
              <a:gd name="connsiteX21" fmla="*/ 4197202 w 4272784"/>
              <a:gd name="connsiteY21" fmla="*/ 981075 h 6858000"/>
              <a:gd name="connsiteX22" fmla="*/ 4177047 w 4272784"/>
              <a:gd name="connsiteY22" fmla="*/ 1017587 h 6858000"/>
              <a:gd name="connsiteX23" fmla="*/ 4156892 w 4272784"/>
              <a:gd name="connsiteY23" fmla="*/ 1055687 h 6858000"/>
              <a:gd name="connsiteX24" fmla="*/ 4138416 w 4272784"/>
              <a:gd name="connsiteY24" fmla="*/ 1095375 h 6858000"/>
              <a:gd name="connsiteX25" fmla="*/ 4119940 w 4272784"/>
              <a:gd name="connsiteY25" fmla="*/ 1136650 h 6858000"/>
              <a:gd name="connsiteX26" fmla="*/ 4104825 w 4272784"/>
              <a:gd name="connsiteY26" fmla="*/ 1182687 h 6858000"/>
              <a:gd name="connsiteX27" fmla="*/ 4094747 w 4272784"/>
              <a:gd name="connsiteY27" fmla="*/ 1235075 h 6858000"/>
              <a:gd name="connsiteX28" fmla="*/ 4084669 w 4272784"/>
              <a:gd name="connsiteY28" fmla="*/ 1295400 h 6858000"/>
              <a:gd name="connsiteX29" fmla="*/ 4082989 w 4272784"/>
              <a:gd name="connsiteY29" fmla="*/ 1363662 h 6858000"/>
              <a:gd name="connsiteX30" fmla="*/ 4084669 w 4272784"/>
              <a:gd name="connsiteY30" fmla="*/ 1431925 h 6858000"/>
              <a:gd name="connsiteX31" fmla="*/ 4094747 w 4272784"/>
              <a:gd name="connsiteY31" fmla="*/ 1492250 h 6858000"/>
              <a:gd name="connsiteX32" fmla="*/ 4104825 w 4272784"/>
              <a:gd name="connsiteY32" fmla="*/ 1544637 h 6858000"/>
              <a:gd name="connsiteX33" fmla="*/ 4119940 w 4272784"/>
              <a:gd name="connsiteY33" fmla="*/ 1589087 h 6858000"/>
              <a:gd name="connsiteX34" fmla="*/ 4138416 w 4272784"/>
              <a:gd name="connsiteY34" fmla="*/ 1631950 h 6858000"/>
              <a:gd name="connsiteX35" fmla="*/ 4156892 w 4272784"/>
              <a:gd name="connsiteY35" fmla="*/ 1671637 h 6858000"/>
              <a:gd name="connsiteX36" fmla="*/ 4177047 w 4272784"/>
              <a:gd name="connsiteY36" fmla="*/ 1708150 h 6858000"/>
              <a:gd name="connsiteX37" fmla="*/ 4197202 w 4272784"/>
              <a:gd name="connsiteY37" fmla="*/ 1743075 h 6858000"/>
              <a:gd name="connsiteX38" fmla="*/ 4217357 w 4272784"/>
              <a:gd name="connsiteY38" fmla="*/ 1782762 h 6858000"/>
              <a:gd name="connsiteX39" fmla="*/ 4234153 w 4272784"/>
              <a:gd name="connsiteY39" fmla="*/ 1824037 h 6858000"/>
              <a:gd name="connsiteX40" fmla="*/ 4249270 w 4272784"/>
              <a:gd name="connsiteY40" fmla="*/ 1870075 h 6858000"/>
              <a:gd name="connsiteX41" fmla="*/ 4261027 w 4272784"/>
              <a:gd name="connsiteY41" fmla="*/ 1922462 h 6858000"/>
              <a:gd name="connsiteX42" fmla="*/ 4269425 w 4272784"/>
              <a:gd name="connsiteY42" fmla="*/ 1982787 h 6858000"/>
              <a:gd name="connsiteX43" fmla="*/ 4272784 w 4272784"/>
              <a:gd name="connsiteY43" fmla="*/ 2051050 h 6858000"/>
              <a:gd name="connsiteX44" fmla="*/ 4269425 w 4272784"/>
              <a:gd name="connsiteY44" fmla="*/ 2119312 h 6858000"/>
              <a:gd name="connsiteX45" fmla="*/ 4261027 w 4272784"/>
              <a:gd name="connsiteY45" fmla="*/ 2179637 h 6858000"/>
              <a:gd name="connsiteX46" fmla="*/ 4249270 w 4272784"/>
              <a:gd name="connsiteY46" fmla="*/ 2232025 h 6858000"/>
              <a:gd name="connsiteX47" fmla="*/ 4234153 w 4272784"/>
              <a:gd name="connsiteY47" fmla="*/ 2278062 h 6858000"/>
              <a:gd name="connsiteX48" fmla="*/ 4217357 w 4272784"/>
              <a:gd name="connsiteY48" fmla="*/ 2319337 h 6858000"/>
              <a:gd name="connsiteX49" fmla="*/ 4197202 w 4272784"/>
              <a:gd name="connsiteY49" fmla="*/ 2359025 h 6858000"/>
              <a:gd name="connsiteX50" fmla="*/ 4177047 w 4272784"/>
              <a:gd name="connsiteY50" fmla="*/ 2395537 h 6858000"/>
              <a:gd name="connsiteX51" fmla="*/ 4156892 w 4272784"/>
              <a:gd name="connsiteY51" fmla="*/ 2433637 h 6858000"/>
              <a:gd name="connsiteX52" fmla="*/ 4138416 w 4272784"/>
              <a:gd name="connsiteY52" fmla="*/ 2471737 h 6858000"/>
              <a:gd name="connsiteX53" fmla="*/ 4119940 w 4272784"/>
              <a:gd name="connsiteY53" fmla="*/ 2513012 h 6858000"/>
              <a:gd name="connsiteX54" fmla="*/ 4104825 w 4272784"/>
              <a:gd name="connsiteY54" fmla="*/ 2560637 h 6858000"/>
              <a:gd name="connsiteX55" fmla="*/ 4094747 w 4272784"/>
              <a:gd name="connsiteY55" fmla="*/ 2613025 h 6858000"/>
              <a:gd name="connsiteX56" fmla="*/ 4084669 w 4272784"/>
              <a:gd name="connsiteY56" fmla="*/ 2671762 h 6858000"/>
              <a:gd name="connsiteX57" fmla="*/ 4082989 w 4272784"/>
              <a:gd name="connsiteY57" fmla="*/ 2741612 h 6858000"/>
              <a:gd name="connsiteX58" fmla="*/ 4084669 w 4272784"/>
              <a:gd name="connsiteY58" fmla="*/ 2809875 h 6858000"/>
              <a:gd name="connsiteX59" fmla="*/ 4094747 w 4272784"/>
              <a:gd name="connsiteY59" fmla="*/ 2868612 h 6858000"/>
              <a:gd name="connsiteX60" fmla="*/ 4104825 w 4272784"/>
              <a:gd name="connsiteY60" fmla="*/ 2922587 h 6858000"/>
              <a:gd name="connsiteX61" fmla="*/ 4119940 w 4272784"/>
              <a:gd name="connsiteY61" fmla="*/ 2967037 h 6858000"/>
              <a:gd name="connsiteX62" fmla="*/ 4138416 w 4272784"/>
              <a:gd name="connsiteY62" fmla="*/ 3009900 h 6858000"/>
              <a:gd name="connsiteX63" fmla="*/ 4156892 w 4272784"/>
              <a:gd name="connsiteY63" fmla="*/ 3046412 h 6858000"/>
              <a:gd name="connsiteX64" fmla="*/ 4177047 w 4272784"/>
              <a:gd name="connsiteY64" fmla="*/ 3084512 h 6858000"/>
              <a:gd name="connsiteX65" fmla="*/ 4197202 w 4272784"/>
              <a:gd name="connsiteY65" fmla="*/ 3121025 h 6858000"/>
              <a:gd name="connsiteX66" fmla="*/ 4217357 w 4272784"/>
              <a:gd name="connsiteY66" fmla="*/ 3160712 h 6858000"/>
              <a:gd name="connsiteX67" fmla="*/ 4234153 w 4272784"/>
              <a:gd name="connsiteY67" fmla="*/ 3201987 h 6858000"/>
              <a:gd name="connsiteX68" fmla="*/ 4249270 w 4272784"/>
              <a:gd name="connsiteY68" fmla="*/ 3248025 h 6858000"/>
              <a:gd name="connsiteX69" fmla="*/ 4261027 w 4272784"/>
              <a:gd name="connsiteY69" fmla="*/ 3300412 h 6858000"/>
              <a:gd name="connsiteX70" fmla="*/ 4269425 w 4272784"/>
              <a:gd name="connsiteY70" fmla="*/ 3360737 h 6858000"/>
              <a:gd name="connsiteX71" fmla="*/ 4272784 w 4272784"/>
              <a:gd name="connsiteY71" fmla="*/ 3427412 h 6858000"/>
              <a:gd name="connsiteX72" fmla="*/ 4269425 w 4272784"/>
              <a:gd name="connsiteY72" fmla="*/ 3497262 h 6858000"/>
              <a:gd name="connsiteX73" fmla="*/ 4261027 w 4272784"/>
              <a:gd name="connsiteY73" fmla="*/ 3557587 h 6858000"/>
              <a:gd name="connsiteX74" fmla="*/ 4249270 w 4272784"/>
              <a:gd name="connsiteY74" fmla="*/ 3609975 h 6858000"/>
              <a:gd name="connsiteX75" fmla="*/ 4234153 w 4272784"/>
              <a:gd name="connsiteY75" fmla="*/ 3656012 h 6858000"/>
              <a:gd name="connsiteX76" fmla="*/ 4217357 w 4272784"/>
              <a:gd name="connsiteY76" fmla="*/ 3697287 h 6858000"/>
              <a:gd name="connsiteX77" fmla="*/ 4197202 w 4272784"/>
              <a:gd name="connsiteY77" fmla="*/ 3736975 h 6858000"/>
              <a:gd name="connsiteX78" fmla="*/ 4156892 w 4272784"/>
              <a:gd name="connsiteY78" fmla="*/ 3811587 h 6858000"/>
              <a:gd name="connsiteX79" fmla="*/ 4138416 w 4272784"/>
              <a:gd name="connsiteY79" fmla="*/ 3848100 h 6858000"/>
              <a:gd name="connsiteX80" fmla="*/ 4119940 w 4272784"/>
              <a:gd name="connsiteY80" fmla="*/ 3890962 h 6858000"/>
              <a:gd name="connsiteX81" fmla="*/ 4104825 w 4272784"/>
              <a:gd name="connsiteY81" fmla="*/ 3935412 h 6858000"/>
              <a:gd name="connsiteX82" fmla="*/ 4094747 w 4272784"/>
              <a:gd name="connsiteY82" fmla="*/ 3987800 h 6858000"/>
              <a:gd name="connsiteX83" fmla="*/ 4084669 w 4272784"/>
              <a:gd name="connsiteY83" fmla="*/ 4048125 h 6858000"/>
              <a:gd name="connsiteX84" fmla="*/ 4082989 w 4272784"/>
              <a:gd name="connsiteY84" fmla="*/ 4116387 h 6858000"/>
              <a:gd name="connsiteX85" fmla="*/ 4084669 w 4272784"/>
              <a:gd name="connsiteY85" fmla="*/ 4186237 h 6858000"/>
              <a:gd name="connsiteX86" fmla="*/ 4094747 w 4272784"/>
              <a:gd name="connsiteY86" fmla="*/ 4244975 h 6858000"/>
              <a:gd name="connsiteX87" fmla="*/ 4104825 w 4272784"/>
              <a:gd name="connsiteY87" fmla="*/ 4297362 h 6858000"/>
              <a:gd name="connsiteX88" fmla="*/ 4119940 w 4272784"/>
              <a:gd name="connsiteY88" fmla="*/ 4343400 h 6858000"/>
              <a:gd name="connsiteX89" fmla="*/ 4138416 w 4272784"/>
              <a:gd name="connsiteY89" fmla="*/ 4386262 h 6858000"/>
              <a:gd name="connsiteX90" fmla="*/ 4156892 w 4272784"/>
              <a:gd name="connsiteY90" fmla="*/ 4424362 h 6858000"/>
              <a:gd name="connsiteX91" fmla="*/ 4197202 w 4272784"/>
              <a:gd name="connsiteY91" fmla="*/ 4498975 h 6858000"/>
              <a:gd name="connsiteX92" fmla="*/ 4217357 w 4272784"/>
              <a:gd name="connsiteY92" fmla="*/ 4537075 h 6858000"/>
              <a:gd name="connsiteX93" fmla="*/ 4234153 w 4272784"/>
              <a:gd name="connsiteY93" fmla="*/ 4579937 h 6858000"/>
              <a:gd name="connsiteX94" fmla="*/ 4249270 w 4272784"/>
              <a:gd name="connsiteY94" fmla="*/ 4625975 h 6858000"/>
              <a:gd name="connsiteX95" fmla="*/ 4261027 w 4272784"/>
              <a:gd name="connsiteY95" fmla="*/ 4678362 h 6858000"/>
              <a:gd name="connsiteX96" fmla="*/ 4269425 w 4272784"/>
              <a:gd name="connsiteY96" fmla="*/ 4738687 h 6858000"/>
              <a:gd name="connsiteX97" fmla="*/ 4272784 w 4272784"/>
              <a:gd name="connsiteY97" fmla="*/ 4806950 h 6858000"/>
              <a:gd name="connsiteX98" fmla="*/ 4269425 w 4272784"/>
              <a:gd name="connsiteY98" fmla="*/ 4875212 h 6858000"/>
              <a:gd name="connsiteX99" fmla="*/ 4261027 w 4272784"/>
              <a:gd name="connsiteY99" fmla="*/ 4935537 h 6858000"/>
              <a:gd name="connsiteX100" fmla="*/ 4249270 w 4272784"/>
              <a:gd name="connsiteY100" fmla="*/ 4987925 h 6858000"/>
              <a:gd name="connsiteX101" fmla="*/ 4234153 w 4272784"/>
              <a:gd name="connsiteY101" fmla="*/ 5033962 h 6858000"/>
              <a:gd name="connsiteX102" fmla="*/ 4217357 w 4272784"/>
              <a:gd name="connsiteY102" fmla="*/ 5075237 h 6858000"/>
              <a:gd name="connsiteX103" fmla="*/ 4197202 w 4272784"/>
              <a:gd name="connsiteY103" fmla="*/ 5114925 h 6858000"/>
              <a:gd name="connsiteX104" fmla="*/ 4177047 w 4272784"/>
              <a:gd name="connsiteY104" fmla="*/ 5149850 h 6858000"/>
              <a:gd name="connsiteX105" fmla="*/ 4156892 w 4272784"/>
              <a:gd name="connsiteY105" fmla="*/ 5186362 h 6858000"/>
              <a:gd name="connsiteX106" fmla="*/ 4138416 w 4272784"/>
              <a:gd name="connsiteY106" fmla="*/ 5226050 h 6858000"/>
              <a:gd name="connsiteX107" fmla="*/ 4119940 w 4272784"/>
              <a:gd name="connsiteY107" fmla="*/ 5268912 h 6858000"/>
              <a:gd name="connsiteX108" fmla="*/ 4104825 w 4272784"/>
              <a:gd name="connsiteY108" fmla="*/ 5313362 h 6858000"/>
              <a:gd name="connsiteX109" fmla="*/ 4094747 w 4272784"/>
              <a:gd name="connsiteY109" fmla="*/ 5365750 h 6858000"/>
              <a:gd name="connsiteX110" fmla="*/ 4084669 w 4272784"/>
              <a:gd name="connsiteY110" fmla="*/ 5426075 h 6858000"/>
              <a:gd name="connsiteX111" fmla="*/ 4082989 w 4272784"/>
              <a:gd name="connsiteY111" fmla="*/ 5494337 h 6858000"/>
              <a:gd name="connsiteX112" fmla="*/ 4084669 w 4272784"/>
              <a:gd name="connsiteY112" fmla="*/ 5562600 h 6858000"/>
              <a:gd name="connsiteX113" fmla="*/ 4094747 w 4272784"/>
              <a:gd name="connsiteY113" fmla="*/ 5622925 h 6858000"/>
              <a:gd name="connsiteX114" fmla="*/ 4104825 w 4272784"/>
              <a:gd name="connsiteY114" fmla="*/ 5675312 h 6858000"/>
              <a:gd name="connsiteX115" fmla="*/ 4119940 w 4272784"/>
              <a:gd name="connsiteY115" fmla="*/ 5721350 h 6858000"/>
              <a:gd name="connsiteX116" fmla="*/ 4138416 w 4272784"/>
              <a:gd name="connsiteY116" fmla="*/ 5762625 h 6858000"/>
              <a:gd name="connsiteX117" fmla="*/ 4156892 w 4272784"/>
              <a:gd name="connsiteY117" fmla="*/ 5802312 h 6858000"/>
              <a:gd name="connsiteX118" fmla="*/ 4177047 w 4272784"/>
              <a:gd name="connsiteY118" fmla="*/ 5840412 h 6858000"/>
              <a:gd name="connsiteX119" fmla="*/ 4197202 w 4272784"/>
              <a:gd name="connsiteY119" fmla="*/ 5876925 h 6858000"/>
              <a:gd name="connsiteX120" fmla="*/ 4217357 w 4272784"/>
              <a:gd name="connsiteY120" fmla="*/ 5915025 h 6858000"/>
              <a:gd name="connsiteX121" fmla="*/ 4234153 w 4272784"/>
              <a:gd name="connsiteY121" fmla="*/ 5956300 h 6858000"/>
              <a:gd name="connsiteX122" fmla="*/ 4249270 w 4272784"/>
              <a:gd name="connsiteY122" fmla="*/ 6003925 h 6858000"/>
              <a:gd name="connsiteX123" fmla="*/ 4261027 w 4272784"/>
              <a:gd name="connsiteY123" fmla="*/ 6056312 h 6858000"/>
              <a:gd name="connsiteX124" fmla="*/ 4269425 w 4272784"/>
              <a:gd name="connsiteY124" fmla="*/ 6113462 h 6858000"/>
              <a:gd name="connsiteX125" fmla="*/ 4272784 w 4272784"/>
              <a:gd name="connsiteY125" fmla="*/ 6183312 h 6858000"/>
              <a:gd name="connsiteX126" fmla="*/ 4269425 w 4272784"/>
              <a:gd name="connsiteY126" fmla="*/ 6251575 h 6858000"/>
              <a:gd name="connsiteX127" fmla="*/ 4261027 w 4272784"/>
              <a:gd name="connsiteY127" fmla="*/ 6311900 h 6858000"/>
              <a:gd name="connsiteX128" fmla="*/ 4249270 w 4272784"/>
              <a:gd name="connsiteY128" fmla="*/ 6361112 h 6858000"/>
              <a:gd name="connsiteX129" fmla="*/ 4234153 w 4272784"/>
              <a:gd name="connsiteY129" fmla="*/ 6407150 h 6858000"/>
              <a:gd name="connsiteX130" fmla="*/ 4217357 w 4272784"/>
              <a:gd name="connsiteY130" fmla="*/ 6448425 h 6858000"/>
              <a:gd name="connsiteX131" fmla="*/ 4198882 w 4272784"/>
              <a:gd name="connsiteY131" fmla="*/ 6488112 h 6858000"/>
              <a:gd name="connsiteX132" fmla="*/ 4180406 w 4272784"/>
              <a:gd name="connsiteY132" fmla="*/ 6523037 h 6858000"/>
              <a:gd name="connsiteX133" fmla="*/ 4160251 w 4272784"/>
              <a:gd name="connsiteY133" fmla="*/ 6561137 h 6858000"/>
              <a:gd name="connsiteX134" fmla="*/ 4140096 w 4272784"/>
              <a:gd name="connsiteY134" fmla="*/ 6597650 h 6858000"/>
              <a:gd name="connsiteX135" fmla="*/ 4123300 w 4272784"/>
              <a:gd name="connsiteY135" fmla="*/ 6640512 h 6858000"/>
              <a:gd name="connsiteX136" fmla="*/ 4106504 w 4272784"/>
              <a:gd name="connsiteY136" fmla="*/ 6683375 h 6858000"/>
              <a:gd name="connsiteX137" fmla="*/ 4096426 w 4272784"/>
              <a:gd name="connsiteY137" fmla="*/ 6735762 h 6858000"/>
              <a:gd name="connsiteX138" fmla="*/ 4088029 w 4272784"/>
              <a:gd name="connsiteY138" fmla="*/ 6791325 h 6858000"/>
              <a:gd name="connsiteX139" fmla="*/ 4082989 w 4272784"/>
              <a:gd name="connsiteY139" fmla="*/ 6858000 h 6858000"/>
              <a:gd name="connsiteX140" fmla="*/ 0 w 4272784"/>
              <a:gd name="connsiteY14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4272784" h="6858000">
                <a:moveTo>
                  <a:pt x="0" y="0"/>
                </a:moveTo>
                <a:lnTo>
                  <a:pt x="4082989" y="0"/>
                </a:lnTo>
                <a:lnTo>
                  <a:pt x="4088029" y="66675"/>
                </a:lnTo>
                <a:lnTo>
                  <a:pt x="4096426" y="122237"/>
                </a:lnTo>
                <a:lnTo>
                  <a:pt x="4106504" y="174625"/>
                </a:lnTo>
                <a:lnTo>
                  <a:pt x="4123300" y="217487"/>
                </a:lnTo>
                <a:lnTo>
                  <a:pt x="4140096" y="260350"/>
                </a:lnTo>
                <a:lnTo>
                  <a:pt x="4160251" y="296862"/>
                </a:lnTo>
                <a:lnTo>
                  <a:pt x="4180406" y="334962"/>
                </a:lnTo>
                <a:lnTo>
                  <a:pt x="4198882" y="369887"/>
                </a:lnTo>
                <a:lnTo>
                  <a:pt x="4217357" y="409575"/>
                </a:lnTo>
                <a:lnTo>
                  <a:pt x="4234153" y="450850"/>
                </a:lnTo>
                <a:lnTo>
                  <a:pt x="4249270" y="496887"/>
                </a:lnTo>
                <a:lnTo>
                  <a:pt x="4261027" y="546100"/>
                </a:lnTo>
                <a:lnTo>
                  <a:pt x="4269425" y="606425"/>
                </a:lnTo>
                <a:lnTo>
                  <a:pt x="4272784" y="673100"/>
                </a:lnTo>
                <a:lnTo>
                  <a:pt x="4269425" y="744537"/>
                </a:lnTo>
                <a:lnTo>
                  <a:pt x="4261027" y="801687"/>
                </a:lnTo>
                <a:lnTo>
                  <a:pt x="4249270" y="854075"/>
                </a:lnTo>
                <a:lnTo>
                  <a:pt x="4234153" y="901700"/>
                </a:lnTo>
                <a:lnTo>
                  <a:pt x="4217357" y="942975"/>
                </a:lnTo>
                <a:lnTo>
                  <a:pt x="4197202" y="981075"/>
                </a:lnTo>
                <a:lnTo>
                  <a:pt x="4177047" y="1017587"/>
                </a:lnTo>
                <a:lnTo>
                  <a:pt x="4156892" y="1055687"/>
                </a:lnTo>
                <a:lnTo>
                  <a:pt x="4138416" y="1095375"/>
                </a:lnTo>
                <a:lnTo>
                  <a:pt x="4119940" y="1136650"/>
                </a:lnTo>
                <a:lnTo>
                  <a:pt x="4104825" y="1182687"/>
                </a:lnTo>
                <a:lnTo>
                  <a:pt x="4094747" y="1235075"/>
                </a:lnTo>
                <a:lnTo>
                  <a:pt x="4084669" y="1295400"/>
                </a:lnTo>
                <a:lnTo>
                  <a:pt x="4082989" y="1363662"/>
                </a:lnTo>
                <a:lnTo>
                  <a:pt x="4084669" y="1431925"/>
                </a:lnTo>
                <a:lnTo>
                  <a:pt x="4094747" y="1492250"/>
                </a:lnTo>
                <a:lnTo>
                  <a:pt x="4104825" y="1544637"/>
                </a:lnTo>
                <a:lnTo>
                  <a:pt x="4119940" y="1589087"/>
                </a:lnTo>
                <a:lnTo>
                  <a:pt x="4138416" y="1631950"/>
                </a:lnTo>
                <a:lnTo>
                  <a:pt x="4156892" y="1671637"/>
                </a:lnTo>
                <a:lnTo>
                  <a:pt x="4177047" y="1708150"/>
                </a:lnTo>
                <a:lnTo>
                  <a:pt x="4197202" y="1743075"/>
                </a:lnTo>
                <a:lnTo>
                  <a:pt x="4217357" y="1782762"/>
                </a:lnTo>
                <a:lnTo>
                  <a:pt x="4234153" y="1824037"/>
                </a:lnTo>
                <a:lnTo>
                  <a:pt x="4249270" y="1870075"/>
                </a:lnTo>
                <a:lnTo>
                  <a:pt x="4261027" y="1922462"/>
                </a:lnTo>
                <a:lnTo>
                  <a:pt x="4269425" y="1982787"/>
                </a:lnTo>
                <a:lnTo>
                  <a:pt x="4272784" y="2051050"/>
                </a:lnTo>
                <a:lnTo>
                  <a:pt x="4269425" y="2119312"/>
                </a:lnTo>
                <a:lnTo>
                  <a:pt x="4261027" y="2179637"/>
                </a:lnTo>
                <a:lnTo>
                  <a:pt x="4249270" y="2232025"/>
                </a:lnTo>
                <a:lnTo>
                  <a:pt x="4234153" y="2278062"/>
                </a:lnTo>
                <a:lnTo>
                  <a:pt x="4217357" y="2319337"/>
                </a:lnTo>
                <a:lnTo>
                  <a:pt x="4197202" y="2359025"/>
                </a:lnTo>
                <a:lnTo>
                  <a:pt x="4177047" y="2395537"/>
                </a:lnTo>
                <a:lnTo>
                  <a:pt x="4156892" y="2433637"/>
                </a:lnTo>
                <a:lnTo>
                  <a:pt x="4138416" y="2471737"/>
                </a:lnTo>
                <a:lnTo>
                  <a:pt x="4119940" y="2513012"/>
                </a:lnTo>
                <a:lnTo>
                  <a:pt x="4104825" y="2560637"/>
                </a:lnTo>
                <a:lnTo>
                  <a:pt x="4094747" y="2613025"/>
                </a:lnTo>
                <a:lnTo>
                  <a:pt x="4084669" y="2671762"/>
                </a:lnTo>
                <a:lnTo>
                  <a:pt x="4082989" y="2741612"/>
                </a:lnTo>
                <a:lnTo>
                  <a:pt x="4084669" y="2809875"/>
                </a:lnTo>
                <a:lnTo>
                  <a:pt x="4094747" y="2868612"/>
                </a:lnTo>
                <a:lnTo>
                  <a:pt x="4104825" y="2922587"/>
                </a:lnTo>
                <a:lnTo>
                  <a:pt x="4119940" y="2967037"/>
                </a:lnTo>
                <a:lnTo>
                  <a:pt x="4138416" y="3009900"/>
                </a:lnTo>
                <a:lnTo>
                  <a:pt x="4156892" y="3046412"/>
                </a:lnTo>
                <a:lnTo>
                  <a:pt x="4177047" y="3084512"/>
                </a:lnTo>
                <a:lnTo>
                  <a:pt x="4197202" y="3121025"/>
                </a:lnTo>
                <a:lnTo>
                  <a:pt x="4217357" y="3160712"/>
                </a:lnTo>
                <a:lnTo>
                  <a:pt x="4234153" y="3201987"/>
                </a:lnTo>
                <a:lnTo>
                  <a:pt x="4249270" y="3248025"/>
                </a:lnTo>
                <a:lnTo>
                  <a:pt x="4261027" y="3300412"/>
                </a:lnTo>
                <a:lnTo>
                  <a:pt x="4269425" y="3360737"/>
                </a:lnTo>
                <a:lnTo>
                  <a:pt x="4272784" y="3427412"/>
                </a:lnTo>
                <a:lnTo>
                  <a:pt x="4269425" y="3497262"/>
                </a:lnTo>
                <a:lnTo>
                  <a:pt x="4261027" y="3557587"/>
                </a:lnTo>
                <a:lnTo>
                  <a:pt x="4249270" y="3609975"/>
                </a:lnTo>
                <a:lnTo>
                  <a:pt x="4234153" y="3656012"/>
                </a:lnTo>
                <a:lnTo>
                  <a:pt x="4217357" y="3697287"/>
                </a:lnTo>
                <a:lnTo>
                  <a:pt x="4197202" y="3736975"/>
                </a:lnTo>
                <a:lnTo>
                  <a:pt x="4156892" y="3811587"/>
                </a:lnTo>
                <a:lnTo>
                  <a:pt x="4138416" y="3848100"/>
                </a:lnTo>
                <a:lnTo>
                  <a:pt x="4119940" y="3890962"/>
                </a:lnTo>
                <a:lnTo>
                  <a:pt x="4104825" y="3935412"/>
                </a:lnTo>
                <a:lnTo>
                  <a:pt x="4094747" y="3987800"/>
                </a:lnTo>
                <a:lnTo>
                  <a:pt x="4084669" y="4048125"/>
                </a:lnTo>
                <a:lnTo>
                  <a:pt x="4082989" y="4116387"/>
                </a:lnTo>
                <a:lnTo>
                  <a:pt x="4084669" y="4186237"/>
                </a:lnTo>
                <a:lnTo>
                  <a:pt x="4094747" y="4244975"/>
                </a:lnTo>
                <a:lnTo>
                  <a:pt x="4104825" y="4297362"/>
                </a:lnTo>
                <a:lnTo>
                  <a:pt x="4119940" y="4343400"/>
                </a:lnTo>
                <a:lnTo>
                  <a:pt x="4138416" y="4386262"/>
                </a:lnTo>
                <a:lnTo>
                  <a:pt x="4156892" y="4424362"/>
                </a:lnTo>
                <a:lnTo>
                  <a:pt x="4197202" y="4498975"/>
                </a:lnTo>
                <a:lnTo>
                  <a:pt x="4217357" y="4537075"/>
                </a:lnTo>
                <a:lnTo>
                  <a:pt x="4234153" y="4579937"/>
                </a:lnTo>
                <a:lnTo>
                  <a:pt x="4249270" y="4625975"/>
                </a:lnTo>
                <a:lnTo>
                  <a:pt x="4261027" y="4678362"/>
                </a:lnTo>
                <a:lnTo>
                  <a:pt x="4269425" y="4738687"/>
                </a:lnTo>
                <a:lnTo>
                  <a:pt x="4272784" y="4806950"/>
                </a:lnTo>
                <a:lnTo>
                  <a:pt x="4269425" y="4875212"/>
                </a:lnTo>
                <a:lnTo>
                  <a:pt x="4261027" y="4935537"/>
                </a:lnTo>
                <a:lnTo>
                  <a:pt x="4249270" y="4987925"/>
                </a:lnTo>
                <a:lnTo>
                  <a:pt x="4234153" y="5033962"/>
                </a:lnTo>
                <a:lnTo>
                  <a:pt x="4217357" y="5075237"/>
                </a:lnTo>
                <a:lnTo>
                  <a:pt x="4197202" y="5114925"/>
                </a:lnTo>
                <a:lnTo>
                  <a:pt x="4177047" y="5149850"/>
                </a:lnTo>
                <a:lnTo>
                  <a:pt x="4156892" y="5186362"/>
                </a:lnTo>
                <a:lnTo>
                  <a:pt x="4138416" y="5226050"/>
                </a:lnTo>
                <a:lnTo>
                  <a:pt x="4119940" y="5268912"/>
                </a:lnTo>
                <a:lnTo>
                  <a:pt x="4104825" y="5313362"/>
                </a:lnTo>
                <a:lnTo>
                  <a:pt x="4094747" y="5365750"/>
                </a:lnTo>
                <a:lnTo>
                  <a:pt x="4084669" y="5426075"/>
                </a:lnTo>
                <a:lnTo>
                  <a:pt x="4082989" y="5494337"/>
                </a:lnTo>
                <a:lnTo>
                  <a:pt x="4084669" y="5562600"/>
                </a:lnTo>
                <a:lnTo>
                  <a:pt x="4094747" y="5622925"/>
                </a:lnTo>
                <a:lnTo>
                  <a:pt x="4104825" y="5675312"/>
                </a:lnTo>
                <a:lnTo>
                  <a:pt x="4119940" y="5721350"/>
                </a:lnTo>
                <a:lnTo>
                  <a:pt x="4138416" y="5762625"/>
                </a:lnTo>
                <a:lnTo>
                  <a:pt x="4156892" y="5802312"/>
                </a:lnTo>
                <a:lnTo>
                  <a:pt x="4177047" y="5840412"/>
                </a:lnTo>
                <a:lnTo>
                  <a:pt x="4197202" y="5876925"/>
                </a:lnTo>
                <a:lnTo>
                  <a:pt x="4217357" y="5915025"/>
                </a:lnTo>
                <a:lnTo>
                  <a:pt x="4234153" y="5956300"/>
                </a:lnTo>
                <a:lnTo>
                  <a:pt x="4249270" y="6003925"/>
                </a:lnTo>
                <a:lnTo>
                  <a:pt x="4261027" y="6056312"/>
                </a:lnTo>
                <a:lnTo>
                  <a:pt x="4269425" y="6113462"/>
                </a:lnTo>
                <a:lnTo>
                  <a:pt x="4272784" y="6183312"/>
                </a:lnTo>
                <a:lnTo>
                  <a:pt x="4269425" y="6251575"/>
                </a:lnTo>
                <a:lnTo>
                  <a:pt x="4261027" y="6311900"/>
                </a:lnTo>
                <a:lnTo>
                  <a:pt x="4249270" y="6361112"/>
                </a:lnTo>
                <a:lnTo>
                  <a:pt x="4234153" y="6407150"/>
                </a:lnTo>
                <a:lnTo>
                  <a:pt x="4217357" y="6448425"/>
                </a:lnTo>
                <a:lnTo>
                  <a:pt x="4198882" y="6488112"/>
                </a:lnTo>
                <a:lnTo>
                  <a:pt x="4180406" y="6523037"/>
                </a:lnTo>
                <a:lnTo>
                  <a:pt x="4160251" y="6561137"/>
                </a:lnTo>
                <a:lnTo>
                  <a:pt x="4140096" y="6597650"/>
                </a:lnTo>
                <a:lnTo>
                  <a:pt x="4123300" y="6640512"/>
                </a:lnTo>
                <a:lnTo>
                  <a:pt x="4106504" y="6683375"/>
                </a:lnTo>
                <a:lnTo>
                  <a:pt x="4096426" y="6735762"/>
                </a:lnTo>
                <a:lnTo>
                  <a:pt x="4088029" y="6791325"/>
                </a:lnTo>
                <a:lnTo>
                  <a:pt x="4082989" y="6858000"/>
                </a:lnTo>
                <a:lnTo>
                  <a:pt x="0" y="6858000"/>
                </a:lnTo>
                <a:close/>
              </a:path>
            </a:pathLst>
          </a:custGeom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 dirty="0"/>
          </a:p>
        </p:txBody>
      </p:sp>
      <p:sp>
        <p:nvSpPr>
          <p:cNvPr id="15" name="Freeform: Shape 15">
            <a:extLst>
              <a:ext uri="{FF2B5EF4-FFF2-40B4-BE49-F238E27FC236}">
                <a16:creationId xmlns:a16="http://schemas.microsoft.com/office/drawing/2014/main" id="{909E572F-9CDC-4214-9D42-FF00176495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17162" cy="6858000"/>
          </a:xfrm>
          <a:custGeom>
            <a:avLst/>
            <a:gdLst>
              <a:gd name="connsiteX0" fmla="*/ 4417162 w 4417162"/>
              <a:gd name="connsiteY0" fmla="*/ 0 h 6858000"/>
              <a:gd name="connsiteX1" fmla="*/ 334174 w 4417162"/>
              <a:gd name="connsiteY1" fmla="*/ 0 h 6858000"/>
              <a:gd name="connsiteX2" fmla="*/ 334173 w 4417162"/>
              <a:gd name="connsiteY2" fmla="*/ 0 h 6858000"/>
              <a:gd name="connsiteX3" fmla="*/ 189795 w 4417162"/>
              <a:gd name="connsiteY3" fmla="*/ 0 h 6858000"/>
              <a:gd name="connsiteX4" fmla="*/ 184756 w 4417162"/>
              <a:gd name="connsiteY4" fmla="*/ 66675 h 6858000"/>
              <a:gd name="connsiteX5" fmla="*/ 176358 w 4417162"/>
              <a:gd name="connsiteY5" fmla="*/ 122237 h 6858000"/>
              <a:gd name="connsiteX6" fmla="*/ 166281 w 4417162"/>
              <a:gd name="connsiteY6" fmla="*/ 174625 h 6858000"/>
              <a:gd name="connsiteX7" fmla="*/ 149485 w 4417162"/>
              <a:gd name="connsiteY7" fmla="*/ 217487 h 6858000"/>
              <a:gd name="connsiteX8" fmla="*/ 132689 w 4417162"/>
              <a:gd name="connsiteY8" fmla="*/ 260350 h 6858000"/>
              <a:gd name="connsiteX9" fmla="*/ 112534 w 4417162"/>
              <a:gd name="connsiteY9" fmla="*/ 296862 h 6858000"/>
              <a:gd name="connsiteX10" fmla="*/ 92379 w 4417162"/>
              <a:gd name="connsiteY10" fmla="*/ 334962 h 6858000"/>
              <a:gd name="connsiteX11" fmla="*/ 73903 w 4417162"/>
              <a:gd name="connsiteY11" fmla="*/ 369887 h 6858000"/>
              <a:gd name="connsiteX12" fmla="*/ 55427 w 4417162"/>
              <a:gd name="connsiteY12" fmla="*/ 409575 h 6858000"/>
              <a:gd name="connsiteX13" fmla="*/ 38632 w 4417162"/>
              <a:gd name="connsiteY13" fmla="*/ 450850 h 6858000"/>
              <a:gd name="connsiteX14" fmla="*/ 23515 w 4417162"/>
              <a:gd name="connsiteY14" fmla="*/ 496887 h 6858000"/>
              <a:gd name="connsiteX15" fmla="*/ 11758 w 4417162"/>
              <a:gd name="connsiteY15" fmla="*/ 546100 h 6858000"/>
              <a:gd name="connsiteX16" fmla="*/ 3359 w 4417162"/>
              <a:gd name="connsiteY16" fmla="*/ 606425 h 6858000"/>
              <a:gd name="connsiteX17" fmla="*/ 0 w 4417162"/>
              <a:gd name="connsiteY17" fmla="*/ 673100 h 6858000"/>
              <a:gd name="connsiteX18" fmla="*/ 3359 w 4417162"/>
              <a:gd name="connsiteY18" fmla="*/ 744537 h 6858000"/>
              <a:gd name="connsiteX19" fmla="*/ 11758 w 4417162"/>
              <a:gd name="connsiteY19" fmla="*/ 801687 h 6858000"/>
              <a:gd name="connsiteX20" fmla="*/ 23515 w 4417162"/>
              <a:gd name="connsiteY20" fmla="*/ 854075 h 6858000"/>
              <a:gd name="connsiteX21" fmla="*/ 38632 w 4417162"/>
              <a:gd name="connsiteY21" fmla="*/ 901700 h 6858000"/>
              <a:gd name="connsiteX22" fmla="*/ 55427 w 4417162"/>
              <a:gd name="connsiteY22" fmla="*/ 942975 h 6858000"/>
              <a:gd name="connsiteX23" fmla="*/ 75583 w 4417162"/>
              <a:gd name="connsiteY23" fmla="*/ 981075 h 6858000"/>
              <a:gd name="connsiteX24" fmla="*/ 95738 w 4417162"/>
              <a:gd name="connsiteY24" fmla="*/ 1017587 h 6858000"/>
              <a:gd name="connsiteX25" fmla="*/ 115893 w 4417162"/>
              <a:gd name="connsiteY25" fmla="*/ 1055687 h 6858000"/>
              <a:gd name="connsiteX26" fmla="*/ 134368 w 4417162"/>
              <a:gd name="connsiteY26" fmla="*/ 1095375 h 6858000"/>
              <a:gd name="connsiteX27" fmla="*/ 152844 w 4417162"/>
              <a:gd name="connsiteY27" fmla="*/ 1136650 h 6858000"/>
              <a:gd name="connsiteX28" fmla="*/ 167960 w 4417162"/>
              <a:gd name="connsiteY28" fmla="*/ 1182687 h 6858000"/>
              <a:gd name="connsiteX29" fmla="*/ 178038 w 4417162"/>
              <a:gd name="connsiteY29" fmla="*/ 1235075 h 6858000"/>
              <a:gd name="connsiteX30" fmla="*/ 188115 w 4417162"/>
              <a:gd name="connsiteY30" fmla="*/ 1295400 h 6858000"/>
              <a:gd name="connsiteX31" fmla="*/ 189795 w 4417162"/>
              <a:gd name="connsiteY31" fmla="*/ 1363662 h 6858000"/>
              <a:gd name="connsiteX32" fmla="*/ 188115 w 4417162"/>
              <a:gd name="connsiteY32" fmla="*/ 1431925 h 6858000"/>
              <a:gd name="connsiteX33" fmla="*/ 178038 w 4417162"/>
              <a:gd name="connsiteY33" fmla="*/ 1492250 h 6858000"/>
              <a:gd name="connsiteX34" fmla="*/ 167960 w 4417162"/>
              <a:gd name="connsiteY34" fmla="*/ 1544637 h 6858000"/>
              <a:gd name="connsiteX35" fmla="*/ 152844 w 4417162"/>
              <a:gd name="connsiteY35" fmla="*/ 1589087 h 6858000"/>
              <a:gd name="connsiteX36" fmla="*/ 134368 w 4417162"/>
              <a:gd name="connsiteY36" fmla="*/ 1631950 h 6858000"/>
              <a:gd name="connsiteX37" fmla="*/ 115893 w 4417162"/>
              <a:gd name="connsiteY37" fmla="*/ 1671637 h 6858000"/>
              <a:gd name="connsiteX38" fmla="*/ 95738 w 4417162"/>
              <a:gd name="connsiteY38" fmla="*/ 1708150 h 6858000"/>
              <a:gd name="connsiteX39" fmla="*/ 75583 w 4417162"/>
              <a:gd name="connsiteY39" fmla="*/ 1743075 h 6858000"/>
              <a:gd name="connsiteX40" fmla="*/ 55427 w 4417162"/>
              <a:gd name="connsiteY40" fmla="*/ 1782762 h 6858000"/>
              <a:gd name="connsiteX41" fmla="*/ 38632 w 4417162"/>
              <a:gd name="connsiteY41" fmla="*/ 1824037 h 6858000"/>
              <a:gd name="connsiteX42" fmla="*/ 23515 w 4417162"/>
              <a:gd name="connsiteY42" fmla="*/ 1870075 h 6858000"/>
              <a:gd name="connsiteX43" fmla="*/ 11758 w 4417162"/>
              <a:gd name="connsiteY43" fmla="*/ 1922462 h 6858000"/>
              <a:gd name="connsiteX44" fmla="*/ 3359 w 4417162"/>
              <a:gd name="connsiteY44" fmla="*/ 1982787 h 6858000"/>
              <a:gd name="connsiteX45" fmla="*/ 0 w 4417162"/>
              <a:gd name="connsiteY45" fmla="*/ 2051050 h 6858000"/>
              <a:gd name="connsiteX46" fmla="*/ 3359 w 4417162"/>
              <a:gd name="connsiteY46" fmla="*/ 2119312 h 6858000"/>
              <a:gd name="connsiteX47" fmla="*/ 11758 w 4417162"/>
              <a:gd name="connsiteY47" fmla="*/ 2179637 h 6858000"/>
              <a:gd name="connsiteX48" fmla="*/ 23515 w 4417162"/>
              <a:gd name="connsiteY48" fmla="*/ 2232025 h 6858000"/>
              <a:gd name="connsiteX49" fmla="*/ 38632 w 4417162"/>
              <a:gd name="connsiteY49" fmla="*/ 2278062 h 6858000"/>
              <a:gd name="connsiteX50" fmla="*/ 55427 w 4417162"/>
              <a:gd name="connsiteY50" fmla="*/ 2319337 h 6858000"/>
              <a:gd name="connsiteX51" fmla="*/ 75583 w 4417162"/>
              <a:gd name="connsiteY51" fmla="*/ 2359025 h 6858000"/>
              <a:gd name="connsiteX52" fmla="*/ 95738 w 4417162"/>
              <a:gd name="connsiteY52" fmla="*/ 2395537 h 6858000"/>
              <a:gd name="connsiteX53" fmla="*/ 115893 w 4417162"/>
              <a:gd name="connsiteY53" fmla="*/ 2433637 h 6858000"/>
              <a:gd name="connsiteX54" fmla="*/ 134368 w 4417162"/>
              <a:gd name="connsiteY54" fmla="*/ 2471737 h 6858000"/>
              <a:gd name="connsiteX55" fmla="*/ 152844 w 4417162"/>
              <a:gd name="connsiteY55" fmla="*/ 2513012 h 6858000"/>
              <a:gd name="connsiteX56" fmla="*/ 167960 w 4417162"/>
              <a:gd name="connsiteY56" fmla="*/ 2560637 h 6858000"/>
              <a:gd name="connsiteX57" fmla="*/ 178038 w 4417162"/>
              <a:gd name="connsiteY57" fmla="*/ 2613025 h 6858000"/>
              <a:gd name="connsiteX58" fmla="*/ 188115 w 4417162"/>
              <a:gd name="connsiteY58" fmla="*/ 2671762 h 6858000"/>
              <a:gd name="connsiteX59" fmla="*/ 189795 w 4417162"/>
              <a:gd name="connsiteY59" fmla="*/ 2741612 h 6858000"/>
              <a:gd name="connsiteX60" fmla="*/ 188115 w 4417162"/>
              <a:gd name="connsiteY60" fmla="*/ 2809875 h 6858000"/>
              <a:gd name="connsiteX61" fmla="*/ 178038 w 4417162"/>
              <a:gd name="connsiteY61" fmla="*/ 2868612 h 6858000"/>
              <a:gd name="connsiteX62" fmla="*/ 167960 w 4417162"/>
              <a:gd name="connsiteY62" fmla="*/ 2922587 h 6858000"/>
              <a:gd name="connsiteX63" fmla="*/ 152844 w 4417162"/>
              <a:gd name="connsiteY63" fmla="*/ 2967037 h 6858000"/>
              <a:gd name="connsiteX64" fmla="*/ 134368 w 4417162"/>
              <a:gd name="connsiteY64" fmla="*/ 3009900 h 6858000"/>
              <a:gd name="connsiteX65" fmla="*/ 115893 w 4417162"/>
              <a:gd name="connsiteY65" fmla="*/ 3046412 h 6858000"/>
              <a:gd name="connsiteX66" fmla="*/ 95738 w 4417162"/>
              <a:gd name="connsiteY66" fmla="*/ 3084512 h 6858000"/>
              <a:gd name="connsiteX67" fmla="*/ 75583 w 4417162"/>
              <a:gd name="connsiteY67" fmla="*/ 3121025 h 6858000"/>
              <a:gd name="connsiteX68" fmla="*/ 55427 w 4417162"/>
              <a:gd name="connsiteY68" fmla="*/ 3160712 h 6858000"/>
              <a:gd name="connsiteX69" fmla="*/ 38632 w 4417162"/>
              <a:gd name="connsiteY69" fmla="*/ 3201987 h 6858000"/>
              <a:gd name="connsiteX70" fmla="*/ 23515 w 4417162"/>
              <a:gd name="connsiteY70" fmla="*/ 3248025 h 6858000"/>
              <a:gd name="connsiteX71" fmla="*/ 11758 w 4417162"/>
              <a:gd name="connsiteY71" fmla="*/ 3300412 h 6858000"/>
              <a:gd name="connsiteX72" fmla="*/ 3359 w 4417162"/>
              <a:gd name="connsiteY72" fmla="*/ 3360737 h 6858000"/>
              <a:gd name="connsiteX73" fmla="*/ 0 w 4417162"/>
              <a:gd name="connsiteY73" fmla="*/ 3427412 h 6858000"/>
              <a:gd name="connsiteX74" fmla="*/ 3359 w 4417162"/>
              <a:gd name="connsiteY74" fmla="*/ 3497262 h 6858000"/>
              <a:gd name="connsiteX75" fmla="*/ 11758 w 4417162"/>
              <a:gd name="connsiteY75" fmla="*/ 3557587 h 6858000"/>
              <a:gd name="connsiteX76" fmla="*/ 23515 w 4417162"/>
              <a:gd name="connsiteY76" fmla="*/ 3609975 h 6858000"/>
              <a:gd name="connsiteX77" fmla="*/ 38632 w 4417162"/>
              <a:gd name="connsiteY77" fmla="*/ 3656012 h 6858000"/>
              <a:gd name="connsiteX78" fmla="*/ 55427 w 4417162"/>
              <a:gd name="connsiteY78" fmla="*/ 3697287 h 6858000"/>
              <a:gd name="connsiteX79" fmla="*/ 75583 w 4417162"/>
              <a:gd name="connsiteY79" fmla="*/ 3736975 h 6858000"/>
              <a:gd name="connsiteX80" fmla="*/ 115893 w 4417162"/>
              <a:gd name="connsiteY80" fmla="*/ 3811587 h 6858000"/>
              <a:gd name="connsiteX81" fmla="*/ 134368 w 4417162"/>
              <a:gd name="connsiteY81" fmla="*/ 3848100 h 6858000"/>
              <a:gd name="connsiteX82" fmla="*/ 152844 w 4417162"/>
              <a:gd name="connsiteY82" fmla="*/ 3890962 h 6858000"/>
              <a:gd name="connsiteX83" fmla="*/ 167960 w 4417162"/>
              <a:gd name="connsiteY83" fmla="*/ 3935412 h 6858000"/>
              <a:gd name="connsiteX84" fmla="*/ 178038 w 4417162"/>
              <a:gd name="connsiteY84" fmla="*/ 3987800 h 6858000"/>
              <a:gd name="connsiteX85" fmla="*/ 188115 w 4417162"/>
              <a:gd name="connsiteY85" fmla="*/ 4048125 h 6858000"/>
              <a:gd name="connsiteX86" fmla="*/ 189795 w 4417162"/>
              <a:gd name="connsiteY86" fmla="*/ 4116387 h 6858000"/>
              <a:gd name="connsiteX87" fmla="*/ 188115 w 4417162"/>
              <a:gd name="connsiteY87" fmla="*/ 4186237 h 6858000"/>
              <a:gd name="connsiteX88" fmla="*/ 178038 w 4417162"/>
              <a:gd name="connsiteY88" fmla="*/ 4244975 h 6858000"/>
              <a:gd name="connsiteX89" fmla="*/ 167960 w 4417162"/>
              <a:gd name="connsiteY89" fmla="*/ 4297362 h 6858000"/>
              <a:gd name="connsiteX90" fmla="*/ 152844 w 4417162"/>
              <a:gd name="connsiteY90" fmla="*/ 4343400 h 6858000"/>
              <a:gd name="connsiteX91" fmla="*/ 134368 w 4417162"/>
              <a:gd name="connsiteY91" fmla="*/ 4386262 h 6858000"/>
              <a:gd name="connsiteX92" fmla="*/ 115893 w 4417162"/>
              <a:gd name="connsiteY92" fmla="*/ 4424362 h 6858000"/>
              <a:gd name="connsiteX93" fmla="*/ 75583 w 4417162"/>
              <a:gd name="connsiteY93" fmla="*/ 4498975 h 6858000"/>
              <a:gd name="connsiteX94" fmla="*/ 55427 w 4417162"/>
              <a:gd name="connsiteY94" fmla="*/ 4537075 h 6858000"/>
              <a:gd name="connsiteX95" fmla="*/ 38632 w 4417162"/>
              <a:gd name="connsiteY95" fmla="*/ 4579937 h 6858000"/>
              <a:gd name="connsiteX96" fmla="*/ 23515 w 4417162"/>
              <a:gd name="connsiteY96" fmla="*/ 4625975 h 6858000"/>
              <a:gd name="connsiteX97" fmla="*/ 11758 w 4417162"/>
              <a:gd name="connsiteY97" fmla="*/ 4678362 h 6858000"/>
              <a:gd name="connsiteX98" fmla="*/ 3359 w 4417162"/>
              <a:gd name="connsiteY98" fmla="*/ 4738687 h 6858000"/>
              <a:gd name="connsiteX99" fmla="*/ 0 w 4417162"/>
              <a:gd name="connsiteY99" fmla="*/ 4806950 h 6858000"/>
              <a:gd name="connsiteX100" fmla="*/ 3359 w 4417162"/>
              <a:gd name="connsiteY100" fmla="*/ 4875212 h 6858000"/>
              <a:gd name="connsiteX101" fmla="*/ 11758 w 4417162"/>
              <a:gd name="connsiteY101" fmla="*/ 4935537 h 6858000"/>
              <a:gd name="connsiteX102" fmla="*/ 23515 w 4417162"/>
              <a:gd name="connsiteY102" fmla="*/ 4987925 h 6858000"/>
              <a:gd name="connsiteX103" fmla="*/ 38632 w 4417162"/>
              <a:gd name="connsiteY103" fmla="*/ 5033962 h 6858000"/>
              <a:gd name="connsiteX104" fmla="*/ 55427 w 4417162"/>
              <a:gd name="connsiteY104" fmla="*/ 5075237 h 6858000"/>
              <a:gd name="connsiteX105" fmla="*/ 75583 w 4417162"/>
              <a:gd name="connsiteY105" fmla="*/ 5114925 h 6858000"/>
              <a:gd name="connsiteX106" fmla="*/ 95738 w 4417162"/>
              <a:gd name="connsiteY106" fmla="*/ 5149850 h 6858000"/>
              <a:gd name="connsiteX107" fmla="*/ 115893 w 4417162"/>
              <a:gd name="connsiteY107" fmla="*/ 5186362 h 6858000"/>
              <a:gd name="connsiteX108" fmla="*/ 134368 w 4417162"/>
              <a:gd name="connsiteY108" fmla="*/ 5226050 h 6858000"/>
              <a:gd name="connsiteX109" fmla="*/ 152844 w 4417162"/>
              <a:gd name="connsiteY109" fmla="*/ 5268912 h 6858000"/>
              <a:gd name="connsiteX110" fmla="*/ 167960 w 4417162"/>
              <a:gd name="connsiteY110" fmla="*/ 5313362 h 6858000"/>
              <a:gd name="connsiteX111" fmla="*/ 178038 w 4417162"/>
              <a:gd name="connsiteY111" fmla="*/ 5365750 h 6858000"/>
              <a:gd name="connsiteX112" fmla="*/ 188115 w 4417162"/>
              <a:gd name="connsiteY112" fmla="*/ 5426075 h 6858000"/>
              <a:gd name="connsiteX113" fmla="*/ 189795 w 4417162"/>
              <a:gd name="connsiteY113" fmla="*/ 5494337 h 6858000"/>
              <a:gd name="connsiteX114" fmla="*/ 188115 w 4417162"/>
              <a:gd name="connsiteY114" fmla="*/ 5562600 h 6858000"/>
              <a:gd name="connsiteX115" fmla="*/ 178038 w 4417162"/>
              <a:gd name="connsiteY115" fmla="*/ 5622925 h 6858000"/>
              <a:gd name="connsiteX116" fmla="*/ 167960 w 4417162"/>
              <a:gd name="connsiteY116" fmla="*/ 5675312 h 6858000"/>
              <a:gd name="connsiteX117" fmla="*/ 152844 w 4417162"/>
              <a:gd name="connsiteY117" fmla="*/ 5721350 h 6858000"/>
              <a:gd name="connsiteX118" fmla="*/ 134368 w 4417162"/>
              <a:gd name="connsiteY118" fmla="*/ 5762625 h 6858000"/>
              <a:gd name="connsiteX119" fmla="*/ 115893 w 4417162"/>
              <a:gd name="connsiteY119" fmla="*/ 5802312 h 6858000"/>
              <a:gd name="connsiteX120" fmla="*/ 95738 w 4417162"/>
              <a:gd name="connsiteY120" fmla="*/ 5840412 h 6858000"/>
              <a:gd name="connsiteX121" fmla="*/ 75583 w 4417162"/>
              <a:gd name="connsiteY121" fmla="*/ 5876925 h 6858000"/>
              <a:gd name="connsiteX122" fmla="*/ 55427 w 4417162"/>
              <a:gd name="connsiteY122" fmla="*/ 5915025 h 6858000"/>
              <a:gd name="connsiteX123" fmla="*/ 38632 w 4417162"/>
              <a:gd name="connsiteY123" fmla="*/ 5956300 h 6858000"/>
              <a:gd name="connsiteX124" fmla="*/ 23515 w 4417162"/>
              <a:gd name="connsiteY124" fmla="*/ 6003925 h 6858000"/>
              <a:gd name="connsiteX125" fmla="*/ 11758 w 4417162"/>
              <a:gd name="connsiteY125" fmla="*/ 6056312 h 6858000"/>
              <a:gd name="connsiteX126" fmla="*/ 3359 w 4417162"/>
              <a:gd name="connsiteY126" fmla="*/ 6113462 h 6858000"/>
              <a:gd name="connsiteX127" fmla="*/ 0 w 4417162"/>
              <a:gd name="connsiteY127" fmla="*/ 6183312 h 6858000"/>
              <a:gd name="connsiteX128" fmla="*/ 3359 w 4417162"/>
              <a:gd name="connsiteY128" fmla="*/ 6251575 h 6858000"/>
              <a:gd name="connsiteX129" fmla="*/ 11758 w 4417162"/>
              <a:gd name="connsiteY129" fmla="*/ 6311900 h 6858000"/>
              <a:gd name="connsiteX130" fmla="*/ 23515 w 4417162"/>
              <a:gd name="connsiteY130" fmla="*/ 6361112 h 6858000"/>
              <a:gd name="connsiteX131" fmla="*/ 38632 w 4417162"/>
              <a:gd name="connsiteY131" fmla="*/ 6407150 h 6858000"/>
              <a:gd name="connsiteX132" fmla="*/ 55427 w 4417162"/>
              <a:gd name="connsiteY132" fmla="*/ 6448425 h 6858000"/>
              <a:gd name="connsiteX133" fmla="*/ 73903 w 4417162"/>
              <a:gd name="connsiteY133" fmla="*/ 6488112 h 6858000"/>
              <a:gd name="connsiteX134" fmla="*/ 92379 w 4417162"/>
              <a:gd name="connsiteY134" fmla="*/ 6523037 h 6858000"/>
              <a:gd name="connsiteX135" fmla="*/ 112534 w 4417162"/>
              <a:gd name="connsiteY135" fmla="*/ 6561137 h 6858000"/>
              <a:gd name="connsiteX136" fmla="*/ 132689 w 4417162"/>
              <a:gd name="connsiteY136" fmla="*/ 6597650 h 6858000"/>
              <a:gd name="connsiteX137" fmla="*/ 149485 w 4417162"/>
              <a:gd name="connsiteY137" fmla="*/ 6640512 h 6858000"/>
              <a:gd name="connsiteX138" fmla="*/ 166281 w 4417162"/>
              <a:gd name="connsiteY138" fmla="*/ 6683375 h 6858000"/>
              <a:gd name="connsiteX139" fmla="*/ 176358 w 4417162"/>
              <a:gd name="connsiteY139" fmla="*/ 6735762 h 6858000"/>
              <a:gd name="connsiteX140" fmla="*/ 184756 w 4417162"/>
              <a:gd name="connsiteY140" fmla="*/ 6791325 h 6858000"/>
              <a:gd name="connsiteX141" fmla="*/ 189795 w 4417162"/>
              <a:gd name="connsiteY141" fmla="*/ 6858000 h 6858000"/>
              <a:gd name="connsiteX142" fmla="*/ 334173 w 4417162"/>
              <a:gd name="connsiteY142" fmla="*/ 6858000 h 6858000"/>
              <a:gd name="connsiteX143" fmla="*/ 334174 w 4417162"/>
              <a:gd name="connsiteY143" fmla="*/ 6858000 h 6858000"/>
              <a:gd name="connsiteX144" fmla="*/ 4417162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4417162" y="0"/>
                </a:moveTo>
                <a:lnTo>
                  <a:pt x="334174" y="0"/>
                </a:lnTo>
                <a:lnTo>
                  <a:pt x="334173" y="0"/>
                </a:lnTo>
                <a:lnTo>
                  <a:pt x="189795" y="0"/>
                </a:lnTo>
                <a:lnTo>
                  <a:pt x="184756" y="66675"/>
                </a:lnTo>
                <a:lnTo>
                  <a:pt x="176358" y="122237"/>
                </a:lnTo>
                <a:lnTo>
                  <a:pt x="166281" y="174625"/>
                </a:lnTo>
                <a:lnTo>
                  <a:pt x="149485" y="217487"/>
                </a:lnTo>
                <a:lnTo>
                  <a:pt x="132689" y="260350"/>
                </a:lnTo>
                <a:lnTo>
                  <a:pt x="112534" y="296862"/>
                </a:lnTo>
                <a:lnTo>
                  <a:pt x="92379" y="334962"/>
                </a:lnTo>
                <a:lnTo>
                  <a:pt x="73903" y="369887"/>
                </a:lnTo>
                <a:lnTo>
                  <a:pt x="55427" y="409575"/>
                </a:lnTo>
                <a:lnTo>
                  <a:pt x="38632" y="450850"/>
                </a:lnTo>
                <a:lnTo>
                  <a:pt x="23515" y="496887"/>
                </a:lnTo>
                <a:lnTo>
                  <a:pt x="11758" y="546100"/>
                </a:lnTo>
                <a:lnTo>
                  <a:pt x="3359" y="606425"/>
                </a:lnTo>
                <a:lnTo>
                  <a:pt x="0" y="673100"/>
                </a:lnTo>
                <a:lnTo>
                  <a:pt x="3359" y="744537"/>
                </a:lnTo>
                <a:lnTo>
                  <a:pt x="11758" y="801687"/>
                </a:lnTo>
                <a:lnTo>
                  <a:pt x="23515" y="854075"/>
                </a:lnTo>
                <a:lnTo>
                  <a:pt x="38632" y="901700"/>
                </a:lnTo>
                <a:lnTo>
                  <a:pt x="55427" y="942975"/>
                </a:lnTo>
                <a:lnTo>
                  <a:pt x="75583" y="981075"/>
                </a:lnTo>
                <a:lnTo>
                  <a:pt x="95738" y="1017587"/>
                </a:lnTo>
                <a:lnTo>
                  <a:pt x="115893" y="1055687"/>
                </a:lnTo>
                <a:lnTo>
                  <a:pt x="134368" y="1095375"/>
                </a:lnTo>
                <a:lnTo>
                  <a:pt x="152844" y="1136650"/>
                </a:lnTo>
                <a:lnTo>
                  <a:pt x="167960" y="1182687"/>
                </a:lnTo>
                <a:lnTo>
                  <a:pt x="178038" y="1235075"/>
                </a:lnTo>
                <a:lnTo>
                  <a:pt x="188115" y="1295400"/>
                </a:lnTo>
                <a:lnTo>
                  <a:pt x="189795" y="1363662"/>
                </a:lnTo>
                <a:lnTo>
                  <a:pt x="188115" y="1431925"/>
                </a:lnTo>
                <a:lnTo>
                  <a:pt x="178038" y="1492250"/>
                </a:lnTo>
                <a:lnTo>
                  <a:pt x="167960" y="1544637"/>
                </a:lnTo>
                <a:lnTo>
                  <a:pt x="152844" y="1589087"/>
                </a:lnTo>
                <a:lnTo>
                  <a:pt x="134368" y="1631950"/>
                </a:lnTo>
                <a:lnTo>
                  <a:pt x="115893" y="1671637"/>
                </a:lnTo>
                <a:lnTo>
                  <a:pt x="95738" y="1708150"/>
                </a:lnTo>
                <a:lnTo>
                  <a:pt x="75583" y="1743075"/>
                </a:lnTo>
                <a:lnTo>
                  <a:pt x="55427" y="1782762"/>
                </a:lnTo>
                <a:lnTo>
                  <a:pt x="38632" y="1824037"/>
                </a:lnTo>
                <a:lnTo>
                  <a:pt x="23515" y="1870075"/>
                </a:lnTo>
                <a:lnTo>
                  <a:pt x="11758" y="1922462"/>
                </a:lnTo>
                <a:lnTo>
                  <a:pt x="3359" y="1982787"/>
                </a:lnTo>
                <a:lnTo>
                  <a:pt x="0" y="2051050"/>
                </a:lnTo>
                <a:lnTo>
                  <a:pt x="3359" y="2119312"/>
                </a:lnTo>
                <a:lnTo>
                  <a:pt x="11758" y="2179637"/>
                </a:lnTo>
                <a:lnTo>
                  <a:pt x="23515" y="2232025"/>
                </a:lnTo>
                <a:lnTo>
                  <a:pt x="38632" y="2278062"/>
                </a:lnTo>
                <a:lnTo>
                  <a:pt x="55427" y="2319337"/>
                </a:lnTo>
                <a:lnTo>
                  <a:pt x="75583" y="2359025"/>
                </a:lnTo>
                <a:lnTo>
                  <a:pt x="95738" y="2395537"/>
                </a:lnTo>
                <a:lnTo>
                  <a:pt x="115893" y="2433637"/>
                </a:lnTo>
                <a:lnTo>
                  <a:pt x="134368" y="2471737"/>
                </a:lnTo>
                <a:lnTo>
                  <a:pt x="152844" y="2513012"/>
                </a:lnTo>
                <a:lnTo>
                  <a:pt x="167960" y="2560637"/>
                </a:lnTo>
                <a:lnTo>
                  <a:pt x="178038" y="2613025"/>
                </a:lnTo>
                <a:lnTo>
                  <a:pt x="188115" y="2671762"/>
                </a:lnTo>
                <a:lnTo>
                  <a:pt x="189795" y="2741612"/>
                </a:lnTo>
                <a:lnTo>
                  <a:pt x="188115" y="2809875"/>
                </a:lnTo>
                <a:lnTo>
                  <a:pt x="178038" y="2868612"/>
                </a:lnTo>
                <a:lnTo>
                  <a:pt x="167960" y="2922587"/>
                </a:lnTo>
                <a:lnTo>
                  <a:pt x="152844" y="2967037"/>
                </a:lnTo>
                <a:lnTo>
                  <a:pt x="134368" y="3009900"/>
                </a:lnTo>
                <a:lnTo>
                  <a:pt x="115893" y="3046412"/>
                </a:lnTo>
                <a:lnTo>
                  <a:pt x="95738" y="3084512"/>
                </a:lnTo>
                <a:lnTo>
                  <a:pt x="75583" y="3121025"/>
                </a:lnTo>
                <a:lnTo>
                  <a:pt x="55427" y="3160712"/>
                </a:lnTo>
                <a:lnTo>
                  <a:pt x="38632" y="3201987"/>
                </a:lnTo>
                <a:lnTo>
                  <a:pt x="23515" y="3248025"/>
                </a:lnTo>
                <a:lnTo>
                  <a:pt x="11758" y="3300412"/>
                </a:lnTo>
                <a:lnTo>
                  <a:pt x="3359" y="3360737"/>
                </a:lnTo>
                <a:lnTo>
                  <a:pt x="0" y="3427412"/>
                </a:lnTo>
                <a:lnTo>
                  <a:pt x="3359" y="3497262"/>
                </a:lnTo>
                <a:lnTo>
                  <a:pt x="11758" y="3557587"/>
                </a:lnTo>
                <a:lnTo>
                  <a:pt x="23515" y="3609975"/>
                </a:lnTo>
                <a:lnTo>
                  <a:pt x="38632" y="3656012"/>
                </a:lnTo>
                <a:lnTo>
                  <a:pt x="55427" y="3697287"/>
                </a:lnTo>
                <a:lnTo>
                  <a:pt x="75583" y="3736975"/>
                </a:lnTo>
                <a:lnTo>
                  <a:pt x="115893" y="3811587"/>
                </a:lnTo>
                <a:lnTo>
                  <a:pt x="134368" y="3848100"/>
                </a:lnTo>
                <a:lnTo>
                  <a:pt x="152844" y="3890962"/>
                </a:lnTo>
                <a:lnTo>
                  <a:pt x="167960" y="3935412"/>
                </a:lnTo>
                <a:lnTo>
                  <a:pt x="178038" y="3987800"/>
                </a:lnTo>
                <a:lnTo>
                  <a:pt x="188115" y="4048125"/>
                </a:lnTo>
                <a:lnTo>
                  <a:pt x="189795" y="4116387"/>
                </a:lnTo>
                <a:lnTo>
                  <a:pt x="188115" y="4186237"/>
                </a:lnTo>
                <a:lnTo>
                  <a:pt x="178038" y="4244975"/>
                </a:lnTo>
                <a:lnTo>
                  <a:pt x="167960" y="4297362"/>
                </a:lnTo>
                <a:lnTo>
                  <a:pt x="152844" y="4343400"/>
                </a:lnTo>
                <a:lnTo>
                  <a:pt x="134368" y="4386262"/>
                </a:lnTo>
                <a:lnTo>
                  <a:pt x="115893" y="4424362"/>
                </a:lnTo>
                <a:lnTo>
                  <a:pt x="75583" y="4498975"/>
                </a:lnTo>
                <a:lnTo>
                  <a:pt x="55427" y="4537075"/>
                </a:lnTo>
                <a:lnTo>
                  <a:pt x="38632" y="4579937"/>
                </a:lnTo>
                <a:lnTo>
                  <a:pt x="23515" y="4625975"/>
                </a:lnTo>
                <a:lnTo>
                  <a:pt x="11758" y="4678362"/>
                </a:lnTo>
                <a:lnTo>
                  <a:pt x="3359" y="4738687"/>
                </a:lnTo>
                <a:lnTo>
                  <a:pt x="0" y="4806950"/>
                </a:lnTo>
                <a:lnTo>
                  <a:pt x="3359" y="4875212"/>
                </a:lnTo>
                <a:lnTo>
                  <a:pt x="11758" y="4935537"/>
                </a:lnTo>
                <a:lnTo>
                  <a:pt x="23515" y="4987925"/>
                </a:lnTo>
                <a:lnTo>
                  <a:pt x="38632" y="5033962"/>
                </a:lnTo>
                <a:lnTo>
                  <a:pt x="55427" y="5075237"/>
                </a:lnTo>
                <a:lnTo>
                  <a:pt x="75583" y="5114925"/>
                </a:lnTo>
                <a:lnTo>
                  <a:pt x="95738" y="5149850"/>
                </a:lnTo>
                <a:lnTo>
                  <a:pt x="115893" y="5186362"/>
                </a:lnTo>
                <a:lnTo>
                  <a:pt x="134368" y="5226050"/>
                </a:lnTo>
                <a:lnTo>
                  <a:pt x="152844" y="5268912"/>
                </a:lnTo>
                <a:lnTo>
                  <a:pt x="167960" y="5313362"/>
                </a:lnTo>
                <a:lnTo>
                  <a:pt x="178038" y="5365750"/>
                </a:lnTo>
                <a:lnTo>
                  <a:pt x="188115" y="5426075"/>
                </a:lnTo>
                <a:lnTo>
                  <a:pt x="189795" y="5494337"/>
                </a:lnTo>
                <a:lnTo>
                  <a:pt x="188115" y="5562600"/>
                </a:lnTo>
                <a:lnTo>
                  <a:pt x="178038" y="5622925"/>
                </a:lnTo>
                <a:lnTo>
                  <a:pt x="167960" y="5675312"/>
                </a:lnTo>
                <a:lnTo>
                  <a:pt x="152844" y="5721350"/>
                </a:lnTo>
                <a:lnTo>
                  <a:pt x="134368" y="5762625"/>
                </a:lnTo>
                <a:lnTo>
                  <a:pt x="115893" y="5802312"/>
                </a:lnTo>
                <a:lnTo>
                  <a:pt x="95738" y="5840412"/>
                </a:lnTo>
                <a:lnTo>
                  <a:pt x="75583" y="5876925"/>
                </a:lnTo>
                <a:lnTo>
                  <a:pt x="55427" y="5915025"/>
                </a:lnTo>
                <a:lnTo>
                  <a:pt x="38632" y="5956300"/>
                </a:lnTo>
                <a:lnTo>
                  <a:pt x="23515" y="6003925"/>
                </a:lnTo>
                <a:lnTo>
                  <a:pt x="11758" y="6056312"/>
                </a:lnTo>
                <a:lnTo>
                  <a:pt x="3359" y="6113462"/>
                </a:lnTo>
                <a:lnTo>
                  <a:pt x="0" y="6183312"/>
                </a:lnTo>
                <a:lnTo>
                  <a:pt x="3359" y="6251575"/>
                </a:lnTo>
                <a:lnTo>
                  <a:pt x="11758" y="6311900"/>
                </a:lnTo>
                <a:lnTo>
                  <a:pt x="23515" y="6361112"/>
                </a:lnTo>
                <a:lnTo>
                  <a:pt x="38632" y="6407150"/>
                </a:lnTo>
                <a:lnTo>
                  <a:pt x="55427" y="6448425"/>
                </a:lnTo>
                <a:lnTo>
                  <a:pt x="73903" y="6488112"/>
                </a:lnTo>
                <a:lnTo>
                  <a:pt x="92379" y="6523037"/>
                </a:lnTo>
                <a:lnTo>
                  <a:pt x="112534" y="6561137"/>
                </a:lnTo>
                <a:lnTo>
                  <a:pt x="132689" y="6597650"/>
                </a:lnTo>
                <a:lnTo>
                  <a:pt x="149485" y="6640512"/>
                </a:lnTo>
                <a:lnTo>
                  <a:pt x="166281" y="6683375"/>
                </a:lnTo>
                <a:lnTo>
                  <a:pt x="176358" y="6735762"/>
                </a:lnTo>
                <a:lnTo>
                  <a:pt x="184756" y="6791325"/>
                </a:lnTo>
                <a:lnTo>
                  <a:pt x="189795" y="6858000"/>
                </a:lnTo>
                <a:lnTo>
                  <a:pt x="334173" y="6858000"/>
                </a:lnTo>
                <a:lnTo>
                  <a:pt x="334174" y="6858000"/>
                </a:lnTo>
                <a:lnTo>
                  <a:pt x="4417162" y="6858000"/>
                </a:lnTo>
                <a:close/>
              </a:path>
            </a:pathLst>
          </a:cu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0F2004-C22D-EBC3-EE25-02F8F5FFCB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723406"/>
            <a:ext cx="3234018" cy="382672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Part 2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6E56039-4B8A-6613-2183-EA87B6E980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47297854"/>
              </p:ext>
            </p:extLst>
          </p:nvPr>
        </p:nvGraphicFramePr>
        <p:xfrm>
          <a:off x="4557713" y="0"/>
          <a:ext cx="7329487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904993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D2257-4E7B-6DDA-7A0B-C1A4DD7423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1C52F8A-6C33-47CA-7E14-B18B0585059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46307" y="1825625"/>
            <a:ext cx="10299385" cy="4351338"/>
          </a:xfrm>
        </p:spPr>
      </p:pic>
    </p:spTree>
    <p:extLst>
      <p:ext uri="{BB962C8B-B14F-4D97-AF65-F5344CB8AC3E}">
        <p14:creationId xmlns:p14="http://schemas.microsoft.com/office/powerpoint/2010/main" val="34356031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53</TotalTime>
  <Words>200</Words>
  <Application>Microsoft Macintosh PowerPoint</Application>
  <PresentationFormat>Widescreen</PresentationFormat>
  <Paragraphs>26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University of Wales Trinity Saint David Knowledge and Information Management Skills for the workplace BMSW 5106 </vt:lpstr>
      <vt:lpstr>Part 1</vt:lpstr>
      <vt:lpstr>Part 2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University of Wales Trinity Saint David Knowledge and Information Management Skills for the workplace BMSW 5106 </dc:title>
  <dc:creator>Dilyana Fileva-Nikolova (1920825)</dc:creator>
  <cp:lastModifiedBy>Dilyana Fileva-Nikolova (1920825)</cp:lastModifiedBy>
  <cp:revision>1</cp:revision>
  <dcterms:created xsi:type="dcterms:W3CDTF">2022-07-29T08:23:10Z</dcterms:created>
  <dcterms:modified xsi:type="dcterms:W3CDTF">2022-07-29T09:16:44Z</dcterms:modified>
</cp:coreProperties>
</file>