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9" r:id="rId1"/>
  </p:sldMasterIdLst>
  <p:sldIdLst>
    <p:sldId id="256" r:id="rId2"/>
    <p:sldId id="259" r:id="rId3"/>
    <p:sldId id="260" r:id="rId4"/>
    <p:sldId id="266" r:id="rId5"/>
    <p:sldId id="258" r:id="rId6"/>
    <p:sldId id="261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4FF3-8992-4AF7-A145-12829FFFF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4CF2C2-F75E-4268-AE85-C59128BD7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13E9C-6497-4631-B5E3-91B7C2FAC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80D15-43BE-4812-BBD6-3177A8E3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C0F89-61B7-4F66-ABEA-21B565DFE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1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D645E-0530-49F4-85BE-0336E539B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E8C3-2305-49E7-B4CB-297047F12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0F668-B1FF-4C5B-B77B-4E464884C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53388-A01D-4A11-B457-E1386597C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B8131-C60A-4411-A2CE-EC87647B4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09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0C2AD-8FFB-4C54-B3D2-4DEC085FD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639FF-FA29-48AB-85A2-3716931C1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E6E5A-1EB6-4418-B1AE-3554628C6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914FF-B852-4310-8CFE-17F764851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4076D-54AC-4FE3-B7D7-4A541D660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70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47F0-90DC-4A37-94F9-928482EF7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6E79-8216-4226-A259-42C701825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321EF-AAC8-4714-B767-A93E85992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0DC13-276B-4214-AC82-4E3CC315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FDB88-205D-438C-B68D-44098558F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4E6DC-C8BF-4942-9682-D53D2E96C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30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F4A3E-34E3-41C2-8D9C-F5145D49F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05DB5-E12E-494A-9E2F-43F5303968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CA5D1-709F-4429-B06F-ED8B66E4B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3574E2-95A7-4CCF-85FD-3C6EDB2D7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4D2D2-009E-4A78-9574-8AF5020696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9BB084-CFC1-4739-85C6-3B8D45D36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209265-3FA1-486C-9CBC-654BF4ED9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989922-1CFB-4009-89D0-8754156F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55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9398-23EF-4CFF-8055-59AB92491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976B2F-AB7D-469F-8857-893B4D851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57A8E-1A2C-4632-97FF-A73DA3076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693752-45FF-4A93-AC47-7EFD05A89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00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93CDF4-C7FC-4A8B-A0E3-6CF1CB9CA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0CD20-67FB-426B-9DCD-F2F895367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83FB5-4C84-4D6E-ACA1-2553EF2F8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80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2A0D-2AA9-45A5-9B5A-E55AC4873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2DC3-CD4E-492F-A91E-BCE36B4B8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55B5B8-D268-4243-AF0F-CDD76AE44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94B97-08A1-4270-8A0C-6D0FDBE9F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D1DF2D-816A-4B16-BDE7-2600CB22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AC30D-4523-4E60-9C72-3E61A9D87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02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83FDC-E672-411F-86EA-44F0A1608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5F1208-5330-4FAA-B47F-067043BF4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28F88-D9D1-4375-8A6D-D60F74792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04C6E-9F5F-43EE-85F7-654CC41D1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22112-3938-4FD3-BB84-C63F87FA2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C3FFB-631F-41B6-AD7A-E77A15584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288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75CA-39F0-44D6-A32E-AE30DD71A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A2158-7DBF-42DD-B61A-59652F4F9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8D07D-3CA8-4E52-B1FB-2B1A91E6A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5DB5F-D02F-4EF5-819C-B6DB55790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6CBC8-901A-4503-A725-4A0E31CC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17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47341-BFB9-4C67-B51D-B5B384B404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7D390-7DE1-4404-8554-55E8AAEE0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ECEEC-20D9-4033-97BA-D78E3FA0A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8C784-A95F-4F03-9090-D7175D1C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028A0-5594-4C48-A0C9-E700243C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9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A33323-7BE7-44DD-B9F0-B6FCB31C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6015A-A9EC-4E5F-9876-344AD3F4EC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C0045-7778-40DA-B12A-77D0688867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18/01/2022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451C0-F580-465B-9109-90DEC85AE6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00C04-47DE-4D34-B81D-72FDA7BA41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32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2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Independent Project</a:t>
            </a:r>
            <a:br>
              <a:rPr lang="en-GB" sz="4800">
                <a:solidFill>
                  <a:srgbClr val="FFFFFF"/>
                </a:solidFill>
              </a:rPr>
            </a:b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r>
              <a:rPr lang="en-GB" sz="3200" dirty="0"/>
              <a:t>40 credits</a:t>
            </a:r>
          </a:p>
          <a:p>
            <a:r>
              <a:rPr lang="en-GB" sz="3200" dirty="0"/>
              <a:t>Semester 2 + 3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1265" y="3126921"/>
            <a:ext cx="8556537" cy="2874634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3600" dirty="0"/>
              <a:t>40 credits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600" dirty="0"/>
              <a:t>Overseen by supervisor – 20 minutes/week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600" dirty="0"/>
              <a:t>Culmination of your degree – in the case of Apprentice students, usually work-related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Supervisor’s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Students work independently with the supervisor to oversee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The supervisor’s role is to use their experience to guide you, make suggestions, make sure you meet deadlines.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do your project!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give you weekly tasks</a:t>
            </a:r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Structure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953" y="2025135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Introduction</a:t>
            </a:r>
          </a:p>
          <a:p>
            <a:r>
              <a:rPr lang="en-GB" sz="2400" dirty="0"/>
              <a:t>Literature Review</a:t>
            </a:r>
          </a:p>
          <a:p>
            <a:r>
              <a:rPr lang="en-GB" sz="2400" dirty="0"/>
              <a:t>Research Methodology</a:t>
            </a:r>
          </a:p>
          <a:p>
            <a:r>
              <a:rPr lang="en-GB" sz="2400" dirty="0"/>
              <a:t>Implementation</a:t>
            </a:r>
          </a:p>
          <a:p>
            <a:r>
              <a:rPr lang="en-GB" sz="2400" dirty="0"/>
              <a:t>Results/Discussion</a:t>
            </a:r>
          </a:p>
          <a:p>
            <a:r>
              <a:rPr lang="en-GB" sz="2400" dirty="0"/>
              <a:t>Conclusion/Future Work</a:t>
            </a:r>
          </a:p>
          <a:p>
            <a:r>
              <a:rPr lang="en-GB" sz="2400" dirty="0"/>
              <a:t>Personal Reflection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Detail on all of the above is available in the Project Handbook (on Moodle)</a:t>
            </a:r>
          </a:p>
        </p:txBody>
      </p:sp>
    </p:spTree>
    <p:extLst>
      <p:ext uri="{BB962C8B-B14F-4D97-AF65-F5344CB8AC3E}">
        <p14:creationId xmlns:p14="http://schemas.microsoft.com/office/powerpoint/2010/main" val="448506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Assessment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757" y="2318197"/>
            <a:ext cx="10703379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15% Interim Viva – 26</a:t>
            </a:r>
            <a:r>
              <a:rPr lang="en-GB" baseline="30000" dirty="0"/>
              <a:t>th</a:t>
            </a:r>
            <a:r>
              <a:rPr lang="en-GB" dirty="0"/>
              <a:t>/27</a:t>
            </a:r>
            <a:r>
              <a:rPr lang="en-GB" baseline="30000" dirty="0"/>
              <a:t>th</a:t>
            </a:r>
            <a:r>
              <a:rPr lang="en-GB" dirty="0"/>
              <a:t>/28</a:t>
            </a:r>
            <a:r>
              <a:rPr lang="en-GB" baseline="30000" dirty="0"/>
              <a:t>th</a:t>
            </a:r>
            <a:r>
              <a:rPr lang="en-GB" dirty="0"/>
              <a:t> April (10-15 min presentation)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55% Report – Friday 22</a:t>
            </a:r>
            <a:r>
              <a:rPr lang="en-GB" baseline="30000" dirty="0"/>
              <a:t>nd</a:t>
            </a:r>
            <a:r>
              <a:rPr lang="en-GB" dirty="0"/>
              <a:t> July 3pm (approx. 10,000 words)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10% Exhibition poster + materials – Friday 29</a:t>
            </a:r>
            <a:r>
              <a:rPr lang="en-GB" baseline="30000" dirty="0"/>
              <a:t>th</a:t>
            </a:r>
            <a:r>
              <a:rPr lang="en-GB" dirty="0"/>
              <a:t> July 3pm</a:t>
            </a:r>
          </a:p>
          <a:p>
            <a:endParaRPr lang="en-GB" sz="1050" dirty="0"/>
          </a:p>
          <a:p>
            <a:r>
              <a:rPr lang="en-GB" dirty="0"/>
              <a:t>20% Final Viva – 6</a:t>
            </a:r>
            <a:r>
              <a:rPr lang="en-GB" baseline="30000" dirty="0"/>
              <a:t>th</a:t>
            </a:r>
            <a:r>
              <a:rPr lang="en-GB" dirty="0"/>
              <a:t>/7</a:t>
            </a:r>
            <a:r>
              <a:rPr lang="en-GB" baseline="30000" dirty="0"/>
              <a:t>th</a:t>
            </a:r>
            <a:r>
              <a:rPr lang="en-GB" dirty="0"/>
              <a:t>/8</a:t>
            </a:r>
            <a:r>
              <a:rPr lang="en-GB" baseline="30000" dirty="0"/>
              <a:t>th</a:t>
            </a:r>
            <a:r>
              <a:rPr lang="en-GB" dirty="0"/>
              <a:t> September (15-20 min presentation)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 assessment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D7C34D-6F60-498F-B3A0-88B5E6C4F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398" y="1822348"/>
            <a:ext cx="8077200" cy="44291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Moodle – can we all see the module(s)? ACCA6020 </a:t>
            </a:r>
          </a:p>
          <a:p>
            <a:endParaRPr lang="en-GB" dirty="0"/>
          </a:p>
          <a:p>
            <a:pPr>
              <a:buFontTx/>
              <a:buChar char="-"/>
            </a:pPr>
            <a:r>
              <a:rPr lang="en-GB" dirty="0"/>
              <a:t>There are two modules on Moodle – one is labelled</a:t>
            </a:r>
          </a:p>
          <a:p>
            <a:pPr>
              <a:buFontTx/>
              <a:buChar char="-"/>
            </a:pPr>
            <a:r>
              <a:rPr lang="en-GB" dirty="0"/>
              <a:t>“University wide material” and the other “DDA Apprentices”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47629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225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Independent Project </vt:lpstr>
      <vt:lpstr>Brief overview of module</vt:lpstr>
      <vt:lpstr>Supervisor’s role</vt:lpstr>
      <vt:lpstr>Structure of project</vt:lpstr>
      <vt:lpstr>Assessment points</vt:lpstr>
      <vt:lpstr>Summary of assessment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35</cp:revision>
  <dcterms:created xsi:type="dcterms:W3CDTF">2020-09-26T08:38:11Z</dcterms:created>
  <dcterms:modified xsi:type="dcterms:W3CDTF">2022-01-18T14:22:37Z</dcterms:modified>
</cp:coreProperties>
</file>