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54"/>
  </p:normalViewPr>
  <p:slideViewPr>
    <p:cSldViewPr snapToGrid="0" snapToObjects="1">
      <p:cViewPr varScale="1">
        <p:scale>
          <a:sx n="102" d="100"/>
          <a:sy n="102" d="100"/>
        </p:scale>
        <p:origin x="9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A169521-20D9-294F-990D-135E98B780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B4D03AD4-31CA-A54D-89AA-0426893088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EBDECCF-EA13-5243-89DD-676C0C35D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2B1EC58-4F54-8D4D-BDCD-964BBA9FE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FA8376B-E2F3-2B41-97B2-89914DBAD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79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F052385-D7C2-F24E-83DE-C45490A1A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0C38935-5FA9-5F4B-BE9E-9B0A314DD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644E8279-8FF9-D34D-95BF-9C4C1EDF1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5AAAC82-EEC8-334E-8370-21D0C5B0B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E12BFC0-1D06-374B-89D0-72AF01D11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873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7C0A16B-F654-824A-BD5E-F6881AFAD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ACF5F06-CD3D-4E4A-8877-11F29DB79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00558E1-F3AB-834A-8B40-A70368F93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48AB853-1723-3D46-8A90-EE09036E5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7D66603-768B-A142-9B25-850D75326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18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234FC87-2C59-674B-BF1F-682C99923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8BF4D17-3CE8-5542-B07D-A14AFC5628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F7A114A3-F2AF-6C4F-BD8B-4B0549D1FB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59510465-7FA9-FE45-B822-8BDF26A0F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B3FF619-567B-D84F-82B2-16591AEE4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07C5017E-5455-7947-826C-780F77F16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05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4BA9586-EE55-9747-9945-703C4F4AE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EE79C9E-9260-9C4F-A372-64F83FAC6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18A417F1-CCF3-974A-91B7-10291D60B5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184E3D40-4730-9A4C-8A04-B03B1DB537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BE0583F6-CB65-6844-905A-5EACCC8E4A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01F719FD-AB7C-EF42-BF46-B43ED15B2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44000CC6-CEEC-C241-A17F-AD51D479D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6EFE2A88-9464-9049-BF67-25DFC7FD9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76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A46586-4F18-8E4A-ABCB-F1C3EFF4D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918CD6D7-1EED-0547-A267-42E53B78D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F4AE5D36-01D9-0542-AA0E-A946EF664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7DC752A6-9D3F-A24F-9058-E425DBB97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926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52601BE-2A35-6148-9AD6-80B872F83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48F2172C-72E6-5941-BA79-E9213641D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BCEAD19-E8E6-C846-8F87-960E8A2EA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52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8DD251A-218A-C24D-BF3B-0247C9398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93CC401-0E8F-304D-9C5C-28EF5946E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68AFB116-F353-3744-B61F-35CF5D32CA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120BAD3-BBF2-CE40-862E-5053E5B65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77794225-717A-DC40-86AB-10C00D1E7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6023D08F-50F6-054D-ADAD-77313917B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69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A643070-4316-7443-9916-67673A115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17F1FCAE-1067-4744-853A-C756C2DAA0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FC66735E-4085-7847-9348-2ED96D1ED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27DDA6F-791C-CD41-9BA8-8DCB25A08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9C831BE9-B739-D949-BD93-26FB44665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44FEF15-FF1E-B04F-90FD-E3606FEA4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570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591B347-E01C-2B44-9DB1-889D1DCA7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E3ACF1CF-9DA8-A24D-B9CC-0D0AF9D09C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EF4EDA8-B1D6-5A4B-B221-6E0B1DB22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43A9FD1-8DA9-584E-B636-CD6F68D18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15F8B7F-5D40-9D4E-BFA4-60F846611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52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935A67E6-A9B8-FF4E-BA35-DF5D182E07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205F648A-1176-EB4E-AD3C-CA254711AB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A1C9A21-DC41-124D-B01A-D33BBF111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968753B4-63F0-564B-B935-7712DFB92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D92CCB8-8C57-154E-A714-F7FE63102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122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09C5C9F5-8613-5A43-93D9-7AE5A0AA3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200E961-0361-8445-81B1-A11D014FF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45DBD58-37F5-C64F-869B-064E188D42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D0974-A033-A747-B101-CCBE46F0E680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D82E70BD-8940-C648-BDD4-6D62D43C75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7414A39-F1C3-0B46-97A1-1564111568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D9988-9B22-044B-9DC8-86FF8A902F6D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456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54F86ABC-DB85-C94C-864B-80EA1BEC1B8F}"/>
              </a:ext>
            </a:extLst>
          </p:cNvPr>
          <p:cNvSpPr txBox="1"/>
          <p:nvPr/>
        </p:nvSpPr>
        <p:spPr>
          <a:xfrm>
            <a:off x="5035462" y="2605413"/>
            <a:ext cx="14905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</a:rPr>
              <a:t>ME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C656A297-6B4B-C94F-A94A-5744316A06F3}"/>
              </a:ext>
            </a:extLst>
          </p:cNvPr>
          <p:cNvSpPr txBox="1"/>
          <p:nvPr/>
        </p:nvSpPr>
        <p:spPr>
          <a:xfrm>
            <a:off x="8388256" y="713984"/>
            <a:ext cx="24272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/>
              <a:t>FINANCIAL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EA19F9BB-A682-4540-8583-AA2F62101A39}"/>
              </a:ext>
            </a:extLst>
          </p:cNvPr>
          <p:cNvSpPr txBox="1"/>
          <p:nvPr/>
        </p:nvSpPr>
        <p:spPr>
          <a:xfrm>
            <a:off x="7236975" y="3169085"/>
            <a:ext cx="40239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/>
              <a:t>SOCIAL ACTIVITIES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7EDCAA9B-911D-744B-A11A-1327B38611EC}"/>
              </a:ext>
            </a:extLst>
          </p:cNvPr>
          <p:cNvSpPr txBox="1"/>
          <p:nvPr/>
        </p:nvSpPr>
        <p:spPr>
          <a:xfrm>
            <a:off x="3144555" y="4496843"/>
            <a:ext cx="36583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/>
              <a:t>FRIENDS/FAMILY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938E1DDC-2F94-BF43-A63B-43AC49CFA0A7}"/>
              </a:ext>
            </a:extLst>
          </p:cNvPr>
          <p:cNvSpPr txBox="1"/>
          <p:nvPr/>
        </p:nvSpPr>
        <p:spPr>
          <a:xfrm>
            <a:off x="2192055" y="2304789"/>
            <a:ext cx="19425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PRIVACY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30B7FC97-CADE-184B-9391-D877C7309B5F}"/>
              </a:ext>
            </a:extLst>
          </p:cNvPr>
          <p:cNvSpPr txBox="1"/>
          <p:nvPr/>
        </p:nvSpPr>
        <p:spPr>
          <a:xfrm>
            <a:off x="4797468" y="713983"/>
            <a:ext cx="1799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MUSIC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95CBE513-DCD7-D743-8C86-DFAB1C02E1E7}"/>
              </a:ext>
            </a:extLst>
          </p:cNvPr>
          <p:cNvSpPr txBox="1"/>
          <p:nvPr/>
        </p:nvSpPr>
        <p:spPr>
          <a:xfrm>
            <a:off x="1277655" y="5386192"/>
            <a:ext cx="31565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 need to spend more time with my family and friends.</a:t>
            </a:r>
          </a:p>
        </p:txBody>
      </p:sp>
      <p:sp>
        <p:nvSpPr>
          <p:cNvPr id="14" name="ZoneTexte 13">
            <a:extLst>
              <a:ext uri="{FF2B5EF4-FFF2-40B4-BE49-F238E27FC236}">
                <a16:creationId xmlns:a16="http://schemas.microsoft.com/office/drawing/2014/main" id="{303C5564-B5AC-A941-AF28-CC7FA49649AC}"/>
              </a:ext>
            </a:extLst>
          </p:cNvPr>
          <p:cNvSpPr txBox="1"/>
          <p:nvPr/>
        </p:nvSpPr>
        <p:spPr>
          <a:xfrm>
            <a:off x="9009404" y="1644505"/>
            <a:ext cx="22515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 should be able to manage my financial better</a:t>
            </a:r>
          </a:p>
        </p:txBody>
      </p:sp>
    </p:spTree>
    <p:extLst>
      <p:ext uri="{BB962C8B-B14F-4D97-AF65-F5344CB8AC3E}">
        <p14:creationId xmlns:p14="http://schemas.microsoft.com/office/powerpoint/2010/main" val="873153818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30</Words>
  <Application>Microsoft Macintosh PowerPoint</Application>
  <PresentationFormat>Grand écran</PresentationFormat>
  <Paragraphs>8</Paragraphs>
  <Slides>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Thème Office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Sophia Sarpong</dc:creator>
  <cp:lastModifiedBy>Sophia Sarpong</cp:lastModifiedBy>
  <cp:revision>1</cp:revision>
  <dcterms:created xsi:type="dcterms:W3CDTF">2023-04-21T17:14:43Z</dcterms:created>
  <dcterms:modified xsi:type="dcterms:W3CDTF">2023-04-21T17:22:51Z</dcterms:modified>
</cp:coreProperties>
</file>