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97B275-B885-BAC7-C2C2-E26EA3DFBB5B}" v="13" dt="2022-06-24T08:25:21.294"/>
    <p1510:client id="{12677F76-0E7C-9ADF-D12A-BCDC9745246F}" v="36" dt="2022-06-23T09:41:09.386"/>
    <p1510:client id="{2B6DDF68-07E5-497E-ADB2-B7808AE96360}" v="227" dt="2022-06-21T13:01:44.982"/>
    <p1510:client id="{828637D1-7A25-DF65-B63D-9DEB9BBA17D7}" v="3" dt="2022-06-21T19:12:19.450"/>
    <p1510:client id="{AC5327D6-83ED-42D2-B029-73014C55B85C}" v="869" dt="2022-06-21T19:41:53.479"/>
    <p1510:client id="{AEA59B0B-1337-E5CD-6C91-CD261ED3926A}" v="562" dt="2022-06-21T19:10:57.420"/>
    <p1510:client id="{BA95C649-2128-AD1D-2C4A-BF29537B4F00}" v="1" dt="2022-06-24T08:37:22.8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epher Namitala (2030084)" userId="S::2030084@student.uwtsd.ac.uk::65a01dd3-2900-45af-b30d-ee0481b2b46b" providerId="AD" clId="Web-{AEA59B0B-1337-E5CD-6C91-CD261ED3926A}"/>
    <pc:docChg chg="addSld modSld">
      <pc:chgData name="Janepher Namitala (2030084)" userId="S::2030084@student.uwtsd.ac.uk::65a01dd3-2900-45af-b30d-ee0481b2b46b" providerId="AD" clId="Web-{AEA59B0B-1337-E5CD-6C91-CD261ED3926A}" dt="2022-06-21T19:10:57.420" v="563" actId="1076"/>
      <pc:docMkLst>
        <pc:docMk/>
      </pc:docMkLst>
      <pc:sldChg chg="modSp">
        <pc:chgData name="Janepher Namitala (2030084)" userId="S::2030084@student.uwtsd.ac.uk::65a01dd3-2900-45af-b30d-ee0481b2b46b" providerId="AD" clId="Web-{AEA59B0B-1337-E5CD-6C91-CD261ED3926A}" dt="2022-06-21T18:27:07.210" v="113" actId="20577"/>
        <pc:sldMkLst>
          <pc:docMk/>
          <pc:sldMk cId="109857222" sldId="256"/>
        </pc:sldMkLst>
        <pc:spChg chg="mod">
          <ac:chgData name="Janepher Namitala (2030084)" userId="S::2030084@student.uwtsd.ac.uk::65a01dd3-2900-45af-b30d-ee0481b2b46b" providerId="AD" clId="Web-{AEA59B0B-1337-E5CD-6C91-CD261ED3926A}" dt="2022-06-21T18:21:31.701" v="3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anepher Namitala (2030084)" userId="S::2030084@student.uwtsd.ac.uk::65a01dd3-2900-45af-b30d-ee0481b2b46b" providerId="AD" clId="Web-{AEA59B0B-1337-E5CD-6C91-CD261ED3926A}" dt="2022-06-21T18:27:07.210" v="11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Janepher Namitala (2030084)" userId="S::2030084@student.uwtsd.ac.uk::65a01dd3-2900-45af-b30d-ee0481b2b46b" providerId="AD" clId="Web-{AEA59B0B-1337-E5CD-6C91-CD261ED3926A}" dt="2022-06-21T19:02:21.513" v="507" actId="20577"/>
        <pc:sldMkLst>
          <pc:docMk/>
          <pc:sldMk cId="2979829073" sldId="257"/>
        </pc:sldMkLst>
        <pc:spChg chg="mod">
          <ac:chgData name="Janepher Namitala (2030084)" userId="S::2030084@student.uwtsd.ac.uk::65a01dd3-2900-45af-b30d-ee0481b2b46b" providerId="AD" clId="Web-{AEA59B0B-1337-E5CD-6C91-CD261ED3926A}" dt="2022-06-21T19:02:21.513" v="507" actId="20577"/>
          <ac:spMkLst>
            <pc:docMk/>
            <pc:sldMk cId="2979829073" sldId="257"/>
            <ac:spMk id="3" creationId="{B906857C-9976-5646-2069-C35B27EF0E50}"/>
          </ac:spMkLst>
        </pc:spChg>
      </pc:sldChg>
      <pc:sldChg chg="modSp">
        <pc:chgData name="Janepher Namitala (2030084)" userId="S::2030084@student.uwtsd.ac.uk::65a01dd3-2900-45af-b30d-ee0481b2b46b" providerId="AD" clId="Web-{AEA59B0B-1337-E5CD-6C91-CD261ED3926A}" dt="2022-06-21T19:03:22.972" v="510" actId="20577"/>
        <pc:sldMkLst>
          <pc:docMk/>
          <pc:sldMk cId="829685541" sldId="258"/>
        </pc:sldMkLst>
        <pc:spChg chg="mod">
          <ac:chgData name="Janepher Namitala (2030084)" userId="S::2030084@student.uwtsd.ac.uk::65a01dd3-2900-45af-b30d-ee0481b2b46b" providerId="AD" clId="Web-{AEA59B0B-1337-E5CD-6C91-CD261ED3926A}" dt="2022-06-21T19:03:22.972" v="510" actId="20577"/>
          <ac:spMkLst>
            <pc:docMk/>
            <pc:sldMk cId="829685541" sldId="258"/>
            <ac:spMk id="3" creationId="{68321FBF-96DD-675C-A117-73A2A1A83C35}"/>
          </ac:spMkLst>
        </pc:spChg>
      </pc:sldChg>
      <pc:sldChg chg="modSp new">
        <pc:chgData name="Janepher Namitala (2030084)" userId="S::2030084@student.uwtsd.ac.uk::65a01dd3-2900-45af-b30d-ee0481b2b46b" providerId="AD" clId="Web-{AEA59B0B-1337-E5CD-6C91-CD261ED3926A}" dt="2022-06-21T19:10:57.420" v="563" actId="1076"/>
        <pc:sldMkLst>
          <pc:docMk/>
          <pc:sldMk cId="732675284" sldId="259"/>
        </pc:sldMkLst>
        <pc:spChg chg="mod">
          <ac:chgData name="Janepher Namitala (2030084)" userId="S::2030084@student.uwtsd.ac.uk::65a01dd3-2900-45af-b30d-ee0481b2b46b" providerId="AD" clId="Web-{AEA59B0B-1337-E5CD-6C91-CD261ED3926A}" dt="2022-06-21T19:10:57.420" v="563" actId="1076"/>
          <ac:spMkLst>
            <pc:docMk/>
            <pc:sldMk cId="732675284" sldId="259"/>
            <ac:spMk id="2" creationId="{9CB9E7F3-22D0-EC7B-1BC4-854C3EB60323}"/>
          </ac:spMkLst>
        </pc:spChg>
        <pc:spChg chg="mod">
          <ac:chgData name="Janepher Namitala (2030084)" userId="S::2030084@student.uwtsd.ac.uk::65a01dd3-2900-45af-b30d-ee0481b2b46b" providerId="AD" clId="Web-{AEA59B0B-1337-E5CD-6C91-CD261ED3926A}" dt="2022-06-21T19:02:05.512" v="506" actId="20577"/>
          <ac:spMkLst>
            <pc:docMk/>
            <pc:sldMk cId="732675284" sldId="259"/>
            <ac:spMk id="3" creationId="{EA4C1CE9-D277-DA8E-BA21-5AE3681A0AF7}"/>
          </ac:spMkLst>
        </pc:spChg>
      </pc:sldChg>
      <pc:sldChg chg="modSp new">
        <pc:chgData name="Janepher Namitala (2030084)" userId="S::2030084@student.uwtsd.ac.uk::65a01dd3-2900-45af-b30d-ee0481b2b46b" providerId="AD" clId="Web-{AEA59B0B-1337-E5CD-6C91-CD261ED3926A}" dt="2022-06-21T19:09:34.293" v="555" actId="1076"/>
        <pc:sldMkLst>
          <pc:docMk/>
          <pc:sldMk cId="80991208" sldId="260"/>
        </pc:sldMkLst>
        <pc:spChg chg="mod">
          <ac:chgData name="Janepher Namitala (2030084)" userId="S::2030084@student.uwtsd.ac.uk::65a01dd3-2900-45af-b30d-ee0481b2b46b" providerId="AD" clId="Web-{AEA59B0B-1337-E5CD-6C91-CD261ED3926A}" dt="2022-06-21T19:05:01.896" v="546" actId="20577"/>
          <ac:spMkLst>
            <pc:docMk/>
            <pc:sldMk cId="80991208" sldId="260"/>
            <ac:spMk id="2" creationId="{DAAD72E4-95A7-18FA-057E-4E63DFF16912}"/>
          </ac:spMkLst>
        </pc:spChg>
        <pc:spChg chg="mod">
          <ac:chgData name="Janepher Namitala (2030084)" userId="S::2030084@student.uwtsd.ac.uk::65a01dd3-2900-45af-b30d-ee0481b2b46b" providerId="AD" clId="Web-{AEA59B0B-1337-E5CD-6C91-CD261ED3926A}" dt="2022-06-21T19:09:34.293" v="555" actId="1076"/>
          <ac:spMkLst>
            <pc:docMk/>
            <pc:sldMk cId="80991208" sldId="260"/>
            <ac:spMk id="3" creationId="{5427838E-B63C-CE72-C930-75C04AC9C553}"/>
          </ac:spMkLst>
        </pc:spChg>
      </pc:sldChg>
    </pc:docChg>
  </pc:docChgLst>
  <pc:docChgLst>
    <pc:chgData name="Janepher Namitala (2030084)" userId="S::2030084@student.uwtsd.ac.uk::65a01dd3-2900-45af-b30d-ee0481b2b46b" providerId="AD" clId="Web-{0F97B275-B885-BAC7-C2C2-E26EA3DFBB5B}"/>
    <pc:docChg chg="modSld">
      <pc:chgData name="Janepher Namitala (2030084)" userId="S::2030084@student.uwtsd.ac.uk::65a01dd3-2900-45af-b30d-ee0481b2b46b" providerId="AD" clId="Web-{0F97B275-B885-BAC7-C2C2-E26EA3DFBB5B}" dt="2022-06-24T08:25:21.294" v="12" actId="20577"/>
      <pc:docMkLst>
        <pc:docMk/>
      </pc:docMkLst>
      <pc:sldChg chg="modSp">
        <pc:chgData name="Janepher Namitala (2030084)" userId="S::2030084@student.uwtsd.ac.uk::65a01dd3-2900-45af-b30d-ee0481b2b46b" providerId="AD" clId="Web-{0F97B275-B885-BAC7-C2C2-E26EA3DFBB5B}" dt="2022-06-24T08:25:21.294" v="12" actId="20577"/>
        <pc:sldMkLst>
          <pc:docMk/>
          <pc:sldMk cId="109857222" sldId="256"/>
        </pc:sldMkLst>
        <pc:spChg chg="mod">
          <ac:chgData name="Janepher Namitala (2030084)" userId="S::2030084@student.uwtsd.ac.uk::65a01dd3-2900-45af-b30d-ee0481b2b46b" providerId="AD" clId="Web-{0F97B275-B885-BAC7-C2C2-E26EA3DFBB5B}" dt="2022-06-24T08:25:21.294" v="1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Janepher Namitala (2030084)" userId="S::2030084@student.uwtsd.ac.uk::65a01dd3-2900-45af-b30d-ee0481b2b46b" providerId="AD" clId="Web-{0F97B275-B885-BAC7-C2C2-E26EA3DFBB5B}" dt="2022-06-24T08:11:55.064" v="0" actId="20577"/>
        <pc:sldMkLst>
          <pc:docMk/>
          <pc:sldMk cId="829685541" sldId="258"/>
        </pc:sldMkLst>
        <pc:spChg chg="mod">
          <ac:chgData name="Janepher Namitala (2030084)" userId="S::2030084@student.uwtsd.ac.uk::65a01dd3-2900-45af-b30d-ee0481b2b46b" providerId="AD" clId="Web-{0F97B275-B885-BAC7-C2C2-E26EA3DFBB5B}" dt="2022-06-24T08:11:55.064" v="0" actId="20577"/>
          <ac:spMkLst>
            <pc:docMk/>
            <pc:sldMk cId="829685541" sldId="258"/>
            <ac:spMk id="3" creationId="{68321FBF-96DD-675C-A117-73A2A1A83C35}"/>
          </ac:spMkLst>
        </pc:spChg>
      </pc:sldChg>
    </pc:docChg>
  </pc:docChgLst>
  <pc:docChgLst>
    <pc:chgData name="Janepher Namitala (2030084)" userId="S::2030084@student.uwtsd.ac.uk::65a01dd3-2900-45af-b30d-ee0481b2b46b" providerId="AD" clId="Web-{AC5327D6-83ED-42D2-B029-73014C55B85C}"/>
    <pc:docChg chg="addSld modSld">
      <pc:chgData name="Janepher Namitala (2030084)" userId="S::2030084@student.uwtsd.ac.uk::65a01dd3-2900-45af-b30d-ee0481b2b46b" providerId="AD" clId="Web-{AC5327D6-83ED-42D2-B029-73014C55B85C}" dt="2022-06-21T19:41:53.479" v="863" actId="20577"/>
      <pc:docMkLst>
        <pc:docMk/>
      </pc:docMkLst>
      <pc:sldChg chg="modSp">
        <pc:chgData name="Janepher Namitala (2030084)" userId="S::2030084@student.uwtsd.ac.uk::65a01dd3-2900-45af-b30d-ee0481b2b46b" providerId="AD" clId="Web-{AC5327D6-83ED-42D2-B029-73014C55B85C}" dt="2022-06-21T19:24:21.357" v="464" actId="20577"/>
        <pc:sldMkLst>
          <pc:docMk/>
          <pc:sldMk cId="829685541" sldId="258"/>
        </pc:sldMkLst>
        <pc:spChg chg="mod">
          <ac:chgData name="Janepher Namitala (2030084)" userId="S::2030084@student.uwtsd.ac.uk::65a01dd3-2900-45af-b30d-ee0481b2b46b" providerId="AD" clId="Web-{AC5327D6-83ED-42D2-B029-73014C55B85C}" dt="2022-06-21T19:24:21.357" v="464" actId="20577"/>
          <ac:spMkLst>
            <pc:docMk/>
            <pc:sldMk cId="829685541" sldId="258"/>
            <ac:spMk id="2" creationId="{A97F4229-78D3-BDCF-0409-18949C8C43C5}"/>
          </ac:spMkLst>
        </pc:spChg>
        <pc:spChg chg="mod">
          <ac:chgData name="Janepher Namitala (2030084)" userId="S::2030084@student.uwtsd.ac.uk::65a01dd3-2900-45af-b30d-ee0481b2b46b" providerId="AD" clId="Web-{AC5327D6-83ED-42D2-B029-73014C55B85C}" dt="2022-06-21T19:23:43.059" v="461" actId="20577"/>
          <ac:spMkLst>
            <pc:docMk/>
            <pc:sldMk cId="829685541" sldId="258"/>
            <ac:spMk id="3" creationId="{68321FBF-96DD-675C-A117-73A2A1A83C35}"/>
          </ac:spMkLst>
        </pc:spChg>
      </pc:sldChg>
      <pc:sldChg chg="modSp">
        <pc:chgData name="Janepher Namitala (2030084)" userId="S::2030084@student.uwtsd.ac.uk::65a01dd3-2900-45af-b30d-ee0481b2b46b" providerId="AD" clId="Web-{AC5327D6-83ED-42D2-B029-73014C55B85C}" dt="2022-06-21T19:17:26.190" v="196" actId="20577"/>
        <pc:sldMkLst>
          <pc:docMk/>
          <pc:sldMk cId="80991208" sldId="260"/>
        </pc:sldMkLst>
        <pc:spChg chg="mod">
          <ac:chgData name="Janepher Namitala (2030084)" userId="S::2030084@student.uwtsd.ac.uk::65a01dd3-2900-45af-b30d-ee0481b2b46b" providerId="AD" clId="Web-{AC5327D6-83ED-42D2-B029-73014C55B85C}" dt="2022-06-21T19:17:26.190" v="196" actId="20577"/>
          <ac:spMkLst>
            <pc:docMk/>
            <pc:sldMk cId="80991208" sldId="260"/>
            <ac:spMk id="3" creationId="{5427838E-B63C-CE72-C930-75C04AC9C553}"/>
          </ac:spMkLst>
        </pc:spChg>
      </pc:sldChg>
      <pc:sldChg chg="modSp new">
        <pc:chgData name="Janepher Namitala (2030084)" userId="S::2030084@student.uwtsd.ac.uk::65a01dd3-2900-45af-b30d-ee0481b2b46b" providerId="AD" clId="Web-{AC5327D6-83ED-42D2-B029-73014C55B85C}" dt="2022-06-21T19:27:30.503" v="468" actId="20577"/>
        <pc:sldMkLst>
          <pc:docMk/>
          <pc:sldMk cId="1487577136" sldId="261"/>
        </pc:sldMkLst>
        <pc:spChg chg="mod">
          <ac:chgData name="Janepher Namitala (2030084)" userId="S::2030084@student.uwtsd.ac.uk::65a01dd3-2900-45af-b30d-ee0481b2b46b" providerId="AD" clId="Web-{AC5327D6-83ED-42D2-B029-73014C55B85C}" dt="2022-06-21T19:27:30.503" v="468" actId="20577"/>
          <ac:spMkLst>
            <pc:docMk/>
            <pc:sldMk cId="1487577136" sldId="261"/>
            <ac:spMk id="2" creationId="{B0514A57-7929-A906-0F6E-D50AFFD27E3C}"/>
          </ac:spMkLst>
        </pc:spChg>
        <pc:spChg chg="mod">
          <ac:chgData name="Janepher Namitala (2030084)" userId="S::2030084@student.uwtsd.ac.uk::65a01dd3-2900-45af-b30d-ee0481b2b46b" providerId="AD" clId="Web-{AC5327D6-83ED-42D2-B029-73014C55B85C}" dt="2022-06-21T19:21:37.853" v="405" actId="20577"/>
          <ac:spMkLst>
            <pc:docMk/>
            <pc:sldMk cId="1487577136" sldId="261"/>
            <ac:spMk id="3" creationId="{7E8659FF-1166-0B55-97B2-93AD855AE75A}"/>
          </ac:spMkLst>
        </pc:spChg>
      </pc:sldChg>
      <pc:sldChg chg="modSp new">
        <pc:chgData name="Janepher Namitala (2030084)" userId="S::2030084@student.uwtsd.ac.uk::65a01dd3-2900-45af-b30d-ee0481b2b46b" providerId="AD" clId="Web-{AC5327D6-83ED-42D2-B029-73014C55B85C}" dt="2022-06-21T19:33:21.606" v="630" actId="20577"/>
        <pc:sldMkLst>
          <pc:docMk/>
          <pc:sldMk cId="2036644228" sldId="262"/>
        </pc:sldMkLst>
        <pc:spChg chg="mod">
          <ac:chgData name="Janepher Namitala (2030084)" userId="S::2030084@student.uwtsd.ac.uk::65a01dd3-2900-45af-b30d-ee0481b2b46b" providerId="AD" clId="Web-{AC5327D6-83ED-42D2-B029-73014C55B85C}" dt="2022-06-21T19:27:53.300" v="475" actId="20577"/>
          <ac:spMkLst>
            <pc:docMk/>
            <pc:sldMk cId="2036644228" sldId="262"/>
            <ac:spMk id="2" creationId="{1A923B4A-D0BC-F895-FBAA-DA687BA010B4}"/>
          </ac:spMkLst>
        </pc:spChg>
        <pc:spChg chg="mod">
          <ac:chgData name="Janepher Namitala (2030084)" userId="S::2030084@student.uwtsd.ac.uk::65a01dd3-2900-45af-b30d-ee0481b2b46b" providerId="AD" clId="Web-{AC5327D6-83ED-42D2-B029-73014C55B85C}" dt="2022-06-21T19:33:21.606" v="630" actId="20577"/>
          <ac:spMkLst>
            <pc:docMk/>
            <pc:sldMk cId="2036644228" sldId="262"/>
            <ac:spMk id="3" creationId="{8D300361-0683-7641-D433-D97D5E748290}"/>
          </ac:spMkLst>
        </pc:spChg>
      </pc:sldChg>
      <pc:sldChg chg="modSp new">
        <pc:chgData name="Janepher Namitala (2030084)" userId="S::2030084@student.uwtsd.ac.uk::65a01dd3-2900-45af-b30d-ee0481b2b46b" providerId="AD" clId="Web-{AC5327D6-83ED-42D2-B029-73014C55B85C}" dt="2022-06-21T19:41:53.479" v="863" actId="20577"/>
        <pc:sldMkLst>
          <pc:docMk/>
          <pc:sldMk cId="3058432746" sldId="263"/>
        </pc:sldMkLst>
        <pc:spChg chg="mod">
          <ac:chgData name="Janepher Namitala (2030084)" userId="S::2030084@student.uwtsd.ac.uk::65a01dd3-2900-45af-b30d-ee0481b2b46b" providerId="AD" clId="Web-{AC5327D6-83ED-42D2-B029-73014C55B85C}" dt="2022-06-21T19:33:53.779" v="640" actId="20577"/>
          <ac:spMkLst>
            <pc:docMk/>
            <pc:sldMk cId="3058432746" sldId="263"/>
            <ac:spMk id="2" creationId="{88338D0E-7E8B-E88B-3949-022701088B74}"/>
          </ac:spMkLst>
        </pc:spChg>
        <pc:spChg chg="mod">
          <ac:chgData name="Janepher Namitala (2030084)" userId="S::2030084@student.uwtsd.ac.uk::65a01dd3-2900-45af-b30d-ee0481b2b46b" providerId="AD" clId="Web-{AC5327D6-83ED-42D2-B029-73014C55B85C}" dt="2022-06-21T19:41:53.479" v="863" actId="20577"/>
          <ac:spMkLst>
            <pc:docMk/>
            <pc:sldMk cId="3058432746" sldId="263"/>
            <ac:spMk id="3" creationId="{2E5A0B79-990E-C8A3-F2E7-7DE07697C550}"/>
          </ac:spMkLst>
        </pc:spChg>
      </pc:sldChg>
    </pc:docChg>
  </pc:docChgLst>
  <pc:docChgLst>
    <pc:chgData name="Janepher Namitala (2030084)" userId="S::2030084@student.uwtsd.ac.uk::65a01dd3-2900-45af-b30d-ee0481b2b46b" providerId="AD" clId="Web-{828637D1-7A25-DF65-B63D-9DEB9BBA17D7}"/>
    <pc:docChg chg="modSld">
      <pc:chgData name="Janepher Namitala (2030084)" userId="S::2030084@student.uwtsd.ac.uk::65a01dd3-2900-45af-b30d-ee0481b2b46b" providerId="AD" clId="Web-{828637D1-7A25-DF65-B63D-9DEB9BBA17D7}" dt="2022-06-21T19:12:19.450" v="2" actId="14100"/>
      <pc:docMkLst>
        <pc:docMk/>
      </pc:docMkLst>
      <pc:sldChg chg="modSp">
        <pc:chgData name="Janepher Namitala (2030084)" userId="S::2030084@student.uwtsd.ac.uk::65a01dd3-2900-45af-b30d-ee0481b2b46b" providerId="AD" clId="Web-{828637D1-7A25-DF65-B63D-9DEB9BBA17D7}" dt="2022-06-21T19:12:19.450" v="2" actId="14100"/>
        <pc:sldMkLst>
          <pc:docMk/>
          <pc:sldMk cId="80991208" sldId="260"/>
        </pc:sldMkLst>
        <pc:spChg chg="mod">
          <ac:chgData name="Janepher Namitala (2030084)" userId="S::2030084@student.uwtsd.ac.uk::65a01dd3-2900-45af-b30d-ee0481b2b46b" providerId="AD" clId="Web-{828637D1-7A25-DF65-B63D-9DEB9BBA17D7}" dt="2022-06-21T19:12:02.199" v="0" actId="1076"/>
          <ac:spMkLst>
            <pc:docMk/>
            <pc:sldMk cId="80991208" sldId="260"/>
            <ac:spMk id="2" creationId="{DAAD72E4-95A7-18FA-057E-4E63DFF16912}"/>
          </ac:spMkLst>
        </pc:spChg>
        <pc:spChg chg="mod">
          <ac:chgData name="Janepher Namitala (2030084)" userId="S::2030084@student.uwtsd.ac.uk::65a01dd3-2900-45af-b30d-ee0481b2b46b" providerId="AD" clId="Web-{828637D1-7A25-DF65-B63D-9DEB9BBA17D7}" dt="2022-06-21T19:12:19.450" v="2" actId="14100"/>
          <ac:spMkLst>
            <pc:docMk/>
            <pc:sldMk cId="80991208" sldId="260"/>
            <ac:spMk id="3" creationId="{5427838E-B63C-CE72-C930-75C04AC9C553}"/>
          </ac:spMkLst>
        </pc:spChg>
      </pc:sldChg>
    </pc:docChg>
  </pc:docChgLst>
  <pc:docChgLst>
    <pc:chgData name="Janepher Namitala (2030084)" userId="S::2030084@student.uwtsd.ac.uk::65a01dd3-2900-45af-b30d-ee0481b2b46b" providerId="AD" clId="Web-{BA95C649-2128-AD1D-2C4A-BF29537B4F00}"/>
    <pc:docChg chg="sldOrd">
      <pc:chgData name="Janepher Namitala (2030084)" userId="S::2030084@student.uwtsd.ac.uk::65a01dd3-2900-45af-b30d-ee0481b2b46b" providerId="AD" clId="Web-{BA95C649-2128-AD1D-2C4A-BF29537B4F00}" dt="2022-06-24T08:37:22.834" v="0"/>
      <pc:docMkLst>
        <pc:docMk/>
      </pc:docMkLst>
      <pc:sldChg chg="ord">
        <pc:chgData name="Janepher Namitala (2030084)" userId="S::2030084@student.uwtsd.ac.uk::65a01dd3-2900-45af-b30d-ee0481b2b46b" providerId="AD" clId="Web-{BA95C649-2128-AD1D-2C4A-BF29537B4F00}" dt="2022-06-24T08:37:22.834" v="0"/>
        <pc:sldMkLst>
          <pc:docMk/>
          <pc:sldMk cId="109857222" sldId="256"/>
        </pc:sldMkLst>
      </pc:sldChg>
    </pc:docChg>
  </pc:docChgLst>
  <pc:docChgLst>
    <pc:chgData name="Janepher Namitala (2030084)" userId="S::2030084@student.uwtsd.ac.uk::65a01dd3-2900-45af-b30d-ee0481b2b46b" providerId="AD" clId="Web-{2B6DDF68-07E5-497E-ADB2-B7808AE96360}"/>
    <pc:docChg chg="addSld modSld sldOrd addMainMaster delMainMaster">
      <pc:chgData name="Janepher Namitala (2030084)" userId="S::2030084@student.uwtsd.ac.uk::65a01dd3-2900-45af-b30d-ee0481b2b46b" providerId="AD" clId="Web-{2B6DDF68-07E5-497E-ADB2-B7808AE96360}" dt="2022-06-21T13:01:44.982" v="233" actId="20577"/>
      <pc:docMkLst>
        <pc:docMk/>
      </pc:docMkLst>
      <pc:sldChg chg="addSp delSp modSp mod ord setBg modClrScheme addAnim delAnim setClrOvrMap delDesignElem chgLayout">
        <pc:chgData name="Janepher Namitala (2030084)" userId="S::2030084@student.uwtsd.ac.uk::65a01dd3-2900-45af-b30d-ee0481b2b46b" providerId="AD" clId="Web-{2B6DDF68-07E5-497E-ADB2-B7808AE96360}" dt="2022-06-21T12:44:08.205" v="129"/>
        <pc:sldMkLst>
          <pc:docMk/>
          <pc:sldMk cId="109857222" sldId="256"/>
        </pc:sldMkLst>
        <pc:spChg chg="mod ord">
          <ac:chgData name="Janepher Namitala (2030084)" userId="S::2030084@student.uwtsd.ac.uk::65a01dd3-2900-45af-b30d-ee0481b2b46b" providerId="AD" clId="Web-{2B6DDF68-07E5-497E-ADB2-B7808AE96360}" dt="2022-06-21T12:42:56.250" v="11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Janepher Namitala (2030084)" userId="S::2030084@student.uwtsd.ac.uk::65a01dd3-2900-45af-b30d-ee0481b2b46b" providerId="AD" clId="Web-{2B6DDF68-07E5-497E-ADB2-B7808AE96360}" dt="2022-06-21T12:42:56.250" v="11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Janepher Namitala (2030084)" userId="S::2030084@student.uwtsd.ac.uk::65a01dd3-2900-45af-b30d-ee0481b2b46b" providerId="AD" clId="Web-{2B6DDF68-07E5-497E-ADB2-B7808AE96360}" dt="2022-06-21T12:30:29.731" v="60"/>
          <ac:spMkLst>
            <pc:docMk/>
            <pc:sldMk cId="109857222" sldId="256"/>
            <ac:spMk id="9" creationId="{0AF4F2BA-3C03-4E2C-8ABC-0949B61B3C5E}"/>
          </ac:spMkLst>
        </pc:spChg>
        <pc:spChg chg="add del">
          <ac:chgData name="Janepher Namitala (2030084)" userId="S::2030084@student.uwtsd.ac.uk::65a01dd3-2900-45af-b30d-ee0481b2b46b" providerId="AD" clId="Web-{2B6DDF68-07E5-497E-ADB2-B7808AE96360}" dt="2022-06-21T12:30:29.731" v="60"/>
          <ac:spMkLst>
            <pc:docMk/>
            <pc:sldMk cId="109857222" sldId="256"/>
            <ac:spMk id="13" creationId="{B40A8CA7-7D5A-43B0-A1A0-B558ECA9EED1}"/>
          </ac:spMkLst>
        </pc:spChg>
        <pc:spChg chg="add del">
          <ac:chgData name="Janepher Namitala (2030084)" userId="S::2030084@student.uwtsd.ac.uk::65a01dd3-2900-45af-b30d-ee0481b2b46b" providerId="AD" clId="Web-{2B6DDF68-07E5-497E-ADB2-B7808AE96360}" dt="2022-06-21T12:42:56.250" v="115"/>
          <ac:spMkLst>
            <pc:docMk/>
            <pc:sldMk cId="109857222" sldId="256"/>
            <ac:spMk id="15" creationId="{55B419A7-F817-4767-8CCB-FB0E189C4ACD}"/>
          </ac:spMkLst>
        </pc:spChg>
        <pc:spChg chg="add del">
          <ac:chgData name="Janepher Namitala (2030084)" userId="S::2030084@student.uwtsd.ac.uk::65a01dd3-2900-45af-b30d-ee0481b2b46b" providerId="AD" clId="Web-{2B6DDF68-07E5-497E-ADB2-B7808AE96360}" dt="2022-06-21T12:42:56.250" v="115"/>
          <ac:spMkLst>
            <pc:docMk/>
            <pc:sldMk cId="109857222" sldId="256"/>
            <ac:spMk id="18" creationId="{7021D92D-08FF-45A6-9109-AC9462C7E8E3}"/>
          </ac:spMkLst>
        </pc:spChg>
        <pc:picChg chg="add del">
          <ac:chgData name="Janepher Namitala (2030084)" userId="S::2030084@student.uwtsd.ac.uk::65a01dd3-2900-45af-b30d-ee0481b2b46b" providerId="AD" clId="Web-{2B6DDF68-07E5-497E-ADB2-B7808AE96360}" dt="2022-06-21T12:30:29.731" v="60"/>
          <ac:picMkLst>
            <pc:docMk/>
            <pc:sldMk cId="109857222" sldId="256"/>
            <ac:picMk id="4" creationId="{75C62570-329F-7069-1B39-992AD4146688}"/>
          </ac:picMkLst>
        </pc:picChg>
        <pc:picChg chg="add">
          <ac:chgData name="Janepher Namitala (2030084)" userId="S::2030084@student.uwtsd.ac.uk::65a01dd3-2900-45af-b30d-ee0481b2b46b" providerId="AD" clId="Web-{2B6DDF68-07E5-497E-ADB2-B7808AE96360}" dt="2022-06-21T12:30:29.778" v="61"/>
          <ac:picMkLst>
            <pc:docMk/>
            <pc:sldMk cId="109857222" sldId="256"/>
            <ac:picMk id="16" creationId="{FAD19B1E-7E2E-9BDD-4C4E-5337FFC745D4}"/>
          </ac:picMkLst>
        </pc:picChg>
        <pc:cxnChg chg="add del">
          <ac:chgData name="Janepher Namitala (2030084)" userId="S::2030084@student.uwtsd.ac.uk::65a01dd3-2900-45af-b30d-ee0481b2b46b" providerId="AD" clId="Web-{2B6DDF68-07E5-497E-ADB2-B7808AE96360}" dt="2022-06-21T12:30:29.731" v="60"/>
          <ac:cxnSpMkLst>
            <pc:docMk/>
            <pc:sldMk cId="109857222" sldId="256"/>
            <ac:cxnSpMk id="11" creationId="{A07787ED-5EDC-4C54-AD87-55B60D0FE397}"/>
          </ac:cxnSpMkLst>
        </pc:cxnChg>
        <pc:cxnChg chg="add del">
          <ac:chgData name="Janepher Namitala (2030084)" userId="S::2030084@student.uwtsd.ac.uk::65a01dd3-2900-45af-b30d-ee0481b2b46b" providerId="AD" clId="Web-{2B6DDF68-07E5-497E-ADB2-B7808AE96360}" dt="2022-06-21T12:42:56.250" v="115"/>
          <ac:cxnSpMkLst>
            <pc:docMk/>
            <pc:sldMk cId="109857222" sldId="256"/>
            <ac:cxnSpMk id="17" creationId="{D81E42A3-743C-4C15-9DA8-93AA9AEBFB17}"/>
          </ac:cxnSpMkLst>
        </pc:cxnChg>
      </pc:sldChg>
      <pc:sldChg chg="addSp delSp modSp new mod ord setBg modClrScheme delDesignElem chgLayout">
        <pc:chgData name="Janepher Namitala (2030084)" userId="S::2030084@student.uwtsd.ac.uk::65a01dd3-2900-45af-b30d-ee0481b2b46b" providerId="AD" clId="Web-{2B6DDF68-07E5-497E-ADB2-B7808AE96360}" dt="2022-06-21T12:44:03.189" v="127" actId="20577"/>
        <pc:sldMkLst>
          <pc:docMk/>
          <pc:sldMk cId="2979829073" sldId="257"/>
        </pc:sldMkLst>
        <pc:spChg chg="mod ord">
          <ac:chgData name="Janepher Namitala (2030084)" userId="S::2030084@student.uwtsd.ac.uk::65a01dd3-2900-45af-b30d-ee0481b2b46b" providerId="AD" clId="Web-{2B6DDF68-07E5-497E-ADB2-B7808AE96360}" dt="2022-06-21T12:42:56.250" v="115"/>
          <ac:spMkLst>
            <pc:docMk/>
            <pc:sldMk cId="2979829073" sldId="257"/>
            <ac:spMk id="2" creationId="{F4111F64-4A79-FB6F-5D57-698BD53F6DB2}"/>
          </ac:spMkLst>
        </pc:spChg>
        <pc:spChg chg="mod ord">
          <ac:chgData name="Janepher Namitala (2030084)" userId="S::2030084@student.uwtsd.ac.uk::65a01dd3-2900-45af-b30d-ee0481b2b46b" providerId="AD" clId="Web-{2B6DDF68-07E5-497E-ADB2-B7808AE96360}" dt="2022-06-21T12:44:03.189" v="127" actId="20577"/>
          <ac:spMkLst>
            <pc:docMk/>
            <pc:sldMk cId="2979829073" sldId="257"/>
            <ac:spMk id="3" creationId="{B906857C-9976-5646-2069-C35B27EF0E50}"/>
          </ac:spMkLst>
        </pc:spChg>
        <pc:spChg chg="add del">
          <ac:chgData name="Janepher Namitala (2030084)" userId="S::2030084@student.uwtsd.ac.uk::65a01dd3-2900-45af-b30d-ee0481b2b46b" providerId="AD" clId="Web-{2B6DDF68-07E5-497E-ADB2-B7808AE96360}" dt="2022-06-21T12:42:56.250" v="115"/>
          <ac:spMkLst>
            <pc:docMk/>
            <pc:sldMk cId="2979829073" sldId="257"/>
            <ac:spMk id="9" creationId="{C5176844-69C3-4F79-BE38-EA5BDDF4FEA4}"/>
          </ac:spMkLst>
        </pc:spChg>
        <pc:spChg chg="add del">
          <ac:chgData name="Janepher Namitala (2030084)" userId="S::2030084@student.uwtsd.ac.uk::65a01dd3-2900-45af-b30d-ee0481b2b46b" providerId="AD" clId="Web-{2B6DDF68-07E5-497E-ADB2-B7808AE96360}" dt="2022-06-21T12:42:56.250" v="115"/>
          <ac:spMkLst>
            <pc:docMk/>
            <pc:sldMk cId="2979829073" sldId="257"/>
            <ac:spMk id="13" creationId="{A101E513-AF74-4E9D-A31F-99664250722D}"/>
          </ac:spMkLst>
        </pc:spChg>
        <pc:picChg chg="add">
          <ac:chgData name="Janepher Namitala (2030084)" userId="S::2030084@student.uwtsd.ac.uk::65a01dd3-2900-45af-b30d-ee0481b2b46b" providerId="AD" clId="Web-{2B6DDF68-07E5-497E-ADB2-B7808AE96360}" dt="2022-06-21T12:40:42.122" v="114"/>
          <ac:picMkLst>
            <pc:docMk/>
            <pc:sldMk cId="2979829073" sldId="257"/>
            <ac:picMk id="5" creationId="{7819B8BC-DCE9-37A5-C0CD-64B7108709A5}"/>
          </ac:picMkLst>
        </pc:picChg>
        <pc:cxnChg chg="add del">
          <ac:chgData name="Janepher Namitala (2030084)" userId="S::2030084@student.uwtsd.ac.uk::65a01dd3-2900-45af-b30d-ee0481b2b46b" providerId="AD" clId="Web-{2B6DDF68-07E5-497E-ADB2-B7808AE96360}" dt="2022-06-21T12:42:56.250" v="115"/>
          <ac:cxnSpMkLst>
            <pc:docMk/>
            <pc:sldMk cId="2979829073" sldId="257"/>
            <ac:cxnSpMk id="11" creationId="{C1FC086D-39EC-448D-97E7-FF232355AE19}"/>
          </ac:cxnSpMkLst>
        </pc:cxnChg>
      </pc:sldChg>
      <pc:sldChg chg="modSp new">
        <pc:chgData name="Janepher Namitala (2030084)" userId="S::2030084@student.uwtsd.ac.uk::65a01dd3-2900-45af-b30d-ee0481b2b46b" providerId="AD" clId="Web-{2B6DDF68-07E5-497E-ADB2-B7808AE96360}" dt="2022-06-21T13:01:44.982" v="233" actId="20577"/>
        <pc:sldMkLst>
          <pc:docMk/>
          <pc:sldMk cId="829685541" sldId="258"/>
        </pc:sldMkLst>
        <pc:spChg chg="mod">
          <ac:chgData name="Janepher Namitala (2030084)" userId="S::2030084@student.uwtsd.ac.uk::65a01dd3-2900-45af-b30d-ee0481b2b46b" providerId="AD" clId="Web-{2B6DDF68-07E5-497E-ADB2-B7808AE96360}" dt="2022-06-21T13:01:44.982" v="233" actId="20577"/>
          <ac:spMkLst>
            <pc:docMk/>
            <pc:sldMk cId="829685541" sldId="258"/>
            <ac:spMk id="3" creationId="{68321FBF-96DD-675C-A117-73A2A1A83C35}"/>
          </ac:spMkLst>
        </pc:spChg>
      </pc:sldChg>
      <pc:sldMasterChg chg="add del addSldLayout delSldLayout">
        <pc:chgData name="Janepher Namitala (2030084)" userId="S::2030084@student.uwtsd.ac.uk::65a01dd3-2900-45af-b30d-ee0481b2b46b" providerId="AD" clId="Web-{2B6DDF68-07E5-497E-ADB2-B7808AE96360}" dt="2022-06-21T12:30:29.778" v="61"/>
        <pc:sldMasterMkLst>
          <pc:docMk/>
          <pc:sldMasterMk cId="2460954070" sldId="2147483660"/>
        </pc:sldMasterMkLst>
        <pc:sldLayoutChg chg="add del">
          <pc:chgData name="Janepher Namitala (2030084)" userId="S::2030084@student.uwtsd.ac.uk::65a01dd3-2900-45af-b30d-ee0481b2b46b" providerId="AD" clId="Web-{2B6DDF68-07E5-497E-ADB2-B7808AE96360}" dt="2022-06-21T12:30:29.778" v="61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Janepher Namitala (2030084)" userId="S::2030084@student.uwtsd.ac.uk::65a01dd3-2900-45af-b30d-ee0481b2b46b" providerId="AD" clId="Web-{2B6DDF68-07E5-497E-ADB2-B7808AE96360}" dt="2022-06-21T12:30:29.778" v="61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Janepher Namitala (2030084)" userId="S::2030084@student.uwtsd.ac.uk::65a01dd3-2900-45af-b30d-ee0481b2b46b" providerId="AD" clId="Web-{2B6DDF68-07E5-497E-ADB2-B7808AE96360}" dt="2022-06-21T12:30:29.778" v="61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Janepher Namitala (2030084)" userId="S::2030084@student.uwtsd.ac.uk::65a01dd3-2900-45af-b30d-ee0481b2b46b" providerId="AD" clId="Web-{2B6DDF68-07E5-497E-ADB2-B7808AE96360}" dt="2022-06-21T12:30:29.778" v="61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Janepher Namitala (2030084)" userId="S::2030084@student.uwtsd.ac.uk::65a01dd3-2900-45af-b30d-ee0481b2b46b" providerId="AD" clId="Web-{2B6DDF68-07E5-497E-ADB2-B7808AE96360}" dt="2022-06-21T12:30:29.778" v="61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Janepher Namitala (2030084)" userId="S::2030084@student.uwtsd.ac.uk::65a01dd3-2900-45af-b30d-ee0481b2b46b" providerId="AD" clId="Web-{2B6DDF68-07E5-497E-ADB2-B7808AE96360}" dt="2022-06-21T12:30:29.778" v="61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Janepher Namitala (2030084)" userId="S::2030084@student.uwtsd.ac.uk::65a01dd3-2900-45af-b30d-ee0481b2b46b" providerId="AD" clId="Web-{2B6DDF68-07E5-497E-ADB2-B7808AE96360}" dt="2022-06-21T12:30:29.778" v="61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Janepher Namitala (2030084)" userId="S::2030084@student.uwtsd.ac.uk::65a01dd3-2900-45af-b30d-ee0481b2b46b" providerId="AD" clId="Web-{2B6DDF68-07E5-497E-ADB2-B7808AE96360}" dt="2022-06-21T12:30:29.778" v="61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Janepher Namitala (2030084)" userId="S::2030084@student.uwtsd.ac.uk::65a01dd3-2900-45af-b30d-ee0481b2b46b" providerId="AD" clId="Web-{2B6DDF68-07E5-497E-ADB2-B7808AE96360}" dt="2022-06-21T12:30:29.778" v="61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Janepher Namitala (2030084)" userId="S::2030084@student.uwtsd.ac.uk::65a01dd3-2900-45af-b30d-ee0481b2b46b" providerId="AD" clId="Web-{2B6DDF68-07E5-497E-ADB2-B7808AE96360}" dt="2022-06-21T12:30:29.778" v="61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Janepher Namitala (2030084)" userId="S::2030084@student.uwtsd.ac.uk::65a01dd3-2900-45af-b30d-ee0481b2b46b" providerId="AD" clId="Web-{2B6DDF68-07E5-497E-ADB2-B7808AE96360}" dt="2022-06-21T12:30:29.778" v="6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Janepher Namitala (2030084)" userId="S::2030084@student.uwtsd.ac.uk::65a01dd3-2900-45af-b30d-ee0481b2b46b" providerId="AD" clId="Web-{2B6DDF68-07E5-497E-ADB2-B7808AE96360}" dt="2022-06-21T12:30:29.731" v="60"/>
        <pc:sldMasterMkLst>
          <pc:docMk/>
          <pc:sldMasterMk cId="1561175932" sldId="2147483672"/>
        </pc:sldMasterMkLst>
        <pc:sldLayoutChg chg="add del">
          <pc:chgData name="Janepher Namitala (2030084)" userId="S::2030084@student.uwtsd.ac.uk::65a01dd3-2900-45af-b30d-ee0481b2b46b" providerId="AD" clId="Web-{2B6DDF68-07E5-497E-ADB2-B7808AE96360}" dt="2022-06-21T12:30:29.731" v="60"/>
          <pc:sldLayoutMkLst>
            <pc:docMk/>
            <pc:sldMasterMk cId="1561175932" sldId="2147483672"/>
            <pc:sldLayoutMk cId="3431284699" sldId="2147483673"/>
          </pc:sldLayoutMkLst>
        </pc:sldLayoutChg>
        <pc:sldLayoutChg chg="add del replId">
          <pc:chgData name="Janepher Namitala (2030084)" userId="S::2030084@student.uwtsd.ac.uk::65a01dd3-2900-45af-b30d-ee0481b2b46b" providerId="AD" clId="Web-{2B6DDF68-07E5-497E-ADB2-B7808AE96360}" dt="2022-06-21T12:30:29.731" v="60"/>
          <pc:sldLayoutMkLst>
            <pc:docMk/>
            <pc:sldMasterMk cId="1561175932" sldId="2147483672"/>
            <pc:sldLayoutMk cId="1802677648" sldId="2147483674"/>
          </pc:sldLayoutMkLst>
        </pc:sldLayoutChg>
        <pc:sldLayoutChg chg="add del replId">
          <pc:chgData name="Janepher Namitala (2030084)" userId="S::2030084@student.uwtsd.ac.uk::65a01dd3-2900-45af-b30d-ee0481b2b46b" providerId="AD" clId="Web-{2B6DDF68-07E5-497E-ADB2-B7808AE96360}" dt="2022-06-21T12:30:29.731" v="60"/>
          <pc:sldLayoutMkLst>
            <pc:docMk/>
            <pc:sldMasterMk cId="1561175932" sldId="2147483672"/>
            <pc:sldLayoutMk cId="3223156096" sldId="2147483675"/>
          </pc:sldLayoutMkLst>
        </pc:sldLayoutChg>
        <pc:sldLayoutChg chg="add del replId">
          <pc:chgData name="Janepher Namitala (2030084)" userId="S::2030084@student.uwtsd.ac.uk::65a01dd3-2900-45af-b30d-ee0481b2b46b" providerId="AD" clId="Web-{2B6DDF68-07E5-497E-ADB2-B7808AE96360}" dt="2022-06-21T12:30:29.731" v="60"/>
          <pc:sldLayoutMkLst>
            <pc:docMk/>
            <pc:sldMasterMk cId="1561175932" sldId="2147483672"/>
            <pc:sldLayoutMk cId="444896078" sldId="2147483676"/>
          </pc:sldLayoutMkLst>
        </pc:sldLayoutChg>
        <pc:sldLayoutChg chg="add del replId">
          <pc:chgData name="Janepher Namitala (2030084)" userId="S::2030084@student.uwtsd.ac.uk::65a01dd3-2900-45af-b30d-ee0481b2b46b" providerId="AD" clId="Web-{2B6DDF68-07E5-497E-ADB2-B7808AE96360}" dt="2022-06-21T12:30:29.731" v="60"/>
          <pc:sldLayoutMkLst>
            <pc:docMk/>
            <pc:sldMasterMk cId="1561175932" sldId="2147483672"/>
            <pc:sldLayoutMk cId="1729266006" sldId="2147483677"/>
          </pc:sldLayoutMkLst>
        </pc:sldLayoutChg>
        <pc:sldLayoutChg chg="add del replId">
          <pc:chgData name="Janepher Namitala (2030084)" userId="S::2030084@student.uwtsd.ac.uk::65a01dd3-2900-45af-b30d-ee0481b2b46b" providerId="AD" clId="Web-{2B6DDF68-07E5-497E-ADB2-B7808AE96360}" dt="2022-06-21T12:30:29.731" v="60"/>
          <pc:sldLayoutMkLst>
            <pc:docMk/>
            <pc:sldMasterMk cId="1561175932" sldId="2147483672"/>
            <pc:sldLayoutMk cId="2272965952" sldId="2147483678"/>
          </pc:sldLayoutMkLst>
        </pc:sldLayoutChg>
        <pc:sldLayoutChg chg="add del replId">
          <pc:chgData name="Janepher Namitala (2030084)" userId="S::2030084@student.uwtsd.ac.uk::65a01dd3-2900-45af-b30d-ee0481b2b46b" providerId="AD" clId="Web-{2B6DDF68-07E5-497E-ADB2-B7808AE96360}" dt="2022-06-21T12:30:29.731" v="60"/>
          <pc:sldLayoutMkLst>
            <pc:docMk/>
            <pc:sldMasterMk cId="1561175932" sldId="2147483672"/>
            <pc:sldLayoutMk cId="2910721507" sldId="2147483679"/>
          </pc:sldLayoutMkLst>
        </pc:sldLayoutChg>
        <pc:sldLayoutChg chg="add del replId">
          <pc:chgData name="Janepher Namitala (2030084)" userId="S::2030084@student.uwtsd.ac.uk::65a01dd3-2900-45af-b30d-ee0481b2b46b" providerId="AD" clId="Web-{2B6DDF68-07E5-497E-ADB2-B7808AE96360}" dt="2022-06-21T12:30:29.731" v="60"/>
          <pc:sldLayoutMkLst>
            <pc:docMk/>
            <pc:sldMasterMk cId="1561175932" sldId="2147483672"/>
            <pc:sldLayoutMk cId="2854049502" sldId="2147483680"/>
          </pc:sldLayoutMkLst>
        </pc:sldLayoutChg>
        <pc:sldLayoutChg chg="add del replId">
          <pc:chgData name="Janepher Namitala (2030084)" userId="S::2030084@student.uwtsd.ac.uk::65a01dd3-2900-45af-b30d-ee0481b2b46b" providerId="AD" clId="Web-{2B6DDF68-07E5-497E-ADB2-B7808AE96360}" dt="2022-06-21T12:30:29.731" v="60"/>
          <pc:sldLayoutMkLst>
            <pc:docMk/>
            <pc:sldMasterMk cId="1561175932" sldId="2147483672"/>
            <pc:sldLayoutMk cId="4262588857" sldId="2147483681"/>
          </pc:sldLayoutMkLst>
        </pc:sldLayoutChg>
        <pc:sldLayoutChg chg="add del replId">
          <pc:chgData name="Janepher Namitala (2030084)" userId="S::2030084@student.uwtsd.ac.uk::65a01dd3-2900-45af-b30d-ee0481b2b46b" providerId="AD" clId="Web-{2B6DDF68-07E5-497E-ADB2-B7808AE96360}" dt="2022-06-21T12:30:29.731" v="60"/>
          <pc:sldLayoutMkLst>
            <pc:docMk/>
            <pc:sldMasterMk cId="1561175932" sldId="2147483672"/>
            <pc:sldLayoutMk cId="807710480" sldId="2147483682"/>
          </pc:sldLayoutMkLst>
        </pc:sldLayoutChg>
        <pc:sldLayoutChg chg="add del replId">
          <pc:chgData name="Janepher Namitala (2030084)" userId="S::2030084@student.uwtsd.ac.uk::65a01dd3-2900-45af-b30d-ee0481b2b46b" providerId="AD" clId="Web-{2B6DDF68-07E5-497E-ADB2-B7808AE96360}" dt="2022-06-21T12:30:29.731" v="60"/>
          <pc:sldLayoutMkLst>
            <pc:docMk/>
            <pc:sldMasterMk cId="1561175932" sldId="2147483672"/>
            <pc:sldLayoutMk cId="1460813267" sldId="2147483683"/>
          </pc:sldLayoutMkLst>
        </pc:sldLayoutChg>
      </pc:sldMasterChg>
      <pc:sldMasterChg chg="add del addSldLayout delSldLayout">
        <pc:chgData name="Janepher Namitala (2030084)" userId="S::2030084@student.uwtsd.ac.uk::65a01dd3-2900-45af-b30d-ee0481b2b46b" providerId="AD" clId="Web-{2B6DDF68-07E5-497E-ADB2-B7808AE96360}" dt="2022-06-21T12:42:56.250" v="115"/>
        <pc:sldMasterMkLst>
          <pc:docMk/>
          <pc:sldMasterMk cId="1939002896" sldId="2147483685"/>
        </pc:sldMasterMkLst>
        <pc:sldLayoutChg chg="add del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1939002896" sldId="2147483685"/>
            <pc:sldLayoutMk cId="2990474984" sldId="2147483674"/>
          </pc:sldLayoutMkLst>
        </pc:sldLayoutChg>
        <pc:sldLayoutChg chg="add del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1939002896" sldId="2147483685"/>
            <pc:sldLayoutMk cId="693992137" sldId="2147483675"/>
          </pc:sldLayoutMkLst>
        </pc:sldLayoutChg>
        <pc:sldLayoutChg chg="add del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1939002896" sldId="2147483685"/>
            <pc:sldLayoutMk cId="138882525" sldId="2147483676"/>
          </pc:sldLayoutMkLst>
        </pc:sldLayoutChg>
        <pc:sldLayoutChg chg="add del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1939002896" sldId="2147483685"/>
            <pc:sldLayoutMk cId="1008403718" sldId="2147483677"/>
          </pc:sldLayoutMkLst>
        </pc:sldLayoutChg>
        <pc:sldLayoutChg chg="add del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1939002896" sldId="2147483685"/>
            <pc:sldLayoutMk cId="2157956586" sldId="2147483678"/>
          </pc:sldLayoutMkLst>
        </pc:sldLayoutChg>
        <pc:sldLayoutChg chg="add del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1939002896" sldId="2147483685"/>
            <pc:sldLayoutMk cId="3274526165" sldId="2147483679"/>
          </pc:sldLayoutMkLst>
        </pc:sldLayoutChg>
        <pc:sldLayoutChg chg="add del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1939002896" sldId="2147483685"/>
            <pc:sldLayoutMk cId="504019796" sldId="2147483680"/>
          </pc:sldLayoutMkLst>
        </pc:sldLayoutChg>
        <pc:sldLayoutChg chg="add del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1939002896" sldId="2147483685"/>
            <pc:sldLayoutMk cId="1822429810" sldId="2147483681"/>
          </pc:sldLayoutMkLst>
        </pc:sldLayoutChg>
        <pc:sldLayoutChg chg="add del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1939002896" sldId="2147483685"/>
            <pc:sldLayoutMk cId="1384962289" sldId="2147483682"/>
          </pc:sldLayoutMkLst>
        </pc:sldLayoutChg>
        <pc:sldLayoutChg chg="add del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1939002896" sldId="2147483685"/>
            <pc:sldLayoutMk cId="1257957344" sldId="2147483683"/>
          </pc:sldLayoutMkLst>
        </pc:sldLayoutChg>
        <pc:sldLayoutChg chg="add del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1939002896" sldId="2147483685"/>
            <pc:sldLayoutMk cId="3331017665" sldId="2147483684"/>
          </pc:sldLayoutMkLst>
        </pc:sldLayoutChg>
      </pc:sldMasterChg>
      <pc:sldMasterChg chg="add addSldLayout modSldLayout">
        <pc:chgData name="Janepher Namitala (2030084)" userId="S::2030084@student.uwtsd.ac.uk::65a01dd3-2900-45af-b30d-ee0481b2b46b" providerId="AD" clId="Web-{2B6DDF68-07E5-497E-ADB2-B7808AE96360}" dt="2022-06-21T12:42:56.250" v="115"/>
        <pc:sldMasterMkLst>
          <pc:docMk/>
          <pc:sldMasterMk cId="2465723923" sldId="2147483686"/>
        </pc:sldMasterMkLst>
        <pc:sldLayoutChg chg="add mod replId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2465723923" sldId="2147483686"/>
            <pc:sldLayoutMk cId="841538469" sldId="2147483687"/>
          </pc:sldLayoutMkLst>
        </pc:sldLayoutChg>
        <pc:sldLayoutChg chg="add mod replId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2465723923" sldId="2147483686"/>
            <pc:sldLayoutMk cId="2852446790" sldId="2147483688"/>
          </pc:sldLayoutMkLst>
        </pc:sldLayoutChg>
        <pc:sldLayoutChg chg="add mod replId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2465723923" sldId="2147483686"/>
            <pc:sldLayoutMk cId="1184610542" sldId="2147483689"/>
          </pc:sldLayoutMkLst>
        </pc:sldLayoutChg>
        <pc:sldLayoutChg chg="add mod replId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2465723923" sldId="2147483686"/>
            <pc:sldLayoutMk cId="3888139527" sldId="2147483690"/>
          </pc:sldLayoutMkLst>
        </pc:sldLayoutChg>
        <pc:sldLayoutChg chg="add mod replId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2465723923" sldId="2147483686"/>
            <pc:sldLayoutMk cId="2831841886" sldId="2147483691"/>
          </pc:sldLayoutMkLst>
        </pc:sldLayoutChg>
        <pc:sldLayoutChg chg="add mod replId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2465723923" sldId="2147483686"/>
            <pc:sldLayoutMk cId="1955587300" sldId="2147483692"/>
          </pc:sldLayoutMkLst>
        </pc:sldLayoutChg>
        <pc:sldLayoutChg chg="add mod replId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2465723923" sldId="2147483686"/>
            <pc:sldLayoutMk cId="112395480" sldId="2147483693"/>
          </pc:sldLayoutMkLst>
        </pc:sldLayoutChg>
        <pc:sldLayoutChg chg="add mod replId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2465723923" sldId="2147483686"/>
            <pc:sldLayoutMk cId="872591895" sldId="2147483694"/>
          </pc:sldLayoutMkLst>
        </pc:sldLayoutChg>
        <pc:sldLayoutChg chg="add mod replId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2465723923" sldId="2147483686"/>
            <pc:sldLayoutMk cId="3943079943" sldId="2147483695"/>
          </pc:sldLayoutMkLst>
        </pc:sldLayoutChg>
        <pc:sldLayoutChg chg="add mod replId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2465723923" sldId="2147483686"/>
            <pc:sldLayoutMk cId="3718880473" sldId="2147483696"/>
          </pc:sldLayoutMkLst>
        </pc:sldLayoutChg>
        <pc:sldLayoutChg chg="add mod replId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2465723923" sldId="2147483686"/>
            <pc:sldLayoutMk cId="2569764126" sldId="2147483697"/>
          </pc:sldLayoutMkLst>
        </pc:sldLayoutChg>
        <pc:sldLayoutChg chg="add mod replId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2465723923" sldId="2147483686"/>
            <pc:sldLayoutMk cId="4284210779" sldId="2147483698"/>
          </pc:sldLayoutMkLst>
        </pc:sldLayoutChg>
        <pc:sldLayoutChg chg="add mod replId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2465723923" sldId="2147483686"/>
            <pc:sldLayoutMk cId="1953500090" sldId="2147483699"/>
          </pc:sldLayoutMkLst>
        </pc:sldLayoutChg>
        <pc:sldLayoutChg chg="add mod replId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2465723923" sldId="2147483686"/>
            <pc:sldLayoutMk cId="1790887482" sldId="2147483700"/>
          </pc:sldLayoutMkLst>
        </pc:sldLayoutChg>
        <pc:sldLayoutChg chg="add mod replId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2465723923" sldId="2147483686"/>
            <pc:sldLayoutMk cId="1393962419" sldId="2147483701"/>
          </pc:sldLayoutMkLst>
        </pc:sldLayoutChg>
        <pc:sldLayoutChg chg="add mod replId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2465723923" sldId="2147483686"/>
            <pc:sldLayoutMk cId="996828128" sldId="2147483702"/>
          </pc:sldLayoutMkLst>
        </pc:sldLayoutChg>
        <pc:sldLayoutChg chg="add mod replId">
          <pc:chgData name="Janepher Namitala (2030084)" userId="S::2030084@student.uwtsd.ac.uk::65a01dd3-2900-45af-b30d-ee0481b2b46b" providerId="AD" clId="Web-{2B6DDF68-07E5-497E-ADB2-B7808AE96360}" dt="2022-06-21T12:42:56.250" v="115"/>
          <pc:sldLayoutMkLst>
            <pc:docMk/>
            <pc:sldMasterMk cId="2465723923" sldId="2147483686"/>
            <pc:sldLayoutMk cId="1661297858" sldId="2147483703"/>
          </pc:sldLayoutMkLst>
        </pc:sldLayoutChg>
      </pc:sldMasterChg>
    </pc:docChg>
  </pc:docChgLst>
  <pc:docChgLst>
    <pc:chgData name="Janepher Namitala (2030084)" userId="S::2030084@student.uwtsd.ac.uk::65a01dd3-2900-45af-b30d-ee0481b2b46b" providerId="AD" clId="Web-{12677F76-0E7C-9ADF-D12A-BCDC9745246F}"/>
    <pc:docChg chg="modSld">
      <pc:chgData name="Janepher Namitala (2030084)" userId="S::2030084@student.uwtsd.ac.uk::65a01dd3-2900-45af-b30d-ee0481b2b46b" providerId="AD" clId="Web-{12677F76-0E7C-9ADF-D12A-BCDC9745246F}" dt="2022-06-23T09:41:09.386" v="35" actId="20577"/>
      <pc:docMkLst>
        <pc:docMk/>
      </pc:docMkLst>
      <pc:sldChg chg="modSp">
        <pc:chgData name="Janepher Namitala (2030084)" userId="S::2030084@student.uwtsd.ac.uk::65a01dd3-2900-45af-b30d-ee0481b2b46b" providerId="AD" clId="Web-{12677F76-0E7C-9ADF-D12A-BCDC9745246F}" dt="2022-06-23T09:41:09.386" v="35" actId="20577"/>
        <pc:sldMkLst>
          <pc:docMk/>
          <pc:sldMk cId="2979829073" sldId="257"/>
        </pc:sldMkLst>
        <pc:spChg chg="mod">
          <ac:chgData name="Janepher Namitala (2030084)" userId="S::2030084@student.uwtsd.ac.uk::65a01dd3-2900-45af-b30d-ee0481b2b46b" providerId="AD" clId="Web-{12677F76-0E7C-9ADF-D12A-BCDC9745246F}" dt="2022-06-23T09:40:15.400" v="19" actId="20577"/>
          <ac:spMkLst>
            <pc:docMk/>
            <pc:sldMk cId="2979829073" sldId="257"/>
            <ac:spMk id="2" creationId="{F4111F64-4A79-FB6F-5D57-698BD53F6DB2}"/>
          </ac:spMkLst>
        </pc:spChg>
        <pc:spChg chg="mod">
          <ac:chgData name="Janepher Namitala (2030084)" userId="S::2030084@student.uwtsd.ac.uk::65a01dd3-2900-45af-b30d-ee0481b2b46b" providerId="AD" clId="Web-{12677F76-0E7C-9ADF-D12A-BCDC9745246F}" dt="2022-06-23T09:41:09.386" v="35" actId="20577"/>
          <ac:spMkLst>
            <pc:docMk/>
            <pc:sldMk cId="2979829073" sldId="257"/>
            <ac:spMk id="3" creationId="{B906857C-9976-5646-2069-C35B27EF0E5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6/24/2022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538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446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6/24/2022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610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6/24/2022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139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6/24/2022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1841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6/24/2022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587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6/24/2022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95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6/24/2022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25918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079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880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7641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842107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5000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6/24/2022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8874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6/24/2022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9624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8281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1297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6/24/2022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7239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cademia.edu/42664325/Managerial_Psychology%5bAccesse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3">
            <a:extLst>
              <a:ext uri="{FF2B5EF4-FFF2-40B4-BE49-F238E27FC236}">
                <a16:creationId xmlns:a16="http://schemas.microsoft.com/office/drawing/2014/main" id="{FAD19B1E-7E2E-9BDD-4C4E-5337FFC745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3000"/>
          </a:blip>
          <a:srcRect r="11108" b="-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9052560" cy="3546179"/>
          </a:xfrm>
        </p:spPr>
        <p:txBody>
          <a:bodyPr>
            <a:normAutofit fontScale="90000"/>
          </a:bodyPr>
          <a:lstStyle/>
          <a:p>
            <a:r>
              <a:rPr lang="en-GB" sz="6100">
                <a:cs typeface="Calibri Light"/>
              </a:rPr>
              <a:t>Why is psychology important when working as a Social Worker with older adults?</a:t>
            </a:r>
            <a:endParaRPr lang="en-GB" sz="61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9052560" cy="704088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r>
              <a:rPr lang="en-GB" dirty="0">
                <a:cs typeface="Calibri"/>
              </a:rPr>
              <a:t>BY : JANEPHER NAMITALA</a:t>
            </a:r>
          </a:p>
          <a:p>
            <a:r>
              <a:rPr lang="en-GB">
                <a:cs typeface="Calibri"/>
              </a:rPr>
              <a:t>STUDENT ID: 2030084</a:t>
            </a:r>
            <a:endParaRPr lang="en-GB" dirty="0">
              <a:cs typeface="Calibri"/>
            </a:endParaRP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11F64-4A79-FB6F-5D57-698BD53F6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7532" y="1063255"/>
            <a:ext cx="5312254" cy="1806727"/>
          </a:xfrm>
        </p:spPr>
        <p:txBody>
          <a:bodyPr>
            <a:normAutofit/>
          </a:bodyPr>
          <a:lstStyle/>
          <a:p>
            <a:r>
              <a:rPr lang="en-GB" dirty="0"/>
              <a:t>What is psychology?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6857C-9976-5646-2069-C35B27EF0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7532" y="3309582"/>
            <a:ext cx="5312254" cy="248515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r>
              <a:rPr lang="en-GB" dirty="0"/>
              <a:t>PSYCHOLOGY CAN BE DEFINED AS A SCIENTIFIC STUDY OF BEHAVIOR AND MENTAL PROCESSES.</a:t>
            </a:r>
          </a:p>
        </p:txBody>
      </p:sp>
      <p:pic>
        <p:nvPicPr>
          <p:cNvPr id="5" name="Picture 4" descr="Person with idea concept">
            <a:extLst>
              <a:ext uri="{FF2B5EF4-FFF2-40B4-BE49-F238E27FC236}">
                <a16:creationId xmlns:a16="http://schemas.microsoft.com/office/drawing/2014/main" id="{7819B8BC-DCE9-37A5-C0CD-64B7108709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123" r="18192" b="-3"/>
          <a:stretch/>
        </p:blipFill>
        <p:spPr>
          <a:xfrm>
            <a:off x="1" y="10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45983">
                <a:moveTo>
                  <a:pt x="0" y="0"/>
                </a:moveTo>
                <a:lnTo>
                  <a:pt x="3197713" y="0"/>
                </a:lnTo>
                <a:lnTo>
                  <a:pt x="3259787" y="39795"/>
                </a:lnTo>
                <a:cubicBezTo>
                  <a:pt x="4439462" y="836768"/>
                  <a:pt x="5215066" y="2186425"/>
                  <a:pt x="5215066" y="3717234"/>
                </a:cubicBezTo>
                <a:cubicBezTo>
                  <a:pt x="5215066" y="4788800"/>
                  <a:pt x="4835020" y="5771602"/>
                  <a:pt x="4202364" y="6538204"/>
                </a:cubicBezTo>
                <a:lnTo>
                  <a:pt x="3922635" y="6845983"/>
                </a:lnTo>
                <a:lnTo>
                  <a:pt x="0" y="6845983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79829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F4229-78D3-BDCF-0409-18949C8C4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Erik Erikson theory of psychosocial development (1950):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21FBF-96DD-675C-A117-73A2A1A83C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Psychology and socialization:</a:t>
            </a:r>
          </a:p>
          <a:p>
            <a:pPr marL="0" indent="0">
              <a:buNone/>
            </a:pPr>
            <a:r>
              <a:rPr lang="en-GB" dirty="0"/>
              <a:t>The knowledge of psychology is critical in understanding the means to socialization which is the basis of a social worker (Gaurav,2014).</a:t>
            </a:r>
          </a:p>
          <a:p>
            <a:pPr marL="0" indent="0">
              <a:buNone/>
            </a:pPr>
            <a:r>
              <a:rPr lang="en-GB" dirty="0"/>
              <a:t>The psychological studies enable a social worker to understand the socialization pattern between the heredity and environment.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685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9E7F3-22D0-EC7B-1BC4-854C3EB60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2064" y="589303"/>
            <a:ext cx="9404723" cy="1400530"/>
          </a:xfrm>
        </p:spPr>
        <p:txBody>
          <a:bodyPr/>
          <a:lstStyle/>
          <a:p>
            <a:r>
              <a:rPr lang="en-GB"/>
              <a:t>Psychology and interaction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C1CE9-D277-DA8E-BA21-5AE3681A0A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Psychology enables a social worker to relate with the workers and also to effectively manage and run operations within an organisation (</a:t>
            </a:r>
            <a:r>
              <a:rPr lang="en-GB" err="1"/>
              <a:t>Nyitor</a:t>
            </a:r>
            <a:r>
              <a:rPr lang="en-GB"/>
              <a:t> Shenge,2014)</a:t>
            </a:r>
          </a:p>
          <a:p>
            <a:pPr>
              <a:buClr>
                <a:srgbClr val="8AD0D6"/>
              </a:buClr>
            </a:pPr>
            <a:r>
              <a:rPr lang="en-GB"/>
              <a:t>A social worker depends on psychology to understand the interaction between society, environment and physical stimuli.</a:t>
            </a:r>
          </a:p>
        </p:txBody>
      </p:sp>
    </p:spTree>
    <p:extLst>
      <p:ext uri="{BB962C8B-B14F-4D97-AF65-F5344CB8AC3E}">
        <p14:creationId xmlns:p14="http://schemas.microsoft.com/office/powerpoint/2010/main" val="732675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D72E4-95A7-18FA-057E-4E63DFF16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7951" y="320638"/>
            <a:ext cx="9404723" cy="1400530"/>
          </a:xfrm>
        </p:spPr>
        <p:txBody>
          <a:bodyPr/>
          <a:lstStyle/>
          <a:p>
            <a:r>
              <a:rPr lang="en-GB"/>
              <a:t>Psychology &amp; understanding human behaviour to a social worker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7838E-B63C-CE72-C930-75C04AC9C5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3072" y="2459318"/>
            <a:ext cx="8326781" cy="37484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Group work derives many social psychological elements to be utilized in the practice of strengthening and betterment from psychology.</a:t>
            </a:r>
          </a:p>
          <a:p>
            <a:pPr>
              <a:buClr>
                <a:srgbClr val="8AD0D6"/>
              </a:buClr>
            </a:pPr>
            <a:r>
              <a:rPr lang="en-GB"/>
              <a:t>A social worker understands the social norms that govern a particular community ( Gaurav,2014).</a:t>
            </a:r>
          </a:p>
        </p:txBody>
      </p:sp>
    </p:spTree>
    <p:extLst>
      <p:ext uri="{BB962C8B-B14F-4D97-AF65-F5344CB8AC3E}">
        <p14:creationId xmlns:p14="http://schemas.microsoft.com/office/powerpoint/2010/main" val="809912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14A57-7929-A906-0F6E-D50AFFD27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Psychology &amp; solving social problems: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659FF-1166-0B55-97B2-93AD855AE7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 manager for instance, will apply workplace psychology to establish cordial relationships with the workers.</a:t>
            </a:r>
          </a:p>
          <a:p>
            <a:pPr>
              <a:buClr>
                <a:srgbClr val="8AD0D6"/>
              </a:buClr>
            </a:pPr>
            <a:r>
              <a:rPr lang="en-GB"/>
              <a:t>Psychology helps a social worker to develop critical thinking which is essential in solving challenges.</a:t>
            </a:r>
          </a:p>
        </p:txBody>
      </p:sp>
    </p:spTree>
    <p:extLst>
      <p:ext uri="{BB962C8B-B14F-4D97-AF65-F5344CB8AC3E}">
        <p14:creationId xmlns:p14="http://schemas.microsoft.com/office/powerpoint/2010/main" val="14875771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23B4A-D0BC-F895-FBAA-DA687BA010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00361-0683-7641-D433-D97D5E7482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In conclusion , psychology is crucial in developing  the knowledge of solving problem and challenges in the community while working as a social worker.</a:t>
            </a:r>
          </a:p>
          <a:p>
            <a:pPr>
              <a:buClr>
                <a:srgbClr val="8AD0D6"/>
              </a:buClr>
            </a:pPr>
            <a:r>
              <a:rPr lang="en-GB"/>
              <a:t>The knowledge of psychology is very important because it enables a social worker to understand themselves as well as the surrounding environment.</a:t>
            </a:r>
          </a:p>
        </p:txBody>
      </p:sp>
    </p:spTree>
    <p:extLst>
      <p:ext uri="{BB962C8B-B14F-4D97-AF65-F5344CB8AC3E}">
        <p14:creationId xmlns:p14="http://schemas.microsoft.com/office/powerpoint/2010/main" val="20366442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38D0E-7E8B-E88B-3949-022701088B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A0B79-990E-C8A3-F2E7-7DE07697C5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Gaurav(2014). Social work: Relevance of Psychology in Social Work practice.[online] social work. Available at: https//socialworkbhu.blogspot.com/2014/06/relevance-of-psychology-in-social-work.html.</a:t>
            </a:r>
          </a:p>
          <a:p>
            <a:pPr>
              <a:buClr>
                <a:srgbClr val="8AD0D6"/>
              </a:buClr>
            </a:pPr>
            <a:r>
              <a:rPr lang="en-GB" err="1"/>
              <a:t>Nyitor</a:t>
            </a:r>
            <a:r>
              <a:rPr lang="en-GB"/>
              <a:t> </a:t>
            </a:r>
            <a:r>
              <a:rPr lang="en-GB" err="1"/>
              <a:t>Shenge.P.D</a:t>
            </a:r>
            <a:r>
              <a:rPr lang="en-GB"/>
              <a:t>.(2014). Managerial psychology. A Compendium of psychology.[online] Available at : </a:t>
            </a:r>
            <a:r>
              <a:rPr lang="en-GB">
                <a:hlinkClick r:id="rId2"/>
              </a:rPr>
              <a:t>https://www.academia.edu/42664325/Managerial_Psychology[Accessed</a:t>
            </a:r>
            <a:r>
              <a:rPr lang="en-GB"/>
              <a:t> 21 Jun.2022].</a:t>
            </a:r>
          </a:p>
        </p:txBody>
      </p:sp>
    </p:spTree>
    <p:extLst>
      <p:ext uri="{BB962C8B-B14F-4D97-AF65-F5344CB8AC3E}">
        <p14:creationId xmlns:p14="http://schemas.microsoft.com/office/powerpoint/2010/main" val="30584327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Ion</vt:lpstr>
      <vt:lpstr>Why is psychology important when working as a Social Worker with older adults?</vt:lpstr>
      <vt:lpstr>What is psychology?</vt:lpstr>
      <vt:lpstr>Erik Erikson theory of psychosocial development (1950):</vt:lpstr>
      <vt:lpstr>Psychology and interaction pattern</vt:lpstr>
      <vt:lpstr>Psychology &amp; understanding human behaviour to a social worker</vt:lpstr>
      <vt:lpstr>Psychology &amp; solving social problems:</vt:lpstr>
      <vt:lpstr>Conclusion: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16</cp:revision>
  <dcterms:created xsi:type="dcterms:W3CDTF">2022-06-21T12:26:52Z</dcterms:created>
  <dcterms:modified xsi:type="dcterms:W3CDTF">2022-06-24T08:37:23Z</dcterms:modified>
</cp:coreProperties>
</file>