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10.xml" ContentType="application/vnd.openxmlformats-officedocument.theme+xml"/>
  <Override PartName="/ppt/slideLayouts/slideLayout12.xml" ContentType="application/vnd.openxmlformats-officedocument.presentationml.slideLayout+xml"/>
  <Override PartName="/ppt/theme/theme11.xml" ContentType="application/vnd.openxmlformats-officedocument.theme+xml"/>
  <Override PartName="/ppt/slideLayouts/slideLayout13.xml" ContentType="application/vnd.openxmlformats-officedocument.presentationml.slideLayout+xml"/>
  <Override PartName="/ppt/theme/theme12.xml" ContentType="application/vnd.openxmlformats-officedocument.theme+xml"/>
  <Override PartName="/ppt/slideLayouts/slideLayout14.xml" ContentType="application/vnd.openxmlformats-officedocument.presentationml.slideLayout+xml"/>
  <Override PartName="/ppt/theme/theme13.xml" ContentType="application/vnd.openxmlformats-officedocument.theme+xml"/>
  <Override PartName="/ppt/slideLayouts/slideLayout15.xml" ContentType="application/vnd.openxmlformats-officedocument.presentationml.slideLayout+xml"/>
  <Override PartName="/ppt/theme/theme14.xml" ContentType="application/vnd.openxmlformats-officedocument.theme+xml"/>
  <Override PartName="/ppt/slideLayouts/slideLayout16.xml" ContentType="application/vnd.openxmlformats-officedocument.presentationml.slideLayout+xml"/>
  <Override PartName="/ppt/theme/theme15.xml" ContentType="application/vnd.openxmlformats-officedocument.theme+xml"/>
  <Override PartName="/ppt/slideLayouts/slideLayout17.xml" ContentType="application/vnd.openxmlformats-officedocument.presentationml.slideLayout+xml"/>
  <Override PartName="/ppt/theme/theme16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7.xml" ContentType="application/vnd.openxmlformats-officedocument.theme+xml"/>
  <Override PartName="/ppt/slideLayouts/slideLayout26.xml" ContentType="application/vnd.openxmlformats-officedocument.presentationml.slideLayout+xml"/>
  <Override PartName="/ppt/theme/theme18.xml" ContentType="application/vnd.openxmlformats-officedocument.theme+xml"/>
  <Override PartName="/ppt/slideLayouts/slideLayout27.xml" ContentType="application/vnd.openxmlformats-officedocument.presentationml.slideLayout+xml"/>
  <Override PartName="/ppt/theme/theme19.xml" ContentType="application/vnd.openxmlformats-officedocument.theme+xml"/>
  <Override PartName="/ppt/slideLayouts/slideLayout2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9"/>
  </p:notesMasterIdLst>
  <p:sldIdLst>
    <p:sldId id="308" r:id="rId24"/>
    <p:sldId id="456" r:id="rId25"/>
    <p:sldId id="457" r:id="rId26"/>
    <p:sldId id="458" r:id="rId27"/>
    <p:sldId id="462" r:id="rId28"/>
    <p:sldId id="459" r:id="rId29"/>
    <p:sldId id="460" r:id="rId30"/>
    <p:sldId id="461" r:id="rId31"/>
    <p:sldId id="463" r:id="rId32"/>
    <p:sldId id="464" r:id="rId33"/>
    <p:sldId id="465" r:id="rId34"/>
    <p:sldId id="466" r:id="rId35"/>
    <p:sldId id="467" r:id="rId36"/>
    <p:sldId id="468" r:id="rId37"/>
    <p:sldId id="469" r:id="rId38"/>
    <p:sldId id="470" r:id="rId39"/>
    <p:sldId id="471" r:id="rId40"/>
    <p:sldId id="472" r:id="rId41"/>
    <p:sldId id="474" r:id="rId42"/>
    <p:sldId id="336" r:id="rId43"/>
    <p:sldId id="473" r:id="rId44"/>
    <p:sldId id="475" r:id="rId45"/>
    <p:sldId id="476" r:id="rId46"/>
    <p:sldId id="477" r:id="rId47"/>
    <p:sldId id="478" r:id="rId4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00"/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AF34460-4442-4310-9CEF-8801F1B0A77F}" v="178" dt="2022-10-23T20:02:37.68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11" autoAdjust="0"/>
    <p:restoredTop sz="75802" autoAdjust="0"/>
  </p:normalViewPr>
  <p:slideViewPr>
    <p:cSldViewPr snapToGrid="0">
      <p:cViewPr varScale="1">
        <p:scale>
          <a:sx n="71" d="100"/>
          <a:sy n="71" d="100"/>
        </p:scale>
        <p:origin x="615" y="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presProps" Target="presProps.xml"/><Relationship Id="rId55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8" Type="http://schemas.openxmlformats.org/officeDocument/2006/relationships/slideMaster" Target="slideMasters/slideMaster5.xml"/><Relationship Id="rId51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f69ee4e2-845b-4a1f-89c4-60fce9da139f" providerId="ADAL" clId="{6AF34460-4442-4310-9CEF-8801F1B0A77F}"/>
    <pc:docChg chg="undo custSel addSld delSld modSld sldOrd">
      <pc:chgData name="Kate Piper (IMH)" userId="f69ee4e2-845b-4a1f-89c4-60fce9da139f" providerId="ADAL" clId="{6AF34460-4442-4310-9CEF-8801F1B0A77F}" dt="2022-10-23T20:02:37.683" v="2712" actId="20577"/>
      <pc:docMkLst>
        <pc:docMk/>
      </pc:docMkLst>
      <pc:sldChg chg="del">
        <pc:chgData name="Kate Piper (IMH)" userId="f69ee4e2-845b-4a1f-89c4-60fce9da139f" providerId="ADAL" clId="{6AF34460-4442-4310-9CEF-8801F1B0A77F}" dt="2022-10-23T19:05:31.240" v="1082" actId="47"/>
        <pc:sldMkLst>
          <pc:docMk/>
          <pc:sldMk cId="29129559" sldId="259"/>
        </pc:sldMkLst>
      </pc:sldChg>
      <pc:sldChg chg="del">
        <pc:chgData name="Kate Piper (IMH)" userId="f69ee4e2-845b-4a1f-89c4-60fce9da139f" providerId="ADAL" clId="{6AF34460-4442-4310-9CEF-8801F1B0A77F}" dt="2022-10-23T19:05:31.809" v="1083" actId="47"/>
        <pc:sldMkLst>
          <pc:docMk/>
          <pc:sldMk cId="165439538" sldId="260"/>
        </pc:sldMkLst>
      </pc:sldChg>
      <pc:sldChg chg="del">
        <pc:chgData name="Kate Piper (IMH)" userId="f69ee4e2-845b-4a1f-89c4-60fce9da139f" providerId="ADAL" clId="{6AF34460-4442-4310-9CEF-8801F1B0A77F}" dt="2022-10-23T19:05:32.952" v="1085" actId="47"/>
        <pc:sldMkLst>
          <pc:docMk/>
          <pc:sldMk cId="3527977943" sldId="262"/>
        </pc:sldMkLst>
      </pc:sldChg>
      <pc:sldChg chg="del">
        <pc:chgData name="Kate Piper (IMH)" userId="f69ee4e2-845b-4a1f-89c4-60fce9da139f" providerId="ADAL" clId="{6AF34460-4442-4310-9CEF-8801F1B0A77F}" dt="2022-10-23T19:05:32.318" v="1084" actId="47"/>
        <pc:sldMkLst>
          <pc:docMk/>
          <pc:sldMk cId="103464389" sldId="304"/>
        </pc:sldMkLst>
      </pc:sldChg>
      <pc:sldChg chg="del">
        <pc:chgData name="Kate Piper (IMH)" userId="f69ee4e2-845b-4a1f-89c4-60fce9da139f" providerId="ADAL" clId="{6AF34460-4442-4310-9CEF-8801F1B0A77F}" dt="2022-10-23T19:05:34.269" v="1086" actId="47"/>
        <pc:sldMkLst>
          <pc:docMk/>
          <pc:sldMk cId="368826284" sldId="307"/>
        </pc:sldMkLst>
      </pc:sldChg>
      <pc:sldChg chg="addSp delSp modSp mod modNotesTx">
        <pc:chgData name="Kate Piper (IMH)" userId="f69ee4e2-845b-4a1f-89c4-60fce9da139f" providerId="ADAL" clId="{6AF34460-4442-4310-9CEF-8801F1B0A77F}" dt="2022-10-23T19:03:45.831" v="1069" actId="14100"/>
        <pc:sldMkLst>
          <pc:docMk/>
          <pc:sldMk cId="2728521217" sldId="336"/>
        </pc:sldMkLst>
        <pc:spChg chg="mod">
          <ac:chgData name="Kate Piper (IMH)" userId="f69ee4e2-845b-4a1f-89c4-60fce9da139f" providerId="ADAL" clId="{6AF34460-4442-4310-9CEF-8801F1B0A77F}" dt="2022-10-23T18:50:14.286" v="691" actId="20577"/>
          <ac:spMkLst>
            <pc:docMk/>
            <pc:sldMk cId="2728521217" sldId="336"/>
            <ac:spMk id="2" creationId="{4DD0D45E-37CE-8169-0975-484E3A71A114}"/>
          </ac:spMkLst>
        </pc:spChg>
        <pc:spChg chg="del">
          <ac:chgData name="Kate Piper (IMH)" userId="f69ee4e2-845b-4a1f-89c4-60fce9da139f" providerId="ADAL" clId="{6AF34460-4442-4310-9CEF-8801F1B0A77F}" dt="2022-10-23T18:51:21.273" v="693" actId="478"/>
          <ac:spMkLst>
            <pc:docMk/>
            <pc:sldMk cId="2728521217" sldId="336"/>
            <ac:spMk id="3" creationId="{A2119A6F-0E6D-0BD5-CE29-B25CEC852FF0}"/>
          </ac:spMkLst>
        </pc:spChg>
        <pc:spChg chg="del">
          <ac:chgData name="Kate Piper (IMH)" userId="f69ee4e2-845b-4a1f-89c4-60fce9da139f" providerId="ADAL" clId="{6AF34460-4442-4310-9CEF-8801F1B0A77F}" dt="2022-10-23T18:51:15.635" v="692" actId="478"/>
          <ac:spMkLst>
            <pc:docMk/>
            <pc:sldMk cId="2728521217" sldId="336"/>
            <ac:spMk id="5" creationId="{48F25C59-5F5A-F405-B170-486A358E0CBE}"/>
          </ac:spMkLst>
        </pc:spChg>
        <pc:spChg chg="add del mod">
          <ac:chgData name="Kate Piper (IMH)" userId="f69ee4e2-845b-4a1f-89c4-60fce9da139f" providerId="ADAL" clId="{6AF34460-4442-4310-9CEF-8801F1B0A77F}" dt="2022-10-23T18:51:30.664" v="695"/>
          <ac:spMkLst>
            <pc:docMk/>
            <pc:sldMk cId="2728521217" sldId="336"/>
            <ac:spMk id="6" creationId="{52DA15C5-6DA0-76CB-F43B-049175A9B5C2}"/>
          </ac:spMkLst>
        </pc:spChg>
        <pc:spChg chg="add mod">
          <ac:chgData name="Kate Piper (IMH)" userId="f69ee4e2-845b-4a1f-89c4-60fce9da139f" providerId="ADAL" clId="{6AF34460-4442-4310-9CEF-8801F1B0A77F}" dt="2022-10-23T18:59:38.492" v="955" actId="20577"/>
          <ac:spMkLst>
            <pc:docMk/>
            <pc:sldMk cId="2728521217" sldId="336"/>
            <ac:spMk id="7" creationId="{384C63A8-A8B2-D37B-AE11-557FE69CEEF1}"/>
          </ac:spMkLst>
        </pc:spChg>
        <pc:spChg chg="add del mod">
          <ac:chgData name="Kate Piper (IMH)" userId="f69ee4e2-845b-4a1f-89c4-60fce9da139f" providerId="ADAL" clId="{6AF34460-4442-4310-9CEF-8801F1B0A77F}" dt="2022-10-23T18:54:54.047" v="902" actId="478"/>
          <ac:spMkLst>
            <pc:docMk/>
            <pc:sldMk cId="2728521217" sldId="336"/>
            <ac:spMk id="8" creationId="{A9DB65D4-0BD4-049C-2CA9-C0DAEEE70C0A}"/>
          </ac:spMkLst>
        </pc:spChg>
        <pc:spChg chg="add mod">
          <ac:chgData name="Kate Piper (IMH)" userId="f69ee4e2-845b-4a1f-89c4-60fce9da139f" providerId="ADAL" clId="{6AF34460-4442-4310-9CEF-8801F1B0A77F}" dt="2022-10-23T19:03:45.831" v="1069" actId="14100"/>
          <ac:spMkLst>
            <pc:docMk/>
            <pc:sldMk cId="2728521217" sldId="336"/>
            <ac:spMk id="9" creationId="{A97F7A90-F5F9-E1BC-9C32-C3A2DDEBE89E}"/>
          </ac:spMkLst>
        </pc:spChg>
        <pc:picChg chg="add del mod">
          <ac:chgData name="Kate Piper (IMH)" userId="f69ee4e2-845b-4a1f-89c4-60fce9da139f" providerId="ADAL" clId="{6AF34460-4442-4310-9CEF-8801F1B0A77F}" dt="2022-10-23T18:54:15.386" v="901" actId="478"/>
          <ac:picMkLst>
            <pc:docMk/>
            <pc:sldMk cId="2728521217" sldId="336"/>
            <ac:picMk id="1026" creationId="{EE5CB2CD-5640-4B78-D6D6-493F4EBDD201}"/>
          </ac:picMkLst>
        </pc:picChg>
      </pc:sldChg>
      <pc:sldChg chg="del">
        <pc:chgData name="Kate Piper (IMH)" userId="f69ee4e2-845b-4a1f-89c4-60fce9da139f" providerId="ADAL" clId="{6AF34460-4442-4310-9CEF-8801F1B0A77F}" dt="2022-10-23T19:05:25.729" v="1071" actId="47"/>
        <pc:sldMkLst>
          <pc:docMk/>
          <pc:sldMk cId="3943053610" sldId="442"/>
        </pc:sldMkLst>
      </pc:sldChg>
      <pc:sldChg chg="del">
        <pc:chgData name="Kate Piper (IMH)" userId="f69ee4e2-845b-4a1f-89c4-60fce9da139f" providerId="ADAL" clId="{6AF34460-4442-4310-9CEF-8801F1B0A77F}" dt="2022-10-23T19:05:26.150" v="1072" actId="47"/>
        <pc:sldMkLst>
          <pc:docMk/>
          <pc:sldMk cId="3628904649" sldId="443"/>
        </pc:sldMkLst>
      </pc:sldChg>
      <pc:sldChg chg="del">
        <pc:chgData name="Kate Piper (IMH)" userId="f69ee4e2-845b-4a1f-89c4-60fce9da139f" providerId="ADAL" clId="{6AF34460-4442-4310-9CEF-8801F1B0A77F}" dt="2022-10-23T19:05:26.551" v="1073" actId="47"/>
        <pc:sldMkLst>
          <pc:docMk/>
          <pc:sldMk cId="448792327" sldId="444"/>
        </pc:sldMkLst>
      </pc:sldChg>
      <pc:sldChg chg="del">
        <pc:chgData name="Kate Piper (IMH)" userId="f69ee4e2-845b-4a1f-89c4-60fce9da139f" providerId="ADAL" clId="{6AF34460-4442-4310-9CEF-8801F1B0A77F}" dt="2022-10-23T19:05:26.963" v="1074" actId="47"/>
        <pc:sldMkLst>
          <pc:docMk/>
          <pc:sldMk cId="3548611103" sldId="445"/>
        </pc:sldMkLst>
      </pc:sldChg>
      <pc:sldChg chg="del">
        <pc:chgData name="Kate Piper (IMH)" userId="f69ee4e2-845b-4a1f-89c4-60fce9da139f" providerId="ADAL" clId="{6AF34460-4442-4310-9CEF-8801F1B0A77F}" dt="2022-10-23T19:05:27.447" v="1075" actId="47"/>
        <pc:sldMkLst>
          <pc:docMk/>
          <pc:sldMk cId="1088884669" sldId="446"/>
        </pc:sldMkLst>
      </pc:sldChg>
      <pc:sldChg chg="del">
        <pc:chgData name="Kate Piper (IMH)" userId="f69ee4e2-845b-4a1f-89c4-60fce9da139f" providerId="ADAL" clId="{6AF34460-4442-4310-9CEF-8801F1B0A77F}" dt="2022-10-23T19:05:25.100" v="1070" actId="47"/>
        <pc:sldMkLst>
          <pc:docMk/>
          <pc:sldMk cId="2077283495" sldId="447"/>
        </pc:sldMkLst>
      </pc:sldChg>
      <pc:sldChg chg="del">
        <pc:chgData name="Kate Piper (IMH)" userId="f69ee4e2-845b-4a1f-89c4-60fce9da139f" providerId="ADAL" clId="{6AF34460-4442-4310-9CEF-8801F1B0A77F}" dt="2022-10-23T19:05:28.297" v="1077" actId="47"/>
        <pc:sldMkLst>
          <pc:docMk/>
          <pc:sldMk cId="3807473687" sldId="448"/>
        </pc:sldMkLst>
      </pc:sldChg>
      <pc:sldChg chg="del">
        <pc:chgData name="Kate Piper (IMH)" userId="f69ee4e2-845b-4a1f-89c4-60fce9da139f" providerId="ADAL" clId="{6AF34460-4442-4310-9CEF-8801F1B0A77F}" dt="2022-10-23T19:05:29.553" v="1079" actId="47"/>
        <pc:sldMkLst>
          <pc:docMk/>
          <pc:sldMk cId="3147094743" sldId="449"/>
        </pc:sldMkLst>
      </pc:sldChg>
      <pc:sldChg chg="del">
        <pc:chgData name="Kate Piper (IMH)" userId="f69ee4e2-845b-4a1f-89c4-60fce9da139f" providerId="ADAL" clId="{6AF34460-4442-4310-9CEF-8801F1B0A77F}" dt="2022-10-23T19:05:28.688" v="1078" actId="47"/>
        <pc:sldMkLst>
          <pc:docMk/>
          <pc:sldMk cId="1753226115" sldId="450"/>
        </pc:sldMkLst>
      </pc:sldChg>
      <pc:sldChg chg="del">
        <pc:chgData name="Kate Piper (IMH)" userId="f69ee4e2-845b-4a1f-89c4-60fce9da139f" providerId="ADAL" clId="{6AF34460-4442-4310-9CEF-8801F1B0A77F}" dt="2022-10-23T19:05:27.863" v="1076" actId="47"/>
        <pc:sldMkLst>
          <pc:docMk/>
          <pc:sldMk cId="3243038769" sldId="452"/>
        </pc:sldMkLst>
      </pc:sldChg>
      <pc:sldChg chg="del">
        <pc:chgData name="Kate Piper (IMH)" userId="f69ee4e2-845b-4a1f-89c4-60fce9da139f" providerId="ADAL" clId="{6AF34460-4442-4310-9CEF-8801F1B0A77F}" dt="2022-10-23T19:05:30.576" v="1081" actId="47"/>
        <pc:sldMkLst>
          <pc:docMk/>
          <pc:sldMk cId="2387178980" sldId="454"/>
        </pc:sldMkLst>
      </pc:sldChg>
      <pc:sldChg chg="del">
        <pc:chgData name="Kate Piper (IMH)" userId="f69ee4e2-845b-4a1f-89c4-60fce9da139f" providerId="ADAL" clId="{6AF34460-4442-4310-9CEF-8801F1B0A77F}" dt="2022-10-23T19:05:30.014" v="1080" actId="47"/>
        <pc:sldMkLst>
          <pc:docMk/>
          <pc:sldMk cId="2739236890" sldId="455"/>
        </pc:sldMkLst>
      </pc:sldChg>
      <pc:sldChg chg="delSp modSp new mod ord">
        <pc:chgData name="Kate Piper (IMH)" userId="f69ee4e2-845b-4a1f-89c4-60fce9da139f" providerId="ADAL" clId="{6AF34460-4442-4310-9CEF-8801F1B0A77F}" dt="2022-10-23T18:14:14.632" v="54" actId="20577"/>
        <pc:sldMkLst>
          <pc:docMk/>
          <pc:sldMk cId="3351597158" sldId="456"/>
        </pc:sldMkLst>
        <pc:spChg chg="mod">
          <ac:chgData name="Kate Piper (IMH)" userId="f69ee4e2-845b-4a1f-89c4-60fce9da139f" providerId="ADAL" clId="{6AF34460-4442-4310-9CEF-8801F1B0A77F}" dt="2022-10-23T18:14:14.632" v="54" actId="20577"/>
          <ac:spMkLst>
            <pc:docMk/>
            <pc:sldMk cId="3351597158" sldId="456"/>
            <ac:spMk id="2" creationId="{9F7C5268-2496-74E7-4413-574F0E5C9F97}"/>
          </ac:spMkLst>
        </pc:spChg>
        <pc:spChg chg="del">
          <ac:chgData name="Kate Piper (IMH)" userId="f69ee4e2-845b-4a1f-89c4-60fce9da139f" providerId="ADAL" clId="{6AF34460-4442-4310-9CEF-8801F1B0A77F}" dt="2022-10-23T18:13:36.306" v="3" actId="478"/>
          <ac:spMkLst>
            <pc:docMk/>
            <pc:sldMk cId="3351597158" sldId="456"/>
            <ac:spMk id="3" creationId="{4DB1BAD2-7F88-2A30-7EAD-52FB02C7AF9D}"/>
          </ac:spMkLst>
        </pc:spChg>
      </pc:sldChg>
      <pc:sldChg chg="modSp add mod">
        <pc:chgData name="Kate Piper (IMH)" userId="f69ee4e2-845b-4a1f-89c4-60fce9da139f" providerId="ADAL" clId="{6AF34460-4442-4310-9CEF-8801F1B0A77F}" dt="2022-10-23T18:14:34.592" v="84" actId="20577"/>
        <pc:sldMkLst>
          <pc:docMk/>
          <pc:sldMk cId="929941534" sldId="457"/>
        </pc:sldMkLst>
        <pc:spChg chg="mod">
          <ac:chgData name="Kate Piper (IMH)" userId="f69ee4e2-845b-4a1f-89c4-60fce9da139f" providerId="ADAL" clId="{6AF34460-4442-4310-9CEF-8801F1B0A77F}" dt="2022-10-23T18:14:34.592" v="84" actId="20577"/>
          <ac:spMkLst>
            <pc:docMk/>
            <pc:sldMk cId="929941534" sldId="457"/>
            <ac:spMk id="2" creationId="{9F7C5268-2496-74E7-4413-574F0E5C9F97}"/>
          </ac:spMkLst>
        </pc:spChg>
      </pc:sldChg>
      <pc:sldChg chg="modSp add mod">
        <pc:chgData name="Kate Piper (IMH)" userId="f69ee4e2-845b-4a1f-89c4-60fce9da139f" providerId="ADAL" clId="{6AF34460-4442-4310-9CEF-8801F1B0A77F}" dt="2022-10-23T18:16:17.809" v="140" actId="20577"/>
        <pc:sldMkLst>
          <pc:docMk/>
          <pc:sldMk cId="1628460022" sldId="458"/>
        </pc:sldMkLst>
        <pc:spChg chg="mod">
          <ac:chgData name="Kate Piper (IMH)" userId="f69ee4e2-845b-4a1f-89c4-60fce9da139f" providerId="ADAL" clId="{6AF34460-4442-4310-9CEF-8801F1B0A77F}" dt="2022-10-23T18:16:17.809" v="140" actId="20577"/>
          <ac:spMkLst>
            <pc:docMk/>
            <pc:sldMk cId="1628460022" sldId="458"/>
            <ac:spMk id="2" creationId="{9F7C5268-2496-74E7-4413-574F0E5C9F97}"/>
          </ac:spMkLst>
        </pc:spChg>
      </pc:sldChg>
      <pc:sldChg chg="modSp add mod">
        <pc:chgData name="Kate Piper (IMH)" userId="f69ee4e2-845b-4a1f-89c4-60fce9da139f" providerId="ADAL" clId="{6AF34460-4442-4310-9CEF-8801F1B0A77F}" dt="2022-10-23T18:17:20.140" v="196" actId="20577"/>
        <pc:sldMkLst>
          <pc:docMk/>
          <pc:sldMk cId="2844399905" sldId="459"/>
        </pc:sldMkLst>
        <pc:spChg chg="mod">
          <ac:chgData name="Kate Piper (IMH)" userId="f69ee4e2-845b-4a1f-89c4-60fce9da139f" providerId="ADAL" clId="{6AF34460-4442-4310-9CEF-8801F1B0A77F}" dt="2022-10-23T18:17:20.140" v="196" actId="20577"/>
          <ac:spMkLst>
            <pc:docMk/>
            <pc:sldMk cId="2844399905" sldId="459"/>
            <ac:spMk id="2" creationId="{9F7C5268-2496-74E7-4413-574F0E5C9F97}"/>
          </ac:spMkLst>
        </pc:spChg>
      </pc:sldChg>
      <pc:sldChg chg="modSp add mod">
        <pc:chgData name="Kate Piper (IMH)" userId="f69ee4e2-845b-4a1f-89c4-60fce9da139f" providerId="ADAL" clId="{6AF34460-4442-4310-9CEF-8801F1B0A77F}" dt="2022-10-23T18:18:08.679" v="257" actId="20577"/>
        <pc:sldMkLst>
          <pc:docMk/>
          <pc:sldMk cId="2773731716" sldId="460"/>
        </pc:sldMkLst>
        <pc:spChg chg="mod">
          <ac:chgData name="Kate Piper (IMH)" userId="f69ee4e2-845b-4a1f-89c4-60fce9da139f" providerId="ADAL" clId="{6AF34460-4442-4310-9CEF-8801F1B0A77F}" dt="2022-10-23T18:18:08.679" v="257" actId="20577"/>
          <ac:spMkLst>
            <pc:docMk/>
            <pc:sldMk cId="2773731716" sldId="460"/>
            <ac:spMk id="2" creationId="{9F7C5268-2496-74E7-4413-574F0E5C9F97}"/>
          </ac:spMkLst>
        </pc:spChg>
      </pc:sldChg>
      <pc:sldChg chg="modSp add mod">
        <pc:chgData name="Kate Piper (IMH)" userId="f69ee4e2-845b-4a1f-89c4-60fce9da139f" providerId="ADAL" clId="{6AF34460-4442-4310-9CEF-8801F1B0A77F}" dt="2022-10-23T18:18:55.261" v="279" actId="20577"/>
        <pc:sldMkLst>
          <pc:docMk/>
          <pc:sldMk cId="691839710" sldId="461"/>
        </pc:sldMkLst>
        <pc:spChg chg="mod">
          <ac:chgData name="Kate Piper (IMH)" userId="f69ee4e2-845b-4a1f-89c4-60fce9da139f" providerId="ADAL" clId="{6AF34460-4442-4310-9CEF-8801F1B0A77F}" dt="2022-10-23T18:18:55.261" v="279" actId="20577"/>
          <ac:spMkLst>
            <pc:docMk/>
            <pc:sldMk cId="691839710" sldId="461"/>
            <ac:spMk id="2" creationId="{9F7C5268-2496-74E7-4413-574F0E5C9F97}"/>
          </ac:spMkLst>
        </pc:spChg>
      </pc:sldChg>
      <pc:sldChg chg="modSp add mod">
        <pc:chgData name="Kate Piper (IMH)" userId="f69ee4e2-845b-4a1f-89c4-60fce9da139f" providerId="ADAL" clId="{6AF34460-4442-4310-9CEF-8801F1B0A77F}" dt="2022-10-23T18:16:38.769" v="169" actId="20577"/>
        <pc:sldMkLst>
          <pc:docMk/>
          <pc:sldMk cId="2629365899" sldId="462"/>
        </pc:sldMkLst>
        <pc:spChg chg="mod">
          <ac:chgData name="Kate Piper (IMH)" userId="f69ee4e2-845b-4a1f-89c4-60fce9da139f" providerId="ADAL" clId="{6AF34460-4442-4310-9CEF-8801F1B0A77F}" dt="2022-10-23T18:16:38.769" v="169" actId="20577"/>
          <ac:spMkLst>
            <pc:docMk/>
            <pc:sldMk cId="2629365899" sldId="462"/>
            <ac:spMk id="2" creationId="{9F7C5268-2496-74E7-4413-574F0E5C9F97}"/>
          </ac:spMkLst>
        </pc:spChg>
      </pc:sldChg>
      <pc:sldChg chg="modSp add mod">
        <pc:chgData name="Kate Piper (IMH)" userId="f69ee4e2-845b-4a1f-89c4-60fce9da139f" providerId="ADAL" clId="{6AF34460-4442-4310-9CEF-8801F1B0A77F}" dt="2022-10-23T18:19:18.972" v="311" actId="20577"/>
        <pc:sldMkLst>
          <pc:docMk/>
          <pc:sldMk cId="3082139975" sldId="463"/>
        </pc:sldMkLst>
        <pc:spChg chg="mod">
          <ac:chgData name="Kate Piper (IMH)" userId="f69ee4e2-845b-4a1f-89c4-60fce9da139f" providerId="ADAL" clId="{6AF34460-4442-4310-9CEF-8801F1B0A77F}" dt="2022-10-23T18:19:18.972" v="311" actId="20577"/>
          <ac:spMkLst>
            <pc:docMk/>
            <pc:sldMk cId="3082139975" sldId="463"/>
            <ac:spMk id="2" creationId="{9F7C5268-2496-74E7-4413-574F0E5C9F97}"/>
          </ac:spMkLst>
        </pc:spChg>
      </pc:sldChg>
      <pc:sldChg chg="modSp add mod">
        <pc:chgData name="Kate Piper (IMH)" userId="f69ee4e2-845b-4a1f-89c4-60fce9da139f" providerId="ADAL" clId="{6AF34460-4442-4310-9CEF-8801F1B0A77F}" dt="2022-10-23T18:19:49.981" v="346" actId="20577"/>
        <pc:sldMkLst>
          <pc:docMk/>
          <pc:sldMk cId="1499915557" sldId="464"/>
        </pc:sldMkLst>
        <pc:spChg chg="mod">
          <ac:chgData name="Kate Piper (IMH)" userId="f69ee4e2-845b-4a1f-89c4-60fce9da139f" providerId="ADAL" clId="{6AF34460-4442-4310-9CEF-8801F1B0A77F}" dt="2022-10-23T18:19:49.981" v="346" actId="20577"/>
          <ac:spMkLst>
            <pc:docMk/>
            <pc:sldMk cId="1499915557" sldId="464"/>
            <ac:spMk id="2" creationId="{9F7C5268-2496-74E7-4413-574F0E5C9F97}"/>
          </ac:spMkLst>
        </pc:spChg>
      </pc:sldChg>
      <pc:sldChg chg="modSp add mod">
        <pc:chgData name="Kate Piper (IMH)" userId="f69ee4e2-845b-4a1f-89c4-60fce9da139f" providerId="ADAL" clId="{6AF34460-4442-4310-9CEF-8801F1B0A77F}" dt="2022-10-23T18:20:49.868" v="386" actId="20577"/>
        <pc:sldMkLst>
          <pc:docMk/>
          <pc:sldMk cId="2095424474" sldId="465"/>
        </pc:sldMkLst>
        <pc:spChg chg="mod">
          <ac:chgData name="Kate Piper (IMH)" userId="f69ee4e2-845b-4a1f-89c4-60fce9da139f" providerId="ADAL" clId="{6AF34460-4442-4310-9CEF-8801F1B0A77F}" dt="2022-10-23T18:20:49.868" v="386" actId="20577"/>
          <ac:spMkLst>
            <pc:docMk/>
            <pc:sldMk cId="2095424474" sldId="465"/>
            <ac:spMk id="2" creationId="{9F7C5268-2496-74E7-4413-574F0E5C9F97}"/>
          </ac:spMkLst>
        </pc:spChg>
      </pc:sldChg>
      <pc:sldChg chg="modSp add mod">
        <pc:chgData name="Kate Piper (IMH)" userId="f69ee4e2-845b-4a1f-89c4-60fce9da139f" providerId="ADAL" clId="{6AF34460-4442-4310-9CEF-8801F1B0A77F}" dt="2022-10-23T18:21:29.653" v="445" actId="20577"/>
        <pc:sldMkLst>
          <pc:docMk/>
          <pc:sldMk cId="451389902" sldId="466"/>
        </pc:sldMkLst>
        <pc:spChg chg="mod">
          <ac:chgData name="Kate Piper (IMH)" userId="f69ee4e2-845b-4a1f-89c4-60fce9da139f" providerId="ADAL" clId="{6AF34460-4442-4310-9CEF-8801F1B0A77F}" dt="2022-10-23T18:21:29.653" v="445" actId="20577"/>
          <ac:spMkLst>
            <pc:docMk/>
            <pc:sldMk cId="451389902" sldId="466"/>
            <ac:spMk id="2" creationId="{9F7C5268-2496-74E7-4413-574F0E5C9F97}"/>
          </ac:spMkLst>
        </pc:spChg>
      </pc:sldChg>
      <pc:sldChg chg="modSp add mod">
        <pc:chgData name="Kate Piper (IMH)" userId="f69ee4e2-845b-4a1f-89c4-60fce9da139f" providerId="ADAL" clId="{6AF34460-4442-4310-9CEF-8801F1B0A77F}" dt="2022-10-23T18:21:54.932" v="469" actId="20577"/>
        <pc:sldMkLst>
          <pc:docMk/>
          <pc:sldMk cId="1122753770" sldId="467"/>
        </pc:sldMkLst>
        <pc:spChg chg="mod">
          <ac:chgData name="Kate Piper (IMH)" userId="f69ee4e2-845b-4a1f-89c4-60fce9da139f" providerId="ADAL" clId="{6AF34460-4442-4310-9CEF-8801F1B0A77F}" dt="2022-10-23T18:21:54.932" v="469" actId="20577"/>
          <ac:spMkLst>
            <pc:docMk/>
            <pc:sldMk cId="1122753770" sldId="467"/>
            <ac:spMk id="2" creationId="{9F7C5268-2496-74E7-4413-574F0E5C9F97}"/>
          </ac:spMkLst>
        </pc:spChg>
      </pc:sldChg>
      <pc:sldChg chg="modSp add mod">
        <pc:chgData name="Kate Piper (IMH)" userId="f69ee4e2-845b-4a1f-89c4-60fce9da139f" providerId="ADAL" clId="{6AF34460-4442-4310-9CEF-8801F1B0A77F}" dt="2022-10-23T18:22:46.782" v="532" actId="20577"/>
        <pc:sldMkLst>
          <pc:docMk/>
          <pc:sldMk cId="3575274745" sldId="468"/>
        </pc:sldMkLst>
        <pc:spChg chg="mod">
          <ac:chgData name="Kate Piper (IMH)" userId="f69ee4e2-845b-4a1f-89c4-60fce9da139f" providerId="ADAL" clId="{6AF34460-4442-4310-9CEF-8801F1B0A77F}" dt="2022-10-23T18:22:46.782" v="532" actId="20577"/>
          <ac:spMkLst>
            <pc:docMk/>
            <pc:sldMk cId="3575274745" sldId="468"/>
            <ac:spMk id="2" creationId="{9F7C5268-2496-74E7-4413-574F0E5C9F97}"/>
          </ac:spMkLst>
        </pc:spChg>
      </pc:sldChg>
      <pc:sldChg chg="modSp add mod">
        <pc:chgData name="Kate Piper (IMH)" userId="f69ee4e2-845b-4a1f-89c4-60fce9da139f" providerId="ADAL" clId="{6AF34460-4442-4310-9CEF-8801F1B0A77F}" dt="2022-10-23T18:24:18.847" v="566" actId="20577"/>
        <pc:sldMkLst>
          <pc:docMk/>
          <pc:sldMk cId="790535543" sldId="469"/>
        </pc:sldMkLst>
        <pc:spChg chg="mod">
          <ac:chgData name="Kate Piper (IMH)" userId="f69ee4e2-845b-4a1f-89c4-60fce9da139f" providerId="ADAL" clId="{6AF34460-4442-4310-9CEF-8801F1B0A77F}" dt="2022-10-23T18:24:18.847" v="566" actId="20577"/>
          <ac:spMkLst>
            <pc:docMk/>
            <pc:sldMk cId="790535543" sldId="469"/>
            <ac:spMk id="2" creationId="{9F7C5268-2496-74E7-4413-574F0E5C9F97}"/>
          </ac:spMkLst>
        </pc:spChg>
      </pc:sldChg>
      <pc:sldChg chg="modSp add mod">
        <pc:chgData name="Kate Piper (IMH)" userId="f69ee4e2-845b-4a1f-89c4-60fce9da139f" providerId="ADAL" clId="{6AF34460-4442-4310-9CEF-8801F1B0A77F}" dt="2022-10-23T18:24:49.653" v="612" actId="20577"/>
        <pc:sldMkLst>
          <pc:docMk/>
          <pc:sldMk cId="2670137982" sldId="470"/>
        </pc:sldMkLst>
        <pc:spChg chg="mod">
          <ac:chgData name="Kate Piper (IMH)" userId="f69ee4e2-845b-4a1f-89c4-60fce9da139f" providerId="ADAL" clId="{6AF34460-4442-4310-9CEF-8801F1B0A77F}" dt="2022-10-23T18:24:49.653" v="612" actId="20577"/>
          <ac:spMkLst>
            <pc:docMk/>
            <pc:sldMk cId="2670137982" sldId="470"/>
            <ac:spMk id="2" creationId="{9F7C5268-2496-74E7-4413-574F0E5C9F97}"/>
          </ac:spMkLst>
        </pc:spChg>
      </pc:sldChg>
      <pc:sldChg chg="modSp add mod">
        <pc:chgData name="Kate Piper (IMH)" userId="f69ee4e2-845b-4a1f-89c4-60fce9da139f" providerId="ADAL" clId="{6AF34460-4442-4310-9CEF-8801F1B0A77F}" dt="2022-10-23T18:29:43.236" v="633" actId="20577"/>
        <pc:sldMkLst>
          <pc:docMk/>
          <pc:sldMk cId="1689362283" sldId="471"/>
        </pc:sldMkLst>
        <pc:spChg chg="mod">
          <ac:chgData name="Kate Piper (IMH)" userId="f69ee4e2-845b-4a1f-89c4-60fce9da139f" providerId="ADAL" clId="{6AF34460-4442-4310-9CEF-8801F1B0A77F}" dt="2022-10-23T18:29:43.236" v="633" actId="20577"/>
          <ac:spMkLst>
            <pc:docMk/>
            <pc:sldMk cId="1689362283" sldId="471"/>
            <ac:spMk id="2" creationId="{9F7C5268-2496-74E7-4413-574F0E5C9F97}"/>
          </ac:spMkLst>
        </pc:spChg>
      </pc:sldChg>
      <pc:sldChg chg="modSp add mod">
        <pc:chgData name="Kate Piper (IMH)" userId="f69ee4e2-845b-4a1f-89c4-60fce9da139f" providerId="ADAL" clId="{6AF34460-4442-4310-9CEF-8801F1B0A77F}" dt="2022-10-23T18:37:41.280" v="646" actId="20577"/>
        <pc:sldMkLst>
          <pc:docMk/>
          <pc:sldMk cId="3233184102" sldId="472"/>
        </pc:sldMkLst>
        <pc:spChg chg="mod">
          <ac:chgData name="Kate Piper (IMH)" userId="f69ee4e2-845b-4a1f-89c4-60fce9da139f" providerId="ADAL" clId="{6AF34460-4442-4310-9CEF-8801F1B0A77F}" dt="2022-10-23T18:37:41.280" v="646" actId="20577"/>
          <ac:spMkLst>
            <pc:docMk/>
            <pc:sldMk cId="3233184102" sldId="472"/>
            <ac:spMk id="2" creationId="{9F7C5268-2496-74E7-4413-574F0E5C9F97}"/>
          </ac:spMkLst>
        </pc:spChg>
      </pc:sldChg>
      <pc:sldChg chg="addSp modSp new mod ord">
        <pc:chgData name="Kate Piper (IMH)" userId="f69ee4e2-845b-4a1f-89c4-60fce9da139f" providerId="ADAL" clId="{6AF34460-4442-4310-9CEF-8801F1B0A77F}" dt="2022-10-23T19:28:47.010" v="1774" actId="313"/>
        <pc:sldMkLst>
          <pc:docMk/>
          <pc:sldMk cId="1690343927" sldId="473"/>
        </pc:sldMkLst>
        <pc:spChg chg="mod">
          <ac:chgData name="Kate Piper (IMH)" userId="f69ee4e2-845b-4a1f-89c4-60fce9da139f" providerId="ADAL" clId="{6AF34460-4442-4310-9CEF-8801F1B0A77F}" dt="2022-10-23T19:24:49.409" v="1596" actId="1076"/>
          <ac:spMkLst>
            <pc:docMk/>
            <pc:sldMk cId="1690343927" sldId="473"/>
            <ac:spMk id="2" creationId="{8B5FB538-EDD6-39AD-74C5-AB630A49C7D9}"/>
          </ac:spMkLst>
        </pc:spChg>
        <pc:spChg chg="mod">
          <ac:chgData name="Kate Piper (IMH)" userId="f69ee4e2-845b-4a1f-89c4-60fce9da139f" providerId="ADAL" clId="{6AF34460-4442-4310-9CEF-8801F1B0A77F}" dt="2022-10-23T19:28:47.010" v="1774" actId="313"/>
          <ac:spMkLst>
            <pc:docMk/>
            <pc:sldMk cId="1690343927" sldId="473"/>
            <ac:spMk id="3" creationId="{9676B321-5963-30E0-A0FD-0B456ECBD4F8}"/>
          </ac:spMkLst>
        </pc:spChg>
        <pc:spChg chg="add mod">
          <ac:chgData name="Kate Piper (IMH)" userId="f69ee4e2-845b-4a1f-89c4-60fce9da139f" providerId="ADAL" clId="{6AF34460-4442-4310-9CEF-8801F1B0A77F}" dt="2022-10-23T19:14:19.492" v="1432" actId="1037"/>
          <ac:spMkLst>
            <pc:docMk/>
            <pc:sldMk cId="1690343927" sldId="473"/>
            <ac:spMk id="4" creationId="{365FD63A-F595-BCFF-DA29-EFBCBA165CA2}"/>
          </ac:spMkLst>
        </pc:spChg>
        <pc:spChg chg="add mod">
          <ac:chgData name="Kate Piper (IMH)" userId="f69ee4e2-845b-4a1f-89c4-60fce9da139f" providerId="ADAL" clId="{6AF34460-4442-4310-9CEF-8801F1B0A77F}" dt="2022-10-23T19:28:40.289" v="1773" actId="20577"/>
          <ac:spMkLst>
            <pc:docMk/>
            <pc:sldMk cId="1690343927" sldId="473"/>
            <ac:spMk id="5" creationId="{FEDBEF5E-2939-100A-A7C0-F5FCB97B3281}"/>
          </ac:spMkLst>
        </pc:spChg>
        <pc:spChg chg="add mod">
          <ac:chgData name="Kate Piper (IMH)" userId="f69ee4e2-845b-4a1f-89c4-60fce9da139f" providerId="ADAL" clId="{6AF34460-4442-4310-9CEF-8801F1B0A77F}" dt="2022-10-23T19:26:12.257" v="1624" actId="1076"/>
          <ac:spMkLst>
            <pc:docMk/>
            <pc:sldMk cId="1690343927" sldId="473"/>
            <ac:spMk id="6" creationId="{3DCC8496-6259-B8A3-7402-1A4DEBA2F2BD}"/>
          </ac:spMkLst>
        </pc:spChg>
      </pc:sldChg>
      <pc:sldChg chg="add del">
        <pc:chgData name="Kate Piper (IMH)" userId="f69ee4e2-845b-4a1f-89c4-60fce9da139f" providerId="ADAL" clId="{6AF34460-4442-4310-9CEF-8801F1B0A77F}" dt="2022-10-23T18:47:04.239" v="647" actId="47"/>
        <pc:sldMkLst>
          <pc:docMk/>
          <pc:sldMk cId="3195883610" sldId="473"/>
        </pc:sldMkLst>
      </pc:sldChg>
      <pc:sldChg chg="add">
        <pc:chgData name="Kate Piper (IMH)" userId="f69ee4e2-845b-4a1f-89c4-60fce9da139f" providerId="ADAL" clId="{6AF34460-4442-4310-9CEF-8801F1B0A77F}" dt="2022-10-23T19:23:08.662" v="1593"/>
        <pc:sldMkLst>
          <pc:docMk/>
          <pc:sldMk cId="1805028601" sldId="474"/>
        </pc:sldMkLst>
      </pc:sldChg>
      <pc:sldChg chg="modSp add mod">
        <pc:chgData name="Kate Piper (IMH)" userId="f69ee4e2-845b-4a1f-89c4-60fce9da139f" providerId="ADAL" clId="{6AF34460-4442-4310-9CEF-8801F1B0A77F}" dt="2022-10-23T19:36:41.434" v="2311" actId="20577"/>
        <pc:sldMkLst>
          <pc:docMk/>
          <pc:sldMk cId="4066878907" sldId="475"/>
        </pc:sldMkLst>
        <pc:spChg chg="mod">
          <ac:chgData name="Kate Piper (IMH)" userId="f69ee4e2-845b-4a1f-89c4-60fce9da139f" providerId="ADAL" clId="{6AF34460-4442-4310-9CEF-8801F1B0A77F}" dt="2022-10-23T19:36:08.874" v="2238" actId="20577"/>
          <ac:spMkLst>
            <pc:docMk/>
            <pc:sldMk cId="4066878907" sldId="475"/>
            <ac:spMk id="3" creationId="{9676B321-5963-30E0-A0FD-0B456ECBD4F8}"/>
          </ac:spMkLst>
        </pc:spChg>
        <pc:spChg chg="mod">
          <ac:chgData name="Kate Piper (IMH)" userId="f69ee4e2-845b-4a1f-89c4-60fce9da139f" providerId="ADAL" clId="{6AF34460-4442-4310-9CEF-8801F1B0A77F}" dt="2022-10-23T19:36:41.434" v="2311" actId="20577"/>
          <ac:spMkLst>
            <pc:docMk/>
            <pc:sldMk cId="4066878907" sldId="475"/>
            <ac:spMk id="5" creationId="{FEDBEF5E-2939-100A-A7C0-F5FCB97B3281}"/>
          </ac:spMkLst>
        </pc:spChg>
        <pc:spChg chg="mod">
          <ac:chgData name="Kate Piper (IMH)" userId="f69ee4e2-845b-4a1f-89c4-60fce9da139f" providerId="ADAL" clId="{6AF34460-4442-4310-9CEF-8801F1B0A77F}" dt="2022-10-23T19:29:10.531" v="1783" actId="1076"/>
          <ac:spMkLst>
            <pc:docMk/>
            <pc:sldMk cId="4066878907" sldId="475"/>
            <ac:spMk id="6" creationId="{3DCC8496-6259-B8A3-7402-1A4DEBA2F2BD}"/>
          </ac:spMkLst>
        </pc:spChg>
      </pc:sldChg>
      <pc:sldChg chg="modSp add mod">
        <pc:chgData name="Kate Piper (IMH)" userId="f69ee4e2-845b-4a1f-89c4-60fce9da139f" providerId="ADAL" clId="{6AF34460-4442-4310-9CEF-8801F1B0A77F}" dt="2022-10-23T19:33:08.119" v="2101" actId="20577"/>
        <pc:sldMkLst>
          <pc:docMk/>
          <pc:sldMk cId="3807340989" sldId="476"/>
        </pc:sldMkLst>
        <pc:spChg chg="mod">
          <ac:chgData name="Kate Piper (IMH)" userId="f69ee4e2-845b-4a1f-89c4-60fce9da139f" providerId="ADAL" clId="{6AF34460-4442-4310-9CEF-8801F1B0A77F}" dt="2022-10-23T19:32:28.048" v="2043" actId="20577"/>
          <ac:spMkLst>
            <pc:docMk/>
            <pc:sldMk cId="3807340989" sldId="476"/>
            <ac:spMk id="3" creationId="{9676B321-5963-30E0-A0FD-0B456ECBD4F8}"/>
          </ac:spMkLst>
        </pc:spChg>
        <pc:spChg chg="mod">
          <ac:chgData name="Kate Piper (IMH)" userId="f69ee4e2-845b-4a1f-89c4-60fce9da139f" providerId="ADAL" clId="{6AF34460-4442-4310-9CEF-8801F1B0A77F}" dt="2022-10-23T19:33:08.119" v="2101" actId="20577"/>
          <ac:spMkLst>
            <pc:docMk/>
            <pc:sldMk cId="3807340989" sldId="476"/>
            <ac:spMk id="5" creationId="{FEDBEF5E-2939-100A-A7C0-F5FCB97B3281}"/>
          </ac:spMkLst>
        </pc:spChg>
        <pc:spChg chg="mod">
          <ac:chgData name="Kate Piper (IMH)" userId="f69ee4e2-845b-4a1f-89c4-60fce9da139f" providerId="ADAL" clId="{6AF34460-4442-4310-9CEF-8801F1B0A77F}" dt="2022-10-23T19:30:48.583" v="1930" actId="1076"/>
          <ac:spMkLst>
            <pc:docMk/>
            <pc:sldMk cId="3807340989" sldId="476"/>
            <ac:spMk id="6" creationId="{3DCC8496-6259-B8A3-7402-1A4DEBA2F2BD}"/>
          </ac:spMkLst>
        </pc:spChg>
      </pc:sldChg>
      <pc:sldChg chg="addSp modSp new mod modAnim modNotesTx">
        <pc:chgData name="Kate Piper (IMH)" userId="f69ee4e2-845b-4a1f-89c4-60fce9da139f" providerId="ADAL" clId="{6AF34460-4442-4310-9CEF-8801F1B0A77F}" dt="2022-10-23T19:59:03.689" v="2558"/>
        <pc:sldMkLst>
          <pc:docMk/>
          <pc:sldMk cId="1922021975" sldId="477"/>
        </pc:sldMkLst>
        <pc:spChg chg="mod">
          <ac:chgData name="Kate Piper (IMH)" userId="f69ee4e2-845b-4a1f-89c4-60fce9da139f" providerId="ADAL" clId="{6AF34460-4442-4310-9CEF-8801F1B0A77F}" dt="2022-10-23T19:43:57.313" v="2332" actId="20577"/>
          <ac:spMkLst>
            <pc:docMk/>
            <pc:sldMk cId="1922021975" sldId="477"/>
            <ac:spMk id="2" creationId="{1DD46DC6-13B5-E477-2FC4-C6D729DC8FEF}"/>
          </ac:spMkLst>
        </pc:spChg>
        <pc:spChg chg="mod">
          <ac:chgData name="Kate Piper (IMH)" userId="f69ee4e2-845b-4a1f-89c4-60fce9da139f" providerId="ADAL" clId="{6AF34460-4442-4310-9CEF-8801F1B0A77F}" dt="2022-10-23T19:56:40.121" v="2555" actId="20577"/>
          <ac:spMkLst>
            <pc:docMk/>
            <pc:sldMk cId="1922021975" sldId="477"/>
            <ac:spMk id="3" creationId="{0BEA3944-85E3-AE83-8404-A9CD81061D98}"/>
          </ac:spMkLst>
        </pc:spChg>
        <pc:spChg chg="add mod">
          <ac:chgData name="Kate Piper (IMH)" userId="f69ee4e2-845b-4a1f-89c4-60fce9da139f" providerId="ADAL" clId="{6AF34460-4442-4310-9CEF-8801F1B0A77F}" dt="2022-10-23T19:51:50.344" v="2471" actId="1037"/>
          <ac:spMkLst>
            <pc:docMk/>
            <pc:sldMk cId="1922021975" sldId="477"/>
            <ac:spMk id="4" creationId="{DE3D367F-2C3A-58BD-9309-74BC12FFA22D}"/>
          </ac:spMkLst>
        </pc:spChg>
        <pc:spChg chg="add mod">
          <ac:chgData name="Kate Piper (IMH)" userId="f69ee4e2-845b-4a1f-89c4-60fce9da139f" providerId="ADAL" clId="{6AF34460-4442-4310-9CEF-8801F1B0A77F}" dt="2022-10-23T19:51:50.344" v="2471" actId="1037"/>
          <ac:spMkLst>
            <pc:docMk/>
            <pc:sldMk cId="1922021975" sldId="477"/>
            <ac:spMk id="5" creationId="{EE978935-7BEC-C87D-FA52-3CA2375D2E28}"/>
          </ac:spMkLst>
        </pc:spChg>
        <pc:spChg chg="add mod">
          <ac:chgData name="Kate Piper (IMH)" userId="f69ee4e2-845b-4a1f-89c4-60fce9da139f" providerId="ADAL" clId="{6AF34460-4442-4310-9CEF-8801F1B0A77F}" dt="2022-10-23T19:51:50.344" v="2471" actId="1037"/>
          <ac:spMkLst>
            <pc:docMk/>
            <pc:sldMk cId="1922021975" sldId="477"/>
            <ac:spMk id="6" creationId="{C243EA26-BFAF-BB30-37DB-54B3B90ED427}"/>
          </ac:spMkLst>
        </pc:spChg>
        <pc:spChg chg="add mod">
          <ac:chgData name="Kate Piper (IMH)" userId="f69ee4e2-845b-4a1f-89c4-60fce9da139f" providerId="ADAL" clId="{6AF34460-4442-4310-9CEF-8801F1B0A77F}" dt="2022-10-23T19:51:54.544" v="2472" actId="1076"/>
          <ac:spMkLst>
            <pc:docMk/>
            <pc:sldMk cId="1922021975" sldId="477"/>
            <ac:spMk id="7" creationId="{20F8C9D2-5149-470B-84DB-579B3E9C210D}"/>
          </ac:spMkLst>
        </pc:spChg>
        <pc:spChg chg="add mod">
          <ac:chgData name="Kate Piper (IMH)" userId="f69ee4e2-845b-4a1f-89c4-60fce9da139f" providerId="ADAL" clId="{6AF34460-4442-4310-9CEF-8801F1B0A77F}" dt="2022-10-23T19:52:00.485" v="2473" actId="1076"/>
          <ac:spMkLst>
            <pc:docMk/>
            <pc:sldMk cId="1922021975" sldId="477"/>
            <ac:spMk id="8" creationId="{51499674-82A5-6E48-6785-FDB0B6A7E9F0}"/>
          </ac:spMkLst>
        </pc:spChg>
        <pc:picChg chg="add mod">
          <ac:chgData name="Kate Piper (IMH)" userId="f69ee4e2-845b-4a1f-89c4-60fce9da139f" providerId="ADAL" clId="{6AF34460-4442-4310-9CEF-8801F1B0A77F}" dt="2022-10-23T19:58:58.765" v="2557" actId="1076"/>
          <ac:picMkLst>
            <pc:docMk/>
            <pc:sldMk cId="1922021975" sldId="477"/>
            <ac:picMk id="9" creationId="{2DFC581D-EABF-A3B1-ECBA-04D37ACE2351}"/>
          </ac:picMkLst>
        </pc:picChg>
      </pc:sldChg>
      <pc:sldChg chg="delSp modSp add mod delAnim">
        <pc:chgData name="Kate Piper (IMH)" userId="f69ee4e2-845b-4a1f-89c4-60fce9da139f" providerId="ADAL" clId="{6AF34460-4442-4310-9CEF-8801F1B0A77F}" dt="2022-10-23T20:02:37.683" v="2712" actId="20577"/>
        <pc:sldMkLst>
          <pc:docMk/>
          <pc:sldMk cId="1417567689" sldId="478"/>
        </pc:sldMkLst>
        <pc:spChg chg="mod">
          <ac:chgData name="Kate Piper (IMH)" userId="f69ee4e2-845b-4a1f-89c4-60fce9da139f" providerId="ADAL" clId="{6AF34460-4442-4310-9CEF-8801F1B0A77F}" dt="2022-10-23T20:02:30.797" v="2701" actId="1076"/>
          <ac:spMkLst>
            <pc:docMk/>
            <pc:sldMk cId="1417567689" sldId="478"/>
            <ac:spMk id="2" creationId="{1DD46DC6-13B5-E477-2FC4-C6D729DC8FEF}"/>
          </ac:spMkLst>
        </pc:spChg>
        <pc:spChg chg="mod">
          <ac:chgData name="Kate Piper (IMH)" userId="f69ee4e2-845b-4a1f-89c4-60fce9da139f" providerId="ADAL" clId="{6AF34460-4442-4310-9CEF-8801F1B0A77F}" dt="2022-10-23T20:02:37.683" v="2712" actId="20577"/>
          <ac:spMkLst>
            <pc:docMk/>
            <pc:sldMk cId="1417567689" sldId="478"/>
            <ac:spMk id="3" creationId="{0BEA3944-85E3-AE83-8404-A9CD81061D98}"/>
          </ac:spMkLst>
        </pc:spChg>
        <pc:spChg chg="del mod">
          <ac:chgData name="Kate Piper (IMH)" userId="f69ee4e2-845b-4a1f-89c4-60fce9da139f" providerId="ADAL" clId="{6AF34460-4442-4310-9CEF-8801F1B0A77F}" dt="2022-10-23T20:00:44.037" v="2571" actId="478"/>
          <ac:spMkLst>
            <pc:docMk/>
            <pc:sldMk cId="1417567689" sldId="478"/>
            <ac:spMk id="4" creationId="{DE3D367F-2C3A-58BD-9309-74BC12FFA22D}"/>
          </ac:spMkLst>
        </pc:spChg>
        <pc:spChg chg="del mod">
          <ac:chgData name="Kate Piper (IMH)" userId="f69ee4e2-845b-4a1f-89c4-60fce9da139f" providerId="ADAL" clId="{6AF34460-4442-4310-9CEF-8801F1B0A77F}" dt="2022-10-23T20:00:44.037" v="2571" actId="478"/>
          <ac:spMkLst>
            <pc:docMk/>
            <pc:sldMk cId="1417567689" sldId="478"/>
            <ac:spMk id="5" creationId="{EE978935-7BEC-C87D-FA52-3CA2375D2E28}"/>
          </ac:spMkLst>
        </pc:spChg>
        <pc:spChg chg="del">
          <ac:chgData name="Kate Piper (IMH)" userId="f69ee4e2-845b-4a1f-89c4-60fce9da139f" providerId="ADAL" clId="{6AF34460-4442-4310-9CEF-8801F1B0A77F}" dt="2022-10-23T20:00:45.818" v="2572" actId="478"/>
          <ac:spMkLst>
            <pc:docMk/>
            <pc:sldMk cId="1417567689" sldId="478"/>
            <ac:spMk id="6" creationId="{C243EA26-BFAF-BB30-37DB-54B3B90ED427}"/>
          </ac:spMkLst>
        </pc:spChg>
        <pc:spChg chg="del mod">
          <ac:chgData name="Kate Piper (IMH)" userId="f69ee4e2-845b-4a1f-89c4-60fce9da139f" providerId="ADAL" clId="{6AF34460-4442-4310-9CEF-8801F1B0A77F}" dt="2022-10-23T20:00:44.037" v="2571" actId="478"/>
          <ac:spMkLst>
            <pc:docMk/>
            <pc:sldMk cId="1417567689" sldId="478"/>
            <ac:spMk id="7" creationId="{20F8C9D2-5149-470B-84DB-579B3E9C210D}"/>
          </ac:spMkLst>
        </pc:spChg>
        <pc:spChg chg="del mod">
          <ac:chgData name="Kate Piper (IMH)" userId="f69ee4e2-845b-4a1f-89c4-60fce9da139f" providerId="ADAL" clId="{6AF34460-4442-4310-9CEF-8801F1B0A77F}" dt="2022-10-23T20:00:44.037" v="2571" actId="478"/>
          <ac:spMkLst>
            <pc:docMk/>
            <pc:sldMk cId="1417567689" sldId="478"/>
            <ac:spMk id="8" creationId="{51499674-82A5-6E48-6785-FDB0B6A7E9F0}"/>
          </ac:spMkLst>
        </pc:spChg>
        <pc:picChg chg="del">
          <ac:chgData name="Kate Piper (IMH)" userId="f69ee4e2-845b-4a1f-89c4-60fce9da139f" providerId="ADAL" clId="{6AF34460-4442-4310-9CEF-8801F1B0A77F}" dt="2022-10-23T20:00:30.608" v="2560" actId="478"/>
          <ac:picMkLst>
            <pc:docMk/>
            <pc:sldMk cId="1417567689" sldId="478"/>
            <ac:picMk id="9" creationId="{2DFC581D-EABF-A3B1-ECBA-04D37ACE2351}"/>
          </ac:picMkLst>
        </pc:picChg>
      </pc:sldChg>
      <pc:sldMasterChg chg="delSldLayout">
        <pc:chgData name="Kate Piper (IMH)" userId="f69ee4e2-845b-4a1f-89c4-60fce9da139f" providerId="ADAL" clId="{6AF34460-4442-4310-9CEF-8801F1B0A77F}" dt="2022-10-23T19:05:29.553" v="1079" actId="47"/>
        <pc:sldMasterMkLst>
          <pc:docMk/>
          <pc:sldMasterMk cId="1372220361" sldId="2147483663"/>
        </pc:sldMasterMkLst>
        <pc:sldLayoutChg chg="del">
          <pc:chgData name="Kate Piper (IMH)" userId="f69ee4e2-845b-4a1f-89c4-60fce9da139f" providerId="ADAL" clId="{6AF34460-4442-4310-9CEF-8801F1B0A77F}" dt="2022-10-23T19:05:29.553" v="1079" actId="47"/>
          <pc:sldLayoutMkLst>
            <pc:docMk/>
            <pc:sldMasterMk cId="1372220361" sldId="2147483663"/>
            <pc:sldLayoutMk cId="2396397881" sldId="2147483706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23/10/2022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Stratified – sub populations but making sure every subgroup is included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2376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Sports science students: Fitness tests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73990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Sports science students: Fitness tests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9890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E3006-EAAA-41D8-8301-35C3AD3241CF}" type="datetimeFigureOut">
              <a:rPr lang="en-GB" smtClean="0"/>
              <a:t>23/10/2022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CC41-CDBB-44BC-BECF-A76E589B6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1728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theme" Target="../theme/theme10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0.png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2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3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4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5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7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6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7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0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730829"/>
            <a:ext cx="6031247" cy="3604741"/>
          </a:xfrm>
        </p:spPr>
        <p:txBody>
          <a:bodyPr/>
          <a:lstStyle/>
          <a:p>
            <a:r>
              <a:rPr lang="en-GB"/>
              <a:t>Creativity and Value Creation</a:t>
            </a:r>
          </a:p>
          <a:p>
            <a:r>
              <a:rPr lang="cy-GB"/>
              <a:t>Creadigrwydd a Chreu Gwerth</a:t>
            </a:r>
            <a:endParaRPr lang="en-GB"/>
          </a:p>
          <a:p>
            <a:endParaRPr lang="en-GB"/>
          </a:p>
          <a:p>
            <a:r>
              <a:rPr lang="en-GB"/>
              <a:t>Level / </a:t>
            </a:r>
            <a:r>
              <a:rPr lang="en-GB" err="1"/>
              <a:t>Lefel</a:t>
            </a:r>
            <a:r>
              <a:rPr lang="en-GB"/>
              <a:t>  5</a:t>
            </a:r>
          </a:p>
          <a:p>
            <a:r>
              <a:rPr lang="en-GB"/>
              <a:t>Research Methods / </a:t>
            </a:r>
            <a:r>
              <a:rPr lang="en-GB" err="1"/>
              <a:t>Dulliau</a:t>
            </a:r>
            <a:r>
              <a:rPr lang="en-GB"/>
              <a:t> </a:t>
            </a:r>
            <a:r>
              <a:rPr lang="en-GB" err="1"/>
              <a:t>Ymchwil</a:t>
            </a:r>
            <a:endParaRPr lang="en-GB"/>
          </a:p>
          <a:p>
            <a:endParaRPr lang="en-GB"/>
          </a:p>
          <a:p>
            <a:r>
              <a:rPr lang="en-GB"/>
              <a:t>Kate Piper</a:t>
            </a: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84861-C696-4447-995F-1107575D7FA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145380" y="5711687"/>
            <a:ext cx="4535079" cy="511779"/>
          </a:xfrm>
        </p:spPr>
        <p:txBody>
          <a:bodyPr/>
          <a:lstStyle/>
          <a:p>
            <a:r>
              <a:rPr lang="en-GB"/>
              <a:t>Introduction and Experiences</a:t>
            </a:r>
          </a:p>
        </p:txBody>
      </p:sp>
    </p:spTree>
    <p:extLst>
      <p:ext uri="{BB962C8B-B14F-4D97-AF65-F5344CB8AC3E}">
        <p14:creationId xmlns:p14="http://schemas.microsoft.com/office/powerpoint/2010/main" val="2741221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C5268-2496-74E7-4413-574F0E5C9F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369" y="1767898"/>
            <a:ext cx="11557262" cy="1325563"/>
          </a:xfrm>
        </p:spPr>
        <p:txBody>
          <a:bodyPr/>
          <a:lstStyle/>
          <a:p>
            <a:r>
              <a:rPr lang="en-GB" dirty="0"/>
              <a:t>Focus on testing theories and hypotheses</a:t>
            </a:r>
          </a:p>
        </p:txBody>
      </p:sp>
    </p:spTree>
    <p:extLst>
      <p:ext uri="{BB962C8B-B14F-4D97-AF65-F5344CB8AC3E}">
        <p14:creationId xmlns:p14="http://schemas.microsoft.com/office/powerpoint/2010/main" val="33515971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C5268-2496-74E7-4413-574F0E5C9F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369" y="1767898"/>
            <a:ext cx="11557262" cy="1325563"/>
          </a:xfrm>
        </p:spPr>
        <p:txBody>
          <a:bodyPr/>
          <a:lstStyle/>
          <a:p>
            <a:r>
              <a:rPr lang="en-GB" dirty="0"/>
              <a:t>Mainly expressed in words</a:t>
            </a:r>
          </a:p>
        </p:txBody>
      </p:sp>
    </p:spTree>
    <p:extLst>
      <p:ext uri="{BB962C8B-B14F-4D97-AF65-F5344CB8AC3E}">
        <p14:creationId xmlns:p14="http://schemas.microsoft.com/office/powerpoint/2010/main" val="9299415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C5268-2496-74E7-4413-574F0E5C9F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369" y="1767898"/>
            <a:ext cx="11557262" cy="1325563"/>
          </a:xfrm>
        </p:spPr>
        <p:txBody>
          <a:bodyPr/>
          <a:lstStyle/>
          <a:p>
            <a:r>
              <a:rPr lang="en-GB" dirty="0"/>
              <a:t>Analysed by summarising, categorising and interpreting</a:t>
            </a:r>
          </a:p>
        </p:txBody>
      </p:sp>
    </p:spTree>
    <p:extLst>
      <p:ext uri="{BB962C8B-B14F-4D97-AF65-F5344CB8AC3E}">
        <p14:creationId xmlns:p14="http://schemas.microsoft.com/office/powerpoint/2010/main" val="16284600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C5268-2496-74E7-4413-574F0E5C9F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369" y="1767898"/>
            <a:ext cx="11557262" cy="1325563"/>
          </a:xfrm>
        </p:spPr>
        <p:txBody>
          <a:bodyPr/>
          <a:lstStyle/>
          <a:p>
            <a:r>
              <a:rPr lang="en-GB" dirty="0"/>
              <a:t>Analysed through maths and statistics</a:t>
            </a:r>
          </a:p>
        </p:txBody>
      </p:sp>
    </p:spTree>
    <p:extLst>
      <p:ext uri="{BB962C8B-B14F-4D97-AF65-F5344CB8AC3E}">
        <p14:creationId xmlns:p14="http://schemas.microsoft.com/office/powerpoint/2010/main" val="26293658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C5268-2496-74E7-4413-574F0E5C9F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369" y="1767898"/>
            <a:ext cx="11557262" cy="1325563"/>
          </a:xfrm>
        </p:spPr>
        <p:txBody>
          <a:bodyPr/>
          <a:lstStyle/>
          <a:p>
            <a:r>
              <a:rPr lang="en-GB" dirty="0"/>
              <a:t>Requires many respondents</a:t>
            </a:r>
          </a:p>
        </p:txBody>
      </p:sp>
    </p:spTree>
    <p:extLst>
      <p:ext uri="{BB962C8B-B14F-4D97-AF65-F5344CB8AC3E}">
        <p14:creationId xmlns:p14="http://schemas.microsoft.com/office/powerpoint/2010/main" val="28443999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C5268-2496-74E7-4413-574F0E5C9F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369" y="1767898"/>
            <a:ext cx="11557262" cy="1325563"/>
          </a:xfrm>
        </p:spPr>
        <p:txBody>
          <a:bodyPr/>
          <a:lstStyle/>
          <a:p>
            <a:r>
              <a:rPr lang="en-GB" dirty="0"/>
              <a:t>Key terms: testing, measurement, objectivity, replicability </a:t>
            </a:r>
          </a:p>
        </p:txBody>
      </p:sp>
    </p:spTree>
    <p:extLst>
      <p:ext uri="{BB962C8B-B14F-4D97-AF65-F5344CB8AC3E}">
        <p14:creationId xmlns:p14="http://schemas.microsoft.com/office/powerpoint/2010/main" val="27737317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C5268-2496-74E7-4413-574F0E5C9F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369" y="1767898"/>
            <a:ext cx="11557262" cy="1325563"/>
          </a:xfrm>
        </p:spPr>
        <p:txBody>
          <a:bodyPr/>
          <a:lstStyle/>
          <a:p>
            <a:r>
              <a:rPr lang="en-GB" dirty="0"/>
              <a:t>Experiments</a:t>
            </a:r>
          </a:p>
        </p:txBody>
      </p:sp>
    </p:spTree>
    <p:extLst>
      <p:ext uri="{BB962C8B-B14F-4D97-AF65-F5344CB8AC3E}">
        <p14:creationId xmlns:p14="http://schemas.microsoft.com/office/powerpoint/2010/main" val="6918397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C5268-2496-74E7-4413-574F0E5C9F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369" y="1767898"/>
            <a:ext cx="11557262" cy="1325563"/>
          </a:xfrm>
        </p:spPr>
        <p:txBody>
          <a:bodyPr/>
          <a:lstStyle/>
          <a:p>
            <a:r>
              <a:rPr lang="en-GB" dirty="0"/>
              <a:t>Interviews open-ended questions</a:t>
            </a:r>
          </a:p>
        </p:txBody>
      </p:sp>
    </p:spTree>
    <p:extLst>
      <p:ext uri="{BB962C8B-B14F-4D97-AF65-F5344CB8AC3E}">
        <p14:creationId xmlns:p14="http://schemas.microsoft.com/office/powerpoint/2010/main" val="30821399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C5268-2496-74E7-4413-574F0E5C9F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369" y="1767898"/>
            <a:ext cx="11557262" cy="1325563"/>
          </a:xfrm>
        </p:spPr>
        <p:txBody>
          <a:bodyPr/>
          <a:lstStyle/>
          <a:p>
            <a:r>
              <a:rPr lang="en-GB" dirty="0"/>
              <a:t>Surveys with closed ended questions</a:t>
            </a:r>
          </a:p>
        </p:txBody>
      </p:sp>
    </p:spTree>
    <p:extLst>
      <p:ext uri="{BB962C8B-B14F-4D97-AF65-F5344CB8AC3E}">
        <p14:creationId xmlns:p14="http://schemas.microsoft.com/office/powerpoint/2010/main" val="14999155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C5268-2496-74E7-4413-574F0E5C9F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369" y="1767898"/>
            <a:ext cx="11557262" cy="1325563"/>
          </a:xfrm>
        </p:spPr>
        <p:txBody>
          <a:bodyPr/>
          <a:lstStyle/>
          <a:p>
            <a:r>
              <a:rPr lang="en-GB" dirty="0"/>
              <a:t>Observations described in numbers</a:t>
            </a:r>
          </a:p>
        </p:txBody>
      </p:sp>
    </p:spTree>
    <p:extLst>
      <p:ext uri="{BB962C8B-B14F-4D97-AF65-F5344CB8AC3E}">
        <p14:creationId xmlns:p14="http://schemas.microsoft.com/office/powerpoint/2010/main" val="20954244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C5268-2496-74E7-4413-574F0E5C9F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369" y="1767898"/>
            <a:ext cx="11557262" cy="1325563"/>
          </a:xfrm>
        </p:spPr>
        <p:txBody>
          <a:bodyPr/>
          <a:lstStyle/>
          <a:p>
            <a:r>
              <a:rPr lang="en-GB" dirty="0"/>
              <a:t>Literature reviews that explore concepts and theories</a:t>
            </a:r>
          </a:p>
        </p:txBody>
      </p:sp>
    </p:spTree>
    <p:extLst>
      <p:ext uri="{BB962C8B-B14F-4D97-AF65-F5344CB8AC3E}">
        <p14:creationId xmlns:p14="http://schemas.microsoft.com/office/powerpoint/2010/main" val="4513899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C5268-2496-74E7-4413-574F0E5C9F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369" y="1767898"/>
            <a:ext cx="11557262" cy="1325563"/>
          </a:xfrm>
        </p:spPr>
        <p:txBody>
          <a:bodyPr/>
          <a:lstStyle/>
          <a:p>
            <a:r>
              <a:rPr lang="en-GB" dirty="0"/>
              <a:t>Requires few respondents</a:t>
            </a:r>
          </a:p>
        </p:txBody>
      </p:sp>
    </p:spTree>
    <p:extLst>
      <p:ext uri="{BB962C8B-B14F-4D97-AF65-F5344CB8AC3E}">
        <p14:creationId xmlns:p14="http://schemas.microsoft.com/office/powerpoint/2010/main" val="11227537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C5268-2496-74E7-4413-574F0E5C9F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369" y="1767898"/>
            <a:ext cx="11557262" cy="1325563"/>
          </a:xfrm>
        </p:spPr>
        <p:txBody>
          <a:bodyPr/>
          <a:lstStyle/>
          <a:p>
            <a:r>
              <a:rPr lang="en-GB" dirty="0"/>
              <a:t>Key terms: understanding, context, complexity, subjectivity</a:t>
            </a:r>
          </a:p>
        </p:txBody>
      </p:sp>
    </p:spTree>
    <p:extLst>
      <p:ext uri="{BB962C8B-B14F-4D97-AF65-F5344CB8AC3E}">
        <p14:creationId xmlns:p14="http://schemas.microsoft.com/office/powerpoint/2010/main" val="35752747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C5268-2496-74E7-4413-574F0E5C9F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369" y="1767898"/>
            <a:ext cx="11557262" cy="1325563"/>
          </a:xfrm>
        </p:spPr>
        <p:txBody>
          <a:bodyPr/>
          <a:lstStyle/>
          <a:p>
            <a:r>
              <a:rPr lang="en-GB" dirty="0"/>
              <a:t>Closed (multiple choice) questions</a:t>
            </a:r>
          </a:p>
        </p:txBody>
      </p:sp>
    </p:spTree>
    <p:extLst>
      <p:ext uri="{BB962C8B-B14F-4D97-AF65-F5344CB8AC3E}">
        <p14:creationId xmlns:p14="http://schemas.microsoft.com/office/powerpoint/2010/main" val="7905355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C5268-2496-74E7-4413-574F0E5C9F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369" y="1767898"/>
            <a:ext cx="11557262" cy="1325563"/>
          </a:xfrm>
        </p:spPr>
        <p:txBody>
          <a:bodyPr/>
          <a:lstStyle/>
          <a:p>
            <a:r>
              <a:rPr lang="en-GB" dirty="0"/>
              <a:t>Mainly expressed in numbers, graphs and tables</a:t>
            </a:r>
          </a:p>
        </p:txBody>
      </p:sp>
    </p:spTree>
    <p:extLst>
      <p:ext uri="{BB962C8B-B14F-4D97-AF65-F5344CB8AC3E}">
        <p14:creationId xmlns:p14="http://schemas.microsoft.com/office/powerpoint/2010/main" val="26701379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C5268-2496-74E7-4413-574F0E5C9F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369" y="1767898"/>
            <a:ext cx="11557262" cy="1325563"/>
          </a:xfrm>
        </p:spPr>
        <p:txBody>
          <a:bodyPr/>
          <a:lstStyle/>
          <a:p>
            <a:r>
              <a:rPr lang="en-GB" dirty="0"/>
              <a:t>Open ended questions</a:t>
            </a:r>
          </a:p>
        </p:txBody>
      </p:sp>
    </p:spTree>
    <p:extLst>
      <p:ext uri="{BB962C8B-B14F-4D97-AF65-F5344CB8AC3E}">
        <p14:creationId xmlns:p14="http://schemas.microsoft.com/office/powerpoint/2010/main" val="16893622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C5268-2496-74E7-4413-574F0E5C9F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369" y="1767898"/>
            <a:ext cx="11557262" cy="1325563"/>
          </a:xfrm>
        </p:spPr>
        <p:txBody>
          <a:bodyPr/>
          <a:lstStyle/>
          <a:p>
            <a:r>
              <a:rPr lang="en-GB" dirty="0"/>
              <a:t>Focus groups</a:t>
            </a:r>
          </a:p>
        </p:txBody>
      </p:sp>
    </p:spTree>
    <p:extLst>
      <p:ext uri="{BB962C8B-B14F-4D97-AF65-F5344CB8AC3E}">
        <p14:creationId xmlns:p14="http://schemas.microsoft.com/office/powerpoint/2010/main" val="32331841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5FB538-EDD6-39AD-74C5-AB630A49C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58402"/>
            <a:ext cx="4775924" cy="1325563"/>
          </a:xfrm>
        </p:spPr>
        <p:txBody>
          <a:bodyPr/>
          <a:lstStyle/>
          <a:p>
            <a:r>
              <a:rPr lang="en-GB" dirty="0"/>
              <a:t>Quantitative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76B321-5963-30E0-A0FD-0B456ECBD4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11" y="1818902"/>
            <a:ext cx="4775924" cy="3575934"/>
          </a:xfrm>
        </p:spPr>
        <p:txBody>
          <a:bodyPr/>
          <a:lstStyle/>
          <a:p>
            <a:r>
              <a:rPr lang="en-GB" dirty="0"/>
              <a:t>Numerical</a:t>
            </a:r>
          </a:p>
          <a:p>
            <a:r>
              <a:rPr lang="en-GB" dirty="0"/>
              <a:t>Specific variables studied</a:t>
            </a:r>
          </a:p>
          <a:p>
            <a:r>
              <a:rPr lang="en-GB" dirty="0"/>
              <a:t>Quantities, Scales and Trends</a:t>
            </a:r>
          </a:p>
          <a:p>
            <a:r>
              <a:rPr lang="en-GB" dirty="0"/>
              <a:t>To look at cause and effect</a:t>
            </a:r>
          </a:p>
          <a:p>
            <a:r>
              <a:rPr lang="en-GB" dirty="0"/>
              <a:t>Make predictions</a:t>
            </a:r>
          </a:p>
          <a:p>
            <a:r>
              <a:rPr lang="en-GB" dirty="0"/>
              <a:t>Test Hypothesis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65FD63A-F595-BCFF-DA29-EFBCBA165CA2}"/>
              </a:ext>
            </a:extLst>
          </p:cNvPr>
          <p:cNvSpPr txBox="1">
            <a:spLocks/>
          </p:cNvSpPr>
          <p:nvPr/>
        </p:nvSpPr>
        <p:spPr>
          <a:xfrm>
            <a:off x="6618195" y="389774"/>
            <a:ext cx="477592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Quantitative</a:t>
            </a: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EDBEF5E-2939-100A-A7C0-F5FCB97B3281}"/>
              </a:ext>
            </a:extLst>
          </p:cNvPr>
          <p:cNvSpPr txBox="1">
            <a:spLocks/>
          </p:cNvSpPr>
          <p:nvPr/>
        </p:nvSpPr>
        <p:spPr>
          <a:xfrm>
            <a:off x="6178924" y="1850274"/>
            <a:ext cx="555363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Words</a:t>
            </a:r>
          </a:p>
          <a:p>
            <a:r>
              <a:rPr lang="en-GB" dirty="0"/>
              <a:t>Study of the whole phenomenon</a:t>
            </a:r>
          </a:p>
          <a:p>
            <a:r>
              <a:rPr lang="en-GB" dirty="0"/>
              <a:t>Qualities behaviours complexities</a:t>
            </a:r>
          </a:p>
          <a:p>
            <a:r>
              <a:rPr lang="en-GB" dirty="0"/>
              <a:t>To understand and interpret social interactions</a:t>
            </a:r>
          </a:p>
        </p:txBody>
      </p:sp>
    </p:spTree>
    <p:extLst>
      <p:ext uri="{BB962C8B-B14F-4D97-AF65-F5344CB8AC3E}">
        <p14:creationId xmlns:p14="http://schemas.microsoft.com/office/powerpoint/2010/main" val="18050286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0D45E-37CE-8169-0975-484E3A71A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2504" y="365125"/>
            <a:ext cx="10937562" cy="732897"/>
          </a:xfrm>
        </p:spPr>
        <p:txBody>
          <a:bodyPr/>
          <a:lstStyle/>
          <a:p>
            <a:r>
              <a:rPr lang="en-GB" dirty="0"/>
              <a:t>Quantitative and Quantitative Sampling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84C63A8-A8B2-D37B-AE11-557FE69CEEF1}"/>
              </a:ext>
            </a:extLst>
          </p:cNvPr>
          <p:cNvSpPr txBox="1"/>
          <p:nvPr/>
        </p:nvSpPr>
        <p:spPr>
          <a:xfrm>
            <a:off x="1076177" y="1758462"/>
            <a:ext cx="7322235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Probability/ Non probability Sampling</a:t>
            </a:r>
          </a:p>
          <a:p>
            <a:endParaRPr lang="en-GB" sz="2800" dirty="0"/>
          </a:p>
          <a:p>
            <a:pPr marL="285750" indent="-285750">
              <a:buFontTx/>
              <a:buChar char="-"/>
            </a:pPr>
            <a:r>
              <a:rPr lang="en-GB" sz="2800" dirty="0"/>
              <a:t>Random Sampling</a:t>
            </a:r>
          </a:p>
          <a:p>
            <a:pPr marL="285750" indent="-285750">
              <a:buFontTx/>
              <a:buChar char="-"/>
            </a:pPr>
            <a:r>
              <a:rPr lang="en-GB" sz="2800" dirty="0"/>
              <a:t>Stratified sampling</a:t>
            </a:r>
          </a:p>
          <a:p>
            <a:pPr marL="285750" indent="-285750">
              <a:buFontTx/>
              <a:buChar char="-"/>
            </a:pPr>
            <a:r>
              <a:rPr lang="en-GB" sz="2800" dirty="0"/>
              <a:t>Convenience sampling</a:t>
            </a:r>
          </a:p>
          <a:p>
            <a:pPr marL="285750" indent="-285750">
              <a:buFontTx/>
              <a:buChar char="-"/>
            </a:pPr>
            <a:r>
              <a:rPr lang="en-GB" sz="2800" dirty="0"/>
              <a:t>Purposive sampling</a:t>
            </a:r>
          </a:p>
          <a:p>
            <a:pPr marL="285750" indent="-285750">
              <a:buFontTx/>
              <a:buChar char="-"/>
            </a:pPr>
            <a:r>
              <a:rPr lang="en-GB" sz="2800" dirty="0"/>
              <a:t>Snowball sampling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97F7A90-F5F9-E1BC-9C32-C3A2DDEBE89E}"/>
              </a:ext>
            </a:extLst>
          </p:cNvPr>
          <p:cNvSpPr txBox="1"/>
          <p:nvPr/>
        </p:nvSpPr>
        <p:spPr>
          <a:xfrm>
            <a:off x="7955280" y="4185138"/>
            <a:ext cx="35731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Why few vs many (Qual vs Quant)? </a:t>
            </a:r>
          </a:p>
        </p:txBody>
      </p:sp>
    </p:spTree>
    <p:extLst>
      <p:ext uri="{BB962C8B-B14F-4D97-AF65-F5344CB8AC3E}">
        <p14:creationId xmlns:p14="http://schemas.microsoft.com/office/powerpoint/2010/main" val="27285212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5FB538-EDD6-39AD-74C5-AB630A49C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89774"/>
            <a:ext cx="4775924" cy="1325563"/>
          </a:xfrm>
        </p:spPr>
        <p:txBody>
          <a:bodyPr/>
          <a:lstStyle/>
          <a:p>
            <a:r>
              <a:rPr lang="en-GB" dirty="0"/>
              <a:t>Quantitative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76B321-5963-30E0-A0FD-0B456ECBD4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11" y="1818902"/>
            <a:ext cx="4775924" cy="3575934"/>
          </a:xfrm>
        </p:spPr>
        <p:txBody>
          <a:bodyPr/>
          <a:lstStyle/>
          <a:p>
            <a:r>
              <a:rPr lang="en-GB" dirty="0"/>
              <a:t>Ideally: Far away from interference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65FD63A-F595-BCFF-DA29-EFBCBA165CA2}"/>
              </a:ext>
            </a:extLst>
          </p:cNvPr>
          <p:cNvSpPr txBox="1">
            <a:spLocks/>
          </p:cNvSpPr>
          <p:nvPr/>
        </p:nvSpPr>
        <p:spPr>
          <a:xfrm>
            <a:off x="6618195" y="389774"/>
            <a:ext cx="477592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Quantitative</a:t>
            </a: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EDBEF5E-2939-100A-A7C0-F5FCB97B3281}"/>
              </a:ext>
            </a:extLst>
          </p:cNvPr>
          <p:cNvSpPr txBox="1">
            <a:spLocks/>
          </p:cNvSpPr>
          <p:nvPr/>
        </p:nvSpPr>
        <p:spPr>
          <a:xfrm>
            <a:off x="6178924" y="1850274"/>
            <a:ext cx="555363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Their knowledge and expertise drive the research collection</a:t>
            </a:r>
          </a:p>
          <a:p>
            <a:endParaRPr lang="en-GB" dirty="0"/>
          </a:p>
          <a:p>
            <a:r>
              <a:rPr lang="en-GB" dirty="0"/>
              <a:t>Within the data collection process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3DCC8496-6259-B8A3-7402-1A4DEBA2F2BD}"/>
              </a:ext>
            </a:extLst>
          </p:cNvPr>
          <p:cNvSpPr txBox="1">
            <a:spLocks/>
          </p:cNvSpPr>
          <p:nvPr/>
        </p:nvSpPr>
        <p:spPr>
          <a:xfrm>
            <a:off x="3283336" y="-138304"/>
            <a:ext cx="514795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Role of the researcher</a:t>
            </a:r>
          </a:p>
        </p:txBody>
      </p:sp>
    </p:spTree>
    <p:extLst>
      <p:ext uri="{BB962C8B-B14F-4D97-AF65-F5344CB8AC3E}">
        <p14:creationId xmlns:p14="http://schemas.microsoft.com/office/powerpoint/2010/main" val="16903439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5FB538-EDD6-39AD-74C5-AB630A49C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89774"/>
            <a:ext cx="4775924" cy="1325563"/>
          </a:xfrm>
        </p:spPr>
        <p:txBody>
          <a:bodyPr/>
          <a:lstStyle/>
          <a:p>
            <a:r>
              <a:rPr lang="en-GB" dirty="0"/>
              <a:t>Quantitative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76B321-5963-30E0-A0FD-0B456ECBD4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11" y="1818902"/>
            <a:ext cx="4775924" cy="3575934"/>
          </a:xfrm>
        </p:spPr>
        <p:txBody>
          <a:bodyPr/>
          <a:lstStyle/>
          <a:p>
            <a:r>
              <a:rPr lang="en-GB" dirty="0"/>
              <a:t>Interpret results:</a:t>
            </a:r>
          </a:p>
          <a:p>
            <a:pPr lvl="1"/>
            <a:r>
              <a:rPr lang="en-GB" dirty="0"/>
              <a:t>Describe measure</a:t>
            </a:r>
          </a:p>
          <a:p>
            <a:pPr lvl="1"/>
            <a:r>
              <a:rPr lang="en-GB" dirty="0"/>
              <a:t>Statistical tables and charts</a:t>
            </a:r>
          </a:p>
          <a:p>
            <a:pPr lvl="1"/>
            <a:r>
              <a:rPr lang="en-GB" dirty="0"/>
              <a:t>Everything is known before conclusions can be drawn</a:t>
            </a:r>
          </a:p>
          <a:p>
            <a:r>
              <a:rPr lang="en-GB" dirty="0"/>
              <a:t>Generalisable findings, that can be applied to other populations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65FD63A-F595-BCFF-DA29-EFBCBA165CA2}"/>
              </a:ext>
            </a:extLst>
          </p:cNvPr>
          <p:cNvSpPr txBox="1">
            <a:spLocks/>
          </p:cNvSpPr>
          <p:nvPr/>
        </p:nvSpPr>
        <p:spPr>
          <a:xfrm>
            <a:off x="6618195" y="389774"/>
            <a:ext cx="477592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Quantitative</a:t>
            </a: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EDBEF5E-2939-100A-A7C0-F5FCB97B3281}"/>
              </a:ext>
            </a:extLst>
          </p:cNvPr>
          <p:cNvSpPr txBox="1">
            <a:spLocks/>
          </p:cNvSpPr>
          <p:nvPr/>
        </p:nvSpPr>
        <p:spPr>
          <a:xfrm>
            <a:off x="6178924" y="1850274"/>
            <a:ext cx="555363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Interpret results:</a:t>
            </a:r>
          </a:p>
          <a:p>
            <a:pPr lvl="1"/>
            <a:r>
              <a:rPr lang="en-GB" dirty="0"/>
              <a:t>Explore, explain, understand narrative</a:t>
            </a:r>
          </a:p>
          <a:p>
            <a:r>
              <a:rPr lang="en-GB" dirty="0"/>
              <a:t>Particular/ Specialised findings that is less generalisable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3DCC8496-6259-B8A3-7402-1A4DEBA2F2BD}"/>
              </a:ext>
            </a:extLst>
          </p:cNvPr>
          <p:cNvSpPr txBox="1">
            <a:spLocks/>
          </p:cNvSpPr>
          <p:nvPr/>
        </p:nvSpPr>
        <p:spPr>
          <a:xfrm>
            <a:off x="4184289" y="-205539"/>
            <a:ext cx="514795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Results</a:t>
            </a:r>
          </a:p>
        </p:txBody>
      </p:sp>
    </p:spTree>
    <p:extLst>
      <p:ext uri="{BB962C8B-B14F-4D97-AF65-F5344CB8AC3E}">
        <p14:creationId xmlns:p14="http://schemas.microsoft.com/office/powerpoint/2010/main" val="406687890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5FB538-EDD6-39AD-74C5-AB630A49C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89774"/>
            <a:ext cx="4775924" cy="1325563"/>
          </a:xfrm>
        </p:spPr>
        <p:txBody>
          <a:bodyPr/>
          <a:lstStyle/>
          <a:p>
            <a:r>
              <a:rPr lang="en-GB" dirty="0"/>
              <a:t>Quantitative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76B321-5963-30E0-A0FD-0B456ECBD4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11" y="1818902"/>
            <a:ext cx="4775924" cy="3575934"/>
          </a:xfrm>
        </p:spPr>
        <p:txBody>
          <a:bodyPr/>
          <a:lstStyle/>
          <a:p>
            <a:r>
              <a:rPr lang="en-GB" dirty="0"/>
              <a:t>Statistical report with correlations, comparisons of means statistical significance of findings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65FD63A-F595-BCFF-DA29-EFBCBA165CA2}"/>
              </a:ext>
            </a:extLst>
          </p:cNvPr>
          <p:cNvSpPr txBox="1">
            <a:spLocks/>
          </p:cNvSpPr>
          <p:nvPr/>
        </p:nvSpPr>
        <p:spPr>
          <a:xfrm>
            <a:off x="6618195" y="389774"/>
            <a:ext cx="477592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Quantitative</a:t>
            </a: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EDBEF5E-2939-100A-A7C0-F5FCB97B3281}"/>
              </a:ext>
            </a:extLst>
          </p:cNvPr>
          <p:cNvSpPr txBox="1">
            <a:spLocks/>
          </p:cNvSpPr>
          <p:nvPr/>
        </p:nvSpPr>
        <p:spPr>
          <a:xfrm>
            <a:off x="6178924" y="1850274"/>
            <a:ext cx="555363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Narrative</a:t>
            </a:r>
          </a:p>
          <a:p>
            <a:r>
              <a:rPr lang="en-GB" dirty="0"/>
              <a:t>Direct quotes from research participants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3DCC8496-6259-B8A3-7402-1A4DEBA2F2BD}"/>
              </a:ext>
            </a:extLst>
          </p:cNvPr>
          <p:cNvSpPr txBox="1">
            <a:spLocks/>
          </p:cNvSpPr>
          <p:nvPr/>
        </p:nvSpPr>
        <p:spPr>
          <a:xfrm>
            <a:off x="3807782" y="-205539"/>
            <a:ext cx="514795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Final Report</a:t>
            </a:r>
          </a:p>
        </p:txBody>
      </p:sp>
    </p:spTree>
    <p:extLst>
      <p:ext uri="{BB962C8B-B14F-4D97-AF65-F5344CB8AC3E}">
        <p14:creationId xmlns:p14="http://schemas.microsoft.com/office/powerpoint/2010/main" val="380734098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D46DC6-13B5-E477-2FC4-C6D729DC8F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Quantitative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EA3944-85E3-AE83-8404-A9CD81061D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11" y="1825625"/>
            <a:ext cx="4802818" cy="3575934"/>
          </a:xfrm>
        </p:spPr>
        <p:txBody>
          <a:bodyPr/>
          <a:lstStyle/>
          <a:p>
            <a:r>
              <a:rPr lang="en-GB" dirty="0"/>
              <a:t>Surveys and Questionnaires </a:t>
            </a:r>
          </a:p>
          <a:p>
            <a:r>
              <a:rPr lang="en-GB" dirty="0"/>
              <a:t>Demographics</a:t>
            </a:r>
          </a:p>
          <a:p>
            <a:r>
              <a:rPr lang="en-GB" dirty="0"/>
              <a:t>Research (Reliable Valid)</a:t>
            </a:r>
          </a:p>
          <a:p>
            <a:r>
              <a:rPr lang="en-GB" dirty="0"/>
              <a:t>Measurements (SES)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E3D367F-2C3A-58BD-9309-74BC12FFA22D}"/>
              </a:ext>
            </a:extLst>
          </p:cNvPr>
          <p:cNvSpPr/>
          <p:nvPr/>
        </p:nvSpPr>
        <p:spPr>
          <a:xfrm>
            <a:off x="5089697" y="1748118"/>
            <a:ext cx="1990165" cy="71941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E978935-7BEC-C87D-FA52-3CA2375D2E28}"/>
              </a:ext>
            </a:extLst>
          </p:cNvPr>
          <p:cNvSpPr/>
          <p:nvPr/>
        </p:nvSpPr>
        <p:spPr>
          <a:xfrm>
            <a:off x="5089697" y="2613212"/>
            <a:ext cx="1990165" cy="71941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243EA26-BFAF-BB30-37DB-54B3B90ED427}"/>
              </a:ext>
            </a:extLst>
          </p:cNvPr>
          <p:cNvSpPr/>
          <p:nvPr/>
        </p:nvSpPr>
        <p:spPr>
          <a:xfrm>
            <a:off x="5089697" y="3478306"/>
            <a:ext cx="1990165" cy="71941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0F8C9D2-5149-470B-84DB-579B3E9C210D}"/>
              </a:ext>
            </a:extLst>
          </p:cNvPr>
          <p:cNvSpPr/>
          <p:nvPr/>
        </p:nvSpPr>
        <p:spPr>
          <a:xfrm>
            <a:off x="7902350" y="1748117"/>
            <a:ext cx="1990165" cy="71941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499674-82A5-6E48-6785-FDB0B6A7E9F0}"/>
              </a:ext>
            </a:extLst>
          </p:cNvPr>
          <p:cNvSpPr/>
          <p:nvPr/>
        </p:nvSpPr>
        <p:spPr>
          <a:xfrm>
            <a:off x="10009094" y="1748117"/>
            <a:ext cx="1990165" cy="71941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DFC581D-EABF-A3B1-ECBA-04D37ACE23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9102" y="576543"/>
            <a:ext cx="8406938" cy="5803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2021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D46DC6-13B5-E477-2FC4-C6D729DC8F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130878"/>
            <a:ext cx="11557262" cy="1325563"/>
          </a:xfrm>
        </p:spPr>
        <p:txBody>
          <a:bodyPr/>
          <a:lstStyle/>
          <a:p>
            <a:r>
              <a:rPr lang="en-GB" dirty="0"/>
              <a:t>Qualitative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EA3944-85E3-AE83-8404-A9CD81061D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11" y="1311088"/>
            <a:ext cx="5528960" cy="4090471"/>
          </a:xfrm>
        </p:spPr>
        <p:txBody>
          <a:bodyPr>
            <a:normAutofit/>
          </a:bodyPr>
          <a:lstStyle/>
          <a:p>
            <a:r>
              <a:rPr lang="en-GB" dirty="0"/>
              <a:t>Open ended responses in Qs</a:t>
            </a:r>
          </a:p>
          <a:p>
            <a:r>
              <a:rPr lang="en-GB" dirty="0"/>
              <a:t>Interviews</a:t>
            </a:r>
          </a:p>
          <a:p>
            <a:r>
              <a:rPr lang="en-GB" dirty="0"/>
              <a:t>Observations</a:t>
            </a:r>
          </a:p>
          <a:p>
            <a:r>
              <a:rPr lang="en-GB" dirty="0"/>
              <a:t>Focus groups</a:t>
            </a:r>
          </a:p>
          <a:p>
            <a:endParaRPr lang="en-GB" dirty="0"/>
          </a:p>
          <a:p>
            <a:r>
              <a:rPr lang="en-GB" dirty="0"/>
              <a:t>Fieldnotes</a:t>
            </a:r>
          </a:p>
          <a:p>
            <a:r>
              <a:rPr lang="en-GB" dirty="0"/>
              <a:t>Reflections</a:t>
            </a:r>
          </a:p>
          <a:p>
            <a:r>
              <a:rPr lang="en-GB" dirty="0"/>
              <a:t>Literature</a:t>
            </a:r>
            <a:r>
              <a:rPr lang="en-GB"/>
              <a:t>/Document </a:t>
            </a:r>
            <a:r>
              <a:rPr lang="en-GB" dirty="0"/>
              <a:t>review</a:t>
            </a:r>
          </a:p>
        </p:txBody>
      </p:sp>
    </p:spTree>
    <p:extLst>
      <p:ext uri="{BB962C8B-B14F-4D97-AF65-F5344CB8AC3E}">
        <p14:creationId xmlns:p14="http://schemas.microsoft.com/office/powerpoint/2010/main" val="141756768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7EF19F696A98440A924379150D22D5E" ma:contentTypeVersion="13" ma:contentTypeDescription="Create a new document." ma:contentTypeScope="" ma:versionID="1354f8f1dbb75041268488f46a6e3292">
  <xsd:schema xmlns:xsd="http://www.w3.org/2001/XMLSchema" xmlns:xs="http://www.w3.org/2001/XMLSchema" xmlns:p="http://schemas.microsoft.com/office/2006/metadata/properties" xmlns:ns3="1e817316-4aca-4b9e-ace6-40706940dca6" xmlns:ns4="616eabd9-892f-425c-aaec-cee6893c8e0e" targetNamespace="http://schemas.microsoft.com/office/2006/metadata/properties" ma:root="true" ma:fieldsID="d4bc3b2c0a8cdcf08ada045ae4e10f70" ns3:_="" ns4:_="">
    <xsd:import namespace="1e817316-4aca-4b9e-ace6-40706940dca6"/>
    <xsd:import namespace="616eabd9-892f-425c-aaec-cee6893c8e0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817316-4aca-4b9e-ace6-40706940dca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Location" ma:index="14" nillable="true" ma:displayName="Location" ma:internalName="MediaServiceLocatio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6eabd9-892f-425c-aaec-cee6893c8e0e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openxmlformats.org/package/2006/metadata/core-properties"/>
    <ds:schemaRef ds:uri="http://purl.org/dc/dcmitype/"/>
    <ds:schemaRef ds:uri="http://www.w3.org/XML/1998/namespace"/>
    <ds:schemaRef ds:uri="http://purl.org/dc/elements/1.1/"/>
    <ds:schemaRef ds:uri="http://schemas.microsoft.com/office/2006/documentManagement/types"/>
    <ds:schemaRef ds:uri="616eabd9-892f-425c-aaec-cee6893c8e0e"/>
    <ds:schemaRef ds:uri="http://schemas.microsoft.com/office/infopath/2007/PartnerControls"/>
    <ds:schemaRef ds:uri="1e817316-4aca-4b9e-ace6-40706940dca6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EBDE8A6B-CDE1-4572-8D77-55354A07E792}">
  <ds:schemaRefs>
    <ds:schemaRef ds:uri="1e817316-4aca-4b9e-ace6-40706940dca6"/>
    <ds:schemaRef ds:uri="616eabd9-892f-425c-aaec-cee6893c8e0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325</Words>
  <Application>Microsoft Office PowerPoint</Application>
  <PresentationFormat>Widescreen</PresentationFormat>
  <Paragraphs>90</Paragraphs>
  <Slides>25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25</vt:i4>
      </vt:variant>
    </vt:vector>
  </HeadingPairs>
  <TitlesOfParts>
    <vt:vector size="48" baseType="lpstr"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Focus on testing theories and hypotheses</vt:lpstr>
      <vt:lpstr>Mainly expressed in words</vt:lpstr>
      <vt:lpstr>Analysed by summarising, categorising and interpreting</vt:lpstr>
      <vt:lpstr>Analysed through maths and statistics</vt:lpstr>
      <vt:lpstr>Requires many respondents</vt:lpstr>
      <vt:lpstr>Key terms: testing, measurement, objectivity, replicability </vt:lpstr>
      <vt:lpstr>Experiments</vt:lpstr>
      <vt:lpstr>Interviews open-ended questions</vt:lpstr>
      <vt:lpstr>Surveys with closed ended questions</vt:lpstr>
      <vt:lpstr>Observations described in numbers</vt:lpstr>
      <vt:lpstr>Literature reviews that explore concepts and theories</vt:lpstr>
      <vt:lpstr>Requires few respondents</vt:lpstr>
      <vt:lpstr>Key terms: understanding, context, complexity, subjectivity</vt:lpstr>
      <vt:lpstr>Closed (multiple choice) questions</vt:lpstr>
      <vt:lpstr>Mainly expressed in numbers, graphs and tables</vt:lpstr>
      <vt:lpstr>Open ended questions</vt:lpstr>
      <vt:lpstr>Focus groups</vt:lpstr>
      <vt:lpstr>Quantitative</vt:lpstr>
      <vt:lpstr>Quantitative and Quantitative Sampling</vt:lpstr>
      <vt:lpstr>Quantitative</vt:lpstr>
      <vt:lpstr>Quantitative</vt:lpstr>
      <vt:lpstr>Quantitative</vt:lpstr>
      <vt:lpstr>Quantitative Methods</vt:lpstr>
      <vt:lpstr>Qualitative Methods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Kate Piper (IMH)</cp:lastModifiedBy>
  <cp:revision>189</cp:revision>
  <dcterms:created xsi:type="dcterms:W3CDTF">2021-03-09T15:35:42Z</dcterms:created>
  <dcterms:modified xsi:type="dcterms:W3CDTF">2022-10-23T20:02:37Z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0x01010027EF19F696A98440A924379150D22D5E</vt:lpwstr>
  </property>
</Properties>
</file>