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7AA0-FB7F-221B-5534-09F800BA6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DA1382-52EA-E9C4-1F1F-9AAE10D1D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C4DD8-BDBB-4C18-A07C-4D3B094AB0ED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08B581-F8E4-178F-08F9-A9FB9F5701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A9CDB8-5277-90EB-B7AD-6061F6FD5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BB9B16-8815-4C68-AE8F-542D03D1F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657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A23B86-3962-29A8-EA3F-1AAC9B7C6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E95CA2-71D2-92B1-80EF-D416215314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D3561-FC32-9D8F-CF2F-ED17A67144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1C4DD8-BDBB-4C18-A07C-4D3B094AB0ED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9478C0-D357-B490-5506-C998A158BA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4F41EA-B49D-B538-9D86-6064EEEF3B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BB9B16-8815-4C68-AE8F-542D03D1F5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743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6168AA-D04A-B475-5B1C-C5B7DAD53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093DEE-F583-D480-2D88-8BA2401443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22984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7AAD459-1F7B-D5ED-404A-4DF3F5C84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6EB7B6-08F4-2E6C-43F0-DBBDEF8D2C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218037"/>
      </p:ext>
    </p:extLst>
  </p:cSld>
  <p:clrMapOvr>
    <a:masterClrMapping/>
  </p:clrMapOvr>
  <p:transition spd="slow">
    <p:split orient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11ECEE1-6FED-3B7C-D72F-0EE939393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D6B658-5B30-A786-7227-10BB2FFC51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032691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DC4F64D-E6B4-E880-172B-51F2A7BA8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3671CF-C968-8312-112D-C3A279DEF0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303628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56EABC-DE9C-369E-E2CB-46AA2BD04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1B4AA2-CE67-2C8F-F1EC-7D8E7E67F98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46094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0EDA7EB-2ADC-B24F-1B68-8DF47BB9E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8E13EF-7CF1-B83C-B74A-8E24C008B4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782545"/>
      </p:ext>
    </p:extLst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9F7CB8-F50B-1AF1-C4F7-160301FC8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770F7C-ABBD-CE77-3DEF-A066C159580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6065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30DF5F0-37EC-558F-94BB-8364BF665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C396D0-4CC6-20C1-EA6B-0CB64F7705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444182"/>
      </p:ext>
    </p:extLst>
  </p:cSld>
  <p:clrMapOvr>
    <a:masterClrMapping/>
  </p:clrMapOvr>
  <p:transition spd="slow">
    <p:split orient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AA0E431-1589-4F00-8469-7112B3CC0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618750-D707-E675-4BAC-A85A0A05B76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456455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E4B6027-0EBB-2B83-CDF7-528B816CE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E02E51-5313-B0E0-315F-563C6CED93A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274166"/>
      </p:ext>
    </p:extLst>
  </p:cSld>
  <p:clrMapOvr>
    <a:masterClrMapping/>
  </p:clrMapOvr>
  <p:transition spd="slow">
    <p:circl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 Floarea</dc:creator>
  <cp:lastModifiedBy>Marian Floarea</cp:lastModifiedBy>
  <cp:revision>1</cp:revision>
  <dcterms:created xsi:type="dcterms:W3CDTF">2025-11-29T21:24:54Z</dcterms:created>
  <dcterms:modified xsi:type="dcterms:W3CDTF">2025-11-29T21:24:54Z</dcterms:modified>
</cp:coreProperties>
</file>