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5" r:id="rId2"/>
    <p:sldId id="257" r:id="rId3"/>
    <p:sldId id="266" r:id="rId4"/>
    <p:sldId id="258" r:id="rId5"/>
    <p:sldId id="260" r:id="rId6"/>
    <p:sldId id="262" r:id="rId7"/>
    <p:sldId id="263" r:id="rId8"/>
    <p:sldId id="26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7"/>
  </p:normalViewPr>
  <p:slideViewPr>
    <p:cSldViewPr snapToGrid="0">
      <p:cViewPr varScale="1">
        <p:scale>
          <a:sx n="96" d="100"/>
          <a:sy n="96" d="100"/>
        </p:scale>
        <p:origin x="68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DB57711-0655-4792-B78B-F3D286ED93AD}" type="doc">
      <dgm:prSet loTypeId="urn:microsoft.com/office/officeart/2005/8/layout/process5" loCatId="process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B1737BB5-6B0B-46F3-8BFA-4836E36C88D1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1845</a:t>
          </a:r>
        </a:p>
        <a:p>
          <a:r>
            <a:rPr lang="en-GB" sz="1400" b="0" i="0" dirty="0">
              <a:latin typeface="Arial" panose="020B0604020202020204" pitchFamily="34" charset="0"/>
              <a:cs typeface="Arial" panose="020B0604020202020204" pitchFamily="34" charset="0"/>
            </a:rPr>
            <a:t>Lunacy Act - </a:t>
          </a:r>
          <a:r>
            <a:rPr lang="en-GB" sz="1400" b="0" i="0" u="none" dirty="0">
              <a:latin typeface="Arial" panose="020B0604020202020204" pitchFamily="34" charset="0"/>
              <a:cs typeface="Arial" panose="020B0604020202020204" pitchFamily="34" charset="0"/>
            </a:rPr>
            <a:t>State involvement begins with the establishment of asylums.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F0D229F-08D6-4366-8DE9-EBBDF88BAFD6}" type="parTrans" cxnId="{F8A7FCB5-E149-44C8-B8C6-4F4A569DF255}">
      <dgm:prSet/>
      <dgm:spPr/>
      <dgm:t>
        <a:bodyPr/>
        <a:lstStyle/>
        <a:p>
          <a:endParaRPr lang="en-US"/>
        </a:p>
      </dgm:t>
    </dgm:pt>
    <dgm:pt modelId="{4DF5592E-A8D9-44EC-B620-36F2FA482888}" type="sibTrans" cxnId="{F8A7FCB5-E149-44C8-B8C6-4F4A569DF255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9A593131-523D-4D19-8572-756C416BD281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1959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Mental Health Act - the start of deinstitutionalization, shifting focus to community-based care.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74D0513-4182-489B-981F-6C1C2822FB70}" type="parTrans" cxnId="{242F882F-9C1E-46CC-8986-5AD208AD18B4}">
      <dgm:prSet/>
      <dgm:spPr/>
      <dgm:t>
        <a:bodyPr/>
        <a:lstStyle/>
        <a:p>
          <a:endParaRPr lang="en-US"/>
        </a:p>
      </dgm:t>
    </dgm:pt>
    <dgm:pt modelId="{FEB77EB0-23B7-483F-AD9A-C9E7A3020645}" type="sibTrans" cxnId="{242F882F-9C1E-46CC-8986-5AD208AD18B4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24E601C1-46D5-41BC-ACC6-63F5317D89E9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1983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Mental Health Act - </a:t>
          </a:r>
          <a:r>
            <a:rPr lang="en-GB" sz="1200" b="0" i="0" u="none" dirty="0">
              <a:latin typeface="Arial" panose="020B0604020202020204" pitchFamily="34" charset="0"/>
              <a:cs typeface="Arial" panose="020B0604020202020204" pitchFamily="34" charset="0"/>
            </a:rPr>
            <a:t>Updates to patient rights.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97AFE70-FCA3-4CB0-8B06-EBCFC751CA91}" type="parTrans" cxnId="{26B786FD-4F96-4344-A835-CC3B00C6908C}">
      <dgm:prSet/>
      <dgm:spPr/>
      <dgm:t>
        <a:bodyPr/>
        <a:lstStyle/>
        <a:p>
          <a:endParaRPr lang="en-US"/>
        </a:p>
      </dgm:t>
    </dgm:pt>
    <dgm:pt modelId="{B006E6D3-207A-45CD-98D4-D6511C4A5C24}" type="sibTrans" cxnId="{26B786FD-4F96-4344-A835-CC3B00C6908C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0FAA39EF-962B-4B39-91F8-B723D88570DC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1991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Care Programme Approach (CPA) - structured care planning and case management.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2222D6-0C39-479A-92D0-2AE83D51A51C}" type="parTrans" cxnId="{9EEE168E-10D2-4836-84BA-FB446F2439E8}">
      <dgm:prSet/>
      <dgm:spPr/>
      <dgm:t>
        <a:bodyPr/>
        <a:lstStyle/>
        <a:p>
          <a:endParaRPr lang="en-US"/>
        </a:p>
      </dgm:t>
    </dgm:pt>
    <dgm:pt modelId="{EA095558-EA0F-4812-ABB0-A129E618E485}" type="sibTrans" cxnId="{9EEE168E-10D2-4836-84BA-FB446F2439E8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5C97AE12-CDF5-4CF5-A4E9-4F33034250F3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1999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National Service Framework for Mental Health - Standards for mental health care delivery.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D7B2482-393B-4390-9334-A806BBB727D2}" type="parTrans" cxnId="{A95BD061-FC8D-4E8B-94EA-8E04BC8B9D17}">
      <dgm:prSet/>
      <dgm:spPr/>
      <dgm:t>
        <a:bodyPr/>
        <a:lstStyle/>
        <a:p>
          <a:endParaRPr lang="en-US"/>
        </a:p>
      </dgm:t>
    </dgm:pt>
    <dgm:pt modelId="{02977ED5-5DC2-44A6-8822-D7B6F4C367A4}" type="sibTrans" cxnId="{A95BD061-FC8D-4E8B-94EA-8E04BC8B9D17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C065A37E-3E59-4F72-A5D7-0F2819EE5760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2007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Mental Health Act Amendments - Improved patient rights and safeguards.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B39641-1289-44C5-8718-94CC99EB33F8}" type="parTrans" cxnId="{C85560E8-E6DA-4CBC-AE05-0517D63C2902}">
      <dgm:prSet/>
      <dgm:spPr/>
      <dgm:t>
        <a:bodyPr/>
        <a:lstStyle/>
        <a:p>
          <a:endParaRPr lang="en-US"/>
        </a:p>
      </dgm:t>
    </dgm:pt>
    <dgm:pt modelId="{7D20D9CE-FD47-44A6-B2C3-275BB81C6ED8}" type="sibTrans" cxnId="{C85560E8-E6DA-4CBC-AE05-0517D63C2902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F3E7C59B-1C3B-4408-9035-15BDD5F8FD1D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2011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“No Health Without Mental Health” - Government strategy emphasizing mental health parity with physical health.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EB97BC-2287-4F93-A170-364EF7C29179}" type="parTrans" cxnId="{7E34366D-7E7E-4FB7-8238-48FDD9B24A9D}">
      <dgm:prSet/>
      <dgm:spPr/>
      <dgm:t>
        <a:bodyPr/>
        <a:lstStyle/>
        <a:p>
          <a:endParaRPr lang="en-US"/>
        </a:p>
      </dgm:t>
    </dgm:pt>
    <dgm:pt modelId="{6C5CC634-BAE4-4B9A-AD1D-58B66B697F4D}" type="sibTrans" cxnId="{7E34366D-7E7E-4FB7-8238-48FDD9B24A9D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77D2F6A2-C030-4DA2-AB4A-302DCC58B20F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2014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Crisis Care Agreement to improve emergency response to mental health crises.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D5E2E7-14C8-4D3F-A524-A0030A8C0FB7}" type="parTrans" cxnId="{BA6D58D3-1084-43F9-9EB9-E393B47EBB81}">
      <dgm:prSet/>
      <dgm:spPr/>
      <dgm:t>
        <a:bodyPr/>
        <a:lstStyle/>
        <a:p>
          <a:endParaRPr lang="en-US"/>
        </a:p>
      </dgm:t>
    </dgm:pt>
    <dgm:pt modelId="{F98EF7E3-A601-4D9A-B8E5-BBD01CD76E9B}" type="sibTrans" cxnId="{BA6D58D3-1084-43F9-9EB9-E393B47EBB81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9B2A54C9-6EC5-4361-BF1C-756604D80419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2016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“Five Year Forward View for Mental Health” - Strategy for improving mental health services by 2021.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1BD368-A8EE-4912-B288-3976CD793385}" type="parTrans" cxnId="{0DA82534-6E0C-45FB-AE85-E465A5FF651F}">
      <dgm:prSet/>
      <dgm:spPr/>
      <dgm:t>
        <a:bodyPr/>
        <a:lstStyle/>
        <a:p>
          <a:endParaRPr lang="en-US"/>
        </a:p>
      </dgm:t>
    </dgm:pt>
    <dgm:pt modelId="{90248013-B923-4FA9-AD23-6CCB03C92A15}" type="sibTrans" cxnId="{0DA82534-6E0C-45FB-AE85-E465A5FF65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1A62D323-6738-4409-997A-C7ACD4A5B78C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2019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NHS Long Term Plan - Expanding and improving mental health services across the UK.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F1CAFC-DE38-4009-BC14-65C44A0B5C00}" type="parTrans" cxnId="{F49711E8-863D-469D-8949-D81987CAC28A}">
      <dgm:prSet/>
      <dgm:spPr/>
      <dgm:t>
        <a:bodyPr/>
        <a:lstStyle/>
        <a:p>
          <a:endParaRPr lang="en-US"/>
        </a:p>
      </dgm:t>
    </dgm:pt>
    <dgm:pt modelId="{078659A6-AA22-426B-8DFA-0DEC6F8114AE}" type="sibTrans" cxnId="{F49711E8-863D-469D-8949-D81987CAC28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endParaRPr lang="en-US"/>
        </a:p>
      </dgm:t>
    </dgm:pt>
    <dgm:pt modelId="{5503EF52-B4A3-468A-9515-C90129AD57E8}">
      <dgm:prSet custT="1"/>
      <dgm:spPr>
        <a:solidFill>
          <a:schemeClr val="accent4"/>
        </a:solidFill>
      </dgm:spPr>
      <dgm:t>
        <a:bodyPr/>
        <a:lstStyle/>
        <a:p>
          <a:r>
            <a:rPr lang="en-GB" sz="2000" b="1" i="0" dirty="0">
              <a:latin typeface="Arial" panose="020B0604020202020204" pitchFamily="34" charset="0"/>
              <a:cs typeface="Arial" panose="020B0604020202020204" pitchFamily="34" charset="0"/>
            </a:rPr>
            <a:t>2024</a:t>
          </a:r>
        </a:p>
        <a:p>
          <a:r>
            <a:rPr lang="en-GB" sz="1200" b="0" i="0" dirty="0">
              <a:latin typeface="Arial" panose="020B0604020202020204" pitchFamily="34" charset="0"/>
              <a:cs typeface="Arial" panose="020B0604020202020204" pitchFamily="34" charset="0"/>
            </a:rPr>
            <a:t>Continued development and integration of mental health services with a focus on accessibility.</a:t>
          </a:r>
          <a:endParaRPr lang="en-US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A441C0-82B2-4B4E-B463-DE641A1EA4B2}" type="parTrans" cxnId="{AD2D6BD7-A858-4010-9420-BE68489BA66C}">
      <dgm:prSet/>
      <dgm:spPr/>
      <dgm:t>
        <a:bodyPr/>
        <a:lstStyle/>
        <a:p>
          <a:endParaRPr lang="en-US"/>
        </a:p>
      </dgm:t>
    </dgm:pt>
    <dgm:pt modelId="{BD845A84-15C0-4A15-B556-4623E405787C}" type="sibTrans" cxnId="{AD2D6BD7-A858-4010-9420-BE68489BA66C}">
      <dgm:prSet/>
      <dgm:spPr/>
      <dgm:t>
        <a:bodyPr/>
        <a:lstStyle/>
        <a:p>
          <a:endParaRPr lang="en-US"/>
        </a:p>
      </dgm:t>
    </dgm:pt>
    <dgm:pt modelId="{8CEC0879-2F2E-8642-8768-5402922F5B2A}" type="pres">
      <dgm:prSet presAssocID="{CDB57711-0655-4792-B78B-F3D286ED93AD}" presName="diagram" presStyleCnt="0">
        <dgm:presLayoutVars>
          <dgm:dir/>
          <dgm:resizeHandles val="exact"/>
        </dgm:presLayoutVars>
      </dgm:prSet>
      <dgm:spPr/>
    </dgm:pt>
    <dgm:pt modelId="{CB3D54DD-38A6-544D-A4D7-7FCF5B989520}" type="pres">
      <dgm:prSet presAssocID="{B1737BB5-6B0B-46F3-8BFA-4836E36C88D1}" presName="node" presStyleLbl="node1" presStyleIdx="0" presStyleCnt="11">
        <dgm:presLayoutVars>
          <dgm:bulletEnabled val="1"/>
        </dgm:presLayoutVars>
      </dgm:prSet>
      <dgm:spPr/>
    </dgm:pt>
    <dgm:pt modelId="{2B13760B-99D3-0C45-89D7-96322508E52F}" type="pres">
      <dgm:prSet presAssocID="{4DF5592E-A8D9-44EC-B620-36F2FA482888}" presName="sibTrans" presStyleLbl="sibTrans2D1" presStyleIdx="0" presStyleCnt="10" custScaleX="134798"/>
      <dgm:spPr/>
    </dgm:pt>
    <dgm:pt modelId="{2B95D43A-7236-9F4B-B0A4-C19AC02DFB9F}" type="pres">
      <dgm:prSet presAssocID="{4DF5592E-A8D9-44EC-B620-36F2FA482888}" presName="connectorText" presStyleLbl="sibTrans2D1" presStyleIdx="0" presStyleCnt="10"/>
      <dgm:spPr/>
    </dgm:pt>
    <dgm:pt modelId="{F13A8BAA-D847-4B45-952B-C71700836ED5}" type="pres">
      <dgm:prSet presAssocID="{9A593131-523D-4D19-8572-756C416BD281}" presName="node" presStyleLbl="node1" presStyleIdx="1" presStyleCnt="11">
        <dgm:presLayoutVars>
          <dgm:bulletEnabled val="1"/>
        </dgm:presLayoutVars>
      </dgm:prSet>
      <dgm:spPr/>
    </dgm:pt>
    <dgm:pt modelId="{A7EBAAF7-3040-4A45-9E39-298860BCDDF4}" type="pres">
      <dgm:prSet presAssocID="{FEB77EB0-23B7-483F-AD9A-C9E7A3020645}" presName="sibTrans" presStyleLbl="sibTrans2D1" presStyleIdx="1" presStyleCnt="10" custScaleX="134798"/>
      <dgm:spPr/>
    </dgm:pt>
    <dgm:pt modelId="{C5798F12-3D02-D649-9835-84F2B02E883B}" type="pres">
      <dgm:prSet presAssocID="{FEB77EB0-23B7-483F-AD9A-C9E7A3020645}" presName="connectorText" presStyleLbl="sibTrans2D1" presStyleIdx="1" presStyleCnt="10"/>
      <dgm:spPr/>
    </dgm:pt>
    <dgm:pt modelId="{B20A0066-5090-FA46-A01F-5E2FBCACD379}" type="pres">
      <dgm:prSet presAssocID="{24E601C1-46D5-41BC-ACC6-63F5317D89E9}" presName="node" presStyleLbl="node1" presStyleIdx="2" presStyleCnt="11">
        <dgm:presLayoutVars>
          <dgm:bulletEnabled val="1"/>
        </dgm:presLayoutVars>
      </dgm:prSet>
      <dgm:spPr/>
    </dgm:pt>
    <dgm:pt modelId="{C362A25F-C045-F744-A597-7B86D3738B6C}" type="pres">
      <dgm:prSet presAssocID="{B006E6D3-207A-45CD-98D4-D6511C4A5C24}" presName="sibTrans" presStyleLbl="sibTrans2D1" presStyleIdx="2" presStyleCnt="10" custScaleX="134798"/>
      <dgm:spPr/>
    </dgm:pt>
    <dgm:pt modelId="{ED7E312E-99FD-EA4D-83EA-DBC0999CB5D7}" type="pres">
      <dgm:prSet presAssocID="{B006E6D3-207A-45CD-98D4-D6511C4A5C24}" presName="connectorText" presStyleLbl="sibTrans2D1" presStyleIdx="2" presStyleCnt="10"/>
      <dgm:spPr/>
    </dgm:pt>
    <dgm:pt modelId="{CA768EF1-45A6-6449-AA81-B9C3E16B79FF}" type="pres">
      <dgm:prSet presAssocID="{0FAA39EF-962B-4B39-91F8-B723D88570DC}" presName="node" presStyleLbl="node1" presStyleIdx="3" presStyleCnt="11">
        <dgm:presLayoutVars>
          <dgm:bulletEnabled val="1"/>
        </dgm:presLayoutVars>
      </dgm:prSet>
      <dgm:spPr/>
    </dgm:pt>
    <dgm:pt modelId="{97695137-ADD8-9E4C-9797-A33D0D0C38A4}" type="pres">
      <dgm:prSet presAssocID="{EA095558-EA0F-4812-ABB0-A129E618E485}" presName="sibTrans" presStyleLbl="sibTrans2D1" presStyleIdx="3" presStyleCnt="10" custScaleX="130945"/>
      <dgm:spPr/>
    </dgm:pt>
    <dgm:pt modelId="{FACC35E3-0FA9-144A-994B-33CB8F8B629C}" type="pres">
      <dgm:prSet presAssocID="{EA095558-EA0F-4812-ABB0-A129E618E485}" presName="connectorText" presStyleLbl="sibTrans2D1" presStyleIdx="3" presStyleCnt="10"/>
      <dgm:spPr/>
    </dgm:pt>
    <dgm:pt modelId="{3BDA8E62-96AC-434B-9B00-56CD4B4156DA}" type="pres">
      <dgm:prSet presAssocID="{5C97AE12-CDF5-4CF5-A4E9-4F33034250F3}" presName="node" presStyleLbl="node1" presStyleIdx="4" presStyleCnt="11">
        <dgm:presLayoutVars>
          <dgm:bulletEnabled val="1"/>
        </dgm:presLayoutVars>
      </dgm:prSet>
      <dgm:spPr/>
    </dgm:pt>
    <dgm:pt modelId="{CFB2A16F-9157-AA49-9593-362B7446F201}" type="pres">
      <dgm:prSet presAssocID="{02977ED5-5DC2-44A6-8822-D7B6F4C367A4}" presName="sibTrans" presStyleLbl="sibTrans2D1" presStyleIdx="4" presStyleCnt="10" custScaleX="134798"/>
      <dgm:spPr/>
    </dgm:pt>
    <dgm:pt modelId="{7D4DD7AB-C1F6-6345-A36A-9D253EB70D62}" type="pres">
      <dgm:prSet presAssocID="{02977ED5-5DC2-44A6-8822-D7B6F4C367A4}" presName="connectorText" presStyleLbl="sibTrans2D1" presStyleIdx="4" presStyleCnt="10"/>
      <dgm:spPr/>
    </dgm:pt>
    <dgm:pt modelId="{66B936B3-A5E8-0D4F-8601-BC18F7E83D48}" type="pres">
      <dgm:prSet presAssocID="{C065A37E-3E59-4F72-A5D7-0F2819EE5760}" presName="node" presStyleLbl="node1" presStyleIdx="5" presStyleCnt="11">
        <dgm:presLayoutVars>
          <dgm:bulletEnabled val="1"/>
        </dgm:presLayoutVars>
      </dgm:prSet>
      <dgm:spPr/>
    </dgm:pt>
    <dgm:pt modelId="{1597339A-9D22-FD43-90CB-F606D1779846}" type="pres">
      <dgm:prSet presAssocID="{7D20D9CE-FD47-44A6-B2C3-275BB81C6ED8}" presName="sibTrans" presStyleLbl="sibTrans2D1" presStyleIdx="5" presStyleCnt="10" custScaleX="134798"/>
      <dgm:spPr/>
    </dgm:pt>
    <dgm:pt modelId="{452A82E6-BBB0-714B-8A97-CE4DE524FA18}" type="pres">
      <dgm:prSet presAssocID="{7D20D9CE-FD47-44A6-B2C3-275BB81C6ED8}" presName="connectorText" presStyleLbl="sibTrans2D1" presStyleIdx="5" presStyleCnt="10"/>
      <dgm:spPr/>
    </dgm:pt>
    <dgm:pt modelId="{9730B0A3-3839-C543-BDE5-B15834CE5962}" type="pres">
      <dgm:prSet presAssocID="{F3E7C59B-1C3B-4408-9035-15BDD5F8FD1D}" presName="node" presStyleLbl="node1" presStyleIdx="6" presStyleCnt="11">
        <dgm:presLayoutVars>
          <dgm:bulletEnabled val="1"/>
        </dgm:presLayoutVars>
      </dgm:prSet>
      <dgm:spPr/>
    </dgm:pt>
    <dgm:pt modelId="{4BEBE1CA-B9C4-2C40-BC01-C6B251EF66BD}" type="pres">
      <dgm:prSet presAssocID="{6C5CC634-BAE4-4B9A-AD1D-58B66B697F4D}" presName="sibTrans" presStyleLbl="sibTrans2D1" presStyleIdx="6" presStyleCnt="10" custScaleX="134798"/>
      <dgm:spPr/>
    </dgm:pt>
    <dgm:pt modelId="{013C92D7-BCDC-2D4F-961B-8C1BABF311B2}" type="pres">
      <dgm:prSet presAssocID="{6C5CC634-BAE4-4B9A-AD1D-58B66B697F4D}" presName="connectorText" presStyleLbl="sibTrans2D1" presStyleIdx="6" presStyleCnt="10"/>
      <dgm:spPr/>
    </dgm:pt>
    <dgm:pt modelId="{A58218DD-CCB4-0D47-9813-CEB97F0C8D65}" type="pres">
      <dgm:prSet presAssocID="{77D2F6A2-C030-4DA2-AB4A-302DCC58B20F}" presName="node" presStyleLbl="node1" presStyleIdx="7" presStyleCnt="11">
        <dgm:presLayoutVars>
          <dgm:bulletEnabled val="1"/>
        </dgm:presLayoutVars>
      </dgm:prSet>
      <dgm:spPr/>
    </dgm:pt>
    <dgm:pt modelId="{66B93479-22C7-0841-92E4-33B5690329D1}" type="pres">
      <dgm:prSet presAssocID="{F98EF7E3-A601-4D9A-B8E5-BBD01CD76E9B}" presName="sibTrans" presStyleLbl="sibTrans2D1" presStyleIdx="7" presStyleCnt="10" custScaleX="130945"/>
      <dgm:spPr/>
    </dgm:pt>
    <dgm:pt modelId="{00E297C5-38EF-934A-A68C-9BC83B97B8E2}" type="pres">
      <dgm:prSet presAssocID="{F98EF7E3-A601-4D9A-B8E5-BBD01CD76E9B}" presName="connectorText" presStyleLbl="sibTrans2D1" presStyleIdx="7" presStyleCnt="10"/>
      <dgm:spPr/>
    </dgm:pt>
    <dgm:pt modelId="{65ABD867-84AC-2144-872F-13DDC47D00C9}" type="pres">
      <dgm:prSet presAssocID="{9B2A54C9-6EC5-4361-BF1C-756604D80419}" presName="node" presStyleLbl="node1" presStyleIdx="8" presStyleCnt="11">
        <dgm:presLayoutVars>
          <dgm:bulletEnabled val="1"/>
        </dgm:presLayoutVars>
      </dgm:prSet>
      <dgm:spPr/>
    </dgm:pt>
    <dgm:pt modelId="{C568DE40-A86F-964E-8074-B80ADD7B4AEE}" type="pres">
      <dgm:prSet presAssocID="{90248013-B923-4FA9-AD23-6CCB03C92A15}" presName="sibTrans" presStyleLbl="sibTrans2D1" presStyleIdx="8" presStyleCnt="10" custScaleX="134798"/>
      <dgm:spPr/>
    </dgm:pt>
    <dgm:pt modelId="{F909DFE6-69F7-E545-B725-7A71D1760384}" type="pres">
      <dgm:prSet presAssocID="{90248013-B923-4FA9-AD23-6CCB03C92A15}" presName="connectorText" presStyleLbl="sibTrans2D1" presStyleIdx="8" presStyleCnt="10"/>
      <dgm:spPr/>
    </dgm:pt>
    <dgm:pt modelId="{5568818F-9900-0B41-880D-DE95CCA48805}" type="pres">
      <dgm:prSet presAssocID="{1A62D323-6738-4409-997A-C7ACD4A5B78C}" presName="node" presStyleLbl="node1" presStyleIdx="9" presStyleCnt="11">
        <dgm:presLayoutVars>
          <dgm:bulletEnabled val="1"/>
        </dgm:presLayoutVars>
      </dgm:prSet>
      <dgm:spPr/>
    </dgm:pt>
    <dgm:pt modelId="{B708B8DC-901A-C34C-B53F-1D5AAE6F57F3}" type="pres">
      <dgm:prSet presAssocID="{078659A6-AA22-426B-8DFA-0DEC6F8114AE}" presName="sibTrans" presStyleLbl="sibTrans2D1" presStyleIdx="9" presStyleCnt="10" custScaleX="134798"/>
      <dgm:spPr/>
    </dgm:pt>
    <dgm:pt modelId="{4C89D2C5-9D4E-A04E-AB72-76A06B3082D9}" type="pres">
      <dgm:prSet presAssocID="{078659A6-AA22-426B-8DFA-0DEC6F8114AE}" presName="connectorText" presStyleLbl="sibTrans2D1" presStyleIdx="9" presStyleCnt="10"/>
      <dgm:spPr/>
    </dgm:pt>
    <dgm:pt modelId="{72ECB766-86EE-7B4C-A643-6853B1F7E6C2}" type="pres">
      <dgm:prSet presAssocID="{5503EF52-B4A3-468A-9515-C90129AD57E8}" presName="node" presStyleLbl="node1" presStyleIdx="10" presStyleCnt="11">
        <dgm:presLayoutVars>
          <dgm:bulletEnabled val="1"/>
        </dgm:presLayoutVars>
      </dgm:prSet>
      <dgm:spPr/>
    </dgm:pt>
  </dgm:ptLst>
  <dgm:cxnLst>
    <dgm:cxn modelId="{95E02F04-ECA3-C743-98C6-5CA87BE620E6}" type="presOf" srcId="{F3E7C59B-1C3B-4408-9035-15BDD5F8FD1D}" destId="{9730B0A3-3839-C543-BDE5-B15834CE5962}" srcOrd="0" destOrd="0" presId="urn:microsoft.com/office/officeart/2005/8/layout/process5"/>
    <dgm:cxn modelId="{2214BC17-C68E-C642-A38D-5266D433CF4E}" type="presOf" srcId="{078659A6-AA22-426B-8DFA-0DEC6F8114AE}" destId="{B708B8DC-901A-C34C-B53F-1D5AAE6F57F3}" srcOrd="0" destOrd="0" presId="urn:microsoft.com/office/officeart/2005/8/layout/process5"/>
    <dgm:cxn modelId="{82498929-FED1-914D-A39A-7B2B69D64AF0}" type="presOf" srcId="{7D20D9CE-FD47-44A6-B2C3-275BB81C6ED8}" destId="{452A82E6-BBB0-714B-8A97-CE4DE524FA18}" srcOrd="1" destOrd="0" presId="urn:microsoft.com/office/officeart/2005/8/layout/process5"/>
    <dgm:cxn modelId="{242F882F-9C1E-46CC-8986-5AD208AD18B4}" srcId="{CDB57711-0655-4792-B78B-F3D286ED93AD}" destId="{9A593131-523D-4D19-8572-756C416BD281}" srcOrd="1" destOrd="0" parTransId="{A74D0513-4182-489B-981F-6C1C2822FB70}" sibTransId="{FEB77EB0-23B7-483F-AD9A-C9E7A3020645}"/>
    <dgm:cxn modelId="{47C19232-BA7F-A14F-B3A6-8CD790013E36}" type="presOf" srcId="{B006E6D3-207A-45CD-98D4-D6511C4A5C24}" destId="{C362A25F-C045-F744-A597-7B86D3738B6C}" srcOrd="0" destOrd="0" presId="urn:microsoft.com/office/officeart/2005/8/layout/process5"/>
    <dgm:cxn modelId="{0DA82534-6E0C-45FB-AE85-E465A5FF651F}" srcId="{CDB57711-0655-4792-B78B-F3D286ED93AD}" destId="{9B2A54C9-6EC5-4361-BF1C-756604D80419}" srcOrd="8" destOrd="0" parTransId="{1C1BD368-A8EE-4912-B288-3976CD793385}" sibTransId="{90248013-B923-4FA9-AD23-6CCB03C92A15}"/>
    <dgm:cxn modelId="{1713543A-BD7C-F14C-995F-71C503691BDE}" type="presOf" srcId="{5C97AE12-CDF5-4CF5-A4E9-4F33034250F3}" destId="{3BDA8E62-96AC-434B-9B00-56CD4B4156DA}" srcOrd="0" destOrd="0" presId="urn:microsoft.com/office/officeart/2005/8/layout/process5"/>
    <dgm:cxn modelId="{82D0273B-7334-5B48-B4CB-C0CF842D90FF}" type="presOf" srcId="{90248013-B923-4FA9-AD23-6CCB03C92A15}" destId="{C568DE40-A86F-964E-8074-B80ADD7B4AEE}" srcOrd="0" destOrd="0" presId="urn:microsoft.com/office/officeart/2005/8/layout/process5"/>
    <dgm:cxn modelId="{F922893D-E82B-3546-902D-0DD70FDDB739}" type="presOf" srcId="{77D2F6A2-C030-4DA2-AB4A-302DCC58B20F}" destId="{A58218DD-CCB4-0D47-9813-CEB97F0C8D65}" srcOrd="0" destOrd="0" presId="urn:microsoft.com/office/officeart/2005/8/layout/process5"/>
    <dgm:cxn modelId="{BD874E3E-574B-2449-AFE0-E042A22173CF}" type="presOf" srcId="{F98EF7E3-A601-4D9A-B8E5-BBD01CD76E9B}" destId="{66B93479-22C7-0841-92E4-33B5690329D1}" srcOrd="0" destOrd="0" presId="urn:microsoft.com/office/officeart/2005/8/layout/process5"/>
    <dgm:cxn modelId="{0635DB5B-9246-9A4E-81F9-F4C32107AFF1}" type="presOf" srcId="{C065A37E-3E59-4F72-A5D7-0F2819EE5760}" destId="{66B936B3-A5E8-0D4F-8601-BC18F7E83D48}" srcOrd="0" destOrd="0" presId="urn:microsoft.com/office/officeart/2005/8/layout/process5"/>
    <dgm:cxn modelId="{F0C1225C-2909-CA41-9520-59489DCA5279}" type="presOf" srcId="{B006E6D3-207A-45CD-98D4-D6511C4A5C24}" destId="{ED7E312E-99FD-EA4D-83EA-DBC0999CB5D7}" srcOrd="1" destOrd="0" presId="urn:microsoft.com/office/officeart/2005/8/layout/process5"/>
    <dgm:cxn modelId="{A95BD061-FC8D-4E8B-94EA-8E04BC8B9D17}" srcId="{CDB57711-0655-4792-B78B-F3D286ED93AD}" destId="{5C97AE12-CDF5-4CF5-A4E9-4F33034250F3}" srcOrd="4" destOrd="0" parTransId="{2D7B2482-393B-4390-9334-A806BBB727D2}" sibTransId="{02977ED5-5DC2-44A6-8822-D7B6F4C367A4}"/>
    <dgm:cxn modelId="{3AE85462-E47D-3F4B-A977-507FBC218EE4}" type="presOf" srcId="{EA095558-EA0F-4812-ABB0-A129E618E485}" destId="{97695137-ADD8-9E4C-9797-A33D0D0C38A4}" srcOrd="0" destOrd="0" presId="urn:microsoft.com/office/officeart/2005/8/layout/process5"/>
    <dgm:cxn modelId="{7E34366D-7E7E-4FB7-8238-48FDD9B24A9D}" srcId="{CDB57711-0655-4792-B78B-F3D286ED93AD}" destId="{F3E7C59B-1C3B-4408-9035-15BDD5F8FD1D}" srcOrd="6" destOrd="0" parTransId="{5EEB97BC-2287-4F93-A170-364EF7C29179}" sibTransId="{6C5CC634-BAE4-4B9A-AD1D-58B66B697F4D}"/>
    <dgm:cxn modelId="{518F1E71-D7E9-FD48-9C3F-D3AA879DC5EE}" type="presOf" srcId="{7D20D9CE-FD47-44A6-B2C3-275BB81C6ED8}" destId="{1597339A-9D22-FD43-90CB-F606D1779846}" srcOrd="0" destOrd="0" presId="urn:microsoft.com/office/officeart/2005/8/layout/process5"/>
    <dgm:cxn modelId="{7F15298B-8EE7-C741-BC92-833E02CA130F}" type="presOf" srcId="{9A593131-523D-4D19-8572-756C416BD281}" destId="{F13A8BAA-D847-4B45-952B-C71700836ED5}" srcOrd="0" destOrd="0" presId="urn:microsoft.com/office/officeart/2005/8/layout/process5"/>
    <dgm:cxn modelId="{9EEE168E-10D2-4836-84BA-FB446F2439E8}" srcId="{CDB57711-0655-4792-B78B-F3D286ED93AD}" destId="{0FAA39EF-962B-4B39-91F8-B723D88570DC}" srcOrd="3" destOrd="0" parTransId="{522222D6-0C39-479A-92D0-2AE83D51A51C}" sibTransId="{EA095558-EA0F-4812-ABB0-A129E618E485}"/>
    <dgm:cxn modelId="{0C517D94-5F30-AA48-AABA-FB2A74BC022E}" type="presOf" srcId="{02977ED5-5DC2-44A6-8822-D7B6F4C367A4}" destId="{7D4DD7AB-C1F6-6345-A36A-9D253EB70D62}" srcOrd="1" destOrd="0" presId="urn:microsoft.com/office/officeart/2005/8/layout/process5"/>
    <dgm:cxn modelId="{3F5C1B9D-14C2-8B40-931C-564FA4113288}" type="presOf" srcId="{5503EF52-B4A3-468A-9515-C90129AD57E8}" destId="{72ECB766-86EE-7B4C-A643-6853B1F7E6C2}" srcOrd="0" destOrd="0" presId="urn:microsoft.com/office/officeart/2005/8/layout/process5"/>
    <dgm:cxn modelId="{9A85E1A1-C054-AC43-86DC-CDE0FA74D651}" type="presOf" srcId="{F98EF7E3-A601-4D9A-B8E5-BBD01CD76E9B}" destId="{00E297C5-38EF-934A-A68C-9BC83B97B8E2}" srcOrd="1" destOrd="0" presId="urn:microsoft.com/office/officeart/2005/8/layout/process5"/>
    <dgm:cxn modelId="{834F39A3-47FD-DD46-ABE1-D6C63124DD55}" type="presOf" srcId="{0FAA39EF-962B-4B39-91F8-B723D88570DC}" destId="{CA768EF1-45A6-6449-AA81-B9C3E16B79FF}" srcOrd="0" destOrd="0" presId="urn:microsoft.com/office/officeart/2005/8/layout/process5"/>
    <dgm:cxn modelId="{16FDE2A7-0E76-1D4E-AFA9-30331A7020D6}" type="presOf" srcId="{02977ED5-5DC2-44A6-8822-D7B6F4C367A4}" destId="{CFB2A16F-9157-AA49-9593-362B7446F201}" srcOrd="0" destOrd="0" presId="urn:microsoft.com/office/officeart/2005/8/layout/process5"/>
    <dgm:cxn modelId="{D32257AA-B211-A441-9998-965DDC713714}" type="presOf" srcId="{4DF5592E-A8D9-44EC-B620-36F2FA482888}" destId="{2B13760B-99D3-0C45-89D7-96322508E52F}" srcOrd="0" destOrd="0" presId="urn:microsoft.com/office/officeart/2005/8/layout/process5"/>
    <dgm:cxn modelId="{D61174B3-8BFE-6544-B46A-2D37343A71B2}" type="presOf" srcId="{6C5CC634-BAE4-4B9A-AD1D-58B66B697F4D}" destId="{4BEBE1CA-B9C4-2C40-BC01-C6B251EF66BD}" srcOrd="0" destOrd="0" presId="urn:microsoft.com/office/officeart/2005/8/layout/process5"/>
    <dgm:cxn modelId="{0D168AB3-9538-8F40-BD08-4ADF6FFAB04D}" type="presOf" srcId="{9B2A54C9-6EC5-4361-BF1C-756604D80419}" destId="{65ABD867-84AC-2144-872F-13DDC47D00C9}" srcOrd="0" destOrd="0" presId="urn:microsoft.com/office/officeart/2005/8/layout/process5"/>
    <dgm:cxn modelId="{9EC57FB4-6225-D946-8A79-29A8C58395F6}" type="presOf" srcId="{B1737BB5-6B0B-46F3-8BFA-4836E36C88D1}" destId="{CB3D54DD-38A6-544D-A4D7-7FCF5B989520}" srcOrd="0" destOrd="0" presId="urn:microsoft.com/office/officeart/2005/8/layout/process5"/>
    <dgm:cxn modelId="{F8A7FCB5-E149-44C8-B8C6-4F4A569DF255}" srcId="{CDB57711-0655-4792-B78B-F3D286ED93AD}" destId="{B1737BB5-6B0B-46F3-8BFA-4836E36C88D1}" srcOrd="0" destOrd="0" parTransId="{2F0D229F-08D6-4366-8DE9-EBBDF88BAFD6}" sibTransId="{4DF5592E-A8D9-44EC-B620-36F2FA482888}"/>
    <dgm:cxn modelId="{083519C6-3361-3141-B43C-54599E078656}" type="presOf" srcId="{6C5CC634-BAE4-4B9A-AD1D-58B66B697F4D}" destId="{013C92D7-BCDC-2D4F-961B-8C1BABF311B2}" srcOrd="1" destOrd="0" presId="urn:microsoft.com/office/officeart/2005/8/layout/process5"/>
    <dgm:cxn modelId="{4A3AB2CA-ECF3-2E49-99ED-10931A04EA89}" type="presOf" srcId="{90248013-B923-4FA9-AD23-6CCB03C92A15}" destId="{F909DFE6-69F7-E545-B725-7A71D1760384}" srcOrd="1" destOrd="0" presId="urn:microsoft.com/office/officeart/2005/8/layout/process5"/>
    <dgm:cxn modelId="{BA6D58D3-1084-43F9-9EB9-E393B47EBB81}" srcId="{CDB57711-0655-4792-B78B-F3D286ED93AD}" destId="{77D2F6A2-C030-4DA2-AB4A-302DCC58B20F}" srcOrd="7" destOrd="0" parTransId="{45D5E2E7-14C8-4D3F-A524-A0030A8C0FB7}" sibTransId="{F98EF7E3-A601-4D9A-B8E5-BBD01CD76E9B}"/>
    <dgm:cxn modelId="{7A97C5D6-1620-9647-AAF6-773A80808A6B}" type="presOf" srcId="{FEB77EB0-23B7-483F-AD9A-C9E7A3020645}" destId="{C5798F12-3D02-D649-9835-84F2B02E883B}" srcOrd="1" destOrd="0" presId="urn:microsoft.com/office/officeart/2005/8/layout/process5"/>
    <dgm:cxn modelId="{0F0863D7-10DF-164B-9137-FF6700F3FB47}" type="presOf" srcId="{078659A6-AA22-426B-8DFA-0DEC6F8114AE}" destId="{4C89D2C5-9D4E-A04E-AB72-76A06B3082D9}" srcOrd="1" destOrd="0" presId="urn:microsoft.com/office/officeart/2005/8/layout/process5"/>
    <dgm:cxn modelId="{AD2D6BD7-A858-4010-9420-BE68489BA66C}" srcId="{CDB57711-0655-4792-B78B-F3D286ED93AD}" destId="{5503EF52-B4A3-468A-9515-C90129AD57E8}" srcOrd="10" destOrd="0" parTransId="{7DA441C0-82B2-4B4E-B463-DE641A1EA4B2}" sibTransId="{BD845A84-15C0-4A15-B556-4623E405787C}"/>
    <dgm:cxn modelId="{EAACF8DC-7CE6-D24E-B7F6-CC401ED83D9A}" type="presOf" srcId="{FEB77EB0-23B7-483F-AD9A-C9E7A3020645}" destId="{A7EBAAF7-3040-4A45-9E39-298860BCDDF4}" srcOrd="0" destOrd="0" presId="urn:microsoft.com/office/officeart/2005/8/layout/process5"/>
    <dgm:cxn modelId="{10ACFEDE-A348-D84B-8590-043914FBCF26}" type="presOf" srcId="{CDB57711-0655-4792-B78B-F3D286ED93AD}" destId="{8CEC0879-2F2E-8642-8768-5402922F5B2A}" srcOrd="0" destOrd="0" presId="urn:microsoft.com/office/officeart/2005/8/layout/process5"/>
    <dgm:cxn modelId="{9A452DE1-EEB1-1148-BCB5-D6B1722B14FA}" type="presOf" srcId="{24E601C1-46D5-41BC-ACC6-63F5317D89E9}" destId="{B20A0066-5090-FA46-A01F-5E2FBCACD379}" srcOrd="0" destOrd="0" presId="urn:microsoft.com/office/officeart/2005/8/layout/process5"/>
    <dgm:cxn modelId="{0E1F7DE2-318A-AA42-93A9-996EF109A933}" type="presOf" srcId="{4DF5592E-A8D9-44EC-B620-36F2FA482888}" destId="{2B95D43A-7236-9F4B-B0A4-C19AC02DFB9F}" srcOrd="1" destOrd="0" presId="urn:microsoft.com/office/officeart/2005/8/layout/process5"/>
    <dgm:cxn modelId="{F49711E8-863D-469D-8949-D81987CAC28A}" srcId="{CDB57711-0655-4792-B78B-F3D286ED93AD}" destId="{1A62D323-6738-4409-997A-C7ACD4A5B78C}" srcOrd="9" destOrd="0" parTransId="{6DF1CAFC-DE38-4009-BC14-65C44A0B5C00}" sibTransId="{078659A6-AA22-426B-8DFA-0DEC6F8114AE}"/>
    <dgm:cxn modelId="{C85560E8-E6DA-4CBC-AE05-0517D63C2902}" srcId="{CDB57711-0655-4792-B78B-F3D286ED93AD}" destId="{C065A37E-3E59-4F72-A5D7-0F2819EE5760}" srcOrd="5" destOrd="0" parTransId="{56B39641-1289-44C5-8718-94CC99EB33F8}" sibTransId="{7D20D9CE-FD47-44A6-B2C3-275BB81C6ED8}"/>
    <dgm:cxn modelId="{BC2C45ED-2996-7F46-AB9D-3F1687EAB982}" type="presOf" srcId="{EA095558-EA0F-4812-ABB0-A129E618E485}" destId="{FACC35E3-0FA9-144A-994B-33CB8F8B629C}" srcOrd="1" destOrd="0" presId="urn:microsoft.com/office/officeart/2005/8/layout/process5"/>
    <dgm:cxn modelId="{77F4CDFB-C304-5F4C-9448-E3818D603159}" type="presOf" srcId="{1A62D323-6738-4409-997A-C7ACD4A5B78C}" destId="{5568818F-9900-0B41-880D-DE95CCA48805}" srcOrd="0" destOrd="0" presId="urn:microsoft.com/office/officeart/2005/8/layout/process5"/>
    <dgm:cxn modelId="{26B786FD-4F96-4344-A835-CC3B00C6908C}" srcId="{CDB57711-0655-4792-B78B-F3D286ED93AD}" destId="{24E601C1-46D5-41BC-ACC6-63F5317D89E9}" srcOrd="2" destOrd="0" parTransId="{D97AFE70-FCA3-4CB0-8B06-EBCFC751CA91}" sibTransId="{B006E6D3-207A-45CD-98D4-D6511C4A5C24}"/>
    <dgm:cxn modelId="{97152B80-74D3-2D4C-AE7E-1E1C829A662B}" type="presParOf" srcId="{8CEC0879-2F2E-8642-8768-5402922F5B2A}" destId="{CB3D54DD-38A6-544D-A4D7-7FCF5B989520}" srcOrd="0" destOrd="0" presId="urn:microsoft.com/office/officeart/2005/8/layout/process5"/>
    <dgm:cxn modelId="{33545200-F22C-EF48-866F-0D3EC0EA67C9}" type="presParOf" srcId="{8CEC0879-2F2E-8642-8768-5402922F5B2A}" destId="{2B13760B-99D3-0C45-89D7-96322508E52F}" srcOrd="1" destOrd="0" presId="urn:microsoft.com/office/officeart/2005/8/layout/process5"/>
    <dgm:cxn modelId="{6B365AF6-4D39-084B-B02F-3D5922E498FF}" type="presParOf" srcId="{2B13760B-99D3-0C45-89D7-96322508E52F}" destId="{2B95D43A-7236-9F4B-B0A4-C19AC02DFB9F}" srcOrd="0" destOrd="0" presId="urn:microsoft.com/office/officeart/2005/8/layout/process5"/>
    <dgm:cxn modelId="{DCA7A95C-BF44-E24D-B49E-0B3E3BD783D3}" type="presParOf" srcId="{8CEC0879-2F2E-8642-8768-5402922F5B2A}" destId="{F13A8BAA-D847-4B45-952B-C71700836ED5}" srcOrd="2" destOrd="0" presId="urn:microsoft.com/office/officeart/2005/8/layout/process5"/>
    <dgm:cxn modelId="{65AD1594-19FD-9D4B-811A-354C739BE137}" type="presParOf" srcId="{8CEC0879-2F2E-8642-8768-5402922F5B2A}" destId="{A7EBAAF7-3040-4A45-9E39-298860BCDDF4}" srcOrd="3" destOrd="0" presId="urn:microsoft.com/office/officeart/2005/8/layout/process5"/>
    <dgm:cxn modelId="{125F5897-D7CF-FE45-9141-42FD50801C77}" type="presParOf" srcId="{A7EBAAF7-3040-4A45-9E39-298860BCDDF4}" destId="{C5798F12-3D02-D649-9835-84F2B02E883B}" srcOrd="0" destOrd="0" presId="urn:microsoft.com/office/officeart/2005/8/layout/process5"/>
    <dgm:cxn modelId="{86B8DB68-4F61-004B-9868-BDDE1D4A7CC0}" type="presParOf" srcId="{8CEC0879-2F2E-8642-8768-5402922F5B2A}" destId="{B20A0066-5090-FA46-A01F-5E2FBCACD379}" srcOrd="4" destOrd="0" presId="urn:microsoft.com/office/officeart/2005/8/layout/process5"/>
    <dgm:cxn modelId="{62911A1E-CAAC-694F-96F8-61A4542203E1}" type="presParOf" srcId="{8CEC0879-2F2E-8642-8768-5402922F5B2A}" destId="{C362A25F-C045-F744-A597-7B86D3738B6C}" srcOrd="5" destOrd="0" presId="urn:microsoft.com/office/officeart/2005/8/layout/process5"/>
    <dgm:cxn modelId="{EDCC7566-3EAB-4943-8481-B0ECD1F97867}" type="presParOf" srcId="{C362A25F-C045-F744-A597-7B86D3738B6C}" destId="{ED7E312E-99FD-EA4D-83EA-DBC0999CB5D7}" srcOrd="0" destOrd="0" presId="urn:microsoft.com/office/officeart/2005/8/layout/process5"/>
    <dgm:cxn modelId="{DCC01CE4-D5AA-6645-B1AE-0DB0A7317B19}" type="presParOf" srcId="{8CEC0879-2F2E-8642-8768-5402922F5B2A}" destId="{CA768EF1-45A6-6449-AA81-B9C3E16B79FF}" srcOrd="6" destOrd="0" presId="urn:microsoft.com/office/officeart/2005/8/layout/process5"/>
    <dgm:cxn modelId="{85E0CC8C-315D-144F-9952-0C6C63572282}" type="presParOf" srcId="{8CEC0879-2F2E-8642-8768-5402922F5B2A}" destId="{97695137-ADD8-9E4C-9797-A33D0D0C38A4}" srcOrd="7" destOrd="0" presId="urn:microsoft.com/office/officeart/2005/8/layout/process5"/>
    <dgm:cxn modelId="{1EB07763-BD50-0146-A29A-EF54EE2D9C98}" type="presParOf" srcId="{97695137-ADD8-9E4C-9797-A33D0D0C38A4}" destId="{FACC35E3-0FA9-144A-994B-33CB8F8B629C}" srcOrd="0" destOrd="0" presId="urn:microsoft.com/office/officeart/2005/8/layout/process5"/>
    <dgm:cxn modelId="{F578115E-361C-5746-B55F-ACEBA2E7F3A4}" type="presParOf" srcId="{8CEC0879-2F2E-8642-8768-5402922F5B2A}" destId="{3BDA8E62-96AC-434B-9B00-56CD4B4156DA}" srcOrd="8" destOrd="0" presId="urn:microsoft.com/office/officeart/2005/8/layout/process5"/>
    <dgm:cxn modelId="{00845BBB-0D9F-6646-8B39-83EB7AB8CD72}" type="presParOf" srcId="{8CEC0879-2F2E-8642-8768-5402922F5B2A}" destId="{CFB2A16F-9157-AA49-9593-362B7446F201}" srcOrd="9" destOrd="0" presId="urn:microsoft.com/office/officeart/2005/8/layout/process5"/>
    <dgm:cxn modelId="{F05F0F0E-F0E5-BE40-8CC2-CE01FC7A0C8B}" type="presParOf" srcId="{CFB2A16F-9157-AA49-9593-362B7446F201}" destId="{7D4DD7AB-C1F6-6345-A36A-9D253EB70D62}" srcOrd="0" destOrd="0" presId="urn:microsoft.com/office/officeart/2005/8/layout/process5"/>
    <dgm:cxn modelId="{B1ED8ABB-147B-2341-BD92-52F527938C56}" type="presParOf" srcId="{8CEC0879-2F2E-8642-8768-5402922F5B2A}" destId="{66B936B3-A5E8-0D4F-8601-BC18F7E83D48}" srcOrd="10" destOrd="0" presId="urn:microsoft.com/office/officeart/2005/8/layout/process5"/>
    <dgm:cxn modelId="{D21C060B-BAB7-5741-B44A-3884D5704378}" type="presParOf" srcId="{8CEC0879-2F2E-8642-8768-5402922F5B2A}" destId="{1597339A-9D22-FD43-90CB-F606D1779846}" srcOrd="11" destOrd="0" presId="urn:microsoft.com/office/officeart/2005/8/layout/process5"/>
    <dgm:cxn modelId="{91FBF226-EADB-234A-8BF4-88274FEBAA31}" type="presParOf" srcId="{1597339A-9D22-FD43-90CB-F606D1779846}" destId="{452A82E6-BBB0-714B-8A97-CE4DE524FA18}" srcOrd="0" destOrd="0" presId="urn:microsoft.com/office/officeart/2005/8/layout/process5"/>
    <dgm:cxn modelId="{44168419-582E-6F49-ADD2-9C97D90A946D}" type="presParOf" srcId="{8CEC0879-2F2E-8642-8768-5402922F5B2A}" destId="{9730B0A3-3839-C543-BDE5-B15834CE5962}" srcOrd="12" destOrd="0" presId="urn:microsoft.com/office/officeart/2005/8/layout/process5"/>
    <dgm:cxn modelId="{9AA8A7E8-EB49-764A-84E6-D852B089620C}" type="presParOf" srcId="{8CEC0879-2F2E-8642-8768-5402922F5B2A}" destId="{4BEBE1CA-B9C4-2C40-BC01-C6B251EF66BD}" srcOrd="13" destOrd="0" presId="urn:microsoft.com/office/officeart/2005/8/layout/process5"/>
    <dgm:cxn modelId="{A95A4F62-133A-E74F-924B-A18C29B07B56}" type="presParOf" srcId="{4BEBE1CA-B9C4-2C40-BC01-C6B251EF66BD}" destId="{013C92D7-BCDC-2D4F-961B-8C1BABF311B2}" srcOrd="0" destOrd="0" presId="urn:microsoft.com/office/officeart/2005/8/layout/process5"/>
    <dgm:cxn modelId="{FDE2D8A6-F35D-F74E-8EA5-0F8031B035BB}" type="presParOf" srcId="{8CEC0879-2F2E-8642-8768-5402922F5B2A}" destId="{A58218DD-CCB4-0D47-9813-CEB97F0C8D65}" srcOrd="14" destOrd="0" presId="urn:microsoft.com/office/officeart/2005/8/layout/process5"/>
    <dgm:cxn modelId="{4A472982-6B30-E444-BF72-5C82A7C5F077}" type="presParOf" srcId="{8CEC0879-2F2E-8642-8768-5402922F5B2A}" destId="{66B93479-22C7-0841-92E4-33B5690329D1}" srcOrd="15" destOrd="0" presId="urn:microsoft.com/office/officeart/2005/8/layout/process5"/>
    <dgm:cxn modelId="{D304E89B-BBE8-AE45-9B81-C30750D571EF}" type="presParOf" srcId="{66B93479-22C7-0841-92E4-33B5690329D1}" destId="{00E297C5-38EF-934A-A68C-9BC83B97B8E2}" srcOrd="0" destOrd="0" presId="urn:microsoft.com/office/officeart/2005/8/layout/process5"/>
    <dgm:cxn modelId="{42EBB4BA-B0D3-FE4B-B83F-4256A6E8C993}" type="presParOf" srcId="{8CEC0879-2F2E-8642-8768-5402922F5B2A}" destId="{65ABD867-84AC-2144-872F-13DDC47D00C9}" srcOrd="16" destOrd="0" presId="urn:microsoft.com/office/officeart/2005/8/layout/process5"/>
    <dgm:cxn modelId="{A68BAAD3-73D4-CA4B-A882-5C578A145BD3}" type="presParOf" srcId="{8CEC0879-2F2E-8642-8768-5402922F5B2A}" destId="{C568DE40-A86F-964E-8074-B80ADD7B4AEE}" srcOrd="17" destOrd="0" presId="urn:microsoft.com/office/officeart/2005/8/layout/process5"/>
    <dgm:cxn modelId="{0134F8B6-AFBE-F540-9ADF-640394C8EC8C}" type="presParOf" srcId="{C568DE40-A86F-964E-8074-B80ADD7B4AEE}" destId="{F909DFE6-69F7-E545-B725-7A71D1760384}" srcOrd="0" destOrd="0" presId="urn:microsoft.com/office/officeart/2005/8/layout/process5"/>
    <dgm:cxn modelId="{26EBEB35-E2B9-3E40-B156-FB5618FAEA0F}" type="presParOf" srcId="{8CEC0879-2F2E-8642-8768-5402922F5B2A}" destId="{5568818F-9900-0B41-880D-DE95CCA48805}" srcOrd="18" destOrd="0" presId="urn:microsoft.com/office/officeart/2005/8/layout/process5"/>
    <dgm:cxn modelId="{4F8EA3DC-BD16-3E47-853F-755589C9ABB6}" type="presParOf" srcId="{8CEC0879-2F2E-8642-8768-5402922F5B2A}" destId="{B708B8DC-901A-C34C-B53F-1D5AAE6F57F3}" srcOrd="19" destOrd="0" presId="urn:microsoft.com/office/officeart/2005/8/layout/process5"/>
    <dgm:cxn modelId="{22CB31E6-EB08-A541-AAC5-B13131FEF5AB}" type="presParOf" srcId="{B708B8DC-901A-C34C-B53F-1D5AAE6F57F3}" destId="{4C89D2C5-9D4E-A04E-AB72-76A06B3082D9}" srcOrd="0" destOrd="0" presId="urn:microsoft.com/office/officeart/2005/8/layout/process5"/>
    <dgm:cxn modelId="{7D7B9503-45DC-F647-929D-AAA0130CB162}" type="presParOf" srcId="{8CEC0879-2F2E-8642-8768-5402922F5B2A}" destId="{72ECB766-86EE-7B4C-A643-6853B1F7E6C2}" srcOrd="2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3D54DD-38A6-544D-A4D7-7FCF5B989520}">
      <dsp:nvSpPr>
        <dsp:cNvPr id="0" name=""/>
        <dsp:cNvSpPr/>
      </dsp:nvSpPr>
      <dsp:spPr>
        <a:xfrm>
          <a:off x="570166" y="904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1845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0" i="0" kern="1200" dirty="0">
              <a:latin typeface="Arial" panose="020B0604020202020204" pitchFamily="34" charset="0"/>
              <a:cs typeface="Arial" panose="020B0604020202020204" pitchFamily="34" charset="0"/>
            </a:rPr>
            <a:t>Lunacy Act - </a:t>
          </a:r>
          <a:r>
            <a:rPr lang="en-GB" sz="14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State involvement begins with the establishment of asylums.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505" y="38243"/>
        <a:ext cx="2050056" cy="1200162"/>
      </dsp:txXfrm>
    </dsp:sp>
    <dsp:sp modelId="{2B13760B-99D3-0C45-89D7-96322508E52F}">
      <dsp:nvSpPr>
        <dsp:cNvPr id="0" name=""/>
        <dsp:cNvSpPr/>
      </dsp:nvSpPr>
      <dsp:spPr>
        <a:xfrm>
          <a:off x="2803504" y="374857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803504" y="480244"/>
        <a:ext cx="449109" cy="316160"/>
      </dsp:txXfrm>
    </dsp:sp>
    <dsp:sp modelId="{F13A8BAA-D847-4B45-952B-C71700836ED5}">
      <dsp:nvSpPr>
        <dsp:cNvPr id="0" name=""/>
        <dsp:cNvSpPr/>
      </dsp:nvSpPr>
      <dsp:spPr>
        <a:xfrm>
          <a:off x="3544794" y="904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1959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Mental Health Act - the start of deinstitutionalization, shifting focus to community-based care.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82133" y="38243"/>
        <a:ext cx="2050056" cy="1200162"/>
      </dsp:txXfrm>
    </dsp:sp>
    <dsp:sp modelId="{A7EBAAF7-3040-4A45-9E39-298860BCDDF4}">
      <dsp:nvSpPr>
        <dsp:cNvPr id="0" name=""/>
        <dsp:cNvSpPr/>
      </dsp:nvSpPr>
      <dsp:spPr>
        <a:xfrm>
          <a:off x="5778132" y="374857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778132" y="480244"/>
        <a:ext cx="449109" cy="316160"/>
      </dsp:txXfrm>
    </dsp:sp>
    <dsp:sp modelId="{B20A0066-5090-FA46-A01F-5E2FBCACD379}">
      <dsp:nvSpPr>
        <dsp:cNvPr id="0" name=""/>
        <dsp:cNvSpPr/>
      </dsp:nvSpPr>
      <dsp:spPr>
        <a:xfrm>
          <a:off x="6519422" y="904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1983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Mental Health Act - </a:t>
          </a:r>
          <a:r>
            <a:rPr lang="en-GB" sz="1200" b="0" i="0" u="none" kern="1200" dirty="0">
              <a:latin typeface="Arial" panose="020B0604020202020204" pitchFamily="34" charset="0"/>
              <a:cs typeface="Arial" panose="020B0604020202020204" pitchFamily="34" charset="0"/>
            </a:rPr>
            <a:t>Updates to patient rights.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56761" y="38243"/>
        <a:ext cx="2050056" cy="1200162"/>
      </dsp:txXfrm>
    </dsp:sp>
    <dsp:sp modelId="{C362A25F-C045-F744-A597-7B86D3738B6C}">
      <dsp:nvSpPr>
        <dsp:cNvPr id="0" name=""/>
        <dsp:cNvSpPr/>
      </dsp:nvSpPr>
      <dsp:spPr>
        <a:xfrm>
          <a:off x="8752760" y="374857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8752760" y="480244"/>
        <a:ext cx="449109" cy="316160"/>
      </dsp:txXfrm>
    </dsp:sp>
    <dsp:sp modelId="{CA768EF1-45A6-6449-AA81-B9C3E16B79FF}">
      <dsp:nvSpPr>
        <dsp:cNvPr id="0" name=""/>
        <dsp:cNvSpPr/>
      </dsp:nvSpPr>
      <dsp:spPr>
        <a:xfrm>
          <a:off x="9494050" y="904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1991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Care Programme Approach (CPA) - structured care planning and case management.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31389" y="38243"/>
        <a:ext cx="2050056" cy="1200162"/>
      </dsp:txXfrm>
    </dsp:sp>
    <dsp:sp modelId="{97695137-ADD8-9E4C-9797-A33D0D0C38A4}">
      <dsp:nvSpPr>
        <dsp:cNvPr id="0" name=""/>
        <dsp:cNvSpPr/>
      </dsp:nvSpPr>
      <dsp:spPr>
        <a:xfrm rot="5400000">
          <a:off x="10261500" y="1424476"/>
          <a:ext cx="589833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 rot="-5400000">
        <a:off x="10398336" y="1393027"/>
        <a:ext cx="316160" cy="431753"/>
      </dsp:txXfrm>
    </dsp:sp>
    <dsp:sp modelId="{3BDA8E62-96AC-434B-9B00-56CD4B4156DA}">
      <dsp:nvSpPr>
        <dsp:cNvPr id="0" name=""/>
        <dsp:cNvSpPr/>
      </dsp:nvSpPr>
      <dsp:spPr>
        <a:xfrm>
          <a:off x="9494050" y="2125638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1999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National Service Framework for Mental Health - Standards for mental health care delivery.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531389" y="2162977"/>
        <a:ext cx="2050056" cy="1200162"/>
      </dsp:txXfrm>
    </dsp:sp>
    <dsp:sp modelId="{CFB2A16F-9157-AA49-9593-362B7446F201}">
      <dsp:nvSpPr>
        <dsp:cNvPr id="0" name=""/>
        <dsp:cNvSpPr/>
      </dsp:nvSpPr>
      <dsp:spPr>
        <a:xfrm rot="10800000">
          <a:off x="8778257" y="2499591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8936337" y="2604978"/>
        <a:ext cx="449109" cy="316160"/>
      </dsp:txXfrm>
    </dsp:sp>
    <dsp:sp modelId="{66B936B3-A5E8-0D4F-8601-BC18F7E83D48}">
      <dsp:nvSpPr>
        <dsp:cNvPr id="0" name=""/>
        <dsp:cNvSpPr/>
      </dsp:nvSpPr>
      <dsp:spPr>
        <a:xfrm>
          <a:off x="6519422" y="2125638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2007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Mental Health Act Amendments - Improved patient rights and safeguards.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56761" y="2162977"/>
        <a:ext cx="2050056" cy="1200162"/>
      </dsp:txXfrm>
    </dsp:sp>
    <dsp:sp modelId="{1597339A-9D22-FD43-90CB-F606D1779846}">
      <dsp:nvSpPr>
        <dsp:cNvPr id="0" name=""/>
        <dsp:cNvSpPr/>
      </dsp:nvSpPr>
      <dsp:spPr>
        <a:xfrm rot="10800000">
          <a:off x="5803629" y="2499591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5961709" y="2604978"/>
        <a:ext cx="449109" cy="316160"/>
      </dsp:txXfrm>
    </dsp:sp>
    <dsp:sp modelId="{9730B0A3-3839-C543-BDE5-B15834CE5962}">
      <dsp:nvSpPr>
        <dsp:cNvPr id="0" name=""/>
        <dsp:cNvSpPr/>
      </dsp:nvSpPr>
      <dsp:spPr>
        <a:xfrm>
          <a:off x="3544794" y="2125638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2011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“No Health Without Mental Health” - Government strategy emphasizing mental health parity with physical health.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82133" y="2162977"/>
        <a:ext cx="2050056" cy="1200162"/>
      </dsp:txXfrm>
    </dsp:sp>
    <dsp:sp modelId="{4BEBE1CA-B9C4-2C40-BC01-C6B251EF66BD}">
      <dsp:nvSpPr>
        <dsp:cNvPr id="0" name=""/>
        <dsp:cNvSpPr/>
      </dsp:nvSpPr>
      <dsp:spPr>
        <a:xfrm rot="10800000">
          <a:off x="2829001" y="2499591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 rot="10800000">
        <a:off x="2987081" y="2604978"/>
        <a:ext cx="449109" cy="316160"/>
      </dsp:txXfrm>
    </dsp:sp>
    <dsp:sp modelId="{A58218DD-CCB4-0D47-9813-CEB97F0C8D65}">
      <dsp:nvSpPr>
        <dsp:cNvPr id="0" name=""/>
        <dsp:cNvSpPr/>
      </dsp:nvSpPr>
      <dsp:spPr>
        <a:xfrm>
          <a:off x="570166" y="2125638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2014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Crisis Care Agreement to improve emergency response to mental health crises.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505" y="2162977"/>
        <a:ext cx="2050056" cy="1200162"/>
      </dsp:txXfrm>
    </dsp:sp>
    <dsp:sp modelId="{66B93479-22C7-0841-92E4-33B5690329D1}">
      <dsp:nvSpPr>
        <dsp:cNvPr id="0" name=""/>
        <dsp:cNvSpPr/>
      </dsp:nvSpPr>
      <dsp:spPr>
        <a:xfrm rot="5400000">
          <a:off x="1337617" y="3549210"/>
          <a:ext cx="589833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 rot="-5400000">
        <a:off x="1474453" y="3517761"/>
        <a:ext cx="316160" cy="431753"/>
      </dsp:txXfrm>
    </dsp:sp>
    <dsp:sp modelId="{65ABD867-84AC-2144-872F-13DDC47D00C9}">
      <dsp:nvSpPr>
        <dsp:cNvPr id="0" name=""/>
        <dsp:cNvSpPr/>
      </dsp:nvSpPr>
      <dsp:spPr>
        <a:xfrm>
          <a:off x="570166" y="4250372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2016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“Five Year Forward View for Mental Health” - Strategy for improving mental health services by 2021.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7505" y="4287711"/>
        <a:ext cx="2050056" cy="1200162"/>
      </dsp:txXfrm>
    </dsp:sp>
    <dsp:sp modelId="{C568DE40-A86F-964E-8074-B80ADD7B4AEE}">
      <dsp:nvSpPr>
        <dsp:cNvPr id="0" name=""/>
        <dsp:cNvSpPr/>
      </dsp:nvSpPr>
      <dsp:spPr>
        <a:xfrm>
          <a:off x="2803504" y="4624326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2803504" y="4729713"/>
        <a:ext cx="449109" cy="316160"/>
      </dsp:txXfrm>
    </dsp:sp>
    <dsp:sp modelId="{5568818F-9900-0B41-880D-DE95CCA48805}">
      <dsp:nvSpPr>
        <dsp:cNvPr id="0" name=""/>
        <dsp:cNvSpPr/>
      </dsp:nvSpPr>
      <dsp:spPr>
        <a:xfrm>
          <a:off x="3544794" y="4250372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2019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NHS Long Term Plan - Expanding and improving mental health services across the UK.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582133" y="4287711"/>
        <a:ext cx="2050056" cy="1200162"/>
      </dsp:txXfrm>
    </dsp:sp>
    <dsp:sp modelId="{B708B8DC-901A-C34C-B53F-1D5AAE6F57F3}">
      <dsp:nvSpPr>
        <dsp:cNvPr id="0" name=""/>
        <dsp:cNvSpPr/>
      </dsp:nvSpPr>
      <dsp:spPr>
        <a:xfrm>
          <a:off x="5778132" y="4624326"/>
          <a:ext cx="607189" cy="52693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lumMod val="40000"/>
            <a:lumOff val="6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778132" y="4729713"/>
        <a:ext cx="449109" cy="316160"/>
      </dsp:txXfrm>
    </dsp:sp>
    <dsp:sp modelId="{72ECB766-86EE-7B4C-A643-6853B1F7E6C2}">
      <dsp:nvSpPr>
        <dsp:cNvPr id="0" name=""/>
        <dsp:cNvSpPr/>
      </dsp:nvSpPr>
      <dsp:spPr>
        <a:xfrm>
          <a:off x="6519422" y="4250372"/>
          <a:ext cx="2124734" cy="1274840"/>
        </a:xfrm>
        <a:prstGeom prst="roundRect">
          <a:avLst>
            <a:gd name="adj" fmla="val 10000"/>
          </a:avLst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i="0" kern="1200" dirty="0">
              <a:latin typeface="Arial" panose="020B0604020202020204" pitchFamily="34" charset="0"/>
              <a:cs typeface="Arial" panose="020B0604020202020204" pitchFamily="34" charset="0"/>
            </a:rPr>
            <a:t>2024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0" i="0" kern="1200" dirty="0">
              <a:latin typeface="Arial" panose="020B0604020202020204" pitchFamily="34" charset="0"/>
              <a:cs typeface="Arial" panose="020B0604020202020204" pitchFamily="34" charset="0"/>
            </a:rPr>
            <a:t>Continued development and integration of mental health services with a focus on accessibility.</a:t>
          </a:r>
          <a:endParaRPr lang="en-US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556761" y="4287711"/>
        <a:ext cx="2050056" cy="12001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9E748-825B-3C1E-ABF8-6E99CF6130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072570-7E15-98A6-A179-93B3C48B7E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9B5212-C440-478D-09ED-874DE96EB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58DA67-FE56-BC37-AD65-5313360F2A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5F3E7F-D76F-8E05-E901-45B6F1C9D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5747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AA963-F713-2D71-46C9-E15C025FF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8CA180-5137-B2D4-42BA-236AFE444E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FFF8AF-3631-549E-BBA9-1158E116E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0190D9-4EAD-4ECD-4D0B-27A5DB68D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BBD86-8A01-008E-342F-84CFFB28F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8195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50C520-543B-7286-2CCF-2687A1B2E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CCA0CE-B5FA-0A07-E1E2-D6806B4E18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43E6C0-8F67-07FE-8621-CDACA72A4D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2BC601-88E0-9039-B72B-E60FE0F70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89BA20-77ED-0DCD-DEEE-2D8D8E650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8337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B582E-76FA-4F62-F848-1646058318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419F2-1617-3FC3-DCAF-5556CF18CD6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B930C83-1622-A478-C051-473A84AA61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593BF6-B023-F5B5-E0A8-3D9E6DFC3E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BD0769-DE34-E401-5162-3047452F0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8C3210-3017-A5B7-E484-E78D34DB54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357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432A2D-F50C-54E5-3A79-1C93F802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BAEA1F-09DF-A563-18C7-5894153730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20BF6-A0F6-193D-687C-AFE54A737CF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F2C441-6FC3-468E-9DEE-5EC42BC2C6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6B0331-B3B6-DCF1-B3CB-A1A89918C3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799494-09E6-F01A-4034-D24459F06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EDA3C2-29E4-7F38-35F0-538BF3813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E158852-37B3-6F00-02B0-53D10A2A73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482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28B4EF-6656-CA91-5E85-69FF3BD21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7290AD-E557-FFF8-B289-B0914A0E5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3C25C5-03DB-433C-A690-A5B9193ADE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48AB52-7645-4395-9D45-44C790DB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04784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93DF9F-03D5-80C8-2E28-A7460ECCF5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89A4CDA-B677-A803-6323-640C2E0FB2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664DAF9-AA72-218B-2467-D8F5689D9D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74737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01066B-7A2A-0CDC-BBD1-FC1EF2972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188DB-2C3B-9E44-8710-28F4A02D4D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698F59-CC77-CCD4-12CD-417F539C0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63DA8A-A908-C958-F5BC-3975BA729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1889A3-E4D0-F39A-82B6-B7894D23B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349C24-6F81-8706-8549-9BA043ED6C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01851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67853-6C17-82B8-8460-454C050161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69C92D-ECE9-F9FF-10BD-24103AD344E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B6074D-4C3A-7BF8-E9F6-01DACEFE80B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E8649C-030C-9C39-2E65-82E912019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3CFB36-456B-CF36-AD44-9BD2337A70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C4224E-2A74-11DB-5D1C-F5013F729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2921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4D4C1-68A5-70FB-AD67-236F65910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C98A51-C323-FAB2-B7FD-5846F525FE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39C2AB-284C-1394-2E61-BE94BB2A16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DF9BA0-75E6-9CAD-B7F3-A692ED1F76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364B05-6A11-B47A-7A5C-A221108715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83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3D6C82F-4786-A311-74D6-6E9215EAA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88F58F-0394-7351-8B05-7C64FFA2F7A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2ACBA-BB2D-D46F-25D7-DC4C9DBD0A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95D3A0-0289-21DF-A614-4A22CF445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3F59D6-AD77-7328-FACD-986DD6A50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258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259CE-F789-85A7-8161-E286971164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A6118A-1CFB-BC25-B7A0-541B8E8F686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AA7B1-48EC-88FD-8395-03759A6D9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109ED8-7031-88C0-11E1-F5873E721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86BD3A-DEAB-080D-3C58-464B0DDE6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609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A9F242F-A757-3123-1FD8-2000F0831A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00C48F-2CCE-9C80-3342-E2FFE74723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805C5A-77CE-CE39-1152-CAE94D4AE95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AA66911-80EB-4F44-BBCD-AED9A5F00E06}" type="datetimeFigureOut">
              <a:rPr lang="en-GB" smtClean="0"/>
              <a:t>06/07/2024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4EB58-DF53-CE07-35C6-9995D13FDBB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05600B-EAC3-B014-E363-6B82D1EBA2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6F0E907-6989-FD4B-B6B2-F9708211F5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2366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7" descr="Surgeon analysing a patient's brainon digital futuristic virtual display">
            <a:extLst>
              <a:ext uri="{FF2B5EF4-FFF2-40B4-BE49-F238E27FC236}">
                <a16:creationId xmlns:a16="http://schemas.microsoft.com/office/drawing/2014/main" id="{BE34659B-E34E-BDC7-1AB5-A7BC41EE8DD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4914" r="864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074F913-AD8E-3873-4C4C-249C5E6735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1765471"/>
            <a:ext cx="10261600" cy="1041070"/>
          </a:xfrm>
        </p:spPr>
        <p:txBody>
          <a:bodyPr>
            <a:normAutofit fontScale="90000"/>
          </a:bodyPr>
          <a:lstStyle/>
          <a:p>
            <a:r>
              <a:rPr lang="en-GB" sz="7200" dirty="0">
                <a:ln w="22225">
                  <a:solidFill>
                    <a:schemeClr val="tx1"/>
                  </a:solidFill>
                  <a:miter lim="800000"/>
                </a:ln>
                <a:noFill/>
                <a:latin typeface="Arial" panose="020B0604020202020204" pitchFamily="34" charset="0"/>
                <a:cs typeface="Arial" panose="020B0604020202020204" pitchFamily="34" charset="0"/>
              </a:rPr>
              <a:t>Mental Health Services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588122B-65E9-C04A-1B2C-D7EEE0BD82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2836110"/>
            <a:ext cx="10261600" cy="1202995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comprehensive overview of the evolution and impact on community healthcare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F868AB5-2E73-70AD-B405-A35729250341}"/>
              </a:ext>
            </a:extLst>
          </p:cNvPr>
          <p:cNvSpPr txBox="1"/>
          <p:nvPr/>
        </p:nvSpPr>
        <p:spPr>
          <a:xfrm>
            <a:off x="220708" y="5950448"/>
            <a:ext cx="447486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Nadejda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Canter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Student ID: 2324209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343FFD-EF6A-BCB0-89F9-DA52F21A2D45}"/>
              </a:ext>
            </a:extLst>
          </p:cNvPr>
          <p:cNvSpPr txBox="1"/>
          <p:nvPr/>
        </p:nvSpPr>
        <p:spPr>
          <a:xfrm>
            <a:off x="7389341" y="5950448"/>
            <a:ext cx="458195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Module Code: LCHS4003</a:t>
            </a:r>
          </a:p>
          <a:p>
            <a:pPr algn="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Patronella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Ganza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74561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5425EE-FA58-E887-0E46-ED22EE5664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8" y="365125"/>
            <a:ext cx="4840010" cy="13112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pic>
        <p:nvPicPr>
          <p:cNvPr id="5" name="Picture 4" descr="Desk with stethoscope and computer keyboard">
            <a:extLst>
              <a:ext uri="{FF2B5EF4-FFF2-40B4-BE49-F238E27FC236}">
                <a16:creationId xmlns:a16="http://schemas.microsoft.com/office/drawing/2014/main" id="{65F9422D-82AF-0CFD-CEED-50974021055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467" r="-1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0AF9AD-2F00-E6D4-18EC-70E4A6840F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3788" y="1900238"/>
            <a:ext cx="4840010" cy="427672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presentation explores the history and development of mental health services in the UK.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It compares past and present practices, highlighting significant changes and improvements.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aim is to provide a comprehensive overview of how mental health services have evolved over the years and their current impact on community healthcare.</a:t>
            </a:r>
          </a:p>
        </p:txBody>
      </p:sp>
    </p:spTree>
    <p:extLst>
      <p:ext uri="{BB962C8B-B14F-4D97-AF65-F5344CB8AC3E}">
        <p14:creationId xmlns:p14="http://schemas.microsoft.com/office/powerpoint/2010/main" val="33641934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E3FCF1-D0EE-FBB8-1C0C-6CC3AA8C8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9907"/>
            <a:ext cx="10515600" cy="705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Evolution Over the Years</a:t>
            </a:r>
          </a:p>
        </p:txBody>
      </p:sp>
      <p:graphicFrame>
        <p:nvGraphicFramePr>
          <p:cNvPr id="11" name="Text Placeholder 2">
            <a:extLst>
              <a:ext uri="{FF2B5EF4-FFF2-40B4-BE49-F238E27FC236}">
                <a16:creationId xmlns:a16="http://schemas.microsoft.com/office/drawing/2014/main" id="{636EE121-4EFA-CBE1-B1F2-84951AF5D4B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43637379"/>
              </p:ext>
            </p:extLst>
          </p:nvPr>
        </p:nvGraphicFramePr>
        <p:xfrm>
          <a:off x="-1" y="1037968"/>
          <a:ext cx="12188951" cy="5526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63022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8F1F4-ED83-3BEF-EF29-F19A0E0FCB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7774" y="365125"/>
            <a:ext cx="5461685" cy="180730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 </a:t>
            </a: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Historical Perspective</a:t>
            </a:r>
            <a:endParaRPr lang="en-US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3F1BB4-7090-5155-8FC7-12894AC894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7774" y="2333297"/>
            <a:ext cx="5818394" cy="4159578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 in the UK date back to the 19th century with the establishment of asylums (Turner, 2015).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Lunacy Act of 1845 marked the beginning of state involvement in mental health care, aiming to provide humane treatment for individuals with mental illnesses (Rohde, 1997). 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Early efforts focused on improving conditions within asylums and ensuring that individuals received care rather than being neglected (Turner, 2015).</a:t>
            </a:r>
          </a:p>
        </p:txBody>
      </p:sp>
      <p:pic>
        <p:nvPicPr>
          <p:cNvPr id="5" name="Picture 4" descr="Close-up unopened pill packets">
            <a:extLst>
              <a:ext uri="{FF2B5EF4-FFF2-40B4-BE49-F238E27FC236}">
                <a16:creationId xmlns:a16="http://schemas.microsoft.com/office/drawing/2014/main" id="{23F2D30A-18D3-29C3-9D21-40A95FDE4C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443" r="18390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8341179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2B547B-6889-BC31-82B1-FADCFD6D6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87" y="365126"/>
            <a:ext cx="5373411" cy="7593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Current Practices</a:t>
            </a:r>
          </a:p>
        </p:txBody>
      </p:sp>
      <p:pic>
        <p:nvPicPr>
          <p:cNvPr id="5" name="Picture 4" descr="Stethoscope">
            <a:extLst>
              <a:ext uri="{FF2B5EF4-FFF2-40B4-BE49-F238E27FC236}">
                <a16:creationId xmlns:a16="http://schemas.microsoft.com/office/drawing/2014/main" id="{FFE9509B-FB53-E392-DE7A-775D1D3791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26" r="8440" b="-1"/>
          <a:stretch/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3DEEB4-F718-79D5-A8AA-302860B8D0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13787" y="1841157"/>
            <a:ext cx="5373412" cy="430015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Today, mental health services in the UK are comprehensive and involve multidisciplinary teams that offer crisis intervention, outpatient services, and inpatient care (Malla, et al., 2016).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NHS provides a wide range of services, from early intervention to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specialised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treatments (Turner, 2015).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focus is on providing complete care that addresses both mental and physical health needs, ensuring that patients receive personalised and effective treatment plans (Bracken &amp; Thomas, 2005).</a:t>
            </a:r>
          </a:p>
        </p:txBody>
      </p:sp>
    </p:spTree>
    <p:extLst>
      <p:ext uri="{BB962C8B-B14F-4D97-AF65-F5344CB8AC3E}">
        <p14:creationId xmlns:p14="http://schemas.microsoft.com/office/powerpoint/2010/main" val="2270851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C6A49-8947-0C86-ADD3-B435321480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914" y="365125"/>
            <a:ext cx="5607603" cy="1287135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Impact on Community Healthcare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CB1DAA-FD75-5535-CF48-9939441B8E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81914" y="1652260"/>
            <a:ext cx="4975907" cy="4524703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development of mental health services has greatly improved community healthcare by reducing stigma, increasing accessibility, and providing comprehensive support for individuals and their families (Henderson, et al., 2014).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Early intervention and community-based care have led to better outcomes, as individuals receive immediate and appropriate care tailored to their specific needs (Malla, et al., 2016).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has had a positive impact on overall community well-being and public health.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9B5E80C1-D6C1-5B69-E613-83D544B113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928" r="24034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7533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32AC1-3736-4753-4B55-BE10A13001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6"/>
            <a:ext cx="5251316" cy="821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F3A89F-5EE9-A8AB-35D7-02ED7AD804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551376"/>
            <a:ext cx="5257800" cy="4625587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services have evolved from custodial care to a modern, community-focused approach (Turner, 2015).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Ongoing advancements continue to improve the quality of care, leading to better mental health outcomes for the community (Malla, et al., 2016) .</a:t>
            </a:r>
          </a:p>
          <a:p>
            <a:pPr marL="0" indent="0">
              <a:buNone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 shift from institutional to community-based care has delivered significant improvements in how mental health services are provided, making them more accessible, effective, and patient-focused (Henderson, et al., 2014).</a:t>
            </a:r>
          </a:p>
        </p:txBody>
      </p:sp>
      <p:pic>
        <p:nvPicPr>
          <p:cNvPr id="5" name="Picture 4" descr="Brain with a stethoscope">
            <a:extLst>
              <a:ext uri="{FF2B5EF4-FFF2-40B4-BE49-F238E27FC236}">
                <a16:creationId xmlns:a16="http://schemas.microsoft.com/office/drawing/2014/main" id="{D96C48F4-9CDE-3983-449C-212E978C2E1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817" r="12973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773986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7032E2-44FC-DFFF-F645-7389B92C50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List of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F18EA8-6DE7-3B8C-6C0E-D2BF27EB0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837" y="2704014"/>
            <a:ext cx="11755287" cy="3438166"/>
          </a:xfrm>
        </p:spPr>
        <p:txBody>
          <a:bodyPr anchor="ctr"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Bracken, P. J., Thomas, P. (2005). </a:t>
            </a:r>
            <a:r>
              <a:rPr lang="en-GB" sz="1800" b="0" i="1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Postpsychiatry: Mental health in a postmodern world</a:t>
            </a:r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Henderson C., Noblett J., Parke H., Clement S., Caffrey A., Gale-Grant O., Schulze B., Druss B., Thornicroft G. (2014). Mental health-related stigma in health care and mental health-care settings.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Lancet Psychiatry,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1(6), pp467-482. </a:t>
            </a:r>
          </a:p>
          <a:p>
            <a:pPr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Malla, A., Iyer, S., McGorry, P., Cannon, M., Coughlan, H., Singh, S., Jones, P., Joober, R. (2016). From early intervention in psychosis to youth mental health reform: a review of the evolution and transformation of mental health services for young people. 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Social Psychiatry Psychiatric Epidemiology, 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51(1), pp319–326. </a:t>
            </a:r>
          </a:p>
          <a:p>
            <a:pPr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Rohde D. (1997). Evolution of community mental health case management: considerations for clinical practice.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Arch Psychiatr Nurs.,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11(6), pp332-339</a:t>
            </a:r>
          </a:p>
          <a:p>
            <a:pPr>
              <a:buFont typeface="Wingdings" pitchFamily="2" charset="2"/>
              <a:buChar char="v"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Turner, J. (2015). The History of Mental Health Services in Modern England: Practitioner Memories and the Direction of Future Research. </a:t>
            </a:r>
            <a:r>
              <a:rPr lang="en-GB" sz="1800" i="1" dirty="0">
                <a:latin typeface="Arial" panose="020B0604020202020204" pitchFamily="34" charset="0"/>
                <a:cs typeface="Arial" panose="020B0604020202020204" pitchFamily="34" charset="0"/>
              </a:rPr>
              <a:t>Med Hist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800">
                <a:latin typeface="Arial" panose="020B0604020202020204" pitchFamily="34" charset="0"/>
                <a:cs typeface="Arial" panose="020B0604020202020204" pitchFamily="34" charset="0"/>
              </a:rPr>
              <a:t>59(4),pp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599-624.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031501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1800</TotalTime>
  <Words>800</Words>
  <Application>Microsoft Office PowerPoint</Application>
  <PresentationFormat>Widescreen</PresentationFormat>
  <Paragraphs>65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Wingdings</vt:lpstr>
      <vt:lpstr>Office Theme</vt:lpstr>
      <vt:lpstr>Mental Health Services</vt:lpstr>
      <vt:lpstr>Introduction</vt:lpstr>
      <vt:lpstr>Evolution Over the Years</vt:lpstr>
      <vt:lpstr>Mental Health Services Historical Perspective</vt:lpstr>
      <vt:lpstr>Current Practices</vt:lpstr>
      <vt:lpstr>Impact on Community Healthcare</vt:lpstr>
      <vt:lpstr>Conclusion</vt:lpstr>
      <vt:lpstr>List of 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>nadia canter</cp:lastModifiedBy>
  <cp:revision>25</cp:revision>
  <dcterms:created xsi:type="dcterms:W3CDTF">2024-06-18T17:47:28Z</dcterms:created>
  <dcterms:modified xsi:type="dcterms:W3CDTF">2024-07-06T21:10:58Z</dcterms:modified>
  <cp:category/>
</cp:coreProperties>
</file>