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1" r:id="rId1"/>
  </p:sldMasterIdLst>
  <p:sldIdLst>
    <p:sldId id="256" r:id="rId2"/>
    <p:sldId id="261" r:id="rId3"/>
    <p:sldId id="257" r:id="rId4"/>
    <p:sldId id="258" r:id="rId5"/>
    <p:sldId id="259" r:id="rId6"/>
    <p:sldId id="260" r:id="rId7"/>
    <p:sldId id="262" r:id="rId8"/>
    <p:sldId id="263" r:id="rId9"/>
    <p:sldId id="264" r:id="rId10"/>
    <p:sldId id="267" r:id="rId11"/>
    <p:sldId id="265" r:id="rId12"/>
    <p:sldId id="266" r:id="rId1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BC46CB6-F426-4661-9F1C-7BDDF2EF4E4E}" v="29" dt="2026-03-14T15:15:45.34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132" autoAdjust="0"/>
    <p:restoredTop sz="94660"/>
  </p:normalViewPr>
  <p:slideViewPr>
    <p:cSldViewPr snapToGrid="0">
      <p:cViewPr varScale="1">
        <p:scale>
          <a:sx n="70" d="100"/>
          <a:sy n="70" d="100"/>
        </p:scale>
        <p:origin x="654" y="2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 car" userId="e78d8ffbe1604e9b" providerId="LiveId" clId="{845B4141-FFD9-4B6E-8490-DDA733594CC5}"/>
    <pc:docChg chg="undo redo custSel addSld modSld sldOrd">
      <pc:chgData name="c car" userId="e78d8ffbe1604e9b" providerId="LiveId" clId="{845B4141-FFD9-4B6E-8490-DDA733594CC5}" dt="2026-03-14T15:17:25.196" v="243" actId="27636"/>
      <pc:docMkLst>
        <pc:docMk/>
      </pc:docMkLst>
      <pc:sldChg chg="modSp mod ord">
        <pc:chgData name="c car" userId="e78d8ffbe1604e9b" providerId="LiveId" clId="{845B4141-FFD9-4B6E-8490-DDA733594CC5}" dt="2026-03-14T10:03:38.756" v="138"/>
        <pc:sldMkLst>
          <pc:docMk/>
          <pc:sldMk cId="1458592265" sldId="256"/>
        </pc:sldMkLst>
        <pc:spChg chg="mod">
          <ac:chgData name="c car" userId="e78d8ffbe1604e9b" providerId="LiveId" clId="{845B4141-FFD9-4B6E-8490-DDA733594CC5}" dt="2026-03-14T09:57:54.474" v="118" actId="20577"/>
          <ac:spMkLst>
            <pc:docMk/>
            <pc:sldMk cId="1458592265" sldId="256"/>
            <ac:spMk id="3" creationId="{9C7427D7-92D1-69AA-D5A9-C02059B4F00A}"/>
          </ac:spMkLst>
        </pc:spChg>
      </pc:sldChg>
      <pc:sldChg chg="modSp mod">
        <pc:chgData name="c car" userId="e78d8ffbe1604e9b" providerId="LiveId" clId="{845B4141-FFD9-4B6E-8490-DDA733594CC5}" dt="2026-03-14T15:07:26.833" v="145" actId="33524"/>
        <pc:sldMkLst>
          <pc:docMk/>
          <pc:sldMk cId="4066078068" sldId="257"/>
        </pc:sldMkLst>
        <pc:spChg chg="mod">
          <ac:chgData name="c car" userId="e78d8ffbe1604e9b" providerId="LiveId" clId="{845B4141-FFD9-4B6E-8490-DDA733594CC5}" dt="2026-03-14T15:07:26.833" v="145" actId="33524"/>
          <ac:spMkLst>
            <pc:docMk/>
            <pc:sldMk cId="4066078068" sldId="257"/>
            <ac:spMk id="56" creationId="{70B87359-074D-EB9E-A350-B156C0CD9052}"/>
          </ac:spMkLst>
        </pc:spChg>
      </pc:sldChg>
      <pc:sldChg chg="modSp mod">
        <pc:chgData name="c car" userId="e78d8ffbe1604e9b" providerId="LiveId" clId="{845B4141-FFD9-4B6E-8490-DDA733594CC5}" dt="2026-03-14T12:50:58.319" v="144" actId="20577"/>
        <pc:sldMkLst>
          <pc:docMk/>
          <pc:sldMk cId="3322620357" sldId="258"/>
        </pc:sldMkLst>
        <pc:spChg chg="mod">
          <ac:chgData name="c car" userId="e78d8ffbe1604e9b" providerId="LiveId" clId="{845B4141-FFD9-4B6E-8490-DDA733594CC5}" dt="2026-03-14T09:59:13.225" v="126" actId="2711"/>
          <ac:spMkLst>
            <pc:docMk/>
            <pc:sldMk cId="3322620357" sldId="258"/>
            <ac:spMk id="2" creationId="{9D73034B-90D3-2F4A-7A4E-87734EB6477D}"/>
          </ac:spMkLst>
        </pc:spChg>
        <pc:spChg chg="mod">
          <ac:chgData name="c car" userId="e78d8ffbe1604e9b" providerId="LiveId" clId="{845B4141-FFD9-4B6E-8490-DDA733594CC5}" dt="2026-03-14T12:50:58.319" v="144" actId="20577"/>
          <ac:spMkLst>
            <pc:docMk/>
            <pc:sldMk cId="3322620357" sldId="258"/>
            <ac:spMk id="3" creationId="{F24AC207-AB32-FA98-4FE0-60347458944E}"/>
          </ac:spMkLst>
        </pc:spChg>
      </pc:sldChg>
      <pc:sldChg chg="addSp delSp modSp mod setBg setClrOvrMap">
        <pc:chgData name="c car" userId="e78d8ffbe1604e9b" providerId="LiveId" clId="{845B4141-FFD9-4B6E-8490-DDA733594CC5}" dt="2026-03-14T10:04:50.340" v="140" actId="1076"/>
        <pc:sldMkLst>
          <pc:docMk/>
          <pc:sldMk cId="2181424185" sldId="259"/>
        </pc:sldMkLst>
        <pc:spChg chg="mod">
          <ac:chgData name="c car" userId="e78d8ffbe1604e9b" providerId="LiveId" clId="{845B4141-FFD9-4B6E-8490-DDA733594CC5}" dt="2026-03-11T12:23:05.617" v="13" actId="26606"/>
          <ac:spMkLst>
            <pc:docMk/>
            <pc:sldMk cId="2181424185" sldId="259"/>
            <ac:spMk id="2" creationId="{06FC7D81-62D0-BC00-1F85-0BEC1EEF1555}"/>
          </ac:spMkLst>
        </pc:spChg>
        <pc:spChg chg="add mod">
          <ac:chgData name="c car" userId="e78d8ffbe1604e9b" providerId="LiveId" clId="{845B4141-FFD9-4B6E-8490-DDA733594CC5}" dt="2026-03-14T10:04:50.340" v="140" actId="1076"/>
          <ac:spMkLst>
            <pc:docMk/>
            <pc:sldMk cId="2181424185" sldId="259"/>
            <ac:spMk id="4" creationId="{0C8A02F7-BEF1-9FEF-28D9-6EA4DC6608A0}"/>
          </ac:spMkLst>
        </pc:spChg>
        <pc:graphicFrameChg chg="add mod">
          <ac:chgData name="c car" userId="e78d8ffbe1604e9b" providerId="LiveId" clId="{845B4141-FFD9-4B6E-8490-DDA733594CC5}" dt="2026-03-14T09:59:34.862" v="129" actId="14100"/>
          <ac:graphicFrameMkLst>
            <pc:docMk/>
            <pc:sldMk cId="2181424185" sldId="259"/>
            <ac:graphicFrameMk id="17" creationId="{3B281B64-5AD5-457A-7CD2-3568F8022BAC}"/>
          </ac:graphicFrameMkLst>
        </pc:graphicFrameChg>
      </pc:sldChg>
      <pc:sldChg chg="addSp delSp modSp mod setBg setClrOvrMap">
        <pc:chgData name="c car" userId="e78d8ffbe1604e9b" providerId="LiveId" clId="{845B4141-FFD9-4B6E-8490-DDA733594CC5}" dt="2026-03-14T10:00:05.648" v="130" actId="2711"/>
        <pc:sldMkLst>
          <pc:docMk/>
          <pc:sldMk cId="3031595037" sldId="260"/>
        </pc:sldMkLst>
        <pc:spChg chg="mod">
          <ac:chgData name="c car" userId="e78d8ffbe1604e9b" providerId="LiveId" clId="{845B4141-FFD9-4B6E-8490-DDA733594CC5}" dt="2026-03-12T00:22:56.731" v="92" actId="26606"/>
          <ac:spMkLst>
            <pc:docMk/>
            <pc:sldMk cId="3031595037" sldId="260"/>
            <ac:spMk id="2" creationId="{C7600207-AE89-B642-C948-58354E04A005}"/>
          </ac:spMkLst>
        </pc:spChg>
        <pc:spChg chg="add">
          <ac:chgData name="c car" userId="e78d8ffbe1604e9b" providerId="LiveId" clId="{845B4141-FFD9-4B6E-8490-DDA733594CC5}" dt="2026-03-12T00:22:56.731" v="92" actId="26606"/>
          <ac:spMkLst>
            <pc:docMk/>
            <pc:sldMk cId="3031595037" sldId="260"/>
            <ac:spMk id="24" creationId="{0D9B8FD4-CDEB-4EB4-B4DE-C89E11938958}"/>
          </ac:spMkLst>
        </pc:spChg>
        <pc:spChg chg="add">
          <ac:chgData name="c car" userId="e78d8ffbe1604e9b" providerId="LiveId" clId="{845B4141-FFD9-4B6E-8490-DDA733594CC5}" dt="2026-03-12T00:22:56.731" v="92" actId="26606"/>
          <ac:spMkLst>
            <pc:docMk/>
            <pc:sldMk cId="3031595037" sldId="260"/>
            <ac:spMk id="26" creationId="{5A2E3D1D-9E9F-4739-BA14-D4D7FA9FBDD1}"/>
          </ac:spMkLst>
        </pc:spChg>
        <pc:spChg chg="add">
          <ac:chgData name="c car" userId="e78d8ffbe1604e9b" providerId="LiveId" clId="{845B4141-FFD9-4B6E-8490-DDA733594CC5}" dt="2026-03-12T00:22:56.731" v="92" actId="26606"/>
          <ac:spMkLst>
            <pc:docMk/>
            <pc:sldMk cId="3031595037" sldId="260"/>
            <ac:spMk id="28" creationId="{1FFB365B-E9DC-4859-B8AB-CB83EEBE4E28}"/>
          </ac:spMkLst>
        </pc:spChg>
        <pc:spChg chg="add">
          <ac:chgData name="c car" userId="e78d8ffbe1604e9b" providerId="LiveId" clId="{845B4141-FFD9-4B6E-8490-DDA733594CC5}" dt="2026-03-12T00:22:56.731" v="92" actId="26606"/>
          <ac:spMkLst>
            <pc:docMk/>
            <pc:sldMk cId="3031595037" sldId="260"/>
            <ac:spMk id="30" creationId="{8ADAB9C8-EB37-4914-A699-C716FC8FE4FE}"/>
          </ac:spMkLst>
        </pc:spChg>
        <pc:spChg chg="add mod">
          <ac:chgData name="c car" userId="e78d8ffbe1604e9b" providerId="LiveId" clId="{845B4141-FFD9-4B6E-8490-DDA733594CC5}" dt="2026-03-14T10:00:05.648" v="130" actId="2711"/>
          <ac:spMkLst>
            <pc:docMk/>
            <pc:sldMk cId="3031595037" sldId="260"/>
            <ac:spMk id="33" creationId="{9AC0EA57-CE41-38F8-16DC-1A7CA15F3EC3}"/>
          </ac:spMkLst>
        </pc:spChg>
      </pc:sldChg>
      <pc:sldChg chg="addSp delSp modSp mod setBg setClrOvrMap">
        <pc:chgData name="c car" userId="e78d8ffbe1604e9b" providerId="LiveId" clId="{845B4141-FFD9-4B6E-8490-DDA733594CC5}" dt="2026-03-14T10:00:52.271" v="134" actId="26606"/>
        <pc:sldMkLst>
          <pc:docMk/>
          <pc:sldMk cId="119267295" sldId="261"/>
        </pc:sldMkLst>
        <pc:spChg chg="mod">
          <ac:chgData name="c car" userId="e78d8ffbe1604e9b" providerId="LiveId" clId="{845B4141-FFD9-4B6E-8490-DDA733594CC5}" dt="2026-03-14T10:00:52.271" v="134" actId="26606"/>
          <ac:spMkLst>
            <pc:docMk/>
            <pc:sldMk cId="119267295" sldId="261"/>
            <ac:spMk id="2" creationId="{CB17A467-221C-AE31-0ECB-F720FA2F5B82}"/>
          </ac:spMkLst>
        </pc:spChg>
        <pc:spChg chg="add del">
          <ac:chgData name="c car" userId="e78d8ffbe1604e9b" providerId="LiveId" clId="{845B4141-FFD9-4B6E-8490-DDA733594CC5}" dt="2026-03-14T10:00:52.271" v="134" actId="26606"/>
          <ac:spMkLst>
            <pc:docMk/>
            <pc:sldMk cId="119267295" sldId="261"/>
            <ac:spMk id="36" creationId="{923E8915-D2AA-4327-A45A-972C3CA9574B}"/>
          </ac:spMkLst>
        </pc:spChg>
        <pc:spChg chg="add del">
          <ac:chgData name="c car" userId="e78d8ffbe1604e9b" providerId="LiveId" clId="{845B4141-FFD9-4B6E-8490-DDA733594CC5}" dt="2026-03-14T10:00:52.271" v="134" actId="26606"/>
          <ac:spMkLst>
            <pc:docMk/>
            <pc:sldMk cId="119267295" sldId="261"/>
            <ac:spMk id="37" creationId="{8302FC3C-9804-4950-B721-5FD704BA6065}"/>
          </ac:spMkLst>
        </pc:spChg>
        <pc:spChg chg="add del">
          <ac:chgData name="c car" userId="e78d8ffbe1604e9b" providerId="LiveId" clId="{845B4141-FFD9-4B6E-8490-DDA733594CC5}" dt="2026-03-14T10:00:52.271" v="134" actId="26606"/>
          <ac:spMkLst>
            <pc:docMk/>
            <pc:sldMk cId="119267295" sldId="261"/>
            <ac:spMk id="40" creationId="{F3798573-F27B-47EB-8EA4-7EE34954C2D6}"/>
          </ac:spMkLst>
        </pc:spChg>
        <pc:spChg chg="add mod ord">
          <ac:chgData name="c car" userId="e78d8ffbe1604e9b" providerId="LiveId" clId="{845B4141-FFD9-4B6E-8490-DDA733594CC5}" dt="2026-03-14T10:00:52.271" v="134" actId="26606"/>
          <ac:spMkLst>
            <pc:docMk/>
            <pc:sldMk cId="119267295" sldId="261"/>
            <ac:spMk id="41" creationId="{4DEE5B02-7A72-5C08-469C-2405BDAF1C87}"/>
          </ac:spMkLst>
        </pc:spChg>
        <pc:spChg chg="add">
          <ac:chgData name="c car" userId="e78d8ffbe1604e9b" providerId="LiveId" clId="{845B4141-FFD9-4B6E-8490-DDA733594CC5}" dt="2026-03-14T10:00:52.271" v="134" actId="26606"/>
          <ac:spMkLst>
            <pc:docMk/>
            <pc:sldMk cId="119267295" sldId="261"/>
            <ac:spMk id="1028" creationId="{B4AAD3FD-83A5-4B89-9F8F-01B8870865BE}"/>
          </ac:spMkLst>
        </pc:spChg>
        <pc:spChg chg="add">
          <ac:chgData name="c car" userId="e78d8ffbe1604e9b" providerId="LiveId" clId="{845B4141-FFD9-4B6E-8490-DDA733594CC5}" dt="2026-03-14T10:00:52.271" v="134" actId="26606"/>
          <ac:spMkLst>
            <pc:docMk/>
            <pc:sldMk cId="119267295" sldId="261"/>
            <ac:spMk id="1029" creationId="{61752F1D-FC0F-4103-9584-630E643CCDA6}"/>
          </ac:spMkLst>
        </pc:spChg>
        <pc:spChg chg="add">
          <ac:chgData name="c car" userId="e78d8ffbe1604e9b" providerId="LiveId" clId="{845B4141-FFD9-4B6E-8490-DDA733594CC5}" dt="2026-03-14T10:00:52.271" v="134" actId="26606"/>
          <ac:spMkLst>
            <pc:docMk/>
            <pc:sldMk cId="119267295" sldId="261"/>
            <ac:spMk id="1030" creationId="{70151CB7-E7DE-4917-B831-01DF9CE01306}"/>
          </ac:spMkLst>
        </pc:spChg>
        <pc:spChg chg="add del">
          <ac:chgData name="c car" userId="e78d8ffbe1604e9b" providerId="LiveId" clId="{845B4141-FFD9-4B6E-8490-DDA733594CC5}" dt="2026-03-14T10:00:27.809" v="133" actId="26606"/>
          <ac:spMkLst>
            <pc:docMk/>
            <pc:sldMk cId="119267295" sldId="261"/>
            <ac:spMk id="1031" creationId="{B4AAD3FD-83A5-4B89-9F8F-01B8870865BE}"/>
          </ac:spMkLst>
        </pc:spChg>
        <pc:spChg chg="add">
          <ac:chgData name="c car" userId="e78d8ffbe1604e9b" providerId="LiveId" clId="{845B4141-FFD9-4B6E-8490-DDA733594CC5}" dt="2026-03-14T10:00:52.271" v="134" actId="26606"/>
          <ac:spMkLst>
            <pc:docMk/>
            <pc:sldMk cId="119267295" sldId="261"/>
            <ac:spMk id="1032" creationId="{A92A1116-1C84-41DF-B803-1F7B0883EC82}"/>
          </ac:spMkLst>
        </pc:spChg>
        <pc:spChg chg="add del">
          <ac:chgData name="c car" userId="e78d8ffbe1604e9b" providerId="LiveId" clId="{845B4141-FFD9-4B6E-8490-DDA733594CC5}" dt="2026-03-14T10:00:27.809" v="133" actId="26606"/>
          <ac:spMkLst>
            <pc:docMk/>
            <pc:sldMk cId="119267295" sldId="261"/>
            <ac:spMk id="1033" creationId="{61752F1D-FC0F-4103-9584-630E643CCDA6}"/>
          </ac:spMkLst>
        </pc:spChg>
        <pc:spChg chg="add del">
          <ac:chgData name="c car" userId="e78d8ffbe1604e9b" providerId="LiveId" clId="{845B4141-FFD9-4B6E-8490-DDA733594CC5}" dt="2026-03-14T10:00:27.809" v="133" actId="26606"/>
          <ac:spMkLst>
            <pc:docMk/>
            <pc:sldMk cId="119267295" sldId="261"/>
            <ac:spMk id="1035" creationId="{70151CB7-E7DE-4917-B831-01DF9CE01306}"/>
          </ac:spMkLst>
        </pc:spChg>
        <pc:spChg chg="add del">
          <ac:chgData name="c car" userId="e78d8ffbe1604e9b" providerId="LiveId" clId="{845B4141-FFD9-4B6E-8490-DDA733594CC5}" dt="2026-03-14T10:00:27.809" v="133" actId="26606"/>
          <ac:spMkLst>
            <pc:docMk/>
            <pc:sldMk cId="119267295" sldId="261"/>
            <ac:spMk id="1037" creationId="{A92A1116-1C84-41DF-B803-1F7B0883EC82}"/>
          </ac:spMkLst>
        </pc:spChg>
        <pc:picChg chg="add del">
          <ac:chgData name="c car" userId="e78d8ffbe1604e9b" providerId="LiveId" clId="{845B4141-FFD9-4B6E-8490-DDA733594CC5}" dt="2026-03-14T10:00:52.271" v="134" actId="26606"/>
          <ac:picMkLst>
            <pc:docMk/>
            <pc:sldMk cId="119267295" sldId="261"/>
            <ac:picMk id="39" creationId="{3BC6EBB2-9BDC-4075-BA6B-43A9FBF9C86C}"/>
          </ac:picMkLst>
        </pc:picChg>
        <pc:picChg chg="add mod">
          <ac:chgData name="c car" userId="e78d8ffbe1604e9b" providerId="LiveId" clId="{845B4141-FFD9-4B6E-8490-DDA733594CC5}" dt="2026-03-14T09:57:09.602" v="112" actId="1076"/>
          <ac:picMkLst>
            <pc:docMk/>
            <pc:sldMk cId="119267295" sldId="261"/>
            <ac:picMk id="1026" creationId="{96DF13FB-415D-DE98-BD16-5D0EAAADFB91}"/>
          </ac:picMkLst>
        </pc:picChg>
      </pc:sldChg>
      <pc:sldChg chg="addSp modSp mod ord">
        <pc:chgData name="c car" userId="e78d8ffbe1604e9b" providerId="LiveId" clId="{845B4141-FFD9-4B6E-8490-DDA733594CC5}" dt="2026-03-14T15:07:53.399" v="148" actId="27309"/>
        <pc:sldMkLst>
          <pc:docMk/>
          <pc:sldMk cId="1883845757" sldId="263"/>
        </pc:sldMkLst>
        <pc:graphicFrameChg chg="add modGraphic">
          <ac:chgData name="c car" userId="e78d8ffbe1604e9b" providerId="LiveId" clId="{845B4141-FFD9-4B6E-8490-DDA733594CC5}" dt="2026-03-14T15:07:53.399" v="148" actId="27309"/>
          <ac:graphicFrameMkLst>
            <pc:docMk/>
            <pc:sldMk cId="1883845757" sldId="263"/>
            <ac:graphicFrameMk id="4" creationId="{BF13EDD4-48F0-36E6-198F-4F7A4073BD4F}"/>
          </ac:graphicFrameMkLst>
        </pc:graphicFrameChg>
      </pc:sldChg>
      <pc:sldChg chg="addSp delSp modSp mod setBg setClrOvrMap">
        <pc:chgData name="c car" userId="e78d8ffbe1604e9b" providerId="LiveId" clId="{845B4141-FFD9-4B6E-8490-DDA733594CC5}" dt="2026-03-14T09:25:00.489" v="105"/>
        <pc:sldMkLst>
          <pc:docMk/>
          <pc:sldMk cId="2009271862" sldId="265"/>
        </pc:sldMkLst>
        <pc:spChg chg="mod">
          <ac:chgData name="c car" userId="e78d8ffbe1604e9b" providerId="LiveId" clId="{845B4141-FFD9-4B6E-8490-DDA733594CC5}" dt="2026-03-11T12:24:38.274" v="43" actId="26606"/>
          <ac:spMkLst>
            <pc:docMk/>
            <pc:sldMk cId="2009271862" sldId="265"/>
            <ac:spMk id="2" creationId="{4C074694-9DED-0BAB-A3CD-3B8BB6D1BC7F}"/>
          </ac:spMkLst>
        </pc:spChg>
        <pc:graphicFrameChg chg="mod modGraphic">
          <ac:chgData name="c car" userId="e78d8ffbe1604e9b" providerId="LiveId" clId="{845B4141-FFD9-4B6E-8490-DDA733594CC5}" dt="2026-03-14T09:25:00.489" v="105"/>
          <ac:graphicFrameMkLst>
            <pc:docMk/>
            <pc:sldMk cId="2009271862" sldId="265"/>
            <ac:graphicFrameMk id="9" creationId="{46CDA630-A561-C702-CE58-4B35638CB50E}"/>
          </ac:graphicFrameMkLst>
        </pc:graphicFrameChg>
      </pc:sldChg>
      <pc:sldChg chg="addSp delSp modSp mod">
        <pc:chgData name="c car" userId="e78d8ffbe1604e9b" providerId="LiveId" clId="{845B4141-FFD9-4B6E-8490-DDA733594CC5}" dt="2026-03-11T20:32:49.603" v="89" actId="14100"/>
        <pc:sldMkLst>
          <pc:docMk/>
          <pc:sldMk cId="1206072130" sldId="266"/>
        </pc:sldMkLst>
        <pc:spChg chg="mod">
          <ac:chgData name="c car" userId="e78d8ffbe1604e9b" providerId="LiveId" clId="{845B4141-FFD9-4B6E-8490-DDA733594CC5}" dt="2026-03-11T20:32:41.898" v="88" actId="20577"/>
          <ac:spMkLst>
            <pc:docMk/>
            <pc:sldMk cId="1206072130" sldId="266"/>
            <ac:spMk id="2" creationId="{921E188D-6B27-15A6-ABA6-252EDFAB1D50}"/>
          </ac:spMkLst>
        </pc:spChg>
        <pc:spChg chg="add mod">
          <ac:chgData name="c car" userId="e78d8ffbe1604e9b" providerId="LiveId" clId="{845B4141-FFD9-4B6E-8490-DDA733594CC5}" dt="2026-03-11T20:32:49.603" v="89" actId="14100"/>
          <ac:spMkLst>
            <pc:docMk/>
            <pc:sldMk cId="1206072130" sldId="266"/>
            <ac:spMk id="4" creationId="{88F064E8-437D-80A5-072C-D6FBB398D217}"/>
          </ac:spMkLst>
        </pc:spChg>
      </pc:sldChg>
      <pc:sldChg chg="modSp new mod">
        <pc:chgData name="c car" userId="e78d8ffbe1604e9b" providerId="LiveId" clId="{845B4141-FFD9-4B6E-8490-DDA733594CC5}" dt="2026-03-14T15:17:25.196" v="243" actId="27636"/>
        <pc:sldMkLst>
          <pc:docMk/>
          <pc:sldMk cId="2101869958" sldId="267"/>
        </pc:sldMkLst>
        <pc:spChg chg="mod">
          <ac:chgData name="c car" userId="e78d8ffbe1604e9b" providerId="LiveId" clId="{845B4141-FFD9-4B6E-8490-DDA733594CC5}" dt="2026-03-14T15:17:14.124" v="241" actId="20577"/>
          <ac:spMkLst>
            <pc:docMk/>
            <pc:sldMk cId="2101869958" sldId="267"/>
            <ac:spMk id="2" creationId="{9AADE29A-1567-95A3-5F63-8532F7B67331}"/>
          </ac:spMkLst>
        </pc:spChg>
        <pc:spChg chg="mod">
          <ac:chgData name="c car" userId="e78d8ffbe1604e9b" providerId="LiveId" clId="{845B4141-FFD9-4B6E-8490-DDA733594CC5}" dt="2026-03-14T15:17:25.196" v="243" actId="27636"/>
          <ac:spMkLst>
            <pc:docMk/>
            <pc:sldMk cId="2101869958" sldId="267"/>
            <ac:spMk id="3" creationId="{6712CDC6-4C22-1EC5-C112-501D0D7654BA}"/>
          </ac:spMkLst>
        </pc:spChg>
      </pc:sldChg>
    </pc:docChg>
  </pc:docChgLst>
</pc:chgInfo>
</file>

<file path=ppt/diagrams/_rels/data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svg"/><Relationship Id="rId3" Type="http://schemas.openxmlformats.org/officeDocument/2006/relationships/image" Target="../media/image11.png"/><Relationship Id="rId7" Type="http://schemas.openxmlformats.org/officeDocument/2006/relationships/image" Target="../media/image15.png"/><Relationship Id="rId2" Type="http://schemas.openxmlformats.org/officeDocument/2006/relationships/image" Target="../media/image10.svg"/><Relationship Id="rId1" Type="http://schemas.openxmlformats.org/officeDocument/2006/relationships/image" Target="../media/image9.png"/><Relationship Id="rId6" Type="http://schemas.openxmlformats.org/officeDocument/2006/relationships/image" Target="../media/image14.svg"/><Relationship Id="rId5" Type="http://schemas.openxmlformats.org/officeDocument/2006/relationships/image" Target="../media/image13.png"/><Relationship Id="rId4" Type="http://schemas.openxmlformats.org/officeDocument/2006/relationships/image" Target="../media/image12.svg"/></Relationships>
</file>

<file path=ppt/diagrams/_rels/drawing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svg"/><Relationship Id="rId3" Type="http://schemas.openxmlformats.org/officeDocument/2006/relationships/image" Target="../media/image11.png"/><Relationship Id="rId7" Type="http://schemas.openxmlformats.org/officeDocument/2006/relationships/image" Target="../media/image15.png"/><Relationship Id="rId2" Type="http://schemas.openxmlformats.org/officeDocument/2006/relationships/image" Target="../media/image10.svg"/><Relationship Id="rId1" Type="http://schemas.openxmlformats.org/officeDocument/2006/relationships/image" Target="../media/image9.png"/><Relationship Id="rId6" Type="http://schemas.openxmlformats.org/officeDocument/2006/relationships/image" Target="../media/image14.svg"/><Relationship Id="rId5" Type="http://schemas.openxmlformats.org/officeDocument/2006/relationships/image" Target="../media/image13.png"/><Relationship Id="rId4" Type="http://schemas.openxmlformats.org/officeDocument/2006/relationships/image" Target="../media/image12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4_2">
  <dgm:title val=""/>
  <dgm:desc val=""/>
  <dgm:catLst>
    <dgm:cat type="accent4" pri="112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4"/>
    </dgm:fillClrLst>
    <dgm:linClrLst meth="repeat">
      <a:schemeClr val="accent4"/>
    </dgm:linClrLst>
    <dgm:effectClrLst/>
    <dgm:txLinClrLst/>
    <dgm:txFillClrLst/>
    <dgm:txEffectClrLst/>
  </dgm:styleLbl>
  <dgm:styleLbl name="ln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8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159638B-1599-4676-A3CE-767C1C00B11F}" type="doc">
      <dgm:prSet loTypeId="urn:microsoft.com/office/officeart/2016/7/layout/RepeatingBendingProcessNew" loCatId="process" qsTypeId="urn:microsoft.com/office/officeart/2005/8/quickstyle/simple1" qsCatId="simple" csTypeId="urn:microsoft.com/office/officeart/2005/8/colors/accent0_3" csCatId="mainScheme"/>
      <dgm:spPr/>
      <dgm:t>
        <a:bodyPr/>
        <a:lstStyle/>
        <a:p>
          <a:endParaRPr lang="en-US"/>
        </a:p>
      </dgm:t>
    </dgm:pt>
    <dgm:pt modelId="{4484B3C9-1AF5-4AFE-99E8-6E0F35575A9D}">
      <dgm:prSet/>
      <dgm:spPr/>
      <dgm:t>
        <a:bodyPr/>
        <a:lstStyle/>
        <a:p>
          <a:r>
            <a:rPr lang="en-GB"/>
            <a:t>Opportunities</a:t>
          </a:r>
          <a:endParaRPr lang="en-US"/>
        </a:p>
      </dgm:t>
    </dgm:pt>
    <dgm:pt modelId="{EB2BD694-6D66-4B96-9411-30C171C42E73}" type="parTrans" cxnId="{3A82CB7A-6AA6-41A8-A99E-3AE9DED6F679}">
      <dgm:prSet/>
      <dgm:spPr/>
      <dgm:t>
        <a:bodyPr/>
        <a:lstStyle/>
        <a:p>
          <a:endParaRPr lang="en-US"/>
        </a:p>
      </dgm:t>
    </dgm:pt>
    <dgm:pt modelId="{DA0A0361-DCC2-40AA-B54D-DB017F8C208A}" type="sibTrans" cxnId="{3A82CB7A-6AA6-41A8-A99E-3AE9DED6F679}">
      <dgm:prSet/>
      <dgm:spPr/>
      <dgm:t>
        <a:bodyPr/>
        <a:lstStyle/>
        <a:p>
          <a:endParaRPr lang="en-US"/>
        </a:p>
      </dgm:t>
    </dgm:pt>
    <dgm:pt modelId="{23910C5B-F427-4EAA-846E-1092BE3E446D}">
      <dgm:prSet/>
      <dgm:spPr/>
      <dgm:t>
        <a:bodyPr/>
        <a:lstStyle/>
        <a:p>
          <a:r>
            <a:rPr lang="en-GB"/>
            <a:t>Feeling different from peers</a:t>
          </a:r>
          <a:endParaRPr lang="en-US"/>
        </a:p>
      </dgm:t>
    </dgm:pt>
    <dgm:pt modelId="{B163982B-E047-4E9E-9101-CE711CCA8975}" type="parTrans" cxnId="{93B6A312-460E-4E77-8231-96C7B64DAAB2}">
      <dgm:prSet/>
      <dgm:spPr/>
      <dgm:t>
        <a:bodyPr/>
        <a:lstStyle/>
        <a:p>
          <a:endParaRPr lang="en-US"/>
        </a:p>
      </dgm:t>
    </dgm:pt>
    <dgm:pt modelId="{380185A3-44DD-4844-89F6-D79C85914D60}" type="sibTrans" cxnId="{93B6A312-460E-4E77-8231-96C7B64DAAB2}">
      <dgm:prSet/>
      <dgm:spPr/>
      <dgm:t>
        <a:bodyPr/>
        <a:lstStyle/>
        <a:p>
          <a:endParaRPr lang="en-US"/>
        </a:p>
      </dgm:t>
    </dgm:pt>
    <dgm:pt modelId="{91EBDCFD-BE3F-432E-9105-3A59F923A872}">
      <dgm:prSet/>
      <dgm:spPr/>
      <dgm:t>
        <a:bodyPr/>
        <a:lstStyle/>
        <a:p>
          <a:r>
            <a:rPr lang="en-GB"/>
            <a:t>This may lead to feelings of inferiority </a:t>
          </a:r>
          <a:endParaRPr lang="en-US"/>
        </a:p>
      </dgm:t>
    </dgm:pt>
    <dgm:pt modelId="{9D814CC4-2A08-4E05-937C-E4753CE351AC}" type="parTrans" cxnId="{16B3E53A-20FE-4842-9FC0-380031AFE0DA}">
      <dgm:prSet/>
      <dgm:spPr/>
      <dgm:t>
        <a:bodyPr/>
        <a:lstStyle/>
        <a:p>
          <a:endParaRPr lang="en-US"/>
        </a:p>
      </dgm:t>
    </dgm:pt>
    <dgm:pt modelId="{A0D706BF-3CD0-405A-BD34-2AF89FBA7F02}" type="sibTrans" cxnId="{16B3E53A-20FE-4842-9FC0-380031AFE0DA}">
      <dgm:prSet/>
      <dgm:spPr/>
      <dgm:t>
        <a:bodyPr/>
        <a:lstStyle/>
        <a:p>
          <a:endParaRPr lang="en-US"/>
        </a:p>
      </dgm:t>
    </dgm:pt>
    <dgm:pt modelId="{6118239E-8BF7-4F17-8536-88AB67AD91CF}">
      <dgm:prSet/>
      <dgm:spPr/>
      <dgm:t>
        <a:bodyPr/>
        <a:lstStyle/>
        <a:p>
          <a:r>
            <a:rPr lang="en-GB" dirty="0"/>
            <a:t>Industry vs inferiority</a:t>
          </a:r>
          <a:endParaRPr lang="en-US" dirty="0"/>
        </a:p>
      </dgm:t>
    </dgm:pt>
    <dgm:pt modelId="{38681BDE-FFA7-466B-BFD6-E009FC155C3D}" type="parTrans" cxnId="{E800A8B9-B6FB-4621-B79D-299E784F27A6}">
      <dgm:prSet/>
      <dgm:spPr/>
      <dgm:t>
        <a:bodyPr/>
        <a:lstStyle/>
        <a:p>
          <a:endParaRPr lang="en-US"/>
        </a:p>
      </dgm:t>
    </dgm:pt>
    <dgm:pt modelId="{99909A0D-7C95-464D-84BB-CEC2A73CD97C}" type="sibTrans" cxnId="{E800A8B9-B6FB-4621-B79D-299E784F27A6}">
      <dgm:prSet/>
      <dgm:spPr/>
      <dgm:t>
        <a:bodyPr/>
        <a:lstStyle/>
        <a:p>
          <a:endParaRPr lang="en-US"/>
        </a:p>
      </dgm:t>
    </dgm:pt>
    <dgm:pt modelId="{AC19249F-DF6D-461F-AFA8-425A749F4937}">
      <dgm:prSet/>
      <dgm:spPr/>
      <dgm:t>
        <a:bodyPr/>
        <a:lstStyle/>
        <a:p>
          <a:r>
            <a:rPr lang="en-GB"/>
            <a:t>Age range 6- 12 years</a:t>
          </a:r>
          <a:endParaRPr lang="en-US"/>
        </a:p>
      </dgm:t>
    </dgm:pt>
    <dgm:pt modelId="{FC6AA348-78AB-46FB-BB8D-431BE3A1FE60}" type="parTrans" cxnId="{38AC8186-B17F-4F8A-9426-F2D341573005}">
      <dgm:prSet/>
      <dgm:spPr/>
      <dgm:t>
        <a:bodyPr/>
        <a:lstStyle/>
        <a:p>
          <a:endParaRPr lang="en-US"/>
        </a:p>
      </dgm:t>
    </dgm:pt>
    <dgm:pt modelId="{3447677F-C962-4CC6-AD40-0A415004DD3C}" type="sibTrans" cxnId="{38AC8186-B17F-4F8A-9426-F2D341573005}">
      <dgm:prSet/>
      <dgm:spPr/>
      <dgm:t>
        <a:bodyPr/>
        <a:lstStyle/>
        <a:p>
          <a:endParaRPr lang="en-US"/>
        </a:p>
      </dgm:t>
    </dgm:pt>
    <dgm:pt modelId="{5C7F87F1-E48D-42E2-B3AA-F491A1EA8D19}">
      <dgm:prSet/>
      <dgm:spPr/>
      <dgm:t>
        <a:bodyPr/>
        <a:lstStyle/>
        <a:p>
          <a:r>
            <a:rPr lang="en-GB"/>
            <a:t>Children develop:</a:t>
          </a:r>
          <a:endParaRPr lang="en-US"/>
        </a:p>
      </dgm:t>
    </dgm:pt>
    <dgm:pt modelId="{05DD6470-3CBD-4F45-9BAF-28B0CC1854A6}" type="parTrans" cxnId="{06BD05CD-3D9A-45C4-A612-4AE0AFE68A8F}">
      <dgm:prSet/>
      <dgm:spPr/>
      <dgm:t>
        <a:bodyPr/>
        <a:lstStyle/>
        <a:p>
          <a:endParaRPr lang="en-US"/>
        </a:p>
      </dgm:t>
    </dgm:pt>
    <dgm:pt modelId="{03013D41-A718-4BF6-AE2C-FFFCBB89C606}" type="sibTrans" cxnId="{06BD05CD-3D9A-45C4-A612-4AE0AFE68A8F}">
      <dgm:prSet/>
      <dgm:spPr/>
      <dgm:t>
        <a:bodyPr/>
        <a:lstStyle/>
        <a:p>
          <a:endParaRPr lang="en-US"/>
        </a:p>
      </dgm:t>
    </dgm:pt>
    <dgm:pt modelId="{6F4AD2D9-BFA1-451E-B009-A03DD781FE20}">
      <dgm:prSet/>
      <dgm:spPr/>
      <dgm:t>
        <a:bodyPr/>
        <a:lstStyle/>
        <a:p>
          <a:r>
            <a:rPr lang="en-GB"/>
            <a:t>Skills sense of achievement </a:t>
          </a:r>
          <a:endParaRPr lang="en-US"/>
        </a:p>
      </dgm:t>
    </dgm:pt>
    <dgm:pt modelId="{1C5A7BC7-419D-4462-8ABA-B74D7D0A2B26}" type="parTrans" cxnId="{96172728-D2F9-4B7F-8D68-ED6D310CFA19}">
      <dgm:prSet/>
      <dgm:spPr/>
      <dgm:t>
        <a:bodyPr/>
        <a:lstStyle/>
        <a:p>
          <a:endParaRPr lang="en-US"/>
        </a:p>
      </dgm:t>
    </dgm:pt>
    <dgm:pt modelId="{58A0013A-F2A9-44D5-A1E6-9E58EED8BFBA}" type="sibTrans" cxnId="{96172728-D2F9-4B7F-8D68-ED6D310CFA19}">
      <dgm:prSet/>
      <dgm:spPr/>
      <dgm:t>
        <a:bodyPr/>
        <a:lstStyle/>
        <a:p>
          <a:endParaRPr lang="en-US"/>
        </a:p>
      </dgm:t>
    </dgm:pt>
    <dgm:pt modelId="{DD4FFD7E-AC9E-4A79-BA3F-7C69617E15A9}">
      <dgm:prSet/>
      <dgm:spPr/>
      <dgm:t>
        <a:bodyPr/>
        <a:lstStyle/>
        <a:p>
          <a:r>
            <a:rPr lang="en-GB"/>
            <a:t>Jenny became a young carer at age 11</a:t>
          </a:r>
          <a:endParaRPr lang="en-US"/>
        </a:p>
      </dgm:t>
    </dgm:pt>
    <dgm:pt modelId="{5829C53D-96F8-4C57-84D4-D1A846E2602A}" type="parTrans" cxnId="{A86AF829-AF0A-44F0-8639-1B2E7074ABA6}">
      <dgm:prSet/>
      <dgm:spPr/>
      <dgm:t>
        <a:bodyPr/>
        <a:lstStyle/>
        <a:p>
          <a:endParaRPr lang="en-US"/>
        </a:p>
      </dgm:t>
    </dgm:pt>
    <dgm:pt modelId="{49FC0809-B736-4AC6-8F82-B4AFD7AF3463}" type="sibTrans" cxnId="{A86AF829-AF0A-44F0-8639-1B2E7074ABA6}">
      <dgm:prSet/>
      <dgm:spPr/>
      <dgm:t>
        <a:bodyPr/>
        <a:lstStyle/>
        <a:p>
          <a:endParaRPr lang="en-US"/>
        </a:p>
      </dgm:t>
    </dgm:pt>
    <dgm:pt modelId="{E30FEAF5-64F5-4EB3-9A17-FBBAF2D27F7B}">
      <dgm:prSet/>
      <dgm:spPr/>
      <dgm:t>
        <a:bodyPr/>
        <a:lstStyle/>
        <a:p>
          <a:r>
            <a:rPr lang="en-GB"/>
            <a:t>Possible positives effect/ practical life skills.</a:t>
          </a:r>
          <a:endParaRPr lang="en-US"/>
        </a:p>
      </dgm:t>
    </dgm:pt>
    <dgm:pt modelId="{BC32C422-BAFD-46BE-BB74-D443E931C7A4}" type="parTrans" cxnId="{99BCCEC1-FF03-405F-9C6B-5B0CCA4DF893}">
      <dgm:prSet/>
      <dgm:spPr/>
      <dgm:t>
        <a:bodyPr/>
        <a:lstStyle/>
        <a:p>
          <a:endParaRPr lang="en-US"/>
        </a:p>
      </dgm:t>
    </dgm:pt>
    <dgm:pt modelId="{95B90393-ABB6-4500-9417-D5A6D80D9872}" type="sibTrans" cxnId="{99BCCEC1-FF03-405F-9C6B-5B0CCA4DF893}">
      <dgm:prSet/>
      <dgm:spPr/>
      <dgm:t>
        <a:bodyPr/>
        <a:lstStyle/>
        <a:p>
          <a:endParaRPr lang="en-US"/>
        </a:p>
      </dgm:t>
    </dgm:pt>
    <dgm:pt modelId="{2D711F0E-0F30-4648-9766-C781156A317D}">
      <dgm:prSet/>
      <dgm:spPr/>
      <dgm:t>
        <a:bodyPr/>
        <a:lstStyle/>
        <a:p>
          <a:r>
            <a:rPr lang="en-GB"/>
            <a:t>Possible negative effects? Less time for schoolwork</a:t>
          </a:r>
          <a:endParaRPr lang="en-US"/>
        </a:p>
      </dgm:t>
    </dgm:pt>
    <dgm:pt modelId="{5F3DAA13-50F8-4EC8-B99C-942884AE566D}" type="parTrans" cxnId="{32C9EC13-7B6A-433B-B6FA-72EB35733736}">
      <dgm:prSet/>
      <dgm:spPr/>
      <dgm:t>
        <a:bodyPr/>
        <a:lstStyle/>
        <a:p>
          <a:endParaRPr lang="en-US"/>
        </a:p>
      </dgm:t>
    </dgm:pt>
    <dgm:pt modelId="{DA1302D0-DC55-4011-B2AD-554EA46AE4A5}" type="sibTrans" cxnId="{32C9EC13-7B6A-433B-B6FA-72EB35733736}">
      <dgm:prSet/>
      <dgm:spPr/>
      <dgm:t>
        <a:bodyPr/>
        <a:lstStyle/>
        <a:p>
          <a:endParaRPr lang="en-US"/>
        </a:p>
      </dgm:t>
    </dgm:pt>
    <dgm:pt modelId="{73A4367C-98DA-4D48-8FC1-4067E5C26505}" type="pres">
      <dgm:prSet presAssocID="{E159638B-1599-4676-A3CE-767C1C00B11F}" presName="Name0" presStyleCnt="0">
        <dgm:presLayoutVars>
          <dgm:dir/>
          <dgm:resizeHandles val="exact"/>
        </dgm:presLayoutVars>
      </dgm:prSet>
      <dgm:spPr/>
    </dgm:pt>
    <dgm:pt modelId="{66C14DB7-5330-48EB-97BA-88B1CC1E32AC}" type="pres">
      <dgm:prSet presAssocID="{4484B3C9-1AF5-4AFE-99E8-6E0F35575A9D}" presName="node" presStyleLbl="node1" presStyleIdx="0" presStyleCnt="10">
        <dgm:presLayoutVars>
          <dgm:bulletEnabled val="1"/>
        </dgm:presLayoutVars>
      </dgm:prSet>
      <dgm:spPr/>
    </dgm:pt>
    <dgm:pt modelId="{CD452872-FDED-4F0B-994F-2C98707BAB82}" type="pres">
      <dgm:prSet presAssocID="{DA0A0361-DCC2-40AA-B54D-DB017F8C208A}" presName="sibTrans" presStyleLbl="sibTrans1D1" presStyleIdx="0" presStyleCnt="9"/>
      <dgm:spPr/>
    </dgm:pt>
    <dgm:pt modelId="{DEBFAAC1-9E9A-408A-8682-10444FE137C9}" type="pres">
      <dgm:prSet presAssocID="{DA0A0361-DCC2-40AA-B54D-DB017F8C208A}" presName="connectorText" presStyleLbl="sibTrans1D1" presStyleIdx="0" presStyleCnt="9"/>
      <dgm:spPr/>
    </dgm:pt>
    <dgm:pt modelId="{96A3D7BB-F79E-4D98-ACE0-66DF3E029FCF}" type="pres">
      <dgm:prSet presAssocID="{23910C5B-F427-4EAA-846E-1092BE3E446D}" presName="node" presStyleLbl="node1" presStyleIdx="1" presStyleCnt="10">
        <dgm:presLayoutVars>
          <dgm:bulletEnabled val="1"/>
        </dgm:presLayoutVars>
      </dgm:prSet>
      <dgm:spPr/>
    </dgm:pt>
    <dgm:pt modelId="{E0203114-01F7-41AD-8456-DE448D371B63}" type="pres">
      <dgm:prSet presAssocID="{380185A3-44DD-4844-89F6-D79C85914D60}" presName="sibTrans" presStyleLbl="sibTrans1D1" presStyleIdx="1" presStyleCnt="9"/>
      <dgm:spPr/>
    </dgm:pt>
    <dgm:pt modelId="{E72D79BE-09BD-4F9A-A33A-59BF20A89696}" type="pres">
      <dgm:prSet presAssocID="{380185A3-44DD-4844-89F6-D79C85914D60}" presName="connectorText" presStyleLbl="sibTrans1D1" presStyleIdx="1" presStyleCnt="9"/>
      <dgm:spPr/>
    </dgm:pt>
    <dgm:pt modelId="{B338954A-EE5F-451B-9363-028A2FAC4DFE}" type="pres">
      <dgm:prSet presAssocID="{91EBDCFD-BE3F-432E-9105-3A59F923A872}" presName="node" presStyleLbl="node1" presStyleIdx="2" presStyleCnt="10">
        <dgm:presLayoutVars>
          <dgm:bulletEnabled val="1"/>
        </dgm:presLayoutVars>
      </dgm:prSet>
      <dgm:spPr/>
    </dgm:pt>
    <dgm:pt modelId="{D1049B85-3AB7-4E15-8924-07AA2D23CEA0}" type="pres">
      <dgm:prSet presAssocID="{A0D706BF-3CD0-405A-BD34-2AF89FBA7F02}" presName="sibTrans" presStyleLbl="sibTrans1D1" presStyleIdx="2" presStyleCnt="9"/>
      <dgm:spPr/>
    </dgm:pt>
    <dgm:pt modelId="{2B248BB0-0EA0-44DD-A8C1-CB47E7FD772E}" type="pres">
      <dgm:prSet presAssocID="{A0D706BF-3CD0-405A-BD34-2AF89FBA7F02}" presName="connectorText" presStyleLbl="sibTrans1D1" presStyleIdx="2" presStyleCnt="9"/>
      <dgm:spPr/>
    </dgm:pt>
    <dgm:pt modelId="{A74E347B-A9C7-4A7F-AC3E-7C2E135162B0}" type="pres">
      <dgm:prSet presAssocID="{6118239E-8BF7-4F17-8536-88AB67AD91CF}" presName="node" presStyleLbl="node1" presStyleIdx="3" presStyleCnt="10">
        <dgm:presLayoutVars>
          <dgm:bulletEnabled val="1"/>
        </dgm:presLayoutVars>
      </dgm:prSet>
      <dgm:spPr/>
    </dgm:pt>
    <dgm:pt modelId="{0602CF3E-9E20-4B72-B65A-25325C791344}" type="pres">
      <dgm:prSet presAssocID="{99909A0D-7C95-464D-84BB-CEC2A73CD97C}" presName="sibTrans" presStyleLbl="sibTrans1D1" presStyleIdx="3" presStyleCnt="9"/>
      <dgm:spPr/>
    </dgm:pt>
    <dgm:pt modelId="{14E085FF-A70D-479C-95B1-0C163369140E}" type="pres">
      <dgm:prSet presAssocID="{99909A0D-7C95-464D-84BB-CEC2A73CD97C}" presName="connectorText" presStyleLbl="sibTrans1D1" presStyleIdx="3" presStyleCnt="9"/>
      <dgm:spPr/>
    </dgm:pt>
    <dgm:pt modelId="{630DC67C-C99B-4829-8B67-9F48E50D6ABA}" type="pres">
      <dgm:prSet presAssocID="{AC19249F-DF6D-461F-AFA8-425A749F4937}" presName="node" presStyleLbl="node1" presStyleIdx="4" presStyleCnt="10">
        <dgm:presLayoutVars>
          <dgm:bulletEnabled val="1"/>
        </dgm:presLayoutVars>
      </dgm:prSet>
      <dgm:spPr/>
    </dgm:pt>
    <dgm:pt modelId="{01C17EB8-0CBF-41C6-93D1-C862BBA44CC3}" type="pres">
      <dgm:prSet presAssocID="{3447677F-C962-4CC6-AD40-0A415004DD3C}" presName="sibTrans" presStyleLbl="sibTrans1D1" presStyleIdx="4" presStyleCnt="9"/>
      <dgm:spPr/>
    </dgm:pt>
    <dgm:pt modelId="{12D1C360-A0BD-422E-B015-9D04DF416A61}" type="pres">
      <dgm:prSet presAssocID="{3447677F-C962-4CC6-AD40-0A415004DD3C}" presName="connectorText" presStyleLbl="sibTrans1D1" presStyleIdx="4" presStyleCnt="9"/>
      <dgm:spPr/>
    </dgm:pt>
    <dgm:pt modelId="{82C80B6D-F110-4234-97B4-3BED6337BECA}" type="pres">
      <dgm:prSet presAssocID="{5C7F87F1-E48D-42E2-B3AA-F491A1EA8D19}" presName="node" presStyleLbl="node1" presStyleIdx="5" presStyleCnt="10">
        <dgm:presLayoutVars>
          <dgm:bulletEnabled val="1"/>
        </dgm:presLayoutVars>
      </dgm:prSet>
      <dgm:spPr/>
    </dgm:pt>
    <dgm:pt modelId="{43AD7143-13F7-44C4-8E8F-8A51951B5B3F}" type="pres">
      <dgm:prSet presAssocID="{03013D41-A718-4BF6-AE2C-FFFCBB89C606}" presName="sibTrans" presStyleLbl="sibTrans1D1" presStyleIdx="5" presStyleCnt="9"/>
      <dgm:spPr/>
    </dgm:pt>
    <dgm:pt modelId="{164162C0-E830-4BB9-AA58-EDBC4C5DC03D}" type="pres">
      <dgm:prSet presAssocID="{03013D41-A718-4BF6-AE2C-FFFCBB89C606}" presName="connectorText" presStyleLbl="sibTrans1D1" presStyleIdx="5" presStyleCnt="9"/>
      <dgm:spPr/>
    </dgm:pt>
    <dgm:pt modelId="{808FE501-C58D-418E-8496-58B42B8438C8}" type="pres">
      <dgm:prSet presAssocID="{6F4AD2D9-BFA1-451E-B009-A03DD781FE20}" presName="node" presStyleLbl="node1" presStyleIdx="6" presStyleCnt="10">
        <dgm:presLayoutVars>
          <dgm:bulletEnabled val="1"/>
        </dgm:presLayoutVars>
      </dgm:prSet>
      <dgm:spPr/>
    </dgm:pt>
    <dgm:pt modelId="{657A73EF-74DB-4B73-9657-2709968EAFEB}" type="pres">
      <dgm:prSet presAssocID="{58A0013A-F2A9-44D5-A1E6-9E58EED8BFBA}" presName="sibTrans" presStyleLbl="sibTrans1D1" presStyleIdx="6" presStyleCnt="9"/>
      <dgm:spPr/>
    </dgm:pt>
    <dgm:pt modelId="{6776749C-22F2-4816-A34D-39CE68317181}" type="pres">
      <dgm:prSet presAssocID="{58A0013A-F2A9-44D5-A1E6-9E58EED8BFBA}" presName="connectorText" presStyleLbl="sibTrans1D1" presStyleIdx="6" presStyleCnt="9"/>
      <dgm:spPr/>
    </dgm:pt>
    <dgm:pt modelId="{FE80D9D8-C718-4C8B-845F-D49F7E1FC5F9}" type="pres">
      <dgm:prSet presAssocID="{DD4FFD7E-AC9E-4A79-BA3F-7C69617E15A9}" presName="node" presStyleLbl="node1" presStyleIdx="7" presStyleCnt="10">
        <dgm:presLayoutVars>
          <dgm:bulletEnabled val="1"/>
        </dgm:presLayoutVars>
      </dgm:prSet>
      <dgm:spPr/>
    </dgm:pt>
    <dgm:pt modelId="{42F6A600-ED71-4623-A549-A1AF5D1742B8}" type="pres">
      <dgm:prSet presAssocID="{49FC0809-B736-4AC6-8F82-B4AFD7AF3463}" presName="sibTrans" presStyleLbl="sibTrans1D1" presStyleIdx="7" presStyleCnt="9"/>
      <dgm:spPr/>
    </dgm:pt>
    <dgm:pt modelId="{77B372EA-23BE-4A3A-9195-6A9A7F79D9BD}" type="pres">
      <dgm:prSet presAssocID="{49FC0809-B736-4AC6-8F82-B4AFD7AF3463}" presName="connectorText" presStyleLbl="sibTrans1D1" presStyleIdx="7" presStyleCnt="9"/>
      <dgm:spPr/>
    </dgm:pt>
    <dgm:pt modelId="{A6A81186-6981-4F92-820C-7AB27EE7D071}" type="pres">
      <dgm:prSet presAssocID="{E30FEAF5-64F5-4EB3-9A17-FBBAF2D27F7B}" presName="node" presStyleLbl="node1" presStyleIdx="8" presStyleCnt="10">
        <dgm:presLayoutVars>
          <dgm:bulletEnabled val="1"/>
        </dgm:presLayoutVars>
      </dgm:prSet>
      <dgm:spPr/>
    </dgm:pt>
    <dgm:pt modelId="{04512E08-0A84-450F-A9EE-10808B7DD101}" type="pres">
      <dgm:prSet presAssocID="{95B90393-ABB6-4500-9417-D5A6D80D9872}" presName="sibTrans" presStyleLbl="sibTrans1D1" presStyleIdx="8" presStyleCnt="9"/>
      <dgm:spPr/>
    </dgm:pt>
    <dgm:pt modelId="{C56C96A4-96B4-45C4-A209-E93C7F41B71C}" type="pres">
      <dgm:prSet presAssocID="{95B90393-ABB6-4500-9417-D5A6D80D9872}" presName="connectorText" presStyleLbl="sibTrans1D1" presStyleIdx="8" presStyleCnt="9"/>
      <dgm:spPr/>
    </dgm:pt>
    <dgm:pt modelId="{1FE46675-A105-4B07-B0ED-5FCAE3C40A2A}" type="pres">
      <dgm:prSet presAssocID="{2D711F0E-0F30-4648-9766-C781156A317D}" presName="node" presStyleLbl="node1" presStyleIdx="9" presStyleCnt="10">
        <dgm:presLayoutVars>
          <dgm:bulletEnabled val="1"/>
        </dgm:presLayoutVars>
      </dgm:prSet>
      <dgm:spPr/>
    </dgm:pt>
  </dgm:ptLst>
  <dgm:cxnLst>
    <dgm:cxn modelId="{93B6A312-460E-4E77-8231-96C7B64DAAB2}" srcId="{E159638B-1599-4676-A3CE-767C1C00B11F}" destId="{23910C5B-F427-4EAA-846E-1092BE3E446D}" srcOrd="1" destOrd="0" parTransId="{B163982B-E047-4E9E-9101-CE711CCA8975}" sibTransId="{380185A3-44DD-4844-89F6-D79C85914D60}"/>
    <dgm:cxn modelId="{32C9EC13-7B6A-433B-B6FA-72EB35733736}" srcId="{E159638B-1599-4676-A3CE-767C1C00B11F}" destId="{2D711F0E-0F30-4648-9766-C781156A317D}" srcOrd="9" destOrd="0" parTransId="{5F3DAA13-50F8-4EC8-B99C-942884AE566D}" sibTransId="{DA1302D0-DC55-4011-B2AD-554EA46AE4A5}"/>
    <dgm:cxn modelId="{85C02114-8D60-4AD1-BE33-7035990D7724}" type="presOf" srcId="{49FC0809-B736-4AC6-8F82-B4AFD7AF3463}" destId="{42F6A600-ED71-4623-A549-A1AF5D1742B8}" srcOrd="0" destOrd="0" presId="urn:microsoft.com/office/officeart/2016/7/layout/RepeatingBendingProcessNew"/>
    <dgm:cxn modelId="{6E285915-BA36-4FC9-9D51-8F3262824622}" type="presOf" srcId="{3447677F-C962-4CC6-AD40-0A415004DD3C}" destId="{01C17EB8-0CBF-41C6-93D1-C862BBA44CC3}" srcOrd="0" destOrd="0" presId="urn:microsoft.com/office/officeart/2016/7/layout/RepeatingBendingProcessNew"/>
    <dgm:cxn modelId="{1564241C-3862-4DB2-B113-8C0725442A10}" type="presOf" srcId="{5C7F87F1-E48D-42E2-B3AA-F491A1EA8D19}" destId="{82C80B6D-F110-4234-97B4-3BED6337BECA}" srcOrd="0" destOrd="0" presId="urn:microsoft.com/office/officeart/2016/7/layout/RepeatingBendingProcessNew"/>
    <dgm:cxn modelId="{509A1A1E-6262-40D5-9DD1-0E45B5F917C7}" type="presOf" srcId="{4484B3C9-1AF5-4AFE-99E8-6E0F35575A9D}" destId="{66C14DB7-5330-48EB-97BA-88B1CC1E32AC}" srcOrd="0" destOrd="0" presId="urn:microsoft.com/office/officeart/2016/7/layout/RepeatingBendingProcessNew"/>
    <dgm:cxn modelId="{FE53861E-FDF0-4705-BBA8-AAB284F8080F}" type="presOf" srcId="{DA0A0361-DCC2-40AA-B54D-DB017F8C208A}" destId="{DEBFAAC1-9E9A-408A-8682-10444FE137C9}" srcOrd="1" destOrd="0" presId="urn:microsoft.com/office/officeart/2016/7/layout/RepeatingBendingProcessNew"/>
    <dgm:cxn modelId="{11E32524-C7BD-438B-83A7-19ECE48E0964}" type="presOf" srcId="{E159638B-1599-4676-A3CE-767C1C00B11F}" destId="{73A4367C-98DA-4D48-8FC1-4067E5C26505}" srcOrd="0" destOrd="0" presId="urn:microsoft.com/office/officeart/2016/7/layout/RepeatingBendingProcessNew"/>
    <dgm:cxn modelId="{96172728-D2F9-4B7F-8D68-ED6D310CFA19}" srcId="{E159638B-1599-4676-A3CE-767C1C00B11F}" destId="{6F4AD2D9-BFA1-451E-B009-A03DD781FE20}" srcOrd="6" destOrd="0" parTransId="{1C5A7BC7-419D-4462-8ABA-B74D7D0A2B26}" sibTransId="{58A0013A-F2A9-44D5-A1E6-9E58EED8BFBA}"/>
    <dgm:cxn modelId="{A86AF829-AF0A-44F0-8639-1B2E7074ABA6}" srcId="{E159638B-1599-4676-A3CE-767C1C00B11F}" destId="{DD4FFD7E-AC9E-4A79-BA3F-7C69617E15A9}" srcOrd="7" destOrd="0" parTransId="{5829C53D-96F8-4C57-84D4-D1A846E2602A}" sibTransId="{49FC0809-B736-4AC6-8F82-B4AFD7AF3463}"/>
    <dgm:cxn modelId="{718AD736-72AB-42A1-B6EA-D8671342E85B}" type="presOf" srcId="{23910C5B-F427-4EAA-846E-1092BE3E446D}" destId="{96A3D7BB-F79E-4D98-ACE0-66DF3E029FCF}" srcOrd="0" destOrd="0" presId="urn:microsoft.com/office/officeart/2016/7/layout/RepeatingBendingProcessNew"/>
    <dgm:cxn modelId="{16B3E53A-20FE-4842-9FC0-380031AFE0DA}" srcId="{E159638B-1599-4676-A3CE-767C1C00B11F}" destId="{91EBDCFD-BE3F-432E-9105-3A59F923A872}" srcOrd="2" destOrd="0" parTransId="{9D814CC4-2A08-4E05-937C-E4753CE351AC}" sibTransId="{A0D706BF-3CD0-405A-BD34-2AF89FBA7F02}"/>
    <dgm:cxn modelId="{6D23A446-8E4F-414B-AAF6-F1EB4A2B2A5E}" type="presOf" srcId="{6118239E-8BF7-4F17-8536-88AB67AD91CF}" destId="{A74E347B-A9C7-4A7F-AC3E-7C2E135162B0}" srcOrd="0" destOrd="0" presId="urn:microsoft.com/office/officeart/2016/7/layout/RepeatingBendingProcessNew"/>
    <dgm:cxn modelId="{F0542F6D-9B0C-4A8B-A6B9-15354D5999CA}" type="presOf" srcId="{DD4FFD7E-AC9E-4A79-BA3F-7C69617E15A9}" destId="{FE80D9D8-C718-4C8B-845F-D49F7E1FC5F9}" srcOrd="0" destOrd="0" presId="urn:microsoft.com/office/officeart/2016/7/layout/RepeatingBendingProcessNew"/>
    <dgm:cxn modelId="{AB4C7772-DF7D-4837-8E6A-F6939404C390}" type="presOf" srcId="{58A0013A-F2A9-44D5-A1E6-9E58EED8BFBA}" destId="{657A73EF-74DB-4B73-9657-2709968EAFEB}" srcOrd="0" destOrd="0" presId="urn:microsoft.com/office/officeart/2016/7/layout/RepeatingBendingProcessNew"/>
    <dgm:cxn modelId="{439F0354-4B10-4213-9BDF-877EC64AD340}" type="presOf" srcId="{03013D41-A718-4BF6-AE2C-FFFCBB89C606}" destId="{43AD7143-13F7-44C4-8E8F-8A51951B5B3F}" srcOrd="0" destOrd="0" presId="urn:microsoft.com/office/officeart/2016/7/layout/RepeatingBendingProcessNew"/>
    <dgm:cxn modelId="{33DC0F58-16DE-4BA6-AFD5-D398DE92431B}" type="presOf" srcId="{03013D41-A718-4BF6-AE2C-FFFCBB89C606}" destId="{164162C0-E830-4BB9-AA58-EDBC4C5DC03D}" srcOrd="1" destOrd="0" presId="urn:microsoft.com/office/officeart/2016/7/layout/RepeatingBendingProcessNew"/>
    <dgm:cxn modelId="{3A82CB7A-6AA6-41A8-A99E-3AE9DED6F679}" srcId="{E159638B-1599-4676-A3CE-767C1C00B11F}" destId="{4484B3C9-1AF5-4AFE-99E8-6E0F35575A9D}" srcOrd="0" destOrd="0" parTransId="{EB2BD694-6D66-4B96-9411-30C171C42E73}" sibTransId="{DA0A0361-DCC2-40AA-B54D-DB017F8C208A}"/>
    <dgm:cxn modelId="{38AC8186-B17F-4F8A-9426-F2D341573005}" srcId="{E159638B-1599-4676-A3CE-767C1C00B11F}" destId="{AC19249F-DF6D-461F-AFA8-425A749F4937}" srcOrd="4" destOrd="0" parTransId="{FC6AA348-78AB-46FB-BB8D-431BE3A1FE60}" sibTransId="{3447677F-C962-4CC6-AD40-0A415004DD3C}"/>
    <dgm:cxn modelId="{C212658C-D8FD-476E-8D45-DEF2250ABD2B}" type="presOf" srcId="{A0D706BF-3CD0-405A-BD34-2AF89FBA7F02}" destId="{D1049B85-3AB7-4E15-8924-07AA2D23CEA0}" srcOrd="0" destOrd="0" presId="urn:microsoft.com/office/officeart/2016/7/layout/RepeatingBendingProcessNew"/>
    <dgm:cxn modelId="{7AEB658C-AA79-48C0-AFF8-D17F08E13112}" type="presOf" srcId="{E30FEAF5-64F5-4EB3-9A17-FBBAF2D27F7B}" destId="{A6A81186-6981-4F92-820C-7AB27EE7D071}" srcOrd="0" destOrd="0" presId="urn:microsoft.com/office/officeart/2016/7/layout/RepeatingBendingProcessNew"/>
    <dgm:cxn modelId="{CDE6BE8C-E912-4830-8724-56C7779C7A76}" type="presOf" srcId="{49FC0809-B736-4AC6-8F82-B4AFD7AF3463}" destId="{77B372EA-23BE-4A3A-9195-6A9A7F79D9BD}" srcOrd="1" destOrd="0" presId="urn:microsoft.com/office/officeart/2016/7/layout/RepeatingBendingProcessNew"/>
    <dgm:cxn modelId="{2700FE8C-951C-45C5-BB6B-F936E16FE81D}" type="presOf" srcId="{A0D706BF-3CD0-405A-BD34-2AF89FBA7F02}" destId="{2B248BB0-0EA0-44DD-A8C1-CB47E7FD772E}" srcOrd="1" destOrd="0" presId="urn:microsoft.com/office/officeart/2016/7/layout/RepeatingBendingProcessNew"/>
    <dgm:cxn modelId="{556D629F-F641-4143-AEB4-4A8E89E14415}" type="presOf" srcId="{380185A3-44DD-4844-89F6-D79C85914D60}" destId="{E72D79BE-09BD-4F9A-A33A-59BF20A89696}" srcOrd="1" destOrd="0" presId="urn:microsoft.com/office/officeart/2016/7/layout/RepeatingBendingProcessNew"/>
    <dgm:cxn modelId="{8837CBA0-BD18-45E3-9A54-EB5764B296AE}" type="presOf" srcId="{95B90393-ABB6-4500-9417-D5A6D80D9872}" destId="{04512E08-0A84-450F-A9EE-10808B7DD101}" srcOrd="0" destOrd="0" presId="urn:microsoft.com/office/officeart/2016/7/layout/RepeatingBendingProcessNew"/>
    <dgm:cxn modelId="{586B90A8-6F48-4A8B-B796-E4A8CF86771E}" type="presOf" srcId="{380185A3-44DD-4844-89F6-D79C85914D60}" destId="{E0203114-01F7-41AD-8456-DE448D371B63}" srcOrd="0" destOrd="0" presId="urn:microsoft.com/office/officeart/2016/7/layout/RepeatingBendingProcessNew"/>
    <dgm:cxn modelId="{EC7D75B1-5102-486C-A15F-440FCD9EE0C2}" type="presOf" srcId="{99909A0D-7C95-464D-84BB-CEC2A73CD97C}" destId="{0602CF3E-9E20-4B72-B65A-25325C791344}" srcOrd="0" destOrd="0" presId="urn:microsoft.com/office/officeart/2016/7/layout/RepeatingBendingProcessNew"/>
    <dgm:cxn modelId="{5309DFB2-6A43-4783-ACB9-4E56D94A0A4F}" type="presOf" srcId="{58A0013A-F2A9-44D5-A1E6-9E58EED8BFBA}" destId="{6776749C-22F2-4816-A34D-39CE68317181}" srcOrd="1" destOrd="0" presId="urn:microsoft.com/office/officeart/2016/7/layout/RepeatingBendingProcessNew"/>
    <dgm:cxn modelId="{97CD00B6-B57D-4A33-AA7F-93DCFEB3F129}" type="presOf" srcId="{99909A0D-7C95-464D-84BB-CEC2A73CD97C}" destId="{14E085FF-A70D-479C-95B1-0C163369140E}" srcOrd="1" destOrd="0" presId="urn:microsoft.com/office/officeart/2016/7/layout/RepeatingBendingProcessNew"/>
    <dgm:cxn modelId="{E800A8B9-B6FB-4621-B79D-299E784F27A6}" srcId="{E159638B-1599-4676-A3CE-767C1C00B11F}" destId="{6118239E-8BF7-4F17-8536-88AB67AD91CF}" srcOrd="3" destOrd="0" parTransId="{38681BDE-FFA7-466B-BFD6-E009FC155C3D}" sibTransId="{99909A0D-7C95-464D-84BB-CEC2A73CD97C}"/>
    <dgm:cxn modelId="{99BCCEC1-FF03-405F-9C6B-5B0CCA4DF893}" srcId="{E159638B-1599-4676-A3CE-767C1C00B11F}" destId="{E30FEAF5-64F5-4EB3-9A17-FBBAF2D27F7B}" srcOrd="8" destOrd="0" parTransId="{BC32C422-BAFD-46BE-BB74-D443E931C7A4}" sibTransId="{95B90393-ABB6-4500-9417-D5A6D80D9872}"/>
    <dgm:cxn modelId="{06BD05CD-3D9A-45C4-A612-4AE0AFE68A8F}" srcId="{E159638B-1599-4676-A3CE-767C1C00B11F}" destId="{5C7F87F1-E48D-42E2-B3AA-F491A1EA8D19}" srcOrd="5" destOrd="0" parTransId="{05DD6470-3CBD-4F45-9BAF-28B0CC1854A6}" sibTransId="{03013D41-A718-4BF6-AE2C-FFFCBB89C606}"/>
    <dgm:cxn modelId="{DACC14D4-D930-48E8-B47D-47F4086C69C3}" type="presOf" srcId="{6F4AD2D9-BFA1-451E-B009-A03DD781FE20}" destId="{808FE501-C58D-418E-8496-58B42B8438C8}" srcOrd="0" destOrd="0" presId="urn:microsoft.com/office/officeart/2016/7/layout/RepeatingBendingProcessNew"/>
    <dgm:cxn modelId="{4C00E2D6-F4A0-4135-A9A0-E0F173E9A9CF}" type="presOf" srcId="{DA0A0361-DCC2-40AA-B54D-DB017F8C208A}" destId="{CD452872-FDED-4F0B-994F-2C98707BAB82}" srcOrd="0" destOrd="0" presId="urn:microsoft.com/office/officeart/2016/7/layout/RepeatingBendingProcessNew"/>
    <dgm:cxn modelId="{0592E9D9-E2EC-4ADA-8DBB-CED0F457205A}" type="presOf" srcId="{2D711F0E-0F30-4648-9766-C781156A317D}" destId="{1FE46675-A105-4B07-B0ED-5FCAE3C40A2A}" srcOrd="0" destOrd="0" presId="urn:microsoft.com/office/officeart/2016/7/layout/RepeatingBendingProcessNew"/>
    <dgm:cxn modelId="{091AE6DF-AFC3-4F40-8E0F-B66631B9ECBB}" type="presOf" srcId="{95B90393-ABB6-4500-9417-D5A6D80D9872}" destId="{C56C96A4-96B4-45C4-A209-E93C7F41B71C}" srcOrd="1" destOrd="0" presId="urn:microsoft.com/office/officeart/2016/7/layout/RepeatingBendingProcessNew"/>
    <dgm:cxn modelId="{26B22AE3-9424-4FFE-A9F0-139281FCE206}" type="presOf" srcId="{AC19249F-DF6D-461F-AFA8-425A749F4937}" destId="{630DC67C-C99B-4829-8B67-9F48E50D6ABA}" srcOrd="0" destOrd="0" presId="urn:microsoft.com/office/officeart/2016/7/layout/RepeatingBendingProcessNew"/>
    <dgm:cxn modelId="{0FCDE5E7-499E-48AE-888F-4C503066AC74}" type="presOf" srcId="{91EBDCFD-BE3F-432E-9105-3A59F923A872}" destId="{B338954A-EE5F-451B-9363-028A2FAC4DFE}" srcOrd="0" destOrd="0" presId="urn:microsoft.com/office/officeart/2016/7/layout/RepeatingBendingProcessNew"/>
    <dgm:cxn modelId="{6631A5FC-52A7-4878-9CD2-48A3530D2548}" type="presOf" srcId="{3447677F-C962-4CC6-AD40-0A415004DD3C}" destId="{12D1C360-A0BD-422E-B015-9D04DF416A61}" srcOrd="1" destOrd="0" presId="urn:microsoft.com/office/officeart/2016/7/layout/RepeatingBendingProcessNew"/>
    <dgm:cxn modelId="{523A4EF3-D0FF-4FEA-ABC1-CACF93857D87}" type="presParOf" srcId="{73A4367C-98DA-4D48-8FC1-4067E5C26505}" destId="{66C14DB7-5330-48EB-97BA-88B1CC1E32AC}" srcOrd="0" destOrd="0" presId="urn:microsoft.com/office/officeart/2016/7/layout/RepeatingBendingProcessNew"/>
    <dgm:cxn modelId="{4432B475-3D00-4FA5-ADA2-EFFE77F45C30}" type="presParOf" srcId="{73A4367C-98DA-4D48-8FC1-4067E5C26505}" destId="{CD452872-FDED-4F0B-994F-2C98707BAB82}" srcOrd="1" destOrd="0" presId="urn:microsoft.com/office/officeart/2016/7/layout/RepeatingBendingProcessNew"/>
    <dgm:cxn modelId="{BB91A6EB-E86E-4004-920C-D1F40BE40046}" type="presParOf" srcId="{CD452872-FDED-4F0B-994F-2C98707BAB82}" destId="{DEBFAAC1-9E9A-408A-8682-10444FE137C9}" srcOrd="0" destOrd="0" presId="urn:microsoft.com/office/officeart/2016/7/layout/RepeatingBendingProcessNew"/>
    <dgm:cxn modelId="{28C89DA6-0565-456E-8302-3DB7409BCC52}" type="presParOf" srcId="{73A4367C-98DA-4D48-8FC1-4067E5C26505}" destId="{96A3D7BB-F79E-4D98-ACE0-66DF3E029FCF}" srcOrd="2" destOrd="0" presId="urn:microsoft.com/office/officeart/2016/7/layout/RepeatingBendingProcessNew"/>
    <dgm:cxn modelId="{5C34A095-1068-4F33-A431-CD088513F740}" type="presParOf" srcId="{73A4367C-98DA-4D48-8FC1-4067E5C26505}" destId="{E0203114-01F7-41AD-8456-DE448D371B63}" srcOrd="3" destOrd="0" presId="urn:microsoft.com/office/officeart/2016/7/layout/RepeatingBendingProcessNew"/>
    <dgm:cxn modelId="{DDE32704-D77B-4B76-9C12-74F6F5C2626D}" type="presParOf" srcId="{E0203114-01F7-41AD-8456-DE448D371B63}" destId="{E72D79BE-09BD-4F9A-A33A-59BF20A89696}" srcOrd="0" destOrd="0" presId="urn:microsoft.com/office/officeart/2016/7/layout/RepeatingBendingProcessNew"/>
    <dgm:cxn modelId="{3F501F41-685A-4578-833A-BAE41723F562}" type="presParOf" srcId="{73A4367C-98DA-4D48-8FC1-4067E5C26505}" destId="{B338954A-EE5F-451B-9363-028A2FAC4DFE}" srcOrd="4" destOrd="0" presId="urn:microsoft.com/office/officeart/2016/7/layout/RepeatingBendingProcessNew"/>
    <dgm:cxn modelId="{09C8D73D-7EDD-4C78-A228-83750D0FFA79}" type="presParOf" srcId="{73A4367C-98DA-4D48-8FC1-4067E5C26505}" destId="{D1049B85-3AB7-4E15-8924-07AA2D23CEA0}" srcOrd="5" destOrd="0" presId="urn:microsoft.com/office/officeart/2016/7/layout/RepeatingBendingProcessNew"/>
    <dgm:cxn modelId="{45295EB5-BAFD-48B6-95FB-DFD422268B31}" type="presParOf" srcId="{D1049B85-3AB7-4E15-8924-07AA2D23CEA0}" destId="{2B248BB0-0EA0-44DD-A8C1-CB47E7FD772E}" srcOrd="0" destOrd="0" presId="urn:microsoft.com/office/officeart/2016/7/layout/RepeatingBendingProcessNew"/>
    <dgm:cxn modelId="{09A2466D-E370-45BB-A574-555E38E030D8}" type="presParOf" srcId="{73A4367C-98DA-4D48-8FC1-4067E5C26505}" destId="{A74E347B-A9C7-4A7F-AC3E-7C2E135162B0}" srcOrd="6" destOrd="0" presId="urn:microsoft.com/office/officeart/2016/7/layout/RepeatingBendingProcessNew"/>
    <dgm:cxn modelId="{E938ED10-47DA-4783-AEC7-0E84E26CF149}" type="presParOf" srcId="{73A4367C-98DA-4D48-8FC1-4067E5C26505}" destId="{0602CF3E-9E20-4B72-B65A-25325C791344}" srcOrd="7" destOrd="0" presId="urn:microsoft.com/office/officeart/2016/7/layout/RepeatingBendingProcessNew"/>
    <dgm:cxn modelId="{1241E820-C135-4FD7-84CB-A2B0C0651B19}" type="presParOf" srcId="{0602CF3E-9E20-4B72-B65A-25325C791344}" destId="{14E085FF-A70D-479C-95B1-0C163369140E}" srcOrd="0" destOrd="0" presId="urn:microsoft.com/office/officeart/2016/7/layout/RepeatingBendingProcessNew"/>
    <dgm:cxn modelId="{F3E00B18-9D61-4695-AA89-C7D52D2C8279}" type="presParOf" srcId="{73A4367C-98DA-4D48-8FC1-4067E5C26505}" destId="{630DC67C-C99B-4829-8B67-9F48E50D6ABA}" srcOrd="8" destOrd="0" presId="urn:microsoft.com/office/officeart/2016/7/layout/RepeatingBendingProcessNew"/>
    <dgm:cxn modelId="{D569FC7C-7125-4B96-983A-CD21B64931E8}" type="presParOf" srcId="{73A4367C-98DA-4D48-8FC1-4067E5C26505}" destId="{01C17EB8-0CBF-41C6-93D1-C862BBA44CC3}" srcOrd="9" destOrd="0" presId="urn:microsoft.com/office/officeart/2016/7/layout/RepeatingBendingProcessNew"/>
    <dgm:cxn modelId="{A1622BE0-5EA6-41DE-AC98-1AECC29E0F5F}" type="presParOf" srcId="{01C17EB8-0CBF-41C6-93D1-C862BBA44CC3}" destId="{12D1C360-A0BD-422E-B015-9D04DF416A61}" srcOrd="0" destOrd="0" presId="urn:microsoft.com/office/officeart/2016/7/layout/RepeatingBendingProcessNew"/>
    <dgm:cxn modelId="{720A97FC-A25F-46D2-A60C-11518E486601}" type="presParOf" srcId="{73A4367C-98DA-4D48-8FC1-4067E5C26505}" destId="{82C80B6D-F110-4234-97B4-3BED6337BECA}" srcOrd="10" destOrd="0" presId="urn:microsoft.com/office/officeart/2016/7/layout/RepeatingBendingProcessNew"/>
    <dgm:cxn modelId="{7096F5AE-1795-469F-9DFB-8E9B800055F8}" type="presParOf" srcId="{73A4367C-98DA-4D48-8FC1-4067E5C26505}" destId="{43AD7143-13F7-44C4-8E8F-8A51951B5B3F}" srcOrd="11" destOrd="0" presId="urn:microsoft.com/office/officeart/2016/7/layout/RepeatingBendingProcessNew"/>
    <dgm:cxn modelId="{6C5B87B8-2E09-406F-B554-74D45CDCDD20}" type="presParOf" srcId="{43AD7143-13F7-44C4-8E8F-8A51951B5B3F}" destId="{164162C0-E830-4BB9-AA58-EDBC4C5DC03D}" srcOrd="0" destOrd="0" presId="urn:microsoft.com/office/officeart/2016/7/layout/RepeatingBendingProcessNew"/>
    <dgm:cxn modelId="{41DF512E-5F2E-4608-9B67-3362695DD969}" type="presParOf" srcId="{73A4367C-98DA-4D48-8FC1-4067E5C26505}" destId="{808FE501-C58D-418E-8496-58B42B8438C8}" srcOrd="12" destOrd="0" presId="urn:microsoft.com/office/officeart/2016/7/layout/RepeatingBendingProcessNew"/>
    <dgm:cxn modelId="{C98A3004-5D58-4631-B8C5-DE7C3127D275}" type="presParOf" srcId="{73A4367C-98DA-4D48-8FC1-4067E5C26505}" destId="{657A73EF-74DB-4B73-9657-2709968EAFEB}" srcOrd="13" destOrd="0" presId="urn:microsoft.com/office/officeart/2016/7/layout/RepeatingBendingProcessNew"/>
    <dgm:cxn modelId="{D52D494C-2AF0-4CF8-A997-728E83E35633}" type="presParOf" srcId="{657A73EF-74DB-4B73-9657-2709968EAFEB}" destId="{6776749C-22F2-4816-A34D-39CE68317181}" srcOrd="0" destOrd="0" presId="urn:microsoft.com/office/officeart/2016/7/layout/RepeatingBendingProcessNew"/>
    <dgm:cxn modelId="{62DA8908-DA63-43BD-9F85-ACC5F4FB76FF}" type="presParOf" srcId="{73A4367C-98DA-4D48-8FC1-4067E5C26505}" destId="{FE80D9D8-C718-4C8B-845F-D49F7E1FC5F9}" srcOrd="14" destOrd="0" presId="urn:microsoft.com/office/officeart/2016/7/layout/RepeatingBendingProcessNew"/>
    <dgm:cxn modelId="{6DA28820-AEDF-43D3-86B0-0D9468FDA4DB}" type="presParOf" srcId="{73A4367C-98DA-4D48-8FC1-4067E5C26505}" destId="{42F6A600-ED71-4623-A549-A1AF5D1742B8}" srcOrd="15" destOrd="0" presId="urn:microsoft.com/office/officeart/2016/7/layout/RepeatingBendingProcessNew"/>
    <dgm:cxn modelId="{3DA5B977-DAC4-4C3C-84CE-AD4BB3263E27}" type="presParOf" srcId="{42F6A600-ED71-4623-A549-A1AF5D1742B8}" destId="{77B372EA-23BE-4A3A-9195-6A9A7F79D9BD}" srcOrd="0" destOrd="0" presId="urn:microsoft.com/office/officeart/2016/7/layout/RepeatingBendingProcessNew"/>
    <dgm:cxn modelId="{20F2A86D-4ACD-4B07-BADD-2BC305AEB814}" type="presParOf" srcId="{73A4367C-98DA-4D48-8FC1-4067E5C26505}" destId="{A6A81186-6981-4F92-820C-7AB27EE7D071}" srcOrd="16" destOrd="0" presId="urn:microsoft.com/office/officeart/2016/7/layout/RepeatingBendingProcessNew"/>
    <dgm:cxn modelId="{124465C1-2A7E-4366-AD01-7C51B4EF60C7}" type="presParOf" srcId="{73A4367C-98DA-4D48-8FC1-4067E5C26505}" destId="{04512E08-0A84-450F-A9EE-10808B7DD101}" srcOrd="17" destOrd="0" presId="urn:microsoft.com/office/officeart/2016/7/layout/RepeatingBendingProcessNew"/>
    <dgm:cxn modelId="{07E17B6E-CD62-481C-B89C-F9AE61381022}" type="presParOf" srcId="{04512E08-0A84-450F-A9EE-10808B7DD101}" destId="{C56C96A4-96B4-45C4-A209-E93C7F41B71C}" srcOrd="0" destOrd="0" presId="urn:microsoft.com/office/officeart/2016/7/layout/RepeatingBendingProcessNew"/>
    <dgm:cxn modelId="{60AAC4B0-5ED4-4AB1-B922-0620317768F2}" type="presParOf" srcId="{73A4367C-98DA-4D48-8FC1-4067E5C26505}" destId="{1FE46675-A105-4B07-B0ED-5FCAE3C40A2A}" srcOrd="18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6D0414CB-C0C8-4B52-A216-FE0D80EE5531}" type="doc">
      <dgm:prSet loTypeId="urn:microsoft.com/office/officeart/2005/8/layout/vProcess5" loCatId="process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479D9AFE-5399-4E83-8343-C9B2F98FEB30}">
      <dgm:prSet/>
      <dgm:spPr/>
      <dgm:t>
        <a:bodyPr/>
        <a:lstStyle/>
        <a:p>
          <a:r>
            <a:rPr lang="en-GB"/>
            <a:t>Jenny could join a young carers group so she can talk to people her own age and not feel alone.</a:t>
          </a:r>
          <a:endParaRPr lang="en-US"/>
        </a:p>
      </dgm:t>
    </dgm:pt>
    <dgm:pt modelId="{AE7628BF-57F3-450E-A24F-5AB8961366BF}" type="parTrans" cxnId="{88497AD3-3BBF-4C72-A355-1E567B61240B}">
      <dgm:prSet/>
      <dgm:spPr/>
      <dgm:t>
        <a:bodyPr/>
        <a:lstStyle/>
        <a:p>
          <a:endParaRPr lang="en-US"/>
        </a:p>
      </dgm:t>
    </dgm:pt>
    <dgm:pt modelId="{7A777B5E-3F65-4DB3-91B4-D1126472CEAF}" type="sibTrans" cxnId="{88497AD3-3BBF-4C72-A355-1E567B61240B}">
      <dgm:prSet/>
      <dgm:spPr/>
      <dgm:t>
        <a:bodyPr/>
        <a:lstStyle/>
        <a:p>
          <a:endParaRPr lang="en-US"/>
        </a:p>
      </dgm:t>
    </dgm:pt>
    <dgm:pt modelId="{CFCE385D-B3F7-44B6-A274-FF56FB9E7314}">
      <dgm:prSet/>
      <dgm:spPr/>
      <dgm:t>
        <a:bodyPr/>
        <a:lstStyle/>
        <a:p>
          <a:r>
            <a:rPr lang="en-GB"/>
            <a:t>Respite care could help look after jenny's mum so jenny can have a break.</a:t>
          </a:r>
          <a:endParaRPr lang="en-US"/>
        </a:p>
      </dgm:t>
    </dgm:pt>
    <dgm:pt modelId="{84AA8407-365A-4A36-B03C-DECFD746A5B3}" type="parTrans" cxnId="{F355F245-EAF4-45F5-B8B7-87ED9BCCE3D5}">
      <dgm:prSet/>
      <dgm:spPr/>
      <dgm:t>
        <a:bodyPr/>
        <a:lstStyle/>
        <a:p>
          <a:endParaRPr lang="en-US"/>
        </a:p>
      </dgm:t>
    </dgm:pt>
    <dgm:pt modelId="{709D1918-CDE8-4E28-BF9D-478A57DBA8AA}" type="sibTrans" cxnId="{F355F245-EAF4-45F5-B8B7-87ED9BCCE3D5}">
      <dgm:prSet/>
      <dgm:spPr/>
      <dgm:t>
        <a:bodyPr/>
        <a:lstStyle/>
        <a:p>
          <a:endParaRPr lang="en-US"/>
        </a:p>
      </dgm:t>
    </dgm:pt>
    <dgm:pt modelId="{A29A5E91-324B-4936-B646-E2994F52A8A0}">
      <dgm:prSet/>
      <dgm:spPr/>
      <dgm:t>
        <a:bodyPr/>
        <a:lstStyle/>
        <a:p>
          <a:r>
            <a:rPr lang="en-GB"/>
            <a:t>Jenny could get bereavement help to help jenny cope with her fathers' death  </a:t>
          </a:r>
          <a:endParaRPr lang="en-US"/>
        </a:p>
      </dgm:t>
    </dgm:pt>
    <dgm:pt modelId="{B3B0F915-AC27-4EBE-B3D6-24618A692C7A}" type="parTrans" cxnId="{6DFF00B3-DC22-4D6D-8BD6-FCD6A25A6F3E}">
      <dgm:prSet/>
      <dgm:spPr/>
      <dgm:t>
        <a:bodyPr/>
        <a:lstStyle/>
        <a:p>
          <a:endParaRPr lang="en-US"/>
        </a:p>
      </dgm:t>
    </dgm:pt>
    <dgm:pt modelId="{59E6B13F-A1C6-4682-BA55-EA7E75C22F48}" type="sibTrans" cxnId="{6DFF00B3-DC22-4D6D-8BD6-FCD6A25A6F3E}">
      <dgm:prSet/>
      <dgm:spPr/>
      <dgm:t>
        <a:bodyPr/>
        <a:lstStyle/>
        <a:p>
          <a:endParaRPr lang="en-US"/>
        </a:p>
      </dgm:t>
    </dgm:pt>
    <dgm:pt modelId="{3D06354D-5BE4-4AFF-A138-A10F5BE6E01E}" type="pres">
      <dgm:prSet presAssocID="{6D0414CB-C0C8-4B52-A216-FE0D80EE5531}" presName="outerComposite" presStyleCnt="0">
        <dgm:presLayoutVars>
          <dgm:chMax val="5"/>
          <dgm:dir/>
          <dgm:resizeHandles val="exact"/>
        </dgm:presLayoutVars>
      </dgm:prSet>
      <dgm:spPr/>
    </dgm:pt>
    <dgm:pt modelId="{107EA084-9245-4BB9-A55D-D0D78A511300}" type="pres">
      <dgm:prSet presAssocID="{6D0414CB-C0C8-4B52-A216-FE0D80EE5531}" presName="dummyMaxCanvas" presStyleCnt="0">
        <dgm:presLayoutVars/>
      </dgm:prSet>
      <dgm:spPr/>
    </dgm:pt>
    <dgm:pt modelId="{F7F5708C-BA85-4ECF-A53E-49FD25D01652}" type="pres">
      <dgm:prSet presAssocID="{6D0414CB-C0C8-4B52-A216-FE0D80EE5531}" presName="ThreeNodes_1" presStyleLbl="node1" presStyleIdx="0" presStyleCnt="3">
        <dgm:presLayoutVars>
          <dgm:bulletEnabled val="1"/>
        </dgm:presLayoutVars>
      </dgm:prSet>
      <dgm:spPr/>
    </dgm:pt>
    <dgm:pt modelId="{6415BBAB-591A-4926-BC8C-63A2423B9C65}" type="pres">
      <dgm:prSet presAssocID="{6D0414CB-C0C8-4B52-A216-FE0D80EE5531}" presName="ThreeNodes_2" presStyleLbl="node1" presStyleIdx="1" presStyleCnt="3">
        <dgm:presLayoutVars>
          <dgm:bulletEnabled val="1"/>
        </dgm:presLayoutVars>
      </dgm:prSet>
      <dgm:spPr/>
    </dgm:pt>
    <dgm:pt modelId="{AD2F29B3-A7A5-424E-944A-3FDB7075D106}" type="pres">
      <dgm:prSet presAssocID="{6D0414CB-C0C8-4B52-A216-FE0D80EE5531}" presName="ThreeNodes_3" presStyleLbl="node1" presStyleIdx="2" presStyleCnt="3">
        <dgm:presLayoutVars>
          <dgm:bulletEnabled val="1"/>
        </dgm:presLayoutVars>
      </dgm:prSet>
      <dgm:spPr/>
    </dgm:pt>
    <dgm:pt modelId="{F79A5043-1713-4011-9AA6-AFA4F4783A7F}" type="pres">
      <dgm:prSet presAssocID="{6D0414CB-C0C8-4B52-A216-FE0D80EE5531}" presName="ThreeConn_1-2" presStyleLbl="fgAccFollowNode1" presStyleIdx="0" presStyleCnt="2">
        <dgm:presLayoutVars>
          <dgm:bulletEnabled val="1"/>
        </dgm:presLayoutVars>
      </dgm:prSet>
      <dgm:spPr/>
    </dgm:pt>
    <dgm:pt modelId="{32CF65C2-5873-412D-95CB-1E748BD97B47}" type="pres">
      <dgm:prSet presAssocID="{6D0414CB-C0C8-4B52-A216-FE0D80EE5531}" presName="ThreeConn_2-3" presStyleLbl="fgAccFollowNode1" presStyleIdx="1" presStyleCnt="2">
        <dgm:presLayoutVars>
          <dgm:bulletEnabled val="1"/>
        </dgm:presLayoutVars>
      </dgm:prSet>
      <dgm:spPr/>
    </dgm:pt>
    <dgm:pt modelId="{F267644E-1034-4474-BBF1-0203B26A6F03}" type="pres">
      <dgm:prSet presAssocID="{6D0414CB-C0C8-4B52-A216-FE0D80EE5531}" presName="ThreeNodes_1_text" presStyleLbl="node1" presStyleIdx="2" presStyleCnt="3">
        <dgm:presLayoutVars>
          <dgm:bulletEnabled val="1"/>
        </dgm:presLayoutVars>
      </dgm:prSet>
      <dgm:spPr/>
    </dgm:pt>
    <dgm:pt modelId="{09B2C17B-0B05-4DB5-B766-52A70CFB935C}" type="pres">
      <dgm:prSet presAssocID="{6D0414CB-C0C8-4B52-A216-FE0D80EE5531}" presName="ThreeNodes_2_text" presStyleLbl="node1" presStyleIdx="2" presStyleCnt="3">
        <dgm:presLayoutVars>
          <dgm:bulletEnabled val="1"/>
        </dgm:presLayoutVars>
      </dgm:prSet>
      <dgm:spPr/>
    </dgm:pt>
    <dgm:pt modelId="{33FD6ABE-9BD3-4541-85AD-EE75EEEF9984}" type="pres">
      <dgm:prSet presAssocID="{6D0414CB-C0C8-4B52-A216-FE0D80EE5531}" presName="ThreeNodes_3_text" presStyleLbl="node1" presStyleIdx="2" presStyleCnt="3">
        <dgm:presLayoutVars>
          <dgm:bulletEnabled val="1"/>
        </dgm:presLayoutVars>
      </dgm:prSet>
      <dgm:spPr/>
    </dgm:pt>
  </dgm:ptLst>
  <dgm:cxnLst>
    <dgm:cxn modelId="{157FB80C-7185-4F08-A299-785FF2AEEABA}" type="presOf" srcId="{709D1918-CDE8-4E28-BF9D-478A57DBA8AA}" destId="{32CF65C2-5873-412D-95CB-1E748BD97B47}" srcOrd="0" destOrd="0" presId="urn:microsoft.com/office/officeart/2005/8/layout/vProcess5"/>
    <dgm:cxn modelId="{F635AC0E-A788-4F02-945F-69ABC8E219B7}" type="presOf" srcId="{CFCE385D-B3F7-44B6-A274-FF56FB9E7314}" destId="{6415BBAB-591A-4926-BC8C-63A2423B9C65}" srcOrd="0" destOrd="0" presId="urn:microsoft.com/office/officeart/2005/8/layout/vProcess5"/>
    <dgm:cxn modelId="{854E8C2B-92CB-44F0-90D6-25B86EE062F3}" type="presOf" srcId="{A29A5E91-324B-4936-B646-E2994F52A8A0}" destId="{AD2F29B3-A7A5-424E-944A-3FDB7075D106}" srcOrd="0" destOrd="0" presId="urn:microsoft.com/office/officeart/2005/8/layout/vProcess5"/>
    <dgm:cxn modelId="{F355F245-EAF4-45F5-B8B7-87ED9BCCE3D5}" srcId="{6D0414CB-C0C8-4B52-A216-FE0D80EE5531}" destId="{CFCE385D-B3F7-44B6-A274-FF56FB9E7314}" srcOrd="1" destOrd="0" parTransId="{84AA8407-365A-4A36-B03C-DECFD746A5B3}" sibTransId="{709D1918-CDE8-4E28-BF9D-478A57DBA8AA}"/>
    <dgm:cxn modelId="{852E9749-5326-470E-949C-101588AF63F5}" type="presOf" srcId="{A29A5E91-324B-4936-B646-E2994F52A8A0}" destId="{33FD6ABE-9BD3-4541-85AD-EE75EEEF9984}" srcOrd="1" destOrd="0" presId="urn:microsoft.com/office/officeart/2005/8/layout/vProcess5"/>
    <dgm:cxn modelId="{B2C2DE85-FB33-493B-A8AA-4CF7C5C85215}" type="presOf" srcId="{7A777B5E-3F65-4DB3-91B4-D1126472CEAF}" destId="{F79A5043-1713-4011-9AA6-AFA4F4783A7F}" srcOrd="0" destOrd="0" presId="urn:microsoft.com/office/officeart/2005/8/layout/vProcess5"/>
    <dgm:cxn modelId="{AC68B99F-9EC1-4B8A-8D71-ED1BCF434FBF}" type="presOf" srcId="{479D9AFE-5399-4E83-8343-C9B2F98FEB30}" destId="{F267644E-1034-4474-BBF1-0203B26A6F03}" srcOrd="1" destOrd="0" presId="urn:microsoft.com/office/officeart/2005/8/layout/vProcess5"/>
    <dgm:cxn modelId="{5C4AB2A4-B735-4966-A976-F0A35454CB80}" type="presOf" srcId="{479D9AFE-5399-4E83-8343-C9B2F98FEB30}" destId="{F7F5708C-BA85-4ECF-A53E-49FD25D01652}" srcOrd="0" destOrd="0" presId="urn:microsoft.com/office/officeart/2005/8/layout/vProcess5"/>
    <dgm:cxn modelId="{6DFF00B3-DC22-4D6D-8BD6-FCD6A25A6F3E}" srcId="{6D0414CB-C0C8-4B52-A216-FE0D80EE5531}" destId="{A29A5E91-324B-4936-B646-E2994F52A8A0}" srcOrd="2" destOrd="0" parTransId="{B3B0F915-AC27-4EBE-B3D6-24618A692C7A}" sibTransId="{59E6B13F-A1C6-4682-BA55-EA7E75C22F48}"/>
    <dgm:cxn modelId="{7E4586CA-50B5-4C4F-904A-E05A984A418B}" type="presOf" srcId="{6D0414CB-C0C8-4B52-A216-FE0D80EE5531}" destId="{3D06354D-5BE4-4AFF-A138-A10F5BE6E01E}" srcOrd="0" destOrd="0" presId="urn:microsoft.com/office/officeart/2005/8/layout/vProcess5"/>
    <dgm:cxn modelId="{88497AD3-3BBF-4C72-A355-1E567B61240B}" srcId="{6D0414CB-C0C8-4B52-A216-FE0D80EE5531}" destId="{479D9AFE-5399-4E83-8343-C9B2F98FEB30}" srcOrd="0" destOrd="0" parTransId="{AE7628BF-57F3-450E-A24F-5AB8961366BF}" sibTransId="{7A777B5E-3F65-4DB3-91B4-D1126472CEAF}"/>
    <dgm:cxn modelId="{BC0D9CD7-AB72-4F38-A67B-1756673A7499}" type="presOf" srcId="{CFCE385D-B3F7-44B6-A274-FF56FB9E7314}" destId="{09B2C17B-0B05-4DB5-B766-52A70CFB935C}" srcOrd="1" destOrd="0" presId="urn:microsoft.com/office/officeart/2005/8/layout/vProcess5"/>
    <dgm:cxn modelId="{048A6BBC-BE77-4747-A219-F2A8B73EFCFD}" type="presParOf" srcId="{3D06354D-5BE4-4AFF-A138-A10F5BE6E01E}" destId="{107EA084-9245-4BB9-A55D-D0D78A511300}" srcOrd="0" destOrd="0" presId="urn:microsoft.com/office/officeart/2005/8/layout/vProcess5"/>
    <dgm:cxn modelId="{971B16E8-F88B-458B-8538-ACA7FA7A500F}" type="presParOf" srcId="{3D06354D-5BE4-4AFF-A138-A10F5BE6E01E}" destId="{F7F5708C-BA85-4ECF-A53E-49FD25D01652}" srcOrd="1" destOrd="0" presId="urn:microsoft.com/office/officeart/2005/8/layout/vProcess5"/>
    <dgm:cxn modelId="{4BB339A1-9BC4-4C95-B878-CCA605F56F04}" type="presParOf" srcId="{3D06354D-5BE4-4AFF-A138-A10F5BE6E01E}" destId="{6415BBAB-591A-4926-BC8C-63A2423B9C65}" srcOrd="2" destOrd="0" presId="urn:microsoft.com/office/officeart/2005/8/layout/vProcess5"/>
    <dgm:cxn modelId="{0F3CC3C5-2ACF-4B7E-B298-A1C1FEA8082B}" type="presParOf" srcId="{3D06354D-5BE4-4AFF-A138-A10F5BE6E01E}" destId="{AD2F29B3-A7A5-424E-944A-3FDB7075D106}" srcOrd="3" destOrd="0" presId="urn:microsoft.com/office/officeart/2005/8/layout/vProcess5"/>
    <dgm:cxn modelId="{D3BBFDF9-5163-47E6-901C-B70B66E4EF99}" type="presParOf" srcId="{3D06354D-5BE4-4AFF-A138-A10F5BE6E01E}" destId="{F79A5043-1713-4011-9AA6-AFA4F4783A7F}" srcOrd="4" destOrd="0" presId="urn:microsoft.com/office/officeart/2005/8/layout/vProcess5"/>
    <dgm:cxn modelId="{EF0CBADE-C3F3-4D15-B6C5-1A8B0890233C}" type="presParOf" srcId="{3D06354D-5BE4-4AFF-A138-A10F5BE6E01E}" destId="{32CF65C2-5873-412D-95CB-1E748BD97B47}" srcOrd="5" destOrd="0" presId="urn:microsoft.com/office/officeart/2005/8/layout/vProcess5"/>
    <dgm:cxn modelId="{155BB75E-958C-4CC0-8EC5-257FF20EC047}" type="presParOf" srcId="{3D06354D-5BE4-4AFF-A138-A10F5BE6E01E}" destId="{F267644E-1034-4474-BBF1-0203B26A6F03}" srcOrd="6" destOrd="0" presId="urn:microsoft.com/office/officeart/2005/8/layout/vProcess5"/>
    <dgm:cxn modelId="{854D20C1-167C-4F9A-8F6E-2488A4F34311}" type="presParOf" srcId="{3D06354D-5BE4-4AFF-A138-A10F5BE6E01E}" destId="{09B2C17B-0B05-4DB5-B766-52A70CFB935C}" srcOrd="7" destOrd="0" presId="urn:microsoft.com/office/officeart/2005/8/layout/vProcess5"/>
    <dgm:cxn modelId="{86B20291-1FDC-44C8-9F74-4627760A77AF}" type="presParOf" srcId="{3D06354D-5BE4-4AFF-A138-A10F5BE6E01E}" destId="{33FD6ABE-9BD3-4541-85AD-EE75EEEF9984}" srcOrd="8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77A443FC-A181-4780-9195-06CAEE001341}" type="doc">
      <dgm:prSet loTypeId="urn:microsoft.com/office/officeart/2005/8/layout/hierarchy1" loCatId="hierarchy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3CA0A2F2-45D7-495C-A9D2-871A56D6B0DA}">
      <dgm:prSet/>
      <dgm:spPr/>
      <dgm:t>
        <a:bodyPr/>
        <a:lstStyle/>
        <a:p>
          <a:r>
            <a:rPr lang="en-GB"/>
            <a:t>Home care assistance </a:t>
          </a:r>
          <a:endParaRPr lang="en-US"/>
        </a:p>
      </dgm:t>
    </dgm:pt>
    <dgm:pt modelId="{E770BC8F-D811-498D-B352-06DF64EBAAFB}" type="parTrans" cxnId="{F8D40926-0A1A-4C6C-9341-788FF5F24CE6}">
      <dgm:prSet/>
      <dgm:spPr/>
      <dgm:t>
        <a:bodyPr/>
        <a:lstStyle/>
        <a:p>
          <a:endParaRPr lang="en-US"/>
        </a:p>
      </dgm:t>
    </dgm:pt>
    <dgm:pt modelId="{2A4CD8E8-ED31-43BC-A957-103E0321C89C}" type="sibTrans" cxnId="{F8D40926-0A1A-4C6C-9341-788FF5F24CE6}">
      <dgm:prSet/>
      <dgm:spPr/>
      <dgm:t>
        <a:bodyPr/>
        <a:lstStyle/>
        <a:p>
          <a:endParaRPr lang="en-US"/>
        </a:p>
      </dgm:t>
    </dgm:pt>
    <dgm:pt modelId="{8D082C55-0FF6-47B3-8428-4371E361DCE8}">
      <dgm:prSet/>
      <dgm:spPr/>
      <dgm:t>
        <a:bodyPr/>
        <a:lstStyle/>
        <a:p>
          <a:r>
            <a:rPr lang="en-GB"/>
            <a:t>Help with cleaning and cooking</a:t>
          </a:r>
          <a:endParaRPr lang="en-US"/>
        </a:p>
      </dgm:t>
    </dgm:pt>
    <dgm:pt modelId="{AB07DF5E-6727-45C5-8959-3DA70ED164A1}" type="parTrans" cxnId="{39B548BB-CC24-42DF-98D5-4FC6808B051E}">
      <dgm:prSet/>
      <dgm:spPr/>
      <dgm:t>
        <a:bodyPr/>
        <a:lstStyle/>
        <a:p>
          <a:endParaRPr lang="en-US"/>
        </a:p>
      </dgm:t>
    </dgm:pt>
    <dgm:pt modelId="{CA4D5C18-BD33-41AD-9D18-9AF910A6E335}" type="sibTrans" cxnId="{39B548BB-CC24-42DF-98D5-4FC6808B051E}">
      <dgm:prSet/>
      <dgm:spPr/>
      <dgm:t>
        <a:bodyPr/>
        <a:lstStyle/>
        <a:p>
          <a:endParaRPr lang="en-US"/>
        </a:p>
      </dgm:t>
    </dgm:pt>
    <dgm:pt modelId="{3B94061A-FE55-4370-9276-A64AF05BD415}">
      <dgm:prSet/>
      <dgm:spPr/>
      <dgm:t>
        <a:bodyPr/>
        <a:lstStyle/>
        <a:p>
          <a:r>
            <a:rPr lang="en-GB"/>
            <a:t>Shopping support</a:t>
          </a:r>
          <a:endParaRPr lang="en-US"/>
        </a:p>
      </dgm:t>
    </dgm:pt>
    <dgm:pt modelId="{E021E03D-A68A-4AB0-9CC2-428068293F08}" type="parTrans" cxnId="{30E944C6-0928-4494-9FAB-FD8027EE446D}">
      <dgm:prSet/>
      <dgm:spPr/>
      <dgm:t>
        <a:bodyPr/>
        <a:lstStyle/>
        <a:p>
          <a:endParaRPr lang="en-US"/>
        </a:p>
      </dgm:t>
    </dgm:pt>
    <dgm:pt modelId="{87256BB2-F079-4EEB-AC68-DA6F07ECC56E}" type="sibTrans" cxnId="{30E944C6-0928-4494-9FAB-FD8027EE446D}">
      <dgm:prSet/>
      <dgm:spPr/>
      <dgm:t>
        <a:bodyPr/>
        <a:lstStyle/>
        <a:p>
          <a:endParaRPr lang="en-US"/>
        </a:p>
      </dgm:t>
    </dgm:pt>
    <dgm:pt modelId="{84251B3F-BB8E-4A82-8627-EC7F981AEB30}" type="pres">
      <dgm:prSet presAssocID="{77A443FC-A181-4780-9195-06CAEE001341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333C40C1-8312-4E56-BEDD-F20385196194}" type="pres">
      <dgm:prSet presAssocID="{3CA0A2F2-45D7-495C-A9D2-871A56D6B0DA}" presName="hierRoot1" presStyleCnt="0"/>
      <dgm:spPr/>
    </dgm:pt>
    <dgm:pt modelId="{1A24BE34-4F7B-495D-882E-F23D59562129}" type="pres">
      <dgm:prSet presAssocID="{3CA0A2F2-45D7-495C-A9D2-871A56D6B0DA}" presName="composite" presStyleCnt="0"/>
      <dgm:spPr/>
    </dgm:pt>
    <dgm:pt modelId="{1DEC6450-1B1A-4A02-AAC8-98390B8F01D3}" type="pres">
      <dgm:prSet presAssocID="{3CA0A2F2-45D7-495C-A9D2-871A56D6B0DA}" presName="background" presStyleLbl="node0" presStyleIdx="0" presStyleCnt="3"/>
      <dgm:spPr/>
    </dgm:pt>
    <dgm:pt modelId="{4B0A983D-A9B3-4BF1-B0C9-50FE2BC4267D}" type="pres">
      <dgm:prSet presAssocID="{3CA0A2F2-45D7-495C-A9D2-871A56D6B0DA}" presName="text" presStyleLbl="fgAcc0" presStyleIdx="0" presStyleCnt="3">
        <dgm:presLayoutVars>
          <dgm:chPref val="3"/>
        </dgm:presLayoutVars>
      </dgm:prSet>
      <dgm:spPr/>
    </dgm:pt>
    <dgm:pt modelId="{DB28A3AB-7367-4B63-A127-C1032CFA7C1E}" type="pres">
      <dgm:prSet presAssocID="{3CA0A2F2-45D7-495C-A9D2-871A56D6B0DA}" presName="hierChild2" presStyleCnt="0"/>
      <dgm:spPr/>
    </dgm:pt>
    <dgm:pt modelId="{AD1DB5F5-AE38-44C6-A3EC-5D725EAF205C}" type="pres">
      <dgm:prSet presAssocID="{8D082C55-0FF6-47B3-8428-4371E361DCE8}" presName="hierRoot1" presStyleCnt="0"/>
      <dgm:spPr/>
    </dgm:pt>
    <dgm:pt modelId="{8C543D84-C653-4406-8836-EE50192F8055}" type="pres">
      <dgm:prSet presAssocID="{8D082C55-0FF6-47B3-8428-4371E361DCE8}" presName="composite" presStyleCnt="0"/>
      <dgm:spPr/>
    </dgm:pt>
    <dgm:pt modelId="{1ABE5BDE-7B1F-4BB3-91ED-E52C61FF990F}" type="pres">
      <dgm:prSet presAssocID="{8D082C55-0FF6-47B3-8428-4371E361DCE8}" presName="background" presStyleLbl="node0" presStyleIdx="1" presStyleCnt="3"/>
      <dgm:spPr/>
    </dgm:pt>
    <dgm:pt modelId="{DCF067F6-EBA0-44C6-B825-9081A3836E7A}" type="pres">
      <dgm:prSet presAssocID="{8D082C55-0FF6-47B3-8428-4371E361DCE8}" presName="text" presStyleLbl="fgAcc0" presStyleIdx="1" presStyleCnt="3">
        <dgm:presLayoutVars>
          <dgm:chPref val="3"/>
        </dgm:presLayoutVars>
      </dgm:prSet>
      <dgm:spPr/>
    </dgm:pt>
    <dgm:pt modelId="{B24DC86F-7312-471E-8C1C-9577E61D5CF5}" type="pres">
      <dgm:prSet presAssocID="{8D082C55-0FF6-47B3-8428-4371E361DCE8}" presName="hierChild2" presStyleCnt="0"/>
      <dgm:spPr/>
    </dgm:pt>
    <dgm:pt modelId="{8B8FD8C1-6E6B-4FB5-98C8-7572914ED6E7}" type="pres">
      <dgm:prSet presAssocID="{3B94061A-FE55-4370-9276-A64AF05BD415}" presName="hierRoot1" presStyleCnt="0"/>
      <dgm:spPr/>
    </dgm:pt>
    <dgm:pt modelId="{BC7AB50A-08D5-46E8-BF00-AC52B853B2C2}" type="pres">
      <dgm:prSet presAssocID="{3B94061A-FE55-4370-9276-A64AF05BD415}" presName="composite" presStyleCnt="0"/>
      <dgm:spPr/>
    </dgm:pt>
    <dgm:pt modelId="{7349F904-94F1-40BA-B024-8EBFE2ECDBAB}" type="pres">
      <dgm:prSet presAssocID="{3B94061A-FE55-4370-9276-A64AF05BD415}" presName="background" presStyleLbl="node0" presStyleIdx="2" presStyleCnt="3"/>
      <dgm:spPr/>
    </dgm:pt>
    <dgm:pt modelId="{8A449CE8-0317-4EC0-AE48-99CA8BF67F2D}" type="pres">
      <dgm:prSet presAssocID="{3B94061A-FE55-4370-9276-A64AF05BD415}" presName="text" presStyleLbl="fgAcc0" presStyleIdx="2" presStyleCnt="3">
        <dgm:presLayoutVars>
          <dgm:chPref val="3"/>
        </dgm:presLayoutVars>
      </dgm:prSet>
      <dgm:spPr/>
    </dgm:pt>
    <dgm:pt modelId="{42059119-A71E-434A-9B7D-5454DD033D2A}" type="pres">
      <dgm:prSet presAssocID="{3B94061A-FE55-4370-9276-A64AF05BD415}" presName="hierChild2" presStyleCnt="0"/>
      <dgm:spPr/>
    </dgm:pt>
  </dgm:ptLst>
  <dgm:cxnLst>
    <dgm:cxn modelId="{F8D40926-0A1A-4C6C-9341-788FF5F24CE6}" srcId="{77A443FC-A181-4780-9195-06CAEE001341}" destId="{3CA0A2F2-45D7-495C-A9D2-871A56D6B0DA}" srcOrd="0" destOrd="0" parTransId="{E770BC8F-D811-498D-B352-06DF64EBAAFB}" sibTransId="{2A4CD8E8-ED31-43BC-A957-103E0321C89C}"/>
    <dgm:cxn modelId="{9DF5E153-0AE6-4C06-BE86-396B00126840}" type="presOf" srcId="{77A443FC-A181-4780-9195-06CAEE001341}" destId="{84251B3F-BB8E-4A82-8627-EC7F981AEB30}" srcOrd="0" destOrd="0" presId="urn:microsoft.com/office/officeart/2005/8/layout/hierarchy1"/>
    <dgm:cxn modelId="{D04DDE83-EB17-47CC-AD18-5B847C1A90CE}" type="presOf" srcId="{3B94061A-FE55-4370-9276-A64AF05BD415}" destId="{8A449CE8-0317-4EC0-AE48-99CA8BF67F2D}" srcOrd="0" destOrd="0" presId="urn:microsoft.com/office/officeart/2005/8/layout/hierarchy1"/>
    <dgm:cxn modelId="{322B1386-BDFE-4510-AD74-10B88694DEC6}" type="presOf" srcId="{3CA0A2F2-45D7-495C-A9D2-871A56D6B0DA}" destId="{4B0A983D-A9B3-4BF1-B0C9-50FE2BC4267D}" srcOrd="0" destOrd="0" presId="urn:microsoft.com/office/officeart/2005/8/layout/hierarchy1"/>
    <dgm:cxn modelId="{39B548BB-CC24-42DF-98D5-4FC6808B051E}" srcId="{77A443FC-A181-4780-9195-06CAEE001341}" destId="{8D082C55-0FF6-47B3-8428-4371E361DCE8}" srcOrd="1" destOrd="0" parTransId="{AB07DF5E-6727-45C5-8959-3DA70ED164A1}" sibTransId="{CA4D5C18-BD33-41AD-9D18-9AF910A6E335}"/>
    <dgm:cxn modelId="{30E944C6-0928-4494-9FAB-FD8027EE446D}" srcId="{77A443FC-A181-4780-9195-06CAEE001341}" destId="{3B94061A-FE55-4370-9276-A64AF05BD415}" srcOrd="2" destOrd="0" parTransId="{E021E03D-A68A-4AB0-9CC2-428068293F08}" sibTransId="{87256BB2-F079-4EEB-AC68-DA6F07ECC56E}"/>
    <dgm:cxn modelId="{16A22EF7-3825-4F1B-9FA0-6F8965D11A97}" type="presOf" srcId="{8D082C55-0FF6-47B3-8428-4371E361DCE8}" destId="{DCF067F6-EBA0-44C6-B825-9081A3836E7A}" srcOrd="0" destOrd="0" presId="urn:microsoft.com/office/officeart/2005/8/layout/hierarchy1"/>
    <dgm:cxn modelId="{B258FD5F-EF6C-4EF7-9AA2-CC7F62561ED0}" type="presParOf" srcId="{84251B3F-BB8E-4A82-8627-EC7F981AEB30}" destId="{333C40C1-8312-4E56-BEDD-F20385196194}" srcOrd="0" destOrd="0" presId="urn:microsoft.com/office/officeart/2005/8/layout/hierarchy1"/>
    <dgm:cxn modelId="{32516072-7608-4921-8AD7-9A09DB541A9A}" type="presParOf" srcId="{333C40C1-8312-4E56-BEDD-F20385196194}" destId="{1A24BE34-4F7B-495D-882E-F23D59562129}" srcOrd="0" destOrd="0" presId="urn:microsoft.com/office/officeart/2005/8/layout/hierarchy1"/>
    <dgm:cxn modelId="{4E2C699C-B73E-46A5-93A6-E105ADA15B50}" type="presParOf" srcId="{1A24BE34-4F7B-495D-882E-F23D59562129}" destId="{1DEC6450-1B1A-4A02-AAC8-98390B8F01D3}" srcOrd="0" destOrd="0" presId="urn:microsoft.com/office/officeart/2005/8/layout/hierarchy1"/>
    <dgm:cxn modelId="{A9205570-0E4C-4675-AF8E-564ECF1AA7E8}" type="presParOf" srcId="{1A24BE34-4F7B-495D-882E-F23D59562129}" destId="{4B0A983D-A9B3-4BF1-B0C9-50FE2BC4267D}" srcOrd="1" destOrd="0" presId="urn:microsoft.com/office/officeart/2005/8/layout/hierarchy1"/>
    <dgm:cxn modelId="{4B33129F-3B14-4325-8A31-32189AB33C88}" type="presParOf" srcId="{333C40C1-8312-4E56-BEDD-F20385196194}" destId="{DB28A3AB-7367-4B63-A127-C1032CFA7C1E}" srcOrd="1" destOrd="0" presId="urn:microsoft.com/office/officeart/2005/8/layout/hierarchy1"/>
    <dgm:cxn modelId="{377461A1-2B93-49A9-935A-62F916D00BA9}" type="presParOf" srcId="{84251B3F-BB8E-4A82-8627-EC7F981AEB30}" destId="{AD1DB5F5-AE38-44C6-A3EC-5D725EAF205C}" srcOrd="1" destOrd="0" presId="urn:microsoft.com/office/officeart/2005/8/layout/hierarchy1"/>
    <dgm:cxn modelId="{7A3D8203-9581-4E06-96D6-9AC74C983CB7}" type="presParOf" srcId="{AD1DB5F5-AE38-44C6-A3EC-5D725EAF205C}" destId="{8C543D84-C653-4406-8836-EE50192F8055}" srcOrd="0" destOrd="0" presId="urn:microsoft.com/office/officeart/2005/8/layout/hierarchy1"/>
    <dgm:cxn modelId="{AA041E08-0718-4F72-8FDD-955C0D903F08}" type="presParOf" srcId="{8C543D84-C653-4406-8836-EE50192F8055}" destId="{1ABE5BDE-7B1F-4BB3-91ED-E52C61FF990F}" srcOrd="0" destOrd="0" presId="urn:microsoft.com/office/officeart/2005/8/layout/hierarchy1"/>
    <dgm:cxn modelId="{B36205BD-3421-45C8-BFE5-42F0C2C061DD}" type="presParOf" srcId="{8C543D84-C653-4406-8836-EE50192F8055}" destId="{DCF067F6-EBA0-44C6-B825-9081A3836E7A}" srcOrd="1" destOrd="0" presId="urn:microsoft.com/office/officeart/2005/8/layout/hierarchy1"/>
    <dgm:cxn modelId="{70388051-7DBA-47AB-9931-D75DEFFF7B76}" type="presParOf" srcId="{AD1DB5F5-AE38-44C6-A3EC-5D725EAF205C}" destId="{B24DC86F-7312-471E-8C1C-9577E61D5CF5}" srcOrd="1" destOrd="0" presId="urn:microsoft.com/office/officeart/2005/8/layout/hierarchy1"/>
    <dgm:cxn modelId="{93DD263D-D121-40B3-AFE3-D76E9901E8D7}" type="presParOf" srcId="{84251B3F-BB8E-4A82-8627-EC7F981AEB30}" destId="{8B8FD8C1-6E6B-4FB5-98C8-7572914ED6E7}" srcOrd="2" destOrd="0" presId="urn:microsoft.com/office/officeart/2005/8/layout/hierarchy1"/>
    <dgm:cxn modelId="{689C8DB5-F647-4FB9-8515-A1D54EE957A6}" type="presParOf" srcId="{8B8FD8C1-6E6B-4FB5-98C8-7572914ED6E7}" destId="{BC7AB50A-08D5-46E8-BF00-AC52B853B2C2}" srcOrd="0" destOrd="0" presId="urn:microsoft.com/office/officeart/2005/8/layout/hierarchy1"/>
    <dgm:cxn modelId="{00DEA05F-FE5C-43DF-B9B9-13D50DFEA2DE}" type="presParOf" srcId="{BC7AB50A-08D5-46E8-BF00-AC52B853B2C2}" destId="{7349F904-94F1-40BA-B024-8EBFE2ECDBAB}" srcOrd="0" destOrd="0" presId="urn:microsoft.com/office/officeart/2005/8/layout/hierarchy1"/>
    <dgm:cxn modelId="{646C6BAF-151A-4534-99D3-AB4D85820943}" type="presParOf" srcId="{BC7AB50A-08D5-46E8-BF00-AC52B853B2C2}" destId="{8A449CE8-0317-4EC0-AE48-99CA8BF67F2D}" srcOrd="1" destOrd="0" presId="urn:microsoft.com/office/officeart/2005/8/layout/hierarchy1"/>
    <dgm:cxn modelId="{B5F8ECA2-D01A-4EDF-97E2-166A5159DDF8}" type="presParOf" srcId="{8B8FD8C1-6E6B-4FB5-98C8-7572914ED6E7}" destId="{42059119-A71E-434A-9B7D-5454DD033D2A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3832D8B4-8CC5-476A-B230-AED0CC13B5EB}" type="doc">
      <dgm:prSet loTypeId="urn:microsoft.com/office/officeart/2018/2/layout/IconCircle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A24F3882-37C2-4E5B-BDD2-F085E44B846A}">
      <dgm:prSet/>
      <dgm:spPr/>
      <dgm:t>
        <a:bodyPr/>
        <a:lstStyle/>
        <a:p>
          <a:r>
            <a:rPr lang="en-GB"/>
            <a:t>Emotional support: Jenny could talk to a counsellor or therapist about her feelings and her dad’s death.</a:t>
          </a:r>
          <a:endParaRPr lang="en-US"/>
        </a:p>
      </dgm:t>
    </dgm:pt>
    <dgm:pt modelId="{F05AD1F9-1BAC-4E5D-9A35-C9B98C7F4E46}" type="parTrans" cxnId="{AD3013D4-409A-4B43-A747-79F81391B383}">
      <dgm:prSet/>
      <dgm:spPr/>
      <dgm:t>
        <a:bodyPr/>
        <a:lstStyle/>
        <a:p>
          <a:endParaRPr lang="en-US"/>
        </a:p>
      </dgm:t>
    </dgm:pt>
    <dgm:pt modelId="{1BDEBE79-9DAB-4796-998C-012AB01BBE2C}" type="sibTrans" cxnId="{AD3013D4-409A-4B43-A747-79F81391B383}">
      <dgm:prSet/>
      <dgm:spPr/>
      <dgm:t>
        <a:bodyPr/>
        <a:lstStyle/>
        <a:p>
          <a:endParaRPr lang="en-US"/>
        </a:p>
      </dgm:t>
    </dgm:pt>
    <dgm:pt modelId="{7597D0EC-9096-4FE2-8F3E-ADD6D2DE85D9}">
      <dgm:prSet/>
      <dgm:spPr/>
      <dgm:t>
        <a:bodyPr/>
        <a:lstStyle/>
        <a:p>
          <a:r>
            <a:rPr lang="en-GB"/>
            <a:t>This can help her cope with stress and sadness</a:t>
          </a:r>
          <a:endParaRPr lang="en-US"/>
        </a:p>
      </dgm:t>
    </dgm:pt>
    <dgm:pt modelId="{C2C91AE7-E319-4D6B-8A4B-EE16DBE54F09}" type="parTrans" cxnId="{D498BB53-488D-4CB9-BE0D-C213BDC3F27C}">
      <dgm:prSet/>
      <dgm:spPr/>
      <dgm:t>
        <a:bodyPr/>
        <a:lstStyle/>
        <a:p>
          <a:endParaRPr lang="en-US"/>
        </a:p>
      </dgm:t>
    </dgm:pt>
    <dgm:pt modelId="{5F3C9FB7-DD14-49B3-ABA9-824F1967ED34}" type="sibTrans" cxnId="{D498BB53-488D-4CB9-BE0D-C213BDC3F27C}">
      <dgm:prSet/>
      <dgm:spPr/>
      <dgm:t>
        <a:bodyPr/>
        <a:lstStyle/>
        <a:p>
          <a:endParaRPr lang="en-US"/>
        </a:p>
      </dgm:t>
    </dgm:pt>
    <dgm:pt modelId="{52D7F5BD-1B9A-4B95-9656-0BFE9108130B}">
      <dgm:prSet/>
      <dgm:spPr/>
      <dgm:t>
        <a:bodyPr/>
        <a:lstStyle/>
        <a:p>
          <a:r>
            <a:rPr lang="en-GB"/>
            <a:t>School support: Her school could give extra help with homework, flexible deadlines, and support from a teacher or pastoral staff so she can keep up with her studies while caring for her mum.</a:t>
          </a:r>
          <a:endParaRPr lang="en-US"/>
        </a:p>
      </dgm:t>
    </dgm:pt>
    <dgm:pt modelId="{90B45F2C-98D5-450D-A921-B4160A25B621}" type="parTrans" cxnId="{51C041A7-8CC3-4D04-B95D-5A01C3EEAD01}">
      <dgm:prSet/>
      <dgm:spPr/>
      <dgm:t>
        <a:bodyPr/>
        <a:lstStyle/>
        <a:p>
          <a:endParaRPr lang="en-US"/>
        </a:p>
      </dgm:t>
    </dgm:pt>
    <dgm:pt modelId="{80782A85-09FA-41D6-BDA1-C6E727CB5AAA}" type="sibTrans" cxnId="{51C041A7-8CC3-4D04-B95D-5A01C3EEAD01}">
      <dgm:prSet/>
      <dgm:spPr/>
      <dgm:t>
        <a:bodyPr/>
        <a:lstStyle/>
        <a:p>
          <a:endParaRPr lang="en-US"/>
        </a:p>
      </dgm:t>
    </dgm:pt>
    <dgm:pt modelId="{643371B6-87C6-4FEE-AE11-34A3624801B5}">
      <dgm:prSet/>
      <dgm:spPr/>
      <dgm:t>
        <a:bodyPr/>
        <a:lstStyle/>
        <a:p>
          <a:r>
            <a:rPr lang="en-GB"/>
            <a:t>This support would help Jenny manage he emotions and succeed in school</a:t>
          </a:r>
          <a:endParaRPr lang="en-US"/>
        </a:p>
      </dgm:t>
    </dgm:pt>
    <dgm:pt modelId="{44AF9AB5-AE11-4D9F-A9A2-D3B3E95D752E}" type="parTrans" cxnId="{B3493107-0F81-4E2A-AF2C-95A66C9C9046}">
      <dgm:prSet/>
      <dgm:spPr/>
      <dgm:t>
        <a:bodyPr/>
        <a:lstStyle/>
        <a:p>
          <a:endParaRPr lang="en-US"/>
        </a:p>
      </dgm:t>
    </dgm:pt>
    <dgm:pt modelId="{3BDB4AAA-F056-49FD-A9EA-39468A0826D8}" type="sibTrans" cxnId="{B3493107-0F81-4E2A-AF2C-95A66C9C9046}">
      <dgm:prSet/>
      <dgm:spPr/>
      <dgm:t>
        <a:bodyPr/>
        <a:lstStyle/>
        <a:p>
          <a:endParaRPr lang="en-US"/>
        </a:p>
      </dgm:t>
    </dgm:pt>
    <dgm:pt modelId="{CB369BA8-3A82-4B35-82E2-3E2B6606D79F}" type="pres">
      <dgm:prSet presAssocID="{3832D8B4-8CC5-476A-B230-AED0CC13B5EB}" presName="root" presStyleCnt="0">
        <dgm:presLayoutVars>
          <dgm:dir/>
          <dgm:resizeHandles val="exact"/>
        </dgm:presLayoutVars>
      </dgm:prSet>
      <dgm:spPr/>
    </dgm:pt>
    <dgm:pt modelId="{38F8221C-325C-4C29-9F84-0675A94F8637}" type="pres">
      <dgm:prSet presAssocID="{3832D8B4-8CC5-476A-B230-AED0CC13B5EB}" presName="container" presStyleCnt="0">
        <dgm:presLayoutVars>
          <dgm:dir/>
          <dgm:resizeHandles val="exact"/>
        </dgm:presLayoutVars>
      </dgm:prSet>
      <dgm:spPr/>
    </dgm:pt>
    <dgm:pt modelId="{0F8D043D-0EC5-4FE0-9835-FB3C5E5EAD13}" type="pres">
      <dgm:prSet presAssocID="{A24F3882-37C2-4E5B-BDD2-F085E44B846A}" presName="compNode" presStyleCnt="0"/>
      <dgm:spPr/>
    </dgm:pt>
    <dgm:pt modelId="{7F468BC5-7306-4B46-883F-A7B708A694F2}" type="pres">
      <dgm:prSet presAssocID="{A24F3882-37C2-4E5B-BDD2-F085E44B846A}" presName="iconBgRect" presStyleLbl="bgShp" presStyleIdx="0" presStyleCnt="4"/>
      <dgm:spPr/>
    </dgm:pt>
    <dgm:pt modelId="{6080B787-2572-4D0D-8411-6F5086527215}" type="pres">
      <dgm:prSet presAssocID="{A24F3882-37C2-4E5B-BDD2-F085E44B846A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arent and Child"/>
        </a:ext>
      </dgm:extLst>
    </dgm:pt>
    <dgm:pt modelId="{D50FB578-0835-4B67-9AA5-98C5A4564328}" type="pres">
      <dgm:prSet presAssocID="{A24F3882-37C2-4E5B-BDD2-F085E44B846A}" presName="spaceRect" presStyleCnt="0"/>
      <dgm:spPr/>
    </dgm:pt>
    <dgm:pt modelId="{729D5573-AB96-4DBB-9E5A-219A9457AD58}" type="pres">
      <dgm:prSet presAssocID="{A24F3882-37C2-4E5B-BDD2-F085E44B846A}" presName="textRect" presStyleLbl="revTx" presStyleIdx="0" presStyleCnt="4">
        <dgm:presLayoutVars>
          <dgm:chMax val="1"/>
          <dgm:chPref val="1"/>
        </dgm:presLayoutVars>
      </dgm:prSet>
      <dgm:spPr/>
    </dgm:pt>
    <dgm:pt modelId="{869B9954-C4A7-4E44-9FAC-D49589333936}" type="pres">
      <dgm:prSet presAssocID="{1BDEBE79-9DAB-4796-998C-012AB01BBE2C}" presName="sibTrans" presStyleLbl="sibTrans2D1" presStyleIdx="0" presStyleCnt="0"/>
      <dgm:spPr/>
    </dgm:pt>
    <dgm:pt modelId="{7869D55E-5E4E-42CE-8AC8-13AD3C4D85A3}" type="pres">
      <dgm:prSet presAssocID="{7597D0EC-9096-4FE2-8F3E-ADD6D2DE85D9}" presName="compNode" presStyleCnt="0"/>
      <dgm:spPr/>
    </dgm:pt>
    <dgm:pt modelId="{E33B547F-B38F-4B05-AC3C-C1EFB5F1965D}" type="pres">
      <dgm:prSet presAssocID="{7597D0EC-9096-4FE2-8F3E-ADD6D2DE85D9}" presName="iconBgRect" presStyleLbl="bgShp" presStyleIdx="1" presStyleCnt="4"/>
      <dgm:spPr/>
    </dgm:pt>
    <dgm:pt modelId="{4FF985DB-C5CB-4BDA-84DF-A686E4EA4C38}" type="pres">
      <dgm:prSet presAssocID="{7597D0EC-9096-4FE2-8F3E-ADD6D2DE85D9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rain in head"/>
        </a:ext>
      </dgm:extLst>
    </dgm:pt>
    <dgm:pt modelId="{8A93D700-D149-44D4-B64D-1D0C37FFBA32}" type="pres">
      <dgm:prSet presAssocID="{7597D0EC-9096-4FE2-8F3E-ADD6D2DE85D9}" presName="spaceRect" presStyleCnt="0"/>
      <dgm:spPr/>
    </dgm:pt>
    <dgm:pt modelId="{80689C98-8810-4D7B-9C7D-773EB6E5CF41}" type="pres">
      <dgm:prSet presAssocID="{7597D0EC-9096-4FE2-8F3E-ADD6D2DE85D9}" presName="textRect" presStyleLbl="revTx" presStyleIdx="1" presStyleCnt="4">
        <dgm:presLayoutVars>
          <dgm:chMax val="1"/>
          <dgm:chPref val="1"/>
        </dgm:presLayoutVars>
      </dgm:prSet>
      <dgm:spPr/>
    </dgm:pt>
    <dgm:pt modelId="{4CCDB4CE-47E8-4F07-BA33-0A6916EF5926}" type="pres">
      <dgm:prSet presAssocID="{5F3C9FB7-DD14-49B3-ABA9-824F1967ED34}" presName="sibTrans" presStyleLbl="sibTrans2D1" presStyleIdx="0" presStyleCnt="0"/>
      <dgm:spPr/>
    </dgm:pt>
    <dgm:pt modelId="{CA3CD831-E2E3-4F99-BC21-F3F2F1B6AE2A}" type="pres">
      <dgm:prSet presAssocID="{52D7F5BD-1B9A-4B95-9656-0BFE9108130B}" presName="compNode" presStyleCnt="0"/>
      <dgm:spPr/>
    </dgm:pt>
    <dgm:pt modelId="{8DC092DE-716F-48E4-9F70-25D8C3283062}" type="pres">
      <dgm:prSet presAssocID="{52D7F5BD-1B9A-4B95-9656-0BFE9108130B}" presName="iconBgRect" presStyleLbl="bgShp" presStyleIdx="2" presStyleCnt="4"/>
      <dgm:spPr/>
    </dgm:pt>
    <dgm:pt modelId="{E23347BD-FD1A-4682-8DBA-32D34C2EC61C}" type="pres">
      <dgm:prSet presAssocID="{52D7F5BD-1B9A-4B95-9656-0BFE9108130B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rofessor"/>
        </a:ext>
      </dgm:extLst>
    </dgm:pt>
    <dgm:pt modelId="{C5FCD59E-4926-446C-99EB-5D770F3B74ED}" type="pres">
      <dgm:prSet presAssocID="{52D7F5BD-1B9A-4B95-9656-0BFE9108130B}" presName="spaceRect" presStyleCnt="0"/>
      <dgm:spPr/>
    </dgm:pt>
    <dgm:pt modelId="{BABF6DB2-4240-49E6-97D9-4E42F70258AC}" type="pres">
      <dgm:prSet presAssocID="{52D7F5BD-1B9A-4B95-9656-0BFE9108130B}" presName="textRect" presStyleLbl="revTx" presStyleIdx="2" presStyleCnt="4">
        <dgm:presLayoutVars>
          <dgm:chMax val="1"/>
          <dgm:chPref val="1"/>
        </dgm:presLayoutVars>
      </dgm:prSet>
      <dgm:spPr/>
    </dgm:pt>
    <dgm:pt modelId="{6291386B-7C4A-4DB8-93B7-9CEC6DE6E184}" type="pres">
      <dgm:prSet presAssocID="{80782A85-09FA-41D6-BDA1-C6E727CB5AAA}" presName="sibTrans" presStyleLbl="sibTrans2D1" presStyleIdx="0" presStyleCnt="0"/>
      <dgm:spPr/>
    </dgm:pt>
    <dgm:pt modelId="{5382416D-22DC-40DA-BB7A-0F25F4A29F52}" type="pres">
      <dgm:prSet presAssocID="{643371B6-87C6-4FEE-AE11-34A3624801B5}" presName="compNode" presStyleCnt="0"/>
      <dgm:spPr/>
    </dgm:pt>
    <dgm:pt modelId="{FC5AC132-64E3-4D93-9BE2-E24B730EB12E}" type="pres">
      <dgm:prSet presAssocID="{643371B6-87C6-4FEE-AE11-34A3624801B5}" presName="iconBgRect" presStyleLbl="bgShp" presStyleIdx="3" presStyleCnt="4"/>
      <dgm:spPr/>
    </dgm:pt>
    <dgm:pt modelId="{8BE275CE-2EA8-4043-85D4-54EFC2E877AA}" type="pres">
      <dgm:prSet presAssocID="{643371B6-87C6-4FEE-AE11-34A3624801B5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miling Face with No Fill"/>
        </a:ext>
      </dgm:extLst>
    </dgm:pt>
    <dgm:pt modelId="{C7544453-8DDC-4392-B885-33B6FDCB3522}" type="pres">
      <dgm:prSet presAssocID="{643371B6-87C6-4FEE-AE11-34A3624801B5}" presName="spaceRect" presStyleCnt="0"/>
      <dgm:spPr/>
    </dgm:pt>
    <dgm:pt modelId="{22E96B38-805F-4B0B-9527-360578EA0340}" type="pres">
      <dgm:prSet presAssocID="{643371B6-87C6-4FEE-AE11-34A3624801B5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B3493107-0F81-4E2A-AF2C-95A66C9C9046}" srcId="{3832D8B4-8CC5-476A-B230-AED0CC13B5EB}" destId="{643371B6-87C6-4FEE-AE11-34A3624801B5}" srcOrd="3" destOrd="0" parTransId="{44AF9AB5-AE11-4D9F-A9A2-D3B3E95D752E}" sibTransId="{3BDB4AAA-F056-49FD-A9EA-39468A0826D8}"/>
    <dgm:cxn modelId="{CD0BD914-F4F4-4002-9A45-B348448D29C1}" type="presOf" srcId="{A24F3882-37C2-4E5B-BDD2-F085E44B846A}" destId="{729D5573-AB96-4DBB-9E5A-219A9457AD58}" srcOrd="0" destOrd="0" presId="urn:microsoft.com/office/officeart/2018/2/layout/IconCircleList"/>
    <dgm:cxn modelId="{38B08A19-FC8B-4BB9-A6D0-E9659B7C9F3A}" type="presOf" srcId="{1BDEBE79-9DAB-4796-998C-012AB01BBE2C}" destId="{869B9954-C4A7-4E44-9FAC-D49589333936}" srcOrd="0" destOrd="0" presId="urn:microsoft.com/office/officeart/2018/2/layout/IconCircleList"/>
    <dgm:cxn modelId="{FFEDF831-6300-497B-BBD2-C7637FFC0438}" type="presOf" srcId="{643371B6-87C6-4FEE-AE11-34A3624801B5}" destId="{22E96B38-805F-4B0B-9527-360578EA0340}" srcOrd="0" destOrd="0" presId="urn:microsoft.com/office/officeart/2018/2/layout/IconCircleList"/>
    <dgm:cxn modelId="{2246275B-C580-449F-97A3-C5CABAC18A54}" type="presOf" srcId="{5F3C9FB7-DD14-49B3-ABA9-824F1967ED34}" destId="{4CCDB4CE-47E8-4F07-BA33-0A6916EF5926}" srcOrd="0" destOrd="0" presId="urn:microsoft.com/office/officeart/2018/2/layout/IconCircleList"/>
    <dgm:cxn modelId="{D498BB53-488D-4CB9-BE0D-C213BDC3F27C}" srcId="{3832D8B4-8CC5-476A-B230-AED0CC13B5EB}" destId="{7597D0EC-9096-4FE2-8F3E-ADD6D2DE85D9}" srcOrd="1" destOrd="0" parTransId="{C2C91AE7-E319-4D6B-8A4B-EE16DBE54F09}" sibTransId="{5F3C9FB7-DD14-49B3-ABA9-824F1967ED34}"/>
    <dgm:cxn modelId="{448B518F-D6E6-49B4-870A-9D8B40F27F20}" type="presOf" srcId="{3832D8B4-8CC5-476A-B230-AED0CC13B5EB}" destId="{CB369BA8-3A82-4B35-82E2-3E2B6606D79F}" srcOrd="0" destOrd="0" presId="urn:microsoft.com/office/officeart/2018/2/layout/IconCircleList"/>
    <dgm:cxn modelId="{51C041A7-8CC3-4D04-B95D-5A01C3EEAD01}" srcId="{3832D8B4-8CC5-476A-B230-AED0CC13B5EB}" destId="{52D7F5BD-1B9A-4B95-9656-0BFE9108130B}" srcOrd="2" destOrd="0" parTransId="{90B45F2C-98D5-450D-A921-B4160A25B621}" sibTransId="{80782A85-09FA-41D6-BDA1-C6E727CB5AAA}"/>
    <dgm:cxn modelId="{16B752BA-D51E-4425-A3B4-67E281C1E408}" type="presOf" srcId="{80782A85-09FA-41D6-BDA1-C6E727CB5AAA}" destId="{6291386B-7C4A-4DB8-93B7-9CEC6DE6E184}" srcOrd="0" destOrd="0" presId="urn:microsoft.com/office/officeart/2018/2/layout/IconCircleList"/>
    <dgm:cxn modelId="{AD3013D4-409A-4B43-A747-79F81391B383}" srcId="{3832D8B4-8CC5-476A-B230-AED0CC13B5EB}" destId="{A24F3882-37C2-4E5B-BDD2-F085E44B846A}" srcOrd="0" destOrd="0" parTransId="{F05AD1F9-1BAC-4E5D-9A35-C9B98C7F4E46}" sibTransId="{1BDEBE79-9DAB-4796-998C-012AB01BBE2C}"/>
    <dgm:cxn modelId="{1217D0E0-7ACA-49C1-9847-41D0434E8634}" type="presOf" srcId="{52D7F5BD-1B9A-4B95-9656-0BFE9108130B}" destId="{BABF6DB2-4240-49E6-97D9-4E42F70258AC}" srcOrd="0" destOrd="0" presId="urn:microsoft.com/office/officeart/2018/2/layout/IconCircleList"/>
    <dgm:cxn modelId="{550CDAE9-AFF3-4090-BD7E-3C0278043138}" type="presOf" srcId="{7597D0EC-9096-4FE2-8F3E-ADD6D2DE85D9}" destId="{80689C98-8810-4D7B-9C7D-773EB6E5CF41}" srcOrd="0" destOrd="0" presId="urn:microsoft.com/office/officeart/2018/2/layout/IconCircleList"/>
    <dgm:cxn modelId="{54DCBBB0-C719-416A-8A0A-B58F4794AFC8}" type="presParOf" srcId="{CB369BA8-3A82-4B35-82E2-3E2B6606D79F}" destId="{38F8221C-325C-4C29-9F84-0675A94F8637}" srcOrd="0" destOrd="0" presId="urn:microsoft.com/office/officeart/2018/2/layout/IconCircleList"/>
    <dgm:cxn modelId="{CE4C74B3-A7D1-4C31-8F2E-A5DCFD02C914}" type="presParOf" srcId="{38F8221C-325C-4C29-9F84-0675A94F8637}" destId="{0F8D043D-0EC5-4FE0-9835-FB3C5E5EAD13}" srcOrd="0" destOrd="0" presId="urn:microsoft.com/office/officeart/2018/2/layout/IconCircleList"/>
    <dgm:cxn modelId="{25EF214B-ED43-40DF-BA36-3ECAAB5C6764}" type="presParOf" srcId="{0F8D043D-0EC5-4FE0-9835-FB3C5E5EAD13}" destId="{7F468BC5-7306-4B46-883F-A7B708A694F2}" srcOrd="0" destOrd="0" presId="urn:microsoft.com/office/officeart/2018/2/layout/IconCircleList"/>
    <dgm:cxn modelId="{547BBC6A-67C0-42BC-9A9E-09155A7678B4}" type="presParOf" srcId="{0F8D043D-0EC5-4FE0-9835-FB3C5E5EAD13}" destId="{6080B787-2572-4D0D-8411-6F5086527215}" srcOrd="1" destOrd="0" presId="urn:microsoft.com/office/officeart/2018/2/layout/IconCircleList"/>
    <dgm:cxn modelId="{7031702B-92BB-454F-ACC0-50FFB9217B72}" type="presParOf" srcId="{0F8D043D-0EC5-4FE0-9835-FB3C5E5EAD13}" destId="{D50FB578-0835-4B67-9AA5-98C5A4564328}" srcOrd="2" destOrd="0" presId="urn:microsoft.com/office/officeart/2018/2/layout/IconCircleList"/>
    <dgm:cxn modelId="{BEE5EBC2-5270-4B4E-A3A5-C86FB7B8D227}" type="presParOf" srcId="{0F8D043D-0EC5-4FE0-9835-FB3C5E5EAD13}" destId="{729D5573-AB96-4DBB-9E5A-219A9457AD58}" srcOrd="3" destOrd="0" presId="urn:microsoft.com/office/officeart/2018/2/layout/IconCircleList"/>
    <dgm:cxn modelId="{1BE0EEAE-315E-49DC-812A-05AD8362BC5E}" type="presParOf" srcId="{38F8221C-325C-4C29-9F84-0675A94F8637}" destId="{869B9954-C4A7-4E44-9FAC-D49589333936}" srcOrd="1" destOrd="0" presId="urn:microsoft.com/office/officeart/2018/2/layout/IconCircleList"/>
    <dgm:cxn modelId="{A0761C73-8B91-4BA3-B026-73B4B8AA0164}" type="presParOf" srcId="{38F8221C-325C-4C29-9F84-0675A94F8637}" destId="{7869D55E-5E4E-42CE-8AC8-13AD3C4D85A3}" srcOrd="2" destOrd="0" presId="urn:microsoft.com/office/officeart/2018/2/layout/IconCircleList"/>
    <dgm:cxn modelId="{3F3955B5-6398-416A-B607-0787761910B8}" type="presParOf" srcId="{7869D55E-5E4E-42CE-8AC8-13AD3C4D85A3}" destId="{E33B547F-B38F-4B05-AC3C-C1EFB5F1965D}" srcOrd="0" destOrd="0" presId="urn:microsoft.com/office/officeart/2018/2/layout/IconCircleList"/>
    <dgm:cxn modelId="{A917747F-BE82-4EE2-94A4-050609E4A7F2}" type="presParOf" srcId="{7869D55E-5E4E-42CE-8AC8-13AD3C4D85A3}" destId="{4FF985DB-C5CB-4BDA-84DF-A686E4EA4C38}" srcOrd="1" destOrd="0" presId="urn:microsoft.com/office/officeart/2018/2/layout/IconCircleList"/>
    <dgm:cxn modelId="{F2E10A1E-EFE6-4BA5-BC83-E06FF71EEF0E}" type="presParOf" srcId="{7869D55E-5E4E-42CE-8AC8-13AD3C4D85A3}" destId="{8A93D700-D149-44D4-B64D-1D0C37FFBA32}" srcOrd="2" destOrd="0" presId="urn:microsoft.com/office/officeart/2018/2/layout/IconCircleList"/>
    <dgm:cxn modelId="{BA37F287-A276-4DF4-917D-02475C6976A6}" type="presParOf" srcId="{7869D55E-5E4E-42CE-8AC8-13AD3C4D85A3}" destId="{80689C98-8810-4D7B-9C7D-773EB6E5CF41}" srcOrd="3" destOrd="0" presId="urn:microsoft.com/office/officeart/2018/2/layout/IconCircleList"/>
    <dgm:cxn modelId="{99830D0A-3907-4B5A-85F5-392AE65C990A}" type="presParOf" srcId="{38F8221C-325C-4C29-9F84-0675A94F8637}" destId="{4CCDB4CE-47E8-4F07-BA33-0A6916EF5926}" srcOrd="3" destOrd="0" presId="urn:microsoft.com/office/officeart/2018/2/layout/IconCircleList"/>
    <dgm:cxn modelId="{73125D28-C47C-4D44-B9BC-DE5286D66C3A}" type="presParOf" srcId="{38F8221C-325C-4C29-9F84-0675A94F8637}" destId="{CA3CD831-E2E3-4F99-BC21-F3F2F1B6AE2A}" srcOrd="4" destOrd="0" presId="urn:microsoft.com/office/officeart/2018/2/layout/IconCircleList"/>
    <dgm:cxn modelId="{9A86B7F2-465C-4A46-9ACC-0F05BCD784D4}" type="presParOf" srcId="{CA3CD831-E2E3-4F99-BC21-F3F2F1B6AE2A}" destId="{8DC092DE-716F-48E4-9F70-25D8C3283062}" srcOrd="0" destOrd="0" presId="urn:microsoft.com/office/officeart/2018/2/layout/IconCircleList"/>
    <dgm:cxn modelId="{E36FF811-BEA9-44FD-8D6B-12A30C5236D4}" type="presParOf" srcId="{CA3CD831-E2E3-4F99-BC21-F3F2F1B6AE2A}" destId="{E23347BD-FD1A-4682-8DBA-32D34C2EC61C}" srcOrd="1" destOrd="0" presId="urn:microsoft.com/office/officeart/2018/2/layout/IconCircleList"/>
    <dgm:cxn modelId="{2B155EB4-AC06-4B07-ADE9-238B13F14B98}" type="presParOf" srcId="{CA3CD831-E2E3-4F99-BC21-F3F2F1B6AE2A}" destId="{C5FCD59E-4926-446C-99EB-5D770F3B74ED}" srcOrd="2" destOrd="0" presId="urn:microsoft.com/office/officeart/2018/2/layout/IconCircleList"/>
    <dgm:cxn modelId="{0A45F435-E7A5-4802-9B59-FA7228E74ACF}" type="presParOf" srcId="{CA3CD831-E2E3-4F99-BC21-F3F2F1B6AE2A}" destId="{BABF6DB2-4240-49E6-97D9-4E42F70258AC}" srcOrd="3" destOrd="0" presId="urn:microsoft.com/office/officeart/2018/2/layout/IconCircleList"/>
    <dgm:cxn modelId="{85BBDC82-2610-41FA-90FA-29531171C10C}" type="presParOf" srcId="{38F8221C-325C-4C29-9F84-0675A94F8637}" destId="{6291386B-7C4A-4DB8-93B7-9CEC6DE6E184}" srcOrd="5" destOrd="0" presId="urn:microsoft.com/office/officeart/2018/2/layout/IconCircleList"/>
    <dgm:cxn modelId="{D1B785C0-2702-4B17-88C3-11B600A951BC}" type="presParOf" srcId="{38F8221C-325C-4C29-9F84-0675A94F8637}" destId="{5382416D-22DC-40DA-BB7A-0F25F4A29F52}" srcOrd="6" destOrd="0" presId="urn:microsoft.com/office/officeart/2018/2/layout/IconCircleList"/>
    <dgm:cxn modelId="{0C90C207-1636-4EC0-BE77-4E2E97556739}" type="presParOf" srcId="{5382416D-22DC-40DA-BB7A-0F25F4A29F52}" destId="{FC5AC132-64E3-4D93-9BE2-E24B730EB12E}" srcOrd="0" destOrd="0" presId="urn:microsoft.com/office/officeart/2018/2/layout/IconCircleList"/>
    <dgm:cxn modelId="{FEE1F4F0-4E9A-4D4B-B786-6FDDEDF2E35F}" type="presParOf" srcId="{5382416D-22DC-40DA-BB7A-0F25F4A29F52}" destId="{8BE275CE-2EA8-4043-85D4-54EFC2E877AA}" srcOrd="1" destOrd="0" presId="urn:microsoft.com/office/officeart/2018/2/layout/IconCircleList"/>
    <dgm:cxn modelId="{516B7281-5898-4155-B1F6-1B098543AA84}" type="presParOf" srcId="{5382416D-22DC-40DA-BB7A-0F25F4A29F52}" destId="{C7544453-8DDC-4392-B885-33B6FDCB3522}" srcOrd="2" destOrd="0" presId="urn:microsoft.com/office/officeart/2018/2/layout/IconCircleList"/>
    <dgm:cxn modelId="{DCFB0719-BEC7-4373-A7C0-6A592ED6BDFE}" type="presParOf" srcId="{5382416D-22DC-40DA-BB7A-0F25F4A29F52}" destId="{22E96B38-805F-4B0B-9527-360578EA0340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4CD347A7-3D8A-4C7B-B7DD-7EB5251650E9}" type="doc">
      <dgm:prSet loTypeId="urn:microsoft.com/office/officeart/2005/8/layout/cycle2" loCatId="cycle" qsTypeId="urn:microsoft.com/office/officeart/2005/8/quickstyle/simple1" qsCatId="simple" csTypeId="urn:microsoft.com/office/officeart/2005/8/colors/accent4_2" csCatId="accent4"/>
      <dgm:spPr/>
      <dgm:t>
        <a:bodyPr/>
        <a:lstStyle/>
        <a:p>
          <a:endParaRPr lang="en-US"/>
        </a:p>
      </dgm:t>
    </dgm:pt>
    <dgm:pt modelId="{5AD1CB48-4F2B-49D5-9024-3A3379950FB9}">
      <dgm:prSet custT="1"/>
      <dgm:spPr/>
      <dgm:t>
        <a:bodyPr/>
        <a:lstStyle/>
        <a:p>
          <a:r>
            <a:rPr lang="en-GB" sz="1100" dirty="0"/>
            <a:t>Using Erik Eriksons theory shows that of achieve jenny's caring role may affect her.</a:t>
          </a:r>
          <a:br>
            <a:rPr lang="en-GB" sz="900" dirty="0"/>
          </a:br>
          <a:endParaRPr lang="en-US" sz="900" dirty="0"/>
        </a:p>
      </dgm:t>
    </dgm:pt>
    <dgm:pt modelId="{B8879181-8100-4C42-A194-17A640BEF6E8}" type="parTrans" cxnId="{D68F6E54-CD13-4A6C-AE7F-07672A915BDF}">
      <dgm:prSet/>
      <dgm:spPr/>
      <dgm:t>
        <a:bodyPr/>
        <a:lstStyle/>
        <a:p>
          <a:endParaRPr lang="en-US"/>
        </a:p>
      </dgm:t>
    </dgm:pt>
    <dgm:pt modelId="{71703DE7-2152-45F7-9B8F-5BC8BC8AB986}" type="sibTrans" cxnId="{D68F6E54-CD13-4A6C-AE7F-07672A915BDF}">
      <dgm:prSet/>
      <dgm:spPr/>
      <dgm:t>
        <a:bodyPr/>
        <a:lstStyle/>
        <a:p>
          <a:endParaRPr lang="en-US"/>
        </a:p>
      </dgm:t>
    </dgm:pt>
    <dgm:pt modelId="{306366B0-EBCC-4544-A120-43BB4284FC66}">
      <dgm:prSet custT="1"/>
      <dgm:spPr/>
      <dgm:t>
        <a:bodyPr/>
        <a:lstStyle/>
        <a:p>
          <a:r>
            <a:rPr lang="en-GB" sz="1200" dirty="0"/>
            <a:t>Confidence and sense of achievement</a:t>
          </a:r>
          <a:r>
            <a:rPr lang="en-GB" sz="1100" dirty="0"/>
            <a:t>.</a:t>
          </a:r>
          <a:endParaRPr lang="en-US" sz="1100" dirty="0"/>
        </a:p>
      </dgm:t>
    </dgm:pt>
    <dgm:pt modelId="{851A0D49-A6A2-47EE-B73A-E6EC10E3D0CD}" type="parTrans" cxnId="{0BE19886-C11F-4482-93C0-3536BD3D8AFC}">
      <dgm:prSet/>
      <dgm:spPr/>
      <dgm:t>
        <a:bodyPr/>
        <a:lstStyle/>
        <a:p>
          <a:endParaRPr lang="en-US"/>
        </a:p>
      </dgm:t>
    </dgm:pt>
    <dgm:pt modelId="{6E6F8563-A414-43D0-B713-D40F30977078}" type="sibTrans" cxnId="{0BE19886-C11F-4482-93C0-3536BD3D8AFC}">
      <dgm:prSet/>
      <dgm:spPr/>
      <dgm:t>
        <a:bodyPr/>
        <a:lstStyle/>
        <a:p>
          <a:endParaRPr lang="en-US"/>
        </a:p>
      </dgm:t>
    </dgm:pt>
    <dgm:pt modelId="{523FEF65-40D0-48C1-A1A0-62D9B07B2705}">
      <dgm:prSet/>
      <dgm:spPr/>
      <dgm:t>
        <a:bodyPr/>
        <a:lstStyle/>
        <a:p>
          <a:r>
            <a:rPr lang="en-GB" dirty="0"/>
            <a:t>Identify development during adolescent.</a:t>
          </a:r>
          <a:endParaRPr lang="en-US" dirty="0"/>
        </a:p>
      </dgm:t>
    </dgm:pt>
    <dgm:pt modelId="{61399339-8946-4AC6-950E-82B7E5F86A4B}" type="parTrans" cxnId="{F6DB2FDC-4530-4626-84D1-21AD09B01B46}">
      <dgm:prSet/>
      <dgm:spPr/>
      <dgm:t>
        <a:bodyPr/>
        <a:lstStyle/>
        <a:p>
          <a:endParaRPr lang="en-US"/>
        </a:p>
      </dgm:t>
    </dgm:pt>
    <dgm:pt modelId="{12860C97-DD65-4948-8BA5-ECA908DED1F6}" type="sibTrans" cxnId="{F6DB2FDC-4530-4626-84D1-21AD09B01B46}">
      <dgm:prSet/>
      <dgm:spPr/>
      <dgm:t>
        <a:bodyPr/>
        <a:lstStyle/>
        <a:p>
          <a:endParaRPr lang="en-US"/>
        </a:p>
      </dgm:t>
    </dgm:pt>
    <dgm:pt modelId="{57299F6D-D84C-4FB9-885E-3D335416AE5F}">
      <dgm:prSet custT="1"/>
      <dgm:spPr/>
      <dgm:t>
        <a:bodyPr/>
        <a:lstStyle/>
        <a:p>
          <a:r>
            <a:rPr lang="en-GB" sz="1100" dirty="0"/>
            <a:t>Providing community and emotional support can reduce stress</a:t>
          </a:r>
          <a:endParaRPr lang="en-US" sz="1100" dirty="0"/>
        </a:p>
      </dgm:t>
    </dgm:pt>
    <dgm:pt modelId="{BEE11BE9-C348-4A68-B28B-18CDC204E2AD}" type="parTrans" cxnId="{59F8DFCD-9D05-41FC-B0B9-A9A17CAE6521}">
      <dgm:prSet/>
      <dgm:spPr/>
      <dgm:t>
        <a:bodyPr/>
        <a:lstStyle/>
        <a:p>
          <a:endParaRPr lang="en-US"/>
        </a:p>
      </dgm:t>
    </dgm:pt>
    <dgm:pt modelId="{94B34575-0141-4B46-8F33-2E96A2FA2C08}" type="sibTrans" cxnId="{59F8DFCD-9D05-41FC-B0B9-A9A17CAE6521}">
      <dgm:prSet/>
      <dgm:spPr/>
      <dgm:t>
        <a:bodyPr/>
        <a:lstStyle/>
        <a:p>
          <a:endParaRPr lang="en-US"/>
        </a:p>
      </dgm:t>
    </dgm:pt>
    <dgm:pt modelId="{A64C8DAA-DC9C-4D6D-BCC0-D23837CC10ED}">
      <dgm:prSet custT="1"/>
      <dgm:spPr/>
      <dgm:t>
        <a:bodyPr/>
        <a:lstStyle/>
        <a:p>
          <a:r>
            <a:rPr lang="en-GB" sz="1200" dirty="0"/>
            <a:t>Improve well being.</a:t>
          </a:r>
          <a:endParaRPr lang="en-US" sz="1200" dirty="0"/>
        </a:p>
      </dgm:t>
    </dgm:pt>
    <dgm:pt modelId="{334712BF-D789-4437-9B2D-55F3C5BB2840}" type="parTrans" cxnId="{046DF69A-1758-4B1B-8546-5D0BDF77174A}">
      <dgm:prSet/>
      <dgm:spPr/>
      <dgm:t>
        <a:bodyPr/>
        <a:lstStyle/>
        <a:p>
          <a:endParaRPr lang="en-US"/>
        </a:p>
      </dgm:t>
    </dgm:pt>
    <dgm:pt modelId="{D48278B9-3348-4704-A565-4A31217F5703}" type="sibTrans" cxnId="{046DF69A-1758-4B1B-8546-5D0BDF77174A}">
      <dgm:prSet/>
      <dgm:spPr/>
      <dgm:t>
        <a:bodyPr/>
        <a:lstStyle/>
        <a:p>
          <a:endParaRPr lang="en-US"/>
        </a:p>
      </dgm:t>
    </dgm:pt>
    <dgm:pt modelId="{F2099D92-4D77-4883-8DB9-21D262116DA7}">
      <dgm:prSet custT="1"/>
      <dgm:spPr/>
      <dgm:t>
        <a:bodyPr/>
        <a:lstStyle/>
        <a:p>
          <a:r>
            <a:rPr lang="en-GB" sz="1200" dirty="0"/>
            <a:t>Help jenny developed healthy sense of identity.</a:t>
          </a:r>
          <a:endParaRPr lang="en-US" sz="1200" dirty="0"/>
        </a:p>
      </dgm:t>
    </dgm:pt>
    <dgm:pt modelId="{74E0D681-57CC-464E-B035-673191F2782D}" type="parTrans" cxnId="{CC754B41-FDFA-48CC-9402-925378B56CE0}">
      <dgm:prSet/>
      <dgm:spPr/>
      <dgm:t>
        <a:bodyPr/>
        <a:lstStyle/>
        <a:p>
          <a:endParaRPr lang="en-US"/>
        </a:p>
      </dgm:t>
    </dgm:pt>
    <dgm:pt modelId="{41FC2F05-F761-4577-B6C8-5CAEF004AC4B}" type="sibTrans" cxnId="{CC754B41-FDFA-48CC-9402-925378B56CE0}">
      <dgm:prSet/>
      <dgm:spPr/>
      <dgm:t>
        <a:bodyPr/>
        <a:lstStyle/>
        <a:p>
          <a:endParaRPr lang="en-US"/>
        </a:p>
      </dgm:t>
    </dgm:pt>
    <dgm:pt modelId="{455E8120-06BD-4BF4-BC24-531D0FFC286A}" type="pres">
      <dgm:prSet presAssocID="{4CD347A7-3D8A-4C7B-B7DD-7EB5251650E9}" presName="cycle" presStyleCnt="0">
        <dgm:presLayoutVars>
          <dgm:dir/>
          <dgm:resizeHandles val="exact"/>
        </dgm:presLayoutVars>
      </dgm:prSet>
      <dgm:spPr/>
    </dgm:pt>
    <dgm:pt modelId="{95E321DB-123B-4242-AC85-BF404C402717}" type="pres">
      <dgm:prSet presAssocID="{5AD1CB48-4F2B-49D5-9024-3A3379950FB9}" presName="node" presStyleLbl="node1" presStyleIdx="0" presStyleCnt="6">
        <dgm:presLayoutVars>
          <dgm:bulletEnabled val="1"/>
        </dgm:presLayoutVars>
      </dgm:prSet>
      <dgm:spPr/>
    </dgm:pt>
    <dgm:pt modelId="{DD6B0C1F-B05B-46C5-AD93-439CF0AC286B}" type="pres">
      <dgm:prSet presAssocID="{71703DE7-2152-45F7-9B8F-5BC8BC8AB986}" presName="sibTrans" presStyleLbl="sibTrans2D1" presStyleIdx="0" presStyleCnt="6"/>
      <dgm:spPr/>
    </dgm:pt>
    <dgm:pt modelId="{9ACD6DF3-76F2-404E-A4E1-14493BB6321D}" type="pres">
      <dgm:prSet presAssocID="{71703DE7-2152-45F7-9B8F-5BC8BC8AB986}" presName="connectorText" presStyleLbl="sibTrans2D1" presStyleIdx="0" presStyleCnt="6"/>
      <dgm:spPr/>
    </dgm:pt>
    <dgm:pt modelId="{5B2800C4-27BE-498F-B7DD-B642D37319DC}" type="pres">
      <dgm:prSet presAssocID="{306366B0-EBCC-4544-A120-43BB4284FC66}" presName="node" presStyleLbl="node1" presStyleIdx="1" presStyleCnt="6">
        <dgm:presLayoutVars>
          <dgm:bulletEnabled val="1"/>
        </dgm:presLayoutVars>
      </dgm:prSet>
      <dgm:spPr/>
    </dgm:pt>
    <dgm:pt modelId="{C81DD778-D00B-45FB-A5A0-6DCD9622B8A1}" type="pres">
      <dgm:prSet presAssocID="{6E6F8563-A414-43D0-B713-D40F30977078}" presName="sibTrans" presStyleLbl="sibTrans2D1" presStyleIdx="1" presStyleCnt="6"/>
      <dgm:spPr/>
    </dgm:pt>
    <dgm:pt modelId="{268F5704-52E4-4443-B08E-367C61DB200D}" type="pres">
      <dgm:prSet presAssocID="{6E6F8563-A414-43D0-B713-D40F30977078}" presName="connectorText" presStyleLbl="sibTrans2D1" presStyleIdx="1" presStyleCnt="6"/>
      <dgm:spPr/>
    </dgm:pt>
    <dgm:pt modelId="{52BB0D9D-033B-4BAB-BD25-B549236807C1}" type="pres">
      <dgm:prSet presAssocID="{523FEF65-40D0-48C1-A1A0-62D9B07B2705}" presName="node" presStyleLbl="node1" presStyleIdx="2" presStyleCnt="6" custRadScaleRad="104260" custRadScaleInc="-10379">
        <dgm:presLayoutVars>
          <dgm:bulletEnabled val="1"/>
        </dgm:presLayoutVars>
      </dgm:prSet>
      <dgm:spPr/>
    </dgm:pt>
    <dgm:pt modelId="{8C7B0AE5-C6CE-4B0B-8D44-5E56A968A74B}" type="pres">
      <dgm:prSet presAssocID="{12860C97-DD65-4948-8BA5-ECA908DED1F6}" presName="sibTrans" presStyleLbl="sibTrans2D1" presStyleIdx="2" presStyleCnt="6"/>
      <dgm:spPr/>
    </dgm:pt>
    <dgm:pt modelId="{3E29BFB8-5D2A-4634-9235-7C232D4CBC47}" type="pres">
      <dgm:prSet presAssocID="{12860C97-DD65-4948-8BA5-ECA908DED1F6}" presName="connectorText" presStyleLbl="sibTrans2D1" presStyleIdx="2" presStyleCnt="6"/>
      <dgm:spPr/>
    </dgm:pt>
    <dgm:pt modelId="{A795F70B-389D-4FEB-AB5C-2DBD2019A91B}" type="pres">
      <dgm:prSet presAssocID="{57299F6D-D84C-4FB9-885E-3D335416AE5F}" presName="node" presStyleLbl="node1" presStyleIdx="3" presStyleCnt="6" custRadScaleRad="100054" custRadScaleInc="-1108">
        <dgm:presLayoutVars>
          <dgm:bulletEnabled val="1"/>
        </dgm:presLayoutVars>
      </dgm:prSet>
      <dgm:spPr/>
    </dgm:pt>
    <dgm:pt modelId="{252B17E5-B609-4D81-AF7A-02389E3513D3}" type="pres">
      <dgm:prSet presAssocID="{94B34575-0141-4B46-8F33-2E96A2FA2C08}" presName="sibTrans" presStyleLbl="sibTrans2D1" presStyleIdx="3" presStyleCnt="6"/>
      <dgm:spPr/>
    </dgm:pt>
    <dgm:pt modelId="{2AC4C3A7-0AFA-4BC5-BA52-C0529186EB4F}" type="pres">
      <dgm:prSet presAssocID="{94B34575-0141-4B46-8F33-2E96A2FA2C08}" presName="connectorText" presStyleLbl="sibTrans2D1" presStyleIdx="3" presStyleCnt="6"/>
      <dgm:spPr/>
    </dgm:pt>
    <dgm:pt modelId="{E3B26AF4-5102-44AF-838D-25C3C9F9DD34}" type="pres">
      <dgm:prSet presAssocID="{A64C8DAA-DC9C-4D6D-BCC0-D23837CC10ED}" presName="node" presStyleLbl="node1" presStyleIdx="4" presStyleCnt="6">
        <dgm:presLayoutVars>
          <dgm:bulletEnabled val="1"/>
        </dgm:presLayoutVars>
      </dgm:prSet>
      <dgm:spPr/>
    </dgm:pt>
    <dgm:pt modelId="{537D2CD6-059A-4269-830F-643B1013A587}" type="pres">
      <dgm:prSet presAssocID="{D48278B9-3348-4704-A565-4A31217F5703}" presName="sibTrans" presStyleLbl="sibTrans2D1" presStyleIdx="4" presStyleCnt="6"/>
      <dgm:spPr/>
    </dgm:pt>
    <dgm:pt modelId="{5DB601AC-0502-43F5-8A78-0648700DBBA3}" type="pres">
      <dgm:prSet presAssocID="{D48278B9-3348-4704-A565-4A31217F5703}" presName="connectorText" presStyleLbl="sibTrans2D1" presStyleIdx="4" presStyleCnt="6"/>
      <dgm:spPr/>
    </dgm:pt>
    <dgm:pt modelId="{29150724-6C94-4D56-80D4-F33639755087}" type="pres">
      <dgm:prSet presAssocID="{F2099D92-4D77-4883-8DB9-21D262116DA7}" presName="node" presStyleLbl="node1" presStyleIdx="5" presStyleCnt="6" custRadScaleRad="100194" custRadScaleInc="-1359">
        <dgm:presLayoutVars>
          <dgm:bulletEnabled val="1"/>
        </dgm:presLayoutVars>
      </dgm:prSet>
      <dgm:spPr/>
    </dgm:pt>
    <dgm:pt modelId="{4DCDAE3A-1E3F-4E83-96EE-5BA5D01CAF71}" type="pres">
      <dgm:prSet presAssocID="{41FC2F05-F761-4577-B6C8-5CAEF004AC4B}" presName="sibTrans" presStyleLbl="sibTrans2D1" presStyleIdx="5" presStyleCnt="6"/>
      <dgm:spPr/>
    </dgm:pt>
    <dgm:pt modelId="{26C40484-797C-4C9C-A94C-2430F9F2DDDE}" type="pres">
      <dgm:prSet presAssocID="{41FC2F05-F761-4577-B6C8-5CAEF004AC4B}" presName="connectorText" presStyleLbl="sibTrans2D1" presStyleIdx="5" presStyleCnt="6"/>
      <dgm:spPr/>
    </dgm:pt>
  </dgm:ptLst>
  <dgm:cxnLst>
    <dgm:cxn modelId="{FCEC3601-3146-41C0-A16E-5ACBF476DB4A}" type="presOf" srcId="{12860C97-DD65-4948-8BA5-ECA908DED1F6}" destId="{8C7B0AE5-C6CE-4B0B-8D44-5E56A968A74B}" srcOrd="0" destOrd="0" presId="urn:microsoft.com/office/officeart/2005/8/layout/cycle2"/>
    <dgm:cxn modelId="{D001430D-7087-4297-9C83-958191DFB03C}" type="presOf" srcId="{F2099D92-4D77-4883-8DB9-21D262116DA7}" destId="{29150724-6C94-4D56-80D4-F33639755087}" srcOrd="0" destOrd="0" presId="urn:microsoft.com/office/officeart/2005/8/layout/cycle2"/>
    <dgm:cxn modelId="{4E44E02D-CA7B-4F02-A08F-1B6C7FAC7746}" type="presOf" srcId="{71703DE7-2152-45F7-9B8F-5BC8BC8AB986}" destId="{9ACD6DF3-76F2-404E-A4E1-14493BB6321D}" srcOrd="1" destOrd="0" presId="urn:microsoft.com/office/officeart/2005/8/layout/cycle2"/>
    <dgm:cxn modelId="{CC754B41-FDFA-48CC-9402-925378B56CE0}" srcId="{4CD347A7-3D8A-4C7B-B7DD-7EB5251650E9}" destId="{F2099D92-4D77-4883-8DB9-21D262116DA7}" srcOrd="5" destOrd="0" parTransId="{74E0D681-57CC-464E-B035-673191F2782D}" sibTransId="{41FC2F05-F761-4577-B6C8-5CAEF004AC4B}"/>
    <dgm:cxn modelId="{3DE44E41-A3FB-4FB0-9F35-6C43AC3073A7}" type="presOf" srcId="{5AD1CB48-4F2B-49D5-9024-3A3379950FB9}" destId="{95E321DB-123B-4242-AC85-BF404C402717}" srcOrd="0" destOrd="0" presId="urn:microsoft.com/office/officeart/2005/8/layout/cycle2"/>
    <dgm:cxn modelId="{A5EB8145-1877-40FF-87EF-6EDC866AFB38}" type="presOf" srcId="{57299F6D-D84C-4FB9-885E-3D335416AE5F}" destId="{A795F70B-389D-4FEB-AB5C-2DBD2019A91B}" srcOrd="0" destOrd="0" presId="urn:microsoft.com/office/officeart/2005/8/layout/cycle2"/>
    <dgm:cxn modelId="{D68F6E54-CD13-4A6C-AE7F-07672A915BDF}" srcId="{4CD347A7-3D8A-4C7B-B7DD-7EB5251650E9}" destId="{5AD1CB48-4F2B-49D5-9024-3A3379950FB9}" srcOrd="0" destOrd="0" parTransId="{B8879181-8100-4C42-A194-17A640BEF6E8}" sibTransId="{71703DE7-2152-45F7-9B8F-5BC8BC8AB986}"/>
    <dgm:cxn modelId="{D1DCA078-9AC8-453D-9086-5C54892A2E3F}" type="presOf" srcId="{71703DE7-2152-45F7-9B8F-5BC8BC8AB986}" destId="{DD6B0C1F-B05B-46C5-AD93-439CF0AC286B}" srcOrd="0" destOrd="0" presId="urn:microsoft.com/office/officeart/2005/8/layout/cycle2"/>
    <dgm:cxn modelId="{9E7D5279-34F1-4C81-B441-68B289DA8D41}" type="presOf" srcId="{94B34575-0141-4B46-8F33-2E96A2FA2C08}" destId="{252B17E5-B609-4D81-AF7A-02389E3513D3}" srcOrd="0" destOrd="0" presId="urn:microsoft.com/office/officeart/2005/8/layout/cycle2"/>
    <dgm:cxn modelId="{A0C3E083-6BEE-4D77-85F8-74DFE0C1CAA7}" type="presOf" srcId="{D48278B9-3348-4704-A565-4A31217F5703}" destId="{5DB601AC-0502-43F5-8A78-0648700DBBA3}" srcOrd="1" destOrd="0" presId="urn:microsoft.com/office/officeart/2005/8/layout/cycle2"/>
    <dgm:cxn modelId="{0BE19886-C11F-4482-93C0-3536BD3D8AFC}" srcId="{4CD347A7-3D8A-4C7B-B7DD-7EB5251650E9}" destId="{306366B0-EBCC-4544-A120-43BB4284FC66}" srcOrd="1" destOrd="0" parTransId="{851A0D49-A6A2-47EE-B73A-E6EC10E3D0CD}" sibTransId="{6E6F8563-A414-43D0-B713-D40F30977078}"/>
    <dgm:cxn modelId="{D497F888-347D-4B27-8CE0-771E2233EA2D}" type="presOf" srcId="{6E6F8563-A414-43D0-B713-D40F30977078}" destId="{268F5704-52E4-4443-B08E-367C61DB200D}" srcOrd="1" destOrd="0" presId="urn:microsoft.com/office/officeart/2005/8/layout/cycle2"/>
    <dgm:cxn modelId="{3F5D6996-15DA-4560-A0DD-0518424B3DF7}" type="presOf" srcId="{12860C97-DD65-4948-8BA5-ECA908DED1F6}" destId="{3E29BFB8-5D2A-4634-9235-7C232D4CBC47}" srcOrd="1" destOrd="0" presId="urn:microsoft.com/office/officeart/2005/8/layout/cycle2"/>
    <dgm:cxn modelId="{046DF69A-1758-4B1B-8546-5D0BDF77174A}" srcId="{4CD347A7-3D8A-4C7B-B7DD-7EB5251650E9}" destId="{A64C8DAA-DC9C-4D6D-BCC0-D23837CC10ED}" srcOrd="4" destOrd="0" parTransId="{334712BF-D789-4437-9B2D-55F3C5BB2840}" sibTransId="{D48278B9-3348-4704-A565-4A31217F5703}"/>
    <dgm:cxn modelId="{90BED5A4-0806-4C01-9CA8-156D8122B0C1}" type="presOf" srcId="{306366B0-EBCC-4544-A120-43BB4284FC66}" destId="{5B2800C4-27BE-498F-B7DD-B642D37319DC}" srcOrd="0" destOrd="0" presId="urn:microsoft.com/office/officeart/2005/8/layout/cycle2"/>
    <dgm:cxn modelId="{DBFBFCAE-4C07-486F-8370-38AA3AFC6602}" type="presOf" srcId="{94B34575-0141-4B46-8F33-2E96A2FA2C08}" destId="{2AC4C3A7-0AFA-4BC5-BA52-C0529186EB4F}" srcOrd="1" destOrd="0" presId="urn:microsoft.com/office/officeart/2005/8/layout/cycle2"/>
    <dgm:cxn modelId="{E9F8F2B7-8FE2-4487-B47A-482B85B3375A}" type="presOf" srcId="{41FC2F05-F761-4577-B6C8-5CAEF004AC4B}" destId="{4DCDAE3A-1E3F-4E83-96EE-5BA5D01CAF71}" srcOrd="0" destOrd="0" presId="urn:microsoft.com/office/officeart/2005/8/layout/cycle2"/>
    <dgm:cxn modelId="{CF0988C1-06B1-40C4-9D57-6653D64EC959}" type="presOf" srcId="{6E6F8563-A414-43D0-B713-D40F30977078}" destId="{C81DD778-D00B-45FB-A5A0-6DCD9622B8A1}" srcOrd="0" destOrd="0" presId="urn:microsoft.com/office/officeart/2005/8/layout/cycle2"/>
    <dgm:cxn modelId="{D977D2C9-F0FC-48D4-98D7-92B084FD898B}" type="presOf" srcId="{41FC2F05-F761-4577-B6C8-5CAEF004AC4B}" destId="{26C40484-797C-4C9C-A94C-2430F9F2DDDE}" srcOrd="1" destOrd="0" presId="urn:microsoft.com/office/officeart/2005/8/layout/cycle2"/>
    <dgm:cxn modelId="{59F8DFCD-9D05-41FC-B0B9-A9A17CAE6521}" srcId="{4CD347A7-3D8A-4C7B-B7DD-7EB5251650E9}" destId="{57299F6D-D84C-4FB9-885E-3D335416AE5F}" srcOrd="3" destOrd="0" parTransId="{BEE11BE9-C348-4A68-B28B-18CDC204E2AD}" sibTransId="{94B34575-0141-4B46-8F33-2E96A2FA2C08}"/>
    <dgm:cxn modelId="{F6DB2FDC-4530-4626-84D1-21AD09B01B46}" srcId="{4CD347A7-3D8A-4C7B-B7DD-7EB5251650E9}" destId="{523FEF65-40D0-48C1-A1A0-62D9B07B2705}" srcOrd="2" destOrd="0" parTransId="{61399339-8946-4AC6-950E-82B7E5F86A4B}" sibTransId="{12860C97-DD65-4948-8BA5-ECA908DED1F6}"/>
    <dgm:cxn modelId="{D1B506E6-C7C7-4416-8698-F71B1C7AC5B9}" type="presOf" srcId="{523FEF65-40D0-48C1-A1A0-62D9B07B2705}" destId="{52BB0D9D-033B-4BAB-BD25-B549236807C1}" srcOrd="0" destOrd="0" presId="urn:microsoft.com/office/officeart/2005/8/layout/cycle2"/>
    <dgm:cxn modelId="{57891EE7-5920-4A9B-B20E-086125B2BDBE}" type="presOf" srcId="{A64C8DAA-DC9C-4D6D-BCC0-D23837CC10ED}" destId="{E3B26AF4-5102-44AF-838D-25C3C9F9DD34}" srcOrd="0" destOrd="0" presId="urn:microsoft.com/office/officeart/2005/8/layout/cycle2"/>
    <dgm:cxn modelId="{19771AF1-AA30-4E8E-9B92-8229C3D9A999}" type="presOf" srcId="{D48278B9-3348-4704-A565-4A31217F5703}" destId="{537D2CD6-059A-4269-830F-643B1013A587}" srcOrd="0" destOrd="0" presId="urn:microsoft.com/office/officeart/2005/8/layout/cycle2"/>
    <dgm:cxn modelId="{C646A2FF-5C73-4DFB-AE35-C9CCBC362743}" type="presOf" srcId="{4CD347A7-3D8A-4C7B-B7DD-7EB5251650E9}" destId="{455E8120-06BD-4BF4-BC24-531D0FFC286A}" srcOrd="0" destOrd="0" presId="urn:microsoft.com/office/officeart/2005/8/layout/cycle2"/>
    <dgm:cxn modelId="{4B8A22CD-F9E1-4F60-9C98-2D8BAEE1589C}" type="presParOf" srcId="{455E8120-06BD-4BF4-BC24-531D0FFC286A}" destId="{95E321DB-123B-4242-AC85-BF404C402717}" srcOrd="0" destOrd="0" presId="urn:microsoft.com/office/officeart/2005/8/layout/cycle2"/>
    <dgm:cxn modelId="{A953B237-D776-488A-86A5-CD1B42C61775}" type="presParOf" srcId="{455E8120-06BD-4BF4-BC24-531D0FFC286A}" destId="{DD6B0C1F-B05B-46C5-AD93-439CF0AC286B}" srcOrd="1" destOrd="0" presId="urn:microsoft.com/office/officeart/2005/8/layout/cycle2"/>
    <dgm:cxn modelId="{A7A5DFB7-B65A-431E-A3FD-E01C4C4597A1}" type="presParOf" srcId="{DD6B0C1F-B05B-46C5-AD93-439CF0AC286B}" destId="{9ACD6DF3-76F2-404E-A4E1-14493BB6321D}" srcOrd="0" destOrd="0" presId="urn:microsoft.com/office/officeart/2005/8/layout/cycle2"/>
    <dgm:cxn modelId="{3977F8E2-AD7C-47A3-A268-4E33149D83D1}" type="presParOf" srcId="{455E8120-06BD-4BF4-BC24-531D0FFC286A}" destId="{5B2800C4-27BE-498F-B7DD-B642D37319DC}" srcOrd="2" destOrd="0" presId="urn:microsoft.com/office/officeart/2005/8/layout/cycle2"/>
    <dgm:cxn modelId="{9669EB72-DB08-4265-9F92-5F342FC51107}" type="presParOf" srcId="{455E8120-06BD-4BF4-BC24-531D0FFC286A}" destId="{C81DD778-D00B-45FB-A5A0-6DCD9622B8A1}" srcOrd="3" destOrd="0" presId="urn:microsoft.com/office/officeart/2005/8/layout/cycle2"/>
    <dgm:cxn modelId="{6118755A-529B-4DCE-9CE7-7D780DA1BC6C}" type="presParOf" srcId="{C81DD778-D00B-45FB-A5A0-6DCD9622B8A1}" destId="{268F5704-52E4-4443-B08E-367C61DB200D}" srcOrd="0" destOrd="0" presId="urn:microsoft.com/office/officeart/2005/8/layout/cycle2"/>
    <dgm:cxn modelId="{C9080787-71E8-4C00-AF65-4007D47E49D9}" type="presParOf" srcId="{455E8120-06BD-4BF4-BC24-531D0FFC286A}" destId="{52BB0D9D-033B-4BAB-BD25-B549236807C1}" srcOrd="4" destOrd="0" presId="urn:microsoft.com/office/officeart/2005/8/layout/cycle2"/>
    <dgm:cxn modelId="{5A6BCCD3-E5F1-43A4-8B17-A7A5CB71A565}" type="presParOf" srcId="{455E8120-06BD-4BF4-BC24-531D0FFC286A}" destId="{8C7B0AE5-C6CE-4B0B-8D44-5E56A968A74B}" srcOrd="5" destOrd="0" presId="urn:microsoft.com/office/officeart/2005/8/layout/cycle2"/>
    <dgm:cxn modelId="{17940AF5-EF41-4B57-8346-E6856D28F610}" type="presParOf" srcId="{8C7B0AE5-C6CE-4B0B-8D44-5E56A968A74B}" destId="{3E29BFB8-5D2A-4634-9235-7C232D4CBC47}" srcOrd="0" destOrd="0" presId="urn:microsoft.com/office/officeart/2005/8/layout/cycle2"/>
    <dgm:cxn modelId="{7B528104-5E1E-48DA-ABB6-F250CFB071E4}" type="presParOf" srcId="{455E8120-06BD-4BF4-BC24-531D0FFC286A}" destId="{A795F70B-389D-4FEB-AB5C-2DBD2019A91B}" srcOrd="6" destOrd="0" presId="urn:microsoft.com/office/officeart/2005/8/layout/cycle2"/>
    <dgm:cxn modelId="{F3E227D1-6D0F-4F99-9C4B-F9251A58077E}" type="presParOf" srcId="{455E8120-06BD-4BF4-BC24-531D0FFC286A}" destId="{252B17E5-B609-4D81-AF7A-02389E3513D3}" srcOrd="7" destOrd="0" presId="urn:microsoft.com/office/officeart/2005/8/layout/cycle2"/>
    <dgm:cxn modelId="{0400130B-F7FB-4C90-A690-FE3DD556A4E0}" type="presParOf" srcId="{252B17E5-B609-4D81-AF7A-02389E3513D3}" destId="{2AC4C3A7-0AFA-4BC5-BA52-C0529186EB4F}" srcOrd="0" destOrd="0" presId="urn:microsoft.com/office/officeart/2005/8/layout/cycle2"/>
    <dgm:cxn modelId="{F321B468-0C4E-4DFC-90BA-E9A363E08434}" type="presParOf" srcId="{455E8120-06BD-4BF4-BC24-531D0FFC286A}" destId="{E3B26AF4-5102-44AF-838D-25C3C9F9DD34}" srcOrd="8" destOrd="0" presId="urn:microsoft.com/office/officeart/2005/8/layout/cycle2"/>
    <dgm:cxn modelId="{B4959331-D2B2-443E-9765-8DB5F0B7DE5B}" type="presParOf" srcId="{455E8120-06BD-4BF4-BC24-531D0FFC286A}" destId="{537D2CD6-059A-4269-830F-643B1013A587}" srcOrd="9" destOrd="0" presId="urn:microsoft.com/office/officeart/2005/8/layout/cycle2"/>
    <dgm:cxn modelId="{20954008-E58B-4DCE-B589-C0254DE232C9}" type="presParOf" srcId="{537D2CD6-059A-4269-830F-643B1013A587}" destId="{5DB601AC-0502-43F5-8A78-0648700DBBA3}" srcOrd="0" destOrd="0" presId="urn:microsoft.com/office/officeart/2005/8/layout/cycle2"/>
    <dgm:cxn modelId="{C8ED04A7-E617-4184-9964-3245BC2565ED}" type="presParOf" srcId="{455E8120-06BD-4BF4-BC24-531D0FFC286A}" destId="{29150724-6C94-4D56-80D4-F33639755087}" srcOrd="10" destOrd="0" presId="urn:microsoft.com/office/officeart/2005/8/layout/cycle2"/>
    <dgm:cxn modelId="{F2A1A79D-8E6D-46F5-99F0-9A2A6AF7279F}" type="presParOf" srcId="{455E8120-06BD-4BF4-BC24-531D0FFC286A}" destId="{4DCDAE3A-1E3F-4E83-96EE-5BA5D01CAF71}" srcOrd="11" destOrd="0" presId="urn:microsoft.com/office/officeart/2005/8/layout/cycle2"/>
    <dgm:cxn modelId="{7694588A-0724-4A5C-B832-1B86AA84B191}" type="presParOf" srcId="{4DCDAE3A-1E3F-4E83-96EE-5BA5D01CAF71}" destId="{26C40484-797C-4C9C-A94C-2430F9F2DDDE}" srcOrd="0" destOrd="0" presId="urn:microsoft.com/office/officeart/2005/8/layout/cycle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D452872-FDED-4F0B-994F-2C98707BAB82}">
      <dsp:nvSpPr>
        <dsp:cNvPr id="0" name=""/>
        <dsp:cNvSpPr/>
      </dsp:nvSpPr>
      <dsp:spPr>
        <a:xfrm>
          <a:off x="2764308" y="580621"/>
          <a:ext cx="448243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48243" y="45720"/>
              </a:lnTo>
            </a:path>
          </a:pathLst>
        </a:custGeom>
        <a:noFill/>
        <a:ln w="9525" cap="rnd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976459" y="623947"/>
        <a:ext cx="23942" cy="4788"/>
      </dsp:txXfrm>
    </dsp:sp>
    <dsp:sp modelId="{66C14DB7-5330-48EB-97BA-88B1CC1E32AC}">
      <dsp:nvSpPr>
        <dsp:cNvPr id="0" name=""/>
        <dsp:cNvSpPr/>
      </dsp:nvSpPr>
      <dsp:spPr>
        <a:xfrm>
          <a:off x="684182" y="1763"/>
          <a:ext cx="2081926" cy="1249156"/>
        </a:xfrm>
        <a:prstGeom prst="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016" tIns="107084" rIns="102016" bIns="107084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Opportunities</a:t>
          </a:r>
          <a:endParaRPr lang="en-US" sz="1700" kern="1200"/>
        </a:p>
      </dsp:txBody>
      <dsp:txXfrm>
        <a:off x="684182" y="1763"/>
        <a:ext cx="2081926" cy="1249156"/>
      </dsp:txXfrm>
    </dsp:sp>
    <dsp:sp modelId="{E0203114-01F7-41AD-8456-DE448D371B63}">
      <dsp:nvSpPr>
        <dsp:cNvPr id="0" name=""/>
        <dsp:cNvSpPr/>
      </dsp:nvSpPr>
      <dsp:spPr>
        <a:xfrm>
          <a:off x="5325078" y="580621"/>
          <a:ext cx="448243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48243" y="45720"/>
              </a:lnTo>
            </a:path>
          </a:pathLst>
        </a:custGeom>
        <a:noFill/>
        <a:ln w="9525" cap="rnd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537229" y="623947"/>
        <a:ext cx="23942" cy="4788"/>
      </dsp:txXfrm>
    </dsp:sp>
    <dsp:sp modelId="{96A3D7BB-F79E-4D98-ACE0-66DF3E029FCF}">
      <dsp:nvSpPr>
        <dsp:cNvPr id="0" name=""/>
        <dsp:cNvSpPr/>
      </dsp:nvSpPr>
      <dsp:spPr>
        <a:xfrm>
          <a:off x="3244952" y="1763"/>
          <a:ext cx="2081926" cy="1249156"/>
        </a:xfrm>
        <a:prstGeom prst="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016" tIns="107084" rIns="102016" bIns="107084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Feeling different from peers</a:t>
          </a:r>
          <a:endParaRPr lang="en-US" sz="1700" kern="1200"/>
        </a:p>
      </dsp:txBody>
      <dsp:txXfrm>
        <a:off x="3244952" y="1763"/>
        <a:ext cx="2081926" cy="1249156"/>
      </dsp:txXfrm>
    </dsp:sp>
    <dsp:sp modelId="{D1049B85-3AB7-4E15-8924-07AA2D23CEA0}">
      <dsp:nvSpPr>
        <dsp:cNvPr id="0" name=""/>
        <dsp:cNvSpPr/>
      </dsp:nvSpPr>
      <dsp:spPr>
        <a:xfrm>
          <a:off x="7885848" y="580621"/>
          <a:ext cx="448243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48243" y="45720"/>
              </a:lnTo>
            </a:path>
          </a:pathLst>
        </a:custGeom>
        <a:noFill/>
        <a:ln w="9525" cap="rnd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8097999" y="623947"/>
        <a:ext cx="23942" cy="4788"/>
      </dsp:txXfrm>
    </dsp:sp>
    <dsp:sp modelId="{B338954A-EE5F-451B-9363-028A2FAC4DFE}">
      <dsp:nvSpPr>
        <dsp:cNvPr id="0" name=""/>
        <dsp:cNvSpPr/>
      </dsp:nvSpPr>
      <dsp:spPr>
        <a:xfrm>
          <a:off x="5805722" y="1763"/>
          <a:ext cx="2081926" cy="1249156"/>
        </a:xfrm>
        <a:prstGeom prst="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016" tIns="107084" rIns="102016" bIns="107084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This may lead to feelings of inferiority </a:t>
          </a:r>
          <a:endParaRPr lang="en-US" sz="1700" kern="1200"/>
        </a:p>
      </dsp:txBody>
      <dsp:txXfrm>
        <a:off x="5805722" y="1763"/>
        <a:ext cx="2081926" cy="1249156"/>
      </dsp:txXfrm>
    </dsp:sp>
    <dsp:sp modelId="{0602CF3E-9E20-4B72-B65A-25325C791344}">
      <dsp:nvSpPr>
        <dsp:cNvPr id="0" name=""/>
        <dsp:cNvSpPr/>
      </dsp:nvSpPr>
      <dsp:spPr>
        <a:xfrm>
          <a:off x="1725145" y="1249119"/>
          <a:ext cx="7682310" cy="448243"/>
        </a:xfrm>
        <a:custGeom>
          <a:avLst/>
          <a:gdLst/>
          <a:ahLst/>
          <a:cxnLst/>
          <a:rect l="0" t="0" r="0" b="0"/>
          <a:pathLst>
            <a:path>
              <a:moveTo>
                <a:pt x="7682310" y="0"/>
              </a:moveTo>
              <a:lnTo>
                <a:pt x="7682310" y="241221"/>
              </a:lnTo>
              <a:lnTo>
                <a:pt x="0" y="241221"/>
              </a:lnTo>
              <a:lnTo>
                <a:pt x="0" y="448243"/>
              </a:lnTo>
            </a:path>
          </a:pathLst>
        </a:custGeom>
        <a:noFill/>
        <a:ln w="9525" cap="rnd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373870" y="1470847"/>
        <a:ext cx="384860" cy="4788"/>
      </dsp:txXfrm>
    </dsp:sp>
    <dsp:sp modelId="{A74E347B-A9C7-4A7F-AC3E-7C2E135162B0}">
      <dsp:nvSpPr>
        <dsp:cNvPr id="0" name=""/>
        <dsp:cNvSpPr/>
      </dsp:nvSpPr>
      <dsp:spPr>
        <a:xfrm>
          <a:off x="8366492" y="1763"/>
          <a:ext cx="2081926" cy="1249156"/>
        </a:xfrm>
        <a:prstGeom prst="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016" tIns="107084" rIns="102016" bIns="107084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Industry vs inferiority</a:t>
          </a:r>
          <a:endParaRPr lang="en-US" sz="1700" kern="1200" dirty="0"/>
        </a:p>
      </dsp:txBody>
      <dsp:txXfrm>
        <a:off x="8366492" y="1763"/>
        <a:ext cx="2081926" cy="1249156"/>
      </dsp:txXfrm>
    </dsp:sp>
    <dsp:sp modelId="{01C17EB8-0CBF-41C6-93D1-C862BBA44CC3}">
      <dsp:nvSpPr>
        <dsp:cNvPr id="0" name=""/>
        <dsp:cNvSpPr/>
      </dsp:nvSpPr>
      <dsp:spPr>
        <a:xfrm>
          <a:off x="2764308" y="2308621"/>
          <a:ext cx="448243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48243" y="45720"/>
              </a:lnTo>
            </a:path>
          </a:pathLst>
        </a:custGeom>
        <a:noFill/>
        <a:ln w="9525" cap="rnd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976459" y="2351946"/>
        <a:ext cx="23942" cy="4788"/>
      </dsp:txXfrm>
    </dsp:sp>
    <dsp:sp modelId="{630DC67C-C99B-4829-8B67-9F48E50D6ABA}">
      <dsp:nvSpPr>
        <dsp:cNvPr id="0" name=""/>
        <dsp:cNvSpPr/>
      </dsp:nvSpPr>
      <dsp:spPr>
        <a:xfrm>
          <a:off x="684182" y="1729762"/>
          <a:ext cx="2081926" cy="1249156"/>
        </a:xfrm>
        <a:prstGeom prst="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016" tIns="107084" rIns="102016" bIns="107084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Age range 6- 12 years</a:t>
          </a:r>
          <a:endParaRPr lang="en-US" sz="1700" kern="1200"/>
        </a:p>
      </dsp:txBody>
      <dsp:txXfrm>
        <a:off x="684182" y="1729762"/>
        <a:ext cx="2081926" cy="1249156"/>
      </dsp:txXfrm>
    </dsp:sp>
    <dsp:sp modelId="{43AD7143-13F7-44C4-8E8F-8A51951B5B3F}">
      <dsp:nvSpPr>
        <dsp:cNvPr id="0" name=""/>
        <dsp:cNvSpPr/>
      </dsp:nvSpPr>
      <dsp:spPr>
        <a:xfrm>
          <a:off x="5325078" y="2308621"/>
          <a:ext cx="448243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48243" y="45720"/>
              </a:lnTo>
            </a:path>
          </a:pathLst>
        </a:custGeom>
        <a:noFill/>
        <a:ln w="9525" cap="rnd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537229" y="2351946"/>
        <a:ext cx="23942" cy="4788"/>
      </dsp:txXfrm>
    </dsp:sp>
    <dsp:sp modelId="{82C80B6D-F110-4234-97B4-3BED6337BECA}">
      <dsp:nvSpPr>
        <dsp:cNvPr id="0" name=""/>
        <dsp:cNvSpPr/>
      </dsp:nvSpPr>
      <dsp:spPr>
        <a:xfrm>
          <a:off x="3244952" y="1729762"/>
          <a:ext cx="2081926" cy="1249156"/>
        </a:xfrm>
        <a:prstGeom prst="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016" tIns="107084" rIns="102016" bIns="107084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Children develop:</a:t>
          </a:r>
          <a:endParaRPr lang="en-US" sz="1700" kern="1200"/>
        </a:p>
      </dsp:txBody>
      <dsp:txXfrm>
        <a:off x="3244952" y="1729762"/>
        <a:ext cx="2081926" cy="1249156"/>
      </dsp:txXfrm>
    </dsp:sp>
    <dsp:sp modelId="{657A73EF-74DB-4B73-9657-2709968EAFEB}">
      <dsp:nvSpPr>
        <dsp:cNvPr id="0" name=""/>
        <dsp:cNvSpPr/>
      </dsp:nvSpPr>
      <dsp:spPr>
        <a:xfrm>
          <a:off x="7885848" y="2308621"/>
          <a:ext cx="448243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48243" y="45720"/>
              </a:lnTo>
            </a:path>
          </a:pathLst>
        </a:custGeom>
        <a:noFill/>
        <a:ln w="9525" cap="rnd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8097999" y="2351946"/>
        <a:ext cx="23942" cy="4788"/>
      </dsp:txXfrm>
    </dsp:sp>
    <dsp:sp modelId="{808FE501-C58D-418E-8496-58B42B8438C8}">
      <dsp:nvSpPr>
        <dsp:cNvPr id="0" name=""/>
        <dsp:cNvSpPr/>
      </dsp:nvSpPr>
      <dsp:spPr>
        <a:xfrm>
          <a:off x="5805722" y="1729762"/>
          <a:ext cx="2081926" cy="1249156"/>
        </a:xfrm>
        <a:prstGeom prst="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016" tIns="107084" rIns="102016" bIns="107084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Skills sense of achievement </a:t>
          </a:r>
          <a:endParaRPr lang="en-US" sz="1700" kern="1200"/>
        </a:p>
      </dsp:txBody>
      <dsp:txXfrm>
        <a:off x="5805722" y="1729762"/>
        <a:ext cx="2081926" cy="1249156"/>
      </dsp:txXfrm>
    </dsp:sp>
    <dsp:sp modelId="{42F6A600-ED71-4623-A549-A1AF5D1742B8}">
      <dsp:nvSpPr>
        <dsp:cNvPr id="0" name=""/>
        <dsp:cNvSpPr/>
      </dsp:nvSpPr>
      <dsp:spPr>
        <a:xfrm>
          <a:off x="1725145" y="2977119"/>
          <a:ext cx="7682310" cy="448243"/>
        </a:xfrm>
        <a:custGeom>
          <a:avLst/>
          <a:gdLst/>
          <a:ahLst/>
          <a:cxnLst/>
          <a:rect l="0" t="0" r="0" b="0"/>
          <a:pathLst>
            <a:path>
              <a:moveTo>
                <a:pt x="7682310" y="0"/>
              </a:moveTo>
              <a:lnTo>
                <a:pt x="7682310" y="241221"/>
              </a:lnTo>
              <a:lnTo>
                <a:pt x="0" y="241221"/>
              </a:lnTo>
              <a:lnTo>
                <a:pt x="0" y="448243"/>
              </a:lnTo>
            </a:path>
          </a:pathLst>
        </a:custGeom>
        <a:noFill/>
        <a:ln w="9525" cap="rnd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373870" y="3198846"/>
        <a:ext cx="384860" cy="4788"/>
      </dsp:txXfrm>
    </dsp:sp>
    <dsp:sp modelId="{FE80D9D8-C718-4C8B-845F-D49F7E1FC5F9}">
      <dsp:nvSpPr>
        <dsp:cNvPr id="0" name=""/>
        <dsp:cNvSpPr/>
      </dsp:nvSpPr>
      <dsp:spPr>
        <a:xfrm>
          <a:off x="8366492" y="1729762"/>
          <a:ext cx="2081926" cy="1249156"/>
        </a:xfrm>
        <a:prstGeom prst="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016" tIns="107084" rIns="102016" bIns="107084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Jenny became a young carer at age 11</a:t>
          </a:r>
          <a:endParaRPr lang="en-US" sz="1700" kern="1200"/>
        </a:p>
      </dsp:txBody>
      <dsp:txXfrm>
        <a:off x="8366492" y="1729762"/>
        <a:ext cx="2081926" cy="1249156"/>
      </dsp:txXfrm>
    </dsp:sp>
    <dsp:sp modelId="{04512E08-0A84-450F-A9EE-10808B7DD101}">
      <dsp:nvSpPr>
        <dsp:cNvPr id="0" name=""/>
        <dsp:cNvSpPr/>
      </dsp:nvSpPr>
      <dsp:spPr>
        <a:xfrm>
          <a:off x="2764308" y="4036620"/>
          <a:ext cx="448243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48243" y="45720"/>
              </a:lnTo>
            </a:path>
          </a:pathLst>
        </a:custGeom>
        <a:noFill/>
        <a:ln w="9525" cap="rnd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976459" y="4079946"/>
        <a:ext cx="23942" cy="4788"/>
      </dsp:txXfrm>
    </dsp:sp>
    <dsp:sp modelId="{A6A81186-6981-4F92-820C-7AB27EE7D071}">
      <dsp:nvSpPr>
        <dsp:cNvPr id="0" name=""/>
        <dsp:cNvSpPr/>
      </dsp:nvSpPr>
      <dsp:spPr>
        <a:xfrm>
          <a:off x="684182" y="3457762"/>
          <a:ext cx="2081926" cy="1249156"/>
        </a:xfrm>
        <a:prstGeom prst="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016" tIns="107084" rIns="102016" bIns="107084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Possible positives effect/ practical life skills.</a:t>
          </a:r>
          <a:endParaRPr lang="en-US" sz="1700" kern="1200"/>
        </a:p>
      </dsp:txBody>
      <dsp:txXfrm>
        <a:off x="684182" y="3457762"/>
        <a:ext cx="2081926" cy="1249156"/>
      </dsp:txXfrm>
    </dsp:sp>
    <dsp:sp modelId="{1FE46675-A105-4B07-B0ED-5FCAE3C40A2A}">
      <dsp:nvSpPr>
        <dsp:cNvPr id="0" name=""/>
        <dsp:cNvSpPr/>
      </dsp:nvSpPr>
      <dsp:spPr>
        <a:xfrm>
          <a:off x="3244952" y="3457762"/>
          <a:ext cx="2081926" cy="1249156"/>
        </a:xfrm>
        <a:prstGeom prst="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016" tIns="107084" rIns="102016" bIns="107084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Possible negative effects? Less time for schoolwork</a:t>
          </a:r>
          <a:endParaRPr lang="en-US" sz="1700" kern="1200"/>
        </a:p>
      </dsp:txBody>
      <dsp:txXfrm>
        <a:off x="3244952" y="3457762"/>
        <a:ext cx="2081926" cy="124915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7F5708C-BA85-4ECF-A53E-49FD25D01652}">
      <dsp:nvSpPr>
        <dsp:cNvPr id="0" name=""/>
        <dsp:cNvSpPr/>
      </dsp:nvSpPr>
      <dsp:spPr>
        <a:xfrm>
          <a:off x="0" y="0"/>
          <a:ext cx="7993699" cy="1214011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Jenny could join a young carers group so she can talk to people her own age and not feel alone.</a:t>
          </a:r>
          <a:endParaRPr lang="en-US" sz="2300" kern="1200"/>
        </a:p>
      </dsp:txBody>
      <dsp:txXfrm>
        <a:off x="35557" y="35557"/>
        <a:ext cx="6683686" cy="1142897"/>
      </dsp:txXfrm>
    </dsp:sp>
    <dsp:sp modelId="{6415BBAB-591A-4926-BC8C-63A2423B9C65}">
      <dsp:nvSpPr>
        <dsp:cNvPr id="0" name=""/>
        <dsp:cNvSpPr/>
      </dsp:nvSpPr>
      <dsp:spPr>
        <a:xfrm>
          <a:off x="705326" y="1416347"/>
          <a:ext cx="7993699" cy="1214011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Respite care could help look after jenny's mum so jenny can have a break.</a:t>
          </a:r>
          <a:endParaRPr lang="en-US" sz="2300" kern="1200"/>
        </a:p>
      </dsp:txBody>
      <dsp:txXfrm>
        <a:off x="740883" y="1451904"/>
        <a:ext cx="6428151" cy="1142897"/>
      </dsp:txXfrm>
    </dsp:sp>
    <dsp:sp modelId="{AD2F29B3-A7A5-424E-944A-3FDB7075D106}">
      <dsp:nvSpPr>
        <dsp:cNvPr id="0" name=""/>
        <dsp:cNvSpPr/>
      </dsp:nvSpPr>
      <dsp:spPr>
        <a:xfrm>
          <a:off x="1410652" y="2832694"/>
          <a:ext cx="7993699" cy="1214011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Jenny could get bereavement help to help jenny cope with her fathers' death  </a:t>
          </a:r>
          <a:endParaRPr lang="en-US" sz="2300" kern="1200"/>
        </a:p>
      </dsp:txBody>
      <dsp:txXfrm>
        <a:off x="1446209" y="2868251"/>
        <a:ext cx="6428151" cy="1142897"/>
      </dsp:txXfrm>
    </dsp:sp>
    <dsp:sp modelId="{F79A5043-1713-4011-9AA6-AFA4F4783A7F}">
      <dsp:nvSpPr>
        <dsp:cNvPr id="0" name=""/>
        <dsp:cNvSpPr/>
      </dsp:nvSpPr>
      <dsp:spPr>
        <a:xfrm>
          <a:off x="7204591" y="920625"/>
          <a:ext cx="789107" cy="789107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4450" tIns="44450" rIns="44450" bIns="44450" numCol="1" spcCol="1270" anchor="ctr" anchorCtr="0">
          <a:noAutofit/>
        </a:bodyPr>
        <a:lstStyle/>
        <a:p>
          <a:pPr marL="0" lvl="0" indent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500" kern="1200"/>
        </a:p>
      </dsp:txBody>
      <dsp:txXfrm>
        <a:off x="7382140" y="920625"/>
        <a:ext cx="434009" cy="593803"/>
      </dsp:txXfrm>
    </dsp:sp>
    <dsp:sp modelId="{32CF65C2-5873-412D-95CB-1E748BD97B47}">
      <dsp:nvSpPr>
        <dsp:cNvPr id="0" name=""/>
        <dsp:cNvSpPr/>
      </dsp:nvSpPr>
      <dsp:spPr>
        <a:xfrm>
          <a:off x="7909917" y="2328879"/>
          <a:ext cx="789107" cy="789107"/>
        </a:xfrm>
        <a:prstGeom prst="downArrow">
          <a:avLst>
            <a:gd name="adj1" fmla="val 55000"/>
            <a:gd name="adj2" fmla="val 45000"/>
          </a:avLst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4450" tIns="44450" rIns="44450" bIns="44450" numCol="1" spcCol="1270" anchor="ctr" anchorCtr="0">
          <a:noAutofit/>
        </a:bodyPr>
        <a:lstStyle/>
        <a:p>
          <a:pPr marL="0" lvl="0" indent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500" kern="1200"/>
        </a:p>
      </dsp:txBody>
      <dsp:txXfrm>
        <a:off x="8087466" y="2328879"/>
        <a:ext cx="434009" cy="593803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DEC6450-1B1A-4A02-AAC8-98390B8F01D3}">
      <dsp:nvSpPr>
        <dsp:cNvPr id="0" name=""/>
        <dsp:cNvSpPr/>
      </dsp:nvSpPr>
      <dsp:spPr>
        <a:xfrm>
          <a:off x="0" y="1048841"/>
          <a:ext cx="2644974" cy="167955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B0A983D-A9B3-4BF1-B0C9-50FE2BC4267D}">
      <dsp:nvSpPr>
        <dsp:cNvPr id="0" name=""/>
        <dsp:cNvSpPr/>
      </dsp:nvSpPr>
      <dsp:spPr>
        <a:xfrm>
          <a:off x="293885" y="1328033"/>
          <a:ext cx="2644974" cy="1679558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Home care assistance </a:t>
          </a:r>
          <a:endParaRPr lang="en-US" sz="2900" kern="1200"/>
        </a:p>
      </dsp:txBody>
      <dsp:txXfrm>
        <a:off x="343078" y="1377226"/>
        <a:ext cx="2546588" cy="1581172"/>
      </dsp:txXfrm>
    </dsp:sp>
    <dsp:sp modelId="{1ABE5BDE-7B1F-4BB3-91ED-E52C61FF990F}">
      <dsp:nvSpPr>
        <dsp:cNvPr id="0" name=""/>
        <dsp:cNvSpPr/>
      </dsp:nvSpPr>
      <dsp:spPr>
        <a:xfrm>
          <a:off x="3232745" y="1048841"/>
          <a:ext cx="2644974" cy="167955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CF067F6-EBA0-44C6-B825-9081A3836E7A}">
      <dsp:nvSpPr>
        <dsp:cNvPr id="0" name=""/>
        <dsp:cNvSpPr/>
      </dsp:nvSpPr>
      <dsp:spPr>
        <a:xfrm>
          <a:off x="3526631" y="1328033"/>
          <a:ext cx="2644974" cy="1679558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Help with cleaning and cooking</a:t>
          </a:r>
          <a:endParaRPr lang="en-US" sz="2900" kern="1200"/>
        </a:p>
      </dsp:txBody>
      <dsp:txXfrm>
        <a:off x="3575824" y="1377226"/>
        <a:ext cx="2546588" cy="1581172"/>
      </dsp:txXfrm>
    </dsp:sp>
    <dsp:sp modelId="{7349F904-94F1-40BA-B024-8EBFE2ECDBAB}">
      <dsp:nvSpPr>
        <dsp:cNvPr id="0" name=""/>
        <dsp:cNvSpPr/>
      </dsp:nvSpPr>
      <dsp:spPr>
        <a:xfrm>
          <a:off x="6465492" y="1048841"/>
          <a:ext cx="2644974" cy="167955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A449CE8-0317-4EC0-AE48-99CA8BF67F2D}">
      <dsp:nvSpPr>
        <dsp:cNvPr id="0" name=""/>
        <dsp:cNvSpPr/>
      </dsp:nvSpPr>
      <dsp:spPr>
        <a:xfrm>
          <a:off x="6759378" y="1328033"/>
          <a:ext cx="2644974" cy="1679558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Shopping support</a:t>
          </a:r>
          <a:endParaRPr lang="en-US" sz="2900" kern="1200"/>
        </a:p>
      </dsp:txBody>
      <dsp:txXfrm>
        <a:off x="6808571" y="1377226"/>
        <a:ext cx="2546588" cy="1581172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F468BC5-7306-4B46-883F-A7B708A694F2}">
      <dsp:nvSpPr>
        <dsp:cNvPr id="0" name=""/>
        <dsp:cNvSpPr/>
      </dsp:nvSpPr>
      <dsp:spPr>
        <a:xfrm>
          <a:off x="276718" y="43630"/>
          <a:ext cx="1369144" cy="1369144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080B787-2572-4D0D-8411-6F5086527215}">
      <dsp:nvSpPr>
        <dsp:cNvPr id="0" name=""/>
        <dsp:cNvSpPr/>
      </dsp:nvSpPr>
      <dsp:spPr>
        <a:xfrm>
          <a:off x="564238" y="331150"/>
          <a:ext cx="794104" cy="79410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29D5573-AB96-4DBB-9E5A-219A9457AD58}">
      <dsp:nvSpPr>
        <dsp:cNvPr id="0" name=""/>
        <dsp:cNvSpPr/>
      </dsp:nvSpPr>
      <dsp:spPr>
        <a:xfrm>
          <a:off x="1939251" y="43630"/>
          <a:ext cx="3227270" cy="136914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Emotional support: Jenny could talk to a counsellor or therapist about her feelings and her dad’s death.</a:t>
          </a:r>
          <a:endParaRPr lang="en-US" sz="1500" kern="1200"/>
        </a:p>
      </dsp:txBody>
      <dsp:txXfrm>
        <a:off x="1939251" y="43630"/>
        <a:ext cx="3227270" cy="1369144"/>
      </dsp:txXfrm>
    </dsp:sp>
    <dsp:sp modelId="{E33B547F-B38F-4B05-AC3C-C1EFB5F1965D}">
      <dsp:nvSpPr>
        <dsp:cNvPr id="0" name=""/>
        <dsp:cNvSpPr/>
      </dsp:nvSpPr>
      <dsp:spPr>
        <a:xfrm>
          <a:off x="5728848" y="43630"/>
          <a:ext cx="1369144" cy="1369144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FF985DB-C5CB-4BDA-84DF-A686E4EA4C38}">
      <dsp:nvSpPr>
        <dsp:cNvPr id="0" name=""/>
        <dsp:cNvSpPr/>
      </dsp:nvSpPr>
      <dsp:spPr>
        <a:xfrm>
          <a:off x="6016369" y="331150"/>
          <a:ext cx="794104" cy="79410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0689C98-8810-4D7B-9C7D-773EB6E5CF41}">
      <dsp:nvSpPr>
        <dsp:cNvPr id="0" name=""/>
        <dsp:cNvSpPr/>
      </dsp:nvSpPr>
      <dsp:spPr>
        <a:xfrm>
          <a:off x="7391381" y="43630"/>
          <a:ext cx="3227270" cy="136914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This can help her cope with stress and sadness</a:t>
          </a:r>
          <a:endParaRPr lang="en-US" sz="1500" kern="1200"/>
        </a:p>
      </dsp:txBody>
      <dsp:txXfrm>
        <a:off x="7391381" y="43630"/>
        <a:ext cx="3227270" cy="1369144"/>
      </dsp:txXfrm>
    </dsp:sp>
    <dsp:sp modelId="{8DC092DE-716F-48E4-9F70-25D8C3283062}">
      <dsp:nvSpPr>
        <dsp:cNvPr id="0" name=""/>
        <dsp:cNvSpPr/>
      </dsp:nvSpPr>
      <dsp:spPr>
        <a:xfrm>
          <a:off x="276718" y="1991502"/>
          <a:ext cx="1369144" cy="1369144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23347BD-FD1A-4682-8DBA-32D34C2EC61C}">
      <dsp:nvSpPr>
        <dsp:cNvPr id="0" name=""/>
        <dsp:cNvSpPr/>
      </dsp:nvSpPr>
      <dsp:spPr>
        <a:xfrm>
          <a:off x="564238" y="2279022"/>
          <a:ext cx="794104" cy="79410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ABF6DB2-4240-49E6-97D9-4E42F70258AC}">
      <dsp:nvSpPr>
        <dsp:cNvPr id="0" name=""/>
        <dsp:cNvSpPr/>
      </dsp:nvSpPr>
      <dsp:spPr>
        <a:xfrm>
          <a:off x="1939251" y="1991502"/>
          <a:ext cx="3227270" cy="136914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School support: Her school could give extra help with homework, flexible deadlines, and support from a teacher or pastoral staff so she can keep up with her studies while caring for her mum.</a:t>
          </a:r>
          <a:endParaRPr lang="en-US" sz="1500" kern="1200"/>
        </a:p>
      </dsp:txBody>
      <dsp:txXfrm>
        <a:off x="1939251" y="1991502"/>
        <a:ext cx="3227270" cy="1369144"/>
      </dsp:txXfrm>
    </dsp:sp>
    <dsp:sp modelId="{FC5AC132-64E3-4D93-9BE2-E24B730EB12E}">
      <dsp:nvSpPr>
        <dsp:cNvPr id="0" name=""/>
        <dsp:cNvSpPr/>
      </dsp:nvSpPr>
      <dsp:spPr>
        <a:xfrm>
          <a:off x="5728848" y="1991502"/>
          <a:ext cx="1369144" cy="1369144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BE275CE-2EA8-4043-85D4-54EFC2E877AA}">
      <dsp:nvSpPr>
        <dsp:cNvPr id="0" name=""/>
        <dsp:cNvSpPr/>
      </dsp:nvSpPr>
      <dsp:spPr>
        <a:xfrm>
          <a:off x="6016369" y="2279022"/>
          <a:ext cx="794104" cy="794104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2E96B38-805F-4B0B-9527-360578EA0340}">
      <dsp:nvSpPr>
        <dsp:cNvPr id="0" name=""/>
        <dsp:cNvSpPr/>
      </dsp:nvSpPr>
      <dsp:spPr>
        <a:xfrm>
          <a:off x="7391381" y="1991502"/>
          <a:ext cx="3227270" cy="136914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This support would help Jenny manage he emotions and succeed in school</a:t>
          </a:r>
          <a:endParaRPr lang="en-US" sz="1500" kern="1200"/>
        </a:p>
      </dsp:txBody>
      <dsp:txXfrm>
        <a:off x="7391381" y="1991502"/>
        <a:ext cx="3227270" cy="1369144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5E321DB-123B-4242-AC85-BF404C402717}">
      <dsp:nvSpPr>
        <dsp:cNvPr id="0" name=""/>
        <dsp:cNvSpPr/>
      </dsp:nvSpPr>
      <dsp:spPr>
        <a:xfrm>
          <a:off x="5175337" y="3017"/>
          <a:ext cx="1622317" cy="1622317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970" tIns="13970" rIns="13970" bIns="1397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/>
            <a:t>Using Erik Eriksons theory shows that of achieve jenny's caring role may affect her.</a:t>
          </a:r>
          <a:br>
            <a:rPr lang="en-GB" sz="900" kern="1200" dirty="0"/>
          </a:br>
          <a:endParaRPr lang="en-US" sz="900" kern="1200" dirty="0"/>
        </a:p>
      </dsp:txBody>
      <dsp:txXfrm>
        <a:off x="5412920" y="240600"/>
        <a:ext cx="1147151" cy="1147151"/>
      </dsp:txXfrm>
    </dsp:sp>
    <dsp:sp modelId="{DD6B0C1F-B05B-46C5-AD93-439CF0AC286B}">
      <dsp:nvSpPr>
        <dsp:cNvPr id="0" name=""/>
        <dsp:cNvSpPr/>
      </dsp:nvSpPr>
      <dsp:spPr>
        <a:xfrm rot="1800000">
          <a:off x="6814829" y="1142853"/>
          <a:ext cx="430260" cy="547531"/>
        </a:xfrm>
        <a:prstGeom prst="rightArrow">
          <a:avLst>
            <a:gd name="adj1" fmla="val 60000"/>
            <a:gd name="adj2" fmla="val 50000"/>
          </a:avLst>
        </a:prstGeom>
        <a:solidFill>
          <a:schemeClr val="accent4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100" kern="1200"/>
        </a:p>
      </dsp:txBody>
      <dsp:txXfrm>
        <a:off x="6823476" y="1220090"/>
        <a:ext cx="301182" cy="328519"/>
      </dsp:txXfrm>
    </dsp:sp>
    <dsp:sp modelId="{5B2800C4-27BE-498F-B7DD-B642D37319DC}">
      <dsp:nvSpPr>
        <dsp:cNvPr id="0" name=""/>
        <dsp:cNvSpPr/>
      </dsp:nvSpPr>
      <dsp:spPr>
        <a:xfrm>
          <a:off x="7283355" y="1220082"/>
          <a:ext cx="1622317" cy="1622317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Confidence and sense of achievement</a:t>
          </a:r>
          <a:r>
            <a:rPr lang="en-GB" sz="1100" kern="1200" dirty="0"/>
            <a:t>.</a:t>
          </a:r>
          <a:endParaRPr lang="en-US" sz="1100" kern="1200" dirty="0"/>
        </a:p>
      </dsp:txBody>
      <dsp:txXfrm>
        <a:off x="7520938" y="1457665"/>
        <a:ext cx="1147151" cy="1147151"/>
      </dsp:txXfrm>
    </dsp:sp>
    <dsp:sp modelId="{C81DD778-D00B-45FB-A5A0-6DCD9622B8A1}">
      <dsp:nvSpPr>
        <dsp:cNvPr id="0" name=""/>
        <dsp:cNvSpPr/>
      </dsp:nvSpPr>
      <dsp:spPr>
        <a:xfrm rot="5174292">
          <a:off x="7973428" y="2928648"/>
          <a:ext cx="396181" cy="547531"/>
        </a:xfrm>
        <a:prstGeom prst="rightArrow">
          <a:avLst>
            <a:gd name="adj1" fmla="val 60000"/>
            <a:gd name="adj2" fmla="val 50000"/>
          </a:avLst>
        </a:prstGeom>
        <a:solidFill>
          <a:schemeClr val="accent4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100" kern="1200"/>
        </a:p>
      </dsp:txBody>
      <dsp:txXfrm>
        <a:off x="8028956" y="2978855"/>
        <a:ext cx="277327" cy="328519"/>
      </dsp:txXfrm>
    </dsp:sp>
    <dsp:sp modelId="{52BB0D9D-033B-4BAB-BD25-B549236807C1}">
      <dsp:nvSpPr>
        <dsp:cNvPr id="0" name=""/>
        <dsp:cNvSpPr/>
      </dsp:nvSpPr>
      <dsp:spPr>
        <a:xfrm>
          <a:off x="7438837" y="3584805"/>
          <a:ext cx="1622317" cy="1622317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510" tIns="16510" rIns="16510" bIns="1651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Identify development during adolescent.</a:t>
          </a:r>
          <a:endParaRPr lang="en-US" sz="1300" kern="1200" dirty="0"/>
        </a:p>
      </dsp:txBody>
      <dsp:txXfrm>
        <a:off x="7676420" y="3822388"/>
        <a:ext cx="1147151" cy="1147151"/>
      </dsp:txXfrm>
    </dsp:sp>
    <dsp:sp modelId="{8C7B0AE5-C6CE-4B0B-8D44-5E56A968A74B}">
      <dsp:nvSpPr>
        <dsp:cNvPr id="0" name=""/>
        <dsp:cNvSpPr/>
      </dsp:nvSpPr>
      <dsp:spPr>
        <a:xfrm rot="9012554">
          <a:off x="6880992" y="4758845"/>
          <a:ext cx="513879" cy="547531"/>
        </a:xfrm>
        <a:prstGeom prst="rightArrow">
          <a:avLst>
            <a:gd name="adj1" fmla="val 60000"/>
            <a:gd name="adj2" fmla="val 50000"/>
          </a:avLst>
        </a:prstGeom>
        <a:solidFill>
          <a:schemeClr val="accent4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100" kern="1200"/>
        </a:p>
      </dsp:txBody>
      <dsp:txXfrm rot="10800000">
        <a:off x="7024969" y="4830054"/>
        <a:ext cx="359715" cy="328519"/>
      </dsp:txXfrm>
    </dsp:sp>
    <dsp:sp modelId="{A795F70B-389D-4FEB-AB5C-2DBD2019A91B}">
      <dsp:nvSpPr>
        <dsp:cNvPr id="0" name=""/>
        <dsp:cNvSpPr/>
      </dsp:nvSpPr>
      <dsp:spPr>
        <a:xfrm>
          <a:off x="5189466" y="4872551"/>
          <a:ext cx="1622317" cy="1622317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970" tIns="13970" rIns="13970" bIns="1397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/>
            <a:t>Providing community and emotional support can reduce stress</a:t>
          </a:r>
          <a:endParaRPr lang="en-US" sz="1100" kern="1200" dirty="0"/>
        </a:p>
      </dsp:txBody>
      <dsp:txXfrm>
        <a:off x="5427049" y="5110134"/>
        <a:ext cx="1147151" cy="1147151"/>
      </dsp:txXfrm>
    </dsp:sp>
    <dsp:sp modelId="{252B17E5-B609-4D81-AF7A-02389E3513D3}">
      <dsp:nvSpPr>
        <dsp:cNvPr id="0" name=""/>
        <dsp:cNvSpPr/>
      </dsp:nvSpPr>
      <dsp:spPr>
        <a:xfrm rot="12591625">
          <a:off x="4731735" y="4806933"/>
          <a:ext cx="437087" cy="547531"/>
        </a:xfrm>
        <a:prstGeom prst="rightArrow">
          <a:avLst>
            <a:gd name="adj1" fmla="val 60000"/>
            <a:gd name="adj2" fmla="val 50000"/>
          </a:avLst>
        </a:prstGeom>
        <a:solidFill>
          <a:schemeClr val="accent4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100" kern="1200"/>
        </a:p>
      </dsp:txBody>
      <dsp:txXfrm rot="10800000">
        <a:off x="4854157" y="4949082"/>
        <a:ext cx="305961" cy="328519"/>
      </dsp:txXfrm>
    </dsp:sp>
    <dsp:sp modelId="{E3B26AF4-5102-44AF-838D-25C3C9F9DD34}">
      <dsp:nvSpPr>
        <dsp:cNvPr id="0" name=""/>
        <dsp:cNvSpPr/>
      </dsp:nvSpPr>
      <dsp:spPr>
        <a:xfrm>
          <a:off x="3067319" y="3654212"/>
          <a:ext cx="1622317" cy="1622317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Improve well being.</a:t>
          </a:r>
          <a:endParaRPr lang="en-US" sz="1200" kern="1200" dirty="0"/>
        </a:p>
      </dsp:txBody>
      <dsp:txXfrm>
        <a:off x="3304902" y="3891795"/>
        <a:ext cx="1147151" cy="1147151"/>
      </dsp:txXfrm>
    </dsp:sp>
    <dsp:sp modelId="{537D2CD6-059A-4269-830F-643B1013A587}">
      <dsp:nvSpPr>
        <dsp:cNvPr id="0" name=""/>
        <dsp:cNvSpPr/>
      </dsp:nvSpPr>
      <dsp:spPr>
        <a:xfrm rot="16181951">
          <a:off x="3660409" y="2992876"/>
          <a:ext cx="423548" cy="547531"/>
        </a:xfrm>
        <a:prstGeom prst="rightArrow">
          <a:avLst>
            <a:gd name="adj1" fmla="val 60000"/>
            <a:gd name="adj2" fmla="val 50000"/>
          </a:avLst>
        </a:prstGeom>
        <a:solidFill>
          <a:schemeClr val="accent4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100" kern="1200"/>
        </a:p>
      </dsp:txBody>
      <dsp:txXfrm rot="10800000">
        <a:off x="3724275" y="3165913"/>
        <a:ext cx="296484" cy="328519"/>
      </dsp:txXfrm>
    </dsp:sp>
    <dsp:sp modelId="{29150724-6C94-4D56-80D4-F33639755087}">
      <dsp:nvSpPr>
        <dsp:cNvPr id="0" name=""/>
        <dsp:cNvSpPr/>
      </dsp:nvSpPr>
      <dsp:spPr>
        <a:xfrm>
          <a:off x="3054605" y="1232781"/>
          <a:ext cx="1622317" cy="1622317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Help jenny developed healthy sense of identity.</a:t>
          </a:r>
          <a:endParaRPr lang="en-US" sz="1200" kern="1200" dirty="0"/>
        </a:p>
      </dsp:txBody>
      <dsp:txXfrm>
        <a:off x="3292188" y="1470364"/>
        <a:ext cx="1147151" cy="1147151"/>
      </dsp:txXfrm>
    </dsp:sp>
    <dsp:sp modelId="{4DCDAE3A-1E3F-4E83-96EE-5BA5D01CAF71}">
      <dsp:nvSpPr>
        <dsp:cNvPr id="0" name=""/>
        <dsp:cNvSpPr/>
      </dsp:nvSpPr>
      <dsp:spPr>
        <a:xfrm rot="19793492">
          <a:off x="4695638" y="1161531"/>
          <a:ext cx="439463" cy="547531"/>
        </a:xfrm>
        <a:prstGeom prst="rightArrow">
          <a:avLst>
            <a:gd name="adj1" fmla="val 60000"/>
            <a:gd name="adj2" fmla="val 50000"/>
          </a:avLst>
        </a:prstGeom>
        <a:solidFill>
          <a:schemeClr val="accent4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100" kern="1200"/>
        </a:p>
      </dsp:txBody>
      <dsp:txXfrm>
        <a:off x="4704532" y="1304105"/>
        <a:ext cx="307624" cy="32851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cycle2">
  <dgm:title val=""/>
  <dgm:desc val=""/>
  <dgm:catLst>
    <dgm:cat type="cycle" pri="1000"/>
    <dgm:cat type="convert" pri="1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ptType="sibTrans" refType="w" refFor="ch" refPtType="node" op="equ" fact="0.25"/>
      <dgm:constr type="sibSp" refType="w" refFor="ch" refPtType="node" fact="0.5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ellipse" r:blip="">
          <dgm:adjLst/>
        </dgm:shape>
        <dgm:presOf axis="desOrSelf" ptType="node"/>
        <dgm:constrLst>
          <dgm:constr type="h" refType="w"/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choose name="Name9">
        <dgm:if name="Name10" axis="par ch" ptType="doc node" func="cnt" op="gt" val="1">
          <dgm:forEach name="sibTransForEach" axis="followSib" ptType="sibTrans" hideLastTrans="0" cnt="1">
            <dgm:layoutNode name="sibTrans">
              <dgm:choose name="Name11">
                <dgm:if name="Name12" axis="par ch" ptType="doc node" func="cnt" op="lt" val="3">
                  <dgm:alg type="conn">
                    <dgm:param type="begPts" val="radial"/>
                    <dgm:param type="endPts" val="radial"/>
                  </dgm:alg>
                </dgm:if>
                <dgm:else name="Name13">
                  <dgm:alg type="conn">
                    <dgm:param type="begPts" val="auto"/>
                    <dgm:param type="endPts" val="auto"/>
                  </dgm:alg>
                </dgm:else>
              </dgm:choose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1.35"/>
                <dgm:constr type="connDist"/>
                <dgm:constr type="w" for="ch" refType="connDist" fact="0.45"/>
                <dgm:constr type="h" for="ch" refType="h"/>
              </dgm:constrLst>
              <dgm:ruleLst/>
              <dgm:layoutNode name="connectorText">
                <dgm:alg type="tx">
                  <dgm:param type="autoTxRot" val="grav"/>
                </dgm:alg>
                <dgm:shape xmlns:r="http://schemas.openxmlformats.org/officeDocument/2006/relationships" type="conn" r:blip="" hideGeom="1">
                  <dgm:adjLst/>
                </dgm:shape>
                <dgm:presOf axis="self"/>
                <dgm:constrLst>
                  <dgm:constr type="lMarg"/>
                  <dgm:constr type="rMarg"/>
                  <dgm:constr type="tMarg"/>
                  <dgm:constr type="bMarg"/>
                </dgm:constrLst>
                <dgm:ruleLst>
                  <dgm:rule type="primFontSz" val="5" fact="NaN" max="NaN"/>
                </dgm:ruleLst>
              </dgm:layoutNode>
            </dgm:layoutNode>
          </dgm:forEach>
        </dgm:if>
        <dgm:else name="Name14"/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91251F-652F-4DB5-BACA-CAD5BBFF4302}" type="datetimeFigureOut">
              <a:rPr lang="en-GB" smtClean="0"/>
              <a:t>14/03/2026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0F1154-7C68-467B-9EF1-E81523089F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931097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91251F-652F-4DB5-BACA-CAD5BBFF4302}" type="datetimeFigureOut">
              <a:rPr lang="en-GB" smtClean="0"/>
              <a:t>14/03/2026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0F1154-7C68-467B-9EF1-E81523089F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685448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91251F-652F-4DB5-BACA-CAD5BBFF4302}" type="datetimeFigureOut">
              <a:rPr lang="en-GB" smtClean="0"/>
              <a:t>14/03/2026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0F1154-7C68-467B-9EF1-E81523089F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023670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91251F-652F-4DB5-BACA-CAD5BBFF4302}" type="datetimeFigureOut">
              <a:rPr lang="en-GB" smtClean="0"/>
              <a:t>14/03/2026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0F1154-7C68-467B-9EF1-E81523089F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92642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91251F-652F-4DB5-BACA-CAD5BBFF4302}" type="datetimeFigureOut">
              <a:rPr lang="en-GB" smtClean="0"/>
              <a:t>14/03/2026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0F1154-7C68-467B-9EF1-E81523089F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140676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91251F-652F-4DB5-BACA-CAD5BBFF4302}" type="datetimeFigureOut">
              <a:rPr lang="en-GB" smtClean="0"/>
              <a:t>14/03/2026</a:t>
            </a:fld>
            <a:endParaRPr lang="en-GB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0F1154-7C68-467B-9EF1-E81523089F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991705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91251F-652F-4DB5-BACA-CAD5BBFF4302}" type="datetimeFigureOut">
              <a:rPr lang="en-GB" smtClean="0"/>
              <a:t>14/03/2026</a:t>
            </a:fld>
            <a:endParaRPr lang="en-GB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0F1154-7C68-467B-9EF1-E81523089F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105822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91251F-652F-4DB5-BACA-CAD5BBFF4302}" type="datetimeFigureOut">
              <a:rPr lang="en-GB" smtClean="0"/>
              <a:t>14/03/2026</a:t>
            </a:fld>
            <a:endParaRPr lang="en-GB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0F1154-7C68-467B-9EF1-E81523089F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6697014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91251F-652F-4DB5-BACA-CAD5BBFF4302}" type="datetimeFigureOut">
              <a:rPr lang="en-GB" smtClean="0"/>
              <a:t>14/03/2026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0F1154-7C68-467B-9EF1-E81523089F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092989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91251F-652F-4DB5-BACA-CAD5BBFF4302}" type="datetimeFigureOut">
              <a:rPr lang="en-GB" smtClean="0"/>
              <a:t>14/03/2026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0F1154-7C68-467B-9EF1-E81523089F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899042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91251F-652F-4DB5-BACA-CAD5BBFF4302}" type="datetimeFigureOut">
              <a:rPr lang="en-GB" smtClean="0"/>
              <a:t>14/03/2026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0F1154-7C68-467B-9EF1-E81523089F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655539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91251F-652F-4DB5-BACA-CAD5BBFF4302}" type="datetimeFigureOut">
              <a:rPr lang="en-GB" smtClean="0"/>
              <a:t>14/03/2026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0F1154-7C68-467B-9EF1-E81523089F08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23715534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91251F-652F-4DB5-BACA-CAD5BBFF4302}" type="datetimeFigureOut">
              <a:rPr lang="en-GB" smtClean="0"/>
              <a:t>14/03/2026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0F1154-7C68-467B-9EF1-E81523089F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4379951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91251F-652F-4DB5-BACA-CAD5BBFF4302}" type="datetimeFigureOut">
              <a:rPr lang="en-GB" smtClean="0"/>
              <a:t>14/03/2026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0F1154-7C68-467B-9EF1-E81523089F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103421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91251F-652F-4DB5-BACA-CAD5BBFF4302}" type="datetimeFigureOut">
              <a:rPr lang="en-GB" smtClean="0"/>
              <a:t>14/03/2026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0F1154-7C68-467B-9EF1-E81523089F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62218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91251F-652F-4DB5-BACA-CAD5BBFF4302}" type="datetimeFigureOut">
              <a:rPr lang="en-GB" smtClean="0"/>
              <a:t>14/03/2026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0F1154-7C68-467B-9EF1-E81523089F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158073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91251F-652F-4DB5-BACA-CAD5BBFF4302}" type="datetimeFigureOut">
              <a:rPr lang="en-GB" smtClean="0"/>
              <a:t>14/03/2026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0F1154-7C68-467B-9EF1-E81523089F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155799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EC91251F-652F-4DB5-BACA-CAD5BBFF4302}" type="datetimeFigureOut">
              <a:rPr lang="en-GB" smtClean="0"/>
              <a:t>14/03/2026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B0F1154-7C68-467B-9EF1-E81523089F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5308466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32" r:id="rId1"/>
    <p:sldLayoutId id="2147483733" r:id="rId2"/>
    <p:sldLayoutId id="2147483734" r:id="rId3"/>
    <p:sldLayoutId id="2147483735" r:id="rId4"/>
    <p:sldLayoutId id="2147483736" r:id="rId5"/>
    <p:sldLayoutId id="2147483737" r:id="rId6"/>
    <p:sldLayoutId id="2147483738" r:id="rId7"/>
    <p:sldLayoutId id="2147483739" r:id="rId8"/>
    <p:sldLayoutId id="2147483740" r:id="rId9"/>
    <p:sldLayoutId id="2147483741" r:id="rId10"/>
    <p:sldLayoutId id="2147483742" r:id="rId11"/>
    <p:sldLayoutId id="2147483743" r:id="rId12"/>
    <p:sldLayoutId id="2147483744" r:id="rId13"/>
    <p:sldLayoutId id="2147483745" r:id="rId14"/>
    <p:sldLayoutId id="2147483746" r:id="rId15"/>
    <p:sldLayoutId id="2147483747" r:id="rId16"/>
    <p:sldLayoutId id="2147483748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carers.org/" TargetMode="External"/><Relationship Id="rId2" Type="http://schemas.openxmlformats.org/officeDocument/2006/relationships/hyperlink" Target="https://www.nhs.uk/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gov.uk/" TargetMode="External"/><Relationship Id="rId4" Type="http://schemas.openxmlformats.org/officeDocument/2006/relationships/hyperlink" Target="https://www.carersuk.org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91B28F63-CF00-448F-B141-FE33C33B18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2AE609E2-8522-44E4-9077-980E5BCF3E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7" name="Oval 6">
            <a:extLst>
              <a:ext uri="{FF2B5EF4-FFF2-40B4-BE49-F238E27FC236}">
                <a16:creationId xmlns:a16="http://schemas.microsoft.com/office/drawing/2014/main" id="{4FA533C5-33E3-4611-AF9F-72811D8B26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8949AD42-25FD-4C3D-9EEE-B7FEC58099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6AC7D913-60B7-4603-881B-831DA5D3A9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87F0FDC4-AD8C-47D9-9131-623C98ADB0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923E8915-D2AA-4327-A45A-972C3CA957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8302FC3C-9804-4950-B721-5FD704BA60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0" y="0"/>
            <a:ext cx="12188952" cy="6858000"/>
          </a:xfrm>
          <a:prstGeom prst="rect">
            <a:avLst/>
          </a:prstGeom>
          <a:ln w="127000" cap="sq" cmpd="thinThick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33" name="Straight Connector 32">
            <a:extLst>
              <a:ext uri="{FF2B5EF4-FFF2-40B4-BE49-F238E27FC236}">
                <a16:creationId xmlns:a16="http://schemas.microsoft.com/office/drawing/2014/main" id="{6B9695BD-ECF6-49CA-8877-8C493193C6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5" y="1828800"/>
            <a:ext cx="0" cy="3200400"/>
          </a:xfrm>
          <a:prstGeom prst="line">
            <a:avLst/>
          </a:prstGeom>
          <a:ln w="19050">
            <a:solidFill>
              <a:schemeClr val="bg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4" name="Picture 33">
            <a:extLst>
              <a:ext uri="{FF2B5EF4-FFF2-40B4-BE49-F238E27FC236}">
                <a16:creationId xmlns:a16="http://schemas.microsoft.com/office/drawing/2014/main" id="{3BC6EBB2-9BDC-4075-BA6B-43A9FBF9C8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228080"/>
            <a:ext cx="993734" cy="762000"/>
          </a:xfrm>
          <a:prstGeom prst="rect">
            <a:avLst/>
          </a:prstGeom>
        </p:spPr>
      </p:pic>
      <p:sp>
        <p:nvSpPr>
          <p:cNvPr id="35" name="Freeform 5">
            <a:extLst>
              <a:ext uri="{FF2B5EF4-FFF2-40B4-BE49-F238E27FC236}">
                <a16:creationId xmlns:a16="http://schemas.microsoft.com/office/drawing/2014/main" id="{F3798573-F27B-47EB-8EA4-7EE34954C2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-1588" y="0"/>
            <a:ext cx="12192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E29C065-CCF7-71FC-FE3D-AF3BE654404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06195" y="804672"/>
            <a:ext cx="3521359" cy="524865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900" b="0" i="0" kern="120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Supporting jenny age 16 </a:t>
            </a:r>
            <a:br>
              <a:rPr lang="en-US" sz="3900" b="0" i="0" kern="120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</a:br>
            <a:r>
              <a:rPr lang="en-US" sz="3900" b="0" i="0" kern="120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a lifespan development perspective </a:t>
            </a:r>
            <a:br>
              <a:rPr lang="en-US" sz="3900" b="0" i="0" kern="120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</a:br>
            <a:endParaRPr lang="en-US" sz="3900" b="0" i="0" kern="1200" dirty="0">
              <a:solidFill>
                <a:schemeClr val="tx2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C7427D7-92D1-69AA-D5A9-C02059B4F00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975861" y="804671"/>
            <a:ext cx="6399930" cy="5248657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indent="-228600">
              <a:buFont typeface="Wingdings 3" charset="2"/>
              <a:buChar char=""/>
            </a:pPr>
            <a:r>
              <a:rPr lang="en-US" dirty="0">
                <a:solidFill>
                  <a:schemeClr val="tx1"/>
                </a:solidFill>
              </a:rPr>
              <a:t>By shalotte Winstanley 2441177</a:t>
            </a:r>
          </a:p>
          <a:p>
            <a:pPr indent="-228600">
              <a:buFont typeface="Wingdings 3" charset="2"/>
              <a:buChar char=""/>
            </a:pPr>
            <a:r>
              <a:rPr lang="en-US" dirty="0">
                <a:solidFill>
                  <a:schemeClr val="tx1"/>
                </a:solidFill>
              </a:rPr>
              <a:t>Peace ukachukwu</a:t>
            </a:r>
          </a:p>
          <a:p>
            <a:pPr indent="-228600">
              <a:buFont typeface="Wingdings 3" charset="2"/>
              <a:buChar char=""/>
            </a:pPr>
            <a:r>
              <a:rPr lang="en-US" dirty="0">
                <a:solidFill>
                  <a:schemeClr val="tx1"/>
                </a:solidFill>
              </a:rPr>
              <a:t>Health &amp; social care </a:t>
            </a:r>
          </a:p>
          <a:p>
            <a:pPr indent="-228600">
              <a:buFont typeface="Wingdings 3" charset="2"/>
              <a:buChar char=""/>
            </a:pPr>
            <a:r>
              <a:rPr lang="en-US" dirty="0">
                <a:solidFill>
                  <a:schemeClr val="tx1"/>
                </a:solidFill>
              </a:rPr>
              <a:t>Using Eriksons theory </a:t>
            </a:r>
          </a:p>
        </p:txBody>
      </p:sp>
    </p:spTree>
    <p:extLst>
      <p:ext uri="{BB962C8B-B14F-4D97-AF65-F5344CB8AC3E}">
        <p14:creationId xmlns:p14="http://schemas.microsoft.com/office/powerpoint/2010/main" val="145859226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8" name="Rectangle 1027">
            <a:extLst>
              <a:ext uri="{FF2B5EF4-FFF2-40B4-BE49-F238E27FC236}">
                <a16:creationId xmlns:a16="http://schemas.microsoft.com/office/drawing/2014/main" id="{B4AAD3FD-83A5-4B89-9F8F-01B8870865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B17A467-221C-AE31-0ECB-F720FA2F5B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931" y="629266"/>
            <a:ext cx="4166510" cy="1622321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600" dirty="0">
                <a:solidFill>
                  <a:srgbClr val="EBEBEB"/>
                </a:solidFill>
              </a:rPr>
              <a:t>Jennys current needs based on identity</a:t>
            </a:r>
          </a:p>
        </p:txBody>
      </p:sp>
      <p:sp>
        <p:nvSpPr>
          <p:cNvPr id="1029" name="Freeform 31">
            <a:extLst>
              <a:ext uri="{FF2B5EF4-FFF2-40B4-BE49-F238E27FC236}">
                <a16:creationId xmlns:a16="http://schemas.microsoft.com/office/drawing/2014/main" id="{61752F1D-FC0F-4103-9584-630E643CCD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94020" y="-1"/>
            <a:ext cx="559472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30" name="Freeform: Shape 1034">
            <a:extLst>
              <a:ext uri="{FF2B5EF4-FFF2-40B4-BE49-F238E27FC236}">
                <a16:creationId xmlns:a16="http://schemas.microsoft.com/office/drawing/2014/main" id="{70151CB7-E7DE-4917-B831-01DF9CE013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6200000">
            <a:off x="5270819" y="-63600"/>
            <a:ext cx="6858001" cy="6985200"/>
          </a:xfrm>
          <a:custGeom>
            <a:avLst/>
            <a:gdLst>
              <a:gd name="connsiteX0" fmla="*/ 6858001 w 6858001"/>
              <a:gd name="connsiteY0" fmla="*/ 1177 h 6985200"/>
              <a:gd name="connsiteX1" fmla="*/ 6858001 w 6858001"/>
              <a:gd name="connsiteY1" fmla="*/ 1344715 h 6985200"/>
              <a:gd name="connsiteX2" fmla="*/ 6858000 w 6858001"/>
              <a:gd name="connsiteY2" fmla="*/ 1344715 h 6985200"/>
              <a:gd name="connsiteX3" fmla="*/ 6858000 w 6858001"/>
              <a:gd name="connsiteY3" fmla="*/ 6985200 h 6985200"/>
              <a:gd name="connsiteX4" fmla="*/ 0 w 6858001"/>
              <a:gd name="connsiteY4" fmla="*/ 6985199 h 6985200"/>
              <a:gd name="connsiteX5" fmla="*/ 0 w 6858001"/>
              <a:gd name="connsiteY5" fmla="*/ 886772 h 6985200"/>
              <a:gd name="connsiteX6" fmla="*/ 1 w 6858001"/>
              <a:gd name="connsiteY6" fmla="*/ 886772 h 6985200"/>
              <a:gd name="connsiteX7" fmla="*/ 1 w 6858001"/>
              <a:gd name="connsiteY7" fmla="*/ 0 h 6985200"/>
              <a:gd name="connsiteX8" fmla="*/ 40463 w 6858001"/>
              <a:gd name="connsiteY8" fmla="*/ 5883 h 6985200"/>
              <a:gd name="connsiteX9" fmla="*/ 159107 w 6858001"/>
              <a:gd name="connsiteY9" fmla="*/ 23196 h 6985200"/>
              <a:gd name="connsiteX10" fmla="*/ 245518 w 6858001"/>
              <a:gd name="connsiteY10" fmla="*/ 35299 h 6985200"/>
              <a:gd name="connsiteX11" fmla="*/ 348388 w 6858001"/>
              <a:gd name="connsiteY11" fmla="*/ 48073 h 6985200"/>
              <a:gd name="connsiteX12" fmla="*/ 470460 w 6858001"/>
              <a:gd name="connsiteY12" fmla="*/ 63369 h 6985200"/>
              <a:gd name="connsiteX13" fmla="*/ 605563 w 6858001"/>
              <a:gd name="connsiteY13" fmla="*/ 79506 h 6985200"/>
              <a:gd name="connsiteX14" fmla="*/ 757810 w 6858001"/>
              <a:gd name="connsiteY14" fmla="*/ 96483 h 6985200"/>
              <a:gd name="connsiteX15" fmla="*/ 923774 w 6858001"/>
              <a:gd name="connsiteY15" fmla="*/ 114469 h 6985200"/>
              <a:gd name="connsiteX16" fmla="*/ 1104139 w 6858001"/>
              <a:gd name="connsiteY16" fmla="*/ 132454 h 6985200"/>
              <a:gd name="connsiteX17" fmla="*/ 1296163 w 6858001"/>
              <a:gd name="connsiteY17" fmla="*/ 150776 h 6985200"/>
              <a:gd name="connsiteX18" fmla="*/ 1503275 w 6858001"/>
              <a:gd name="connsiteY18" fmla="*/ 167753 h 6985200"/>
              <a:gd name="connsiteX19" fmla="*/ 1719988 w 6858001"/>
              <a:gd name="connsiteY19" fmla="*/ 184058 h 6985200"/>
              <a:gd name="connsiteX20" fmla="*/ 1949045 w 6858001"/>
              <a:gd name="connsiteY20" fmla="*/ 198849 h 6985200"/>
              <a:gd name="connsiteX21" fmla="*/ 2187703 w 6858001"/>
              <a:gd name="connsiteY21" fmla="*/ 212969 h 6985200"/>
              <a:gd name="connsiteX22" fmla="*/ 2436649 w 6858001"/>
              <a:gd name="connsiteY22" fmla="*/ 226248 h 6985200"/>
              <a:gd name="connsiteX23" fmla="*/ 2564208 w 6858001"/>
              <a:gd name="connsiteY23" fmla="*/ 230955 h 6985200"/>
              <a:gd name="connsiteX24" fmla="*/ 2694509 w 6858001"/>
              <a:gd name="connsiteY24" fmla="*/ 236165 h 6985200"/>
              <a:gd name="connsiteX25" fmla="*/ 2826869 w 6858001"/>
              <a:gd name="connsiteY25" fmla="*/ 241040 h 6985200"/>
              <a:gd name="connsiteX26" fmla="*/ 2959914 w 6858001"/>
              <a:gd name="connsiteY26" fmla="*/ 244234 h 6985200"/>
              <a:gd name="connsiteX27" fmla="*/ 3095702 w 6858001"/>
              <a:gd name="connsiteY27" fmla="*/ 247091 h 6985200"/>
              <a:gd name="connsiteX28" fmla="*/ 3232862 w 6858001"/>
              <a:gd name="connsiteY28" fmla="*/ 250117 h 6985200"/>
              <a:gd name="connsiteX29" fmla="*/ 3372766 w 6858001"/>
              <a:gd name="connsiteY29" fmla="*/ 252134 h 6985200"/>
              <a:gd name="connsiteX30" fmla="*/ 3514040 w 6858001"/>
              <a:gd name="connsiteY30" fmla="*/ 252134 h 6985200"/>
              <a:gd name="connsiteX31" fmla="*/ 3656686 w 6858001"/>
              <a:gd name="connsiteY31" fmla="*/ 253142 h 6985200"/>
              <a:gd name="connsiteX32" fmla="*/ 3800705 w 6858001"/>
              <a:gd name="connsiteY32" fmla="*/ 252134 h 6985200"/>
              <a:gd name="connsiteX33" fmla="*/ 3946780 w 6858001"/>
              <a:gd name="connsiteY33" fmla="*/ 250117 h 6985200"/>
              <a:gd name="connsiteX34" fmla="*/ 4092856 w 6858001"/>
              <a:gd name="connsiteY34" fmla="*/ 248268 h 6985200"/>
              <a:gd name="connsiteX35" fmla="*/ 4240988 w 6858001"/>
              <a:gd name="connsiteY35" fmla="*/ 244234 h 6985200"/>
              <a:gd name="connsiteX36" fmla="*/ 4390492 w 6858001"/>
              <a:gd name="connsiteY36" fmla="*/ 240032 h 6985200"/>
              <a:gd name="connsiteX37" fmla="*/ 4539997 w 6858001"/>
              <a:gd name="connsiteY37" fmla="*/ 235157 h 6985200"/>
              <a:gd name="connsiteX38" fmla="*/ 4690873 w 6858001"/>
              <a:gd name="connsiteY38" fmla="*/ 228266 h 6985200"/>
              <a:gd name="connsiteX39" fmla="*/ 4843120 w 6858001"/>
              <a:gd name="connsiteY39" fmla="*/ 220029 h 6985200"/>
              <a:gd name="connsiteX40" fmla="*/ 4996054 w 6858001"/>
              <a:gd name="connsiteY40" fmla="*/ 212129 h 6985200"/>
              <a:gd name="connsiteX41" fmla="*/ 5148987 w 6858001"/>
              <a:gd name="connsiteY41" fmla="*/ 202044 h 6985200"/>
              <a:gd name="connsiteX42" fmla="*/ 5303978 w 6858001"/>
              <a:gd name="connsiteY42" fmla="*/ 189941 h 6985200"/>
              <a:gd name="connsiteX43" fmla="*/ 5456911 w 6858001"/>
              <a:gd name="connsiteY43" fmla="*/ 177839 h 6985200"/>
              <a:gd name="connsiteX44" fmla="*/ 5612588 w 6858001"/>
              <a:gd name="connsiteY44" fmla="*/ 163887 h 6985200"/>
              <a:gd name="connsiteX45" fmla="*/ 5768950 w 6858001"/>
              <a:gd name="connsiteY45" fmla="*/ 148591 h 6985200"/>
              <a:gd name="connsiteX46" fmla="*/ 5923255 w 6858001"/>
              <a:gd name="connsiteY46" fmla="*/ 132455 h 6985200"/>
              <a:gd name="connsiteX47" fmla="*/ 6079618 w 6858001"/>
              <a:gd name="connsiteY47" fmla="*/ 113629 h 6985200"/>
              <a:gd name="connsiteX48" fmla="*/ 6235294 w 6858001"/>
              <a:gd name="connsiteY48" fmla="*/ 93458 h 6985200"/>
              <a:gd name="connsiteX49" fmla="*/ 6391657 w 6858001"/>
              <a:gd name="connsiteY49" fmla="*/ 73455 h 6985200"/>
              <a:gd name="connsiteX50" fmla="*/ 6547333 w 6858001"/>
              <a:gd name="connsiteY50" fmla="*/ 50091 h 6985200"/>
              <a:gd name="connsiteX51" fmla="*/ 6702324 w 6858001"/>
              <a:gd name="connsiteY51" fmla="*/ 26222 h 6985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6858001" h="6985200">
                <a:moveTo>
                  <a:pt x="6858001" y="1177"/>
                </a:moveTo>
                <a:lnTo>
                  <a:pt x="6858001" y="1344715"/>
                </a:lnTo>
                <a:lnTo>
                  <a:pt x="6858000" y="1344715"/>
                </a:lnTo>
                <a:lnTo>
                  <a:pt x="6858000" y="6985200"/>
                </a:lnTo>
                <a:lnTo>
                  <a:pt x="0" y="6985199"/>
                </a:lnTo>
                <a:lnTo>
                  <a:pt x="0" y="886772"/>
                </a:lnTo>
                <a:lnTo>
                  <a:pt x="1" y="886772"/>
                </a:lnTo>
                <a:lnTo>
                  <a:pt x="1" y="0"/>
                </a:lnTo>
                <a:lnTo>
                  <a:pt x="40463" y="5883"/>
                </a:lnTo>
                <a:lnTo>
                  <a:pt x="159107" y="23196"/>
                </a:lnTo>
                <a:lnTo>
                  <a:pt x="245518" y="35299"/>
                </a:lnTo>
                <a:lnTo>
                  <a:pt x="348388" y="48073"/>
                </a:lnTo>
                <a:lnTo>
                  <a:pt x="470460" y="63369"/>
                </a:lnTo>
                <a:lnTo>
                  <a:pt x="605563" y="79506"/>
                </a:lnTo>
                <a:lnTo>
                  <a:pt x="757810" y="96483"/>
                </a:lnTo>
                <a:lnTo>
                  <a:pt x="923774" y="114469"/>
                </a:lnTo>
                <a:lnTo>
                  <a:pt x="1104139" y="132454"/>
                </a:lnTo>
                <a:lnTo>
                  <a:pt x="1296163" y="150776"/>
                </a:lnTo>
                <a:lnTo>
                  <a:pt x="1503275" y="167753"/>
                </a:lnTo>
                <a:lnTo>
                  <a:pt x="1719988" y="184058"/>
                </a:lnTo>
                <a:lnTo>
                  <a:pt x="1949045" y="198849"/>
                </a:lnTo>
                <a:lnTo>
                  <a:pt x="2187703" y="212969"/>
                </a:lnTo>
                <a:lnTo>
                  <a:pt x="2436649" y="226248"/>
                </a:lnTo>
                <a:lnTo>
                  <a:pt x="2564208" y="230955"/>
                </a:lnTo>
                <a:lnTo>
                  <a:pt x="2694509" y="236165"/>
                </a:lnTo>
                <a:lnTo>
                  <a:pt x="2826869" y="241040"/>
                </a:lnTo>
                <a:lnTo>
                  <a:pt x="2959914" y="244234"/>
                </a:lnTo>
                <a:lnTo>
                  <a:pt x="3095702" y="247091"/>
                </a:lnTo>
                <a:lnTo>
                  <a:pt x="3232862" y="250117"/>
                </a:lnTo>
                <a:lnTo>
                  <a:pt x="3372766" y="252134"/>
                </a:lnTo>
                <a:lnTo>
                  <a:pt x="3514040" y="252134"/>
                </a:lnTo>
                <a:lnTo>
                  <a:pt x="3656686" y="253142"/>
                </a:lnTo>
                <a:lnTo>
                  <a:pt x="3800705" y="252134"/>
                </a:lnTo>
                <a:lnTo>
                  <a:pt x="3946780" y="250117"/>
                </a:lnTo>
                <a:lnTo>
                  <a:pt x="4092856" y="248268"/>
                </a:lnTo>
                <a:lnTo>
                  <a:pt x="4240988" y="244234"/>
                </a:lnTo>
                <a:lnTo>
                  <a:pt x="4390492" y="240032"/>
                </a:lnTo>
                <a:lnTo>
                  <a:pt x="4539997" y="235157"/>
                </a:lnTo>
                <a:lnTo>
                  <a:pt x="4690873" y="228266"/>
                </a:lnTo>
                <a:lnTo>
                  <a:pt x="4843120" y="220029"/>
                </a:lnTo>
                <a:lnTo>
                  <a:pt x="4996054" y="212129"/>
                </a:lnTo>
                <a:lnTo>
                  <a:pt x="5148987" y="202044"/>
                </a:lnTo>
                <a:lnTo>
                  <a:pt x="5303978" y="189941"/>
                </a:lnTo>
                <a:lnTo>
                  <a:pt x="5456911" y="177839"/>
                </a:lnTo>
                <a:lnTo>
                  <a:pt x="5612588" y="163887"/>
                </a:lnTo>
                <a:lnTo>
                  <a:pt x="5768950" y="148591"/>
                </a:lnTo>
                <a:lnTo>
                  <a:pt x="5923255" y="132455"/>
                </a:lnTo>
                <a:lnTo>
                  <a:pt x="6079618" y="113629"/>
                </a:lnTo>
                <a:lnTo>
                  <a:pt x="6235294" y="93458"/>
                </a:lnTo>
                <a:lnTo>
                  <a:pt x="6391657" y="73455"/>
                </a:lnTo>
                <a:lnTo>
                  <a:pt x="6547333" y="50091"/>
                </a:lnTo>
                <a:lnTo>
                  <a:pt x="6702324" y="26222"/>
                </a:lnTo>
                <a:close/>
              </a:path>
            </a:pathLst>
          </a:custGeom>
          <a:ln>
            <a:noFill/>
          </a:ln>
        </p:spPr>
        <p:txBody>
          <a:bodyPr/>
          <a:lstStyle/>
          <a:p>
            <a:endParaRPr lang="en-GB"/>
          </a:p>
        </p:txBody>
      </p:sp>
      <p:pic>
        <p:nvPicPr>
          <p:cNvPr id="1026" name="Picture 2" descr="University of Wales Trinity Saint David launches ‘One Planet ...">
            <a:extLst>
              <a:ext uri="{FF2B5EF4-FFF2-40B4-BE49-F238E27FC236}">
                <a16:creationId xmlns:a16="http://schemas.microsoft.com/office/drawing/2014/main" id="{96DF13FB-415D-DE98-BD16-5D0EAAADFB9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093992" y="2066526"/>
            <a:ext cx="5449889" cy="2724944"/>
          </a:xfrm>
          <a:prstGeom prst="rect">
            <a:avLst/>
          </a:prstGeom>
          <a:noFill/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32" name="Rectangle 1031">
            <a:extLst>
              <a:ext uri="{FF2B5EF4-FFF2-40B4-BE49-F238E27FC236}">
                <a16:creationId xmlns:a16="http://schemas.microsoft.com/office/drawing/2014/main" id="{A92A1116-1C84-41DF-B803-1F7B0883EC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42448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41" name="Content Placeholder 2">
            <a:extLst>
              <a:ext uri="{FF2B5EF4-FFF2-40B4-BE49-F238E27FC236}">
                <a16:creationId xmlns:a16="http://schemas.microsoft.com/office/drawing/2014/main" id="{4DEE5B02-7A72-5C08-469C-2405BDAF1C8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8931" y="2438400"/>
            <a:ext cx="4166509" cy="3785419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1700" dirty="0">
                <a:solidFill>
                  <a:srgbClr val="EBEBEB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Erikson's theory,</a:t>
            </a:r>
          </a:p>
          <a:p>
            <a:pPr>
              <a:lnSpc>
                <a:spcPct val="90000"/>
              </a:lnSpc>
            </a:pPr>
            <a:r>
              <a:rPr lang="en-GB" sz="1700" dirty="0">
                <a:solidFill>
                  <a:srgbClr val="EBEBEB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Jenny needs support with</a:t>
            </a:r>
          </a:p>
          <a:p>
            <a:pPr>
              <a:lnSpc>
                <a:spcPct val="90000"/>
              </a:lnSpc>
            </a:pPr>
            <a:r>
              <a:rPr lang="en-GB" sz="1700" dirty="0">
                <a:solidFill>
                  <a:srgbClr val="EBEBEB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Reducing caring responsibilities </a:t>
            </a:r>
          </a:p>
          <a:p>
            <a:pPr>
              <a:lnSpc>
                <a:spcPct val="90000"/>
              </a:lnSpc>
            </a:pPr>
            <a:r>
              <a:rPr lang="en-GB" sz="1700" dirty="0">
                <a:solidFill>
                  <a:srgbClr val="EBEBEB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emotional and mental health support</a:t>
            </a:r>
          </a:p>
          <a:p>
            <a:pPr>
              <a:lnSpc>
                <a:spcPct val="90000"/>
              </a:lnSpc>
            </a:pPr>
            <a:endParaRPr lang="en-GB" sz="1700" dirty="0">
              <a:solidFill>
                <a:srgbClr val="EBEBEB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</a:pPr>
            <a:r>
              <a:rPr lang="en-GB" sz="1700" dirty="0">
                <a:solidFill>
                  <a:srgbClr val="EBEBEB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Recognition of a younger carer </a:t>
            </a:r>
          </a:p>
          <a:p>
            <a:pPr>
              <a:lnSpc>
                <a:spcPct val="90000"/>
              </a:lnSpc>
            </a:pPr>
            <a:r>
              <a:rPr lang="en-GB" sz="1700" dirty="0">
                <a:solidFill>
                  <a:srgbClr val="EBEBEB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These support with education </a:t>
            </a:r>
          </a:p>
          <a:p>
            <a:pPr>
              <a:lnSpc>
                <a:spcPct val="90000"/>
              </a:lnSpc>
            </a:pPr>
            <a:r>
              <a:rPr lang="en-GB" sz="1700" dirty="0">
                <a:solidFill>
                  <a:srgbClr val="EBEBEB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Opportunities for social development supports with help jenny develop a healthy sense of identity, confidence and positive relationships with others.					</a:t>
            </a:r>
          </a:p>
        </p:txBody>
      </p:sp>
    </p:spTree>
    <p:extLst>
      <p:ext uri="{BB962C8B-B14F-4D97-AF65-F5344CB8AC3E}">
        <p14:creationId xmlns:p14="http://schemas.microsoft.com/office/powerpoint/2010/main" val="11926729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" name="Rectangle 50">
            <a:extLst>
              <a:ext uri="{FF2B5EF4-FFF2-40B4-BE49-F238E27FC236}">
                <a16:creationId xmlns:a16="http://schemas.microsoft.com/office/drawing/2014/main" id="{923E8915-D2AA-4327-A45A-972C3CA957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52" name="Rectangle 51">
            <a:extLst>
              <a:ext uri="{FF2B5EF4-FFF2-40B4-BE49-F238E27FC236}">
                <a16:creationId xmlns:a16="http://schemas.microsoft.com/office/drawing/2014/main" id="{8302FC3C-9804-4950-B721-5FD704BA60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0" y="0"/>
            <a:ext cx="12188952" cy="6858000"/>
          </a:xfrm>
          <a:prstGeom prst="rect">
            <a:avLst/>
          </a:prstGeom>
          <a:ln w="127000" cap="sq" cmpd="thinThick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53" name="Straight Connector 52">
            <a:extLst>
              <a:ext uri="{FF2B5EF4-FFF2-40B4-BE49-F238E27FC236}">
                <a16:creationId xmlns:a16="http://schemas.microsoft.com/office/drawing/2014/main" id="{6B9695BD-ECF6-49CA-8877-8C493193C6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5" y="1828800"/>
            <a:ext cx="0" cy="3200400"/>
          </a:xfrm>
          <a:prstGeom prst="line">
            <a:avLst/>
          </a:prstGeom>
          <a:ln w="19050">
            <a:solidFill>
              <a:schemeClr val="bg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4" name="Picture 53">
            <a:extLst>
              <a:ext uri="{FF2B5EF4-FFF2-40B4-BE49-F238E27FC236}">
                <a16:creationId xmlns:a16="http://schemas.microsoft.com/office/drawing/2014/main" id="{3BC6EBB2-9BDC-4075-BA6B-43A9FBF9C8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228080"/>
            <a:ext cx="993734" cy="762000"/>
          </a:xfrm>
          <a:prstGeom prst="rect">
            <a:avLst/>
          </a:prstGeom>
        </p:spPr>
      </p:pic>
      <p:sp>
        <p:nvSpPr>
          <p:cNvPr id="55" name="Freeform 5">
            <a:extLst>
              <a:ext uri="{FF2B5EF4-FFF2-40B4-BE49-F238E27FC236}">
                <a16:creationId xmlns:a16="http://schemas.microsoft.com/office/drawing/2014/main" id="{F3798573-F27B-47EB-8EA4-7EE34954C2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-1588" y="0"/>
            <a:ext cx="12192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143C8B6-3773-D68B-EAD4-110C5CE263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6195" y="804672"/>
            <a:ext cx="3521359" cy="5248656"/>
          </a:xfrm>
        </p:spPr>
        <p:txBody>
          <a:bodyPr anchor="ctr">
            <a:normAutofit/>
          </a:bodyPr>
          <a:lstStyle/>
          <a:p>
            <a:pPr algn="ctr"/>
            <a:r>
              <a:rPr lang="en-GB"/>
              <a:t>Scenario overview </a:t>
            </a:r>
          </a:p>
        </p:txBody>
      </p:sp>
      <p:sp>
        <p:nvSpPr>
          <p:cNvPr id="56" name="Content Placeholder 2">
            <a:extLst>
              <a:ext uri="{FF2B5EF4-FFF2-40B4-BE49-F238E27FC236}">
                <a16:creationId xmlns:a16="http://schemas.microsoft.com/office/drawing/2014/main" id="{70B87359-074D-EB9E-A350-B156C0CD90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75861" y="804671"/>
            <a:ext cx="6399930" cy="5248657"/>
          </a:xfrm>
        </p:spPr>
        <p:txBody>
          <a:bodyPr anchor="ctr">
            <a:normAutofit fontScale="85000" lnSpcReduction="20000"/>
          </a:bodyPr>
          <a:lstStyle/>
          <a:p>
            <a:pPr marL="0" indent="0">
              <a:lnSpc>
                <a:spcPct val="90000"/>
              </a:lnSpc>
              <a:buNone/>
            </a:pPr>
            <a:b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Background Information</a:t>
            </a:r>
            <a:b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Jenny is 16 years old and she has been caring for her mother for 5 years; Her father previously provided the care bus has passed away.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Her mother has</a:t>
            </a:r>
          </a:p>
          <a:p>
            <a:pPr>
              <a:lnSpc>
                <a:spcPct val="9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Mobility problems </a:t>
            </a:r>
          </a:p>
          <a:p>
            <a:pPr>
              <a:lnSpc>
                <a:spcPct val="9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Memory difficulties </a:t>
            </a:r>
          </a:p>
          <a:p>
            <a:pPr>
              <a:lnSpc>
                <a:spcPct val="9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Low mood</a:t>
            </a:r>
          </a:p>
          <a:p>
            <a:pPr>
              <a:lnSpc>
                <a:spcPct val="90000"/>
              </a:lnSpc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90000"/>
              </a:lnSpc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Jenny’s responsibilities include</a:t>
            </a:r>
          </a:p>
          <a:p>
            <a:pPr>
              <a:lnSpc>
                <a:spcPct val="9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Cooking</a:t>
            </a:r>
          </a:p>
          <a:p>
            <a:pPr>
              <a:lnSpc>
                <a:spcPct val="9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Cleaning</a:t>
            </a:r>
          </a:p>
          <a:p>
            <a:pPr>
              <a:lnSpc>
                <a:spcPct val="9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Shopping </a:t>
            </a:r>
          </a:p>
          <a:p>
            <a:pPr>
              <a:lnSpc>
                <a:spcPct val="9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Helping with administrative tasks</a:t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6607806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C8A3C342-1D03-412F-8DD3-BF519E8E0A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D73034B-90D3-2F4A-7A4E-87734EB647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930" y="629266"/>
            <a:ext cx="6188190" cy="1622321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EBEBEB"/>
                </a:solidFill>
                <a:latin typeface="Aptos" panose="020B0004020202020204" pitchFamily="34" charset="0"/>
              </a:rPr>
              <a:t>Chosen lifespan theory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4AC207-AB32-FA98-4FE0-60347458944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8930" y="2438400"/>
            <a:ext cx="6188189" cy="3785419"/>
          </a:xfrm>
        </p:spPr>
        <p:txBody>
          <a:bodyPr>
            <a:normAutofit fontScale="92500"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 sz="1600" dirty="0">
                <a:solidFill>
                  <a:srgbClr val="FFFFFF"/>
                </a:solidFill>
                <a:latin typeface="Aptos" panose="020B0004020202020204" pitchFamily="34" charset="0"/>
              </a:rPr>
              <a:t> </a:t>
            </a:r>
            <a:r>
              <a:rPr lang="en-GB" dirty="0">
                <a:solidFill>
                  <a:srgbClr val="FFFFFF"/>
                </a:solidFill>
                <a:latin typeface="Aptos" panose="020B0004020202020204" pitchFamily="34" charset="0"/>
              </a:rPr>
              <a:t>Erikson's psychophysical development theory 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dirty="0">
                <a:solidFill>
                  <a:srgbClr val="FFFFFF"/>
                </a:solidFill>
                <a:latin typeface="Aptos" panose="020B0004020202020204" pitchFamily="34" charset="0"/>
              </a:rPr>
              <a:t>Developed by Erik Erikson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dirty="0">
                <a:solidFill>
                  <a:srgbClr val="FFFFFF"/>
                </a:solidFill>
                <a:latin typeface="Aptos" panose="020B0004020202020204" pitchFamily="34" charset="0"/>
              </a:rPr>
              <a:t>Suggests development occurs through 8 psychosocial stages each stage includes a development conflict 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dirty="0">
                <a:solidFill>
                  <a:srgbClr val="FFFFFF"/>
                </a:solidFill>
                <a:latin typeface="Aptos" panose="020B0004020202020204" pitchFamily="34" charset="0"/>
              </a:rPr>
              <a:t>Successful resolution leads to healthy psychological</a:t>
            </a:r>
          </a:p>
          <a:p>
            <a:pPr marL="0" indent="0">
              <a:lnSpc>
                <a:spcPct val="90000"/>
              </a:lnSpc>
              <a:buNone/>
            </a:pPr>
            <a:endParaRPr lang="en-GB" dirty="0">
              <a:solidFill>
                <a:srgbClr val="FFFFFF"/>
              </a:solidFill>
              <a:latin typeface="Aptos" panose="020B0004020202020204" pitchFamily="34" charset="0"/>
            </a:endParaRPr>
          </a:p>
          <a:p>
            <a:pPr marL="0" indent="0">
              <a:lnSpc>
                <a:spcPct val="90000"/>
              </a:lnSpc>
              <a:buNone/>
            </a:pPr>
            <a:r>
              <a:rPr lang="en-GB" dirty="0">
                <a:solidFill>
                  <a:srgbClr val="FFFFFF"/>
                </a:solidFill>
                <a:latin typeface="Aptos" panose="020B0004020202020204" pitchFamily="34" charset="0"/>
              </a:rPr>
              <a:t>Development 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dirty="0">
                <a:solidFill>
                  <a:srgbClr val="FFFFFF"/>
                </a:solidFill>
                <a:latin typeface="Aptos" panose="020B0004020202020204" pitchFamily="34" charset="0"/>
              </a:rPr>
              <a:t>Relevant stages for jenny 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dirty="0">
                <a:solidFill>
                  <a:srgbClr val="FFFFFF"/>
                </a:solidFill>
                <a:latin typeface="Aptos" panose="020B0004020202020204" pitchFamily="34" charset="0"/>
              </a:rPr>
              <a:t>Industry vs inferiority ( 6-12  years)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dirty="0">
                <a:solidFill>
                  <a:srgbClr val="FFFFFF"/>
                </a:solidFill>
                <a:latin typeface="Aptos" panose="020B0004020202020204" pitchFamily="34" charset="0"/>
              </a:rPr>
              <a:t>Identity vs role confusion (12-18 years) </a:t>
            </a:r>
            <a:r>
              <a:rPr lang="en-GB" dirty="0"/>
              <a:t>(Erikson, 1968).</a:t>
            </a:r>
            <a:endParaRPr lang="en-GB" dirty="0">
              <a:solidFill>
                <a:srgbClr val="FFFFFF"/>
              </a:solidFill>
              <a:latin typeface="Aptos" panose="020B0004020202020204" pitchFamily="34" charset="0"/>
            </a:endParaRPr>
          </a:p>
        </p:txBody>
      </p:sp>
      <p:sp>
        <p:nvSpPr>
          <p:cNvPr id="11" name="Freeform 31">
            <a:extLst>
              <a:ext uri="{FF2B5EF4-FFF2-40B4-BE49-F238E27FC236}">
                <a16:creationId xmlns:a16="http://schemas.microsoft.com/office/drawing/2014/main" id="{81CC9B02-E087-4350-AEBD-2C3CF001AF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015974" y="-1"/>
            <a:ext cx="559472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tx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Colourful carved figures of humans">
            <a:extLst>
              <a:ext uri="{FF2B5EF4-FFF2-40B4-BE49-F238E27FC236}">
                <a16:creationId xmlns:a16="http://schemas.microsoft.com/office/drawing/2014/main" id="{46EE853F-01B4-75D5-12BC-0CC5F17F46CA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4334" r="24101" b="-1"/>
          <a:stretch>
            <a:fillRect/>
          </a:stretch>
        </p:blipFill>
        <p:spPr>
          <a:xfrm>
            <a:off x="7229175" y="1"/>
            <a:ext cx="4963245" cy="6858001"/>
          </a:xfrm>
          <a:custGeom>
            <a:avLst/>
            <a:gdLst/>
            <a:ahLst/>
            <a:cxnLst/>
            <a:rect l="l" t="t" r="r" b="b"/>
            <a:pathLst>
              <a:path w="4963245" h="6858001">
                <a:moveTo>
                  <a:pt x="1177" y="0"/>
                </a:moveTo>
                <a:lnTo>
                  <a:pt x="1344715" y="0"/>
                </a:lnTo>
                <a:lnTo>
                  <a:pt x="1344715" y="1"/>
                </a:lnTo>
                <a:lnTo>
                  <a:pt x="4963245" y="1"/>
                </a:lnTo>
                <a:lnTo>
                  <a:pt x="4963244" y="6858001"/>
                </a:lnTo>
                <a:lnTo>
                  <a:pt x="900697" y="6858001"/>
                </a:lnTo>
                <a:lnTo>
                  <a:pt x="900697" y="6858000"/>
                </a:lnTo>
                <a:lnTo>
                  <a:pt x="0" y="6858000"/>
                </a:lnTo>
                <a:lnTo>
                  <a:pt x="5883" y="6817538"/>
                </a:lnTo>
                <a:lnTo>
                  <a:pt x="23196" y="6698894"/>
                </a:lnTo>
                <a:lnTo>
                  <a:pt x="35299" y="6612483"/>
                </a:lnTo>
                <a:lnTo>
                  <a:pt x="48073" y="6509613"/>
                </a:lnTo>
                <a:lnTo>
                  <a:pt x="63369" y="6387541"/>
                </a:lnTo>
                <a:lnTo>
                  <a:pt x="79506" y="6252438"/>
                </a:lnTo>
                <a:lnTo>
                  <a:pt x="96483" y="6100191"/>
                </a:lnTo>
                <a:lnTo>
                  <a:pt x="114469" y="5934227"/>
                </a:lnTo>
                <a:lnTo>
                  <a:pt x="132454" y="5753862"/>
                </a:lnTo>
                <a:lnTo>
                  <a:pt x="150776" y="5561838"/>
                </a:lnTo>
                <a:lnTo>
                  <a:pt x="167753" y="5354726"/>
                </a:lnTo>
                <a:lnTo>
                  <a:pt x="184058" y="5138013"/>
                </a:lnTo>
                <a:lnTo>
                  <a:pt x="198849" y="4908956"/>
                </a:lnTo>
                <a:lnTo>
                  <a:pt x="212969" y="4670298"/>
                </a:lnTo>
                <a:lnTo>
                  <a:pt x="226248" y="4421352"/>
                </a:lnTo>
                <a:lnTo>
                  <a:pt x="230955" y="4293793"/>
                </a:lnTo>
                <a:lnTo>
                  <a:pt x="236165" y="4163492"/>
                </a:lnTo>
                <a:lnTo>
                  <a:pt x="241040" y="4031133"/>
                </a:lnTo>
                <a:lnTo>
                  <a:pt x="244234" y="3898087"/>
                </a:lnTo>
                <a:lnTo>
                  <a:pt x="247091" y="3762299"/>
                </a:lnTo>
                <a:lnTo>
                  <a:pt x="250117" y="3625139"/>
                </a:lnTo>
                <a:lnTo>
                  <a:pt x="252134" y="3485236"/>
                </a:lnTo>
                <a:lnTo>
                  <a:pt x="252134" y="3343961"/>
                </a:lnTo>
                <a:lnTo>
                  <a:pt x="253142" y="3201315"/>
                </a:lnTo>
                <a:lnTo>
                  <a:pt x="252134" y="3057297"/>
                </a:lnTo>
                <a:lnTo>
                  <a:pt x="250117" y="2911221"/>
                </a:lnTo>
                <a:lnTo>
                  <a:pt x="248268" y="2765146"/>
                </a:lnTo>
                <a:lnTo>
                  <a:pt x="244234" y="2617013"/>
                </a:lnTo>
                <a:lnTo>
                  <a:pt x="240032" y="2467509"/>
                </a:lnTo>
                <a:lnTo>
                  <a:pt x="235157" y="2318004"/>
                </a:lnTo>
                <a:lnTo>
                  <a:pt x="228266" y="2167128"/>
                </a:lnTo>
                <a:lnTo>
                  <a:pt x="220029" y="2014881"/>
                </a:lnTo>
                <a:lnTo>
                  <a:pt x="212129" y="1861947"/>
                </a:lnTo>
                <a:lnTo>
                  <a:pt x="202044" y="1709014"/>
                </a:lnTo>
                <a:lnTo>
                  <a:pt x="189941" y="1554023"/>
                </a:lnTo>
                <a:lnTo>
                  <a:pt x="177839" y="1401090"/>
                </a:lnTo>
                <a:lnTo>
                  <a:pt x="163887" y="1245413"/>
                </a:lnTo>
                <a:lnTo>
                  <a:pt x="148591" y="1089051"/>
                </a:lnTo>
                <a:lnTo>
                  <a:pt x="132455" y="934746"/>
                </a:lnTo>
                <a:lnTo>
                  <a:pt x="113629" y="778383"/>
                </a:lnTo>
                <a:lnTo>
                  <a:pt x="93458" y="622707"/>
                </a:lnTo>
                <a:lnTo>
                  <a:pt x="73455" y="466344"/>
                </a:lnTo>
                <a:lnTo>
                  <a:pt x="50091" y="310668"/>
                </a:lnTo>
                <a:lnTo>
                  <a:pt x="26222" y="155677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32262035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FC7D81-62D0-BC00-1F85-0BEC1EEF15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</p:spPr>
        <p:txBody>
          <a:bodyPr>
            <a:normAutofit/>
          </a:bodyPr>
          <a:lstStyle/>
          <a:p>
            <a:r>
              <a:rPr lang="en-GB" dirty="0"/>
              <a:t>Industry vs inferiority</a:t>
            </a:r>
          </a:p>
        </p:txBody>
      </p:sp>
      <p:graphicFrame>
        <p:nvGraphicFramePr>
          <p:cNvPr id="17" name="Content Placeholder 2">
            <a:extLst>
              <a:ext uri="{FF2B5EF4-FFF2-40B4-BE49-F238E27FC236}">
                <a16:creationId xmlns:a16="http://schemas.microsoft.com/office/drawing/2014/main" id="{3B281B64-5AD5-457A-7CD2-3568F8022BA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91929784"/>
              </p:ext>
            </p:extLst>
          </p:nvPr>
        </p:nvGraphicFramePr>
        <p:xfrm>
          <a:off x="646110" y="1487837"/>
          <a:ext cx="11132601" cy="470868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0C8A02F7-BEF1-9FEF-28D9-6EA4DC6608A0}"/>
              </a:ext>
            </a:extLst>
          </p:cNvPr>
          <p:cNvSpPr txBox="1"/>
          <p:nvPr/>
        </p:nvSpPr>
        <p:spPr>
          <a:xfrm>
            <a:off x="6581633" y="6011853"/>
            <a:ext cx="609372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1" dirty="0"/>
              <a:t>(Erikson, 1963)</a:t>
            </a:r>
            <a:r>
              <a:rPr lang="en-GB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18142418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0D9B8FD4-CDEB-4EB4-B4DE-C89E119389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Freeform 36">
            <a:extLst>
              <a:ext uri="{FF2B5EF4-FFF2-40B4-BE49-F238E27FC236}">
                <a16:creationId xmlns:a16="http://schemas.microsoft.com/office/drawing/2014/main" id="{5A2E3D1D-9E9F-4739-BA14-D4D7FA9FBD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644637" y="0"/>
            <a:ext cx="559472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tx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1FFB365B-E9DC-4859-B8AB-CB83EEBE4E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1"/>
            <a:ext cx="4990911" cy="6858001"/>
          </a:xfrm>
          <a:custGeom>
            <a:avLst/>
            <a:gdLst>
              <a:gd name="connsiteX0" fmla="*/ 3646196 w 4990911"/>
              <a:gd name="connsiteY0" fmla="*/ 0 h 6858001"/>
              <a:gd name="connsiteX1" fmla="*/ 4989734 w 4990911"/>
              <a:gd name="connsiteY1" fmla="*/ 0 h 6858001"/>
              <a:gd name="connsiteX2" fmla="*/ 4964689 w 4990911"/>
              <a:gd name="connsiteY2" fmla="*/ 155677 h 6858001"/>
              <a:gd name="connsiteX3" fmla="*/ 4940820 w 4990911"/>
              <a:gd name="connsiteY3" fmla="*/ 310668 h 6858001"/>
              <a:gd name="connsiteX4" fmla="*/ 4917456 w 4990911"/>
              <a:gd name="connsiteY4" fmla="*/ 466344 h 6858001"/>
              <a:gd name="connsiteX5" fmla="*/ 4897453 w 4990911"/>
              <a:gd name="connsiteY5" fmla="*/ 622707 h 6858001"/>
              <a:gd name="connsiteX6" fmla="*/ 4877282 w 4990911"/>
              <a:gd name="connsiteY6" fmla="*/ 778383 h 6858001"/>
              <a:gd name="connsiteX7" fmla="*/ 4858456 w 4990911"/>
              <a:gd name="connsiteY7" fmla="*/ 934746 h 6858001"/>
              <a:gd name="connsiteX8" fmla="*/ 4842320 w 4990911"/>
              <a:gd name="connsiteY8" fmla="*/ 1089051 h 6858001"/>
              <a:gd name="connsiteX9" fmla="*/ 4827024 w 4990911"/>
              <a:gd name="connsiteY9" fmla="*/ 1245413 h 6858001"/>
              <a:gd name="connsiteX10" fmla="*/ 4813072 w 4990911"/>
              <a:gd name="connsiteY10" fmla="*/ 1401090 h 6858001"/>
              <a:gd name="connsiteX11" fmla="*/ 4800970 w 4990911"/>
              <a:gd name="connsiteY11" fmla="*/ 1554023 h 6858001"/>
              <a:gd name="connsiteX12" fmla="*/ 4788867 w 4990911"/>
              <a:gd name="connsiteY12" fmla="*/ 1709014 h 6858001"/>
              <a:gd name="connsiteX13" fmla="*/ 4778782 w 4990911"/>
              <a:gd name="connsiteY13" fmla="*/ 1861947 h 6858001"/>
              <a:gd name="connsiteX14" fmla="*/ 4770882 w 4990911"/>
              <a:gd name="connsiteY14" fmla="*/ 2014881 h 6858001"/>
              <a:gd name="connsiteX15" fmla="*/ 4762645 w 4990911"/>
              <a:gd name="connsiteY15" fmla="*/ 2167128 h 6858001"/>
              <a:gd name="connsiteX16" fmla="*/ 4755754 w 4990911"/>
              <a:gd name="connsiteY16" fmla="*/ 2318004 h 6858001"/>
              <a:gd name="connsiteX17" fmla="*/ 4750879 w 4990911"/>
              <a:gd name="connsiteY17" fmla="*/ 2467509 h 6858001"/>
              <a:gd name="connsiteX18" fmla="*/ 4746677 w 4990911"/>
              <a:gd name="connsiteY18" fmla="*/ 2617013 h 6858001"/>
              <a:gd name="connsiteX19" fmla="*/ 4742643 w 4990911"/>
              <a:gd name="connsiteY19" fmla="*/ 2765146 h 6858001"/>
              <a:gd name="connsiteX20" fmla="*/ 4740794 w 4990911"/>
              <a:gd name="connsiteY20" fmla="*/ 2911221 h 6858001"/>
              <a:gd name="connsiteX21" fmla="*/ 4738777 w 4990911"/>
              <a:gd name="connsiteY21" fmla="*/ 3057297 h 6858001"/>
              <a:gd name="connsiteX22" fmla="*/ 4737768 w 4990911"/>
              <a:gd name="connsiteY22" fmla="*/ 3201315 h 6858001"/>
              <a:gd name="connsiteX23" fmla="*/ 4738777 w 4990911"/>
              <a:gd name="connsiteY23" fmla="*/ 3343961 h 6858001"/>
              <a:gd name="connsiteX24" fmla="*/ 4738777 w 4990911"/>
              <a:gd name="connsiteY24" fmla="*/ 3485236 h 6858001"/>
              <a:gd name="connsiteX25" fmla="*/ 4740794 w 4990911"/>
              <a:gd name="connsiteY25" fmla="*/ 3625139 h 6858001"/>
              <a:gd name="connsiteX26" fmla="*/ 4743819 w 4990911"/>
              <a:gd name="connsiteY26" fmla="*/ 3762299 h 6858001"/>
              <a:gd name="connsiteX27" fmla="*/ 4746677 w 4990911"/>
              <a:gd name="connsiteY27" fmla="*/ 3898087 h 6858001"/>
              <a:gd name="connsiteX28" fmla="*/ 4749871 w 4990911"/>
              <a:gd name="connsiteY28" fmla="*/ 4031133 h 6858001"/>
              <a:gd name="connsiteX29" fmla="*/ 4754745 w 4990911"/>
              <a:gd name="connsiteY29" fmla="*/ 4163492 h 6858001"/>
              <a:gd name="connsiteX30" fmla="*/ 4759956 w 4990911"/>
              <a:gd name="connsiteY30" fmla="*/ 4293793 h 6858001"/>
              <a:gd name="connsiteX31" fmla="*/ 4764662 w 4990911"/>
              <a:gd name="connsiteY31" fmla="*/ 4421352 h 6858001"/>
              <a:gd name="connsiteX32" fmla="*/ 4777942 w 4990911"/>
              <a:gd name="connsiteY32" fmla="*/ 4670298 h 6858001"/>
              <a:gd name="connsiteX33" fmla="*/ 4792061 w 4990911"/>
              <a:gd name="connsiteY33" fmla="*/ 4908956 h 6858001"/>
              <a:gd name="connsiteX34" fmla="*/ 4806853 w 4990911"/>
              <a:gd name="connsiteY34" fmla="*/ 5138013 h 6858001"/>
              <a:gd name="connsiteX35" fmla="*/ 4823158 w 4990911"/>
              <a:gd name="connsiteY35" fmla="*/ 5354726 h 6858001"/>
              <a:gd name="connsiteX36" fmla="*/ 4840135 w 4990911"/>
              <a:gd name="connsiteY36" fmla="*/ 5561838 h 6858001"/>
              <a:gd name="connsiteX37" fmla="*/ 4858456 w 4990911"/>
              <a:gd name="connsiteY37" fmla="*/ 5753862 h 6858001"/>
              <a:gd name="connsiteX38" fmla="*/ 4876442 w 4990911"/>
              <a:gd name="connsiteY38" fmla="*/ 5934227 h 6858001"/>
              <a:gd name="connsiteX39" fmla="*/ 4894427 w 4990911"/>
              <a:gd name="connsiteY39" fmla="*/ 6100191 h 6858001"/>
              <a:gd name="connsiteX40" fmla="*/ 4911404 w 4990911"/>
              <a:gd name="connsiteY40" fmla="*/ 6252438 h 6858001"/>
              <a:gd name="connsiteX41" fmla="*/ 4927541 w 4990911"/>
              <a:gd name="connsiteY41" fmla="*/ 6387541 h 6858001"/>
              <a:gd name="connsiteX42" fmla="*/ 4942837 w 4990911"/>
              <a:gd name="connsiteY42" fmla="*/ 6509613 h 6858001"/>
              <a:gd name="connsiteX43" fmla="*/ 4955612 w 4990911"/>
              <a:gd name="connsiteY43" fmla="*/ 6612483 h 6858001"/>
              <a:gd name="connsiteX44" fmla="*/ 4967714 w 4990911"/>
              <a:gd name="connsiteY44" fmla="*/ 6698894 h 6858001"/>
              <a:gd name="connsiteX45" fmla="*/ 4985028 w 4990911"/>
              <a:gd name="connsiteY45" fmla="*/ 6817538 h 6858001"/>
              <a:gd name="connsiteX46" fmla="*/ 4990911 w 4990911"/>
              <a:gd name="connsiteY46" fmla="*/ 6858000 h 6858001"/>
              <a:gd name="connsiteX47" fmla="*/ 4085557 w 4990911"/>
              <a:gd name="connsiteY47" fmla="*/ 6858000 h 6858001"/>
              <a:gd name="connsiteX48" fmla="*/ 4085557 w 4990911"/>
              <a:gd name="connsiteY48" fmla="*/ 6858001 h 6858001"/>
              <a:gd name="connsiteX49" fmla="*/ 0 w 4990911"/>
              <a:gd name="connsiteY49" fmla="*/ 6858001 h 6858001"/>
              <a:gd name="connsiteX50" fmla="*/ 0 w 4990911"/>
              <a:gd name="connsiteY50" fmla="*/ 1 h 6858001"/>
              <a:gd name="connsiteX51" fmla="*/ 3646196 w 4990911"/>
              <a:gd name="connsiteY51" fmla="*/ 1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4990911" h="6858001">
                <a:moveTo>
                  <a:pt x="3646196" y="0"/>
                </a:moveTo>
                <a:lnTo>
                  <a:pt x="4989734" y="0"/>
                </a:lnTo>
                <a:lnTo>
                  <a:pt x="4964689" y="155677"/>
                </a:lnTo>
                <a:lnTo>
                  <a:pt x="4940820" y="310668"/>
                </a:lnTo>
                <a:lnTo>
                  <a:pt x="4917456" y="466344"/>
                </a:lnTo>
                <a:lnTo>
                  <a:pt x="4897453" y="622707"/>
                </a:lnTo>
                <a:lnTo>
                  <a:pt x="4877282" y="778383"/>
                </a:lnTo>
                <a:lnTo>
                  <a:pt x="4858456" y="934746"/>
                </a:lnTo>
                <a:lnTo>
                  <a:pt x="4842320" y="1089051"/>
                </a:lnTo>
                <a:lnTo>
                  <a:pt x="4827024" y="1245413"/>
                </a:lnTo>
                <a:lnTo>
                  <a:pt x="4813072" y="1401090"/>
                </a:lnTo>
                <a:lnTo>
                  <a:pt x="4800970" y="1554023"/>
                </a:lnTo>
                <a:lnTo>
                  <a:pt x="4788867" y="1709014"/>
                </a:lnTo>
                <a:lnTo>
                  <a:pt x="4778782" y="1861947"/>
                </a:lnTo>
                <a:lnTo>
                  <a:pt x="4770882" y="2014881"/>
                </a:lnTo>
                <a:lnTo>
                  <a:pt x="4762645" y="2167128"/>
                </a:lnTo>
                <a:lnTo>
                  <a:pt x="4755754" y="2318004"/>
                </a:lnTo>
                <a:lnTo>
                  <a:pt x="4750879" y="2467509"/>
                </a:lnTo>
                <a:lnTo>
                  <a:pt x="4746677" y="2617013"/>
                </a:lnTo>
                <a:lnTo>
                  <a:pt x="4742643" y="2765146"/>
                </a:lnTo>
                <a:lnTo>
                  <a:pt x="4740794" y="2911221"/>
                </a:lnTo>
                <a:lnTo>
                  <a:pt x="4738777" y="3057297"/>
                </a:lnTo>
                <a:lnTo>
                  <a:pt x="4737768" y="3201315"/>
                </a:lnTo>
                <a:lnTo>
                  <a:pt x="4738777" y="3343961"/>
                </a:lnTo>
                <a:lnTo>
                  <a:pt x="4738777" y="3485236"/>
                </a:lnTo>
                <a:lnTo>
                  <a:pt x="4740794" y="3625139"/>
                </a:lnTo>
                <a:lnTo>
                  <a:pt x="4743819" y="3762299"/>
                </a:lnTo>
                <a:lnTo>
                  <a:pt x="4746677" y="3898087"/>
                </a:lnTo>
                <a:lnTo>
                  <a:pt x="4749871" y="4031133"/>
                </a:lnTo>
                <a:lnTo>
                  <a:pt x="4754745" y="4163492"/>
                </a:lnTo>
                <a:lnTo>
                  <a:pt x="4759956" y="4293793"/>
                </a:lnTo>
                <a:lnTo>
                  <a:pt x="4764662" y="4421352"/>
                </a:lnTo>
                <a:lnTo>
                  <a:pt x="4777942" y="4670298"/>
                </a:lnTo>
                <a:lnTo>
                  <a:pt x="4792061" y="4908956"/>
                </a:lnTo>
                <a:lnTo>
                  <a:pt x="4806853" y="5138013"/>
                </a:lnTo>
                <a:lnTo>
                  <a:pt x="4823158" y="5354726"/>
                </a:lnTo>
                <a:lnTo>
                  <a:pt x="4840135" y="5561838"/>
                </a:lnTo>
                <a:lnTo>
                  <a:pt x="4858456" y="5753862"/>
                </a:lnTo>
                <a:lnTo>
                  <a:pt x="4876442" y="5934227"/>
                </a:lnTo>
                <a:lnTo>
                  <a:pt x="4894427" y="6100191"/>
                </a:lnTo>
                <a:lnTo>
                  <a:pt x="4911404" y="6252438"/>
                </a:lnTo>
                <a:lnTo>
                  <a:pt x="4927541" y="6387541"/>
                </a:lnTo>
                <a:lnTo>
                  <a:pt x="4942837" y="6509613"/>
                </a:lnTo>
                <a:lnTo>
                  <a:pt x="4955612" y="6612483"/>
                </a:lnTo>
                <a:lnTo>
                  <a:pt x="4967714" y="6698894"/>
                </a:lnTo>
                <a:lnTo>
                  <a:pt x="4985028" y="6817538"/>
                </a:lnTo>
                <a:lnTo>
                  <a:pt x="4990911" y="6858000"/>
                </a:lnTo>
                <a:lnTo>
                  <a:pt x="4085557" y="6858000"/>
                </a:lnTo>
                <a:lnTo>
                  <a:pt x="4085557" y="6858001"/>
                </a:lnTo>
                <a:lnTo>
                  <a:pt x="0" y="6858001"/>
                </a:lnTo>
                <a:lnTo>
                  <a:pt x="0" y="1"/>
                </a:lnTo>
                <a:lnTo>
                  <a:pt x="3646196" y="1"/>
                </a:lnTo>
                <a:close/>
              </a:path>
            </a:pathLst>
          </a:cu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8ADAB9C8-EB37-4914-A699-C716FC8FE4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7600207-AE89-B642-C948-58354E04A0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3143" y="1645920"/>
            <a:ext cx="3522879" cy="4470821"/>
          </a:xfrm>
        </p:spPr>
        <p:txBody>
          <a:bodyPr>
            <a:normAutofit/>
          </a:bodyPr>
          <a:lstStyle/>
          <a:p>
            <a:pPr algn="r"/>
            <a:r>
              <a:rPr lang="en-GB">
                <a:solidFill>
                  <a:schemeClr val="bg2"/>
                </a:solidFill>
              </a:rPr>
              <a:t>Identity vs role confusion</a:t>
            </a:r>
          </a:p>
        </p:txBody>
      </p:sp>
      <p:sp>
        <p:nvSpPr>
          <p:cNvPr id="33" name="Content Placeholder 2">
            <a:extLst>
              <a:ext uri="{FF2B5EF4-FFF2-40B4-BE49-F238E27FC236}">
                <a16:creationId xmlns:a16="http://schemas.microsoft.com/office/drawing/2014/main" id="{9AC0EA57-CE41-38F8-16DC-1A7CA15F3EC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04109" y="1645920"/>
            <a:ext cx="6269434" cy="4470821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age range 12-18 years</a:t>
            </a:r>
          </a:p>
          <a:p>
            <a:pPr>
              <a:lnSpc>
                <a:spcPct val="9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Adolescents begin to develop</a:t>
            </a:r>
          </a:p>
          <a:p>
            <a:pPr>
              <a:lnSpc>
                <a:spcPct val="9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Independence</a:t>
            </a:r>
          </a:p>
          <a:p>
            <a:pPr>
              <a:lnSpc>
                <a:spcPct val="9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Future goals</a:t>
            </a:r>
          </a:p>
          <a:p>
            <a:pPr>
              <a:lnSpc>
                <a:spcPct val="90000"/>
              </a:lnSpc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90000"/>
              </a:lnSpc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Possible impact of jenny</a:t>
            </a:r>
          </a:p>
          <a:p>
            <a:pPr>
              <a:lnSpc>
                <a:spcPct val="9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Identity mainly focused on being a carer</a:t>
            </a:r>
          </a:p>
          <a:p>
            <a:pPr>
              <a:lnSpc>
                <a:spcPct val="9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Limited time for friends and social activities</a:t>
            </a:r>
          </a:p>
          <a:p>
            <a:pPr>
              <a:lnSpc>
                <a:spcPct val="9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Possible stress or emotional pressure</a:t>
            </a:r>
          </a:p>
          <a:p>
            <a:pPr>
              <a:lnSpc>
                <a:spcPct val="9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Difficulty exploring future goals</a:t>
            </a:r>
          </a:p>
          <a:p>
            <a:pPr>
              <a:lnSpc>
                <a:spcPct val="9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This can lead to role confusion</a:t>
            </a:r>
          </a:p>
          <a:p>
            <a:pPr>
              <a:lnSpc>
                <a:spcPct val="90000"/>
              </a:lnSpc>
            </a:pPr>
            <a:endParaRPr lang="en-GB" dirty="0"/>
          </a:p>
          <a:p>
            <a:pPr>
              <a:lnSpc>
                <a:spcPct val="90000"/>
              </a:lnSpc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3159503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92FDA2-8A4B-81D3-240B-5C5905E3E8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</p:spPr>
        <p:txBody>
          <a:bodyPr>
            <a:normAutofit/>
          </a:bodyPr>
          <a:lstStyle/>
          <a:p>
            <a:r>
              <a:rPr lang="en-GB" dirty="0"/>
              <a:t>Community support plan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17F4DBA-9FB4-A880-0B8B-3407F355F71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90850930"/>
              </p:ext>
            </p:extLst>
          </p:nvPr>
        </p:nvGraphicFramePr>
        <p:xfrm>
          <a:off x="646111" y="2237362"/>
          <a:ext cx="9404352" cy="404670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55909890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8A42B9-A397-A0D6-DAC9-58110412D3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</p:spPr>
        <p:txBody>
          <a:bodyPr>
            <a:normAutofit/>
          </a:bodyPr>
          <a:lstStyle/>
          <a:p>
            <a:r>
              <a:rPr lang="en-GB" dirty="0"/>
              <a:t>Support for jenny's mother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A06BD41-206B-46D3-EDE4-735099FD333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44871294"/>
              </p:ext>
            </p:extLst>
          </p:nvPr>
        </p:nvGraphicFramePr>
        <p:xfrm>
          <a:off x="646111" y="2140085"/>
          <a:ext cx="9404352" cy="405643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mc:AlternateContent xmlns:mc="http://schemas.openxmlformats.org/markup-compatibility/2006">
        <mc:Choice xmlns:pslz="http://schemas.microsoft.com/office/powerpoint/2016/slidezoom" Requires="pslz">
          <p:graphicFrame>
            <p:nvGraphicFramePr>
              <p:cNvPr id="4" name="Slide Zoom 3">
                <a:extLst>
                  <a:ext uri="{FF2B5EF4-FFF2-40B4-BE49-F238E27FC236}">
                    <a16:creationId xmlns:a16="http://schemas.microsoft.com/office/drawing/2014/main" id="{BF13EDD4-48F0-36E6-198F-4F7A4073BD4F}"/>
                  </a:ext>
                </a:extLst>
              </p:cNvPr>
              <p:cNvGraphicFramePr>
                <a:graphicFrameLocks noChangeAspect="1"/>
              </p:cNvGraphicFramePr>
              <p:nvPr>
                <p:extLst>
                  <p:ext uri="{D42A27DB-BD31-4B8C-83A1-F6EECF244321}">
                    <p14:modId xmlns:p14="http://schemas.microsoft.com/office/powerpoint/2010/main" val="1264584595"/>
                  </p:ext>
                </p:extLst>
              </p:nvPr>
            </p:nvGraphicFramePr>
            <p:xfrm>
              <a:off x="-2575270" y="4923649"/>
              <a:ext cx="3048000" cy="1714500"/>
            </p:xfrm>
            <a:graphic>
              <a:graphicData uri="http://schemas.microsoft.com/office/powerpoint/2016/slidezoom">
                <pslz:sldZm>
                  <pslz:sldZmObj sldId="263" cId="1883845757">
                    <pslz:zmPr id="{71EEB767-2069-4C61-8A3D-59F5659F0315}" returnToParent="0" transitionDur="1000">
                      <p166:blipFill xmlns:p166="http://schemas.microsoft.com/office/powerpoint/2016/6/main">
                        <a:blip r:embed="rId8"/>
                        <a:stretch>
                          <a:fillRect/>
                        </a:stretch>
                      </p166:blipFill>
                      <p166:spPr xmlns:p166="http://schemas.microsoft.com/office/powerpoint/2016/6/main">
                        <a:xfrm>
                          <a:off x="0" y="0"/>
                          <a:ext cx="3048000" cy="1714500"/>
                        </a:xfrm>
                        <a:prstGeom prst="rect">
                          <a:avLst/>
                        </a:prstGeom>
                        <a:ln w="3175">
                          <a:solidFill>
                            <a:prstClr val="ltGray"/>
                          </a:solidFill>
                        </a:ln>
                      </p166:spPr>
                    </pslz:zmPr>
                  </pslz:sldZmObj>
                </pslz:sldZm>
              </a:graphicData>
            </a:graphic>
          </p:graphicFrame>
        </mc:Choice>
        <mc:Fallback>
          <p:pic>
            <p:nvPicPr>
              <p:cNvPr id="4" name="Slide Zoom 3">
                <a:extLst>
                  <a:ext uri="{FF2B5EF4-FFF2-40B4-BE49-F238E27FC236}">
                    <a16:creationId xmlns:a16="http://schemas.microsoft.com/office/drawing/2014/main" id="{BF13EDD4-48F0-36E6-198F-4F7A4073BD4F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8"/>
              <a:stretch>
                <a:fillRect/>
              </a:stretch>
            </p:blipFill>
            <p:spPr>
              <a:xfrm>
                <a:off x="-2575270" y="4923649"/>
                <a:ext cx="3048000" cy="1714500"/>
              </a:xfrm>
              <a:prstGeom prst="rect">
                <a:avLst/>
              </a:prstGeom>
              <a:ln w="3175">
                <a:solidFill>
                  <a:prstClr val="ltGray"/>
                </a:solidFill>
              </a:ln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188384575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>
            <a:extLst>
              <a:ext uri="{FF2B5EF4-FFF2-40B4-BE49-F238E27FC236}">
                <a16:creationId xmlns:a16="http://schemas.microsoft.com/office/drawing/2014/main" id="{F747F1B4-B831-4277-8AB0-32767F7EB7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Freeform 7">
            <a:extLst>
              <a:ext uri="{FF2B5EF4-FFF2-40B4-BE49-F238E27FC236}">
                <a16:creationId xmlns:a16="http://schemas.microsoft.com/office/drawing/2014/main" id="{D80CFA21-AB7C-4BEB-9BFF-05764FBBF3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19939" y="1460230"/>
            <a:ext cx="3472060" cy="825932"/>
          </a:xfrm>
          <a:custGeom>
            <a:avLst/>
            <a:gdLst>
              <a:gd name="connsiteX0" fmla="*/ 3470310 w 3472060"/>
              <a:gd name="connsiteY0" fmla="*/ 0 h 825932"/>
              <a:gd name="connsiteX1" fmla="*/ 3472060 w 3472060"/>
              <a:gd name="connsiteY1" fmla="*/ 12850 h 825932"/>
              <a:gd name="connsiteX2" fmla="*/ 3472060 w 3472060"/>
              <a:gd name="connsiteY2" fmla="*/ 480529 h 825932"/>
              <a:gd name="connsiteX3" fmla="*/ 3363699 w 3472060"/>
              <a:gd name="connsiteY3" fmla="*/ 498471 h 825932"/>
              <a:gd name="connsiteX4" fmla="*/ 42060 w 3472060"/>
              <a:gd name="connsiteY4" fmla="*/ 824486 h 825932"/>
              <a:gd name="connsiteX5" fmla="*/ 0 w 3472060"/>
              <a:gd name="connsiteY5" fmla="*/ 758452 h 825932"/>
              <a:gd name="connsiteX6" fmla="*/ 188014 w 3472060"/>
              <a:gd name="connsiteY6" fmla="*/ 735602 h 825932"/>
              <a:gd name="connsiteX7" fmla="*/ 284087 w 3472060"/>
              <a:gd name="connsiteY7" fmla="*/ 722590 h 825932"/>
              <a:gd name="connsiteX8" fmla="*/ 382288 w 3472060"/>
              <a:gd name="connsiteY8" fmla="*/ 709392 h 825932"/>
              <a:gd name="connsiteX9" fmla="*/ 481858 w 3472060"/>
              <a:gd name="connsiteY9" fmla="*/ 695774 h 825932"/>
              <a:gd name="connsiteX10" fmla="*/ 581897 w 3472060"/>
              <a:gd name="connsiteY10" fmla="*/ 680711 h 825932"/>
              <a:gd name="connsiteX11" fmla="*/ 683670 w 3472060"/>
              <a:gd name="connsiteY11" fmla="*/ 665256 h 825932"/>
              <a:gd name="connsiteX12" fmla="*/ 787206 w 3472060"/>
              <a:gd name="connsiteY12" fmla="*/ 649587 h 825932"/>
              <a:gd name="connsiteX13" fmla="*/ 892019 w 3472060"/>
              <a:gd name="connsiteY13" fmla="*/ 632968 h 825932"/>
              <a:gd name="connsiteX14" fmla="*/ 997620 w 3472060"/>
              <a:gd name="connsiteY14" fmla="*/ 614667 h 825932"/>
              <a:gd name="connsiteX15" fmla="*/ 1104727 w 3472060"/>
              <a:gd name="connsiteY15" fmla="*/ 596741 h 825932"/>
              <a:gd name="connsiteX16" fmla="*/ 1212669 w 3472060"/>
              <a:gd name="connsiteY16" fmla="*/ 577397 h 825932"/>
              <a:gd name="connsiteX17" fmla="*/ 1321506 w 3472060"/>
              <a:gd name="connsiteY17" fmla="*/ 556988 h 825932"/>
              <a:gd name="connsiteX18" fmla="*/ 1430709 w 3472060"/>
              <a:gd name="connsiteY18" fmla="*/ 536607 h 825932"/>
              <a:gd name="connsiteX19" fmla="*/ 1541050 w 3472060"/>
              <a:gd name="connsiteY19" fmla="*/ 514481 h 825932"/>
              <a:gd name="connsiteX20" fmla="*/ 1652805 w 3472060"/>
              <a:gd name="connsiteY20" fmla="*/ 492202 h 825932"/>
              <a:gd name="connsiteX21" fmla="*/ 1763708 w 3472060"/>
              <a:gd name="connsiteY21" fmla="*/ 469161 h 825932"/>
              <a:gd name="connsiteX22" fmla="*/ 1875795 w 3472060"/>
              <a:gd name="connsiteY22" fmla="*/ 444641 h 825932"/>
              <a:gd name="connsiteX23" fmla="*/ 1989128 w 3472060"/>
              <a:gd name="connsiteY23" fmla="*/ 418995 h 825932"/>
              <a:gd name="connsiteX24" fmla="*/ 2102476 w 3472060"/>
              <a:gd name="connsiteY24" fmla="*/ 393438 h 825932"/>
              <a:gd name="connsiteX25" fmla="*/ 2215549 w 3472060"/>
              <a:gd name="connsiteY25" fmla="*/ 366291 h 825932"/>
              <a:gd name="connsiteX26" fmla="*/ 2330490 w 3472060"/>
              <a:gd name="connsiteY26" fmla="*/ 337455 h 825932"/>
              <a:gd name="connsiteX27" fmla="*/ 2443333 w 3472060"/>
              <a:gd name="connsiteY27" fmla="*/ 308983 h 825932"/>
              <a:gd name="connsiteX28" fmla="*/ 2558014 w 3472060"/>
              <a:gd name="connsiteY28" fmla="*/ 278646 h 825932"/>
              <a:gd name="connsiteX29" fmla="*/ 2673621 w 3472060"/>
              <a:gd name="connsiteY29" fmla="*/ 247421 h 825932"/>
              <a:gd name="connsiteX30" fmla="*/ 2787008 w 3472060"/>
              <a:gd name="connsiteY30" fmla="*/ 215853 h 825932"/>
              <a:gd name="connsiteX31" fmla="*/ 2901442 w 3472060"/>
              <a:gd name="connsiteY31" fmla="*/ 182011 h 825932"/>
              <a:gd name="connsiteX32" fmla="*/ 3015722 w 3472060"/>
              <a:gd name="connsiteY32" fmla="*/ 147286 h 825932"/>
              <a:gd name="connsiteX33" fmla="*/ 3130018 w 3472060"/>
              <a:gd name="connsiteY33" fmla="*/ 112649 h 825932"/>
              <a:gd name="connsiteX34" fmla="*/ 3243551 w 3472060"/>
              <a:gd name="connsiteY34" fmla="*/ 75688 h 825932"/>
              <a:gd name="connsiteX35" fmla="*/ 3356992 w 3472060"/>
              <a:gd name="connsiteY35" fmla="*/ 38197 h 825932"/>
              <a:gd name="connsiteX36" fmla="*/ 3470310 w 3472060"/>
              <a:gd name="connsiteY36" fmla="*/ 0 h 8259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3472060" h="825932">
                <a:moveTo>
                  <a:pt x="3470310" y="0"/>
                </a:moveTo>
                <a:lnTo>
                  <a:pt x="3472060" y="12850"/>
                </a:lnTo>
                <a:lnTo>
                  <a:pt x="3472060" y="480529"/>
                </a:lnTo>
                <a:lnTo>
                  <a:pt x="3363699" y="498471"/>
                </a:lnTo>
                <a:cubicBezTo>
                  <a:pt x="2435623" y="645518"/>
                  <a:pt x="603076" y="844866"/>
                  <a:pt x="42060" y="824486"/>
                </a:cubicBezTo>
                <a:cubicBezTo>
                  <a:pt x="28151" y="802425"/>
                  <a:pt x="13909" y="780513"/>
                  <a:pt x="0" y="758452"/>
                </a:cubicBezTo>
                <a:lnTo>
                  <a:pt x="188014" y="735602"/>
                </a:lnTo>
                <a:lnTo>
                  <a:pt x="284087" y="722590"/>
                </a:lnTo>
                <a:lnTo>
                  <a:pt x="382288" y="709392"/>
                </a:lnTo>
                <a:lnTo>
                  <a:pt x="481858" y="695774"/>
                </a:lnTo>
                <a:lnTo>
                  <a:pt x="581897" y="680711"/>
                </a:lnTo>
                <a:lnTo>
                  <a:pt x="683670" y="665256"/>
                </a:lnTo>
                <a:lnTo>
                  <a:pt x="787206" y="649587"/>
                </a:lnTo>
                <a:lnTo>
                  <a:pt x="892019" y="632968"/>
                </a:lnTo>
                <a:lnTo>
                  <a:pt x="997620" y="614667"/>
                </a:lnTo>
                <a:lnTo>
                  <a:pt x="1104727" y="596741"/>
                </a:lnTo>
                <a:lnTo>
                  <a:pt x="1212669" y="577397"/>
                </a:lnTo>
                <a:lnTo>
                  <a:pt x="1321506" y="556988"/>
                </a:lnTo>
                <a:lnTo>
                  <a:pt x="1430709" y="536607"/>
                </a:lnTo>
                <a:lnTo>
                  <a:pt x="1541050" y="514481"/>
                </a:lnTo>
                <a:lnTo>
                  <a:pt x="1652805" y="492202"/>
                </a:lnTo>
                <a:lnTo>
                  <a:pt x="1763708" y="469161"/>
                </a:lnTo>
                <a:lnTo>
                  <a:pt x="1875795" y="444641"/>
                </a:lnTo>
                <a:lnTo>
                  <a:pt x="1989128" y="418995"/>
                </a:lnTo>
                <a:lnTo>
                  <a:pt x="2102476" y="393438"/>
                </a:lnTo>
                <a:lnTo>
                  <a:pt x="2215549" y="366291"/>
                </a:lnTo>
                <a:lnTo>
                  <a:pt x="2330490" y="337455"/>
                </a:lnTo>
                <a:lnTo>
                  <a:pt x="2443333" y="308983"/>
                </a:lnTo>
                <a:lnTo>
                  <a:pt x="2558014" y="278646"/>
                </a:lnTo>
                <a:lnTo>
                  <a:pt x="2673621" y="247421"/>
                </a:lnTo>
                <a:lnTo>
                  <a:pt x="2787008" y="215853"/>
                </a:lnTo>
                <a:lnTo>
                  <a:pt x="2901442" y="182011"/>
                </a:lnTo>
                <a:lnTo>
                  <a:pt x="3015722" y="147286"/>
                </a:lnTo>
                <a:lnTo>
                  <a:pt x="3130018" y="112649"/>
                </a:lnTo>
                <a:lnTo>
                  <a:pt x="3243551" y="75688"/>
                </a:lnTo>
                <a:lnTo>
                  <a:pt x="3356992" y="38197"/>
                </a:lnTo>
                <a:lnTo>
                  <a:pt x="3470310" y="0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5745E0F-B9CC-058B-D086-B10B8E011A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930" y="629267"/>
            <a:ext cx="9252154" cy="1016654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EBEBEB"/>
                </a:solidFill>
              </a:rPr>
              <a:t>Emotional and school support</a:t>
            </a: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12F7E335-851A-4CAE-B09F-E657819D46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0" name="Freeform: Shape 14">
            <a:extLst>
              <a:ext uri="{FF2B5EF4-FFF2-40B4-BE49-F238E27FC236}">
                <a16:creationId xmlns:a16="http://schemas.microsoft.com/office/drawing/2014/main" id="{10B541F0-7F6E-402E-84D8-CF96EACA5F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-1" y="1762067"/>
            <a:ext cx="12192418" cy="5095933"/>
          </a:xfrm>
          <a:custGeom>
            <a:avLst/>
            <a:gdLst>
              <a:gd name="connsiteX0" fmla="*/ 1 w 12192418"/>
              <a:gd name="connsiteY0" fmla="*/ 0 h 5095933"/>
              <a:gd name="connsiteX1" fmla="*/ 71932 w 12192418"/>
              <a:gd name="connsiteY1" fmla="*/ 12261 h 5095933"/>
              <a:gd name="connsiteX2" fmla="*/ 282849 w 12192418"/>
              <a:gd name="connsiteY2" fmla="*/ 48343 h 5095933"/>
              <a:gd name="connsiteX3" fmla="*/ 436464 w 12192418"/>
              <a:gd name="connsiteY3" fmla="*/ 73565 h 5095933"/>
              <a:gd name="connsiteX4" fmla="*/ 619339 w 12192418"/>
              <a:gd name="connsiteY4" fmla="*/ 100188 h 5095933"/>
              <a:gd name="connsiteX5" fmla="*/ 836351 w 12192418"/>
              <a:gd name="connsiteY5" fmla="*/ 132066 h 5095933"/>
              <a:gd name="connsiteX6" fmla="*/ 1076528 w 12192418"/>
              <a:gd name="connsiteY6" fmla="*/ 165696 h 5095933"/>
              <a:gd name="connsiteX7" fmla="*/ 1347184 w 12192418"/>
              <a:gd name="connsiteY7" fmla="*/ 201077 h 5095933"/>
              <a:gd name="connsiteX8" fmla="*/ 1642223 w 12192418"/>
              <a:gd name="connsiteY8" fmla="*/ 238560 h 5095933"/>
              <a:gd name="connsiteX9" fmla="*/ 1962864 w 12192418"/>
              <a:gd name="connsiteY9" fmla="*/ 276043 h 5095933"/>
              <a:gd name="connsiteX10" fmla="*/ 2304232 w 12192418"/>
              <a:gd name="connsiteY10" fmla="*/ 314227 h 5095933"/>
              <a:gd name="connsiteX11" fmla="*/ 2672421 w 12192418"/>
              <a:gd name="connsiteY11" fmla="*/ 349608 h 5095933"/>
              <a:gd name="connsiteX12" fmla="*/ 3057678 w 12192418"/>
              <a:gd name="connsiteY12" fmla="*/ 383588 h 5095933"/>
              <a:gd name="connsiteX13" fmla="*/ 3464881 w 12192418"/>
              <a:gd name="connsiteY13" fmla="*/ 414415 h 5095933"/>
              <a:gd name="connsiteX14" fmla="*/ 3889152 w 12192418"/>
              <a:gd name="connsiteY14" fmla="*/ 443841 h 5095933"/>
              <a:gd name="connsiteX15" fmla="*/ 4331710 w 12192418"/>
              <a:gd name="connsiteY15" fmla="*/ 471515 h 5095933"/>
              <a:gd name="connsiteX16" fmla="*/ 4558476 w 12192418"/>
              <a:gd name="connsiteY16" fmla="*/ 481324 h 5095933"/>
              <a:gd name="connsiteX17" fmla="*/ 4790118 w 12192418"/>
              <a:gd name="connsiteY17" fmla="*/ 492183 h 5095933"/>
              <a:gd name="connsiteX18" fmla="*/ 5025418 w 12192418"/>
              <a:gd name="connsiteY18" fmla="*/ 502342 h 5095933"/>
              <a:gd name="connsiteX19" fmla="*/ 5261937 w 12192418"/>
              <a:gd name="connsiteY19" fmla="*/ 508998 h 5095933"/>
              <a:gd name="connsiteX20" fmla="*/ 5503332 w 12192418"/>
              <a:gd name="connsiteY20" fmla="*/ 514953 h 5095933"/>
              <a:gd name="connsiteX21" fmla="*/ 5747167 w 12192418"/>
              <a:gd name="connsiteY21" fmla="*/ 521259 h 5095933"/>
              <a:gd name="connsiteX22" fmla="*/ 5995877 w 12192418"/>
              <a:gd name="connsiteY22" fmla="*/ 525463 h 5095933"/>
              <a:gd name="connsiteX23" fmla="*/ 6247026 w 12192418"/>
              <a:gd name="connsiteY23" fmla="*/ 525463 h 5095933"/>
              <a:gd name="connsiteX24" fmla="*/ 6500613 w 12192418"/>
              <a:gd name="connsiteY24" fmla="*/ 527565 h 5095933"/>
              <a:gd name="connsiteX25" fmla="*/ 6756639 w 12192418"/>
              <a:gd name="connsiteY25" fmla="*/ 525463 h 5095933"/>
              <a:gd name="connsiteX26" fmla="*/ 7016322 w 12192418"/>
              <a:gd name="connsiteY26" fmla="*/ 521259 h 5095933"/>
              <a:gd name="connsiteX27" fmla="*/ 7276005 w 12192418"/>
              <a:gd name="connsiteY27" fmla="*/ 517406 h 5095933"/>
              <a:gd name="connsiteX28" fmla="*/ 7539345 w 12192418"/>
              <a:gd name="connsiteY28" fmla="*/ 508998 h 5095933"/>
              <a:gd name="connsiteX29" fmla="*/ 7805124 w 12192418"/>
              <a:gd name="connsiteY29" fmla="*/ 500241 h 5095933"/>
              <a:gd name="connsiteX30" fmla="*/ 8070903 w 12192418"/>
              <a:gd name="connsiteY30" fmla="*/ 490082 h 5095933"/>
              <a:gd name="connsiteX31" fmla="*/ 8339121 w 12192418"/>
              <a:gd name="connsiteY31" fmla="*/ 475719 h 5095933"/>
              <a:gd name="connsiteX32" fmla="*/ 8609776 w 12192418"/>
              <a:gd name="connsiteY32" fmla="*/ 458554 h 5095933"/>
              <a:gd name="connsiteX33" fmla="*/ 8881651 w 12192418"/>
              <a:gd name="connsiteY33" fmla="*/ 442089 h 5095933"/>
              <a:gd name="connsiteX34" fmla="*/ 9153526 w 12192418"/>
              <a:gd name="connsiteY34" fmla="*/ 421071 h 5095933"/>
              <a:gd name="connsiteX35" fmla="*/ 9429058 w 12192418"/>
              <a:gd name="connsiteY35" fmla="*/ 395849 h 5095933"/>
              <a:gd name="connsiteX36" fmla="*/ 9700933 w 12192418"/>
              <a:gd name="connsiteY36" fmla="*/ 370626 h 5095933"/>
              <a:gd name="connsiteX37" fmla="*/ 9977684 w 12192418"/>
              <a:gd name="connsiteY37" fmla="*/ 341551 h 5095933"/>
              <a:gd name="connsiteX38" fmla="*/ 10255655 w 12192418"/>
              <a:gd name="connsiteY38" fmla="*/ 309673 h 5095933"/>
              <a:gd name="connsiteX39" fmla="*/ 10529968 w 12192418"/>
              <a:gd name="connsiteY39" fmla="*/ 276043 h 5095933"/>
              <a:gd name="connsiteX40" fmla="*/ 10807939 w 12192418"/>
              <a:gd name="connsiteY40" fmla="*/ 236809 h 5095933"/>
              <a:gd name="connsiteX41" fmla="*/ 11084690 w 12192418"/>
              <a:gd name="connsiteY41" fmla="*/ 194772 h 5095933"/>
              <a:gd name="connsiteX42" fmla="*/ 11362661 w 12192418"/>
              <a:gd name="connsiteY42" fmla="*/ 153085 h 5095933"/>
              <a:gd name="connsiteX43" fmla="*/ 11639412 w 12192418"/>
              <a:gd name="connsiteY43" fmla="*/ 104392 h 5095933"/>
              <a:gd name="connsiteX44" fmla="*/ 11914945 w 12192418"/>
              <a:gd name="connsiteY44" fmla="*/ 54648 h 5095933"/>
              <a:gd name="connsiteX45" fmla="*/ 12191696 w 12192418"/>
              <a:gd name="connsiteY45" fmla="*/ 2452 h 5095933"/>
              <a:gd name="connsiteX46" fmla="*/ 12191696 w 12192418"/>
              <a:gd name="connsiteY46" fmla="*/ 2109542 h 5095933"/>
              <a:gd name="connsiteX47" fmla="*/ 12191999 w 12192418"/>
              <a:gd name="connsiteY47" fmla="*/ 2109542 h 5095933"/>
              <a:gd name="connsiteX48" fmla="*/ 12191999 w 12192418"/>
              <a:gd name="connsiteY48" fmla="*/ 2802467 h 5095933"/>
              <a:gd name="connsiteX49" fmla="*/ 12192418 w 12192418"/>
              <a:gd name="connsiteY49" fmla="*/ 2802467 h 5095933"/>
              <a:gd name="connsiteX50" fmla="*/ 12192418 w 12192418"/>
              <a:gd name="connsiteY50" fmla="*/ 5095933 h 5095933"/>
              <a:gd name="connsiteX51" fmla="*/ 1 w 12192418"/>
              <a:gd name="connsiteY51" fmla="*/ 5095933 h 5095933"/>
              <a:gd name="connsiteX52" fmla="*/ 1 w 12192418"/>
              <a:gd name="connsiteY52" fmla="*/ 4074529 h 5095933"/>
              <a:gd name="connsiteX53" fmla="*/ 0 w 12192418"/>
              <a:gd name="connsiteY53" fmla="*/ 4074529 h 5095933"/>
              <a:gd name="connsiteX54" fmla="*/ 0 w 12192418"/>
              <a:gd name="connsiteY54" fmla="*/ 2109542 h 5095933"/>
              <a:gd name="connsiteX55" fmla="*/ 1 w 12192418"/>
              <a:gd name="connsiteY55" fmla="*/ 2109542 h 509593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</a:cxnLst>
            <a:rect l="l" t="t" r="r" b="b"/>
            <a:pathLst>
              <a:path w="12192418" h="5095933">
                <a:moveTo>
                  <a:pt x="1" y="0"/>
                </a:moveTo>
                <a:lnTo>
                  <a:pt x="71932" y="12261"/>
                </a:lnTo>
                <a:lnTo>
                  <a:pt x="282849" y="48343"/>
                </a:lnTo>
                <a:lnTo>
                  <a:pt x="436464" y="73565"/>
                </a:lnTo>
                <a:lnTo>
                  <a:pt x="619339" y="100188"/>
                </a:lnTo>
                <a:lnTo>
                  <a:pt x="836351" y="132066"/>
                </a:lnTo>
                <a:lnTo>
                  <a:pt x="1076528" y="165696"/>
                </a:lnTo>
                <a:lnTo>
                  <a:pt x="1347184" y="201077"/>
                </a:lnTo>
                <a:lnTo>
                  <a:pt x="1642223" y="238560"/>
                </a:lnTo>
                <a:lnTo>
                  <a:pt x="1962864" y="276043"/>
                </a:lnTo>
                <a:lnTo>
                  <a:pt x="2304232" y="314227"/>
                </a:lnTo>
                <a:lnTo>
                  <a:pt x="2672421" y="349608"/>
                </a:lnTo>
                <a:lnTo>
                  <a:pt x="3057678" y="383588"/>
                </a:lnTo>
                <a:lnTo>
                  <a:pt x="3464881" y="414415"/>
                </a:lnTo>
                <a:lnTo>
                  <a:pt x="3889152" y="443841"/>
                </a:lnTo>
                <a:lnTo>
                  <a:pt x="4331710" y="471515"/>
                </a:lnTo>
                <a:lnTo>
                  <a:pt x="4558476" y="481324"/>
                </a:lnTo>
                <a:lnTo>
                  <a:pt x="4790118" y="492183"/>
                </a:lnTo>
                <a:lnTo>
                  <a:pt x="5025418" y="502342"/>
                </a:lnTo>
                <a:lnTo>
                  <a:pt x="5261937" y="508998"/>
                </a:lnTo>
                <a:lnTo>
                  <a:pt x="5503332" y="514953"/>
                </a:lnTo>
                <a:lnTo>
                  <a:pt x="5747167" y="521259"/>
                </a:lnTo>
                <a:lnTo>
                  <a:pt x="5995877" y="525463"/>
                </a:lnTo>
                <a:lnTo>
                  <a:pt x="6247026" y="525463"/>
                </a:lnTo>
                <a:lnTo>
                  <a:pt x="6500613" y="527565"/>
                </a:lnTo>
                <a:lnTo>
                  <a:pt x="6756639" y="525463"/>
                </a:lnTo>
                <a:lnTo>
                  <a:pt x="7016322" y="521259"/>
                </a:lnTo>
                <a:lnTo>
                  <a:pt x="7276005" y="517406"/>
                </a:lnTo>
                <a:lnTo>
                  <a:pt x="7539345" y="508998"/>
                </a:lnTo>
                <a:lnTo>
                  <a:pt x="7805124" y="500241"/>
                </a:lnTo>
                <a:lnTo>
                  <a:pt x="8070903" y="490082"/>
                </a:lnTo>
                <a:lnTo>
                  <a:pt x="8339121" y="475719"/>
                </a:lnTo>
                <a:lnTo>
                  <a:pt x="8609776" y="458554"/>
                </a:lnTo>
                <a:lnTo>
                  <a:pt x="8881651" y="442089"/>
                </a:lnTo>
                <a:lnTo>
                  <a:pt x="9153526" y="421071"/>
                </a:lnTo>
                <a:lnTo>
                  <a:pt x="9429058" y="395849"/>
                </a:lnTo>
                <a:lnTo>
                  <a:pt x="9700933" y="370626"/>
                </a:lnTo>
                <a:lnTo>
                  <a:pt x="9977684" y="341551"/>
                </a:lnTo>
                <a:lnTo>
                  <a:pt x="10255655" y="309673"/>
                </a:lnTo>
                <a:lnTo>
                  <a:pt x="10529968" y="276043"/>
                </a:lnTo>
                <a:lnTo>
                  <a:pt x="10807939" y="236809"/>
                </a:lnTo>
                <a:lnTo>
                  <a:pt x="11084690" y="194772"/>
                </a:lnTo>
                <a:lnTo>
                  <a:pt x="11362661" y="153085"/>
                </a:lnTo>
                <a:lnTo>
                  <a:pt x="11639412" y="104392"/>
                </a:lnTo>
                <a:lnTo>
                  <a:pt x="11914945" y="54648"/>
                </a:lnTo>
                <a:lnTo>
                  <a:pt x="12191696" y="2452"/>
                </a:lnTo>
                <a:lnTo>
                  <a:pt x="12191696" y="2109542"/>
                </a:lnTo>
                <a:lnTo>
                  <a:pt x="12191999" y="2109542"/>
                </a:lnTo>
                <a:lnTo>
                  <a:pt x="12191999" y="2802467"/>
                </a:lnTo>
                <a:lnTo>
                  <a:pt x="12192418" y="2802467"/>
                </a:lnTo>
                <a:lnTo>
                  <a:pt x="12192418" y="5095933"/>
                </a:lnTo>
                <a:lnTo>
                  <a:pt x="1" y="5095933"/>
                </a:lnTo>
                <a:lnTo>
                  <a:pt x="1" y="4074529"/>
                </a:lnTo>
                <a:lnTo>
                  <a:pt x="0" y="4074529"/>
                </a:lnTo>
                <a:lnTo>
                  <a:pt x="0" y="2109542"/>
                </a:lnTo>
                <a:lnTo>
                  <a:pt x="1" y="2109542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graphicFrame>
        <p:nvGraphicFramePr>
          <p:cNvPr id="21" name="Content Placeholder 2">
            <a:extLst>
              <a:ext uri="{FF2B5EF4-FFF2-40B4-BE49-F238E27FC236}">
                <a16:creationId xmlns:a16="http://schemas.microsoft.com/office/drawing/2014/main" id="{A36A5B62-6112-3675-93B8-9210ECE9C54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32405582"/>
              </p:ext>
            </p:extLst>
          </p:nvPr>
        </p:nvGraphicFramePr>
        <p:xfrm>
          <a:off x="648930" y="2810256"/>
          <a:ext cx="10895370" cy="340427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21416266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ADE29A-1567-95A3-5F63-8532F7B673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Usefulness and limitations of the theory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712CDC6-4C22-1EC5-C112-501D0D7654B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/>
              <a:t>usefulness</a:t>
            </a:r>
          </a:p>
          <a:p>
            <a:endParaRPr lang="en-GB" dirty="0"/>
          </a:p>
          <a:p>
            <a:r>
              <a:rPr lang="en-GB" dirty="0"/>
              <a:t>Development theories help explain why Jenny behaves the way she does. Erik Erikson said teenagers try to discover who they are, which helps parents and teachers support her independence.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Limitations</a:t>
            </a:r>
          </a:p>
          <a:p>
            <a:pPr marL="0" indent="0">
              <a:buNone/>
            </a:pPr>
            <a:r>
              <a:rPr lang="en-GB" dirty="0"/>
              <a:t> </a:t>
            </a:r>
          </a:p>
          <a:p>
            <a:r>
              <a:rPr lang="en-GB" dirty="0"/>
              <a:t>Teenagers develop differently, so theories do not always reflect real life. Jenny’s behaviour can also be affected by her family, culture, and friends, which theories may not fully explain.</a:t>
            </a:r>
          </a:p>
        </p:txBody>
      </p:sp>
    </p:spTree>
    <p:extLst>
      <p:ext uri="{BB962C8B-B14F-4D97-AF65-F5344CB8AC3E}">
        <p14:creationId xmlns:p14="http://schemas.microsoft.com/office/powerpoint/2010/main" val="210186995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074694-9DED-0BAB-A3CD-3B8BB6D1BC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</p:spPr>
        <p:txBody>
          <a:bodyPr>
            <a:normAutofit/>
          </a:bodyPr>
          <a:lstStyle/>
          <a:p>
            <a:r>
              <a:rPr lang="en-GB"/>
              <a:t>conclusion</a:t>
            </a:r>
            <a:endParaRPr lang="en-GB" dirty="0"/>
          </a:p>
        </p:txBody>
      </p:sp>
      <p:graphicFrame>
        <p:nvGraphicFramePr>
          <p:cNvPr id="9" name="Content Placeholder 2">
            <a:extLst>
              <a:ext uri="{FF2B5EF4-FFF2-40B4-BE49-F238E27FC236}">
                <a16:creationId xmlns:a16="http://schemas.microsoft.com/office/drawing/2014/main" id="{46CDA630-A561-C702-CE58-4B35638CB50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14273184"/>
              </p:ext>
            </p:extLst>
          </p:nvPr>
        </p:nvGraphicFramePr>
        <p:xfrm>
          <a:off x="177801" y="120088"/>
          <a:ext cx="11972992" cy="64966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00927186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1E188D-6B27-15A6-ABA6-252EDFAB1D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88F064E8-437D-80A5-072C-D6FBB398D217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1103313" y="2442501"/>
            <a:ext cx="11088688" cy="34163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NHS (2023) </a:t>
            </a:r>
            <a:r>
              <a:rPr kumimoji="0" lang="en-US" altLang="en-US" sz="1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Young carers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. Available at: 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hlinkClick r:id="rId2"/>
              </a:rPr>
              <a:t>https://www.nhs.uk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(Accessed: 11 March 2026).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Carers Trust (2022) </a:t>
            </a:r>
            <a:r>
              <a:rPr kumimoji="0" lang="en-US" altLang="en-US" sz="1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About young carers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. Available at: 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hlinkClick r:id="rId3"/>
              </a:rPr>
              <a:t>https://carers.org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(Accessed: 11 March 2026).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lang="en-US" altLang="en-US" sz="1800" dirty="0"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Carers UK (2023) </a:t>
            </a:r>
            <a:r>
              <a:rPr kumimoji="0" lang="en-US" altLang="en-US" sz="1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Young carers facts and statistics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. Available at: 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hlinkClick r:id="rId4"/>
              </a:rPr>
              <a:t>https://www.carersuk.org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(Accessed: 11 March 2026).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lang="en-US" altLang="en-US" sz="1800" dirty="0"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Department of Health and Social Care (2018) </a:t>
            </a:r>
            <a:r>
              <a:rPr kumimoji="0" lang="en-US" altLang="en-US" sz="1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Care Act 2014: Guidance for young carers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. Available at: 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hlinkClick r:id="rId5"/>
              </a:rPr>
              <a:t>https://www.gov.uk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(Accessed: 11 March 2026).</a:t>
            </a:r>
          </a:p>
        </p:txBody>
      </p:sp>
    </p:spTree>
    <p:extLst>
      <p:ext uri="{BB962C8B-B14F-4D97-AF65-F5344CB8AC3E}">
        <p14:creationId xmlns:p14="http://schemas.microsoft.com/office/powerpoint/2010/main" val="1206072130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606</TotalTime>
  <Words>686</Words>
  <Application>Microsoft Office PowerPoint</Application>
  <PresentationFormat>Widescreen</PresentationFormat>
  <Paragraphs>100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7" baseType="lpstr">
      <vt:lpstr>Aptos</vt:lpstr>
      <vt:lpstr>Arial</vt:lpstr>
      <vt:lpstr>Century Gothic</vt:lpstr>
      <vt:lpstr>Wingdings 3</vt:lpstr>
      <vt:lpstr>Ion</vt:lpstr>
      <vt:lpstr>Supporting jenny age 16  a lifespan development perspective  </vt:lpstr>
      <vt:lpstr>Jennys current needs based on identity</vt:lpstr>
      <vt:lpstr>Scenario overview </vt:lpstr>
      <vt:lpstr>Chosen lifespan theory</vt:lpstr>
      <vt:lpstr>Industry vs inferiority</vt:lpstr>
      <vt:lpstr>Identity vs role confusion</vt:lpstr>
      <vt:lpstr>Community support plan</vt:lpstr>
      <vt:lpstr>Support for jenny's mother</vt:lpstr>
      <vt:lpstr>Emotional and school support</vt:lpstr>
      <vt:lpstr>Usefulness and limitations of the theory</vt:lpstr>
      <vt:lpstr>conclusion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c car</dc:creator>
  <cp:lastModifiedBy>c car</cp:lastModifiedBy>
  <cp:revision>2</cp:revision>
  <dcterms:created xsi:type="dcterms:W3CDTF">2026-03-07T12:14:03Z</dcterms:created>
  <dcterms:modified xsi:type="dcterms:W3CDTF">2026-03-14T15:17:28Z</dcterms:modified>
</cp:coreProperties>
</file>