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EBF5"/>
          </a:solidFill>
        </a:fill>
      </a:tcStyle>
    </a:wholeTbl>
    <a:band1H>
      <a:tcStyle>
        <a:tcBdr/>
        <a:fill>
          <a:solidFill>
            <a:srgbClr val="CFD5EA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FD5EA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4472C4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Row>
  </a:tblStyle>
  <a:tblStyle styleId="{616DA210-FB5B-4158-B5E0-FEB733F419B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wholeTbl>
    <a:band1H>
      <a:tcStyle>
        <a:tcBdr/>
        <a:fill>
          <a:solidFill>
            <a:srgbClr val="000000"/>
          </a:solidFill>
        </a:fill>
      </a:tcStyle>
    </a:band1H>
    <a:band1V>
      <a:tcStyle>
        <a:tcBdr/>
        <a:fill>
          <a:solidFill>
            <a:srgbClr val="000000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top>
        </a:tcBdr>
      </a:tcStyle>
    </a:lastRow>
    <a:firstRow>
      <a:tcTxStyle b="on">
        <a:font>
          <a:latin typeface=""/>
          <a:ea typeface=""/>
          <a:cs typeface=""/>
        </a:font>
      </a:tcTxStyle>
      <a:tcStyle>
        <a:tcBdr>
          <a:bottom>
            <a:ln w="25402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40C05-C42B-D781-A803-2A5E5AA9E6A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12B10E-4644-C40A-40EA-1C1D7D8D4B5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E72463-AA10-305F-E5B1-2036B48D1C0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1052348-7D97-4BB7-903D-73D22E12B855}" type="datetime1">
              <a:rPr lang="en-GB"/>
              <a:pPr lvl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F6CFE5-57B9-122C-8145-6FF767128AB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F1E180-08AD-3C83-0B47-1E6B9E9D0B4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DDC6F50-A491-4388-9F40-4236ED4ED37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34813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1D528-21FD-6859-C504-D5A3BD57810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DEE0D5-3588-70F5-2F1D-4FEA590F3CC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6230C-0B1E-FFF5-39AA-4B9949004FB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112A915-8A4C-4B51-A257-B334F2657BE1}" type="datetime1">
              <a:rPr lang="en-GB"/>
              <a:pPr lvl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D9A80A-519B-2DDA-8663-4B3E625CBA6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617519-2710-961F-EA47-C9EF3A221B7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8FBB43A-B24F-4413-9DF1-175984B6743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44654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1B4C58-E3EB-2FA4-0822-8B762C27AE3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1FD68C-2733-4828-276F-656887B5C0A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95E3CD-6EFA-1B72-DB4F-3E7753B0E2B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63E90FA-41A3-4C7C-86FF-B3DF79052BCA}" type="datetime1">
              <a:rPr lang="en-GB"/>
              <a:pPr lvl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687CEF-C592-A042-17DF-8A76456533A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4909C7-79FD-0771-6C3A-0420DDA0C34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D01B278-085D-4AAC-B02D-FF95C3951A1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465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6069C-54F3-9DD8-E926-A80FADBE125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BE47C1-075F-F1BA-9438-F4C8F644AF2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07D0EA-44C0-9E8A-347E-E1282DC52AA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3BD191-B7AE-894D-CF1C-9B7E8FD6A38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C0CC23-A152-4A24-BB91-1E3536782D11}" type="datetime1">
              <a:rPr lang="en-GB"/>
              <a:pPr lvl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EE68B8-F54E-7AEE-E68E-56FF1416DF6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E7A813-FE12-002C-B515-C0D21FC55B0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64EBF4-68B7-4C86-91AF-78252089FD1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31506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747A7C-1C01-AA96-E421-4CB5EAA88D6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333A52-A0DE-ECB3-B9FF-55B2111180F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C3AB57-BFB5-8810-694E-EB0B7B25EF02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E4B56EE-F65E-5C44-5B4A-EA7B4A03FC27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6EC55B-4076-38F6-273B-7CF25D9BE169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EFE8F3-25A3-F14C-7870-2506FE22936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752D3C4-8850-451C-9EBB-EEBCD2510C46}" type="datetime1">
              <a:rPr lang="en-GB"/>
              <a:pPr lvl="0"/>
              <a:t>08/11/2025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4544E19-4B0B-1537-F4B8-4FF441ADD17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40BA08-E0F1-1F57-7BF3-E816A76ECCC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4C4A151-6F74-4B35-A902-37AD69D1EA5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3010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06B70-E8A2-933A-8999-BF75B874739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985607-1FB9-2275-11E7-B2CB223BA56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02BB31D-6871-499F-8AF0-4314B123979F}" type="datetime1">
              <a:rPr lang="en-GB"/>
              <a:pPr lvl="0"/>
              <a:t>08/11/2025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7F8EE5-DA75-AB56-7104-E0BD4957BD4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B17D2D-2760-7EAE-CE28-B3552CFB0D9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B3C761C-A177-4162-9AE5-6319C9CFD1B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100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91C425-D681-2BAD-3163-89197697B10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00C5A1C-3478-4289-B91E-E1B1D3BF0B2C}" type="datetime1">
              <a:rPr lang="en-GB"/>
              <a:pPr lvl="0"/>
              <a:t>08/11/2025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942A772-7F1C-61BA-8F07-B1DBB3E17A2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468C04-6929-A440-3466-352B493E3EC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6415443-6E22-4933-8EE4-ECF7DD7A03F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3274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68861-BC28-50AC-C75F-BE247EB08D4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360131-0411-8F53-DF14-39B10C09748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2B33E3-55F3-E098-9A45-0D82632B04BC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1C442F-E155-1142-849F-4087F5C938A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748F5E3-AB94-4698-B58F-1798257AED00}" type="datetime1">
              <a:rPr lang="en-GB"/>
              <a:pPr lvl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425A53-B576-795C-1B13-3C89096BD73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E8FF74-03D3-6EC6-9C23-6A890250729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4CF71B5-9FF5-42F0-9716-5EEA1AEF051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145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1B40F-38D1-869A-6713-BBE1F707347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C227BAE-C89D-57F4-05F8-2096865A0351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254887-C95D-46A2-5EF1-B1086F0243EF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43CF7-D07D-D877-5BCE-3982AB568EF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4525398-777A-4C54-A1A5-5E8D163A73A3}" type="datetime1">
              <a:rPr lang="en-GB"/>
              <a:pPr lvl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0CAB4D-BA60-478C-EBB8-276F8017F44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5A4C99-F10D-4572-7302-EFBCB73136A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8666287-2A17-43D5-8CA9-477352EDF16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071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141C5-869C-05CE-A208-E958A6F5D3D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69D1D8-7D90-A077-0CBB-97D1FEBFF4A2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0347C0-F582-E8C8-2C92-1E3F3E1C133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7AEA927-F1B8-4D13-A54B-6591559EECBF}" type="datetime1">
              <a:rPr lang="en-GB"/>
              <a:pPr lvl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2F8EC-6A2F-C5F2-30AE-BAB241F7AFA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33D84C-51BA-E670-DBAE-3D27CBB12CE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F6B0112-7FC1-458E-8D44-3AED82C1EB1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7872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AA36E7F-D23F-5615-F3D2-A28CD2F6C79C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B92ACB-F5F9-8AE8-7CA0-8DB2B4214FBD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34F2E8-BCA0-3FA2-3756-CEC003BA487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22CF352-F204-4BA2-978C-623809599F55}" type="datetime1">
              <a:rPr lang="en-GB"/>
              <a:pPr lvl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3CE527-28CC-AB1B-7AFB-D2D47863805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A52757-089B-BE00-684F-64EE32F78F6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052E980-08E8-4C18-AD73-C0A656E7976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1997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BA20B1B-D26C-1E07-03AF-265DD2CE529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2B3D49-B4CC-65E9-99F2-459D7BAAD9E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A18B94-C765-643A-3EDC-8B947A786A8F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4E08197C-BE33-4FA1-B20A-E99B0FD02426}" type="datetime1">
              <a:rPr lang="en-GB"/>
              <a:pPr lvl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4933B9-6F91-9C6D-D332-03FDF145C0FE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506ED1-9B13-6B7E-C449-3B111298A9C0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A44C324F-A05D-4DF3-8BB2-E3491B6136BF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GB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FVKKTwkANY" TargetMode="External"/><Relationship Id="rId2" Type="http://schemas.openxmlformats.org/officeDocument/2006/relationships/hyperlink" Target="https://www.heflo.com/blog/5w2h-method-examples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hyperlink" Target="https://www.youtube.com/watch?v=JbRx5pw-efg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13BC1AD3-2537-0B3D-070E-C10CE6329182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11">
            <a:extLst>
              <a:ext uri="{FF2B5EF4-FFF2-40B4-BE49-F238E27FC236}">
                <a16:creationId xmlns:a16="http://schemas.microsoft.com/office/drawing/2014/main" id="{B0B6BBC7-7D38-C97B-0AF0-A3B92C950D7A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Freeform: Shape 13">
            <a:extLst>
              <a:ext uri="{FF2B5EF4-FFF2-40B4-BE49-F238E27FC236}">
                <a16:creationId xmlns:a16="http://schemas.microsoft.com/office/drawing/2014/main" id="{DEDA0C80-29B8-769E-8C3E-F0182588D55B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2192000"/>
              <a:gd name="f7" fmla="val 6858000"/>
              <a:gd name="f8" fmla="val 9149158"/>
              <a:gd name="f9" fmla="val 2038490"/>
              <a:gd name="f10" fmla="val 9152630"/>
              <a:gd name="f11" fmla="val 2038396"/>
              <a:gd name="f12" fmla="val 9157442"/>
              <a:gd name="f13" fmla="val 2039945"/>
              <a:gd name="f14" fmla="val 9164184"/>
              <a:gd name="f15" fmla="val 2044026"/>
              <a:gd name="f16" fmla="val 9172532"/>
              <a:gd name="f17" fmla="val 2045543"/>
              <a:gd name="f18" fmla="val 9171580"/>
              <a:gd name="f19" fmla="val 2056997"/>
              <a:gd name="f20" fmla="val 9169082"/>
              <a:gd name="f21" fmla="val 2082897"/>
              <a:gd name="f22" fmla="val 9165822"/>
              <a:gd name="f23" fmla="val 2102884"/>
              <a:gd name="f24" fmla="val 9161257"/>
              <a:gd name="f25" fmla="val 2098605"/>
              <a:gd name="f26" fmla="val 9149066"/>
              <a:gd name="f27" fmla="val 2086928"/>
              <a:gd name="f28" fmla="val 9130962"/>
              <a:gd name="f29" fmla="val 2077578"/>
              <a:gd name="f30" fmla="val 9138232"/>
              <a:gd name="f31" fmla="val 2059518"/>
              <a:gd name="f32" fmla="val 9140394"/>
              <a:gd name="f33" fmla="val 2053821"/>
              <a:gd name="f34" fmla="val 9138743"/>
              <a:gd name="f35" fmla="val 2038771"/>
              <a:gd name="f36" fmla="val 9177606"/>
              <a:gd name="f37" fmla="val 1977215"/>
              <a:gd name="f38" fmla="val 9181592"/>
              <a:gd name="f39" fmla="val 1987782"/>
              <a:gd name="f40" fmla="val 9181923"/>
              <a:gd name="f41" fmla="val 1998627"/>
              <a:gd name="f42" fmla="val 9182120"/>
              <a:gd name="f43" fmla="val 2008276"/>
              <a:gd name="f44" fmla="val 9182258"/>
              <a:gd name="f45" fmla="val 2019324"/>
              <a:gd name="f46" fmla="val 9182316"/>
              <a:gd name="f47" fmla="val 2031066"/>
              <a:gd name="f48" fmla="val 9182278"/>
              <a:gd name="f49" fmla="val 2047313"/>
              <a:gd name="f50" fmla="val 9173842"/>
              <a:gd name="f51" fmla="val 2029805"/>
              <a:gd name="f52" fmla="val 9175210"/>
              <a:gd name="f53" fmla="val 2011268"/>
              <a:gd name="f54" fmla="val 9176320"/>
              <a:gd name="f55" fmla="val 1992822"/>
              <a:gd name="f56" fmla="val 9177334"/>
              <a:gd name="f57" fmla="val 1979903"/>
              <a:gd name="f58" fmla="val 3696300"/>
              <a:gd name="f59" fmla="val 1578900"/>
              <a:gd name="f60" fmla="val 3710474"/>
              <a:gd name="f61" fmla="val 1584699"/>
              <a:gd name="f62" fmla="val 3724648"/>
              <a:gd name="f63" fmla="val 1590499"/>
              <a:gd name="f64" fmla="val 3738823"/>
              <a:gd name="f65" fmla="val 1596298"/>
              <a:gd name="f66" fmla="val 3731018"/>
              <a:gd name="f67" fmla="val 1595365"/>
              <a:gd name="f68" fmla="val 3722545"/>
              <a:gd name="f69" fmla="val 1594511"/>
              <a:gd name="f70" fmla="val 3714409"/>
              <a:gd name="f71" fmla="val 1593618"/>
              <a:gd name="f72" fmla="val 3707437"/>
              <a:gd name="f73" fmla="val 1589899"/>
              <a:gd name="f74" fmla="val 3700149"/>
              <a:gd name="f75" fmla="val 1586487"/>
              <a:gd name="f76" fmla="val 3693161"/>
              <a:gd name="f77" fmla="val 1582501"/>
              <a:gd name="f78" fmla="val 3694096"/>
              <a:gd name="f79" fmla="val 1581313"/>
              <a:gd name="f80" fmla="val 3695364"/>
              <a:gd name="f81" fmla="val 1580088"/>
              <a:gd name="f82" fmla="val 3918454"/>
              <a:gd name="f83" fmla="val 1175387"/>
              <a:gd name="f84" fmla="val 4003499"/>
              <a:gd name="f85" fmla="val 1210184"/>
              <a:gd name="f86" fmla="val 4088562"/>
              <a:gd name="f87" fmla="val 1245245"/>
              <a:gd name="f88" fmla="val 4173607"/>
              <a:gd name="f89" fmla="val 1280040"/>
              <a:gd name="f90" fmla="val 4172338"/>
              <a:gd name="f91" fmla="val 1281268"/>
              <a:gd name="f92" fmla="val 4171404"/>
              <a:gd name="f93" fmla="val 1282454"/>
              <a:gd name="f94" fmla="val 4170135"/>
              <a:gd name="f95" fmla="val 1283683"/>
              <a:gd name="f96" fmla="val 4077511"/>
              <a:gd name="f97" fmla="val 1256783"/>
              <a:gd name="f98" fmla="val 3989628"/>
              <a:gd name="f99" fmla="val 1225016"/>
              <a:gd name="f100" fmla="val 8109090"/>
              <a:gd name="f101" fmla="val 602108"/>
              <a:gd name="f102" fmla="val 8113034"/>
              <a:gd name="f103" fmla="val 602645"/>
              <a:gd name="f104" fmla="val 8117145"/>
              <a:gd name="f105" fmla="val 603257"/>
              <a:gd name="f106" fmla="val 8117456"/>
              <a:gd name="f107" fmla="val 603522"/>
              <a:gd name="f108" fmla="val 8111220"/>
              <a:gd name="f109" fmla="val 603405"/>
              <a:gd name="f110" fmla="val 8489536"/>
              <a:gd name="f111" fmla="val 389280"/>
              <a:gd name="f112" fmla="val 8479909"/>
              <a:gd name="f113" fmla="val 386150"/>
              <a:gd name="f114" fmla="val 8475270"/>
              <a:gd name="f115" fmla="val 392618"/>
              <a:gd name="f116" fmla="val 8470194"/>
              <a:gd name="f117" fmla="val 397527"/>
              <a:gd name="f118" fmla="val 8442581"/>
              <a:gd name="f119" fmla="val 423957"/>
              <a:gd name="f120" fmla="val 8407160"/>
              <a:gd name="f121" fmla="val 444085"/>
              <a:gd name="f122" fmla="val 8373511"/>
              <a:gd name="f123" fmla="val 465608"/>
              <a:gd name="f124" fmla="val 8325315"/>
              <a:gd name="f125" fmla="val 496678"/>
              <a:gd name="f126" fmla="val 8274262"/>
              <a:gd name="f127" fmla="val 525140"/>
              <a:gd name="f128" fmla="val 8231753"/>
              <a:gd name="f129" fmla="val 560890"/>
              <a:gd name="f130" fmla="val 8220884"/>
              <a:gd name="f131" fmla="val 569991"/>
              <a:gd name="f132" fmla="val 8202133"/>
              <a:gd name="f133" fmla="val 566357"/>
              <a:gd name="f134" fmla="val 8199967"/>
              <a:gd name="f135" fmla="val 553465"/>
              <a:gd name="f136" fmla="val 8197799"/>
              <a:gd name="f137" fmla="val 540575"/>
              <a:gd name="f138" fmla="val 8188778"/>
              <a:gd name="f139" fmla="val 541668"/>
              <a:gd name="f140" fmla="val 8175616"/>
              <a:gd name="f141" fmla="val 546483"/>
              <a:gd name="f142" fmla="val 8159813"/>
              <a:gd name="f143" fmla="val 552155"/>
              <a:gd name="f144" fmla="val 8144012"/>
              <a:gd name="f145" fmla="val 557828"/>
              <a:gd name="f146" fmla="val 8128578"/>
              <a:gd name="f147" fmla="val 563992"/>
              <a:gd name="f148" fmla="val 8112493"/>
              <a:gd name="f149" fmla="val 570503"/>
              <a:gd name="f150" fmla="val 8105752"/>
              <a:gd name="f151" fmla="val 580983"/>
              <a:gd name="f152" fmla="val 8104845"/>
              <a:gd name="f153" fmla="val 593172"/>
              <a:gd name="f154" fmla="val 8104654"/>
              <a:gd name="f155" fmla="val 595478"/>
              <a:gd name="f156" fmla="val 8104732"/>
              <a:gd name="f157" fmla="val 598018"/>
              <a:gd name="f158" fmla="val 8105615"/>
              <a:gd name="f159" fmla="val 599991"/>
              <a:gd name="f160" fmla="val 8092049"/>
              <a:gd name="f161" fmla="val 599788"/>
              <a:gd name="f162" fmla="val 8074125"/>
              <a:gd name="f163" fmla="val 597229"/>
              <a:gd name="f164" fmla="val 8051995"/>
              <a:gd name="f165" fmla="val 593399"/>
              <a:gd name="f166" fmla="val 8047646"/>
              <a:gd name="f167" fmla="val 588557"/>
              <a:gd name="f168" fmla="val 8047278"/>
              <a:gd name="f169" fmla="val 588065"/>
              <a:gd name="f170" fmla="val 7852240"/>
              <a:gd name="f171" fmla="val 650342"/>
              <a:gd name="f172" fmla="val 7793637"/>
              <a:gd name="f173" fmla="val 681868"/>
              <a:gd name="f174" fmla="val 7757179"/>
              <a:gd name="f175" fmla="val 701583"/>
              <a:gd name="f176" fmla="val 7034011"/>
              <a:gd name="f177" fmla="val 1031296"/>
              <a:gd name="f178" fmla="val 6007741"/>
              <a:gd name="f179" fmla="val 1095470"/>
              <a:gd name="f180" fmla="val 5971519"/>
              <a:gd name="f181" fmla="val 1097710"/>
              <a:gd name="f182" fmla="val 5937353"/>
              <a:gd name="f183" fmla="val 1100506"/>
              <a:gd name="f184" fmla="val 5902533"/>
              <a:gd name="f185" fmla="val 1103650"/>
              <a:gd name="f186" fmla="val 5594429"/>
              <a:gd name="f187" fmla="val 1129961"/>
              <a:gd name="f188" fmla="val 5292360"/>
              <a:gd name="f189" fmla="val 1161179"/>
              <a:gd name="f190" fmla="val 5164222"/>
              <a:gd name="f191" fmla="val 1163546"/>
              <a:gd name="f192" fmla="val 5063988"/>
              <a:gd name="f193" fmla="val 1165217"/>
              <a:gd name="f194" fmla="val 4549164"/>
              <a:gd name="f195" fmla="val 1138992"/>
              <a:gd name="f196" fmla="val 4395075"/>
              <a:gd name="f197" fmla="val 1082763"/>
              <a:gd name="f198" fmla="val 4237527"/>
              <a:gd name="f199" fmla="val 1025076"/>
              <a:gd name="f200" fmla="val 4088158"/>
              <a:gd name="f201" fmla="val 958345"/>
              <a:gd name="f202" fmla="val 3939440"/>
              <a:gd name="f203" fmla="val 891265"/>
              <a:gd name="f204" fmla="val 3874968"/>
              <a:gd name="f205" fmla="val 862299"/>
              <a:gd name="f206" fmla="val 3806689"/>
              <a:gd name="f207" fmla="val 837016"/>
              <a:gd name="f208" fmla="val 3747894"/>
              <a:gd name="f209" fmla="val 801994"/>
              <a:gd name="f210" fmla="val 3689082"/>
              <a:gd name="f211" fmla="val 766706"/>
              <a:gd name="f212" fmla="val 3632839"/>
              <a:gd name="f213" fmla="val 729495"/>
              <a:gd name="f214" fmla="val 3569553"/>
              <a:gd name="f215" fmla="val 697970"/>
              <a:gd name="f216" fmla="val 3551464"/>
              <a:gd name="f217" fmla="val 688887"/>
              <a:gd name="f218" fmla="val 3533327"/>
              <a:gd name="f219" fmla="val 679005"/>
              <a:gd name="f220" fmla="val 3507813"/>
              <a:gd name="f221" fmla="val 680216"/>
              <a:gd name="f222" fmla="val 3502099"/>
              <a:gd name="f223" fmla="val 680371"/>
              <a:gd name="f224" fmla="val 3496101"/>
              <a:gd name="f225" fmla="val 681365"/>
              <a:gd name="f226" fmla="val 3490455"/>
              <a:gd name="f227" fmla="val 682587"/>
              <a:gd name="f228" fmla="val 3484140"/>
              <a:gd name="f229" fmla="val 683888"/>
              <a:gd name="f230" fmla="val 3479298"/>
              <a:gd name="f231" fmla="val 687159"/>
              <a:gd name="f232" fmla="val 3477246"/>
              <a:gd name="f233" fmla="val 691971"/>
              <a:gd name="f234" fmla="val 3475230"/>
              <a:gd name="f235" fmla="val 697315"/>
              <a:gd name="f236" fmla="val 3479426"/>
              <a:gd name="f237" fmla="val 699760"/>
              <a:gd name="f238" fmla="val 3484273"/>
              <a:gd name="f239" fmla="val 701857"/>
              <a:gd name="f240" fmla="val 3487733"/>
              <a:gd name="f241" fmla="val 703316"/>
              <a:gd name="f242" fmla="val 3491260"/>
              <a:gd name="f243" fmla="val 705843"/>
              <a:gd name="f244" fmla="val 3495638"/>
              <a:gd name="f245" fmla="val 705849"/>
              <a:gd name="f246" fmla="val 3523576"/>
              <a:gd name="f247" fmla="val 705686"/>
              <a:gd name="f248" fmla="val 3534967"/>
              <a:gd name="f249" fmla="val 720681"/>
              <a:gd name="f250" fmla="val 3548914"/>
              <a:gd name="f251" fmla="val 733487"/>
              <a:gd name="f252" fmla="val 3554984"/>
              <a:gd name="f253" fmla="val 738925"/>
              <a:gd name="f254" fmla="val 3561304"/>
              <a:gd name="f255" fmla="val 742991"/>
              <a:gd name="f256" fmla="val 3551504"/>
              <a:gd name="f257" fmla="val 753036"/>
              <a:gd name="f258" fmla="val 3542974"/>
              <a:gd name="f259" fmla="val 761854"/>
              <a:gd name="f260" fmla="val 3552584"/>
              <a:gd name="f261" fmla="val 764716"/>
              <a:gd name="f262" fmla="val 3562075"/>
              <a:gd name="f263" fmla="val 765715"/>
              <a:gd name="f264" fmla="val 3575293"/>
              <a:gd name="f265" fmla="val 767067"/>
              <a:gd name="f266" fmla="val 3590630"/>
              <a:gd name="f267" fmla="val 764672"/>
              <a:gd name="f268" fmla="val 3605942"/>
              <a:gd name="f269" fmla="val 772481"/>
              <a:gd name="f270" fmla="val 3550860"/>
              <a:gd name="f271" fmla="val 779958"/>
              <a:gd name="f272" fmla="val 3525860"/>
              <a:gd name="f273" fmla="val 757484"/>
              <a:gd name="f274" fmla="val 3499309"/>
              <a:gd name="f275" fmla="val 737079"/>
              <a:gd name="f276" fmla="val 3489410"/>
              <a:gd name="f277" fmla="val 729689"/>
              <a:gd name="f278" fmla="val 3482419"/>
              <a:gd name="f279" fmla="val 720334"/>
              <a:gd name="f280" fmla="val 3473788"/>
              <a:gd name="f281" fmla="val 711717"/>
              <a:gd name="f282" fmla="val 3463019"/>
              <a:gd name="f283" fmla="val 701211"/>
              <a:gd name="f284" fmla="val 3451290"/>
              <a:gd name="f285" fmla="val 702093"/>
              <a:gd name="f286" fmla="val 3437248"/>
              <a:gd name="f287" fmla="val 714263"/>
              <a:gd name="f288" fmla="val 3424810"/>
              <a:gd name="f289" fmla="val 725164"/>
              <a:gd name="f290" fmla="val 3418411"/>
              <a:gd name="f291" fmla="val 725135"/>
              <a:gd name="f292" fmla="val 3413254"/>
              <a:gd name="f293" fmla="val 712874"/>
              <a:gd name="f294" fmla="val 3405299"/>
              <a:gd name="f295" fmla="val 693706"/>
              <a:gd name="f296" fmla="val 3389031"/>
              <a:gd name="f297" fmla="val 681450"/>
              <a:gd name="f298" fmla="val 3362511"/>
              <a:gd name="f299" fmla="val 677414"/>
              <a:gd name="f300" fmla="val 3356728"/>
              <a:gd name="f301" fmla="val 676504"/>
              <a:gd name="f302" fmla="val 3349492"/>
              <a:gd name="f303" fmla="val 673891"/>
              <a:gd name="f304" fmla="val 3344467"/>
              <a:gd name="f305" fmla="val 679599"/>
              <a:gd name="f306" fmla="val 3340061"/>
              <a:gd name="f307" fmla="val 684428"/>
              <a:gd name="f308" fmla="val 3344392"/>
              <a:gd name="f309" fmla="val 689004"/>
              <a:gd name="f310" fmla="val 3347971"/>
              <a:gd name="f311" fmla="val 692328"/>
              <a:gd name="f312" fmla="val 3354407"/>
              <a:gd name="f313" fmla="val 698260"/>
              <a:gd name="f314" fmla="val 3360162"/>
              <a:gd name="f315" fmla="val 704004"/>
              <a:gd name="f316" fmla="val 3363008"/>
              <a:gd name="f317" fmla="val 711713"/>
              <a:gd name="f318" fmla="val 3365019"/>
              <a:gd name="f319" fmla="val 716838"/>
              <a:gd name="f320" fmla="val 3367062"/>
              <a:gd name="f321" fmla="val 722495"/>
              <a:gd name="f322" fmla="val 3362637"/>
              <a:gd name="f323" fmla="val 727058"/>
              <a:gd name="f324" fmla="val 3344342"/>
              <a:gd name="f325" fmla="val 746453"/>
              <a:gd name="f326" fmla="val 3358884"/>
              <a:gd name="f327" fmla="val 752745"/>
              <a:gd name="f328" fmla="val 3376167"/>
              <a:gd name="f329" fmla="val 759779"/>
              <a:gd name="f330" fmla="val 3400002"/>
              <a:gd name="f331" fmla="val 769239"/>
              <a:gd name="f332" fmla="val 3410177"/>
              <a:gd name="f333" fmla="val 786259"/>
              <a:gd name="f334" fmla="val 3406203"/>
              <a:gd name="f335" fmla="val 808483"/>
              <a:gd name="f336" fmla="val 3404757"/>
              <a:gd name="f337" fmla="val 817516"/>
              <a:gd name="f338" fmla="val 3406433"/>
              <a:gd name="f339" fmla="val 822682"/>
              <a:gd name="f340" fmla="val 3420116"/>
              <a:gd name="f341" fmla="val 820757"/>
              <a:gd name="f342" fmla="val 3425463"/>
              <a:gd name="f343" fmla="val 820110"/>
              <a:gd name="f344" fmla="val 3426984"/>
              <a:gd name="f345" fmla="val 822878"/>
              <a:gd name="f346" fmla="val 3429194"/>
              <a:gd name="f347" fmla="val 825831"/>
              <a:gd name="f348" fmla="val 3476758"/>
              <a:gd name="f349" fmla="val 896035"/>
              <a:gd name="f350" fmla="val 3542778"/>
              <a:gd name="f351" fmla="val 954609"/>
              <a:gd name="f352" fmla="val 3619149"/>
              <a:gd name="f353" fmla="val 1006561"/>
              <a:gd name="f354" fmla="val 3681093"/>
              <a:gd name="f355" fmla="val 1048718"/>
              <a:gd name="f356" fmla="val 3748746"/>
              <a:gd name="f357" fmla="val 1085351"/>
              <a:gd name="f358" fmla="val 3818654"/>
              <a:gd name="f359" fmla="val 1120369"/>
              <a:gd name="f360" fmla="val 3820742"/>
              <a:gd name="f361" fmla="val 1121458"/>
              <a:gd name="f362" fmla="val 3822850"/>
              <a:gd name="f363" fmla="val 1122813"/>
              <a:gd name="f364" fmla="val 3824021"/>
              <a:gd name="f365" fmla="val 1125355"/>
              <a:gd name="f366" fmla="val 3791940"/>
              <a:gd name="f367" fmla="val 1123873"/>
              <a:gd name="f368" fmla="val 3763844"/>
              <a:gd name="f369" fmla="val 1116270"/>
              <a:gd name="f370" fmla="val 3736668"/>
              <a:gd name="f371" fmla="val 1107215"/>
              <a:gd name="f372" fmla="val 3664431"/>
              <a:gd name="f373" fmla="val 1083216"/>
              <a:gd name="f374" fmla="val 3602610"/>
              <a:gd name="f375" fmla="val 1048291"/>
              <a:gd name="f376" fmla="val 3540174"/>
              <a:gd name="f377" fmla="val 1014247"/>
              <a:gd name="f378" fmla="val 3502142"/>
              <a:gd name="f379" fmla="val 993353"/>
              <a:gd name="f380" fmla="val 3463159"/>
              <a:gd name="f381" fmla="val 973379"/>
              <a:gd name="f382" fmla="val 3421640"/>
              <a:gd name="f383" fmla="val 955861"/>
              <a:gd name="f384" fmla="val 3414719"/>
              <a:gd name="f385" fmla="val 952940"/>
              <a:gd name="f386" fmla="val 3409737"/>
              <a:gd name="f387" fmla="val 948712"/>
              <a:gd name="f388" fmla="val 3404753"/>
              <a:gd name="f389" fmla="val 944484"/>
              <a:gd name="f390" fmla="val 3401911"/>
              <a:gd name="f391" fmla="val 942144"/>
              <a:gd name="f392" fmla="val 3398417"/>
              <a:gd name="f393" fmla="val 940152"/>
              <a:gd name="f394" fmla="val 3393138"/>
              <a:gd name="f395" fmla="val 941865"/>
              <a:gd name="f396" fmla="val 3386540"/>
              <a:gd name="f397" fmla="val 944006"/>
              <a:gd name="f398" fmla="val 3386126"/>
              <a:gd name="f399" fmla="val 948083"/>
              <a:gd name="f400" fmla="val 3385712"/>
              <a:gd name="f401" fmla="val 952159"/>
              <a:gd name="f402" fmla="val 3384520"/>
              <a:gd name="f403" fmla="val 965187"/>
              <a:gd name="f404" fmla="val 3389594"/>
              <a:gd name="f405" fmla="val 976116"/>
              <a:gd name="f406" fmla="val 3398641"/>
              <a:gd name="f407" fmla="val 986025"/>
              <a:gd name="f408" fmla="val 3422140"/>
              <a:gd name="f409" fmla="val 1011364"/>
              <a:gd name="f410" fmla="val 3455589"/>
              <a:gd name="f411" fmla="val 1029056"/>
              <a:gd name="f412" fmla="val 3489975"/>
              <a:gd name="f413" fmla="val 1045560"/>
              <a:gd name="f414" fmla="val 3534421"/>
              <a:gd name="f415" fmla="val 1066751"/>
              <a:gd name="f416" fmla="val 3577600"/>
              <a:gd name="f417" fmla="val 1089169"/>
              <a:gd name="f418" fmla="val 3617273"/>
              <a:gd name="f419" fmla="val 1114697"/>
              <a:gd name="f420" fmla="val 3620082"/>
              <a:gd name="f421" fmla="val 1116503"/>
              <a:gd name="f422" fmla="val 3625178"/>
              <a:gd name="f423" fmla="val 1117229"/>
              <a:gd name="f424" fmla="val 3623898"/>
              <a:gd name="f425" fmla="val 1123556"/>
              <a:gd name="f426" fmla="val 3599276"/>
              <a:gd name="f427" fmla="val 1112313"/>
              <a:gd name="f428" fmla="val 3576007"/>
              <a:gd name="f429" fmla="val 1101173"/>
              <a:gd name="f430" fmla="val 3552438"/>
              <a:gd name="f431" fmla="val 1090606"/>
              <a:gd name="f432" fmla="val 3529203"/>
              <a:gd name="f433" fmla="val 1079998"/>
              <a:gd name="f434" fmla="val 3505634"/>
              <a:gd name="f435" fmla="val 1069432"/>
              <a:gd name="f436" fmla="val 3482417"/>
              <a:gd name="f437" fmla="val 1059092"/>
              <a:gd name="f438" fmla="val 3476868"/>
              <a:gd name="f439" fmla="val 1056543"/>
              <a:gd name="f440" fmla="val 3470899"/>
              <a:gd name="f441" fmla="val 1052702"/>
              <a:gd name="f442" fmla="val 3463468"/>
              <a:gd name="f443" fmla="val 1057629"/>
              <a:gd name="f444" fmla="val 3455703"/>
              <a:gd name="f445" fmla="val 1062595"/>
              <a:gd name="f446" fmla="val 3457128"/>
              <a:gd name="f447" fmla="val 1069134"/>
              <a:gd name="f448" fmla="val 3459472"/>
              <a:gd name="f449" fmla="val 1074217"/>
              <a:gd name="f450" fmla="val 3466821"/>
              <a:gd name="f451" fmla="val 1089165"/>
              <a:gd name="f452" fmla="val 3478729"/>
              <a:gd name="f453" fmla="val 1101681"/>
              <a:gd name="f454" fmla="val 3494211"/>
              <a:gd name="f455" fmla="val 1112153"/>
              <a:gd name="f456" fmla="val 3546907"/>
              <a:gd name="f457" fmla="val 1146573"/>
              <a:gd name="f458" fmla="val 3606933"/>
              <a:gd name="f459" fmla="val 1174465"/>
              <a:gd name="f460" fmla="val 3663137"/>
              <a:gd name="f461" fmla="val 1205775"/>
              <a:gd name="f462" fmla="val 3693512"/>
              <a:gd name="f463" fmla="val 1222766"/>
              <a:gd name="f464" fmla="val 3721631"/>
              <a:gd name="f465" fmla="val 1241370"/>
              <a:gd name="f466" fmla="val 3748466"/>
              <a:gd name="f467" fmla="val 1260936"/>
              <a:gd name="f468" fmla="val 3754470"/>
              <a:gd name="f469" fmla="val 1265310"/>
              <a:gd name="f470" fmla="val 3754440"/>
              <a:gd name="f471" fmla="val 1270144"/>
              <a:gd name="f472" fmla="val 3753142"/>
              <a:gd name="f473" fmla="val 1276208"/>
              <a:gd name="f474" fmla="val 3747968"/>
              <a:gd name="f475" fmla="val 1300726"/>
              <a:gd name="f476" fmla="val 3758834"/>
              <a:gd name="f477" fmla="val 1307462"/>
              <a:gd name="f478" fmla="val 3791960"/>
              <a:gd name="f479" fmla="val 1298886"/>
              <a:gd name="f480" fmla="val 3802234"/>
              <a:gd name="f481" fmla="val 1296299"/>
              <a:gd name="f482" fmla="val 3809336"/>
              <a:gd name="f483" fmla="val 1296782"/>
              <a:gd name="f484" fmla="val 3816039"/>
              <a:gd name="f485" fmla="val 1301606"/>
              <a:gd name="f486" fmla="val 3897299"/>
              <a:gd name="f487" fmla="val 1361555"/>
              <a:gd name="f488" fmla="val 3991895"/>
              <a:gd name="f489" fmla="val 1408883"/>
              <a:gd name="f490" fmla="val 4094439"/>
              <a:gd name="f491" fmla="val 1448806"/>
              <a:gd name="f492" fmla="val 4136210"/>
              <a:gd name="f493" fmla="val 1464953"/>
              <a:gd name="f494" fmla="val 4179249"/>
              <a:gd name="f495" fmla="val 1479874"/>
              <a:gd name="f496" fmla="val 4222870"/>
              <a:gd name="f497" fmla="val 1493379"/>
              <a:gd name="f498" fmla="val 4222955"/>
              <a:gd name="f499" fmla="val 1494711"/>
              <a:gd name="f500" fmla="val 4223057"/>
              <a:gd name="f501" fmla="val 1496309"/>
              <a:gd name="f502" fmla="val 4223141"/>
              <a:gd name="f503" fmla="val 1497641"/>
              <a:gd name="f504" fmla="val 4222925"/>
              <a:gd name="f505" fmla="val 1499546"/>
              <a:gd name="f506" fmla="val 4222659"/>
              <a:gd name="f507" fmla="val 1500653"/>
              <a:gd name="f508" fmla="val 4222428"/>
              <a:gd name="f509" fmla="val 1502292"/>
              <a:gd name="f510" fmla="val 4160784"/>
              <a:gd name="f511" fmla="val 1480767"/>
              <a:gd name="f512" fmla="val 4099761"/>
              <a:gd name="f513" fmla="val 1458363"/>
              <a:gd name="f514" fmla="val 4039973"/>
              <a:gd name="f515" fmla="val 1434198"/>
              <a:gd name="f516" fmla="val 3877889"/>
              <a:gd name="f517" fmla="val 1368737"/>
              <a:gd name="f518" fmla="val 3722432"/>
              <a:gd name="f519" fmla="val 1296301"/>
              <a:gd name="f520" fmla="val 3564773"/>
              <a:gd name="f521" fmla="val 1226279"/>
              <a:gd name="f522" fmla="val 3511752"/>
              <a:gd name="f523" fmla="val 1202636"/>
              <a:gd name="f524" fmla="val 3468897"/>
              <a:gd name="f525" fmla="val 1169442"/>
              <a:gd name="f526" fmla="val 3420650"/>
              <a:gd name="f527" fmla="val 1141464"/>
              <a:gd name="f528" fmla="val 3388486"/>
              <a:gd name="f529" fmla="val 1122812"/>
              <a:gd name="f530" fmla="val 3357590"/>
              <a:gd name="f531" fmla="val 1102932"/>
              <a:gd name="f532" fmla="val 3320669"/>
              <a:gd name="f533" fmla="val 1088883"/>
              <a:gd name="f534" fmla="val 3305491"/>
              <a:gd name="f535" fmla="val 1083205"/>
              <a:gd name="f536" fmla="val 3289697"/>
              <a:gd name="f537" fmla="val 1078406"/>
              <a:gd name="f538" fmla="val 3270102"/>
              <a:gd name="f539" fmla="val 1082659"/>
              <a:gd name="f540" fmla="val 3262467"/>
              <a:gd name="f541" fmla="val 1084389"/>
              <a:gd name="f542" fmla="val 3253881"/>
              <a:gd name="f543" fmla="val 1087040"/>
              <a:gd name="f544" fmla="val 3251648"/>
              <a:gd name="f545" fmla="val 1094290"/>
              <a:gd name="f546" fmla="val 3249750"/>
              <a:gd name="f547" fmla="val 1101498"/>
              <a:gd name="f548" fmla="val 3256970"/>
              <a:gd name="f549" fmla="val 1103846"/>
              <a:gd name="f550" fmla="val 3263506"/>
              <a:gd name="f551" fmla="val 1106005"/>
              <a:gd name="f552" fmla="val 3265227"/>
              <a:gd name="f553" fmla="val 1106604"/>
              <a:gd name="f554" fmla="val 3266966"/>
              <a:gd name="f555" fmla="val 1107467"/>
              <a:gd name="f556" fmla="val 3268636"/>
              <a:gd name="f557" fmla="val 1107265"/>
              <a:gd name="f558" fmla="val 3300482"/>
              <a:gd name="f559" fmla="val 1105018"/>
              <a:gd name="f560" fmla="val 3309121"/>
              <a:gd name="f561" fmla="val 1124372"/>
              <a:gd name="f562" fmla="val 3325089"/>
              <a:gd name="f563" fmla="val 1137201"/>
              <a:gd name="f564" fmla="val 3330055"/>
              <a:gd name="f565" fmla="val 1141164"/>
              <a:gd name="f566" fmla="val 3330677"/>
              <a:gd name="f567" fmla="val 1145651"/>
              <a:gd name="f568" fmla="val 3326003"/>
              <a:gd name="f569" fmla="val 1151585"/>
              <a:gd name="f570" fmla="val 3317592"/>
              <a:gd name="f571" fmla="val 1162266"/>
              <a:gd name="f572" fmla="val 3324211"/>
              <a:gd name="f573" fmla="val 1165760"/>
              <a:gd name="f574" fmla="val 3336410"/>
              <a:gd name="f575" fmla="val 1166967"/>
              <a:gd name="f576" fmla="val 3348608"/>
              <a:gd name="f577" fmla="val 1168175"/>
              <a:gd name="f578" fmla="val 3361690"/>
              <a:gd name="f579" fmla="val 1167395"/>
              <a:gd name="f580" fmla="val 3375112"/>
              <a:gd name="f581" fmla="val 1171943"/>
              <a:gd name="f582" fmla="val 3354718"/>
              <a:gd name="f583" fmla="val 1179513"/>
              <a:gd name="f584" fmla="val 3340011"/>
              <a:gd name="f585" fmla="val 1175927"/>
              <a:gd name="f586" fmla="val 3326222"/>
              <a:gd name="f587" fmla="val 1170885"/>
              <a:gd name="f588" fmla="val 3295216"/>
              <a:gd name="f589" fmla="val 1159877"/>
              <a:gd name="f590" fmla="val 3274464"/>
              <a:gd name="f591" fmla="val 1140648"/>
              <a:gd name="f592" fmla="val 3254679"/>
              <a:gd name="f593" fmla="val 1120765"/>
              <a:gd name="f594" fmla="val 3250733"/>
              <a:gd name="f595" fmla="val 1116948"/>
              <a:gd name="f596" fmla="val 3247420"/>
              <a:gd name="f597" fmla="val 1112518"/>
              <a:gd name="f598" fmla="val 3242188"/>
              <a:gd name="f599" fmla="val 1109662"/>
              <a:gd name="f600" fmla="val 3232391"/>
              <a:gd name="f601" fmla="val 1103869"/>
              <a:gd name="f602" fmla="val 3222316"/>
              <a:gd name="f603" fmla="val 1104284"/>
              <a:gd name="f604" fmla="val 3211499"/>
              <a:gd name="f605" fmla="val 1114184"/>
              <a:gd name="f606" fmla="val 3197173"/>
              <a:gd name="f607" fmla="val 1127194"/>
              <a:gd name="f608" fmla="val 3191777"/>
              <a:gd name="f609" fmla="val 1127042"/>
              <a:gd name="f610" fmla="val 3185849"/>
              <a:gd name="f611" fmla="val 1113265"/>
              <a:gd name="f612" fmla="val 3177929"/>
              <a:gd name="f613" fmla="val 1094629"/>
              <a:gd name="f614" fmla="val 3162028"/>
              <a:gd name="f615" fmla="val 1082865"/>
              <a:gd name="f616" fmla="val 3135843"/>
              <a:gd name="f617" fmla="val 1078789"/>
              <a:gd name="f618" fmla="val 3130396"/>
              <a:gd name="f619" fmla="val 1077837"/>
              <a:gd name="f620" fmla="val 3124578"/>
              <a:gd name="f621" fmla="val 1076395"/>
              <a:gd name="f622" fmla="val 3119118"/>
              <a:gd name="f623" fmla="val 1080546"/>
              <a:gd name="f624" fmla="val 3113359"/>
              <a:gd name="f625" fmla="val 1085269"/>
              <a:gd name="f626" fmla="val 3117622"/>
              <a:gd name="f627" fmla="val 1088780"/>
              <a:gd name="f628" fmla="val 3120198"/>
              <a:gd name="f629" fmla="val 1092226"/>
              <a:gd name="f630" fmla="val 3123912"/>
              <a:gd name="f631" fmla="val 1097682"/>
              <a:gd name="f632" fmla="val 3128295"/>
              <a:gd name="f633" fmla="val 1103057"/>
              <a:gd name="f634" fmla="val 3131691"/>
              <a:gd name="f635" fmla="val 1108819"/>
              <a:gd name="f636" fmla="val 3137665"/>
              <a:gd name="f637" fmla="val 1118027"/>
              <a:gd name="f638" fmla="val 3139328"/>
              <a:gd name="f639" fmla="val 1128295"/>
              <a:gd name="f640" fmla="val 3129914"/>
              <a:gd name="f641" fmla="val 1139097"/>
              <a:gd name="f642" fmla="val 3123003"/>
              <a:gd name="f643" fmla="val 1146915"/>
              <a:gd name="f644" fmla="val 3123960"/>
              <a:gd name="f645" fmla="val 1151361"/>
              <a:gd name="f646" fmla="val 3133955"/>
              <a:gd name="f647" fmla="val 1154983"/>
              <a:gd name="f648" fmla="val 3165979"/>
              <a:gd name="f649" fmla="val 1166136"/>
              <a:gd name="f650" fmla="val 3186931"/>
              <a:gd name="f651" fmla="val 1183194"/>
              <a:gd name="f652" fmla="val 3178170"/>
              <a:gd name="f653" fmla="val 1214855"/>
              <a:gd name="f654" fmla="val 3176770"/>
              <a:gd name="f655" fmla="val 1219320"/>
              <a:gd name="f656" fmla="val 3179046"/>
              <a:gd name="f657" fmla="val 1223338"/>
              <a:gd name="f658" fmla="val 3185378"/>
              <a:gd name="f659" fmla="val 1222303"/>
              <a:gd name="f660" fmla="val 3199361"/>
              <a:gd name="f661" fmla="val 1219805"/>
              <a:gd name="f662" fmla="val 3202140"/>
              <a:gd name="f663" fmla="val 1226447"/>
              <a:gd name="f664" fmla="val 3206608"/>
              <a:gd name="f665" fmla="val 1233153"/>
              <a:gd name="f666" fmla="val 3250090"/>
              <a:gd name="f667" fmla="val 1297409"/>
              <a:gd name="f668" fmla="val 3310389"/>
              <a:gd name="f669" fmla="val 1350771"/>
              <a:gd name="f670" fmla="val 3379140"/>
              <a:gd name="f671" fmla="val 1399351"/>
              <a:gd name="f672" fmla="val 3447189"/>
              <a:gd name="f673" fmla="val 1447479"/>
              <a:gd name="f674" fmla="val 3522881"/>
              <a:gd name="f675" fmla="val 1488775"/>
              <a:gd name="f676" fmla="val 3603118"/>
              <a:gd name="f677" fmla="val 1527375"/>
              <a:gd name="f678" fmla="val 3581296"/>
              <a:gd name="f679" fmla="val 1528405"/>
              <a:gd name="f680" fmla="val 3552602"/>
              <a:gd name="f681" fmla="val 1521951"/>
              <a:gd name="f682" fmla="val 3524809"/>
              <a:gd name="f683" fmla="val 1513774"/>
              <a:gd name="f684" fmla="val 3451354"/>
              <a:gd name="f685" fmla="val 1491802"/>
              <a:gd name="f686" fmla="val 3389901"/>
              <a:gd name="f687" fmla="val 1457369"/>
              <a:gd name="f688" fmla="val 3327498"/>
              <a:gd name="f689" fmla="val 1423859"/>
              <a:gd name="f690" fmla="val 3283917"/>
              <a:gd name="f691" fmla="val 1400416"/>
              <a:gd name="f692" fmla="val 3241288"/>
              <a:gd name="f693" fmla="val 1376052"/>
              <a:gd name="f694" fmla="val 3192949"/>
              <a:gd name="f695" fmla="val 1357211"/>
              <a:gd name="f696" fmla="val 3187434"/>
              <a:gd name="f697" fmla="val 1355196"/>
              <a:gd name="f698" fmla="val 3183538"/>
              <a:gd name="f699" fmla="val 1352177"/>
              <a:gd name="f700" fmla="val 3180259"/>
              <a:gd name="f701" fmla="val 1348280"/>
              <a:gd name="f702" fmla="val 3177348"/>
              <a:gd name="f703" fmla="val 1344874"/>
              <a:gd name="f704" fmla="val 3173119"/>
              <a:gd name="f705" fmla="val 1341896"/>
              <a:gd name="f706" fmla="val 3166204"/>
              <a:gd name="f707" fmla="val 1344345"/>
              <a:gd name="f708" fmla="val 3159306"/>
              <a:gd name="f709" fmla="val 1347059"/>
              <a:gd name="f710" fmla="val 3158942"/>
              <a:gd name="f711" fmla="val 1351935"/>
              <a:gd name="f712" fmla="val 3159212"/>
              <a:gd name="f713" fmla="val 1356197"/>
              <a:gd name="f714" fmla="val 3161232"/>
              <a:gd name="f715" fmla="val 1372059"/>
              <a:gd name="f716" fmla="val 3167827"/>
              <a:gd name="f717" fmla="val 1385754"/>
              <a:gd name="f718" fmla="val 3181004"/>
              <a:gd name="f719" fmla="val 1397043"/>
              <a:gd name="f720" fmla="val 3206688"/>
              <a:gd name="f721" fmla="val 1419701"/>
              <a:gd name="f722" fmla="val 3240037"/>
              <a:gd name="f723" fmla="val 1435794"/>
              <a:gd name="f724" fmla="val 3273385"/>
              <a:gd name="f725" fmla="val 1451888"/>
              <a:gd name="f726" fmla="val 3319573"/>
              <a:gd name="f727" fmla="val 1473941"/>
              <a:gd name="f728" fmla="val 3362569"/>
              <a:gd name="f729" fmla="val 1498797"/>
              <a:gd name="f730" fmla="val 3401776"/>
              <a:gd name="f731" fmla="val 1527602"/>
              <a:gd name="f732" fmla="val 3374012"/>
              <a:gd name="f733" fmla="val 1514591"/>
              <a:gd name="f734" fmla="val 3346230"/>
              <a:gd name="f735" fmla="val 1501313"/>
              <a:gd name="f736" fmla="val 3318130"/>
              <a:gd name="f737" fmla="val 1488342"/>
              <a:gd name="f738" fmla="val 3296969"/>
              <a:gd name="f739" fmla="val 1478558"/>
              <a:gd name="f740" fmla="val 3275173"/>
              <a:gd name="f741" fmla="val 1469387"/>
              <a:gd name="f742" fmla="val 3253694"/>
              <a:gd name="f743" fmla="val 1459909"/>
              <a:gd name="f744" fmla="val 3248495"/>
              <a:gd name="f745" fmla="val 1457587"/>
              <a:gd name="f746" fmla="val 3242945"/>
              <a:gd name="f747" fmla="val 1455038"/>
              <a:gd name="f748" fmla="val 3236182"/>
              <a:gd name="f749" fmla="val 1459882"/>
              <a:gd name="f750" fmla="val 3230053"/>
              <a:gd name="f751" fmla="val 1464115"/>
              <a:gd name="f752" fmla="val 3231378"/>
              <a:gd name="f753" fmla="val 1469055"/>
              <a:gd name="f754" fmla="val 3233020"/>
              <a:gd name="f755" fmla="val 1473687"/>
              <a:gd name="f756" fmla="val 3239235"/>
              <a:gd name="f757" fmla="val 1491993"/>
              <a:gd name="f758" fmla="val 3254236"/>
              <a:gd name="f759" fmla="val 1505477"/>
              <a:gd name="f760" fmla="val 3272474"/>
              <a:gd name="f761" fmla="val 1516958"/>
              <a:gd name="f762" fmla="val 3294559"/>
              <a:gd name="f763" fmla="val 1530657"/>
              <a:gd name="f764" fmla="val 3317595"/>
              <a:gd name="f765" fmla="val 1543436"/>
              <a:gd name="f766" fmla="val 3341300"/>
              <a:gd name="f767" fmla="val 1556133"/>
              <a:gd name="f768" fmla="val 3316637"/>
              <a:gd name="f769" fmla="val 1554825"/>
              <a:gd name="f770" fmla="val 3291973"/>
              <a:gd name="f771" fmla="val 1553517"/>
              <a:gd name="f772" fmla="val 3267359"/>
              <a:gd name="f773" fmla="val 1553009"/>
              <a:gd name="f774" fmla="val 3280352"/>
              <a:gd name="f775" fmla="val 1582573"/>
              <a:gd name="f776" fmla="val 3306470"/>
              <a:gd name="f777" fmla="val 1585584"/>
              <a:gd name="f778" fmla="val 3329832"/>
              <a:gd name="f779" fmla="val 1587586"/>
              <a:gd name="f780" fmla="val 3361297"/>
              <a:gd name="f781" fmla="val 1589949"/>
              <a:gd name="f782" fmla="val 3391527"/>
              <a:gd name="f783" fmla="val 1594072"/>
              <a:gd name="f784" fmla="val 3421490"/>
              <a:gd name="f785" fmla="val 1599301"/>
              <a:gd name="f786" fmla="val 3434412"/>
              <a:gd name="f787" fmla="val 1606594"/>
              <a:gd name="f788" fmla="val 3447319"/>
              <a:gd name="f789" fmla="val 1613621"/>
              <a:gd name="f790" fmla="val 3459923"/>
              <a:gd name="f791" fmla="val 1621220"/>
              <a:gd name="f792" fmla="val 3472880"/>
              <a:gd name="f793" fmla="val 1629046"/>
              <a:gd name="f794" fmla="val 3485168"/>
              <a:gd name="f795" fmla="val 1636952"/>
              <a:gd name="f796" fmla="val 3497490"/>
              <a:gd name="f797" fmla="val 1645392"/>
              <a:gd name="f798" fmla="val 3506301"/>
              <a:gd name="f799" fmla="val 1651572"/>
              <a:gd name="f800" fmla="val 3516714"/>
              <a:gd name="f801" fmla="val 1656484"/>
              <a:gd name="f802" fmla="val 3507803"/>
              <a:gd name="f803" fmla="val 1669911"/>
              <a:gd name="f804" fmla="val 3503816"/>
              <a:gd name="f805" fmla="val 1676032"/>
              <a:gd name="f806" fmla="val 3534148"/>
              <a:gd name="f807" fmla="val 1702959"/>
              <a:gd name="f808" fmla="val 3543290"/>
              <a:gd name="f809" fmla="val 1703729"/>
              <a:gd name="f810" fmla="val 3544644"/>
              <a:gd name="f811" fmla="val 1703834"/>
              <a:gd name="f812" fmla="val 3545996"/>
              <a:gd name="f813" fmla="val 1703940"/>
              <a:gd name="f814" fmla="val 3546999"/>
              <a:gd name="f815" fmla="val 1703818"/>
              <a:gd name="f816" fmla="val 3566312"/>
              <a:gd name="f817" fmla="val 1700405"/>
              <a:gd name="f818" fmla="val 3571232"/>
              <a:gd name="f819" fmla="val 1708935"/>
              <a:gd name="f820" fmla="val 3572295"/>
              <a:gd name="f821" fmla="val 1720349"/>
              <a:gd name="f822" fmla="val 3573341"/>
              <a:gd name="f823" fmla="val 1731497"/>
              <a:gd name="f824" fmla="val 3570880"/>
              <a:gd name="f825" fmla="val 1745753"/>
              <a:gd name="f826" fmla="val 3596922"/>
              <a:gd name="f827" fmla="val 1736961"/>
              <a:gd name="f828" fmla="val 3599895"/>
              <a:gd name="f829" fmla="val 1736064"/>
              <a:gd name="f830" fmla="val 3600664"/>
              <a:gd name="f831" fmla="val 1737582"/>
              <a:gd name="f832" fmla="val 3602119"/>
              <a:gd name="f833" fmla="val 1739285"/>
              <a:gd name="f834" fmla="val 3633888"/>
              <a:gd name="f835" fmla="val 1783486"/>
              <a:gd name="f836" fmla="val 3684678"/>
              <a:gd name="f837" fmla="val 1814377"/>
              <a:gd name="f838" fmla="val 3734798"/>
              <a:gd name="f839" fmla="val 1845349"/>
              <a:gd name="f840" fmla="val 3737590"/>
              <a:gd name="f841" fmla="val 1846890"/>
              <a:gd name="f842" fmla="val 3740383"/>
              <a:gd name="f843" fmla="val 1848430"/>
              <a:gd name="f844" fmla="val 3743174"/>
              <a:gd name="f845" fmla="val 1849972"/>
              <a:gd name="f846" fmla="val 3692460"/>
              <a:gd name="f847" fmla="val 1846720"/>
              <a:gd name="f848" fmla="val 3526297"/>
              <a:gd name="f849" fmla="val 1854765"/>
              <a:gd name="f850" fmla="val 3478101"/>
              <a:gd name="f851" fmla="val 1864630"/>
              <a:gd name="f852" fmla="val 3435216"/>
              <a:gd name="f853" fmla="val 1873314"/>
              <a:gd name="f854" fmla="val 3187933"/>
              <a:gd name="f855" fmla="val 1844748"/>
              <a:gd name="f856" fmla="val 3135293"/>
              <a:gd name="f857" fmla="val 1816496"/>
              <a:gd name="f858" fmla="val 3129987"/>
              <a:gd name="f859" fmla="val 1844249"/>
              <a:gd name="f860" fmla="val 3145700"/>
              <a:gd name="f861" fmla="val 1853084"/>
              <a:gd name="f862" fmla="val 3158510"/>
              <a:gd name="f863" fmla="val 1863880"/>
              <a:gd name="f864" fmla="val 3176652"/>
              <a:gd name="f865" fmla="val 1879130"/>
              <a:gd name="f866" fmla="val 3180104"/>
              <a:gd name="f867" fmla="val 1891061"/>
              <a:gd name="f868" fmla="val 3148907"/>
              <a:gd name="f869" fmla="val 1908797"/>
              <a:gd name="f870" fmla="val 3059526"/>
              <a:gd name="f871" fmla="val 1959351"/>
              <a:gd name="f872" fmla="val 3060614"/>
              <a:gd name="f873" fmla="val 1960561"/>
              <a:gd name="f874" fmla="val 3150229"/>
              <a:gd name="f875" fmla="val 2003660"/>
              <a:gd name="f876" fmla="val 3154391"/>
              <a:gd name="f877" fmla="val 2005572"/>
              <a:gd name="f878" fmla="val 3152878"/>
              <a:gd name="f879" fmla="val 2013539"/>
              <a:gd name="f880" fmla="val 3154219"/>
              <a:gd name="f881" fmla="val 2018746"/>
              <a:gd name="f882" fmla="val 3132340"/>
              <a:gd name="f883" fmla="val 2029448"/>
              <a:gd name="f884" fmla="val 3104621"/>
              <a:gd name="f885" fmla="val 2011868"/>
              <a:gd name="f886" fmla="val 3079313"/>
              <a:gd name="f887" fmla="val 2037482"/>
              <a:gd name="f888" fmla="val 3200844"/>
              <a:gd name="f889" fmla="val 2121812"/>
              <a:gd name="f890" fmla="val 3382216"/>
              <a:gd name="f891" fmla="val 2194063"/>
              <a:gd name="f892" fmla="val 3545961"/>
              <a:gd name="f893" fmla="val 2248584"/>
              <a:gd name="f894" fmla="val 3418859"/>
              <a:gd name="f895" fmla="val 2288406"/>
              <a:gd name="f896" fmla="val 3336249"/>
              <a:gd name="f897" fmla="val 2212515"/>
              <a:gd name="f898" fmla="val 3242382"/>
              <a:gd name="f899" fmla="val 2234890"/>
              <a:gd name="f900" fmla="val 3196963"/>
              <a:gd name="f901" fmla="val 2267233"/>
              <a:gd name="f902" fmla="val 3340047"/>
              <a:gd name="f903" fmla="val 2293389"/>
              <a:gd name="f904" fmla="val 3206852"/>
              <a:gd name="f905" fmla="val 2322137"/>
              <a:gd name="f906" fmla="val 3266485"/>
              <a:gd name="f907" fmla="val 2338535"/>
              <a:gd name="f908" fmla="val 3311047"/>
              <a:gd name="f909" fmla="val 2356223"/>
              <a:gd name="f910" fmla="val 3352854"/>
              <a:gd name="f911" fmla="val 2378270"/>
              <a:gd name="f912" fmla="val 3427094"/>
              <a:gd name="f913" fmla="val 2417864"/>
              <a:gd name="f914" fmla="val 3443161"/>
              <a:gd name="f915" fmla="val 2448130"/>
              <a:gd name="f916" fmla="val 3414532"/>
              <a:gd name="f917" fmla="val 2516826"/>
              <a:gd name="f918" fmla="val 3395525"/>
              <a:gd name="f919" fmla="val 2562076"/>
              <a:gd name="f920" fmla="val 3366606"/>
              <a:gd name="f921" fmla="val 2605038"/>
              <a:gd name="f922" fmla="val 3397577"/>
              <a:gd name="f923" fmla="val 2652556"/>
              <a:gd name="f924" fmla="val 3418842"/>
              <a:gd name="f925" fmla="val 2685144"/>
              <a:gd name="f926" fmla="val 3412947"/>
              <a:gd name="f927" fmla="val 2708944"/>
              <a:gd name="f928" fmla="val 3339773"/>
              <a:gd name="f929" fmla="val 2701969"/>
              <a:gd name="f930" fmla="val 3260852"/>
              <a:gd name="f931" fmla="val 2694617"/>
              <a:gd name="f932" fmla="val 3233446"/>
              <a:gd name="f933" fmla="val 2729610"/>
              <a:gd name="f934" fmla="val 3257041"/>
              <a:gd name="f935" fmla="val 2788223"/>
              <a:gd name="f936" fmla="val 3272229"/>
              <a:gd name="f937" fmla="val 2825841"/>
              <a:gd name="f938" fmla="val 3259642"/>
              <a:gd name="f939" fmla="val 2839714"/>
              <a:gd name="f940" fmla="val 3205892"/>
              <a:gd name="f941" fmla="val 2841661"/>
              <a:gd name="f942" fmla="val 3146428"/>
              <a:gd name="f943" fmla="val 2843763"/>
              <a:gd name="f944" fmla="val 3088665"/>
              <a:gd name="f945" fmla="val 2824990"/>
              <a:gd name="f946" fmla="val 3016267"/>
              <a:gd name="f947" fmla="val 2846107"/>
              <a:gd name="f948" fmla="val 3079284"/>
              <a:gd name="f949" fmla="val 2910414"/>
              <a:gd name="f950" fmla="val 3202965"/>
              <a:gd name="f951" fmla="val 2875032"/>
              <a:gd name="f952" fmla="val 3275450"/>
              <a:gd name="f953" fmla="val 2934701"/>
              <a:gd name="f954" fmla="val 3194271"/>
              <a:gd name="f955" fmla="val 2944802"/>
              <a:gd name="f956" fmla="val 3132104"/>
              <a:gd name="f957" fmla="val 2952064"/>
              <a:gd name="f958" fmla="val 3071009"/>
              <a:gd name="f959" fmla="val 2944432"/>
              <a:gd name="f960" fmla="val 3045559"/>
              <a:gd name="f961" fmla="val 2941340"/>
              <a:gd name="f962" fmla="val 3017770"/>
              <a:gd name="f963" fmla="val 2938533"/>
              <a:gd name="f964" fmla="val 3005039"/>
              <a:gd name="f965" fmla="val 2960743"/>
              <a:gd name="f966" fmla="val 2989910"/>
              <a:gd name="f967" fmla="val 2987540"/>
              <a:gd name="f968" fmla="val 3024584"/>
              <a:gd name="f969" fmla="val 2992735"/>
              <a:gd name="f970" fmla="val 3045255"/>
              <a:gd name="f971" fmla="val 2994795"/>
              <a:gd name="f972" fmla="val 3103524"/>
              <a:gd name="f973" fmla="val 3000354"/>
              <a:gd name="f974" fmla="val 3149512"/>
              <a:gd name="f975" fmla="val 3024578"/>
              <a:gd name="f976" fmla="val 3198769"/>
              <a:gd name="f977" fmla="val 3041966"/>
              <a:gd name="f978" fmla="val 3306591"/>
              <a:gd name="f979" fmla="val 3080177"/>
              <a:gd name="f980" fmla="val 3424230"/>
              <a:gd name="f981" fmla="val 3108608"/>
              <a:gd name="f982" fmla="val 3518098"/>
              <a:gd name="f983" fmla="val 3181525"/>
              <a:gd name="f984" fmla="val 3405474"/>
              <a:gd name="f985" fmla="val 3173693"/>
              <a:gd name="f986" fmla="val 3319103"/>
              <a:gd name="f987" fmla="val 3133957"/>
              <a:gd name="f988" fmla="val 3214876"/>
              <a:gd name="f989" fmla="val 3136382"/>
              <a:gd name="f990" fmla="val 3309623"/>
              <a:gd name="f991" fmla="val 3201944"/>
              <a:gd name="f992" fmla="val 3428070"/>
              <a:gd name="f993" fmla="val 3237794"/>
              <a:gd name="f994" fmla="val 3540876"/>
              <a:gd name="f995" fmla="val 3280232"/>
              <a:gd name="f996" fmla="val 3572951"/>
              <a:gd name="f997" fmla="val 3292185"/>
              <a:gd name="f998" fmla="val 3605372"/>
              <a:gd name="f999" fmla="val 3298995"/>
              <a:gd name="f1000" fmla="val 3614558"/>
              <a:gd name="f1001" fmla="val 3332242"/>
              <a:gd name="f1002" fmla="val 3632460"/>
              <a:gd name="f1003" fmla="val 3396643"/>
              <a:gd name="f1004" fmla="val 3676382"/>
              <a:gd name="f1005" fmla="val 3446619"/>
              <a:gd name="f1006" fmla="val 3765439"/>
              <a:gd name="f1007" fmla="val 3465091"/>
              <a:gd name="f1008" fmla="val 3766125"/>
              <a:gd name="f1009" fmla="val 3465276"/>
              <a:gd name="f1010" fmla="val 3762072"/>
              <a:gd name="f1011" fmla="val 3475699"/>
              <a:gd name="f1012" fmla="val 3759506"/>
              <a:gd name="f1013" fmla="val 3482990"/>
              <a:gd name="f1014" fmla="val 3706514"/>
              <a:gd name="f1015" fmla="val 3491555"/>
              <a:gd name="f1016" fmla="val 3662256"/>
              <a:gd name="f1017" fmla="val 3457457"/>
              <a:gd name="f1018" fmla="val 3594905"/>
              <a:gd name="f1019" fmla="val 3478499"/>
              <a:gd name="f1020" fmla="val 3663098"/>
              <a:gd name="f1021" fmla="val 3523656"/>
              <a:gd name="f1022" fmla="val 3720597"/>
              <a:gd name="f1023" fmla="val 3564741"/>
              <a:gd name="f1024" fmla="val 3814430"/>
              <a:gd name="f1025" fmla="val 3578876"/>
              <a:gd name="f1026" fmla="val 3889563"/>
              <a:gd name="f1027" fmla="val 3590177"/>
              <a:gd name="f1028" fmla="val 3981512"/>
              <a:gd name="f1029" fmla="val 3590582"/>
              <a:gd name="f1030" fmla="val 4039126"/>
              <a:gd name="f1031" fmla="val 3649369"/>
              <a:gd name="f1032" fmla="val 3977790"/>
              <a:gd name="f1033" fmla="val 3669682"/>
              <a:gd name="f1034" fmla="val 3930328"/>
              <a:gd name="f1035" fmla="val 3659325"/>
              <a:gd name="f1036" fmla="val 3883152"/>
              <a:gd name="f1037" fmla="val 3653497"/>
              <a:gd name="f1038" fmla="val 3810528"/>
              <a:gd name="f1039" fmla="val 3644576"/>
              <a:gd name="f1040" fmla="val 3739087"/>
              <a:gd name="f1041" fmla="val 3633097"/>
              <a:gd name="f1042" fmla="val 3666446"/>
              <a:gd name="f1043" fmla="val 3623911"/>
              <a:gd name="f1044" fmla="val 3638957"/>
              <a:gd name="f1045" fmla="val 3620530"/>
              <a:gd name="f1046" fmla="val 3608896"/>
              <a:gd name="f1047" fmla="val 3619071"/>
              <a:gd name="f1048" fmla="val 3593589"/>
              <a:gd name="f1049" fmla="val 3653674"/>
              <a:gd name="f1050" fmla="val 3684581"/>
              <a:gd name="f1051" fmla="val 3649631"/>
              <a:gd name="f1052" fmla="val 3741824"/>
              <a:gd name="f1053" fmla="val 3686720"/>
              <a:gd name="f1054" fmla="val 3801238"/>
              <a:gd name="f1055" fmla="val 3720862"/>
              <a:gd name="f1056" fmla="val 3834791"/>
              <a:gd name="f1057" fmla="val 3740152"/>
              <a:gd name="f1058" fmla="val 3862819"/>
              <a:gd name="f1059" fmla="val 3767894"/>
              <a:gd name="f1060" fmla="val 3919545"/>
              <a:gd name="f1061" fmla="val 3749213"/>
              <a:gd name="f1062" fmla="val 3949563"/>
              <a:gd name="f1063" fmla="val 3739403"/>
              <a:gd name="f1064" fmla="val 3970044"/>
              <a:gd name="f1065" fmla="val 3754371"/>
              <a:gd name="f1066" fmla="val 3968059"/>
              <a:gd name="f1067" fmla="val 3776085"/>
              <a:gd name="f1068" fmla="val 3961477"/>
              <a:gd name="f1069" fmla="val 3852579"/>
              <a:gd name="f1070" fmla="val 4033657"/>
              <a:gd name="f1071" fmla="val 3870411"/>
              <a:gd name="f1072" fmla="val 4107750"/>
              <a:gd name="f1073" fmla="val 3875932"/>
              <a:gd name="f1074" fmla="val 4247829"/>
              <a:gd name="f1075" fmla="val 3886613"/>
              <a:gd name="f1076" fmla="val 4367192"/>
              <a:gd name="f1077" fmla="val 3936847"/>
              <a:gd name="f1078" fmla="val 4504087"/>
              <a:gd name="f1079" fmla="val 3955698"/>
              <a:gd name="f1080" fmla="val 4637239"/>
              <a:gd name="f1081" fmla="val 3973931"/>
              <a:gd name="f1082" fmla="val 5630348"/>
              <a:gd name="f1083" fmla="val 4013091"/>
              <a:gd name="f1084" fmla="val 5880284"/>
              <a:gd name="f1085" fmla="val 3998656"/>
              <a:gd name="f1086" fmla="val 7409751"/>
              <a:gd name="f1087" fmla="val 3910310"/>
              <a:gd name="f1088" fmla="val 8457142"/>
              <a:gd name="f1089" fmla="val 3018967"/>
              <a:gd name="f1090" fmla="val 8461494"/>
              <a:gd name="f1091" fmla="val 3007971"/>
              <a:gd name="f1092" fmla="val 8481448"/>
              <a:gd name="f1093" fmla="val 2956432"/>
              <a:gd name="f1094" fmla="val 8537247"/>
              <a:gd name="f1095" fmla="val 2928466"/>
              <a:gd name="f1096" fmla="val 8587378"/>
              <a:gd name="f1097" fmla="val 2896089"/>
              <a:gd name="f1098" fmla="val 8631032"/>
              <a:gd name="f1099" fmla="val 2867717"/>
              <a:gd name="f1100" fmla="val 8677604"/>
              <a:gd name="f1101" fmla="val 2837649"/>
              <a:gd name="f1102" fmla="val 8693826"/>
              <a:gd name="f1103" fmla="val 2796225"/>
              <a:gd name="f1104" fmla="val 8715249"/>
              <a:gd name="f1105" fmla="val 2741288"/>
              <a:gd name="f1106" fmla="val 8647790"/>
              <a:gd name="f1107" fmla="val 2792407"/>
              <a:gd name="f1108" fmla="val 8633488"/>
              <a:gd name="f1109" fmla="val 2774007"/>
              <a:gd name="f1110" fmla="val 8658507"/>
              <a:gd name="f1111" fmla="val 2743865"/>
              <a:gd name="f1112" fmla="val 8698366"/>
              <a:gd name="f1113" fmla="val 2714075"/>
              <a:gd name="f1114" fmla="val 8707444"/>
              <a:gd name="f1115" fmla="val 2682105"/>
              <a:gd name="f1116" fmla="val 8739824"/>
              <a:gd name="f1117" fmla="val 2566518"/>
              <a:gd name="f1118" fmla="val 8819561"/>
              <a:gd name="f1119" fmla="val 2475526"/>
              <a:gd name="f1120" fmla="val 8942552"/>
              <a:gd name="f1121" fmla="val 2397549"/>
              <a:gd name="f1122" fmla="val 8977822"/>
              <a:gd name="f1123" fmla="val 2375023"/>
              <a:gd name="f1124" fmla="val 8999812"/>
              <a:gd name="f1125" fmla="val 2339612"/>
              <a:gd name="f1126" fmla="val 9049260"/>
              <a:gd name="f1127" fmla="val 2328253"/>
              <a:gd name="f1128" fmla="val 9159134"/>
              <a:gd name="f1129" fmla="val 2303404"/>
              <a:gd name="f1130" fmla="val 9118356"/>
              <a:gd name="f1131" fmla="val 2218151"/>
              <a:gd name="f1132" fmla="val 9174304"/>
              <a:gd name="f1133" fmla="val 2171379"/>
              <a:gd name="f1134" fmla="val 9179581"/>
              <a:gd name="f1135" fmla="val 2166982"/>
              <a:gd name="f1136" fmla="val 9181728"/>
              <a:gd name="f1137" fmla="val 2117398"/>
              <a:gd name="f1138" fmla="val 9182228"/>
              <a:gd name="f1139" fmla="val 2067678"/>
              <a:gd name="f1140" fmla="val 9184334"/>
              <a:gd name="f1141" fmla="val 2047686"/>
              <a:gd name="f1142" fmla="val 9192950"/>
              <a:gd name="f1143" fmla="val 2042242"/>
              <a:gd name="f1144" fmla="val 9192359"/>
              <a:gd name="f1145" fmla="val 2022485"/>
              <a:gd name="f1146" fmla="val 9185124"/>
              <a:gd name="f1147" fmla="val 1997142"/>
              <a:gd name="f1148" fmla="val 9181190"/>
              <a:gd name="f1149" fmla="val 1974586"/>
              <a:gd name="f1150" fmla="val 9180902"/>
              <a:gd name="f1151" fmla="val 1968441"/>
              <a:gd name="f1152" fmla="val 9180584"/>
              <a:gd name="f1153" fmla="val 1964399"/>
              <a:gd name="f1154" fmla="val 9180252"/>
              <a:gd name="f1155" fmla="val 1963164"/>
              <a:gd name="f1156" fmla="val 9179760"/>
              <a:gd name="f1157" fmla="val 1961378"/>
              <a:gd name="f1158" fmla="val 9179284"/>
              <a:gd name="f1159" fmla="val 1962333"/>
              <a:gd name="f1160" fmla="val 9178804"/>
              <a:gd name="f1161" fmla="val 1965349"/>
              <a:gd name="f1162" fmla="val 9169614"/>
              <a:gd name="f1163" fmla="val 1956030"/>
              <a:gd name="f1164" fmla="val 9143144"/>
              <a:gd name="f1165" fmla="val 1898537"/>
              <a:gd name="f1166" fmla="val 9095234"/>
              <a:gd name="f1167" fmla="val 1836160"/>
              <a:gd name="f1168" fmla="val 9046406"/>
              <a:gd name="f1169" fmla="val 1838718"/>
              <a:gd name="f1170" fmla="val 9077129"/>
              <a:gd name="f1171" fmla="val 1760642"/>
              <a:gd name="f1172" fmla="val 8960873"/>
              <a:gd name="f1173" fmla="val 1764524"/>
              <a:gd name="f1174" fmla="val 9002330"/>
              <a:gd name="f1175" fmla="val 1712259"/>
              <a:gd name="f1176" fmla="val 9001568"/>
              <a:gd name="f1177" fmla="val 1700272"/>
              <a:gd name="f1178" fmla="val 8946755"/>
              <a:gd name="f1179" fmla="val 1690806"/>
              <a:gd name="f1180" fmla="val 8893980"/>
              <a:gd name="f1181" fmla="val 1681628"/>
              <a:gd name="f1182" fmla="val 8836186"/>
              <a:gd name="f1183" fmla="val 1683529"/>
              <a:gd name="f1184" fmla="val 8786897"/>
              <a:gd name="f1185" fmla="val 1665607"/>
              <a:gd name="f1186" fmla="val 8827191"/>
              <a:gd name="f1187" fmla="val 1600331"/>
              <a:gd name="f1188" fmla="val 8835148"/>
              <a:gd name="f1189" fmla="val 1529576"/>
              <a:gd name="f1190" fmla="val 8924505"/>
              <a:gd name="f1191" fmla="val 1489227"/>
              <a:gd name="f1192" fmla="val 8938584"/>
              <a:gd name="f1193" fmla="val 1482958"/>
              <a:gd name="f1194" fmla="val 8947122"/>
              <a:gd name="f1195" fmla="val 1463671"/>
              <a:gd name="f1196" fmla="val 8937122"/>
              <a:gd name="f1197" fmla="val 1454681"/>
              <a:gd name="f1198" fmla="val 8901654"/>
              <a:gd name="f1199" fmla="val 1421129"/>
              <a:gd name="f1200" fmla="val 8944526"/>
              <a:gd name="f1201" fmla="val 1343460"/>
              <a:gd name="f1202" fmla="val 8841119"/>
              <a:gd name="f1203" fmla="val 1348202"/>
              <a:gd name="f1204" fmla="val 8828354"/>
              <a:gd name="f1205" fmla="val 1348673"/>
              <a:gd name="f1206" fmla="val 8816185"/>
              <a:gd name="f1207" fmla="val 1342631"/>
              <a:gd name="f1208" fmla="val 8825548"/>
              <a:gd name="f1209" fmla="val 1331028"/>
              <a:gd name="f1210" fmla="val 8857711"/>
              <a:gd name="f1211" fmla="val 1291432"/>
              <a:gd name="f1212" fmla="val 8816096"/>
              <a:gd name="f1213" fmla="val 1298887"/>
              <a:gd name="f1214" fmla="val 8790413"/>
              <a:gd name="f1215" fmla="val 1297436"/>
              <a:gd name="f1216" fmla="val 8759333"/>
              <a:gd name="f1217" fmla="val 1295832"/>
              <a:gd name="f1218" fmla="val 8725565"/>
              <a:gd name="f1219" fmla="val 1315490"/>
              <a:gd name="f1220" fmla="val 8695944"/>
              <a:gd name="f1221" fmla="val 1299752"/>
              <a:gd name="f1222" fmla="val 8701338"/>
              <a:gd name="f1223" fmla="val 1278697"/>
              <a:gd name="f1224" fmla="val 8726082"/>
              <a:gd name="f1225" fmla="val 1275968"/>
              <a:gd name="f1226" fmla="val 8743050"/>
              <a:gd name="f1227" fmla="val 1267471"/>
              <a:gd name="f1228" fmla="val 8792636"/>
              <a:gd name="f1229" fmla="val 1242406"/>
              <a:gd name="f1230" fmla="val 8832648"/>
              <a:gd name="f1231" fmla="val 1215014"/>
              <a:gd name="f1232" fmla="val 8831902"/>
              <a:gd name="f1233" fmla="val 1166250"/>
              <a:gd name="f1234" fmla="val 8831416"/>
              <a:gd name="f1235" fmla="val 1126849"/>
              <a:gd name="f1236" fmla="val 8834560"/>
              <a:gd name="f1237" fmla="val 1091573"/>
              <a:gd name="f1238" fmla="val 8763628"/>
              <a:gd name="f1239" fmla="val 1088084"/>
              <a:gd name="f1240" fmla="val 8752484"/>
              <a:gd name="f1241" fmla="val 1087556"/>
              <a:gd name="f1242" fmla="val 8746480"/>
              <a:gd name="f1243" fmla="val 1083182"/>
              <a:gd name="f1244" fmla="val 8744052"/>
              <a:gd name="f1245" fmla="val 1076766"/>
              <a:gd name="f1246" fmla="val 8751664"/>
              <a:gd name="f1247" fmla="val 1069402"/>
              <a:gd name="f1248" fmla="val 8758926"/>
              <a:gd name="f1249" fmla="val 1061811"/>
              <a:gd name="f1250" fmla="val 8767977"/>
              <a:gd name="f1251" fmla="val 1055883"/>
              <a:gd name="f1252" fmla="val 8798386"/>
              <a:gd name="f1253" fmla="val 1036363"/>
              <a:gd name="f1254" fmla="val 8807604"/>
              <a:gd name="f1255" fmla="val 1011893"/>
              <a:gd name="f1256" fmla="val 8815418"/>
              <a:gd name="f1257" fmla="val 986519"/>
              <a:gd name="f1258" fmla="val 8820450"/>
              <a:gd name="f1259" fmla="val 970342"/>
              <a:gd name="f1260" fmla="val 8826500"/>
              <a:gd name="f1261" fmla="val 954308"/>
              <a:gd name="f1262" fmla="val 8839356"/>
              <a:gd name="f1263" fmla="val 939330"/>
              <a:gd name="f1264" fmla="val 8847184"/>
              <a:gd name="f1265" fmla="val 930060"/>
              <a:gd name="f1266" fmla="val 8857152"/>
              <a:gd name="f1267" fmla="val 922680"/>
              <a:gd name="f1268" fmla="val 8869964"/>
              <a:gd name="f1269" fmla="val 917639"/>
              <a:gd name="f1270" fmla="val 8881119"/>
              <a:gd name="f1271" fmla="val 913066"/>
              <a:gd name="f1272" fmla="val 8884190"/>
              <a:gd name="f1273" fmla="val 908399"/>
              <a:gd name="f1274" fmla="val 8876013"/>
              <a:gd name="f1275" fmla="val 901606"/>
              <a:gd name="f1276" fmla="val 8852888"/>
              <a:gd name="f1277" fmla="val 882126"/>
              <a:gd name="f1278" fmla="val 8842659"/>
              <a:gd name="f1279" fmla="val 858937"/>
              <a:gd name="f1280" fmla="val 8855230"/>
              <a:gd name="f1281" fmla="val 828963"/>
              <a:gd name="f1282" fmla="val 8859032"/>
              <a:gd name="f1283" fmla="val 819911"/>
              <a:gd name="f1284" fmla="val 8855550"/>
              <a:gd name="f1285" fmla="val 812818"/>
              <a:gd name="f1286" fmla="val 8844988"/>
              <a:gd name="f1287" fmla="val 810876"/>
              <a:gd name="f1288" fmla="val 8801020"/>
              <a:gd name="f1289" fmla="val 802512"/>
              <a:gd name="f1290" fmla="val 8788328"/>
              <a:gd name="f1291" fmla="val 772374"/>
              <a:gd name="f1292" fmla="val 8768255"/>
              <a:gd name="f1293" fmla="val 747963"/>
              <a:gd name="f1294" fmla="val 8739786"/>
              <a:gd name="f1295" fmla="val 713294"/>
              <a:gd name="f1296" fmla="val 8713605"/>
              <a:gd name="f1297" fmla="val 677543"/>
              <a:gd name="f1298" fmla="val 8692953"/>
              <a:gd name="f1299" fmla="val 638707"/>
              <a:gd name="f1300" fmla="val 8680700"/>
              <a:gd name="f1301" fmla="val 615495"/>
              <a:gd name="f1302" fmla="val 8668800"/>
              <a:gd name="f1303" fmla="val 592509"/>
              <a:gd name="f1304" fmla="val 8674423"/>
              <a:gd name="f1305" fmla="val 564449"/>
              <a:gd name="f1306" fmla="val 8675670"/>
              <a:gd name="f1307" fmla="val 557588"/>
              <a:gd name="f1308" fmla="val 8672308"/>
              <a:gd name="f1309" fmla="val 552358"/>
              <a:gd name="f1310" fmla="val 8667642"/>
              <a:gd name="f1311" fmla="val 547822"/>
              <a:gd name="f1312" fmla="val 8647856"/>
              <a:gd name="f1313" fmla="val 527939"/>
              <a:gd name="f1314" fmla="val 8648704"/>
              <a:gd name="f1315" fmla="val 504214"/>
              <a:gd name="f1316" fmla="val 8661198"/>
              <a:gd name="f1317" fmla="val 478275"/>
              <a:gd name="f1318" fmla="val 8668953"/>
              <a:gd name="f1319" fmla="val 462573"/>
              <a:gd name="f1320" fmla="val 8667832"/>
              <a:gd name="f1321" fmla="val 460828"/>
              <a:gd name="f1322" fmla="val 8645813"/>
              <a:gd name="f1323" fmla="val 464032"/>
              <a:gd name="f1324" fmla="val 8601088"/>
              <a:gd name="f1325" fmla="val 470255"/>
              <a:gd name="f1326" fmla="val 8556732"/>
              <a:gd name="f1327" fmla="val 476969"/>
              <a:gd name="f1328" fmla="val 8512338"/>
              <a:gd name="f1329" fmla="val 477784"/>
              <a:gd name="f1330" fmla="val 8462562"/>
              <a:gd name="f1331" fmla="val 478712"/>
              <a:gd name="f1332" fmla="val 8445778"/>
              <a:gd name="f1333" fmla="val 468934"/>
              <a:gd name="f1334" fmla="val 8481050"/>
              <a:gd name="f1335" fmla="val 430572"/>
              <a:gd name="f1336" fmla="val 8488612"/>
              <a:gd name="f1337" fmla="val 422408"/>
              <a:gd name="f1338" fmla="val 8495122"/>
              <a:gd name="f1339" fmla="val 413567"/>
              <a:gd name="f1340" fmla="val 8498220"/>
              <a:gd name="f1341" fmla="val 404064"/>
              <a:gd name="f1342" fmla="val 8500436"/>
              <a:gd name="f1343" fmla="val 396549"/>
              <a:gd name="f1344" fmla="val 8497776"/>
              <a:gd name="f1345" fmla="val 391771"/>
              <a:gd name="f1346" fmla="+- 0 0 -90"/>
              <a:gd name="f1347" fmla="*/ f3 1 12192000"/>
              <a:gd name="f1348" fmla="*/ f4 1 6858000"/>
              <a:gd name="f1349" fmla="+- f7 0 f5"/>
              <a:gd name="f1350" fmla="+- f6 0 f5"/>
              <a:gd name="f1351" fmla="*/ f1346 f0 1"/>
              <a:gd name="f1352" fmla="*/ f1350 1 12192000"/>
              <a:gd name="f1353" fmla="*/ f1349 1 6858000"/>
              <a:gd name="f1354" fmla="*/ 9149158 f1350 1"/>
              <a:gd name="f1355" fmla="*/ 2038490 f1349 1"/>
              <a:gd name="f1356" fmla="*/ 9164184 f1350 1"/>
              <a:gd name="f1357" fmla="*/ 2044026 f1349 1"/>
              <a:gd name="f1358" fmla="*/ 9172532 f1350 1"/>
              <a:gd name="f1359" fmla="*/ 2045543 f1349 1"/>
              <a:gd name="f1360" fmla="*/ 9171580 f1350 1"/>
              <a:gd name="f1361" fmla="*/ 2056997 f1349 1"/>
              <a:gd name="f1362" fmla="*/ 9161257 f1350 1"/>
              <a:gd name="f1363" fmla="*/ 2098605 f1349 1"/>
              <a:gd name="f1364" fmla="*/ 9138232 f1350 1"/>
              <a:gd name="f1365" fmla="*/ 2059518 f1349 1"/>
              <a:gd name="f1366" fmla="*/ 9177606 f1350 1"/>
              <a:gd name="f1367" fmla="*/ 1977215 f1349 1"/>
              <a:gd name="f1368" fmla="*/ 9181592 f1350 1"/>
              <a:gd name="f1369" fmla="*/ 1987782 f1349 1"/>
              <a:gd name="f1370" fmla="*/ 9181923 f1350 1"/>
              <a:gd name="f1371" fmla="*/ 1998627 f1349 1"/>
              <a:gd name="f1372" fmla="*/ 9182316 f1350 1"/>
              <a:gd name="f1373" fmla="*/ 2031066 f1349 1"/>
              <a:gd name="f1374" fmla="*/ 9182278 f1350 1"/>
              <a:gd name="f1375" fmla="*/ 2047313 f1349 1"/>
              <a:gd name="f1376" fmla="*/ 9173842 f1350 1"/>
              <a:gd name="f1377" fmla="*/ 2029805 f1349 1"/>
              <a:gd name="f1378" fmla="*/ 9177334 f1350 1"/>
              <a:gd name="f1379" fmla="*/ 1979903 f1349 1"/>
              <a:gd name="f1380" fmla="*/ 3696300 f1350 1"/>
              <a:gd name="f1381" fmla="*/ 1578900 f1349 1"/>
              <a:gd name="f1382" fmla="*/ 3738823 f1350 1"/>
              <a:gd name="f1383" fmla="*/ 1596298 f1349 1"/>
              <a:gd name="f1384" fmla="*/ 3714409 f1350 1"/>
              <a:gd name="f1385" fmla="*/ 1593618 f1349 1"/>
              <a:gd name="f1386" fmla="*/ 3693161 f1350 1"/>
              <a:gd name="f1387" fmla="*/ 1582501 f1349 1"/>
              <a:gd name="f1388" fmla="*/ 3918454 f1350 1"/>
              <a:gd name="f1389" fmla="*/ 1175387 f1349 1"/>
              <a:gd name="f1390" fmla="*/ 4173607 f1350 1"/>
              <a:gd name="f1391" fmla="*/ 1280040 f1349 1"/>
              <a:gd name="f1392" fmla="*/ 4170135 f1350 1"/>
              <a:gd name="f1393" fmla="*/ 1283683 f1349 1"/>
              <a:gd name="f1394" fmla="*/ 8109090 f1350 1"/>
              <a:gd name="f1395" fmla="*/ 602108 f1349 1"/>
              <a:gd name="f1396" fmla="*/ 8113034 f1350 1"/>
              <a:gd name="f1397" fmla="*/ 602645 f1349 1"/>
              <a:gd name="f1398" fmla="*/ 8111220 f1350 1"/>
              <a:gd name="f1399" fmla="*/ 603405 f1349 1"/>
              <a:gd name="f1400" fmla="*/ 8489536 f1350 1"/>
              <a:gd name="f1401" fmla="*/ 389280 f1349 1"/>
              <a:gd name="f1402" fmla="*/ 8470194 f1350 1"/>
              <a:gd name="f1403" fmla="*/ 397527 f1349 1"/>
              <a:gd name="f1404" fmla="*/ 8373511 f1350 1"/>
              <a:gd name="f1405" fmla="*/ 465608 f1349 1"/>
              <a:gd name="f1406" fmla="*/ 8231753 f1350 1"/>
              <a:gd name="f1407" fmla="*/ 560890 f1349 1"/>
              <a:gd name="f1408" fmla="*/ 8199967 f1350 1"/>
              <a:gd name="f1409" fmla="*/ 553465 f1349 1"/>
              <a:gd name="f1410" fmla="*/ 8175616 f1350 1"/>
              <a:gd name="f1411" fmla="*/ 546483 f1349 1"/>
              <a:gd name="f1412" fmla="*/ 8128578 f1350 1"/>
              <a:gd name="f1413" fmla="*/ 563992 f1349 1"/>
              <a:gd name="f1414" fmla="*/ 8104845 f1350 1"/>
              <a:gd name="f1415" fmla="*/ 593172 f1349 1"/>
              <a:gd name="f1416" fmla="*/ 8105615 f1350 1"/>
              <a:gd name="f1417" fmla="*/ 599991 f1349 1"/>
              <a:gd name="f1418" fmla="*/ 8092049 f1350 1"/>
              <a:gd name="f1419" fmla="*/ 599788 f1349 1"/>
              <a:gd name="f1420" fmla="*/ 8047646 f1350 1"/>
              <a:gd name="f1421" fmla="*/ 588557 f1349 1"/>
              <a:gd name="f1422" fmla="*/ 7793637 f1350 1"/>
              <a:gd name="f1423" fmla="*/ 681868 f1349 1"/>
              <a:gd name="f1424" fmla="*/ 6007741 f1350 1"/>
              <a:gd name="f1425" fmla="*/ 1095470 f1349 1"/>
              <a:gd name="f1426" fmla="*/ 5902533 f1350 1"/>
              <a:gd name="f1427" fmla="*/ 1103650 f1349 1"/>
              <a:gd name="f1428" fmla="*/ 5164222 f1350 1"/>
              <a:gd name="f1429" fmla="*/ 1163546 f1349 1"/>
              <a:gd name="f1430" fmla="*/ 4395075 f1350 1"/>
              <a:gd name="f1431" fmla="*/ 1082763 f1349 1"/>
              <a:gd name="f1432" fmla="*/ 3939440 f1350 1"/>
              <a:gd name="f1433" fmla="*/ 891265 f1349 1"/>
              <a:gd name="f1434" fmla="*/ 3747894 f1350 1"/>
              <a:gd name="f1435" fmla="*/ 801994 f1349 1"/>
              <a:gd name="f1436" fmla="*/ 3569553 f1350 1"/>
              <a:gd name="f1437" fmla="*/ 697970 f1349 1"/>
              <a:gd name="f1438" fmla="*/ 3507813 f1350 1"/>
              <a:gd name="f1439" fmla="*/ 680216 f1349 1"/>
              <a:gd name="f1440" fmla="*/ 3490455 f1350 1"/>
              <a:gd name="f1441" fmla="*/ 682587 f1349 1"/>
              <a:gd name="f1442" fmla="*/ 3477246 f1350 1"/>
              <a:gd name="f1443" fmla="*/ 691971 f1349 1"/>
              <a:gd name="f1444" fmla="*/ 3484273 f1350 1"/>
              <a:gd name="f1445" fmla="*/ 701857 f1349 1"/>
              <a:gd name="f1446" fmla="*/ 3495638 f1350 1"/>
              <a:gd name="f1447" fmla="*/ 705849 f1349 1"/>
              <a:gd name="f1448" fmla="*/ 3548914 f1350 1"/>
              <a:gd name="f1449" fmla="*/ 733487 f1349 1"/>
              <a:gd name="f1450" fmla="*/ 3551504 f1350 1"/>
              <a:gd name="f1451" fmla="*/ 753036 f1349 1"/>
              <a:gd name="f1452" fmla="*/ 3562075 f1350 1"/>
              <a:gd name="f1453" fmla="*/ 765715 f1349 1"/>
              <a:gd name="f1454" fmla="*/ 3605942 f1350 1"/>
              <a:gd name="f1455" fmla="*/ 772481 f1349 1"/>
              <a:gd name="f1456" fmla="*/ 3499309 f1350 1"/>
              <a:gd name="f1457" fmla="*/ 737079 f1349 1"/>
              <a:gd name="f1458" fmla="*/ 3473788 f1350 1"/>
              <a:gd name="f1459" fmla="*/ 711717 f1349 1"/>
              <a:gd name="f1460" fmla="*/ 3437248 f1350 1"/>
              <a:gd name="f1461" fmla="*/ 714263 f1349 1"/>
              <a:gd name="f1462" fmla="*/ 3413254 f1350 1"/>
              <a:gd name="f1463" fmla="*/ 712874 f1349 1"/>
              <a:gd name="f1464" fmla="*/ 3362511 f1350 1"/>
              <a:gd name="f1465" fmla="*/ 677414 f1349 1"/>
              <a:gd name="f1466" fmla="*/ 3344467 f1350 1"/>
              <a:gd name="f1467" fmla="*/ 679599 f1349 1"/>
              <a:gd name="f1468" fmla="*/ 3347971 f1350 1"/>
              <a:gd name="f1469" fmla="*/ 692328 f1349 1"/>
              <a:gd name="f1470" fmla="*/ 3363008 f1350 1"/>
              <a:gd name="f1471" fmla="*/ 711713 f1349 1"/>
              <a:gd name="f1472" fmla="*/ 3362637 f1350 1"/>
              <a:gd name="f1473" fmla="*/ 727058 f1349 1"/>
              <a:gd name="f1474" fmla="*/ 3376167 f1350 1"/>
              <a:gd name="f1475" fmla="*/ 759779 f1349 1"/>
              <a:gd name="f1476" fmla="*/ 3406203 f1350 1"/>
              <a:gd name="f1477" fmla="*/ 808483 f1349 1"/>
              <a:gd name="f1478" fmla="*/ 3420116 f1350 1"/>
              <a:gd name="f1479" fmla="*/ 820757 f1349 1"/>
              <a:gd name="f1480" fmla="*/ 3429194 f1350 1"/>
              <a:gd name="f1481" fmla="*/ 825831 f1349 1"/>
              <a:gd name="f1482" fmla="*/ 3619149 f1350 1"/>
              <a:gd name="f1483" fmla="*/ 1006561 f1349 1"/>
              <a:gd name="f1484" fmla="*/ 3818654 f1350 1"/>
              <a:gd name="f1485" fmla="*/ 1120369 f1349 1"/>
              <a:gd name="f1486" fmla="*/ 3824021 f1350 1"/>
              <a:gd name="f1487" fmla="*/ 1125355 f1349 1"/>
              <a:gd name="f1488" fmla="*/ 3736668 f1350 1"/>
              <a:gd name="f1489" fmla="*/ 1107215 f1349 1"/>
              <a:gd name="f1490" fmla="*/ 3540174 f1350 1"/>
              <a:gd name="f1491" fmla="*/ 1014247 f1349 1"/>
              <a:gd name="f1492" fmla="*/ 3421640 f1350 1"/>
              <a:gd name="f1493" fmla="*/ 955861 f1349 1"/>
              <a:gd name="f1494" fmla="*/ 3404753 f1350 1"/>
              <a:gd name="f1495" fmla="*/ 944484 f1349 1"/>
              <a:gd name="f1496" fmla="*/ 3393138 f1350 1"/>
              <a:gd name="f1497" fmla="*/ 941865 f1349 1"/>
              <a:gd name="f1498" fmla="*/ 3385712 f1350 1"/>
              <a:gd name="f1499" fmla="*/ 952159 f1349 1"/>
              <a:gd name="f1500" fmla="*/ 3398641 f1350 1"/>
              <a:gd name="f1501" fmla="*/ 986025 f1349 1"/>
              <a:gd name="f1502" fmla="*/ 3489975 f1350 1"/>
              <a:gd name="f1503" fmla="*/ 1045560 f1349 1"/>
              <a:gd name="f1504" fmla="*/ 3617273 f1350 1"/>
              <a:gd name="f1505" fmla="*/ 1114697 f1349 1"/>
              <a:gd name="f1506" fmla="*/ 3623898 f1350 1"/>
              <a:gd name="f1507" fmla="*/ 1123556 f1349 1"/>
              <a:gd name="f1508" fmla="*/ 3552438 f1350 1"/>
              <a:gd name="f1509" fmla="*/ 1090606 f1349 1"/>
              <a:gd name="f1510" fmla="*/ 3482417 f1350 1"/>
              <a:gd name="f1511" fmla="*/ 1059092 f1349 1"/>
              <a:gd name="f1512" fmla="*/ 3463468 f1350 1"/>
              <a:gd name="f1513" fmla="*/ 1057629 f1349 1"/>
              <a:gd name="f1514" fmla="*/ 3459472 f1350 1"/>
              <a:gd name="f1515" fmla="*/ 1074217 f1349 1"/>
              <a:gd name="f1516" fmla="*/ 3494211 f1350 1"/>
              <a:gd name="f1517" fmla="*/ 1112153 f1349 1"/>
              <a:gd name="f1518" fmla="*/ 3663137 f1350 1"/>
              <a:gd name="f1519" fmla="*/ 1205775 f1349 1"/>
              <a:gd name="f1520" fmla="*/ 3748466 f1350 1"/>
              <a:gd name="f1521" fmla="*/ 1260936 f1349 1"/>
              <a:gd name="f1522" fmla="*/ 3753142 f1350 1"/>
              <a:gd name="f1523" fmla="*/ 1276208 f1349 1"/>
              <a:gd name="f1524" fmla="*/ 3791960 f1350 1"/>
              <a:gd name="f1525" fmla="*/ 1298886 f1349 1"/>
              <a:gd name="f1526" fmla="*/ 3816039 f1350 1"/>
              <a:gd name="f1527" fmla="*/ 1301606 f1349 1"/>
              <a:gd name="f1528" fmla="*/ 4094439 f1350 1"/>
              <a:gd name="f1529" fmla="*/ 1448806 f1349 1"/>
              <a:gd name="f1530" fmla="*/ 4222870 f1350 1"/>
              <a:gd name="f1531" fmla="*/ 1493379 f1349 1"/>
              <a:gd name="f1532" fmla="*/ 4223141 f1350 1"/>
              <a:gd name="f1533" fmla="*/ 1497641 f1349 1"/>
              <a:gd name="f1534" fmla="*/ 4222428 f1350 1"/>
              <a:gd name="f1535" fmla="*/ 1502292 f1349 1"/>
              <a:gd name="f1536" fmla="*/ 4039973 f1350 1"/>
              <a:gd name="f1537" fmla="*/ 1434198 f1349 1"/>
              <a:gd name="f1538" fmla="*/ 3564773 f1350 1"/>
              <a:gd name="f1539" fmla="*/ 1226279 f1349 1"/>
              <a:gd name="f1540" fmla="*/ 3420650 f1350 1"/>
              <a:gd name="f1541" fmla="*/ 1141464 f1349 1"/>
              <a:gd name="f1542" fmla="*/ 3320669 f1350 1"/>
              <a:gd name="f1543" fmla="*/ 1088883 f1349 1"/>
              <a:gd name="f1544" fmla="*/ 3270102 f1350 1"/>
              <a:gd name="f1545" fmla="*/ 1082659 f1349 1"/>
              <a:gd name="f1546" fmla="*/ 3251648 f1350 1"/>
              <a:gd name="f1547" fmla="*/ 1094290 f1349 1"/>
              <a:gd name="f1548" fmla="*/ 3263506 f1350 1"/>
              <a:gd name="f1549" fmla="*/ 1106005 f1349 1"/>
              <a:gd name="f1550" fmla="*/ 3268636 f1350 1"/>
              <a:gd name="f1551" fmla="*/ 1107265 f1349 1"/>
              <a:gd name="f1552" fmla="*/ 3325089 f1350 1"/>
              <a:gd name="f1553" fmla="*/ 1137201 f1349 1"/>
              <a:gd name="f1554" fmla="*/ 3326003 f1350 1"/>
              <a:gd name="f1555" fmla="*/ 1151585 f1349 1"/>
              <a:gd name="f1556" fmla="*/ 3336410 f1350 1"/>
              <a:gd name="f1557" fmla="*/ 1166967 f1349 1"/>
              <a:gd name="f1558" fmla="*/ 3375112 f1350 1"/>
              <a:gd name="f1559" fmla="*/ 1171943 f1349 1"/>
              <a:gd name="f1560" fmla="*/ 3326222 f1350 1"/>
              <a:gd name="f1561" fmla="*/ 1170885 f1349 1"/>
              <a:gd name="f1562" fmla="*/ 3254679 f1350 1"/>
              <a:gd name="f1563" fmla="*/ 1120765 f1349 1"/>
              <a:gd name="f1564" fmla="*/ 3242188 f1350 1"/>
              <a:gd name="f1565" fmla="*/ 1109662 f1349 1"/>
              <a:gd name="f1566" fmla="*/ 3211499 f1350 1"/>
              <a:gd name="f1567" fmla="*/ 1114184 f1349 1"/>
              <a:gd name="f1568" fmla="*/ 3185849 f1350 1"/>
              <a:gd name="f1569" fmla="*/ 1113265 f1349 1"/>
              <a:gd name="f1570" fmla="*/ 3135843 f1350 1"/>
              <a:gd name="f1571" fmla="*/ 1078789 f1349 1"/>
              <a:gd name="f1572" fmla="*/ 3119118 f1350 1"/>
              <a:gd name="f1573" fmla="*/ 1080546 f1349 1"/>
              <a:gd name="f1574" fmla="*/ 3120198 f1350 1"/>
              <a:gd name="f1575" fmla="*/ 1092226 f1349 1"/>
              <a:gd name="f1576" fmla="*/ 3131691 f1350 1"/>
              <a:gd name="f1577" fmla="*/ 1108819 f1349 1"/>
              <a:gd name="f1578" fmla="*/ 3129914 f1350 1"/>
              <a:gd name="f1579" fmla="*/ 1139097 f1349 1"/>
              <a:gd name="f1580" fmla="*/ 3133955 f1350 1"/>
              <a:gd name="f1581" fmla="*/ 1154983 f1349 1"/>
              <a:gd name="f1582" fmla="*/ 3178170 f1350 1"/>
              <a:gd name="f1583" fmla="*/ 1214855 f1349 1"/>
              <a:gd name="f1584" fmla="*/ 3185378 f1350 1"/>
              <a:gd name="f1585" fmla="*/ 1222303 f1349 1"/>
              <a:gd name="f1586" fmla="*/ 3206608 f1350 1"/>
              <a:gd name="f1587" fmla="*/ 1233153 f1349 1"/>
              <a:gd name="f1588" fmla="*/ 3379140 f1350 1"/>
              <a:gd name="f1589" fmla="*/ 1399351 f1349 1"/>
              <a:gd name="f1590" fmla="*/ 3603118 f1350 1"/>
              <a:gd name="f1591" fmla="*/ 1527375 f1349 1"/>
              <a:gd name="f1592" fmla="*/ 3524809 f1350 1"/>
              <a:gd name="f1593" fmla="*/ 1513774 f1349 1"/>
              <a:gd name="f1594" fmla="*/ 3327498 f1350 1"/>
              <a:gd name="f1595" fmla="*/ 1423859 f1349 1"/>
              <a:gd name="f1596" fmla="*/ 3192949 f1350 1"/>
              <a:gd name="f1597" fmla="*/ 1357211 f1349 1"/>
              <a:gd name="f1598" fmla="*/ 3180259 f1350 1"/>
              <a:gd name="f1599" fmla="*/ 1348280 f1349 1"/>
              <a:gd name="f1600" fmla="*/ 3166204 f1350 1"/>
              <a:gd name="f1601" fmla="*/ 1344345 f1349 1"/>
              <a:gd name="f1602" fmla="*/ 3159212 f1350 1"/>
              <a:gd name="f1603" fmla="*/ 1356197 f1349 1"/>
              <a:gd name="f1604" fmla="*/ 3181004 f1350 1"/>
              <a:gd name="f1605" fmla="*/ 1397043 f1349 1"/>
              <a:gd name="f1606" fmla="*/ 3273385 f1350 1"/>
              <a:gd name="f1607" fmla="*/ 1451888 f1349 1"/>
              <a:gd name="f1608" fmla="*/ 3401776 f1350 1"/>
              <a:gd name="f1609" fmla="*/ 1527602 f1349 1"/>
              <a:gd name="f1610" fmla="*/ 3318130 f1350 1"/>
              <a:gd name="f1611" fmla="*/ 1488342 f1349 1"/>
              <a:gd name="f1612" fmla="*/ 3253694 f1350 1"/>
              <a:gd name="f1613" fmla="*/ 1459909 f1349 1"/>
              <a:gd name="f1614" fmla="*/ 3236182 f1350 1"/>
              <a:gd name="f1615" fmla="*/ 1459882 f1349 1"/>
              <a:gd name="f1616" fmla="*/ 3233020 f1350 1"/>
              <a:gd name="f1617" fmla="*/ 1473687 f1349 1"/>
              <a:gd name="f1618" fmla="*/ 3272474 f1350 1"/>
              <a:gd name="f1619" fmla="*/ 1516958 f1349 1"/>
              <a:gd name="f1620" fmla="*/ 3341300 f1350 1"/>
              <a:gd name="f1621" fmla="*/ 1556133 f1349 1"/>
              <a:gd name="f1622" fmla="*/ 3267359 f1350 1"/>
              <a:gd name="f1623" fmla="*/ 1553009 f1349 1"/>
              <a:gd name="f1624" fmla="*/ 3329832 f1350 1"/>
              <a:gd name="f1625" fmla="*/ 1587586 f1349 1"/>
              <a:gd name="f1626" fmla="*/ 3421490 f1350 1"/>
              <a:gd name="f1627" fmla="*/ 1599301 f1349 1"/>
              <a:gd name="f1628" fmla="*/ 3459923 f1350 1"/>
              <a:gd name="f1629" fmla="*/ 1621220 f1349 1"/>
              <a:gd name="f1630" fmla="*/ 3497490 f1350 1"/>
              <a:gd name="f1631" fmla="*/ 1645392 f1349 1"/>
              <a:gd name="f1632" fmla="*/ 3507803 f1350 1"/>
              <a:gd name="f1633" fmla="*/ 1669911 f1349 1"/>
              <a:gd name="f1634" fmla="*/ 3543290 f1350 1"/>
              <a:gd name="f1635" fmla="*/ 1703729 f1349 1"/>
              <a:gd name="f1636" fmla="*/ 3546999 f1350 1"/>
              <a:gd name="f1637" fmla="*/ 1703818 f1349 1"/>
              <a:gd name="f1638" fmla="*/ 3572295 f1350 1"/>
              <a:gd name="f1639" fmla="*/ 1720349 f1349 1"/>
              <a:gd name="f1640" fmla="*/ 3596922 f1350 1"/>
              <a:gd name="f1641" fmla="*/ 1736961 f1349 1"/>
              <a:gd name="f1642" fmla="*/ 3602119 f1350 1"/>
              <a:gd name="f1643" fmla="*/ 1739285 f1349 1"/>
              <a:gd name="f1644" fmla="*/ 3734798 f1350 1"/>
              <a:gd name="f1645" fmla="*/ 1845349 f1349 1"/>
              <a:gd name="f1646" fmla="*/ 3743174 f1350 1"/>
              <a:gd name="f1647" fmla="*/ 1849972 f1349 1"/>
              <a:gd name="f1648" fmla="*/ 3478101 f1350 1"/>
              <a:gd name="f1649" fmla="*/ 1864630 f1349 1"/>
              <a:gd name="f1650" fmla="*/ 3135293 f1350 1"/>
              <a:gd name="f1651" fmla="*/ 1816496 f1349 1"/>
              <a:gd name="f1652" fmla="*/ 3158510 f1350 1"/>
              <a:gd name="f1653" fmla="*/ 1863880 f1349 1"/>
              <a:gd name="f1654" fmla="*/ 3148907 f1350 1"/>
              <a:gd name="f1655" fmla="*/ 1908797 f1349 1"/>
              <a:gd name="f1656" fmla="*/ 3150229 f1350 1"/>
              <a:gd name="f1657" fmla="*/ 2003660 f1349 1"/>
              <a:gd name="f1658" fmla="*/ 3154219 f1350 1"/>
              <a:gd name="f1659" fmla="*/ 2018746 f1349 1"/>
              <a:gd name="f1660" fmla="*/ 3079313 f1350 1"/>
              <a:gd name="f1661" fmla="*/ 2037482 f1349 1"/>
              <a:gd name="f1662" fmla="*/ 3545961 f1350 1"/>
              <a:gd name="f1663" fmla="*/ 2248584 f1349 1"/>
              <a:gd name="f1664" fmla="*/ 3242382 f1350 1"/>
              <a:gd name="f1665" fmla="*/ 2234890 f1349 1"/>
              <a:gd name="f1666" fmla="*/ 3206852 f1350 1"/>
              <a:gd name="f1667" fmla="*/ 2322137 f1349 1"/>
              <a:gd name="f1668" fmla="*/ 3352854 f1350 1"/>
              <a:gd name="f1669" fmla="*/ 2378270 f1349 1"/>
              <a:gd name="f1670" fmla="*/ 3414532 f1350 1"/>
              <a:gd name="f1671" fmla="*/ 2516826 f1349 1"/>
              <a:gd name="f1672" fmla="*/ 3397577 f1350 1"/>
              <a:gd name="f1673" fmla="*/ 2652556 f1349 1"/>
              <a:gd name="f1674" fmla="*/ 3339773 f1350 1"/>
              <a:gd name="f1675" fmla="*/ 2701969 f1349 1"/>
              <a:gd name="f1676" fmla="*/ 3257041 f1350 1"/>
              <a:gd name="f1677" fmla="*/ 2788223 f1349 1"/>
              <a:gd name="f1678" fmla="*/ 3205892 f1350 1"/>
              <a:gd name="f1679" fmla="*/ 2841661 f1349 1"/>
              <a:gd name="f1680" fmla="*/ 3016267 f1350 1"/>
              <a:gd name="f1681" fmla="*/ 2846107 f1349 1"/>
              <a:gd name="f1682" fmla="*/ 3275450 f1350 1"/>
              <a:gd name="f1683" fmla="*/ 2934701 f1349 1"/>
              <a:gd name="f1684" fmla="*/ 3071009 f1350 1"/>
              <a:gd name="f1685" fmla="*/ 2944432 f1349 1"/>
              <a:gd name="f1686" fmla="*/ 3005039 f1350 1"/>
              <a:gd name="f1687" fmla="*/ 2960743 f1349 1"/>
              <a:gd name="f1688" fmla="*/ 3045255 f1350 1"/>
              <a:gd name="f1689" fmla="*/ 2994795 f1349 1"/>
              <a:gd name="f1690" fmla="*/ 3198769 f1350 1"/>
              <a:gd name="f1691" fmla="*/ 3041966 f1349 1"/>
              <a:gd name="f1692" fmla="*/ 3518098 f1350 1"/>
              <a:gd name="f1693" fmla="*/ 3181525 f1349 1"/>
              <a:gd name="f1694" fmla="*/ 3214876 f1350 1"/>
              <a:gd name="f1695" fmla="*/ 3136382 f1349 1"/>
              <a:gd name="f1696" fmla="*/ 3540876 f1350 1"/>
              <a:gd name="f1697" fmla="*/ 3280232 f1349 1"/>
              <a:gd name="f1698" fmla="*/ 3614558 f1350 1"/>
              <a:gd name="f1699" fmla="*/ 3332242 f1349 1"/>
              <a:gd name="f1700" fmla="*/ 3765439 f1350 1"/>
              <a:gd name="f1701" fmla="*/ 3465091 f1349 1"/>
              <a:gd name="f1702" fmla="*/ 3759506 f1350 1"/>
              <a:gd name="f1703" fmla="*/ 3482990 f1349 1"/>
              <a:gd name="f1704" fmla="*/ 3594905 f1350 1"/>
              <a:gd name="f1705" fmla="*/ 3478499 f1349 1"/>
              <a:gd name="f1706" fmla="*/ 3814430 f1350 1"/>
              <a:gd name="f1707" fmla="*/ 3578876 f1349 1"/>
              <a:gd name="f1708" fmla="*/ 4039126 f1350 1"/>
              <a:gd name="f1709" fmla="*/ 3649369 f1349 1"/>
              <a:gd name="f1710" fmla="*/ 3883152 f1350 1"/>
              <a:gd name="f1711" fmla="*/ 3653497 f1349 1"/>
              <a:gd name="f1712" fmla="*/ 3666446 f1350 1"/>
              <a:gd name="f1713" fmla="*/ 3623911 f1349 1"/>
              <a:gd name="f1714" fmla="*/ 3593589 f1350 1"/>
              <a:gd name="f1715" fmla="*/ 3653674 f1349 1"/>
              <a:gd name="f1716" fmla="*/ 3801238 f1350 1"/>
              <a:gd name="f1717" fmla="*/ 3720862 f1349 1"/>
              <a:gd name="f1718" fmla="*/ 3919545 f1350 1"/>
              <a:gd name="f1719" fmla="*/ 3749213 f1349 1"/>
              <a:gd name="f1720" fmla="*/ 3968059 f1350 1"/>
              <a:gd name="f1721" fmla="*/ 3776085 f1349 1"/>
              <a:gd name="f1722" fmla="*/ 4107750 f1350 1"/>
              <a:gd name="f1723" fmla="*/ 3875932 f1349 1"/>
              <a:gd name="f1724" fmla="*/ 4504087 f1350 1"/>
              <a:gd name="f1725" fmla="*/ 3955698 f1349 1"/>
              <a:gd name="f1726" fmla="*/ 5880284 f1350 1"/>
              <a:gd name="f1727" fmla="*/ 3998656 f1349 1"/>
              <a:gd name="f1728" fmla="*/ 8461494 f1350 1"/>
              <a:gd name="f1729" fmla="*/ 3007971 f1349 1"/>
              <a:gd name="f1730" fmla="*/ 8587378 f1350 1"/>
              <a:gd name="f1731" fmla="*/ 2896089 f1349 1"/>
              <a:gd name="f1732" fmla="*/ 8693826 f1350 1"/>
              <a:gd name="f1733" fmla="*/ 2796225 f1349 1"/>
              <a:gd name="f1734" fmla="*/ 8633488 f1350 1"/>
              <a:gd name="f1735" fmla="*/ 2774007 f1349 1"/>
              <a:gd name="f1736" fmla="*/ 8707444 f1350 1"/>
              <a:gd name="f1737" fmla="*/ 2682105 f1349 1"/>
              <a:gd name="f1738" fmla="*/ 8942552 f1350 1"/>
              <a:gd name="f1739" fmla="*/ 2397549 f1349 1"/>
              <a:gd name="f1740" fmla="*/ 9049260 f1350 1"/>
              <a:gd name="f1741" fmla="*/ 2328253 f1349 1"/>
              <a:gd name="f1742" fmla="*/ 9174304 f1350 1"/>
              <a:gd name="f1743" fmla="*/ 2171379 f1349 1"/>
              <a:gd name="f1744" fmla="*/ 9182228 f1350 1"/>
              <a:gd name="f1745" fmla="*/ 2067678 f1349 1"/>
              <a:gd name="f1746" fmla="*/ 9184334 f1350 1"/>
              <a:gd name="f1747" fmla="*/ 2047686 f1349 1"/>
              <a:gd name="f1748" fmla="*/ 9185124 f1350 1"/>
              <a:gd name="f1749" fmla="*/ 1997142 f1349 1"/>
              <a:gd name="f1750" fmla="*/ 9181190 f1350 1"/>
              <a:gd name="f1751" fmla="*/ 1974586 f1349 1"/>
              <a:gd name="f1752" fmla="*/ 9180252 f1350 1"/>
              <a:gd name="f1753" fmla="*/ 1963164 f1349 1"/>
              <a:gd name="f1754" fmla="*/ 9178804 f1350 1"/>
              <a:gd name="f1755" fmla="*/ 1965349 f1349 1"/>
              <a:gd name="f1756" fmla="*/ 9169614 f1350 1"/>
              <a:gd name="f1757" fmla="*/ 1956030 f1349 1"/>
              <a:gd name="f1758" fmla="*/ 9046406 f1350 1"/>
              <a:gd name="f1759" fmla="*/ 1838718 f1349 1"/>
              <a:gd name="f1760" fmla="*/ 8960873 f1350 1"/>
              <a:gd name="f1761" fmla="*/ 1764524 f1349 1"/>
              <a:gd name="f1762" fmla="*/ 8946755 f1350 1"/>
              <a:gd name="f1763" fmla="*/ 1690806 f1349 1"/>
              <a:gd name="f1764" fmla="*/ 8786897 f1350 1"/>
              <a:gd name="f1765" fmla="*/ 1665607 f1349 1"/>
              <a:gd name="f1766" fmla="*/ 8924505 f1350 1"/>
              <a:gd name="f1767" fmla="*/ 1489227 f1349 1"/>
              <a:gd name="f1768" fmla="*/ 8937122 f1350 1"/>
              <a:gd name="f1769" fmla="*/ 1454681 f1349 1"/>
              <a:gd name="f1770" fmla="*/ 8841119 f1350 1"/>
              <a:gd name="f1771" fmla="*/ 1348202 f1349 1"/>
              <a:gd name="f1772" fmla="*/ 8825548 f1350 1"/>
              <a:gd name="f1773" fmla="*/ 1331028 f1349 1"/>
              <a:gd name="f1774" fmla="*/ 8790413 f1350 1"/>
              <a:gd name="f1775" fmla="*/ 1297436 f1349 1"/>
              <a:gd name="f1776" fmla="*/ 8695944 f1350 1"/>
              <a:gd name="f1777" fmla="*/ 1299752 f1349 1"/>
              <a:gd name="f1778" fmla="*/ 8743050 f1350 1"/>
              <a:gd name="f1779" fmla="*/ 1267471 f1349 1"/>
              <a:gd name="f1780" fmla="*/ 8831902 f1350 1"/>
              <a:gd name="f1781" fmla="*/ 1166250 f1349 1"/>
              <a:gd name="f1782" fmla="*/ 8763628 f1350 1"/>
              <a:gd name="f1783" fmla="*/ 1088084 f1349 1"/>
              <a:gd name="f1784" fmla="*/ 8744052 f1350 1"/>
              <a:gd name="f1785" fmla="*/ 1076766 f1349 1"/>
              <a:gd name="f1786" fmla="*/ 8767977 f1350 1"/>
              <a:gd name="f1787" fmla="*/ 1055883 f1349 1"/>
              <a:gd name="f1788" fmla="*/ 8815418 f1350 1"/>
              <a:gd name="f1789" fmla="*/ 986519 f1349 1"/>
              <a:gd name="f1790" fmla="*/ 8839356 f1350 1"/>
              <a:gd name="f1791" fmla="*/ 939330 f1349 1"/>
              <a:gd name="f1792" fmla="*/ 8869964 f1350 1"/>
              <a:gd name="f1793" fmla="*/ 917639 f1349 1"/>
              <a:gd name="f1794" fmla="*/ 8876013 f1350 1"/>
              <a:gd name="f1795" fmla="*/ 901606 f1349 1"/>
              <a:gd name="f1796" fmla="*/ 8855230 f1350 1"/>
              <a:gd name="f1797" fmla="*/ 828963 f1349 1"/>
              <a:gd name="f1798" fmla="*/ 8844988 f1350 1"/>
              <a:gd name="f1799" fmla="*/ 810876 f1349 1"/>
              <a:gd name="f1800" fmla="*/ 8768255 f1350 1"/>
              <a:gd name="f1801" fmla="*/ 747963 f1349 1"/>
              <a:gd name="f1802" fmla="*/ 8692953 f1350 1"/>
              <a:gd name="f1803" fmla="*/ 638707 f1349 1"/>
              <a:gd name="f1804" fmla="*/ 8674423 f1350 1"/>
              <a:gd name="f1805" fmla="*/ 564449 f1349 1"/>
              <a:gd name="f1806" fmla="*/ 8667642 f1350 1"/>
              <a:gd name="f1807" fmla="*/ 547822 f1349 1"/>
              <a:gd name="f1808" fmla="*/ 8661198 f1350 1"/>
              <a:gd name="f1809" fmla="*/ 478275 f1349 1"/>
              <a:gd name="f1810" fmla="*/ 8645813 f1350 1"/>
              <a:gd name="f1811" fmla="*/ 464032 f1349 1"/>
              <a:gd name="f1812" fmla="*/ 8512338 f1350 1"/>
              <a:gd name="f1813" fmla="*/ 477784 f1349 1"/>
              <a:gd name="f1814" fmla="*/ 8481050 f1350 1"/>
              <a:gd name="f1815" fmla="*/ 430572 f1349 1"/>
              <a:gd name="f1816" fmla="*/ 8498220 f1350 1"/>
              <a:gd name="f1817" fmla="*/ 404064 f1349 1"/>
              <a:gd name="f1818" fmla="*/ 0 f1350 1"/>
              <a:gd name="f1819" fmla="*/ 0 f1349 1"/>
              <a:gd name="f1820" fmla="*/ 12192000 f1350 1"/>
              <a:gd name="f1821" fmla="*/ 6858000 f1349 1"/>
              <a:gd name="f1822" fmla="*/ f1351 1 f2"/>
              <a:gd name="f1823" fmla="*/ f1354 1 12192000"/>
              <a:gd name="f1824" fmla="*/ f1355 1 6858000"/>
              <a:gd name="f1825" fmla="*/ f1356 1 12192000"/>
              <a:gd name="f1826" fmla="*/ f1357 1 6858000"/>
              <a:gd name="f1827" fmla="*/ f1358 1 12192000"/>
              <a:gd name="f1828" fmla="*/ f1359 1 6858000"/>
              <a:gd name="f1829" fmla="*/ f1360 1 12192000"/>
              <a:gd name="f1830" fmla="*/ f1361 1 6858000"/>
              <a:gd name="f1831" fmla="*/ f1362 1 12192000"/>
              <a:gd name="f1832" fmla="*/ f1363 1 6858000"/>
              <a:gd name="f1833" fmla="*/ f1364 1 12192000"/>
              <a:gd name="f1834" fmla="*/ f1365 1 6858000"/>
              <a:gd name="f1835" fmla="*/ f1366 1 12192000"/>
              <a:gd name="f1836" fmla="*/ f1367 1 6858000"/>
              <a:gd name="f1837" fmla="*/ f1368 1 12192000"/>
              <a:gd name="f1838" fmla="*/ f1369 1 6858000"/>
              <a:gd name="f1839" fmla="*/ f1370 1 12192000"/>
              <a:gd name="f1840" fmla="*/ f1371 1 6858000"/>
              <a:gd name="f1841" fmla="*/ f1372 1 12192000"/>
              <a:gd name="f1842" fmla="*/ f1373 1 6858000"/>
              <a:gd name="f1843" fmla="*/ f1374 1 12192000"/>
              <a:gd name="f1844" fmla="*/ f1375 1 6858000"/>
              <a:gd name="f1845" fmla="*/ f1376 1 12192000"/>
              <a:gd name="f1846" fmla="*/ f1377 1 6858000"/>
              <a:gd name="f1847" fmla="*/ f1378 1 12192000"/>
              <a:gd name="f1848" fmla="*/ f1379 1 6858000"/>
              <a:gd name="f1849" fmla="*/ f1380 1 12192000"/>
              <a:gd name="f1850" fmla="*/ f1381 1 6858000"/>
              <a:gd name="f1851" fmla="*/ f1382 1 12192000"/>
              <a:gd name="f1852" fmla="*/ f1383 1 6858000"/>
              <a:gd name="f1853" fmla="*/ f1384 1 12192000"/>
              <a:gd name="f1854" fmla="*/ f1385 1 6858000"/>
              <a:gd name="f1855" fmla="*/ f1386 1 12192000"/>
              <a:gd name="f1856" fmla="*/ f1387 1 6858000"/>
              <a:gd name="f1857" fmla="*/ f1388 1 12192000"/>
              <a:gd name="f1858" fmla="*/ f1389 1 6858000"/>
              <a:gd name="f1859" fmla="*/ f1390 1 12192000"/>
              <a:gd name="f1860" fmla="*/ f1391 1 6858000"/>
              <a:gd name="f1861" fmla="*/ f1392 1 12192000"/>
              <a:gd name="f1862" fmla="*/ f1393 1 6858000"/>
              <a:gd name="f1863" fmla="*/ f1394 1 12192000"/>
              <a:gd name="f1864" fmla="*/ f1395 1 6858000"/>
              <a:gd name="f1865" fmla="*/ f1396 1 12192000"/>
              <a:gd name="f1866" fmla="*/ f1397 1 6858000"/>
              <a:gd name="f1867" fmla="*/ f1398 1 12192000"/>
              <a:gd name="f1868" fmla="*/ f1399 1 6858000"/>
              <a:gd name="f1869" fmla="*/ f1400 1 12192000"/>
              <a:gd name="f1870" fmla="*/ f1401 1 6858000"/>
              <a:gd name="f1871" fmla="*/ f1402 1 12192000"/>
              <a:gd name="f1872" fmla="*/ f1403 1 6858000"/>
              <a:gd name="f1873" fmla="*/ f1404 1 12192000"/>
              <a:gd name="f1874" fmla="*/ f1405 1 6858000"/>
              <a:gd name="f1875" fmla="*/ f1406 1 12192000"/>
              <a:gd name="f1876" fmla="*/ f1407 1 6858000"/>
              <a:gd name="f1877" fmla="*/ f1408 1 12192000"/>
              <a:gd name="f1878" fmla="*/ f1409 1 6858000"/>
              <a:gd name="f1879" fmla="*/ f1410 1 12192000"/>
              <a:gd name="f1880" fmla="*/ f1411 1 6858000"/>
              <a:gd name="f1881" fmla="*/ f1412 1 12192000"/>
              <a:gd name="f1882" fmla="*/ f1413 1 6858000"/>
              <a:gd name="f1883" fmla="*/ f1414 1 12192000"/>
              <a:gd name="f1884" fmla="*/ f1415 1 6858000"/>
              <a:gd name="f1885" fmla="*/ f1416 1 12192000"/>
              <a:gd name="f1886" fmla="*/ f1417 1 6858000"/>
              <a:gd name="f1887" fmla="*/ f1418 1 12192000"/>
              <a:gd name="f1888" fmla="*/ f1419 1 6858000"/>
              <a:gd name="f1889" fmla="*/ f1420 1 12192000"/>
              <a:gd name="f1890" fmla="*/ f1421 1 6858000"/>
              <a:gd name="f1891" fmla="*/ f1422 1 12192000"/>
              <a:gd name="f1892" fmla="*/ f1423 1 6858000"/>
              <a:gd name="f1893" fmla="*/ f1424 1 12192000"/>
              <a:gd name="f1894" fmla="*/ f1425 1 6858000"/>
              <a:gd name="f1895" fmla="*/ f1426 1 12192000"/>
              <a:gd name="f1896" fmla="*/ f1427 1 6858000"/>
              <a:gd name="f1897" fmla="*/ f1428 1 12192000"/>
              <a:gd name="f1898" fmla="*/ f1429 1 6858000"/>
              <a:gd name="f1899" fmla="*/ f1430 1 12192000"/>
              <a:gd name="f1900" fmla="*/ f1431 1 6858000"/>
              <a:gd name="f1901" fmla="*/ f1432 1 12192000"/>
              <a:gd name="f1902" fmla="*/ f1433 1 6858000"/>
              <a:gd name="f1903" fmla="*/ f1434 1 12192000"/>
              <a:gd name="f1904" fmla="*/ f1435 1 6858000"/>
              <a:gd name="f1905" fmla="*/ f1436 1 12192000"/>
              <a:gd name="f1906" fmla="*/ f1437 1 6858000"/>
              <a:gd name="f1907" fmla="*/ f1438 1 12192000"/>
              <a:gd name="f1908" fmla="*/ f1439 1 6858000"/>
              <a:gd name="f1909" fmla="*/ f1440 1 12192000"/>
              <a:gd name="f1910" fmla="*/ f1441 1 6858000"/>
              <a:gd name="f1911" fmla="*/ f1442 1 12192000"/>
              <a:gd name="f1912" fmla="*/ f1443 1 6858000"/>
              <a:gd name="f1913" fmla="*/ f1444 1 12192000"/>
              <a:gd name="f1914" fmla="*/ f1445 1 6858000"/>
              <a:gd name="f1915" fmla="*/ f1446 1 12192000"/>
              <a:gd name="f1916" fmla="*/ f1447 1 6858000"/>
              <a:gd name="f1917" fmla="*/ f1448 1 12192000"/>
              <a:gd name="f1918" fmla="*/ f1449 1 6858000"/>
              <a:gd name="f1919" fmla="*/ f1450 1 12192000"/>
              <a:gd name="f1920" fmla="*/ f1451 1 6858000"/>
              <a:gd name="f1921" fmla="*/ f1452 1 12192000"/>
              <a:gd name="f1922" fmla="*/ f1453 1 6858000"/>
              <a:gd name="f1923" fmla="*/ f1454 1 12192000"/>
              <a:gd name="f1924" fmla="*/ f1455 1 6858000"/>
              <a:gd name="f1925" fmla="*/ f1456 1 12192000"/>
              <a:gd name="f1926" fmla="*/ f1457 1 6858000"/>
              <a:gd name="f1927" fmla="*/ f1458 1 12192000"/>
              <a:gd name="f1928" fmla="*/ f1459 1 6858000"/>
              <a:gd name="f1929" fmla="*/ f1460 1 12192000"/>
              <a:gd name="f1930" fmla="*/ f1461 1 6858000"/>
              <a:gd name="f1931" fmla="*/ f1462 1 12192000"/>
              <a:gd name="f1932" fmla="*/ f1463 1 6858000"/>
              <a:gd name="f1933" fmla="*/ f1464 1 12192000"/>
              <a:gd name="f1934" fmla="*/ f1465 1 6858000"/>
              <a:gd name="f1935" fmla="*/ f1466 1 12192000"/>
              <a:gd name="f1936" fmla="*/ f1467 1 6858000"/>
              <a:gd name="f1937" fmla="*/ f1468 1 12192000"/>
              <a:gd name="f1938" fmla="*/ f1469 1 6858000"/>
              <a:gd name="f1939" fmla="*/ f1470 1 12192000"/>
              <a:gd name="f1940" fmla="*/ f1471 1 6858000"/>
              <a:gd name="f1941" fmla="*/ f1472 1 12192000"/>
              <a:gd name="f1942" fmla="*/ f1473 1 6858000"/>
              <a:gd name="f1943" fmla="*/ f1474 1 12192000"/>
              <a:gd name="f1944" fmla="*/ f1475 1 6858000"/>
              <a:gd name="f1945" fmla="*/ f1476 1 12192000"/>
              <a:gd name="f1946" fmla="*/ f1477 1 6858000"/>
              <a:gd name="f1947" fmla="*/ f1478 1 12192000"/>
              <a:gd name="f1948" fmla="*/ f1479 1 6858000"/>
              <a:gd name="f1949" fmla="*/ f1480 1 12192000"/>
              <a:gd name="f1950" fmla="*/ f1481 1 6858000"/>
              <a:gd name="f1951" fmla="*/ f1482 1 12192000"/>
              <a:gd name="f1952" fmla="*/ f1483 1 6858000"/>
              <a:gd name="f1953" fmla="*/ f1484 1 12192000"/>
              <a:gd name="f1954" fmla="*/ f1485 1 6858000"/>
              <a:gd name="f1955" fmla="*/ f1486 1 12192000"/>
              <a:gd name="f1956" fmla="*/ f1487 1 6858000"/>
              <a:gd name="f1957" fmla="*/ f1488 1 12192000"/>
              <a:gd name="f1958" fmla="*/ f1489 1 6858000"/>
              <a:gd name="f1959" fmla="*/ f1490 1 12192000"/>
              <a:gd name="f1960" fmla="*/ f1491 1 6858000"/>
              <a:gd name="f1961" fmla="*/ f1492 1 12192000"/>
              <a:gd name="f1962" fmla="*/ f1493 1 6858000"/>
              <a:gd name="f1963" fmla="*/ f1494 1 12192000"/>
              <a:gd name="f1964" fmla="*/ f1495 1 6858000"/>
              <a:gd name="f1965" fmla="*/ f1496 1 12192000"/>
              <a:gd name="f1966" fmla="*/ f1497 1 6858000"/>
              <a:gd name="f1967" fmla="*/ f1498 1 12192000"/>
              <a:gd name="f1968" fmla="*/ f1499 1 6858000"/>
              <a:gd name="f1969" fmla="*/ f1500 1 12192000"/>
              <a:gd name="f1970" fmla="*/ f1501 1 6858000"/>
              <a:gd name="f1971" fmla="*/ f1502 1 12192000"/>
              <a:gd name="f1972" fmla="*/ f1503 1 6858000"/>
              <a:gd name="f1973" fmla="*/ f1504 1 12192000"/>
              <a:gd name="f1974" fmla="*/ f1505 1 6858000"/>
              <a:gd name="f1975" fmla="*/ f1506 1 12192000"/>
              <a:gd name="f1976" fmla="*/ f1507 1 6858000"/>
              <a:gd name="f1977" fmla="*/ f1508 1 12192000"/>
              <a:gd name="f1978" fmla="*/ f1509 1 6858000"/>
              <a:gd name="f1979" fmla="*/ f1510 1 12192000"/>
              <a:gd name="f1980" fmla="*/ f1511 1 6858000"/>
              <a:gd name="f1981" fmla="*/ f1512 1 12192000"/>
              <a:gd name="f1982" fmla="*/ f1513 1 6858000"/>
              <a:gd name="f1983" fmla="*/ f1514 1 12192000"/>
              <a:gd name="f1984" fmla="*/ f1515 1 6858000"/>
              <a:gd name="f1985" fmla="*/ f1516 1 12192000"/>
              <a:gd name="f1986" fmla="*/ f1517 1 6858000"/>
              <a:gd name="f1987" fmla="*/ f1518 1 12192000"/>
              <a:gd name="f1988" fmla="*/ f1519 1 6858000"/>
              <a:gd name="f1989" fmla="*/ f1520 1 12192000"/>
              <a:gd name="f1990" fmla="*/ f1521 1 6858000"/>
              <a:gd name="f1991" fmla="*/ f1522 1 12192000"/>
              <a:gd name="f1992" fmla="*/ f1523 1 6858000"/>
              <a:gd name="f1993" fmla="*/ f1524 1 12192000"/>
              <a:gd name="f1994" fmla="*/ f1525 1 6858000"/>
              <a:gd name="f1995" fmla="*/ f1526 1 12192000"/>
              <a:gd name="f1996" fmla="*/ f1527 1 6858000"/>
              <a:gd name="f1997" fmla="*/ f1528 1 12192000"/>
              <a:gd name="f1998" fmla="*/ f1529 1 6858000"/>
              <a:gd name="f1999" fmla="*/ f1530 1 12192000"/>
              <a:gd name="f2000" fmla="*/ f1531 1 6858000"/>
              <a:gd name="f2001" fmla="*/ f1532 1 12192000"/>
              <a:gd name="f2002" fmla="*/ f1533 1 6858000"/>
              <a:gd name="f2003" fmla="*/ f1534 1 12192000"/>
              <a:gd name="f2004" fmla="*/ f1535 1 6858000"/>
              <a:gd name="f2005" fmla="*/ f1536 1 12192000"/>
              <a:gd name="f2006" fmla="*/ f1537 1 6858000"/>
              <a:gd name="f2007" fmla="*/ f1538 1 12192000"/>
              <a:gd name="f2008" fmla="*/ f1539 1 6858000"/>
              <a:gd name="f2009" fmla="*/ f1540 1 12192000"/>
              <a:gd name="f2010" fmla="*/ f1541 1 6858000"/>
              <a:gd name="f2011" fmla="*/ f1542 1 12192000"/>
              <a:gd name="f2012" fmla="*/ f1543 1 6858000"/>
              <a:gd name="f2013" fmla="*/ f1544 1 12192000"/>
              <a:gd name="f2014" fmla="*/ f1545 1 6858000"/>
              <a:gd name="f2015" fmla="*/ f1546 1 12192000"/>
              <a:gd name="f2016" fmla="*/ f1547 1 6858000"/>
              <a:gd name="f2017" fmla="*/ f1548 1 12192000"/>
              <a:gd name="f2018" fmla="*/ f1549 1 6858000"/>
              <a:gd name="f2019" fmla="*/ f1550 1 12192000"/>
              <a:gd name="f2020" fmla="*/ f1551 1 6858000"/>
              <a:gd name="f2021" fmla="*/ f1552 1 12192000"/>
              <a:gd name="f2022" fmla="*/ f1553 1 6858000"/>
              <a:gd name="f2023" fmla="*/ f1554 1 12192000"/>
              <a:gd name="f2024" fmla="*/ f1555 1 6858000"/>
              <a:gd name="f2025" fmla="*/ f1556 1 12192000"/>
              <a:gd name="f2026" fmla="*/ f1557 1 6858000"/>
              <a:gd name="f2027" fmla="*/ f1558 1 12192000"/>
              <a:gd name="f2028" fmla="*/ f1559 1 6858000"/>
              <a:gd name="f2029" fmla="*/ f1560 1 12192000"/>
              <a:gd name="f2030" fmla="*/ f1561 1 6858000"/>
              <a:gd name="f2031" fmla="*/ f1562 1 12192000"/>
              <a:gd name="f2032" fmla="*/ f1563 1 6858000"/>
              <a:gd name="f2033" fmla="*/ f1564 1 12192000"/>
              <a:gd name="f2034" fmla="*/ f1565 1 6858000"/>
              <a:gd name="f2035" fmla="*/ f1566 1 12192000"/>
              <a:gd name="f2036" fmla="*/ f1567 1 6858000"/>
              <a:gd name="f2037" fmla="*/ f1568 1 12192000"/>
              <a:gd name="f2038" fmla="*/ f1569 1 6858000"/>
              <a:gd name="f2039" fmla="*/ f1570 1 12192000"/>
              <a:gd name="f2040" fmla="*/ f1571 1 6858000"/>
              <a:gd name="f2041" fmla="*/ f1572 1 12192000"/>
              <a:gd name="f2042" fmla="*/ f1573 1 6858000"/>
              <a:gd name="f2043" fmla="*/ f1574 1 12192000"/>
              <a:gd name="f2044" fmla="*/ f1575 1 6858000"/>
              <a:gd name="f2045" fmla="*/ f1576 1 12192000"/>
              <a:gd name="f2046" fmla="*/ f1577 1 6858000"/>
              <a:gd name="f2047" fmla="*/ f1578 1 12192000"/>
              <a:gd name="f2048" fmla="*/ f1579 1 6858000"/>
              <a:gd name="f2049" fmla="*/ f1580 1 12192000"/>
              <a:gd name="f2050" fmla="*/ f1581 1 6858000"/>
              <a:gd name="f2051" fmla="*/ f1582 1 12192000"/>
              <a:gd name="f2052" fmla="*/ f1583 1 6858000"/>
              <a:gd name="f2053" fmla="*/ f1584 1 12192000"/>
              <a:gd name="f2054" fmla="*/ f1585 1 6858000"/>
              <a:gd name="f2055" fmla="*/ f1586 1 12192000"/>
              <a:gd name="f2056" fmla="*/ f1587 1 6858000"/>
              <a:gd name="f2057" fmla="*/ f1588 1 12192000"/>
              <a:gd name="f2058" fmla="*/ f1589 1 6858000"/>
              <a:gd name="f2059" fmla="*/ f1590 1 12192000"/>
              <a:gd name="f2060" fmla="*/ f1591 1 6858000"/>
              <a:gd name="f2061" fmla="*/ f1592 1 12192000"/>
              <a:gd name="f2062" fmla="*/ f1593 1 6858000"/>
              <a:gd name="f2063" fmla="*/ f1594 1 12192000"/>
              <a:gd name="f2064" fmla="*/ f1595 1 6858000"/>
              <a:gd name="f2065" fmla="*/ f1596 1 12192000"/>
              <a:gd name="f2066" fmla="*/ f1597 1 6858000"/>
              <a:gd name="f2067" fmla="*/ f1598 1 12192000"/>
              <a:gd name="f2068" fmla="*/ f1599 1 6858000"/>
              <a:gd name="f2069" fmla="*/ f1600 1 12192000"/>
              <a:gd name="f2070" fmla="*/ f1601 1 6858000"/>
              <a:gd name="f2071" fmla="*/ f1602 1 12192000"/>
              <a:gd name="f2072" fmla="*/ f1603 1 6858000"/>
              <a:gd name="f2073" fmla="*/ f1604 1 12192000"/>
              <a:gd name="f2074" fmla="*/ f1605 1 6858000"/>
              <a:gd name="f2075" fmla="*/ f1606 1 12192000"/>
              <a:gd name="f2076" fmla="*/ f1607 1 6858000"/>
              <a:gd name="f2077" fmla="*/ f1608 1 12192000"/>
              <a:gd name="f2078" fmla="*/ f1609 1 6858000"/>
              <a:gd name="f2079" fmla="*/ f1610 1 12192000"/>
              <a:gd name="f2080" fmla="*/ f1611 1 6858000"/>
              <a:gd name="f2081" fmla="*/ f1612 1 12192000"/>
              <a:gd name="f2082" fmla="*/ f1613 1 6858000"/>
              <a:gd name="f2083" fmla="*/ f1614 1 12192000"/>
              <a:gd name="f2084" fmla="*/ f1615 1 6858000"/>
              <a:gd name="f2085" fmla="*/ f1616 1 12192000"/>
              <a:gd name="f2086" fmla="*/ f1617 1 6858000"/>
              <a:gd name="f2087" fmla="*/ f1618 1 12192000"/>
              <a:gd name="f2088" fmla="*/ f1619 1 6858000"/>
              <a:gd name="f2089" fmla="*/ f1620 1 12192000"/>
              <a:gd name="f2090" fmla="*/ f1621 1 6858000"/>
              <a:gd name="f2091" fmla="*/ f1622 1 12192000"/>
              <a:gd name="f2092" fmla="*/ f1623 1 6858000"/>
              <a:gd name="f2093" fmla="*/ f1624 1 12192000"/>
              <a:gd name="f2094" fmla="*/ f1625 1 6858000"/>
              <a:gd name="f2095" fmla="*/ f1626 1 12192000"/>
              <a:gd name="f2096" fmla="*/ f1627 1 6858000"/>
              <a:gd name="f2097" fmla="*/ f1628 1 12192000"/>
              <a:gd name="f2098" fmla="*/ f1629 1 6858000"/>
              <a:gd name="f2099" fmla="*/ f1630 1 12192000"/>
              <a:gd name="f2100" fmla="*/ f1631 1 6858000"/>
              <a:gd name="f2101" fmla="*/ f1632 1 12192000"/>
              <a:gd name="f2102" fmla="*/ f1633 1 6858000"/>
              <a:gd name="f2103" fmla="*/ f1634 1 12192000"/>
              <a:gd name="f2104" fmla="*/ f1635 1 6858000"/>
              <a:gd name="f2105" fmla="*/ f1636 1 12192000"/>
              <a:gd name="f2106" fmla="*/ f1637 1 6858000"/>
              <a:gd name="f2107" fmla="*/ f1638 1 12192000"/>
              <a:gd name="f2108" fmla="*/ f1639 1 6858000"/>
              <a:gd name="f2109" fmla="*/ f1640 1 12192000"/>
              <a:gd name="f2110" fmla="*/ f1641 1 6858000"/>
              <a:gd name="f2111" fmla="*/ f1642 1 12192000"/>
              <a:gd name="f2112" fmla="*/ f1643 1 6858000"/>
              <a:gd name="f2113" fmla="*/ f1644 1 12192000"/>
              <a:gd name="f2114" fmla="*/ f1645 1 6858000"/>
              <a:gd name="f2115" fmla="*/ f1646 1 12192000"/>
              <a:gd name="f2116" fmla="*/ f1647 1 6858000"/>
              <a:gd name="f2117" fmla="*/ f1648 1 12192000"/>
              <a:gd name="f2118" fmla="*/ f1649 1 6858000"/>
              <a:gd name="f2119" fmla="*/ f1650 1 12192000"/>
              <a:gd name="f2120" fmla="*/ f1651 1 6858000"/>
              <a:gd name="f2121" fmla="*/ f1652 1 12192000"/>
              <a:gd name="f2122" fmla="*/ f1653 1 6858000"/>
              <a:gd name="f2123" fmla="*/ f1654 1 12192000"/>
              <a:gd name="f2124" fmla="*/ f1655 1 6858000"/>
              <a:gd name="f2125" fmla="*/ f1656 1 12192000"/>
              <a:gd name="f2126" fmla="*/ f1657 1 6858000"/>
              <a:gd name="f2127" fmla="*/ f1658 1 12192000"/>
              <a:gd name="f2128" fmla="*/ f1659 1 6858000"/>
              <a:gd name="f2129" fmla="*/ f1660 1 12192000"/>
              <a:gd name="f2130" fmla="*/ f1661 1 6858000"/>
              <a:gd name="f2131" fmla="*/ f1662 1 12192000"/>
              <a:gd name="f2132" fmla="*/ f1663 1 6858000"/>
              <a:gd name="f2133" fmla="*/ f1664 1 12192000"/>
              <a:gd name="f2134" fmla="*/ f1665 1 6858000"/>
              <a:gd name="f2135" fmla="*/ f1666 1 12192000"/>
              <a:gd name="f2136" fmla="*/ f1667 1 6858000"/>
              <a:gd name="f2137" fmla="*/ f1668 1 12192000"/>
              <a:gd name="f2138" fmla="*/ f1669 1 6858000"/>
              <a:gd name="f2139" fmla="*/ f1670 1 12192000"/>
              <a:gd name="f2140" fmla="*/ f1671 1 6858000"/>
              <a:gd name="f2141" fmla="*/ f1672 1 12192000"/>
              <a:gd name="f2142" fmla="*/ f1673 1 6858000"/>
              <a:gd name="f2143" fmla="*/ f1674 1 12192000"/>
              <a:gd name="f2144" fmla="*/ f1675 1 6858000"/>
              <a:gd name="f2145" fmla="*/ f1676 1 12192000"/>
              <a:gd name="f2146" fmla="*/ f1677 1 6858000"/>
              <a:gd name="f2147" fmla="*/ f1678 1 12192000"/>
              <a:gd name="f2148" fmla="*/ f1679 1 6858000"/>
              <a:gd name="f2149" fmla="*/ f1680 1 12192000"/>
              <a:gd name="f2150" fmla="*/ f1681 1 6858000"/>
              <a:gd name="f2151" fmla="*/ f1682 1 12192000"/>
              <a:gd name="f2152" fmla="*/ f1683 1 6858000"/>
              <a:gd name="f2153" fmla="*/ f1684 1 12192000"/>
              <a:gd name="f2154" fmla="*/ f1685 1 6858000"/>
              <a:gd name="f2155" fmla="*/ f1686 1 12192000"/>
              <a:gd name="f2156" fmla="*/ f1687 1 6858000"/>
              <a:gd name="f2157" fmla="*/ f1688 1 12192000"/>
              <a:gd name="f2158" fmla="*/ f1689 1 6858000"/>
              <a:gd name="f2159" fmla="*/ f1690 1 12192000"/>
              <a:gd name="f2160" fmla="*/ f1691 1 6858000"/>
              <a:gd name="f2161" fmla="*/ f1692 1 12192000"/>
              <a:gd name="f2162" fmla="*/ f1693 1 6858000"/>
              <a:gd name="f2163" fmla="*/ f1694 1 12192000"/>
              <a:gd name="f2164" fmla="*/ f1695 1 6858000"/>
              <a:gd name="f2165" fmla="*/ f1696 1 12192000"/>
              <a:gd name="f2166" fmla="*/ f1697 1 6858000"/>
              <a:gd name="f2167" fmla="*/ f1698 1 12192000"/>
              <a:gd name="f2168" fmla="*/ f1699 1 6858000"/>
              <a:gd name="f2169" fmla="*/ f1700 1 12192000"/>
              <a:gd name="f2170" fmla="*/ f1701 1 6858000"/>
              <a:gd name="f2171" fmla="*/ f1702 1 12192000"/>
              <a:gd name="f2172" fmla="*/ f1703 1 6858000"/>
              <a:gd name="f2173" fmla="*/ f1704 1 12192000"/>
              <a:gd name="f2174" fmla="*/ f1705 1 6858000"/>
              <a:gd name="f2175" fmla="*/ f1706 1 12192000"/>
              <a:gd name="f2176" fmla="*/ f1707 1 6858000"/>
              <a:gd name="f2177" fmla="*/ f1708 1 12192000"/>
              <a:gd name="f2178" fmla="*/ f1709 1 6858000"/>
              <a:gd name="f2179" fmla="*/ f1710 1 12192000"/>
              <a:gd name="f2180" fmla="*/ f1711 1 6858000"/>
              <a:gd name="f2181" fmla="*/ f1712 1 12192000"/>
              <a:gd name="f2182" fmla="*/ f1713 1 6858000"/>
              <a:gd name="f2183" fmla="*/ f1714 1 12192000"/>
              <a:gd name="f2184" fmla="*/ f1715 1 6858000"/>
              <a:gd name="f2185" fmla="*/ f1716 1 12192000"/>
              <a:gd name="f2186" fmla="*/ f1717 1 6858000"/>
              <a:gd name="f2187" fmla="*/ f1718 1 12192000"/>
              <a:gd name="f2188" fmla="*/ f1719 1 6858000"/>
              <a:gd name="f2189" fmla="*/ f1720 1 12192000"/>
              <a:gd name="f2190" fmla="*/ f1721 1 6858000"/>
              <a:gd name="f2191" fmla="*/ f1722 1 12192000"/>
              <a:gd name="f2192" fmla="*/ f1723 1 6858000"/>
              <a:gd name="f2193" fmla="*/ f1724 1 12192000"/>
              <a:gd name="f2194" fmla="*/ f1725 1 6858000"/>
              <a:gd name="f2195" fmla="*/ f1726 1 12192000"/>
              <a:gd name="f2196" fmla="*/ f1727 1 6858000"/>
              <a:gd name="f2197" fmla="*/ f1728 1 12192000"/>
              <a:gd name="f2198" fmla="*/ f1729 1 6858000"/>
              <a:gd name="f2199" fmla="*/ f1730 1 12192000"/>
              <a:gd name="f2200" fmla="*/ f1731 1 6858000"/>
              <a:gd name="f2201" fmla="*/ f1732 1 12192000"/>
              <a:gd name="f2202" fmla="*/ f1733 1 6858000"/>
              <a:gd name="f2203" fmla="*/ f1734 1 12192000"/>
              <a:gd name="f2204" fmla="*/ f1735 1 6858000"/>
              <a:gd name="f2205" fmla="*/ f1736 1 12192000"/>
              <a:gd name="f2206" fmla="*/ f1737 1 6858000"/>
              <a:gd name="f2207" fmla="*/ f1738 1 12192000"/>
              <a:gd name="f2208" fmla="*/ f1739 1 6858000"/>
              <a:gd name="f2209" fmla="*/ f1740 1 12192000"/>
              <a:gd name="f2210" fmla="*/ f1741 1 6858000"/>
              <a:gd name="f2211" fmla="*/ f1742 1 12192000"/>
              <a:gd name="f2212" fmla="*/ f1743 1 6858000"/>
              <a:gd name="f2213" fmla="*/ f1744 1 12192000"/>
              <a:gd name="f2214" fmla="*/ f1745 1 6858000"/>
              <a:gd name="f2215" fmla="*/ f1746 1 12192000"/>
              <a:gd name="f2216" fmla="*/ f1747 1 6858000"/>
              <a:gd name="f2217" fmla="*/ f1748 1 12192000"/>
              <a:gd name="f2218" fmla="*/ f1749 1 6858000"/>
              <a:gd name="f2219" fmla="*/ f1750 1 12192000"/>
              <a:gd name="f2220" fmla="*/ f1751 1 6858000"/>
              <a:gd name="f2221" fmla="*/ f1752 1 12192000"/>
              <a:gd name="f2222" fmla="*/ f1753 1 6858000"/>
              <a:gd name="f2223" fmla="*/ f1754 1 12192000"/>
              <a:gd name="f2224" fmla="*/ f1755 1 6858000"/>
              <a:gd name="f2225" fmla="*/ f1756 1 12192000"/>
              <a:gd name="f2226" fmla="*/ f1757 1 6858000"/>
              <a:gd name="f2227" fmla="*/ f1758 1 12192000"/>
              <a:gd name="f2228" fmla="*/ f1759 1 6858000"/>
              <a:gd name="f2229" fmla="*/ f1760 1 12192000"/>
              <a:gd name="f2230" fmla="*/ f1761 1 6858000"/>
              <a:gd name="f2231" fmla="*/ f1762 1 12192000"/>
              <a:gd name="f2232" fmla="*/ f1763 1 6858000"/>
              <a:gd name="f2233" fmla="*/ f1764 1 12192000"/>
              <a:gd name="f2234" fmla="*/ f1765 1 6858000"/>
              <a:gd name="f2235" fmla="*/ f1766 1 12192000"/>
              <a:gd name="f2236" fmla="*/ f1767 1 6858000"/>
              <a:gd name="f2237" fmla="*/ f1768 1 12192000"/>
              <a:gd name="f2238" fmla="*/ f1769 1 6858000"/>
              <a:gd name="f2239" fmla="*/ f1770 1 12192000"/>
              <a:gd name="f2240" fmla="*/ f1771 1 6858000"/>
              <a:gd name="f2241" fmla="*/ f1772 1 12192000"/>
              <a:gd name="f2242" fmla="*/ f1773 1 6858000"/>
              <a:gd name="f2243" fmla="*/ f1774 1 12192000"/>
              <a:gd name="f2244" fmla="*/ f1775 1 6858000"/>
              <a:gd name="f2245" fmla="*/ f1776 1 12192000"/>
              <a:gd name="f2246" fmla="*/ f1777 1 6858000"/>
              <a:gd name="f2247" fmla="*/ f1778 1 12192000"/>
              <a:gd name="f2248" fmla="*/ f1779 1 6858000"/>
              <a:gd name="f2249" fmla="*/ f1780 1 12192000"/>
              <a:gd name="f2250" fmla="*/ f1781 1 6858000"/>
              <a:gd name="f2251" fmla="*/ f1782 1 12192000"/>
              <a:gd name="f2252" fmla="*/ f1783 1 6858000"/>
              <a:gd name="f2253" fmla="*/ f1784 1 12192000"/>
              <a:gd name="f2254" fmla="*/ f1785 1 6858000"/>
              <a:gd name="f2255" fmla="*/ f1786 1 12192000"/>
              <a:gd name="f2256" fmla="*/ f1787 1 6858000"/>
              <a:gd name="f2257" fmla="*/ f1788 1 12192000"/>
              <a:gd name="f2258" fmla="*/ f1789 1 6858000"/>
              <a:gd name="f2259" fmla="*/ f1790 1 12192000"/>
              <a:gd name="f2260" fmla="*/ f1791 1 6858000"/>
              <a:gd name="f2261" fmla="*/ f1792 1 12192000"/>
              <a:gd name="f2262" fmla="*/ f1793 1 6858000"/>
              <a:gd name="f2263" fmla="*/ f1794 1 12192000"/>
              <a:gd name="f2264" fmla="*/ f1795 1 6858000"/>
              <a:gd name="f2265" fmla="*/ f1796 1 12192000"/>
              <a:gd name="f2266" fmla="*/ f1797 1 6858000"/>
              <a:gd name="f2267" fmla="*/ f1798 1 12192000"/>
              <a:gd name="f2268" fmla="*/ f1799 1 6858000"/>
              <a:gd name="f2269" fmla="*/ f1800 1 12192000"/>
              <a:gd name="f2270" fmla="*/ f1801 1 6858000"/>
              <a:gd name="f2271" fmla="*/ f1802 1 12192000"/>
              <a:gd name="f2272" fmla="*/ f1803 1 6858000"/>
              <a:gd name="f2273" fmla="*/ f1804 1 12192000"/>
              <a:gd name="f2274" fmla="*/ f1805 1 6858000"/>
              <a:gd name="f2275" fmla="*/ f1806 1 12192000"/>
              <a:gd name="f2276" fmla="*/ f1807 1 6858000"/>
              <a:gd name="f2277" fmla="*/ f1808 1 12192000"/>
              <a:gd name="f2278" fmla="*/ f1809 1 6858000"/>
              <a:gd name="f2279" fmla="*/ f1810 1 12192000"/>
              <a:gd name="f2280" fmla="*/ f1811 1 6858000"/>
              <a:gd name="f2281" fmla="*/ f1812 1 12192000"/>
              <a:gd name="f2282" fmla="*/ f1813 1 6858000"/>
              <a:gd name="f2283" fmla="*/ f1814 1 12192000"/>
              <a:gd name="f2284" fmla="*/ f1815 1 6858000"/>
              <a:gd name="f2285" fmla="*/ f1816 1 12192000"/>
              <a:gd name="f2286" fmla="*/ f1817 1 6858000"/>
              <a:gd name="f2287" fmla="*/ f1818 1 12192000"/>
              <a:gd name="f2288" fmla="*/ f1819 1 6858000"/>
              <a:gd name="f2289" fmla="*/ f1820 1 12192000"/>
              <a:gd name="f2290" fmla="*/ f1821 1 6858000"/>
              <a:gd name="f2291" fmla="*/ f5 1 f1352"/>
              <a:gd name="f2292" fmla="*/ f6 1 f1352"/>
              <a:gd name="f2293" fmla="*/ f5 1 f1353"/>
              <a:gd name="f2294" fmla="*/ f7 1 f1353"/>
              <a:gd name="f2295" fmla="+- f1822 0 f1"/>
              <a:gd name="f2296" fmla="*/ f1823 1 f1352"/>
              <a:gd name="f2297" fmla="*/ f1824 1 f1353"/>
              <a:gd name="f2298" fmla="*/ f1825 1 f1352"/>
              <a:gd name="f2299" fmla="*/ f1826 1 f1353"/>
              <a:gd name="f2300" fmla="*/ f1827 1 f1352"/>
              <a:gd name="f2301" fmla="*/ f1828 1 f1353"/>
              <a:gd name="f2302" fmla="*/ f1829 1 f1352"/>
              <a:gd name="f2303" fmla="*/ f1830 1 f1353"/>
              <a:gd name="f2304" fmla="*/ f1831 1 f1352"/>
              <a:gd name="f2305" fmla="*/ f1832 1 f1353"/>
              <a:gd name="f2306" fmla="*/ f1833 1 f1352"/>
              <a:gd name="f2307" fmla="*/ f1834 1 f1353"/>
              <a:gd name="f2308" fmla="*/ f1835 1 f1352"/>
              <a:gd name="f2309" fmla="*/ f1836 1 f1353"/>
              <a:gd name="f2310" fmla="*/ f1837 1 f1352"/>
              <a:gd name="f2311" fmla="*/ f1838 1 f1353"/>
              <a:gd name="f2312" fmla="*/ f1839 1 f1352"/>
              <a:gd name="f2313" fmla="*/ f1840 1 f1353"/>
              <a:gd name="f2314" fmla="*/ f1841 1 f1352"/>
              <a:gd name="f2315" fmla="*/ f1842 1 f1353"/>
              <a:gd name="f2316" fmla="*/ f1843 1 f1352"/>
              <a:gd name="f2317" fmla="*/ f1844 1 f1353"/>
              <a:gd name="f2318" fmla="*/ f1845 1 f1352"/>
              <a:gd name="f2319" fmla="*/ f1846 1 f1353"/>
              <a:gd name="f2320" fmla="*/ f1847 1 f1352"/>
              <a:gd name="f2321" fmla="*/ f1848 1 f1353"/>
              <a:gd name="f2322" fmla="*/ f1849 1 f1352"/>
              <a:gd name="f2323" fmla="*/ f1850 1 f1353"/>
              <a:gd name="f2324" fmla="*/ f1851 1 f1352"/>
              <a:gd name="f2325" fmla="*/ f1852 1 f1353"/>
              <a:gd name="f2326" fmla="*/ f1853 1 f1352"/>
              <a:gd name="f2327" fmla="*/ f1854 1 f1353"/>
              <a:gd name="f2328" fmla="*/ f1855 1 f1352"/>
              <a:gd name="f2329" fmla="*/ f1856 1 f1353"/>
              <a:gd name="f2330" fmla="*/ f1857 1 f1352"/>
              <a:gd name="f2331" fmla="*/ f1858 1 f1353"/>
              <a:gd name="f2332" fmla="*/ f1859 1 f1352"/>
              <a:gd name="f2333" fmla="*/ f1860 1 f1353"/>
              <a:gd name="f2334" fmla="*/ f1861 1 f1352"/>
              <a:gd name="f2335" fmla="*/ f1862 1 f1353"/>
              <a:gd name="f2336" fmla="*/ f1863 1 f1352"/>
              <a:gd name="f2337" fmla="*/ f1864 1 f1353"/>
              <a:gd name="f2338" fmla="*/ f1865 1 f1352"/>
              <a:gd name="f2339" fmla="*/ f1866 1 f1353"/>
              <a:gd name="f2340" fmla="*/ f1867 1 f1352"/>
              <a:gd name="f2341" fmla="*/ f1868 1 f1353"/>
              <a:gd name="f2342" fmla="*/ f1869 1 f1352"/>
              <a:gd name="f2343" fmla="*/ f1870 1 f1353"/>
              <a:gd name="f2344" fmla="*/ f1871 1 f1352"/>
              <a:gd name="f2345" fmla="*/ f1872 1 f1353"/>
              <a:gd name="f2346" fmla="*/ f1873 1 f1352"/>
              <a:gd name="f2347" fmla="*/ f1874 1 f1353"/>
              <a:gd name="f2348" fmla="*/ f1875 1 f1352"/>
              <a:gd name="f2349" fmla="*/ f1876 1 f1353"/>
              <a:gd name="f2350" fmla="*/ f1877 1 f1352"/>
              <a:gd name="f2351" fmla="*/ f1878 1 f1353"/>
              <a:gd name="f2352" fmla="*/ f1879 1 f1352"/>
              <a:gd name="f2353" fmla="*/ f1880 1 f1353"/>
              <a:gd name="f2354" fmla="*/ f1881 1 f1352"/>
              <a:gd name="f2355" fmla="*/ f1882 1 f1353"/>
              <a:gd name="f2356" fmla="*/ f1883 1 f1352"/>
              <a:gd name="f2357" fmla="*/ f1884 1 f1353"/>
              <a:gd name="f2358" fmla="*/ f1885 1 f1352"/>
              <a:gd name="f2359" fmla="*/ f1886 1 f1353"/>
              <a:gd name="f2360" fmla="*/ f1887 1 f1352"/>
              <a:gd name="f2361" fmla="*/ f1888 1 f1353"/>
              <a:gd name="f2362" fmla="*/ f1889 1 f1352"/>
              <a:gd name="f2363" fmla="*/ f1890 1 f1353"/>
              <a:gd name="f2364" fmla="*/ f1891 1 f1352"/>
              <a:gd name="f2365" fmla="*/ f1892 1 f1353"/>
              <a:gd name="f2366" fmla="*/ f1893 1 f1352"/>
              <a:gd name="f2367" fmla="*/ f1894 1 f1353"/>
              <a:gd name="f2368" fmla="*/ f1895 1 f1352"/>
              <a:gd name="f2369" fmla="*/ f1896 1 f1353"/>
              <a:gd name="f2370" fmla="*/ f1897 1 f1352"/>
              <a:gd name="f2371" fmla="*/ f1898 1 f1353"/>
              <a:gd name="f2372" fmla="*/ f1899 1 f1352"/>
              <a:gd name="f2373" fmla="*/ f1900 1 f1353"/>
              <a:gd name="f2374" fmla="*/ f1901 1 f1352"/>
              <a:gd name="f2375" fmla="*/ f1902 1 f1353"/>
              <a:gd name="f2376" fmla="*/ f1903 1 f1352"/>
              <a:gd name="f2377" fmla="*/ f1904 1 f1353"/>
              <a:gd name="f2378" fmla="*/ f1905 1 f1352"/>
              <a:gd name="f2379" fmla="*/ f1906 1 f1353"/>
              <a:gd name="f2380" fmla="*/ f1907 1 f1352"/>
              <a:gd name="f2381" fmla="*/ f1908 1 f1353"/>
              <a:gd name="f2382" fmla="*/ f1909 1 f1352"/>
              <a:gd name="f2383" fmla="*/ f1910 1 f1353"/>
              <a:gd name="f2384" fmla="*/ f1911 1 f1352"/>
              <a:gd name="f2385" fmla="*/ f1912 1 f1353"/>
              <a:gd name="f2386" fmla="*/ f1913 1 f1352"/>
              <a:gd name="f2387" fmla="*/ f1914 1 f1353"/>
              <a:gd name="f2388" fmla="*/ f1915 1 f1352"/>
              <a:gd name="f2389" fmla="*/ f1916 1 f1353"/>
              <a:gd name="f2390" fmla="*/ f1917 1 f1352"/>
              <a:gd name="f2391" fmla="*/ f1918 1 f1353"/>
              <a:gd name="f2392" fmla="*/ f1919 1 f1352"/>
              <a:gd name="f2393" fmla="*/ f1920 1 f1353"/>
              <a:gd name="f2394" fmla="*/ f1921 1 f1352"/>
              <a:gd name="f2395" fmla="*/ f1922 1 f1353"/>
              <a:gd name="f2396" fmla="*/ f1923 1 f1352"/>
              <a:gd name="f2397" fmla="*/ f1924 1 f1353"/>
              <a:gd name="f2398" fmla="*/ f1925 1 f1352"/>
              <a:gd name="f2399" fmla="*/ f1926 1 f1353"/>
              <a:gd name="f2400" fmla="*/ f1927 1 f1352"/>
              <a:gd name="f2401" fmla="*/ f1928 1 f1353"/>
              <a:gd name="f2402" fmla="*/ f1929 1 f1352"/>
              <a:gd name="f2403" fmla="*/ f1930 1 f1353"/>
              <a:gd name="f2404" fmla="*/ f1931 1 f1352"/>
              <a:gd name="f2405" fmla="*/ f1932 1 f1353"/>
              <a:gd name="f2406" fmla="*/ f1933 1 f1352"/>
              <a:gd name="f2407" fmla="*/ f1934 1 f1353"/>
              <a:gd name="f2408" fmla="*/ f1935 1 f1352"/>
              <a:gd name="f2409" fmla="*/ f1936 1 f1353"/>
              <a:gd name="f2410" fmla="*/ f1937 1 f1352"/>
              <a:gd name="f2411" fmla="*/ f1938 1 f1353"/>
              <a:gd name="f2412" fmla="*/ f1939 1 f1352"/>
              <a:gd name="f2413" fmla="*/ f1940 1 f1353"/>
              <a:gd name="f2414" fmla="*/ f1941 1 f1352"/>
              <a:gd name="f2415" fmla="*/ f1942 1 f1353"/>
              <a:gd name="f2416" fmla="*/ f1943 1 f1352"/>
              <a:gd name="f2417" fmla="*/ f1944 1 f1353"/>
              <a:gd name="f2418" fmla="*/ f1945 1 f1352"/>
              <a:gd name="f2419" fmla="*/ f1946 1 f1353"/>
              <a:gd name="f2420" fmla="*/ f1947 1 f1352"/>
              <a:gd name="f2421" fmla="*/ f1948 1 f1353"/>
              <a:gd name="f2422" fmla="*/ f1949 1 f1352"/>
              <a:gd name="f2423" fmla="*/ f1950 1 f1353"/>
              <a:gd name="f2424" fmla="*/ f1951 1 f1352"/>
              <a:gd name="f2425" fmla="*/ f1952 1 f1353"/>
              <a:gd name="f2426" fmla="*/ f1953 1 f1352"/>
              <a:gd name="f2427" fmla="*/ f1954 1 f1353"/>
              <a:gd name="f2428" fmla="*/ f1955 1 f1352"/>
              <a:gd name="f2429" fmla="*/ f1956 1 f1353"/>
              <a:gd name="f2430" fmla="*/ f1957 1 f1352"/>
              <a:gd name="f2431" fmla="*/ f1958 1 f1353"/>
              <a:gd name="f2432" fmla="*/ f1959 1 f1352"/>
              <a:gd name="f2433" fmla="*/ f1960 1 f1353"/>
              <a:gd name="f2434" fmla="*/ f1961 1 f1352"/>
              <a:gd name="f2435" fmla="*/ f1962 1 f1353"/>
              <a:gd name="f2436" fmla="*/ f1963 1 f1352"/>
              <a:gd name="f2437" fmla="*/ f1964 1 f1353"/>
              <a:gd name="f2438" fmla="*/ f1965 1 f1352"/>
              <a:gd name="f2439" fmla="*/ f1966 1 f1353"/>
              <a:gd name="f2440" fmla="*/ f1967 1 f1352"/>
              <a:gd name="f2441" fmla="*/ f1968 1 f1353"/>
              <a:gd name="f2442" fmla="*/ f1969 1 f1352"/>
              <a:gd name="f2443" fmla="*/ f1970 1 f1353"/>
              <a:gd name="f2444" fmla="*/ f1971 1 f1352"/>
              <a:gd name="f2445" fmla="*/ f1972 1 f1353"/>
              <a:gd name="f2446" fmla="*/ f1973 1 f1352"/>
              <a:gd name="f2447" fmla="*/ f1974 1 f1353"/>
              <a:gd name="f2448" fmla="*/ f1975 1 f1352"/>
              <a:gd name="f2449" fmla="*/ f1976 1 f1353"/>
              <a:gd name="f2450" fmla="*/ f1977 1 f1352"/>
              <a:gd name="f2451" fmla="*/ f1978 1 f1353"/>
              <a:gd name="f2452" fmla="*/ f1979 1 f1352"/>
              <a:gd name="f2453" fmla="*/ f1980 1 f1353"/>
              <a:gd name="f2454" fmla="*/ f1981 1 f1352"/>
              <a:gd name="f2455" fmla="*/ f1982 1 f1353"/>
              <a:gd name="f2456" fmla="*/ f1983 1 f1352"/>
              <a:gd name="f2457" fmla="*/ f1984 1 f1353"/>
              <a:gd name="f2458" fmla="*/ f1985 1 f1352"/>
              <a:gd name="f2459" fmla="*/ f1986 1 f1353"/>
              <a:gd name="f2460" fmla="*/ f1987 1 f1352"/>
              <a:gd name="f2461" fmla="*/ f1988 1 f1353"/>
              <a:gd name="f2462" fmla="*/ f1989 1 f1352"/>
              <a:gd name="f2463" fmla="*/ f1990 1 f1353"/>
              <a:gd name="f2464" fmla="*/ f1991 1 f1352"/>
              <a:gd name="f2465" fmla="*/ f1992 1 f1353"/>
              <a:gd name="f2466" fmla="*/ f1993 1 f1352"/>
              <a:gd name="f2467" fmla="*/ f1994 1 f1353"/>
              <a:gd name="f2468" fmla="*/ f1995 1 f1352"/>
              <a:gd name="f2469" fmla="*/ f1996 1 f1353"/>
              <a:gd name="f2470" fmla="*/ f1997 1 f1352"/>
              <a:gd name="f2471" fmla="*/ f1998 1 f1353"/>
              <a:gd name="f2472" fmla="*/ f1999 1 f1352"/>
              <a:gd name="f2473" fmla="*/ f2000 1 f1353"/>
              <a:gd name="f2474" fmla="*/ f2001 1 f1352"/>
              <a:gd name="f2475" fmla="*/ f2002 1 f1353"/>
              <a:gd name="f2476" fmla="*/ f2003 1 f1352"/>
              <a:gd name="f2477" fmla="*/ f2004 1 f1353"/>
              <a:gd name="f2478" fmla="*/ f2005 1 f1352"/>
              <a:gd name="f2479" fmla="*/ f2006 1 f1353"/>
              <a:gd name="f2480" fmla="*/ f2007 1 f1352"/>
              <a:gd name="f2481" fmla="*/ f2008 1 f1353"/>
              <a:gd name="f2482" fmla="*/ f2009 1 f1352"/>
              <a:gd name="f2483" fmla="*/ f2010 1 f1353"/>
              <a:gd name="f2484" fmla="*/ f2011 1 f1352"/>
              <a:gd name="f2485" fmla="*/ f2012 1 f1353"/>
              <a:gd name="f2486" fmla="*/ f2013 1 f1352"/>
              <a:gd name="f2487" fmla="*/ f2014 1 f1353"/>
              <a:gd name="f2488" fmla="*/ f2015 1 f1352"/>
              <a:gd name="f2489" fmla="*/ f2016 1 f1353"/>
              <a:gd name="f2490" fmla="*/ f2017 1 f1352"/>
              <a:gd name="f2491" fmla="*/ f2018 1 f1353"/>
              <a:gd name="f2492" fmla="*/ f2019 1 f1352"/>
              <a:gd name="f2493" fmla="*/ f2020 1 f1353"/>
              <a:gd name="f2494" fmla="*/ f2021 1 f1352"/>
              <a:gd name="f2495" fmla="*/ f2022 1 f1353"/>
              <a:gd name="f2496" fmla="*/ f2023 1 f1352"/>
              <a:gd name="f2497" fmla="*/ f2024 1 f1353"/>
              <a:gd name="f2498" fmla="*/ f2025 1 f1352"/>
              <a:gd name="f2499" fmla="*/ f2026 1 f1353"/>
              <a:gd name="f2500" fmla="*/ f2027 1 f1352"/>
              <a:gd name="f2501" fmla="*/ f2028 1 f1353"/>
              <a:gd name="f2502" fmla="*/ f2029 1 f1352"/>
              <a:gd name="f2503" fmla="*/ f2030 1 f1353"/>
              <a:gd name="f2504" fmla="*/ f2031 1 f1352"/>
              <a:gd name="f2505" fmla="*/ f2032 1 f1353"/>
              <a:gd name="f2506" fmla="*/ f2033 1 f1352"/>
              <a:gd name="f2507" fmla="*/ f2034 1 f1353"/>
              <a:gd name="f2508" fmla="*/ f2035 1 f1352"/>
              <a:gd name="f2509" fmla="*/ f2036 1 f1353"/>
              <a:gd name="f2510" fmla="*/ f2037 1 f1352"/>
              <a:gd name="f2511" fmla="*/ f2038 1 f1353"/>
              <a:gd name="f2512" fmla="*/ f2039 1 f1352"/>
              <a:gd name="f2513" fmla="*/ f2040 1 f1353"/>
              <a:gd name="f2514" fmla="*/ f2041 1 f1352"/>
              <a:gd name="f2515" fmla="*/ f2042 1 f1353"/>
              <a:gd name="f2516" fmla="*/ f2043 1 f1352"/>
              <a:gd name="f2517" fmla="*/ f2044 1 f1353"/>
              <a:gd name="f2518" fmla="*/ f2045 1 f1352"/>
              <a:gd name="f2519" fmla="*/ f2046 1 f1353"/>
              <a:gd name="f2520" fmla="*/ f2047 1 f1352"/>
              <a:gd name="f2521" fmla="*/ f2048 1 f1353"/>
              <a:gd name="f2522" fmla="*/ f2049 1 f1352"/>
              <a:gd name="f2523" fmla="*/ f2050 1 f1353"/>
              <a:gd name="f2524" fmla="*/ f2051 1 f1352"/>
              <a:gd name="f2525" fmla="*/ f2052 1 f1353"/>
              <a:gd name="f2526" fmla="*/ f2053 1 f1352"/>
              <a:gd name="f2527" fmla="*/ f2054 1 f1353"/>
              <a:gd name="f2528" fmla="*/ f2055 1 f1352"/>
              <a:gd name="f2529" fmla="*/ f2056 1 f1353"/>
              <a:gd name="f2530" fmla="*/ f2057 1 f1352"/>
              <a:gd name="f2531" fmla="*/ f2058 1 f1353"/>
              <a:gd name="f2532" fmla="*/ f2059 1 f1352"/>
              <a:gd name="f2533" fmla="*/ f2060 1 f1353"/>
              <a:gd name="f2534" fmla="*/ f2061 1 f1352"/>
              <a:gd name="f2535" fmla="*/ f2062 1 f1353"/>
              <a:gd name="f2536" fmla="*/ f2063 1 f1352"/>
              <a:gd name="f2537" fmla="*/ f2064 1 f1353"/>
              <a:gd name="f2538" fmla="*/ f2065 1 f1352"/>
              <a:gd name="f2539" fmla="*/ f2066 1 f1353"/>
              <a:gd name="f2540" fmla="*/ f2067 1 f1352"/>
              <a:gd name="f2541" fmla="*/ f2068 1 f1353"/>
              <a:gd name="f2542" fmla="*/ f2069 1 f1352"/>
              <a:gd name="f2543" fmla="*/ f2070 1 f1353"/>
              <a:gd name="f2544" fmla="*/ f2071 1 f1352"/>
              <a:gd name="f2545" fmla="*/ f2072 1 f1353"/>
              <a:gd name="f2546" fmla="*/ f2073 1 f1352"/>
              <a:gd name="f2547" fmla="*/ f2074 1 f1353"/>
              <a:gd name="f2548" fmla="*/ f2075 1 f1352"/>
              <a:gd name="f2549" fmla="*/ f2076 1 f1353"/>
              <a:gd name="f2550" fmla="*/ f2077 1 f1352"/>
              <a:gd name="f2551" fmla="*/ f2078 1 f1353"/>
              <a:gd name="f2552" fmla="*/ f2079 1 f1352"/>
              <a:gd name="f2553" fmla="*/ f2080 1 f1353"/>
              <a:gd name="f2554" fmla="*/ f2081 1 f1352"/>
              <a:gd name="f2555" fmla="*/ f2082 1 f1353"/>
              <a:gd name="f2556" fmla="*/ f2083 1 f1352"/>
              <a:gd name="f2557" fmla="*/ f2084 1 f1353"/>
              <a:gd name="f2558" fmla="*/ f2085 1 f1352"/>
              <a:gd name="f2559" fmla="*/ f2086 1 f1353"/>
              <a:gd name="f2560" fmla="*/ f2087 1 f1352"/>
              <a:gd name="f2561" fmla="*/ f2088 1 f1353"/>
              <a:gd name="f2562" fmla="*/ f2089 1 f1352"/>
              <a:gd name="f2563" fmla="*/ f2090 1 f1353"/>
              <a:gd name="f2564" fmla="*/ f2091 1 f1352"/>
              <a:gd name="f2565" fmla="*/ f2092 1 f1353"/>
              <a:gd name="f2566" fmla="*/ f2093 1 f1352"/>
              <a:gd name="f2567" fmla="*/ f2094 1 f1353"/>
              <a:gd name="f2568" fmla="*/ f2095 1 f1352"/>
              <a:gd name="f2569" fmla="*/ f2096 1 f1353"/>
              <a:gd name="f2570" fmla="*/ f2097 1 f1352"/>
              <a:gd name="f2571" fmla="*/ f2098 1 f1353"/>
              <a:gd name="f2572" fmla="*/ f2099 1 f1352"/>
              <a:gd name="f2573" fmla="*/ f2100 1 f1353"/>
              <a:gd name="f2574" fmla="*/ f2101 1 f1352"/>
              <a:gd name="f2575" fmla="*/ f2102 1 f1353"/>
              <a:gd name="f2576" fmla="*/ f2103 1 f1352"/>
              <a:gd name="f2577" fmla="*/ f2104 1 f1353"/>
              <a:gd name="f2578" fmla="*/ f2105 1 f1352"/>
              <a:gd name="f2579" fmla="*/ f2106 1 f1353"/>
              <a:gd name="f2580" fmla="*/ f2107 1 f1352"/>
              <a:gd name="f2581" fmla="*/ f2108 1 f1353"/>
              <a:gd name="f2582" fmla="*/ f2109 1 f1352"/>
              <a:gd name="f2583" fmla="*/ f2110 1 f1353"/>
              <a:gd name="f2584" fmla="*/ f2111 1 f1352"/>
              <a:gd name="f2585" fmla="*/ f2112 1 f1353"/>
              <a:gd name="f2586" fmla="*/ f2113 1 f1352"/>
              <a:gd name="f2587" fmla="*/ f2114 1 f1353"/>
              <a:gd name="f2588" fmla="*/ f2115 1 f1352"/>
              <a:gd name="f2589" fmla="*/ f2116 1 f1353"/>
              <a:gd name="f2590" fmla="*/ f2117 1 f1352"/>
              <a:gd name="f2591" fmla="*/ f2118 1 f1353"/>
              <a:gd name="f2592" fmla="*/ f2119 1 f1352"/>
              <a:gd name="f2593" fmla="*/ f2120 1 f1353"/>
              <a:gd name="f2594" fmla="*/ f2121 1 f1352"/>
              <a:gd name="f2595" fmla="*/ f2122 1 f1353"/>
              <a:gd name="f2596" fmla="*/ f2123 1 f1352"/>
              <a:gd name="f2597" fmla="*/ f2124 1 f1353"/>
              <a:gd name="f2598" fmla="*/ f2125 1 f1352"/>
              <a:gd name="f2599" fmla="*/ f2126 1 f1353"/>
              <a:gd name="f2600" fmla="*/ f2127 1 f1352"/>
              <a:gd name="f2601" fmla="*/ f2128 1 f1353"/>
              <a:gd name="f2602" fmla="*/ f2129 1 f1352"/>
              <a:gd name="f2603" fmla="*/ f2130 1 f1353"/>
              <a:gd name="f2604" fmla="*/ f2131 1 f1352"/>
              <a:gd name="f2605" fmla="*/ f2132 1 f1353"/>
              <a:gd name="f2606" fmla="*/ f2133 1 f1352"/>
              <a:gd name="f2607" fmla="*/ f2134 1 f1353"/>
              <a:gd name="f2608" fmla="*/ f2135 1 f1352"/>
              <a:gd name="f2609" fmla="*/ f2136 1 f1353"/>
              <a:gd name="f2610" fmla="*/ f2137 1 f1352"/>
              <a:gd name="f2611" fmla="*/ f2138 1 f1353"/>
              <a:gd name="f2612" fmla="*/ f2139 1 f1352"/>
              <a:gd name="f2613" fmla="*/ f2140 1 f1353"/>
              <a:gd name="f2614" fmla="*/ f2141 1 f1352"/>
              <a:gd name="f2615" fmla="*/ f2142 1 f1353"/>
              <a:gd name="f2616" fmla="*/ f2143 1 f1352"/>
              <a:gd name="f2617" fmla="*/ f2144 1 f1353"/>
              <a:gd name="f2618" fmla="*/ f2145 1 f1352"/>
              <a:gd name="f2619" fmla="*/ f2146 1 f1353"/>
              <a:gd name="f2620" fmla="*/ f2147 1 f1352"/>
              <a:gd name="f2621" fmla="*/ f2148 1 f1353"/>
              <a:gd name="f2622" fmla="*/ f2149 1 f1352"/>
              <a:gd name="f2623" fmla="*/ f2150 1 f1353"/>
              <a:gd name="f2624" fmla="*/ f2151 1 f1352"/>
              <a:gd name="f2625" fmla="*/ f2152 1 f1353"/>
              <a:gd name="f2626" fmla="*/ f2153 1 f1352"/>
              <a:gd name="f2627" fmla="*/ f2154 1 f1353"/>
              <a:gd name="f2628" fmla="*/ f2155 1 f1352"/>
              <a:gd name="f2629" fmla="*/ f2156 1 f1353"/>
              <a:gd name="f2630" fmla="*/ f2157 1 f1352"/>
              <a:gd name="f2631" fmla="*/ f2158 1 f1353"/>
              <a:gd name="f2632" fmla="*/ f2159 1 f1352"/>
              <a:gd name="f2633" fmla="*/ f2160 1 f1353"/>
              <a:gd name="f2634" fmla="*/ f2161 1 f1352"/>
              <a:gd name="f2635" fmla="*/ f2162 1 f1353"/>
              <a:gd name="f2636" fmla="*/ f2163 1 f1352"/>
              <a:gd name="f2637" fmla="*/ f2164 1 f1353"/>
              <a:gd name="f2638" fmla="*/ f2165 1 f1352"/>
              <a:gd name="f2639" fmla="*/ f2166 1 f1353"/>
              <a:gd name="f2640" fmla="*/ f2167 1 f1352"/>
              <a:gd name="f2641" fmla="*/ f2168 1 f1353"/>
              <a:gd name="f2642" fmla="*/ f2169 1 f1352"/>
              <a:gd name="f2643" fmla="*/ f2170 1 f1353"/>
              <a:gd name="f2644" fmla="*/ f2171 1 f1352"/>
              <a:gd name="f2645" fmla="*/ f2172 1 f1353"/>
              <a:gd name="f2646" fmla="*/ f2173 1 f1352"/>
              <a:gd name="f2647" fmla="*/ f2174 1 f1353"/>
              <a:gd name="f2648" fmla="*/ f2175 1 f1352"/>
              <a:gd name="f2649" fmla="*/ f2176 1 f1353"/>
              <a:gd name="f2650" fmla="*/ f2177 1 f1352"/>
              <a:gd name="f2651" fmla="*/ f2178 1 f1353"/>
              <a:gd name="f2652" fmla="*/ f2179 1 f1352"/>
              <a:gd name="f2653" fmla="*/ f2180 1 f1353"/>
              <a:gd name="f2654" fmla="*/ f2181 1 f1352"/>
              <a:gd name="f2655" fmla="*/ f2182 1 f1353"/>
              <a:gd name="f2656" fmla="*/ f2183 1 f1352"/>
              <a:gd name="f2657" fmla="*/ f2184 1 f1353"/>
              <a:gd name="f2658" fmla="*/ f2185 1 f1352"/>
              <a:gd name="f2659" fmla="*/ f2186 1 f1353"/>
              <a:gd name="f2660" fmla="*/ f2187 1 f1352"/>
              <a:gd name="f2661" fmla="*/ f2188 1 f1353"/>
              <a:gd name="f2662" fmla="*/ f2189 1 f1352"/>
              <a:gd name="f2663" fmla="*/ f2190 1 f1353"/>
              <a:gd name="f2664" fmla="*/ f2191 1 f1352"/>
              <a:gd name="f2665" fmla="*/ f2192 1 f1353"/>
              <a:gd name="f2666" fmla="*/ f2193 1 f1352"/>
              <a:gd name="f2667" fmla="*/ f2194 1 f1353"/>
              <a:gd name="f2668" fmla="*/ f2195 1 f1352"/>
              <a:gd name="f2669" fmla="*/ f2196 1 f1353"/>
              <a:gd name="f2670" fmla="*/ f2197 1 f1352"/>
              <a:gd name="f2671" fmla="*/ f2198 1 f1353"/>
              <a:gd name="f2672" fmla="*/ f2199 1 f1352"/>
              <a:gd name="f2673" fmla="*/ f2200 1 f1353"/>
              <a:gd name="f2674" fmla="*/ f2201 1 f1352"/>
              <a:gd name="f2675" fmla="*/ f2202 1 f1353"/>
              <a:gd name="f2676" fmla="*/ f2203 1 f1352"/>
              <a:gd name="f2677" fmla="*/ f2204 1 f1353"/>
              <a:gd name="f2678" fmla="*/ f2205 1 f1352"/>
              <a:gd name="f2679" fmla="*/ f2206 1 f1353"/>
              <a:gd name="f2680" fmla="*/ f2207 1 f1352"/>
              <a:gd name="f2681" fmla="*/ f2208 1 f1353"/>
              <a:gd name="f2682" fmla="*/ f2209 1 f1352"/>
              <a:gd name="f2683" fmla="*/ f2210 1 f1353"/>
              <a:gd name="f2684" fmla="*/ f2211 1 f1352"/>
              <a:gd name="f2685" fmla="*/ f2212 1 f1353"/>
              <a:gd name="f2686" fmla="*/ f2213 1 f1352"/>
              <a:gd name="f2687" fmla="*/ f2214 1 f1353"/>
              <a:gd name="f2688" fmla="*/ f2215 1 f1352"/>
              <a:gd name="f2689" fmla="*/ f2216 1 f1353"/>
              <a:gd name="f2690" fmla="*/ f2217 1 f1352"/>
              <a:gd name="f2691" fmla="*/ f2218 1 f1353"/>
              <a:gd name="f2692" fmla="*/ f2219 1 f1352"/>
              <a:gd name="f2693" fmla="*/ f2220 1 f1353"/>
              <a:gd name="f2694" fmla="*/ f2221 1 f1352"/>
              <a:gd name="f2695" fmla="*/ f2222 1 f1353"/>
              <a:gd name="f2696" fmla="*/ f2223 1 f1352"/>
              <a:gd name="f2697" fmla="*/ f2224 1 f1353"/>
              <a:gd name="f2698" fmla="*/ f2225 1 f1352"/>
              <a:gd name="f2699" fmla="*/ f2226 1 f1353"/>
              <a:gd name="f2700" fmla="*/ f2227 1 f1352"/>
              <a:gd name="f2701" fmla="*/ f2228 1 f1353"/>
              <a:gd name="f2702" fmla="*/ f2229 1 f1352"/>
              <a:gd name="f2703" fmla="*/ f2230 1 f1353"/>
              <a:gd name="f2704" fmla="*/ f2231 1 f1352"/>
              <a:gd name="f2705" fmla="*/ f2232 1 f1353"/>
              <a:gd name="f2706" fmla="*/ f2233 1 f1352"/>
              <a:gd name="f2707" fmla="*/ f2234 1 f1353"/>
              <a:gd name="f2708" fmla="*/ f2235 1 f1352"/>
              <a:gd name="f2709" fmla="*/ f2236 1 f1353"/>
              <a:gd name="f2710" fmla="*/ f2237 1 f1352"/>
              <a:gd name="f2711" fmla="*/ f2238 1 f1353"/>
              <a:gd name="f2712" fmla="*/ f2239 1 f1352"/>
              <a:gd name="f2713" fmla="*/ f2240 1 f1353"/>
              <a:gd name="f2714" fmla="*/ f2241 1 f1352"/>
              <a:gd name="f2715" fmla="*/ f2242 1 f1353"/>
              <a:gd name="f2716" fmla="*/ f2243 1 f1352"/>
              <a:gd name="f2717" fmla="*/ f2244 1 f1353"/>
              <a:gd name="f2718" fmla="*/ f2245 1 f1352"/>
              <a:gd name="f2719" fmla="*/ f2246 1 f1353"/>
              <a:gd name="f2720" fmla="*/ f2247 1 f1352"/>
              <a:gd name="f2721" fmla="*/ f2248 1 f1353"/>
              <a:gd name="f2722" fmla="*/ f2249 1 f1352"/>
              <a:gd name="f2723" fmla="*/ f2250 1 f1353"/>
              <a:gd name="f2724" fmla="*/ f2251 1 f1352"/>
              <a:gd name="f2725" fmla="*/ f2252 1 f1353"/>
              <a:gd name="f2726" fmla="*/ f2253 1 f1352"/>
              <a:gd name="f2727" fmla="*/ f2254 1 f1353"/>
              <a:gd name="f2728" fmla="*/ f2255 1 f1352"/>
              <a:gd name="f2729" fmla="*/ f2256 1 f1353"/>
              <a:gd name="f2730" fmla="*/ f2257 1 f1352"/>
              <a:gd name="f2731" fmla="*/ f2258 1 f1353"/>
              <a:gd name="f2732" fmla="*/ f2259 1 f1352"/>
              <a:gd name="f2733" fmla="*/ f2260 1 f1353"/>
              <a:gd name="f2734" fmla="*/ f2261 1 f1352"/>
              <a:gd name="f2735" fmla="*/ f2262 1 f1353"/>
              <a:gd name="f2736" fmla="*/ f2263 1 f1352"/>
              <a:gd name="f2737" fmla="*/ f2264 1 f1353"/>
              <a:gd name="f2738" fmla="*/ f2265 1 f1352"/>
              <a:gd name="f2739" fmla="*/ f2266 1 f1353"/>
              <a:gd name="f2740" fmla="*/ f2267 1 f1352"/>
              <a:gd name="f2741" fmla="*/ f2268 1 f1353"/>
              <a:gd name="f2742" fmla="*/ f2269 1 f1352"/>
              <a:gd name="f2743" fmla="*/ f2270 1 f1353"/>
              <a:gd name="f2744" fmla="*/ f2271 1 f1352"/>
              <a:gd name="f2745" fmla="*/ f2272 1 f1353"/>
              <a:gd name="f2746" fmla="*/ f2273 1 f1352"/>
              <a:gd name="f2747" fmla="*/ f2274 1 f1353"/>
              <a:gd name="f2748" fmla="*/ f2275 1 f1352"/>
              <a:gd name="f2749" fmla="*/ f2276 1 f1353"/>
              <a:gd name="f2750" fmla="*/ f2277 1 f1352"/>
              <a:gd name="f2751" fmla="*/ f2278 1 f1353"/>
              <a:gd name="f2752" fmla="*/ f2279 1 f1352"/>
              <a:gd name="f2753" fmla="*/ f2280 1 f1353"/>
              <a:gd name="f2754" fmla="*/ f2281 1 f1352"/>
              <a:gd name="f2755" fmla="*/ f2282 1 f1353"/>
              <a:gd name="f2756" fmla="*/ f2283 1 f1352"/>
              <a:gd name="f2757" fmla="*/ f2284 1 f1353"/>
              <a:gd name="f2758" fmla="*/ f2285 1 f1352"/>
              <a:gd name="f2759" fmla="*/ f2286 1 f1353"/>
              <a:gd name="f2760" fmla="*/ f2287 1 f1352"/>
              <a:gd name="f2761" fmla="*/ f2288 1 f1353"/>
              <a:gd name="f2762" fmla="*/ f2289 1 f1352"/>
              <a:gd name="f2763" fmla="*/ f2290 1 f1353"/>
              <a:gd name="f2764" fmla="*/ f2291 f1347 1"/>
              <a:gd name="f2765" fmla="*/ f2292 f1347 1"/>
              <a:gd name="f2766" fmla="*/ f2294 f1348 1"/>
              <a:gd name="f2767" fmla="*/ f2293 f1348 1"/>
              <a:gd name="f2768" fmla="*/ f2296 f1347 1"/>
              <a:gd name="f2769" fmla="*/ f2297 f1348 1"/>
              <a:gd name="f2770" fmla="*/ f2298 f1347 1"/>
              <a:gd name="f2771" fmla="*/ f2299 f1348 1"/>
              <a:gd name="f2772" fmla="*/ f2300 f1347 1"/>
              <a:gd name="f2773" fmla="*/ f2301 f1348 1"/>
              <a:gd name="f2774" fmla="*/ f2302 f1347 1"/>
              <a:gd name="f2775" fmla="*/ f2303 f1348 1"/>
              <a:gd name="f2776" fmla="*/ f2304 f1347 1"/>
              <a:gd name="f2777" fmla="*/ f2305 f1348 1"/>
              <a:gd name="f2778" fmla="*/ f2306 f1347 1"/>
              <a:gd name="f2779" fmla="*/ f2307 f1348 1"/>
              <a:gd name="f2780" fmla="*/ f2308 f1347 1"/>
              <a:gd name="f2781" fmla="*/ f2309 f1348 1"/>
              <a:gd name="f2782" fmla="*/ f2310 f1347 1"/>
              <a:gd name="f2783" fmla="*/ f2311 f1348 1"/>
              <a:gd name="f2784" fmla="*/ f2312 f1347 1"/>
              <a:gd name="f2785" fmla="*/ f2313 f1348 1"/>
              <a:gd name="f2786" fmla="*/ f2314 f1347 1"/>
              <a:gd name="f2787" fmla="*/ f2315 f1348 1"/>
              <a:gd name="f2788" fmla="*/ f2316 f1347 1"/>
              <a:gd name="f2789" fmla="*/ f2317 f1348 1"/>
              <a:gd name="f2790" fmla="*/ f2318 f1347 1"/>
              <a:gd name="f2791" fmla="*/ f2319 f1348 1"/>
              <a:gd name="f2792" fmla="*/ f2320 f1347 1"/>
              <a:gd name="f2793" fmla="*/ f2321 f1348 1"/>
              <a:gd name="f2794" fmla="*/ f2322 f1347 1"/>
              <a:gd name="f2795" fmla="*/ f2323 f1348 1"/>
              <a:gd name="f2796" fmla="*/ f2324 f1347 1"/>
              <a:gd name="f2797" fmla="*/ f2325 f1348 1"/>
              <a:gd name="f2798" fmla="*/ f2326 f1347 1"/>
              <a:gd name="f2799" fmla="*/ f2327 f1348 1"/>
              <a:gd name="f2800" fmla="*/ f2328 f1347 1"/>
              <a:gd name="f2801" fmla="*/ f2329 f1348 1"/>
              <a:gd name="f2802" fmla="*/ f2330 f1347 1"/>
              <a:gd name="f2803" fmla="*/ f2331 f1348 1"/>
              <a:gd name="f2804" fmla="*/ f2332 f1347 1"/>
              <a:gd name="f2805" fmla="*/ f2333 f1348 1"/>
              <a:gd name="f2806" fmla="*/ f2334 f1347 1"/>
              <a:gd name="f2807" fmla="*/ f2335 f1348 1"/>
              <a:gd name="f2808" fmla="*/ f2336 f1347 1"/>
              <a:gd name="f2809" fmla="*/ f2337 f1348 1"/>
              <a:gd name="f2810" fmla="*/ f2338 f1347 1"/>
              <a:gd name="f2811" fmla="*/ f2339 f1348 1"/>
              <a:gd name="f2812" fmla="*/ f2340 f1347 1"/>
              <a:gd name="f2813" fmla="*/ f2341 f1348 1"/>
              <a:gd name="f2814" fmla="*/ f2342 f1347 1"/>
              <a:gd name="f2815" fmla="*/ f2343 f1348 1"/>
              <a:gd name="f2816" fmla="*/ f2344 f1347 1"/>
              <a:gd name="f2817" fmla="*/ f2345 f1348 1"/>
              <a:gd name="f2818" fmla="*/ f2346 f1347 1"/>
              <a:gd name="f2819" fmla="*/ f2347 f1348 1"/>
              <a:gd name="f2820" fmla="*/ f2348 f1347 1"/>
              <a:gd name="f2821" fmla="*/ f2349 f1348 1"/>
              <a:gd name="f2822" fmla="*/ f2350 f1347 1"/>
              <a:gd name="f2823" fmla="*/ f2351 f1348 1"/>
              <a:gd name="f2824" fmla="*/ f2352 f1347 1"/>
              <a:gd name="f2825" fmla="*/ f2353 f1348 1"/>
              <a:gd name="f2826" fmla="*/ f2354 f1347 1"/>
              <a:gd name="f2827" fmla="*/ f2355 f1348 1"/>
              <a:gd name="f2828" fmla="*/ f2356 f1347 1"/>
              <a:gd name="f2829" fmla="*/ f2357 f1348 1"/>
              <a:gd name="f2830" fmla="*/ f2358 f1347 1"/>
              <a:gd name="f2831" fmla="*/ f2359 f1348 1"/>
              <a:gd name="f2832" fmla="*/ f2360 f1347 1"/>
              <a:gd name="f2833" fmla="*/ f2361 f1348 1"/>
              <a:gd name="f2834" fmla="*/ f2362 f1347 1"/>
              <a:gd name="f2835" fmla="*/ f2363 f1348 1"/>
              <a:gd name="f2836" fmla="*/ f2364 f1347 1"/>
              <a:gd name="f2837" fmla="*/ f2365 f1348 1"/>
              <a:gd name="f2838" fmla="*/ f2366 f1347 1"/>
              <a:gd name="f2839" fmla="*/ f2367 f1348 1"/>
              <a:gd name="f2840" fmla="*/ f2368 f1347 1"/>
              <a:gd name="f2841" fmla="*/ f2369 f1348 1"/>
              <a:gd name="f2842" fmla="*/ f2370 f1347 1"/>
              <a:gd name="f2843" fmla="*/ f2371 f1348 1"/>
              <a:gd name="f2844" fmla="*/ f2372 f1347 1"/>
              <a:gd name="f2845" fmla="*/ f2373 f1348 1"/>
              <a:gd name="f2846" fmla="*/ f2374 f1347 1"/>
              <a:gd name="f2847" fmla="*/ f2375 f1348 1"/>
              <a:gd name="f2848" fmla="*/ f2376 f1347 1"/>
              <a:gd name="f2849" fmla="*/ f2377 f1348 1"/>
              <a:gd name="f2850" fmla="*/ f2378 f1347 1"/>
              <a:gd name="f2851" fmla="*/ f2379 f1348 1"/>
              <a:gd name="f2852" fmla="*/ f2380 f1347 1"/>
              <a:gd name="f2853" fmla="*/ f2381 f1348 1"/>
              <a:gd name="f2854" fmla="*/ f2382 f1347 1"/>
              <a:gd name="f2855" fmla="*/ f2383 f1348 1"/>
              <a:gd name="f2856" fmla="*/ f2384 f1347 1"/>
              <a:gd name="f2857" fmla="*/ f2385 f1348 1"/>
              <a:gd name="f2858" fmla="*/ f2386 f1347 1"/>
              <a:gd name="f2859" fmla="*/ f2387 f1348 1"/>
              <a:gd name="f2860" fmla="*/ f2388 f1347 1"/>
              <a:gd name="f2861" fmla="*/ f2389 f1348 1"/>
              <a:gd name="f2862" fmla="*/ f2390 f1347 1"/>
              <a:gd name="f2863" fmla="*/ f2391 f1348 1"/>
              <a:gd name="f2864" fmla="*/ f2392 f1347 1"/>
              <a:gd name="f2865" fmla="*/ f2393 f1348 1"/>
              <a:gd name="f2866" fmla="*/ f2394 f1347 1"/>
              <a:gd name="f2867" fmla="*/ f2395 f1348 1"/>
              <a:gd name="f2868" fmla="*/ f2396 f1347 1"/>
              <a:gd name="f2869" fmla="*/ f2397 f1348 1"/>
              <a:gd name="f2870" fmla="*/ f2398 f1347 1"/>
              <a:gd name="f2871" fmla="*/ f2399 f1348 1"/>
              <a:gd name="f2872" fmla="*/ f2400 f1347 1"/>
              <a:gd name="f2873" fmla="*/ f2401 f1348 1"/>
              <a:gd name="f2874" fmla="*/ f2402 f1347 1"/>
              <a:gd name="f2875" fmla="*/ f2403 f1348 1"/>
              <a:gd name="f2876" fmla="*/ f2404 f1347 1"/>
              <a:gd name="f2877" fmla="*/ f2405 f1348 1"/>
              <a:gd name="f2878" fmla="*/ f2406 f1347 1"/>
              <a:gd name="f2879" fmla="*/ f2407 f1348 1"/>
              <a:gd name="f2880" fmla="*/ f2408 f1347 1"/>
              <a:gd name="f2881" fmla="*/ f2409 f1348 1"/>
              <a:gd name="f2882" fmla="*/ f2410 f1347 1"/>
              <a:gd name="f2883" fmla="*/ f2411 f1348 1"/>
              <a:gd name="f2884" fmla="*/ f2412 f1347 1"/>
              <a:gd name="f2885" fmla="*/ f2413 f1348 1"/>
              <a:gd name="f2886" fmla="*/ f2414 f1347 1"/>
              <a:gd name="f2887" fmla="*/ f2415 f1348 1"/>
              <a:gd name="f2888" fmla="*/ f2416 f1347 1"/>
              <a:gd name="f2889" fmla="*/ f2417 f1348 1"/>
              <a:gd name="f2890" fmla="*/ f2418 f1347 1"/>
              <a:gd name="f2891" fmla="*/ f2419 f1348 1"/>
              <a:gd name="f2892" fmla="*/ f2420 f1347 1"/>
              <a:gd name="f2893" fmla="*/ f2421 f1348 1"/>
              <a:gd name="f2894" fmla="*/ f2422 f1347 1"/>
              <a:gd name="f2895" fmla="*/ f2423 f1348 1"/>
              <a:gd name="f2896" fmla="*/ f2424 f1347 1"/>
              <a:gd name="f2897" fmla="*/ f2425 f1348 1"/>
              <a:gd name="f2898" fmla="*/ f2426 f1347 1"/>
              <a:gd name="f2899" fmla="*/ f2427 f1348 1"/>
              <a:gd name="f2900" fmla="*/ f2428 f1347 1"/>
              <a:gd name="f2901" fmla="*/ f2429 f1348 1"/>
              <a:gd name="f2902" fmla="*/ f2430 f1347 1"/>
              <a:gd name="f2903" fmla="*/ f2431 f1348 1"/>
              <a:gd name="f2904" fmla="*/ f2432 f1347 1"/>
              <a:gd name="f2905" fmla="*/ f2433 f1348 1"/>
              <a:gd name="f2906" fmla="*/ f2434 f1347 1"/>
              <a:gd name="f2907" fmla="*/ f2435 f1348 1"/>
              <a:gd name="f2908" fmla="*/ f2436 f1347 1"/>
              <a:gd name="f2909" fmla="*/ f2437 f1348 1"/>
              <a:gd name="f2910" fmla="*/ f2438 f1347 1"/>
              <a:gd name="f2911" fmla="*/ f2439 f1348 1"/>
              <a:gd name="f2912" fmla="*/ f2440 f1347 1"/>
              <a:gd name="f2913" fmla="*/ f2441 f1348 1"/>
              <a:gd name="f2914" fmla="*/ f2442 f1347 1"/>
              <a:gd name="f2915" fmla="*/ f2443 f1348 1"/>
              <a:gd name="f2916" fmla="*/ f2444 f1347 1"/>
              <a:gd name="f2917" fmla="*/ f2445 f1348 1"/>
              <a:gd name="f2918" fmla="*/ f2446 f1347 1"/>
              <a:gd name="f2919" fmla="*/ f2447 f1348 1"/>
              <a:gd name="f2920" fmla="*/ f2448 f1347 1"/>
              <a:gd name="f2921" fmla="*/ f2449 f1348 1"/>
              <a:gd name="f2922" fmla="*/ f2450 f1347 1"/>
              <a:gd name="f2923" fmla="*/ f2451 f1348 1"/>
              <a:gd name="f2924" fmla="*/ f2452 f1347 1"/>
              <a:gd name="f2925" fmla="*/ f2453 f1348 1"/>
              <a:gd name="f2926" fmla="*/ f2454 f1347 1"/>
              <a:gd name="f2927" fmla="*/ f2455 f1348 1"/>
              <a:gd name="f2928" fmla="*/ f2456 f1347 1"/>
              <a:gd name="f2929" fmla="*/ f2457 f1348 1"/>
              <a:gd name="f2930" fmla="*/ f2458 f1347 1"/>
              <a:gd name="f2931" fmla="*/ f2459 f1348 1"/>
              <a:gd name="f2932" fmla="*/ f2460 f1347 1"/>
              <a:gd name="f2933" fmla="*/ f2461 f1348 1"/>
              <a:gd name="f2934" fmla="*/ f2462 f1347 1"/>
              <a:gd name="f2935" fmla="*/ f2463 f1348 1"/>
              <a:gd name="f2936" fmla="*/ f2464 f1347 1"/>
              <a:gd name="f2937" fmla="*/ f2465 f1348 1"/>
              <a:gd name="f2938" fmla="*/ f2466 f1347 1"/>
              <a:gd name="f2939" fmla="*/ f2467 f1348 1"/>
              <a:gd name="f2940" fmla="*/ f2468 f1347 1"/>
              <a:gd name="f2941" fmla="*/ f2469 f1348 1"/>
              <a:gd name="f2942" fmla="*/ f2470 f1347 1"/>
              <a:gd name="f2943" fmla="*/ f2471 f1348 1"/>
              <a:gd name="f2944" fmla="*/ f2472 f1347 1"/>
              <a:gd name="f2945" fmla="*/ f2473 f1348 1"/>
              <a:gd name="f2946" fmla="*/ f2474 f1347 1"/>
              <a:gd name="f2947" fmla="*/ f2475 f1348 1"/>
              <a:gd name="f2948" fmla="*/ f2476 f1347 1"/>
              <a:gd name="f2949" fmla="*/ f2477 f1348 1"/>
              <a:gd name="f2950" fmla="*/ f2478 f1347 1"/>
              <a:gd name="f2951" fmla="*/ f2479 f1348 1"/>
              <a:gd name="f2952" fmla="*/ f2480 f1347 1"/>
              <a:gd name="f2953" fmla="*/ f2481 f1348 1"/>
              <a:gd name="f2954" fmla="*/ f2482 f1347 1"/>
              <a:gd name="f2955" fmla="*/ f2483 f1348 1"/>
              <a:gd name="f2956" fmla="*/ f2484 f1347 1"/>
              <a:gd name="f2957" fmla="*/ f2485 f1348 1"/>
              <a:gd name="f2958" fmla="*/ f2486 f1347 1"/>
              <a:gd name="f2959" fmla="*/ f2487 f1348 1"/>
              <a:gd name="f2960" fmla="*/ f2488 f1347 1"/>
              <a:gd name="f2961" fmla="*/ f2489 f1348 1"/>
              <a:gd name="f2962" fmla="*/ f2490 f1347 1"/>
              <a:gd name="f2963" fmla="*/ f2491 f1348 1"/>
              <a:gd name="f2964" fmla="*/ f2492 f1347 1"/>
              <a:gd name="f2965" fmla="*/ f2493 f1348 1"/>
              <a:gd name="f2966" fmla="*/ f2494 f1347 1"/>
              <a:gd name="f2967" fmla="*/ f2495 f1348 1"/>
              <a:gd name="f2968" fmla="*/ f2496 f1347 1"/>
              <a:gd name="f2969" fmla="*/ f2497 f1348 1"/>
              <a:gd name="f2970" fmla="*/ f2498 f1347 1"/>
              <a:gd name="f2971" fmla="*/ f2499 f1348 1"/>
              <a:gd name="f2972" fmla="*/ f2500 f1347 1"/>
              <a:gd name="f2973" fmla="*/ f2501 f1348 1"/>
              <a:gd name="f2974" fmla="*/ f2502 f1347 1"/>
              <a:gd name="f2975" fmla="*/ f2503 f1348 1"/>
              <a:gd name="f2976" fmla="*/ f2504 f1347 1"/>
              <a:gd name="f2977" fmla="*/ f2505 f1348 1"/>
              <a:gd name="f2978" fmla="*/ f2506 f1347 1"/>
              <a:gd name="f2979" fmla="*/ f2507 f1348 1"/>
              <a:gd name="f2980" fmla="*/ f2508 f1347 1"/>
              <a:gd name="f2981" fmla="*/ f2509 f1348 1"/>
              <a:gd name="f2982" fmla="*/ f2510 f1347 1"/>
              <a:gd name="f2983" fmla="*/ f2511 f1348 1"/>
              <a:gd name="f2984" fmla="*/ f2512 f1347 1"/>
              <a:gd name="f2985" fmla="*/ f2513 f1348 1"/>
              <a:gd name="f2986" fmla="*/ f2514 f1347 1"/>
              <a:gd name="f2987" fmla="*/ f2515 f1348 1"/>
              <a:gd name="f2988" fmla="*/ f2516 f1347 1"/>
              <a:gd name="f2989" fmla="*/ f2517 f1348 1"/>
              <a:gd name="f2990" fmla="*/ f2518 f1347 1"/>
              <a:gd name="f2991" fmla="*/ f2519 f1348 1"/>
              <a:gd name="f2992" fmla="*/ f2520 f1347 1"/>
              <a:gd name="f2993" fmla="*/ f2521 f1348 1"/>
              <a:gd name="f2994" fmla="*/ f2522 f1347 1"/>
              <a:gd name="f2995" fmla="*/ f2523 f1348 1"/>
              <a:gd name="f2996" fmla="*/ f2524 f1347 1"/>
              <a:gd name="f2997" fmla="*/ f2525 f1348 1"/>
              <a:gd name="f2998" fmla="*/ f2526 f1347 1"/>
              <a:gd name="f2999" fmla="*/ f2527 f1348 1"/>
              <a:gd name="f3000" fmla="*/ f2528 f1347 1"/>
              <a:gd name="f3001" fmla="*/ f2529 f1348 1"/>
              <a:gd name="f3002" fmla="*/ f2530 f1347 1"/>
              <a:gd name="f3003" fmla="*/ f2531 f1348 1"/>
              <a:gd name="f3004" fmla="*/ f2532 f1347 1"/>
              <a:gd name="f3005" fmla="*/ f2533 f1348 1"/>
              <a:gd name="f3006" fmla="*/ f2534 f1347 1"/>
              <a:gd name="f3007" fmla="*/ f2535 f1348 1"/>
              <a:gd name="f3008" fmla="*/ f2536 f1347 1"/>
              <a:gd name="f3009" fmla="*/ f2537 f1348 1"/>
              <a:gd name="f3010" fmla="*/ f2538 f1347 1"/>
              <a:gd name="f3011" fmla="*/ f2539 f1348 1"/>
              <a:gd name="f3012" fmla="*/ f2540 f1347 1"/>
              <a:gd name="f3013" fmla="*/ f2541 f1348 1"/>
              <a:gd name="f3014" fmla="*/ f2542 f1347 1"/>
              <a:gd name="f3015" fmla="*/ f2543 f1348 1"/>
              <a:gd name="f3016" fmla="*/ f2544 f1347 1"/>
              <a:gd name="f3017" fmla="*/ f2545 f1348 1"/>
              <a:gd name="f3018" fmla="*/ f2546 f1347 1"/>
              <a:gd name="f3019" fmla="*/ f2547 f1348 1"/>
              <a:gd name="f3020" fmla="*/ f2548 f1347 1"/>
              <a:gd name="f3021" fmla="*/ f2549 f1348 1"/>
              <a:gd name="f3022" fmla="*/ f2550 f1347 1"/>
              <a:gd name="f3023" fmla="*/ f2551 f1348 1"/>
              <a:gd name="f3024" fmla="*/ f2552 f1347 1"/>
              <a:gd name="f3025" fmla="*/ f2553 f1348 1"/>
              <a:gd name="f3026" fmla="*/ f2554 f1347 1"/>
              <a:gd name="f3027" fmla="*/ f2555 f1348 1"/>
              <a:gd name="f3028" fmla="*/ f2556 f1347 1"/>
              <a:gd name="f3029" fmla="*/ f2557 f1348 1"/>
              <a:gd name="f3030" fmla="*/ f2558 f1347 1"/>
              <a:gd name="f3031" fmla="*/ f2559 f1348 1"/>
              <a:gd name="f3032" fmla="*/ f2560 f1347 1"/>
              <a:gd name="f3033" fmla="*/ f2561 f1348 1"/>
              <a:gd name="f3034" fmla="*/ f2562 f1347 1"/>
              <a:gd name="f3035" fmla="*/ f2563 f1348 1"/>
              <a:gd name="f3036" fmla="*/ f2564 f1347 1"/>
              <a:gd name="f3037" fmla="*/ f2565 f1348 1"/>
              <a:gd name="f3038" fmla="*/ f2566 f1347 1"/>
              <a:gd name="f3039" fmla="*/ f2567 f1348 1"/>
              <a:gd name="f3040" fmla="*/ f2568 f1347 1"/>
              <a:gd name="f3041" fmla="*/ f2569 f1348 1"/>
              <a:gd name="f3042" fmla="*/ f2570 f1347 1"/>
              <a:gd name="f3043" fmla="*/ f2571 f1348 1"/>
              <a:gd name="f3044" fmla="*/ f2572 f1347 1"/>
              <a:gd name="f3045" fmla="*/ f2573 f1348 1"/>
              <a:gd name="f3046" fmla="*/ f2574 f1347 1"/>
              <a:gd name="f3047" fmla="*/ f2575 f1348 1"/>
              <a:gd name="f3048" fmla="*/ f2576 f1347 1"/>
              <a:gd name="f3049" fmla="*/ f2577 f1348 1"/>
              <a:gd name="f3050" fmla="*/ f2578 f1347 1"/>
              <a:gd name="f3051" fmla="*/ f2579 f1348 1"/>
              <a:gd name="f3052" fmla="*/ f2580 f1347 1"/>
              <a:gd name="f3053" fmla="*/ f2581 f1348 1"/>
              <a:gd name="f3054" fmla="*/ f2582 f1347 1"/>
              <a:gd name="f3055" fmla="*/ f2583 f1348 1"/>
              <a:gd name="f3056" fmla="*/ f2584 f1347 1"/>
              <a:gd name="f3057" fmla="*/ f2585 f1348 1"/>
              <a:gd name="f3058" fmla="*/ f2586 f1347 1"/>
              <a:gd name="f3059" fmla="*/ f2587 f1348 1"/>
              <a:gd name="f3060" fmla="*/ f2588 f1347 1"/>
              <a:gd name="f3061" fmla="*/ f2589 f1348 1"/>
              <a:gd name="f3062" fmla="*/ f2590 f1347 1"/>
              <a:gd name="f3063" fmla="*/ f2591 f1348 1"/>
              <a:gd name="f3064" fmla="*/ f2592 f1347 1"/>
              <a:gd name="f3065" fmla="*/ f2593 f1348 1"/>
              <a:gd name="f3066" fmla="*/ f2594 f1347 1"/>
              <a:gd name="f3067" fmla="*/ f2595 f1348 1"/>
              <a:gd name="f3068" fmla="*/ f2596 f1347 1"/>
              <a:gd name="f3069" fmla="*/ f2597 f1348 1"/>
              <a:gd name="f3070" fmla="*/ f2598 f1347 1"/>
              <a:gd name="f3071" fmla="*/ f2599 f1348 1"/>
              <a:gd name="f3072" fmla="*/ f2600 f1347 1"/>
              <a:gd name="f3073" fmla="*/ f2601 f1348 1"/>
              <a:gd name="f3074" fmla="*/ f2602 f1347 1"/>
              <a:gd name="f3075" fmla="*/ f2603 f1348 1"/>
              <a:gd name="f3076" fmla="*/ f2604 f1347 1"/>
              <a:gd name="f3077" fmla="*/ f2605 f1348 1"/>
              <a:gd name="f3078" fmla="*/ f2606 f1347 1"/>
              <a:gd name="f3079" fmla="*/ f2607 f1348 1"/>
              <a:gd name="f3080" fmla="*/ f2608 f1347 1"/>
              <a:gd name="f3081" fmla="*/ f2609 f1348 1"/>
              <a:gd name="f3082" fmla="*/ f2610 f1347 1"/>
              <a:gd name="f3083" fmla="*/ f2611 f1348 1"/>
              <a:gd name="f3084" fmla="*/ f2612 f1347 1"/>
              <a:gd name="f3085" fmla="*/ f2613 f1348 1"/>
              <a:gd name="f3086" fmla="*/ f2614 f1347 1"/>
              <a:gd name="f3087" fmla="*/ f2615 f1348 1"/>
              <a:gd name="f3088" fmla="*/ f2616 f1347 1"/>
              <a:gd name="f3089" fmla="*/ f2617 f1348 1"/>
              <a:gd name="f3090" fmla="*/ f2618 f1347 1"/>
              <a:gd name="f3091" fmla="*/ f2619 f1348 1"/>
              <a:gd name="f3092" fmla="*/ f2620 f1347 1"/>
              <a:gd name="f3093" fmla="*/ f2621 f1348 1"/>
              <a:gd name="f3094" fmla="*/ f2622 f1347 1"/>
              <a:gd name="f3095" fmla="*/ f2623 f1348 1"/>
              <a:gd name="f3096" fmla="*/ f2624 f1347 1"/>
              <a:gd name="f3097" fmla="*/ f2625 f1348 1"/>
              <a:gd name="f3098" fmla="*/ f2626 f1347 1"/>
              <a:gd name="f3099" fmla="*/ f2627 f1348 1"/>
              <a:gd name="f3100" fmla="*/ f2628 f1347 1"/>
              <a:gd name="f3101" fmla="*/ f2629 f1348 1"/>
              <a:gd name="f3102" fmla="*/ f2630 f1347 1"/>
              <a:gd name="f3103" fmla="*/ f2631 f1348 1"/>
              <a:gd name="f3104" fmla="*/ f2632 f1347 1"/>
              <a:gd name="f3105" fmla="*/ f2633 f1348 1"/>
              <a:gd name="f3106" fmla="*/ f2634 f1347 1"/>
              <a:gd name="f3107" fmla="*/ f2635 f1348 1"/>
              <a:gd name="f3108" fmla="*/ f2636 f1347 1"/>
              <a:gd name="f3109" fmla="*/ f2637 f1348 1"/>
              <a:gd name="f3110" fmla="*/ f2638 f1347 1"/>
              <a:gd name="f3111" fmla="*/ f2639 f1348 1"/>
              <a:gd name="f3112" fmla="*/ f2640 f1347 1"/>
              <a:gd name="f3113" fmla="*/ f2641 f1348 1"/>
              <a:gd name="f3114" fmla="*/ f2642 f1347 1"/>
              <a:gd name="f3115" fmla="*/ f2643 f1348 1"/>
              <a:gd name="f3116" fmla="*/ f2644 f1347 1"/>
              <a:gd name="f3117" fmla="*/ f2645 f1348 1"/>
              <a:gd name="f3118" fmla="*/ f2646 f1347 1"/>
              <a:gd name="f3119" fmla="*/ f2647 f1348 1"/>
              <a:gd name="f3120" fmla="*/ f2648 f1347 1"/>
              <a:gd name="f3121" fmla="*/ f2649 f1348 1"/>
              <a:gd name="f3122" fmla="*/ f2650 f1347 1"/>
              <a:gd name="f3123" fmla="*/ f2651 f1348 1"/>
              <a:gd name="f3124" fmla="*/ f2652 f1347 1"/>
              <a:gd name="f3125" fmla="*/ f2653 f1348 1"/>
              <a:gd name="f3126" fmla="*/ f2654 f1347 1"/>
              <a:gd name="f3127" fmla="*/ f2655 f1348 1"/>
              <a:gd name="f3128" fmla="*/ f2656 f1347 1"/>
              <a:gd name="f3129" fmla="*/ f2657 f1348 1"/>
              <a:gd name="f3130" fmla="*/ f2658 f1347 1"/>
              <a:gd name="f3131" fmla="*/ f2659 f1348 1"/>
              <a:gd name="f3132" fmla="*/ f2660 f1347 1"/>
              <a:gd name="f3133" fmla="*/ f2661 f1348 1"/>
              <a:gd name="f3134" fmla="*/ f2662 f1347 1"/>
              <a:gd name="f3135" fmla="*/ f2663 f1348 1"/>
              <a:gd name="f3136" fmla="*/ f2664 f1347 1"/>
              <a:gd name="f3137" fmla="*/ f2665 f1348 1"/>
              <a:gd name="f3138" fmla="*/ f2666 f1347 1"/>
              <a:gd name="f3139" fmla="*/ f2667 f1348 1"/>
              <a:gd name="f3140" fmla="*/ f2668 f1347 1"/>
              <a:gd name="f3141" fmla="*/ f2669 f1348 1"/>
              <a:gd name="f3142" fmla="*/ f2670 f1347 1"/>
              <a:gd name="f3143" fmla="*/ f2671 f1348 1"/>
              <a:gd name="f3144" fmla="*/ f2672 f1347 1"/>
              <a:gd name="f3145" fmla="*/ f2673 f1348 1"/>
              <a:gd name="f3146" fmla="*/ f2674 f1347 1"/>
              <a:gd name="f3147" fmla="*/ f2675 f1348 1"/>
              <a:gd name="f3148" fmla="*/ f2676 f1347 1"/>
              <a:gd name="f3149" fmla="*/ f2677 f1348 1"/>
              <a:gd name="f3150" fmla="*/ f2678 f1347 1"/>
              <a:gd name="f3151" fmla="*/ f2679 f1348 1"/>
              <a:gd name="f3152" fmla="*/ f2680 f1347 1"/>
              <a:gd name="f3153" fmla="*/ f2681 f1348 1"/>
              <a:gd name="f3154" fmla="*/ f2682 f1347 1"/>
              <a:gd name="f3155" fmla="*/ f2683 f1348 1"/>
              <a:gd name="f3156" fmla="*/ f2684 f1347 1"/>
              <a:gd name="f3157" fmla="*/ f2685 f1348 1"/>
              <a:gd name="f3158" fmla="*/ f2686 f1347 1"/>
              <a:gd name="f3159" fmla="*/ f2687 f1348 1"/>
              <a:gd name="f3160" fmla="*/ f2688 f1347 1"/>
              <a:gd name="f3161" fmla="*/ f2689 f1348 1"/>
              <a:gd name="f3162" fmla="*/ f2690 f1347 1"/>
              <a:gd name="f3163" fmla="*/ f2691 f1348 1"/>
              <a:gd name="f3164" fmla="*/ f2692 f1347 1"/>
              <a:gd name="f3165" fmla="*/ f2693 f1348 1"/>
              <a:gd name="f3166" fmla="*/ f2694 f1347 1"/>
              <a:gd name="f3167" fmla="*/ f2695 f1348 1"/>
              <a:gd name="f3168" fmla="*/ f2696 f1347 1"/>
              <a:gd name="f3169" fmla="*/ f2697 f1348 1"/>
              <a:gd name="f3170" fmla="*/ f2698 f1347 1"/>
              <a:gd name="f3171" fmla="*/ f2699 f1348 1"/>
              <a:gd name="f3172" fmla="*/ f2700 f1347 1"/>
              <a:gd name="f3173" fmla="*/ f2701 f1348 1"/>
              <a:gd name="f3174" fmla="*/ f2702 f1347 1"/>
              <a:gd name="f3175" fmla="*/ f2703 f1348 1"/>
              <a:gd name="f3176" fmla="*/ f2704 f1347 1"/>
              <a:gd name="f3177" fmla="*/ f2705 f1348 1"/>
              <a:gd name="f3178" fmla="*/ f2706 f1347 1"/>
              <a:gd name="f3179" fmla="*/ f2707 f1348 1"/>
              <a:gd name="f3180" fmla="*/ f2708 f1347 1"/>
              <a:gd name="f3181" fmla="*/ f2709 f1348 1"/>
              <a:gd name="f3182" fmla="*/ f2710 f1347 1"/>
              <a:gd name="f3183" fmla="*/ f2711 f1348 1"/>
              <a:gd name="f3184" fmla="*/ f2712 f1347 1"/>
              <a:gd name="f3185" fmla="*/ f2713 f1348 1"/>
              <a:gd name="f3186" fmla="*/ f2714 f1347 1"/>
              <a:gd name="f3187" fmla="*/ f2715 f1348 1"/>
              <a:gd name="f3188" fmla="*/ f2716 f1347 1"/>
              <a:gd name="f3189" fmla="*/ f2717 f1348 1"/>
              <a:gd name="f3190" fmla="*/ f2718 f1347 1"/>
              <a:gd name="f3191" fmla="*/ f2719 f1348 1"/>
              <a:gd name="f3192" fmla="*/ f2720 f1347 1"/>
              <a:gd name="f3193" fmla="*/ f2721 f1348 1"/>
              <a:gd name="f3194" fmla="*/ f2722 f1347 1"/>
              <a:gd name="f3195" fmla="*/ f2723 f1348 1"/>
              <a:gd name="f3196" fmla="*/ f2724 f1347 1"/>
              <a:gd name="f3197" fmla="*/ f2725 f1348 1"/>
              <a:gd name="f3198" fmla="*/ f2726 f1347 1"/>
              <a:gd name="f3199" fmla="*/ f2727 f1348 1"/>
              <a:gd name="f3200" fmla="*/ f2728 f1347 1"/>
              <a:gd name="f3201" fmla="*/ f2729 f1348 1"/>
              <a:gd name="f3202" fmla="*/ f2730 f1347 1"/>
              <a:gd name="f3203" fmla="*/ f2731 f1348 1"/>
              <a:gd name="f3204" fmla="*/ f2732 f1347 1"/>
              <a:gd name="f3205" fmla="*/ f2733 f1348 1"/>
              <a:gd name="f3206" fmla="*/ f2734 f1347 1"/>
              <a:gd name="f3207" fmla="*/ f2735 f1348 1"/>
              <a:gd name="f3208" fmla="*/ f2736 f1347 1"/>
              <a:gd name="f3209" fmla="*/ f2737 f1348 1"/>
              <a:gd name="f3210" fmla="*/ f2738 f1347 1"/>
              <a:gd name="f3211" fmla="*/ f2739 f1348 1"/>
              <a:gd name="f3212" fmla="*/ f2740 f1347 1"/>
              <a:gd name="f3213" fmla="*/ f2741 f1348 1"/>
              <a:gd name="f3214" fmla="*/ f2742 f1347 1"/>
              <a:gd name="f3215" fmla="*/ f2743 f1348 1"/>
              <a:gd name="f3216" fmla="*/ f2744 f1347 1"/>
              <a:gd name="f3217" fmla="*/ f2745 f1348 1"/>
              <a:gd name="f3218" fmla="*/ f2746 f1347 1"/>
              <a:gd name="f3219" fmla="*/ f2747 f1348 1"/>
              <a:gd name="f3220" fmla="*/ f2748 f1347 1"/>
              <a:gd name="f3221" fmla="*/ f2749 f1348 1"/>
              <a:gd name="f3222" fmla="*/ f2750 f1347 1"/>
              <a:gd name="f3223" fmla="*/ f2751 f1348 1"/>
              <a:gd name="f3224" fmla="*/ f2752 f1347 1"/>
              <a:gd name="f3225" fmla="*/ f2753 f1348 1"/>
              <a:gd name="f3226" fmla="*/ f2754 f1347 1"/>
              <a:gd name="f3227" fmla="*/ f2755 f1348 1"/>
              <a:gd name="f3228" fmla="*/ f2756 f1347 1"/>
              <a:gd name="f3229" fmla="*/ f2757 f1348 1"/>
              <a:gd name="f3230" fmla="*/ f2758 f1347 1"/>
              <a:gd name="f3231" fmla="*/ f2759 f1348 1"/>
              <a:gd name="f3232" fmla="*/ f2760 f1347 1"/>
              <a:gd name="f3233" fmla="*/ f2761 f1348 1"/>
              <a:gd name="f3234" fmla="*/ f2762 f1347 1"/>
              <a:gd name="f3235" fmla="*/ f2763 f134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295">
                <a:pos x="f2768" y="f2769"/>
              </a:cxn>
              <a:cxn ang="f2295">
                <a:pos x="f2770" y="f2771"/>
              </a:cxn>
              <a:cxn ang="f2295">
                <a:pos x="f2772" y="f2773"/>
              </a:cxn>
              <a:cxn ang="f2295">
                <a:pos x="f2774" y="f2775"/>
              </a:cxn>
              <a:cxn ang="f2295">
                <a:pos x="f2776" y="f2777"/>
              </a:cxn>
              <a:cxn ang="f2295">
                <a:pos x="f2778" y="f2779"/>
              </a:cxn>
              <a:cxn ang="f2295">
                <a:pos x="f2768" y="f2769"/>
              </a:cxn>
              <a:cxn ang="f2295">
                <a:pos x="f2780" y="f2781"/>
              </a:cxn>
              <a:cxn ang="f2295">
                <a:pos x="f2782" y="f2783"/>
              </a:cxn>
              <a:cxn ang="f2295">
                <a:pos x="f2784" y="f2785"/>
              </a:cxn>
              <a:cxn ang="f2295">
                <a:pos x="f2786" y="f2787"/>
              </a:cxn>
              <a:cxn ang="f2295">
                <a:pos x="f2788" y="f2789"/>
              </a:cxn>
              <a:cxn ang="f2295">
                <a:pos x="f2772" y="f2773"/>
              </a:cxn>
              <a:cxn ang="f2295">
                <a:pos x="f2790" y="f2791"/>
              </a:cxn>
              <a:cxn ang="f2295">
                <a:pos x="f2792" y="f2793"/>
              </a:cxn>
              <a:cxn ang="f2295">
                <a:pos x="f2794" y="f2795"/>
              </a:cxn>
              <a:cxn ang="f2295">
                <a:pos x="f2796" y="f2797"/>
              </a:cxn>
              <a:cxn ang="f2295">
                <a:pos x="f2798" y="f2799"/>
              </a:cxn>
              <a:cxn ang="f2295">
                <a:pos x="f2800" y="f2801"/>
              </a:cxn>
              <a:cxn ang="f2295">
                <a:pos x="f2794" y="f2795"/>
              </a:cxn>
              <a:cxn ang="f2295">
                <a:pos x="f2802" y="f2803"/>
              </a:cxn>
              <a:cxn ang="f2295">
                <a:pos x="f2804" y="f2805"/>
              </a:cxn>
              <a:cxn ang="f2295">
                <a:pos x="f2806" y="f2807"/>
              </a:cxn>
              <a:cxn ang="f2295">
                <a:pos x="f2802" y="f2803"/>
              </a:cxn>
              <a:cxn ang="f2295">
                <a:pos x="f2808" y="f2809"/>
              </a:cxn>
              <a:cxn ang="f2295">
                <a:pos x="f2810" y="f2811"/>
              </a:cxn>
              <a:cxn ang="f2295">
                <a:pos x="f2812" y="f2813"/>
              </a:cxn>
              <a:cxn ang="f2295">
                <a:pos x="f2814" y="f2815"/>
              </a:cxn>
              <a:cxn ang="f2295">
                <a:pos x="f2816" y="f2817"/>
              </a:cxn>
              <a:cxn ang="f2295">
                <a:pos x="f2818" y="f2819"/>
              </a:cxn>
              <a:cxn ang="f2295">
                <a:pos x="f2820" y="f2821"/>
              </a:cxn>
              <a:cxn ang="f2295">
                <a:pos x="f2822" y="f2823"/>
              </a:cxn>
              <a:cxn ang="f2295">
                <a:pos x="f2824" y="f2825"/>
              </a:cxn>
              <a:cxn ang="f2295">
                <a:pos x="f2826" y="f2827"/>
              </a:cxn>
              <a:cxn ang="f2295">
                <a:pos x="f2828" y="f2829"/>
              </a:cxn>
              <a:cxn ang="f2295">
                <a:pos x="f2830" y="f2831"/>
              </a:cxn>
              <a:cxn ang="f2295">
                <a:pos x="f2808" y="f2809"/>
              </a:cxn>
              <a:cxn ang="f2295">
                <a:pos x="f2832" y="f2833"/>
              </a:cxn>
              <a:cxn ang="f2295">
                <a:pos x="f2834" y="f2835"/>
              </a:cxn>
              <a:cxn ang="f2295">
                <a:pos x="f2836" y="f2837"/>
              </a:cxn>
              <a:cxn ang="f2295">
                <a:pos x="f2838" y="f2839"/>
              </a:cxn>
              <a:cxn ang="f2295">
                <a:pos x="f2840" y="f2841"/>
              </a:cxn>
              <a:cxn ang="f2295">
                <a:pos x="f2842" y="f2843"/>
              </a:cxn>
              <a:cxn ang="f2295">
                <a:pos x="f2844" y="f2845"/>
              </a:cxn>
              <a:cxn ang="f2295">
                <a:pos x="f2846" y="f2847"/>
              </a:cxn>
              <a:cxn ang="f2295">
                <a:pos x="f2848" y="f2849"/>
              </a:cxn>
              <a:cxn ang="f2295">
                <a:pos x="f2850" y="f2851"/>
              </a:cxn>
              <a:cxn ang="f2295">
                <a:pos x="f2852" y="f2853"/>
              </a:cxn>
              <a:cxn ang="f2295">
                <a:pos x="f2854" y="f2855"/>
              </a:cxn>
              <a:cxn ang="f2295">
                <a:pos x="f2856" y="f2857"/>
              </a:cxn>
              <a:cxn ang="f2295">
                <a:pos x="f2858" y="f2859"/>
              </a:cxn>
              <a:cxn ang="f2295">
                <a:pos x="f2860" y="f2861"/>
              </a:cxn>
              <a:cxn ang="f2295">
                <a:pos x="f2862" y="f2863"/>
              </a:cxn>
              <a:cxn ang="f2295">
                <a:pos x="f2864" y="f2865"/>
              </a:cxn>
              <a:cxn ang="f2295">
                <a:pos x="f2866" y="f2867"/>
              </a:cxn>
              <a:cxn ang="f2295">
                <a:pos x="f2868" y="f2869"/>
              </a:cxn>
              <a:cxn ang="f2295">
                <a:pos x="f2870" y="f2871"/>
              </a:cxn>
              <a:cxn ang="f2295">
                <a:pos x="f2872" y="f2873"/>
              </a:cxn>
              <a:cxn ang="f2295">
                <a:pos x="f2874" y="f2875"/>
              </a:cxn>
              <a:cxn ang="f2295">
                <a:pos x="f2876" y="f2877"/>
              </a:cxn>
              <a:cxn ang="f2295">
                <a:pos x="f2878" y="f2879"/>
              </a:cxn>
              <a:cxn ang="f2295">
                <a:pos x="f2880" y="f2881"/>
              </a:cxn>
              <a:cxn ang="f2295">
                <a:pos x="f2882" y="f2883"/>
              </a:cxn>
              <a:cxn ang="f2295">
                <a:pos x="f2884" y="f2885"/>
              </a:cxn>
              <a:cxn ang="f2295">
                <a:pos x="f2886" y="f2887"/>
              </a:cxn>
              <a:cxn ang="f2295">
                <a:pos x="f2888" y="f2889"/>
              </a:cxn>
              <a:cxn ang="f2295">
                <a:pos x="f2890" y="f2891"/>
              </a:cxn>
              <a:cxn ang="f2295">
                <a:pos x="f2892" y="f2893"/>
              </a:cxn>
              <a:cxn ang="f2295">
                <a:pos x="f2894" y="f2895"/>
              </a:cxn>
              <a:cxn ang="f2295">
                <a:pos x="f2896" y="f2897"/>
              </a:cxn>
              <a:cxn ang="f2295">
                <a:pos x="f2898" y="f2899"/>
              </a:cxn>
              <a:cxn ang="f2295">
                <a:pos x="f2900" y="f2901"/>
              </a:cxn>
              <a:cxn ang="f2295">
                <a:pos x="f2902" y="f2903"/>
              </a:cxn>
              <a:cxn ang="f2295">
                <a:pos x="f2904" y="f2905"/>
              </a:cxn>
              <a:cxn ang="f2295">
                <a:pos x="f2906" y="f2907"/>
              </a:cxn>
              <a:cxn ang="f2295">
                <a:pos x="f2908" y="f2909"/>
              </a:cxn>
              <a:cxn ang="f2295">
                <a:pos x="f2910" y="f2911"/>
              </a:cxn>
              <a:cxn ang="f2295">
                <a:pos x="f2912" y="f2913"/>
              </a:cxn>
              <a:cxn ang="f2295">
                <a:pos x="f2914" y="f2915"/>
              </a:cxn>
              <a:cxn ang="f2295">
                <a:pos x="f2916" y="f2917"/>
              </a:cxn>
              <a:cxn ang="f2295">
                <a:pos x="f2918" y="f2919"/>
              </a:cxn>
              <a:cxn ang="f2295">
                <a:pos x="f2920" y="f2921"/>
              </a:cxn>
              <a:cxn ang="f2295">
                <a:pos x="f2922" y="f2923"/>
              </a:cxn>
              <a:cxn ang="f2295">
                <a:pos x="f2924" y="f2925"/>
              </a:cxn>
              <a:cxn ang="f2295">
                <a:pos x="f2926" y="f2927"/>
              </a:cxn>
              <a:cxn ang="f2295">
                <a:pos x="f2928" y="f2929"/>
              </a:cxn>
              <a:cxn ang="f2295">
                <a:pos x="f2930" y="f2931"/>
              </a:cxn>
              <a:cxn ang="f2295">
                <a:pos x="f2932" y="f2933"/>
              </a:cxn>
              <a:cxn ang="f2295">
                <a:pos x="f2934" y="f2935"/>
              </a:cxn>
              <a:cxn ang="f2295">
                <a:pos x="f2936" y="f2937"/>
              </a:cxn>
              <a:cxn ang="f2295">
                <a:pos x="f2938" y="f2939"/>
              </a:cxn>
              <a:cxn ang="f2295">
                <a:pos x="f2940" y="f2941"/>
              </a:cxn>
              <a:cxn ang="f2295">
                <a:pos x="f2942" y="f2943"/>
              </a:cxn>
              <a:cxn ang="f2295">
                <a:pos x="f2944" y="f2945"/>
              </a:cxn>
              <a:cxn ang="f2295">
                <a:pos x="f2946" y="f2947"/>
              </a:cxn>
              <a:cxn ang="f2295">
                <a:pos x="f2948" y="f2949"/>
              </a:cxn>
              <a:cxn ang="f2295">
                <a:pos x="f2950" y="f2951"/>
              </a:cxn>
              <a:cxn ang="f2295">
                <a:pos x="f2952" y="f2953"/>
              </a:cxn>
              <a:cxn ang="f2295">
                <a:pos x="f2954" y="f2955"/>
              </a:cxn>
              <a:cxn ang="f2295">
                <a:pos x="f2956" y="f2957"/>
              </a:cxn>
              <a:cxn ang="f2295">
                <a:pos x="f2958" y="f2959"/>
              </a:cxn>
              <a:cxn ang="f2295">
                <a:pos x="f2960" y="f2961"/>
              </a:cxn>
              <a:cxn ang="f2295">
                <a:pos x="f2962" y="f2963"/>
              </a:cxn>
              <a:cxn ang="f2295">
                <a:pos x="f2964" y="f2965"/>
              </a:cxn>
              <a:cxn ang="f2295">
                <a:pos x="f2966" y="f2967"/>
              </a:cxn>
              <a:cxn ang="f2295">
                <a:pos x="f2968" y="f2969"/>
              </a:cxn>
              <a:cxn ang="f2295">
                <a:pos x="f2970" y="f2971"/>
              </a:cxn>
              <a:cxn ang="f2295">
                <a:pos x="f2972" y="f2973"/>
              </a:cxn>
              <a:cxn ang="f2295">
                <a:pos x="f2974" y="f2975"/>
              </a:cxn>
              <a:cxn ang="f2295">
                <a:pos x="f2976" y="f2977"/>
              </a:cxn>
              <a:cxn ang="f2295">
                <a:pos x="f2978" y="f2979"/>
              </a:cxn>
              <a:cxn ang="f2295">
                <a:pos x="f2980" y="f2981"/>
              </a:cxn>
              <a:cxn ang="f2295">
                <a:pos x="f2982" y="f2983"/>
              </a:cxn>
              <a:cxn ang="f2295">
                <a:pos x="f2984" y="f2985"/>
              </a:cxn>
              <a:cxn ang="f2295">
                <a:pos x="f2986" y="f2987"/>
              </a:cxn>
              <a:cxn ang="f2295">
                <a:pos x="f2988" y="f2989"/>
              </a:cxn>
              <a:cxn ang="f2295">
                <a:pos x="f2990" y="f2991"/>
              </a:cxn>
              <a:cxn ang="f2295">
                <a:pos x="f2992" y="f2993"/>
              </a:cxn>
              <a:cxn ang="f2295">
                <a:pos x="f2994" y="f2995"/>
              </a:cxn>
              <a:cxn ang="f2295">
                <a:pos x="f2996" y="f2997"/>
              </a:cxn>
              <a:cxn ang="f2295">
                <a:pos x="f2998" y="f2999"/>
              </a:cxn>
              <a:cxn ang="f2295">
                <a:pos x="f3000" y="f3001"/>
              </a:cxn>
              <a:cxn ang="f2295">
                <a:pos x="f3002" y="f3003"/>
              </a:cxn>
              <a:cxn ang="f2295">
                <a:pos x="f3004" y="f3005"/>
              </a:cxn>
              <a:cxn ang="f2295">
                <a:pos x="f3006" y="f3007"/>
              </a:cxn>
              <a:cxn ang="f2295">
                <a:pos x="f3008" y="f3009"/>
              </a:cxn>
              <a:cxn ang="f2295">
                <a:pos x="f3010" y="f3011"/>
              </a:cxn>
              <a:cxn ang="f2295">
                <a:pos x="f3012" y="f3013"/>
              </a:cxn>
              <a:cxn ang="f2295">
                <a:pos x="f3014" y="f3015"/>
              </a:cxn>
              <a:cxn ang="f2295">
                <a:pos x="f3016" y="f3017"/>
              </a:cxn>
              <a:cxn ang="f2295">
                <a:pos x="f3018" y="f3019"/>
              </a:cxn>
              <a:cxn ang="f2295">
                <a:pos x="f3020" y="f3021"/>
              </a:cxn>
              <a:cxn ang="f2295">
                <a:pos x="f3022" y="f3023"/>
              </a:cxn>
              <a:cxn ang="f2295">
                <a:pos x="f3024" y="f3025"/>
              </a:cxn>
              <a:cxn ang="f2295">
                <a:pos x="f3026" y="f3027"/>
              </a:cxn>
              <a:cxn ang="f2295">
                <a:pos x="f3028" y="f3029"/>
              </a:cxn>
              <a:cxn ang="f2295">
                <a:pos x="f3030" y="f3031"/>
              </a:cxn>
              <a:cxn ang="f2295">
                <a:pos x="f3032" y="f3033"/>
              </a:cxn>
              <a:cxn ang="f2295">
                <a:pos x="f3034" y="f3035"/>
              </a:cxn>
              <a:cxn ang="f2295">
                <a:pos x="f3036" y="f3037"/>
              </a:cxn>
              <a:cxn ang="f2295">
                <a:pos x="f3038" y="f3039"/>
              </a:cxn>
              <a:cxn ang="f2295">
                <a:pos x="f3040" y="f3041"/>
              </a:cxn>
              <a:cxn ang="f2295">
                <a:pos x="f3042" y="f3043"/>
              </a:cxn>
              <a:cxn ang="f2295">
                <a:pos x="f3044" y="f3045"/>
              </a:cxn>
              <a:cxn ang="f2295">
                <a:pos x="f3046" y="f3047"/>
              </a:cxn>
              <a:cxn ang="f2295">
                <a:pos x="f3048" y="f3049"/>
              </a:cxn>
              <a:cxn ang="f2295">
                <a:pos x="f3050" y="f3051"/>
              </a:cxn>
              <a:cxn ang="f2295">
                <a:pos x="f3052" y="f3053"/>
              </a:cxn>
              <a:cxn ang="f2295">
                <a:pos x="f3054" y="f3055"/>
              </a:cxn>
              <a:cxn ang="f2295">
                <a:pos x="f3056" y="f3057"/>
              </a:cxn>
              <a:cxn ang="f2295">
                <a:pos x="f3058" y="f3059"/>
              </a:cxn>
              <a:cxn ang="f2295">
                <a:pos x="f3060" y="f3061"/>
              </a:cxn>
              <a:cxn ang="f2295">
                <a:pos x="f3062" y="f3063"/>
              </a:cxn>
              <a:cxn ang="f2295">
                <a:pos x="f3064" y="f3065"/>
              </a:cxn>
              <a:cxn ang="f2295">
                <a:pos x="f3066" y="f3067"/>
              </a:cxn>
              <a:cxn ang="f2295">
                <a:pos x="f3068" y="f3069"/>
              </a:cxn>
              <a:cxn ang="f2295">
                <a:pos x="f3070" y="f3071"/>
              </a:cxn>
              <a:cxn ang="f2295">
                <a:pos x="f3072" y="f3073"/>
              </a:cxn>
              <a:cxn ang="f2295">
                <a:pos x="f3074" y="f3075"/>
              </a:cxn>
              <a:cxn ang="f2295">
                <a:pos x="f3076" y="f3077"/>
              </a:cxn>
              <a:cxn ang="f2295">
                <a:pos x="f3078" y="f3079"/>
              </a:cxn>
              <a:cxn ang="f2295">
                <a:pos x="f3080" y="f3081"/>
              </a:cxn>
              <a:cxn ang="f2295">
                <a:pos x="f3082" y="f3083"/>
              </a:cxn>
              <a:cxn ang="f2295">
                <a:pos x="f3084" y="f3085"/>
              </a:cxn>
              <a:cxn ang="f2295">
                <a:pos x="f3086" y="f3087"/>
              </a:cxn>
              <a:cxn ang="f2295">
                <a:pos x="f3088" y="f3089"/>
              </a:cxn>
              <a:cxn ang="f2295">
                <a:pos x="f3090" y="f3091"/>
              </a:cxn>
              <a:cxn ang="f2295">
                <a:pos x="f3092" y="f3093"/>
              </a:cxn>
              <a:cxn ang="f2295">
                <a:pos x="f3094" y="f3095"/>
              </a:cxn>
              <a:cxn ang="f2295">
                <a:pos x="f3096" y="f3097"/>
              </a:cxn>
              <a:cxn ang="f2295">
                <a:pos x="f3098" y="f3099"/>
              </a:cxn>
              <a:cxn ang="f2295">
                <a:pos x="f3100" y="f3101"/>
              </a:cxn>
              <a:cxn ang="f2295">
                <a:pos x="f3102" y="f3103"/>
              </a:cxn>
              <a:cxn ang="f2295">
                <a:pos x="f3104" y="f3105"/>
              </a:cxn>
              <a:cxn ang="f2295">
                <a:pos x="f3106" y="f3107"/>
              </a:cxn>
              <a:cxn ang="f2295">
                <a:pos x="f3108" y="f3109"/>
              </a:cxn>
              <a:cxn ang="f2295">
                <a:pos x="f3110" y="f3111"/>
              </a:cxn>
              <a:cxn ang="f2295">
                <a:pos x="f3112" y="f3113"/>
              </a:cxn>
              <a:cxn ang="f2295">
                <a:pos x="f3114" y="f3115"/>
              </a:cxn>
              <a:cxn ang="f2295">
                <a:pos x="f3116" y="f3117"/>
              </a:cxn>
              <a:cxn ang="f2295">
                <a:pos x="f3118" y="f3119"/>
              </a:cxn>
              <a:cxn ang="f2295">
                <a:pos x="f3120" y="f3121"/>
              </a:cxn>
              <a:cxn ang="f2295">
                <a:pos x="f3122" y="f3123"/>
              </a:cxn>
              <a:cxn ang="f2295">
                <a:pos x="f3124" y="f3125"/>
              </a:cxn>
              <a:cxn ang="f2295">
                <a:pos x="f3126" y="f3127"/>
              </a:cxn>
              <a:cxn ang="f2295">
                <a:pos x="f3128" y="f3129"/>
              </a:cxn>
              <a:cxn ang="f2295">
                <a:pos x="f3130" y="f3131"/>
              </a:cxn>
              <a:cxn ang="f2295">
                <a:pos x="f3132" y="f3133"/>
              </a:cxn>
              <a:cxn ang="f2295">
                <a:pos x="f3134" y="f3135"/>
              </a:cxn>
              <a:cxn ang="f2295">
                <a:pos x="f3136" y="f3137"/>
              </a:cxn>
              <a:cxn ang="f2295">
                <a:pos x="f3138" y="f3139"/>
              </a:cxn>
              <a:cxn ang="f2295">
                <a:pos x="f3140" y="f3141"/>
              </a:cxn>
              <a:cxn ang="f2295">
                <a:pos x="f3142" y="f3143"/>
              </a:cxn>
              <a:cxn ang="f2295">
                <a:pos x="f3144" y="f3145"/>
              </a:cxn>
              <a:cxn ang="f2295">
                <a:pos x="f3146" y="f3147"/>
              </a:cxn>
              <a:cxn ang="f2295">
                <a:pos x="f3148" y="f3149"/>
              </a:cxn>
              <a:cxn ang="f2295">
                <a:pos x="f3150" y="f3151"/>
              </a:cxn>
              <a:cxn ang="f2295">
                <a:pos x="f3152" y="f3153"/>
              </a:cxn>
              <a:cxn ang="f2295">
                <a:pos x="f3154" y="f3155"/>
              </a:cxn>
              <a:cxn ang="f2295">
                <a:pos x="f3156" y="f3157"/>
              </a:cxn>
              <a:cxn ang="f2295">
                <a:pos x="f3158" y="f3159"/>
              </a:cxn>
              <a:cxn ang="f2295">
                <a:pos x="f2788" y="f2789"/>
              </a:cxn>
              <a:cxn ang="f2295">
                <a:pos x="f3160" y="f3161"/>
              </a:cxn>
              <a:cxn ang="f2295">
                <a:pos x="f3162" y="f3163"/>
              </a:cxn>
              <a:cxn ang="f2295">
                <a:pos x="f2782" y="f2783"/>
              </a:cxn>
              <a:cxn ang="f2295">
                <a:pos x="f3164" y="f3165"/>
              </a:cxn>
              <a:cxn ang="f2295">
                <a:pos x="f3166" y="f3167"/>
              </a:cxn>
              <a:cxn ang="f2295">
                <a:pos x="f3168" y="f3169"/>
              </a:cxn>
              <a:cxn ang="f2295">
                <a:pos x="f2780" y="f2781"/>
              </a:cxn>
              <a:cxn ang="f2295">
                <a:pos x="f3170" y="f3171"/>
              </a:cxn>
              <a:cxn ang="f2295">
                <a:pos x="f3172" y="f3173"/>
              </a:cxn>
              <a:cxn ang="f2295">
                <a:pos x="f3174" y="f3175"/>
              </a:cxn>
              <a:cxn ang="f2295">
                <a:pos x="f3176" y="f3177"/>
              </a:cxn>
              <a:cxn ang="f2295">
                <a:pos x="f3178" y="f3179"/>
              </a:cxn>
              <a:cxn ang="f2295">
                <a:pos x="f3180" y="f3181"/>
              </a:cxn>
              <a:cxn ang="f2295">
                <a:pos x="f3182" y="f3183"/>
              </a:cxn>
              <a:cxn ang="f2295">
                <a:pos x="f3184" y="f3185"/>
              </a:cxn>
              <a:cxn ang="f2295">
                <a:pos x="f3186" y="f3187"/>
              </a:cxn>
              <a:cxn ang="f2295">
                <a:pos x="f3188" y="f3189"/>
              </a:cxn>
              <a:cxn ang="f2295">
                <a:pos x="f3190" y="f3191"/>
              </a:cxn>
              <a:cxn ang="f2295">
                <a:pos x="f3192" y="f3193"/>
              </a:cxn>
              <a:cxn ang="f2295">
                <a:pos x="f3194" y="f3195"/>
              </a:cxn>
              <a:cxn ang="f2295">
                <a:pos x="f3196" y="f3197"/>
              </a:cxn>
              <a:cxn ang="f2295">
                <a:pos x="f3198" y="f3199"/>
              </a:cxn>
              <a:cxn ang="f2295">
                <a:pos x="f3200" y="f3201"/>
              </a:cxn>
              <a:cxn ang="f2295">
                <a:pos x="f3202" y="f3203"/>
              </a:cxn>
              <a:cxn ang="f2295">
                <a:pos x="f3204" y="f3205"/>
              </a:cxn>
              <a:cxn ang="f2295">
                <a:pos x="f3206" y="f3207"/>
              </a:cxn>
              <a:cxn ang="f2295">
                <a:pos x="f3208" y="f3209"/>
              </a:cxn>
              <a:cxn ang="f2295">
                <a:pos x="f3210" y="f3211"/>
              </a:cxn>
              <a:cxn ang="f2295">
                <a:pos x="f3212" y="f3213"/>
              </a:cxn>
              <a:cxn ang="f2295">
                <a:pos x="f3214" y="f3215"/>
              </a:cxn>
              <a:cxn ang="f2295">
                <a:pos x="f3216" y="f3217"/>
              </a:cxn>
              <a:cxn ang="f2295">
                <a:pos x="f3218" y="f3219"/>
              </a:cxn>
              <a:cxn ang="f2295">
                <a:pos x="f3220" y="f3221"/>
              </a:cxn>
              <a:cxn ang="f2295">
                <a:pos x="f3222" y="f3223"/>
              </a:cxn>
              <a:cxn ang="f2295">
                <a:pos x="f3224" y="f3225"/>
              </a:cxn>
              <a:cxn ang="f2295">
                <a:pos x="f3226" y="f3227"/>
              </a:cxn>
              <a:cxn ang="f2295">
                <a:pos x="f3228" y="f3229"/>
              </a:cxn>
              <a:cxn ang="f2295">
                <a:pos x="f3230" y="f3231"/>
              </a:cxn>
              <a:cxn ang="f2295">
                <a:pos x="f2814" y="f2815"/>
              </a:cxn>
              <a:cxn ang="f2295">
                <a:pos x="f3232" y="f3233"/>
              </a:cxn>
              <a:cxn ang="f2295">
                <a:pos x="f3234" y="f3233"/>
              </a:cxn>
              <a:cxn ang="f2295">
                <a:pos x="f3234" y="f3235"/>
              </a:cxn>
              <a:cxn ang="f2295">
                <a:pos x="f3232" y="f3235"/>
              </a:cxn>
            </a:cxnLst>
            <a:rect l="f2764" t="f2767" r="f2765" b="f2766"/>
            <a:pathLst>
              <a:path w="12192000" h="6858000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lnTo>
                  <a:pt x="f16" y="f17"/>
                </a:lnTo>
                <a:lnTo>
                  <a:pt x="f18" y="f19"/>
                </a:lnTo>
                <a:cubicBezTo>
                  <a:pt x="f20" y="f21"/>
                  <a:pt x="f22" y="f23"/>
                  <a:pt x="f24" y="f25"/>
                </a:cubicBezTo>
                <a:cubicBezTo>
                  <a:pt x="f26" y="f27"/>
                  <a:pt x="f28" y="f29"/>
                  <a:pt x="f30" y="f31"/>
                </a:cubicBezTo>
                <a:cubicBezTo>
                  <a:pt x="f32" y="f33"/>
                  <a:pt x="f34" y="f35"/>
                  <a:pt x="f8" y="f9"/>
                </a:cubicBezTo>
                <a:close/>
                <a:moveTo>
                  <a:pt x="f36" y="f37"/>
                </a:moveTo>
                <a:lnTo>
                  <a:pt x="f38" y="f39"/>
                </a:lnTo>
                <a:lnTo>
                  <a:pt x="f40" y="f41"/>
                </a:lnTo>
                <a:cubicBezTo>
                  <a:pt x="f42" y="f43"/>
                  <a:pt x="f44" y="f45"/>
                  <a:pt x="f46" y="f47"/>
                </a:cubicBezTo>
                <a:lnTo>
                  <a:pt x="f48" y="f49"/>
                </a:lnTo>
                <a:lnTo>
                  <a:pt x="f16" y="f17"/>
                </a:lnTo>
                <a:lnTo>
                  <a:pt x="f50" y="f51"/>
                </a:lnTo>
                <a:cubicBezTo>
                  <a:pt x="f52" y="f53"/>
                  <a:pt x="f54" y="f55"/>
                  <a:pt x="f56" y="f57"/>
                </a:cubicBezTo>
                <a:close/>
                <a:moveTo>
                  <a:pt x="f58" y="f59"/>
                </a:moveTo>
                <a:cubicBezTo>
                  <a:pt x="f60" y="f61"/>
                  <a:pt x="f62" y="f63"/>
                  <a:pt x="f64" y="f65"/>
                </a:cubicBezTo>
                <a:cubicBezTo>
                  <a:pt x="f66" y="f67"/>
                  <a:pt x="f68" y="f69"/>
                  <a:pt x="f70" y="f71"/>
                </a:cubicBezTo>
                <a:cubicBezTo>
                  <a:pt x="f72" y="f73"/>
                  <a:pt x="f74" y="f75"/>
                  <a:pt x="f76" y="f77"/>
                </a:cubicBezTo>
                <a:cubicBezTo>
                  <a:pt x="f78" y="f79"/>
                  <a:pt x="f80" y="f81"/>
                  <a:pt x="f58" y="f59"/>
                </a:cubicBezTo>
                <a:close/>
                <a:moveTo>
                  <a:pt x="f82" y="f83"/>
                </a:moveTo>
                <a:cubicBezTo>
                  <a:pt x="f84" y="f85"/>
                  <a:pt x="f86" y="f87"/>
                  <a:pt x="f88" y="f89"/>
                </a:cubicBezTo>
                <a:cubicBezTo>
                  <a:pt x="f90" y="f91"/>
                  <a:pt x="f92" y="f93"/>
                  <a:pt x="f94" y="f95"/>
                </a:cubicBezTo>
                <a:cubicBezTo>
                  <a:pt x="f96" y="f97"/>
                  <a:pt x="f98" y="f99"/>
                  <a:pt x="f82" y="f83"/>
                </a:cubicBezTo>
                <a:close/>
                <a:moveTo>
                  <a:pt x="f100" y="f101"/>
                </a:moveTo>
                <a:lnTo>
                  <a:pt x="f102" y="f103"/>
                </a:lnTo>
                <a:cubicBezTo>
                  <a:pt x="f104" y="f105"/>
                  <a:pt x="f106" y="f107"/>
                  <a:pt x="f108" y="f109"/>
                </a:cubicBezTo>
                <a:close/>
                <a:moveTo>
                  <a:pt x="f110" y="f111"/>
                </a:moveTo>
                <a:cubicBezTo>
                  <a:pt x="f112" y="f113"/>
                  <a:pt x="f114" y="f115"/>
                  <a:pt x="f116" y="f117"/>
                </a:cubicBezTo>
                <a:cubicBezTo>
                  <a:pt x="f118" y="f119"/>
                  <a:pt x="f120" y="f121"/>
                  <a:pt x="f122" y="f123"/>
                </a:cubicBezTo>
                <a:cubicBezTo>
                  <a:pt x="f124" y="f125"/>
                  <a:pt x="f126" y="f127"/>
                  <a:pt x="f128" y="f129"/>
                </a:cubicBezTo>
                <a:cubicBezTo>
                  <a:pt x="f130" y="f131"/>
                  <a:pt x="f132" y="f133"/>
                  <a:pt x="f134" y="f135"/>
                </a:cubicBezTo>
                <a:cubicBezTo>
                  <a:pt x="f136" y="f137"/>
                  <a:pt x="f138" y="f139"/>
                  <a:pt x="f140" y="f141"/>
                </a:cubicBezTo>
                <a:cubicBezTo>
                  <a:pt x="f142" y="f143"/>
                  <a:pt x="f144" y="f145"/>
                  <a:pt x="f146" y="f147"/>
                </a:cubicBezTo>
                <a:cubicBezTo>
                  <a:pt x="f148" y="f149"/>
                  <a:pt x="f150" y="f151"/>
                  <a:pt x="f152" y="f153"/>
                </a:cubicBezTo>
                <a:cubicBezTo>
                  <a:pt x="f154" y="f155"/>
                  <a:pt x="f156" y="f157"/>
                  <a:pt x="f158" y="f159"/>
                </a:cubicBezTo>
                <a:lnTo>
                  <a:pt x="f100" y="f101"/>
                </a:lnTo>
                <a:lnTo>
                  <a:pt x="f160" y="f161"/>
                </a:lnTo>
                <a:cubicBezTo>
                  <a:pt x="f162" y="f163"/>
                  <a:pt x="f164" y="f165"/>
                  <a:pt x="f166" y="f167"/>
                </a:cubicBezTo>
                <a:cubicBezTo>
                  <a:pt x="f168" y="f169"/>
                  <a:pt x="f170" y="f171"/>
                  <a:pt x="f172" y="f173"/>
                </a:cubicBezTo>
                <a:cubicBezTo>
                  <a:pt x="f174" y="f175"/>
                  <a:pt x="f176" y="f177"/>
                  <a:pt x="f178" y="f179"/>
                </a:cubicBezTo>
                <a:cubicBezTo>
                  <a:pt x="f180" y="f181"/>
                  <a:pt x="f182" y="f183"/>
                  <a:pt x="f184" y="f185"/>
                </a:cubicBezTo>
                <a:cubicBezTo>
                  <a:pt x="f186" y="f187"/>
                  <a:pt x="f188" y="f189"/>
                  <a:pt x="f190" y="f191"/>
                </a:cubicBezTo>
                <a:cubicBezTo>
                  <a:pt x="f192" y="f193"/>
                  <a:pt x="f194" y="f195"/>
                  <a:pt x="f196" y="f197"/>
                </a:cubicBezTo>
                <a:cubicBezTo>
                  <a:pt x="f198" y="f199"/>
                  <a:pt x="f200" y="f201"/>
                  <a:pt x="f202" y="f203"/>
                </a:cubicBezTo>
                <a:cubicBezTo>
                  <a:pt x="f204" y="f205"/>
                  <a:pt x="f206" y="f207"/>
                  <a:pt x="f208" y="f209"/>
                </a:cubicBezTo>
                <a:cubicBezTo>
                  <a:pt x="f210" y="f211"/>
                  <a:pt x="f212" y="f213"/>
                  <a:pt x="f214" y="f215"/>
                </a:cubicBezTo>
                <a:cubicBezTo>
                  <a:pt x="f216" y="f217"/>
                  <a:pt x="f218" y="f219"/>
                  <a:pt x="f220" y="f221"/>
                </a:cubicBezTo>
                <a:cubicBezTo>
                  <a:pt x="f222" y="f223"/>
                  <a:pt x="f224" y="f225"/>
                  <a:pt x="f226" y="f227"/>
                </a:cubicBezTo>
                <a:cubicBezTo>
                  <a:pt x="f228" y="f229"/>
                  <a:pt x="f230" y="f231"/>
                  <a:pt x="f232" y="f233"/>
                </a:cubicBezTo>
                <a:cubicBezTo>
                  <a:pt x="f234" y="f235"/>
                  <a:pt x="f236" y="f237"/>
                  <a:pt x="f238" y="f239"/>
                </a:cubicBezTo>
                <a:cubicBezTo>
                  <a:pt x="f240" y="f241"/>
                  <a:pt x="f242" y="f243"/>
                  <a:pt x="f244" y="f245"/>
                </a:cubicBezTo>
                <a:cubicBezTo>
                  <a:pt x="f246" y="f247"/>
                  <a:pt x="f248" y="f249"/>
                  <a:pt x="f250" y="f251"/>
                </a:cubicBezTo>
                <a:cubicBezTo>
                  <a:pt x="f252" y="f253"/>
                  <a:pt x="f254" y="f255"/>
                  <a:pt x="f256" y="f257"/>
                </a:cubicBezTo>
                <a:cubicBezTo>
                  <a:pt x="f258" y="f259"/>
                  <a:pt x="f260" y="f261"/>
                  <a:pt x="f262" y="f263"/>
                </a:cubicBezTo>
                <a:cubicBezTo>
                  <a:pt x="f264" y="f265"/>
                  <a:pt x="f266" y="f267"/>
                  <a:pt x="f268" y="f269"/>
                </a:cubicBezTo>
                <a:cubicBezTo>
                  <a:pt x="f270" y="f271"/>
                  <a:pt x="f272" y="f273"/>
                  <a:pt x="f274" y="f275"/>
                </a:cubicBezTo>
                <a:cubicBezTo>
                  <a:pt x="f276" y="f277"/>
                  <a:pt x="f278" y="f279"/>
                  <a:pt x="f280" y="f281"/>
                </a:cubicBezTo>
                <a:cubicBezTo>
                  <a:pt x="f282" y="f283"/>
                  <a:pt x="f284" y="f285"/>
                  <a:pt x="f286" y="f287"/>
                </a:cubicBezTo>
                <a:cubicBezTo>
                  <a:pt x="f288" y="f289"/>
                  <a:pt x="f290" y="f291"/>
                  <a:pt x="f292" y="f293"/>
                </a:cubicBezTo>
                <a:cubicBezTo>
                  <a:pt x="f294" y="f295"/>
                  <a:pt x="f296" y="f297"/>
                  <a:pt x="f298" y="f299"/>
                </a:cubicBezTo>
                <a:cubicBezTo>
                  <a:pt x="f300" y="f301"/>
                  <a:pt x="f302" y="f303"/>
                  <a:pt x="f304" y="f305"/>
                </a:cubicBezTo>
                <a:cubicBezTo>
                  <a:pt x="f306" y="f307"/>
                  <a:pt x="f308" y="f309"/>
                  <a:pt x="f310" y="f311"/>
                </a:cubicBezTo>
                <a:cubicBezTo>
                  <a:pt x="f312" y="f313"/>
                  <a:pt x="f314" y="f315"/>
                  <a:pt x="f316" y="f317"/>
                </a:cubicBezTo>
                <a:cubicBezTo>
                  <a:pt x="f318" y="f319"/>
                  <a:pt x="f320" y="f321"/>
                  <a:pt x="f322" y="f323"/>
                </a:cubicBezTo>
                <a:cubicBezTo>
                  <a:pt x="f324" y="f325"/>
                  <a:pt x="f326" y="f327"/>
                  <a:pt x="f328" y="f329"/>
                </a:cubicBezTo>
                <a:cubicBezTo>
                  <a:pt x="f330" y="f331"/>
                  <a:pt x="f332" y="f333"/>
                  <a:pt x="f334" y="f335"/>
                </a:cubicBezTo>
                <a:cubicBezTo>
                  <a:pt x="f336" y="f337"/>
                  <a:pt x="f338" y="f339"/>
                  <a:pt x="f340" y="f341"/>
                </a:cubicBezTo>
                <a:cubicBezTo>
                  <a:pt x="f342" y="f343"/>
                  <a:pt x="f344" y="f345"/>
                  <a:pt x="f346" y="f347"/>
                </a:cubicBezTo>
                <a:cubicBezTo>
                  <a:pt x="f348" y="f349"/>
                  <a:pt x="f350" y="f351"/>
                  <a:pt x="f352" y="f353"/>
                </a:cubicBezTo>
                <a:cubicBezTo>
                  <a:pt x="f354" y="f355"/>
                  <a:pt x="f356" y="f357"/>
                  <a:pt x="f358" y="f359"/>
                </a:cubicBezTo>
                <a:cubicBezTo>
                  <a:pt x="f360" y="f361"/>
                  <a:pt x="f362" y="f363"/>
                  <a:pt x="f364" y="f365"/>
                </a:cubicBezTo>
                <a:cubicBezTo>
                  <a:pt x="f366" y="f367"/>
                  <a:pt x="f368" y="f369"/>
                  <a:pt x="f370" y="f371"/>
                </a:cubicBezTo>
                <a:cubicBezTo>
                  <a:pt x="f372" y="f373"/>
                  <a:pt x="f374" y="f375"/>
                  <a:pt x="f376" y="f377"/>
                </a:cubicBezTo>
                <a:cubicBezTo>
                  <a:pt x="f378" y="f379"/>
                  <a:pt x="f380" y="f381"/>
                  <a:pt x="f382" y="f383"/>
                </a:cubicBezTo>
                <a:cubicBezTo>
                  <a:pt x="f384" y="f385"/>
                  <a:pt x="f386" y="f387"/>
                  <a:pt x="f388" y="f389"/>
                </a:cubicBezTo>
                <a:cubicBezTo>
                  <a:pt x="f390" y="f391"/>
                  <a:pt x="f392" y="f393"/>
                  <a:pt x="f394" y="f395"/>
                </a:cubicBezTo>
                <a:cubicBezTo>
                  <a:pt x="f396" y="f397"/>
                  <a:pt x="f398" y="f399"/>
                  <a:pt x="f400" y="f401"/>
                </a:cubicBezTo>
                <a:cubicBezTo>
                  <a:pt x="f402" y="f403"/>
                  <a:pt x="f404" y="f405"/>
                  <a:pt x="f406" y="f407"/>
                </a:cubicBezTo>
                <a:cubicBezTo>
                  <a:pt x="f408" y="f409"/>
                  <a:pt x="f410" y="f411"/>
                  <a:pt x="f412" y="f413"/>
                </a:cubicBezTo>
                <a:cubicBezTo>
                  <a:pt x="f414" y="f415"/>
                  <a:pt x="f416" y="f417"/>
                  <a:pt x="f418" y="f419"/>
                </a:cubicBezTo>
                <a:cubicBezTo>
                  <a:pt x="f420" y="f421"/>
                  <a:pt x="f422" y="f423"/>
                  <a:pt x="f424" y="f425"/>
                </a:cubicBezTo>
                <a:cubicBezTo>
                  <a:pt x="f426" y="f427"/>
                  <a:pt x="f428" y="f429"/>
                  <a:pt x="f430" y="f431"/>
                </a:cubicBezTo>
                <a:cubicBezTo>
                  <a:pt x="f432" y="f433"/>
                  <a:pt x="f434" y="f435"/>
                  <a:pt x="f436" y="f437"/>
                </a:cubicBezTo>
                <a:cubicBezTo>
                  <a:pt x="f438" y="f439"/>
                  <a:pt x="f440" y="f441"/>
                  <a:pt x="f442" y="f443"/>
                </a:cubicBezTo>
                <a:cubicBezTo>
                  <a:pt x="f444" y="f445"/>
                  <a:pt x="f446" y="f447"/>
                  <a:pt x="f448" y="f449"/>
                </a:cubicBezTo>
                <a:cubicBezTo>
                  <a:pt x="f450" y="f451"/>
                  <a:pt x="f452" y="f453"/>
                  <a:pt x="f454" y="f455"/>
                </a:cubicBezTo>
                <a:cubicBezTo>
                  <a:pt x="f456" y="f457"/>
                  <a:pt x="f458" y="f459"/>
                  <a:pt x="f460" y="f461"/>
                </a:cubicBezTo>
                <a:cubicBezTo>
                  <a:pt x="f462" y="f463"/>
                  <a:pt x="f464" y="f465"/>
                  <a:pt x="f466" y="f467"/>
                </a:cubicBezTo>
                <a:cubicBezTo>
                  <a:pt x="f468" y="f469"/>
                  <a:pt x="f470" y="f471"/>
                  <a:pt x="f472" y="f473"/>
                </a:cubicBezTo>
                <a:cubicBezTo>
                  <a:pt x="f474" y="f475"/>
                  <a:pt x="f476" y="f477"/>
                  <a:pt x="f478" y="f479"/>
                </a:cubicBezTo>
                <a:cubicBezTo>
                  <a:pt x="f480" y="f481"/>
                  <a:pt x="f482" y="f483"/>
                  <a:pt x="f484" y="f485"/>
                </a:cubicBezTo>
                <a:cubicBezTo>
                  <a:pt x="f486" y="f487"/>
                  <a:pt x="f488" y="f489"/>
                  <a:pt x="f490" y="f491"/>
                </a:cubicBezTo>
                <a:cubicBezTo>
                  <a:pt x="f492" y="f493"/>
                  <a:pt x="f494" y="f495"/>
                  <a:pt x="f496" y="f497"/>
                </a:cubicBezTo>
                <a:cubicBezTo>
                  <a:pt x="f498" y="f499"/>
                  <a:pt x="f500" y="f501"/>
                  <a:pt x="f502" y="f503"/>
                </a:cubicBezTo>
                <a:cubicBezTo>
                  <a:pt x="f504" y="f505"/>
                  <a:pt x="f506" y="f507"/>
                  <a:pt x="f508" y="f509"/>
                </a:cubicBezTo>
                <a:cubicBezTo>
                  <a:pt x="f510" y="f511"/>
                  <a:pt x="f512" y="f513"/>
                  <a:pt x="f514" y="f515"/>
                </a:cubicBezTo>
                <a:cubicBezTo>
                  <a:pt x="f516" y="f517"/>
                  <a:pt x="f518" y="f519"/>
                  <a:pt x="f520" y="f521"/>
                </a:cubicBezTo>
                <a:cubicBezTo>
                  <a:pt x="f522" y="f523"/>
                  <a:pt x="f524" y="f525"/>
                  <a:pt x="f526" y="f527"/>
                </a:cubicBezTo>
                <a:cubicBezTo>
                  <a:pt x="f528" y="f529"/>
                  <a:pt x="f530" y="f531"/>
                  <a:pt x="f532" y="f533"/>
                </a:cubicBezTo>
                <a:cubicBezTo>
                  <a:pt x="f534" y="f535"/>
                  <a:pt x="f536" y="f537"/>
                  <a:pt x="f538" y="f539"/>
                </a:cubicBezTo>
                <a:cubicBezTo>
                  <a:pt x="f540" y="f541"/>
                  <a:pt x="f542" y="f543"/>
                  <a:pt x="f544" y="f545"/>
                </a:cubicBezTo>
                <a:cubicBezTo>
                  <a:pt x="f546" y="f547"/>
                  <a:pt x="f548" y="f549"/>
                  <a:pt x="f550" y="f551"/>
                </a:cubicBezTo>
                <a:cubicBezTo>
                  <a:pt x="f552" y="f553"/>
                  <a:pt x="f554" y="f555"/>
                  <a:pt x="f556" y="f557"/>
                </a:cubicBezTo>
                <a:cubicBezTo>
                  <a:pt x="f558" y="f559"/>
                  <a:pt x="f560" y="f561"/>
                  <a:pt x="f562" y="f563"/>
                </a:cubicBezTo>
                <a:cubicBezTo>
                  <a:pt x="f564" y="f565"/>
                  <a:pt x="f566" y="f567"/>
                  <a:pt x="f568" y="f569"/>
                </a:cubicBezTo>
                <a:cubicBezTo>
                  <a:pt x="f570" y="f571"/>
                  <a:pt x="f572" y="f573"/>
                  <a:pt x="f574" y="f575"/>
                </a:cubicBezTo>
                <a:cubicBezTo>
                  <a:pt x="f576" y="f577"/>
                  <a:pt x="f578" y="f579"/>
                  <a:pt x="f580" y="f581"/>
                </a:cubicBezTo>
                <a:cubicBezTo>
                  <a:pt x="f582" y="f583"/>
                  <a:pt x="f584" y="f585"/>
                  <a:pt x="f586" y="f587"/>
                </a:cubicBezTo>
                <a:cubicBezTo>
                  <a:pt x="f588" y="f589"/>
                  <a:pt x="f590" y="f591"/>
                  <a:pt x="f592" y="f593"/>
                </a:cubicBezTo>
                <a:cubicBezTo>
                  <a:pt x="f594" y="f595"/>
                  <a:pt x="f596" y="f597"/>
                  <a:pt x="f598" y="f599"/>
                </a:cubicBezTo>
                <a:cubicBezTo>
                  <a:pt x="f600" y="f601"/>
                  <a:pt x="f602" y="f603"/>
                  <a:pt x="f604" y="f605"/>
                </a:cubicBezTo>
                <a:cubicBezTo>
                  <a:pt x="f606" y="f607"/>
                  <a:pt x="f608" y="f609"/>
                  <a:pt x="f610" y="f611"/>
                </a:cubicBezTo>
                <a:cubicBezTo>
                  <a:pt x="f612" y="f613"/>
                  <a:pt x="f614" y="f615"/>
                  <a:pt x="f616" y="f617"/>
                </a:cubicBezTo>
                <a:cubicBezTo>
                  <a:pt x="f618" y="f619"/>
                  <a:pt x="f620" y="f621"/>
                  <a:pt x="f622" y="f623"/>
                </a:cubicBezTo>
                <a:cubicBezTo>
                  <a:pt x="f624" y="f625"/>
                  <a:pt x="f626" y="f627"/>
                  <a:pt x="f628" y="f629"/>
                </a:cubicBezTo>
                <a:cubicBezTo>
                  <a:pt x="f630" y="f631"/>
                  <a:pt x="f632" y="f633"/>
                  <a:pt x="f634" y="f635"/>
                </a:cubicBezTo>
                <a:cubicBezTo>
                  <a:pt x="f636" y="f637"/>
                  <a:pt x="f638" y="f639"/>
                  <a:pt x="f640" y="f641"/>
                </a:cubicBezTo>
                <a:cubicBezTo>
                  <a:pt x="f642" y="f643"/>
                  <a:pt x="f644" y="f645"/>
                  <a:pt x="f646" y="f647"/>
                </a:cubicBezTo>
                <a:cubicBezTo>
                  <a:pt x="f648" y="f649"/>
                  <a:pt x="f650" y="f651"/>
                  <a:pt x="f652" y="f653"/>
                </a:cubicBezTo>
                <a:cubicBezTo>
                  <a:pt x="f654" y="f655"/>
                  <a:pt x="f656" y="f657"/>
                  <a:pt x="f658" y="f659"/>
                </a:cubicBezTo>
                <a:cubicBezTo>
                  <a:pt x="f660" y="f661"/>
                  <a:pt x="f662" y="f663"/>
                  <a:pt x="f664" y="f665"/>
                </a:cubicBezTo>
                <a:cubicBezTo>
                  <a:pt x="f666" y="f667"/>
                  <a:pt x="f668" y="f669"/>
                  <a:pt x="f670" y="f671"/>
                </a:cubicBezTo>
                <a:cubicBezTo>
                  <a:pt x="f672" y="f673"/>
                  <a:pt x="f674" y="f675"/>
                  <a:pt x="f676" y="f677"/>
                </a:cubicBezTo>
                <a:cubicBezTo>
                  <a:pt x="f678" y="f679"/>
                  <a:pt x="f680" y="f681"/>
                  <a:pt x="f682" y="f683"/>
                </a:cubicBezTo>
                <a:cubicBezTo>
                  <a:pt x="f684" y="f685"/>
                  <a:pt x="f686" y="f687"/>
                  <a:pt x="f688" y="f689"/>
                </a:cubicBezTo>
                <a:cubicBezTo>
                  <a:pt x="f690" y="f691"/>
                  <a:pt x="f692" y="f693"/>
                  <a:pt x="f694" y="f695"/>
                </a:cubicBezTo>
                <a:cubicBezTo>
                  <a:pt x="f696" y="f697"/>
                  <a:pt x="f698" y="f699"/>
                  <a:pt x="f700" y="f701"/>
                </a:cubicBezTo>
                <a:cubicBezTo>
                  <a:pt x="f702" y="f703"/>
                  <a:pt x="f704" y="f705"/>
                  <a:pt x="f706" y="f707"/>
                </a:cubicBezTo>
                <a:cubicBezTo>
                  <a:pt x="f708" y="f709"/>
                  <a:pt x="f710" y="f711"/>
                  <a:pt x="f712" y="f713"/>
                </a:cubicBezTo>
                <a:cubicBezTo>
                  <a:pt x="f714" y="f715"/>
                  <a:pt x="f716" y="f717"/>
                  <a:pt x="f718" y="f719"/>
                </a:cubicBezTo>
                <a:cubicBezTo>
                  <a:pt x="f720" y="f721"/>
                  <a:pt x="f722" y="f723"/>
                  <a:pt x="f724" y="f725"/>
                </a:cubicBezTo>
                <a:cubicBezTo>
                  <a:pt x="f726" y="f727"/>
                  <a:pt x="f728" y="f729"/>
                  <a:pt x="f730" y="f731"/>
                </a:cubicBezTo>
                <a:cubicBezTo>
                  <a:pt x="f732" y="f733"/>
                  <a:pt x="f734" y="f735"/>
                  <a:pt x="f736" y="f737"/>
                </a:cubicBezTo>
                <a:cubicBezTo>
                  <a:pt x="f738" y="f739"/>
                  <a:pt x="f740" y="f741"/>
                  <a:pt x="f742" y="f743"/>
                </a:cubicBezTo>
                <a:cubicBezTo>
                  <a:pt x="f744" y="f745"/>
                  <a:pt x="f746" y="f747"/>
                  <a:pt x="f748" y="f749"/>
                </a:cubicBezTo>
                <a:cubicBezTo>
                  <a:pt x="f750" y="f751"/>
                  <a:pt x="f752" y="f753"/>
                  <a:pt x="f754" y="f755"/>
                </a:cubicBezTo>
                <a:cubicBezTo>
                  <a:pt x="f756" y="f757"/>
                  <a:pt x="f758" y="f759"/>
                  <a:pt x="f760" y="f761"/>
                </a:cubicBezTo>
                <a:cubicBezTo>
                  <a:pt x="f762" y="f763"/>
                  <a:pt x="f764" y="f765"/>
                  <a:pt x="f766" y="f767"/>
                </a:cubicBezTo>
                <a:cubicBezTo>
                  <a:pt x="f768" y="f769"/>
                  <a:pt x="f770" y="f771"/>
                  <a:pt x="f772" y="f773"/>
                </a:cubicBezTo>
                <a:cubicBezTo>
                  <a:pt x="f774" y="f775"/>
                  <a:pt x="f776" y="f777"/>
                  <a:pt x="f778" y="f779"/>
                </a:cubicBezTo>
                <a:cubicBezTo>
                  <a:pt x="f780" y="f781"/>
                  <a:pt x="f782" y="f783"/>
                  <a:pt x="f784" y="f785"/>
                </a:cubicBezTo>
                <a:cubicBezTo>
                  <a:pt x="f786" y="f787"/>
                  <a:pt x="f788" y="f789"/>
                  <a:pt x="f790" y="f791"/>
                </a:cubicBezTo>
                <a:cubicBezTo>
                  <a:pt x="f792" y="f793"/>
                  <a:pt x="f794" y="f795"/>
                  <a:pt x="f796" y="f797"/>
                </a:cubicBezTo>
                <a:cubicBezTo>
                  <a:pt x="f798" y="f799"/>
                  <a:pt x="f800" y="f801"/>
                  <a:pt x="f802" y="f803"/>
                </a:cubicBezTo>
                <a:cubicBezTo>
                  <a:pt x="f804" y="f805"/>
                  <a:pt x="f806" y="f807"/>
                  <a:pt x="f808" y="f809"/>
                </a:cubicBezTo>
                <a:cubicBezTo>
                  <a:pt x="f810" y="f811"/>
                  <a:pt x="f812" y="f813"/>
                  <a:pt x="f814" y="f815"/>
                </a:cubicBezTo>
                <a:cubicBezTo>
                  <a:pt x="f816" y="f817"/>
                  <a:pt x="f818" y="f819"/>
                  <a:pt x="f820" y="f821"/>
                </a:cubicBezTo>
                <a:cubicBezTo>
                  <a:pt x="f822" y="f823"/>
                  <a:pt x="f824" y="f825"/>
                  <a:pt x="f826" y="f827"/>
                </a:cubicBezTo>
                <a:cubicBezTo>
                  <a:pt x="f828" y="f829"/>
                  <a:pt x="f830" y="f831"/>
                  <a:pt x="f832" y="f833"/>
                </a:cubicBezTo>
                <a:cubicBezTo>
                  <a:pt x="f834" y="f835"/>
                  <a:pt x="f836" y="f837"/>
                  <a:pt x="f838" y="f839"/>
                </a:cubicBezTo>
                <a:cubicBezTo>
                  <a:pt x="f840" y="f841"/>
                  <a:pt x="f842" y="f843"/>
                  <a:pt x="f844" y="f845"/>
                </a:cubicBezTo>
                <a:cubicBezTo>
                  <a:pt x="f846" y="f847"/>
                  <a:pt x="f848" y="f849"/>
                  <a:pt x="f850" y="f851"/>
                </a:cubicBezTo>
                <a:cubicBezTo>
                  <a:pt x="f852" y="f853"/>
                  <a:pt x="f854" y="f855"/>
                  <a:pt x="f856" y="f857"/>
                </a:cubicBezTo>
                <a:cubicBezTo>
                  <a:pt x="f858" y="f859"/>
                  <a:pt x="f860" y="f861"/>
                  <a:pt x="f862" y="f863"/>
                </a:cubicBezTo>
                <a:cubicBezTo>
                  <a:pt x="f864" y="f865"/>
                  <a:pt x="f866" y="f867"/>
                  <a:pt x="f868" y="f869"/>
                </a:cubicBezTo>
                <a:cubicBezTo>
                  <a:pt x="f870" y="f871"/>
                  <a:pt x="f872" y="f873"/>
                  <a:pt x="f874" y="f875"/>
                </a:cubicBezTo>
                <a:cubicBezTo>
                  <a:pt x="f876" y="f877"/>
                  <a:pt x="f878" y="f879"/>
                  <a:pt x="f880" y="f881"/>
                </a:cubicBezTo>
                <a:cubicBezTo>
                  <a:pt x="f882" y="f883"/>
                  <a:pt x="f884" y="f885"/>
                  <a:pt x="f886" y="f887"/>
                </a:cubicBezTo>
                <a:cubicBezTo>
                  <a:pt x="f888" y="f889"/>
                  <a:pt x="f890" y="f891"/>
                  <a:pt x="f892" y="f893"/>
                </a:cubicBezTo>
                <a:cubicBezTo>
                  <a:pt x="f894" y="f895"/>
                  <a:pt x="f896" y="f897"/>
                  <a:pt x="f898" y="f899"/>
                </a:cubicBezTo>
                <a:cubicBezTo>
                  <a:pt x="f900" y="f901"/>
                  <a:pt x="f902" y="f903"/>
                  <a:pt x="f904" y="f905"/>
                </a:cubicBezTo>
                <a:cubicBezTo>
                  <a:pt x="f906" y="f907"/>
                  <a:pt x="f908" y="f909"/>
                  <a:pt x="f910" y="f911"/>
                </a:cubicBezTo>
                <a:cubicBezTo>
                  <a:pt x="f912" y="f913"/>
                  <a:pt x="f914" y="f915"/>
                  <a:pt x="f916" y="f917"/>
                </a:cubicBezTo>
                <a:cubicBezTo>
                  <a:pt x="f918" y="f919"/>
                  <a:pt x="f920" y="f921"/>
                  <a:pt x="f922" y="f923"/>
                </a:cubicBezTo>
                <a:cubicBezTo>
                  <a:pt x="f924" y="f925"/>
                  <a:pt x="f926" y="f927"/>
                  <a:pt x="f928" y="f929"/>
                </a:cubicBezTo>
                <a:cubicBezTo>
                  <a:pt x="f930" y="f931"/>
                  <a:pt x="f932" y="f933"/>
                  <a:pt x="f934" y="f935"/>
                </a:cubicBezTo>
                <a:cubicBezTo>
                  <a:pt x="f936" y="f937"/>
                  <a:pt x="f938" y="f939"/>
                  <a:pt x="f940" y="f941"/>
                </a:cubicBezTo>
                <a:cubicBezTo>
                  <a:pt x="f942" y="f943"/>
                  <a:pt x="f944" y="f945"/>
                  <a:pt x="f946" y="f947"/>
                </a:cubicBezTo>
                <a:cubicBezTo>
                  <a:pt x="f948" y="f949"/>
                  <a:pt x="f950" y="f951"/>
                  <a:pt x="f952" y="f953"/>
                </a:cubicBezTo>
                <a:cubicBezTo>
                  <a:pt x="f954" y="f955"/>
                  <a:pt x="f956" y="f957"/>
                  <a:pt x="f958" y="f959"/>
                </a:cubicBezTo>
                <a:cubicBezTo>
                  <a:pt x="f960" y="f961"/>
                  <a:pt x="f962" y="f963"/>
                  <a:pt x="f964" y="f965"/>
                </a:cubicBezTo>
                <a:cubicBezTo>
                  <a:pt x="f966" y="f967"/>
                  <a:pt x="f968" y="f969"/>
                  <a:pt x="f970" y="f971"/>
                </a:cubicBezTo>
                <a:cubicBezTo>
                  <a:pt x="f972" y="f973"/>
                  <a:pt x="f974" y="f975"/>
                  <a:pt x="f976" y="f977"/>
                </a:cubicBezTo>
                <a:cubicBezTo>
                  <a:pt x="f978" y="f979"/>
                  <a:pt x="f980" y="f981"/>
                  <a:pt x="f982" y="f983"/>
                </a:cubicBezTo>
                <a:cubicBezTo>
                  <a:pt x="f984" y="f985"/>
                  <a:pt x="f986" y="f987"/>
                  <a:pt x="f988" y="f989"/>
                </a:cubicBezTo>
                <a:cubicBezTo>
                  <a:pt x="f990" y="f991"/>
                  <a:pt x="f992" y="f993"/>
                  <a:pt x="f994" y="f995"/>
                </a:cubicBezTo>
                <a:cubicBezTo>
                  <a:pt x="f996" y="f997"/>
                  <a:pt x="f998" y="f999"/>
                  <a:pt x="f1000" y="f1001"/>
                </a:cubicBezTo>
                <a:cubicBezTo>
                  <a:pt x="f1002" y="f1003"/>
                  <a:pt x="f1004" y="f1005"/>
                  <a:pt x="f1006" y="f1007"/>
                </a:cubicBezTo>
                <a:cubicBezTo>
                  <a:pt x="f1008" y="f1009"/>
                  <a:pt x="f1010" y="f1011"/>
                  <a:pt x="f1012" y="f1013"/>
                </a:cubicBezTo>
                <a:cubicBezTo>
                  <a:pt x="f1014" y="f1015"/>
                  <a:pt x="f1016" y="f1017"/>
                  <a:pt x="f1018" y="f1019"/>
                </a:cubicBezTo>
                <a:cubicBezTo>
                  <a:pt x="f1020" y="f1021"/>
                  <a:pt x="f1022" y="f1023"/>
                  <a:pt x="f1024" y="f1025"/>
                </a:cubicBezTo>
                <a:cubicBezTo>
                  <a:pt x="f1026" y="f1027"/>
                  <a:pt x="f1028" y="f1029"/>
                  <a:pt x="f1030" y="f1031"/>
                </a:cubicBezTo>
                <a:cubicBezTo>
                  <a:pt x="f1032" y="f1033"/>
                  <a:pt x="f1034" y="f1035"/>
                  <a:pt x="f1036" y="f1037"/>
                </a:cubicBezTo>
                <a:cubicBezTo>
                  <a:pt x="f1038" y="f1039"/>
                  <a:pt x="f1040" y="f1041"/>
                  <a:pt x="f1042" y="f1043"/>
                </a:cubicBezTo>
                <a:cubicBezTo>
                  <a:pt x="f1044" y="f1045"/>
                  <a:pt x="f1046" y="f1047"/>
                  <a:pt x="f1048" y="f1049"/>
                </a:cubicBezTo>
                <a:cubicBezTo>
                  <a:pt x="f1050" y="f1051"/>
                  <a:pt x="f1052" y="f1053"/>
                  <a:pt x="f1054" y="f1055"/>
                </a:cubicBezTo>
                <a:cubicBezTo>
                  <a:pt x="f1056" y="f1057"/>
                  <a:pt x="f1058" y="f1059"/>
                  <a:pt x="f1060" y="f1061"/>
                </a:cubicBezTo>
                <a:cubicBezTo>
                  <a:pt x="f1062" y="f1063"/>
                  <a:pt x="f1064" y="f1065"/>
                  <a:pt x="f1066" y="f1067"/>
                </a:cubicBezTo>
                <a:cubicBezTo>
                  <a:pt x="f1068" y="f1069"/>
                  <a:pt x="f1070" y="f1071"/>
                  <a:pt x="f1072" y="f1073"/>
                </a:cubicBezTo>
                <a:cubicBezTo>
                  <a:pt x="f1074" y="f1075"/>
                  <a:pt x="f1076" y="f1077"/>
                  <a:pt x="f1078" y="f1079"/>
                </a:cubicBezTo>
                <a:cubicBezTo>
                  <a:pt x="f1080" y="f1081"/>
                  <a:pt x="f1082" y="f1083"/>
                  <a:pt x="f1084" y="f1085"/>
                </a:cubicBezTo>
                <a:cubicBezTo>
                  <a:pt x="f1086" y="f1087"/>
                  <a:pt x="f1088" y="f1089"/>
                  <a:pt x="f1090" y="f1091"/>
                </a:cubicBezTo>
                <a:cubicBezTo>
                  <a:pt x="f1092" y="f1093"/>
                  <a:pt x="f1094" y="f1095"/>
                  <a:pt x="f1096" y="f1097"/>
                </a:cubicBezTo>
                <a:cubicBezTo>
                  <a:pt x="f1098" y="f1099"/>
                  <a:pt x="f1100" y="f1101"/>
                  <a:pt x="f1102" y="f1103"/>
                </a:cubicBezTo>
                <a:cubicBezTo>
                  <a:pt x="f1104" y="f1105"/>
                  <a:pt x="f1106" y="f1107"/>
                  <a:pt x="f1108" y="f1109"/>
                </a:cubicBezTo>
                <a:cubicBezTo>
                  <a:pt x="f1110" y="f1111"/>
                  <a:pt x="f1112" y="f1113"/>
                  <a:pt x="f1114" y="f1115"/>
                </a:cubicBezTo>
                <a:cubicBezTo>
                  <a:pt x="f1116" y="f1117"/>
                  <a:pt x="f1118" y="f1119"/>
                  <a:pt x="f1120" y="f1121"/>
                </a:cubicBezTo>
                <a:cubicBezTo>
                  <a:pt x="f1122" y="f1123"/>
                  <a:pt x="f1124" y="f1125"/>
                  <a:pt x="f1126" y="f1127"/>
                </a:cubicBezTo>
                <a:cubicBezTo>
                  <a:pt x="f1128" y="f1129"/>
                  <a:pt x="f1130" y="f1131"/>
                  <a:pt x="f1132" y="f1133"/>
                </a:cubicBezTo>
                <a:cubicBezTo>
                  <a:pt x="f1134" y="f1135"/>
                  <a:pt x="f1136" y="f1137"/>
                  <a:pt x="f1138" y="f1139"/>
                </a:cubicBezTo>
                <a:lnTo>
                  <a:pt x="f48" y="f49"/>
                </a:lnTo>
                <a:lnTo>
                  <a:pt x="f1140" y="f1141"/>
                </a:lnTo>
                <a:cubicBezTo>
                  <a:pt x="f1142" y="f1143"/>
                  <a:pt x="f1144" y="f1145"/>
                  <a:pt x="f1146" y="f1147"/>
                </a:cubicBezTo>
                <a:lnTo>
                  <a:pt x="f38" y="f39"/>
                </a:lnTo>
                <a:lnTo>
                  <a:pt x="f1148" y="f1149"/>
                </a:lnTo>
                <a:cubicBezTo>
                  <a:pt x="f1150" y="f1151"/>
                  <a:pt x="f1152" y="f1153"/>
                  <a:pt x="f1154" y="f1155"/>
                </a:cubicBezTo>
                <a:cubicBezTo>
                  <a:pt x="f1156" y="f1157"/>
                  <a:pt x="f1158" y="f1159"/>
                  <a:pt x="f1160" y="f1161"/>
                </a:cubicBezTo>
                <a:lnTo>
                  <a:pt x="f36" y="f37"/>
                </a:lnTo>
                <a:lnTo>
                  <a:pt x="f1162" y="f1163"/>
                </a:lnTo>
                <a:cubicBezTo>
                  <a:pt x="f1164" y="f1165"/>
                  <a:pt x="f1166" y="f1167"/>
                  <a:pt x="f1168" y="f1169"/>
                </a:cubicBezTo>
                <a:cubicBezTo>
                  <a:pt x="f1170" y="f1171"/>
                  <a:pt x="f1170" y="f1171"/>
                  <a:pt x="f1172" y="f1173"/>
                </a:cubicBezTo>
                <a:cubicBezTo>
                  <a:pt x="f1174" y="f1175"/>
                  <a:pt x="f1176" y="f1177"/>
                  <a:pt x="f1178" y="f1179"/>
                </a:cubicBezTo>
                <a:cubicBezTo>
                  <a:pt x="f1180" y="f1181"/>
                  <a:pt x="f1182" y="f1183"/>
                  <a:pt x="f1184" y="f1185"/>
                </a:cubicBezTo>
                <a:cubicBezTo>
                  <a:pt x="f1186" y="f1187"/>
                  <a:pt x="f1188" y="f1189"/>
                  <a:pt x="f1190" y="f1191"/>
                </a:cubicBezTo>
                <a:cubicBezTo>
                  <a:pt x="f1192" y="f1193"/>
                  <a:pt x="f1194" y="f1195"/>
                  <a:pt x="f1196" y="f1197"/>
                </a:cubicBezTo>
                <a:cubicBezTo>
                  <a:pt x="f1198" y="f1199"/>
                  <a:pt x="f1200" y="f1201"/>
                  <a:pt x="f1202" y="f1203"/>
                </a:cubicBezTo>
                <a:cubicBezTo>
                  <a:pt x="f1204" y="f1205"/>
                  <a:pt x="f1206" y="f1207"/>
                  <a:pt x="f1208" y="f1209"/>
                </a:cubicBezTo>
                <a:cubicBezTo>
                  <a:pt x="f1210" y="f1211"/>
                  <a:pt x="f1212" y="f1213"/>
                  <a:pt x="f1214" y="f1215"/>
                </a:cubicBezTo>
                <a:cubicBezTo>
                  <a:pt x="f1216" y="f1217"/>
                  <a:pt x="f1218" y="f1219"/>
                  <a:pt x="f1220" y="f1221"/>
                </a:cubicBezTo>
                <a:cubicBezTo>
                  <a:pt x="f1222" y="f1223"/>
                  <a:pt x="f1224" y="f1225"/>
                  <a:pt x="f1226" y="f1227"/>
                </a:cubicBezTo>
                <a:cubicBezTo>
                  <a:pt x="f1228" y="f1229"/>
                  <a:pt x="f1230" y="f1231"/>
                  <a:pt x="f1232" y="f1233"/>
                </a:cubicBezTo>
                <a:cubicBezTo>
                  <a:pt x="f1234" y="f1235"/>
                  <a:pt x="f1236" y="f1237"/>
                  <a:pt x="f1238" y="f1239"/>
                </a:cubicBezTo>
                <a:cubicBezTo>
                  <a:pt x="f1240" y="f1241"/>
                  <a:pt x="f1242" y="f1243"/>
                  <a:pt x="f1244" y="f1245"/>
                </a:cubicBezTo>
                <a:cubicBezTo>
                  <a:pt x="f1246" y="f1247"/>
                  <a:pt x="f1248" y="f1249"/>
                  <a:pt x="f1250" y="f1251"/>
                </a:cubicBezTo>
                <a:cubicBezTo>
                  <a:pt x="f1252" y="f1253"/>
                  <a:pt x="f1254" y="f1255"/>
                  <a:pt x="f1256" y="f1257"/>
                </a:cubicBezTo>
                <a:cubicBezTo>
                  <a:pt x="f1258" y="f1259"/>
                  <a:pt x="f1260" y="f1261"/>
                  <a:pt x="f1262" y="f1263"/>
                </a:cubicBezTo>
                <a:cubicBezTo>
                  <a:pt x="f1264" y="f1265"/>
                  <a:pt x="f1266" y="f1267"/>
                  <a:pt x="f1268" y="f1269"/>
                </a:cubicBezTo>
                <a:cubicBezTo>
                  <a:pt x="f1270" y="f1271"/>
                  <a:pt x="f1272" y="f1273"/>
                  <a:pt x="f1274" y="f1275"/>
                </a:cubicBezTo>
                <a:cubicBezTo>
                  <a:pt x="f1276" y="f1277"/>
                  <a:pt x="f1278" y="f1279"/>
                  <a:pt x="f1280" y="f1281"/>
                </a:cubicBezTo>
                <a:cubicBezTo>
                  <a:pt x="f1282" y="f1283"/>
                  <a:pt x="f1284" y="f1285"/>
                  <a:pt x="f1286" y="f1287"/>
                </a:cubicBezTo>
                <a:cubicBezTo>
                  <a:pt x="f1288" y="f1289"/>
                  <a:pt x="f1290" y="f1291"/>
                  <a:pt x="f1292" y="f1293"/>
                </a:cubicBezTo>
                <a:cubicBezTo>
                  <a:pt x="f1294" y="f1295"/>
                  <a:pt x="f1296" y="f1297"/>
                  <a:pt x="f1298" y="f1299"/>
                </a:cubicBezTo>
                <a:cubicBezTo>
                  <a:pt x="f1300" y="f1301"/>
                  <a:pt x="f1302" y="f1303"/>
                  <a:pt x="f1304" y="f1305"/>
                </a:cubicBezTo>
                <a:cubicBezTo>
                  <a:pt x="f1306" y="f1307"/>
                  <a:pt x="f1308" y="f1309"/>
                  <a:pt x="f1310" y="f1311"/>
                </a:cubicBezTo>
                <a:cubicBezTo>
                  <a:pt x="f1312" y="f1313"/>
                  <a:pt x="f1314" y="f1315"/>
                  <a:pt x="f1316" y="f1317"/>
                </a:cubicBezTo>
                <a:cubicBezTo>
                  <a:pt x="f1318" y="f1319"/>
                  <a:pt x="f1320" y="f1321"/>
                  <a:pt x="f1322" y="f1323"/>
                </a:cubicBezTo>
                <a:cubicBezTo>
                  <a:pt x="f1324" y="f1325"/>
                  <a:pt x="f1326" y="f1327"/>
                  <a:pt x="f1328" y="f1329"/>
                </a:cubicBezTo>
                <a:cubicBezTo>
                  <a:pt x="f1330" y="f1331"/>
                  <a:pt x="f1332" y="f1333"/>
                  <a:pt x="f1334" y="f1335"/>
                </a:cubicBezTo>
                <a:cubicBezTo>
                  <a:pt x="f1336" y="f1337"/>
                  <a:pt x="f1338" y="f1339"/>
                  <a:pt x="f1340" y="f1341"/>
                </a:cubicBezTo>
                <a:cubicBezTo>
                  <a:pt x="f1342" y="f1343"/>
                  <a:pt x="f1344" y="f1345"/>
                  <a:pt x="f110" y="f111"/>
                </a:cubicBezTo>
                <a:close/>
                <a:moveTo>
                  <a:pt x="f5" y="f5"/>
                </a:moveTo>
                <a:lnTo>
                  <a:pt x="f6" y="f5"/>
                </a:lnTo>
                <a:lnTo>
                  <a:pt x="f6" y="f7"/>
                </a:lnTo>
                <a:lnTo>
                  <a:pt x="f5" y="f7"/>
                </a:lnTo>
                <a:close/>
              </a:path>
            </a:pathLst>
          </a:custGeom>
          <a:solidFill>
            <a:srgbClr val="E8E8E8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8FBC62E-75C2-CD44-9D97-D22648D2F182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2476" y="4106552"/>
            <a:ext cx="9144000" cy="809655"/>
          </a:xfrm>
        </p:spPr>
        <p:txBody>
          <a:bodyPr anchor="ctr"/>
          <a:lstStyle/>
          <a:p>
            <a:pPr lvl="0"/>
            <a:r>
              <a:rPr lang="en-GB" sz="4400"/>
              <a:t>Assignment 1: presentation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FB660481-602B-51B4-6E30-F8F32A0C619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464088" y="4904649"/>
            <a:ext cx="7260774" cy="1542336"/>
          </a:xfrm>
        </p:spPr>
        <p:txBody>
          <a:bodyPr/>
          <a:lstStyle/>
          <a:p>
            <a:pPr lvl="0">
              <a:lnSpc>
                <a:spcPct val="80000"/>
              </a:lnSpc>
            </a:pPr>
            <a:r>
              <a:rPr lang="en-GB" sz="2200">
                <a:latin typeface="A"/>
              </a:rPr>
              <a:t>MODULE NAME: Problem Solving and Decision Making</a:t>
            </a:r>
            <a:br>
              <a:rPr lang="en-GB" sz="2200">
                <a:latin typeface="A"/>
              </a:rPr>
            </a:br>
            <a:r>
              <a:rPr lang="en-GB" sz="2200">
                <a:latin typeface="A"/>
              </a:rPr>
              <a:t>MODULE CODE: LCLM4004</a:t>
            </a:r>
            <a:br>
              <a:rPr lang="en-GB" sz="2200">
                <a:latin typeface="A"/>
              </a:rPr>
            </a:br>
            <a:r>
              <a:rPr lang="en-GB" sz="2200">
                <a:latin typeface="A"/>
              </a:rPr>
              <a:t>STUDENT NAME: Jannatul Joyita Alam</a:t>
            </a:r>
            <a:br>
              <a:rPr lang="en-GB" sz="2200">
                <a:latin typeface="A"/>
              </a:rPr>
            </a:br>
            <a:r>
              <a:rPr lang="en-GB" sz="2200">
                <a:latin typeface="A"/>
              </a:rPr>
              <a:t>STUDENT ID: 2440390</a:t>
            </a:r>
            <a:br>
              <a:rPr lang="en-GB" sz="2200">
                <a:latin typeface="A"/>
              </a:rPr>
            </a:br>
            <a:r>
              <a:rPr lang="en-GB" sz="2200">
                <a:latin typeface="A"/>
              </a:rPr>
              <a:t>LECTURER: </a:t>
            </a:r>
            <a:endParaRPr lang="en-GB" sz="2200"/>
          </a:p>
        </p:txBody>
      </p:sp>
      <p:pic>
        <p:nvPicPr>
          <p:cNvPr id="7" name="Picture 4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EE921E42-1379-E204-CEAA-9C08C5E17F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5486" y="2164750"/>
            <a:ext cx="3217334" cy="80965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41B9EA-C923-902E-1F7B-964DA1DE842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34038" y="887507"/>
            <a:ext cx="10515600" cy="982943"/>
          </a:xfrm>
        </p:spPr>
        <p:txBody>
          <a:bodyPr/>
          <a:lstStyle/>
          <a:p>
            <a:pPr lvl="0"/>
            <a:r>
              <a:rPr lang="en-GB" b="1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92DEB1-8C9C-4A47-892F-FC9837315B5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34038" y="2040776"/>
            <a:ext cx="8440268" cy="3759381"/>
          </a:xfrm>
        </p:spPr>
        <p:txBody>
          <a:bodyPr/>
          <a:lstStyle/>
          <a:p>
            <a:pPr marL="0" lvl="0" indent="0">
              <a:buNone/>
            </a:pPr>
            <a:r>
              <a:rPr lang="en-GB" b="1"/>
              <a:t>Introduction </a:t>
            </a:r>
          </a:p>
          <a:p>
            <a:pPr marL="0" lvl="0" indent="0">
              <a:buNone/>
            </a:pPr>
            <a:r>
              <a:rPr lang="en-GB" b="1"/>
              <a:t>Company background</a:t>
            </a:r>
          </a:p>
          <a:p>
            <a:pPr marL="0" lvl="0" indent="0">
              <a:buNone/>
            </a:pPr>
            <a:r>
              <a:rPr lang="en-GB" b="1"/>
              <a:t>Problem: nature and scope</a:t>
            </a:r>
          </a:p>
          <a:p>
            <a:pPr marL="0" lvl="0" indent="0">
              <a:buNone/>
            </a:pPr>
            <a:r>
              <a:rPr lang="en-GB" b="1"/>
              <a:t>PESTLE ANALYSIS: Green Haven Florists</a:t>
            </a:r>
          </a:p>
          <a:p>
            <a:pPr marL="0" lvl="0" indent="0">
              <a:buNone/>
            </a:pPr>
            <a:r>
              <a:rPr lang="en-GB" b="1"/>
              <a:t>Cause and effect analysis: Fishbone diagram</a:t>
            </a:r>
          </a:p>
          <a:p>
            <a:pPr marL="0" lvl="0" indent="0">
              <a:buNone/>
            </a:pPr>
            <a:r>
              <a:rPr lang="en-GB" b="1"/>
              <a:t>Conclusion</a:t>
            </a:r>
          </a:p>
          <a:p>
            <a:pPr marL="0" lvl="0" indent="0">
              <a:buNone/>
            </a:pPr>
            <a:r>
              <a:rPr lang="en-GB" b="1"/>
              <a:t>References</a:t>
            </a:r>
          </a:p>
          <a:p>
            <a:pPr marL="0" lvl="0" indent="0">
              <a:buNone/>
            </a:pPr>
            <a:endParaRPr lang="en-GB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54DC2B8-A828-D7C5-0E0D-5DF062F06A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3034" y="0"/>
            <a:ext cx="3218971" cy="81083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F1087-90F1-CD17-176D-9164CA770C3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679079"/>
            <a:ext cx="10515600" cy="1325559"/>
          </a:xfrm>
        </p:spPr>
        <p:txBody>
          <a:bodyPr/>
          <a:lstStyle/>
          <a:p>
            <a:pPr lvl="0"/>
            <a:r>
              <a:rPr lang="en-GB" sz="5400" b="1"/>
              <a:t>Introduction</a:t>
            </a:r>
            <a:endParaRPr lang="en-GB" sz="5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8971D1-951F-C3F0-5FE8-557E26C1319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27308" y="2006595"/>
            <a:ext cx="9937370" cy="4351336"/>
          </a:xfrm>
        </p:spPr>
        <p:txBody>
          <a:bodyPr/>
          <a:lstStyle/>
          <a:p>
            <a:pPr lvl="0"/>
            <a:r>
              <a:rPr lang="en-GB"/>
              <a:t>Green Haven Florists – Understanding and solving our businesses challenges</a:t>
            </a:r>
          </a:p>
          <a:p>
            <a:pPr lvl="0"/>
            <a:r>
              <a:rPr lang="en-GB"/>
              <a:t>The flower shop is runed by Liam &amp; Priya </a:t>
            </a:r>
          </a:p>
          <a:p>
            <a:pPr lvl="0"/>
            <a:r>
              <a:rPr lang="en-GB"/>
              <a:t>The shop has seen a big drop in sales in the last year</a:t>
            </a:r>
          </a:p>
          <a:p>
            <a:pPr lvl="0"/>
            <a:r>
              <a:rPr lang="en-GB"/>
              <a:t>It faces tough competition from online flower delivery services</a:t>
            </a:r>
          </a:p>
          <a:p>
            <a:pPr lvl="0"/>
            <a:r>
              <a:rPr lang="en-GB"/>
              <a:t>The goal is to find out why sales are falling and how to improve the business.</a:t>
            </a:r>
          </a:p>
          <a:p>
            <a:pPr marL="0" lvl="0" indent="0">
              <a:buNone/>
            </a:pPr>
            <a:r>
              <a:rPr lang="en-GB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74BE64-84BC-4337-76E7-6F4744E2FA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3034" y="0"/>
            <a:ext cx="3218971" cy="81083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9A0FD-EBA1-3037-BACC-08B649CC042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Problem: nature and scope (5W2H)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65FCBA-34EF-2AEB-5E7C-8EBBB561A8CE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80000"/>
              </a:lnSpc>
            </a:pPr>
            <a:r>
              <a:rPr lang="en-GB" sz="2600" b="1"/>
              <a:t>What</a:t>
            </a:r>
            <a:r>
              <a:rPr lang="en-GB" sz="2600"/>
              <a:t>: decline in sales and profitability, with a 30% reduction in in-store transactions.</a:t>
            </a:r>
          </a:p>
          <a:p>
            <a:pPr lvl="0">
              <a:lnSpc>
                <a:spcPct val="80000"/>
              </a:lnSpc>
            </a:pPr>
            <a:r>
              <a:rPr lang="en-GB" sz="2600" b="1"/>
              <a:t>Why</a:t>
            </a:r>
            <a:r>
              <a:rPr lang="en-GB" sz="2600"/>
              <a:t>: Shift towards online shopping, local competition, and insufficient digital marketing.</a:t>
            </a:r>
          </a:p>
          <a:p>
            <a:pPr lvl="0">
              <a:lnSpc>
                <a:spcPct val="80000"/>
              </a:lnSpc>
            </a:pPr>
            <a:r>
              <a:rPr lang="en-GB" sz="2600" b="1"/>
              <a:t>When</a:t>
            </a:r>
            <a:r>
              <a:rPr lang="en-GB" sz="2600"/>
              <a:t>: over the last 12 months</a:t>
            </a:r>
          </a:p>
          <a:p>
            <a:pPr lvl="0">
              <a:lnSpc>
                <a:spcPct val="80000"/>
              </a:lnSpc>
            </a:pPr>
            <a:r>
              <a:rPr lang="en-GB" sz="2600" b="1"/>
              <a:t>Where</a:t>
            </a:r>
            <a:r>
              <a:rPr lang="en-GB" sz="2600"/>
              <a:t>: green haven’s high street store, affected by declining football.</a:t>
            </a:r>
          </a:p>
          <a:p>
            <a:pPr lvl="0">
              <a:lnSpc>
                <a:spcPct val="80000"/>
              </a:lnSpc>
            </a:pPr>
            <a:r>
              <a:rPr lang="en-GB" sz="2600" b="1"/>
              <a:t>Who</a:t>
            </a:r>
            <a:r>
              <a:rPr lang="en-GB" sz="2600"/>
              <a:t>: owners Liam &amp; Priya, their employees, and their customers. </a:t>
            </a:r>
          </a:p>
          <a:p>
            <a:pPr lvl="0">
              <a:lnSpc>
                <a:spcPct val="80000"/>
              </a:lnSpc>
            </a:pPr>
            <a:r>
              <a:rPr lang="en-GB" sz="2600" b="1"/>
              <a:t>How</a:t>
            </a:r>
            <a:r>
              <a:rPr lang="en-GB" sz="2600"/>
              <a:t>: continued reliance on traditional retail and outdated website.</a:t>
            </a:r>
          </a:p>
          <a:p>
            <a:pPr lvl="0">
              <a:lnSpc>
                <a:spcPct val="80000"/>
              </a:lnSpc>
            </a:pPr>
            <a:r>
              <a:rPr lang="en-GB" sz="2600" b="1"/>
              <a:t>How much</a:t>
            </a:r>
            <a:r>
              <a:rPr lang="en-GB" sz="2600"/>
              <a:t>: 30% sales decline: online orders have not compensated for the loss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ADA8A95-29FF-40D7-61D0-FD9C384C88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3034" y="0"/>
            <a:ext cx="3218971" cy="81083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AB6D7-582C-9D38-9000-5331B1EE518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490630"/>
            <a:ext cx="10515600" cy="1325559"/>
          </a:xfrm>
        </p:spPr>
        <p:txBody>
          <a:bodyPr/>
          <a:lstStyle/>
          <a:p>
            <a:pPr lvl="0"/>
            <a:r>
              <a:rPr lang="en-GB" b="1"/>
              <a:t>PESTLE ANALYSIS: Green Haven Florists</a:t>
            </a:r>
            <a:endParaRPr lang="en-GB"/>
          </a:p>
        </p:txBody>
      </p:sp>
      <p:graphicFrame>
        <p:nvGraphicFramePr>
          <p:cNvPr id="3" name="Table 4">
            <a:extLst>
              <a:ext uri="{FF2B5EF4-FFF2-40B4-BE49-F238E27FC236}">
                <a16:creationId xmlns:a16="http://schemas.microsoft.com/office/drawing/2014/main" id="{05F9DFDF-0904-11DD-D007-56A01CF78EE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3" y="1960098"/>
          <a:ext cx="10515600" cy="4144865"/>
        </p:xfrm>
        <a:graphic>
          <a:graphicData uri="http://schemas.openxmlformats.org/drawingml/2006/table">
            <a:tbl>
              <a:tblPr firstRow="1" bandRow="1">
                <a:effectLst/>
                <a:tableStyleId>{616DA210-FB5B-4158-B5E0-FEB733F419BA}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4226589130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3625327453"/>
                    </a:ext>
                  </a:extLst>
                </a:gridCol>
              </a:tblGrid>
              <a:tr h="592119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Factor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Simple explanation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2189443"/>
                  </a:ext>
                </a:extLst>
              </a:tr>
              <a:tr h="592119">
                <a:tc>
                  <a:txBody>
                    <a:bodyPr/>
                    <a:lstStyle/>
                    <a:p>
                      <a:pPr lvl="0"/>
                      <a:r>
                        <a:rPr lang="en-GB" b="1"/>
                        <a:t>Political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Import rules affect flower prices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8644511"/>
                  </a:ext>
                </a:extLst>
              </a:tr>
              <a:tr h="592119">
                <a:tc>
                  <a:txBody>
                    <a:bodyPr/>
                    <a:lstStyle/>
                    <a:p>
                      <a:pPr lvl="0"/>
                      <a:r>
                        <a:rPr lang="en-GB" b="1"/>
                        <a:t>Economic</a:t>
                      </a:r>
                      <a:r>
                        <a:rPr lang="en-GB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Inflation and higher costs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1101559"/>
                  </a:ext>
                </a:extLst>
              </a:tr>
              <a:tr h="592119">
                <a:tc>
                  <a:txBody>
                    <a:bodyPr/>
                    <a:lstStyle/>
                    <a:p>
                      <a:pPr lvl="0"/>
                      <a:r>
                        <a:rPr lang="en-GB" b="1"/>
                        <a:t>Social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People shop online more now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8470334"/>
                  </a:ext>
                </a:extLst>
              </a:tr>
              <a:tr h="592119">
                <a:tc>
                  <a:txBody>
                    <a:bodyPr/>
                    <a:lstStyle/>
                    <a:p>
                      <a:pPr lvl="0"/>
                      <a:r>
                        <a:rPr lang="en-GB" b="1"/>
                        <a:t>Technological</a:t>
                      </a:r>
                      <a:r>
                        <a:rPr lang="en-GB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Website is old: needs digital updates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7786549"/>
                  </a:ext>
                </a:extLst>
              </a:tr>
              <a:tr h="592119">
                <a:tc>
                  <a:txBody>
                    <a:bodyPr/>
                    <a:lstStyle/>
                    <a:p>
                      <a:pPr lvl="0"/>
                      <a:r>
                        <a:rPr lang="en-GB" b="1"/>
                        <a:t>Environmental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Eco-friendly materials cost more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73242"/>
                  </a:ext>
                </a:extLst>
              </a:tr>
              <a:tr h="592119">
                <a:tc>
                  <a:txBody>
                    <a:bodyPr/>
                    <a:lstStyle/>
                    <a:p>
                      <a:pPr lvl="0"/>
                      <a:r>
                        <a:rPr lang="en-GB" b="1"/>
                        <a:t>Legal</a:t>
                      </a:r>
                      <a:r>
                        <a:rPr lang="en-GB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Must follow online trade and data laws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9417553"/>
                  </a:ext>
                </a:extLst>
              </a:tr>
            </a:tbl>
          </a:graphicData>
        </a:graphic>
      </p:graphicFrame>
      <p:pic>
        <p:nvPicPr>
          <p:cNvPr id="4" name="Picture 6">
            <a:extLst>
              <a:ext uri="{FF2B5EF4-FFF2-40B4-BE49-F238E27FC236}">
                <a16:creationId xmlns:a16="http://schemas.microsoft.com/office/drawing/2014/main" id="{7E596F07-6FE5-954F-321A-3AFB1A028B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3034" y="0"/>
            <a:ext cx="3218971" cy="81083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EA2F8-47C0-82A5-A722-C89CB058847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40126" y="374090"/>
            <a:ext cx="11111752" cy="1325559"/>
          </a:xfrm>
        </p:spPr>
        <p:txBody>
          <a:bodyPr/>
          <a:lstStyle/>
          <a:p>
            <a:pPr lvl="0"/>
            <a:r>
              <a:rPr lang="en-GB" b="1"/>
              <a:t>Cause and effect analysis: Fishbone diagram</a:t>
            </a:r>
            <a:endParaRPr lang="en-GB"/>
          </a:p>
        </p:txBody>
      </p:sp>
      <p:sp>
        <p:nvSpPr>
          <p:cNvPr id="3" name="Flowchart: Preparation 3">
            <a:extLst>
              <a:ext uri="{FF2B5EF4-FFF2-40B4-BE49-F238E27FC236}">
                <a16:creationId xmlns:a16="http://schemas.microsoft.com/office/drawing/2014/main" id="{6D3B6384-70D9-27F6-F06C-95E0E549165A}"/>
              </a:ext>
            </a:extLst>
          </p:cNvPr>
          <p:cNvSpPr/>
          <p:nvPr/>
        </p:nvSpPr>
        <p:spPr>
          <a:xfrm>
            <a:off x="8982635" y="3352803"/>
            <a:ext cx="2965079" cy="1577788"/>
          </a:xfrm>
          <a:custGeom>
            <a:avLst/>
            <a:gdLst>
              <a:gd name="f0" fmla="val w"/>
              <a:gd name="f1" fmla="val h"/>
              <a:gd name="f2" fmla="val 0"/>
              <a:gd name="f3" fmla="val 10"/>
              <a:gd name="f4" fmla="val 5"/>
              <a:gd name="f5" fmla="val 2"/>
              <a:gd name="f6" fmla="val 8"/>
              <a:gd name="f7" fmla="*/ f0 1 10"/>
              <a:gd name="f8" fmla="*/ f1 1 10"/>
              <a:gd name="f9" fmla="val f2"/>
              <a:gd name="f10" fmla="val f3"/>
              <a:gd name="f11" fmla="+- f10 0 f9"/>
              <a:gd name="f12" fmla="*/ f11 1 10"/>
              <a:gd name="f13" fmla="*/ f11 1 5"/>
              <a:gd name="f14" fmla="*/ f11 4 1"/>
              <a:gd name="f15" fmla="*/ f14 1 5"/>
              <a:gd name="f16" fmla="*/ f13 1 f12"/>
              <a:gd name="f17" fmla="*/ f9 1 f12"/>
              <a:gd name="f18" fmla="*/ f10 1 f12"/>
              <a:gd name="f19" fmla="*/ f15 1 f12"/>
              <a:gd name="f20" fmla="*/ f16 f7 1"/>
              <a:gd name="f21" fmla="*/ f18 f8 1"/>
              <a:gd name="f22" fmla="*/ f17 f8 1"/>
              <a:gd name="f23" fmla="*/ f19 f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0" t="f22" r="f23" b="f21"/>
            <a:pathLst>
              <a:path w="10" h="10">
                <a:moveTo>
                  <a:pt x="f2" y="f4"/>
                </a:moveTo>
                <a:lnTo>
                  <a:pt x="f5" y="f2"/>
                </a:lnTo>
                <a:lnTo>
                  <a:pt x="f6" y="f2"/>
                </a:lnTo>
                <a:lnTo>
                  <a:pt x="f3" y="f4"/>
                </a:lnTo>
                <a:lnTo>
                  <a:pt x="f6" y="f3"/>
                </a:lnTo>
                <a:lnTo>
                  <a:pt x="f5" y="f3"/>
                </a:lnTo>
                <a:close/>
              </a:path>
            </a:pathLst>
          </a:custGeom>
          <a:solidFill>
            <a:srgbClr val="000000"/>
          </a:solidFill>
          <a:ln cap="flat">
            <a:noFill/>
            <a:prstDash val="solid"/>
          </a:ln>
          <a:effectLst>
            <a:outerShdw dist="12701" dir="5400000" algn="tl">
              <a:srgbClr val="000000"/>
            </a:outerShdw>
          </a:effectLst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Decline sales and profitability </a:t>
            </a:r>
          </a:p>
        </p:txBody>
      </p:sp>
      <p:cxnSp>
        <p:nvCxnSpPr>
          <p:cNvPr id="4" name="Straight Arrow Connector 5">
            <a:extLst>
              <a:ext uri="{FF2B5EF4-FFF2-40B4-BE49-F238E27FC236}">
                <a16:creationId xmlns:a16="http://schemas.microsoft.com/office/drawing/2014/main" id="{80E890D3-2C0B-00FD-A49A-EC00864F508A}"/>
              </a:ext>
            </a:extLst>
          </p:cNvPr>
          <p:cNvCxnSpPr/>
          <p:nvPr/>
        </p:nvCxnSpPr>
        <p:spPr>
          <a:xfrm>
            <a:off x="896468" y="4141692"/>
            <a:ext cx="7920003" cy="0"/>
          </a:xfrm>
          <a:prstGeom prst="straightConnector1">
            <a:avLst/>
          </a:prstGeom>
          <a:noFill/>
          <a:ln w="19046" cap="flat">
            <a:solidFill>
              <a:srgbClr val="000000"/>
            </a:solidFill>
            <a:prstDash val="solid"/>
            <a:miter/>
            <a:tailEnd type="arrow"/>
          </a:ln>
        </p:spPr>
      </p:cxnSp>
      <p:cxnSp>
        <p:nvCxnSpPr>
          <p:cNvPr id="5" name="Straight Arrow Connector 7">
            <a:extLst>
              <a:ext uri="{FF2B5EF4-FFF2-40B4-BE49-F238E27FC236}">
                <a16:creationId xmlns:a16="http://schemas.microsoft.com/office/drawing/2014/main" id="{D5CA7CB2-342C-3F8B-C527-FA32EF7774D0}"/>
              </a:ext>
            </a:extLst>
          </p:cNvPr>
          <p:cNvCxnSpPr/>
          <p:nvPr/>
        </p:nvCxnSpPr>
        <p:spPr>
          <a:xfrm>
            <a:off x="2196352" y="3056967"/>
            <a:ext cx="896468" cy="1053352"/>
          </a:xfrm>
          <a:prstGeom prst="straightConnector1">
            <a:avLst/>
          </a:prstGeom>
          <a:noFill/>
          <a:ln w="12701" cap="flat">
            <a:solidFill>
              <a:srgbClr val="000000"/>
            </a:solidFill>
            <a:prstDash val="solid"/>
            <a:miter/>
            <a:tailEnd type="arrow"/>
          </a:ln>
        </p:spPr>
      </p:cxnSp>
      <p:cxnSp>
        <p:nvCxnSpPr>
          <p:cNvPr id="6" name="Straight Arrow Connector 9">
            <a:extLst>
              <a:ext uri="{FF2B5EF4-FFF2-40B4-BE49-F238E27FC236}">
                <a16:creationId xmlns:a16="http://schemas.microsoft.com/office/drawing/2014/main" id="{BE91A9FF-BB81-2A57-6F59-869543CC828D}"/>
              </a:ext>
            </a:extLst>
          </p:cNvPr>
          <p:cNvCxnSpPr/>
          <p:nvPr/>
        </p:nvCxnSpPr>
        <p:spPr>
          <a:xfrm>
            <a:off x="6096003" y="3176762"/>
            <a:ext cx="1246089" cy="933557"/>
          </a:xfrm>
          <a:prstGeom prst="straightConnector1">
            <a:avLst/>
          </a:prstGeom>
          <a:noFill/>
          <a:ln w="12701" cap="flat">
            <a:solidFill>
              <a:srgbClr val="000000"/>
            </a:solidFill>
            <a:prstDash val="solid"/>
            <a:miter/>
            <a:tailEnd type="arrow"/>
          </a:ln>
        </p:spPr>
      </p:cxnSp>
      <p:cxnSp>
        <p:nvCxnSpPr>
          <p:cNvPr id="7" name="Straight Arrow Connector 13">
            <a:extLst>
              <a:ext uri="{FF2B5EF4-FFF2-40B4-BE49-F238E27FC236}">
                <a16:creationId xmlns:a16="http://schemas.microsoft.com/office/drawing/2014/main" id="{7931EBCC-558B-B67F-2060-F338DBAB54C1}"/>
              </a:ext>
            </a:extLst>
          </p:cNvPr>
          <p:cNvCxnSpPr/>
          <p:nvPr/>
        </p:nvCxnSpPr>
        <p:spPr>
          <a:xfrm flipV="1">
            <a:off x="2644591" y="4172644"/>
            <a:ext cx="1640534" cy="1017920"/>
          </a:xfrm>
          <a:prstGeom prst="straightConnector1">
            <a:avLst/>
          </a:prstGeom>
          <a:noFill/>
          <a:ln w="12701" cap="flat">
            <a:solidFill>
              <a:srgbClr val="000000"/>
            </a:solidFill>
            <a:prstDash val="solid"/>
            <a:miter/>
            <a:tailEnd type="arrow"/>
          </a:ln>
        </p:spPr>
      </p:cxnSp>
      <p:cxnSp>
        <p:nvCxnSpPr>
          <p:cNvPr id="8" name="Straight Arrow Connector 16">
            <a:extLst>
              <a:ext uri="{FF2B5EF4-FFF2-40B4-BE49-F238E27FC236}">
                <a16:creationId xmlns:a16="http://schemas.microsoft.com/office/drawing/2014/main" id="{28CB1010-D754-966E-BF40-45EB6D8F0F12}"/>
              </a:ext>
            </a:extLst>
          </p:cNvPr>
          <p:cNvCxnSpPr/>
          <p:nvPr/>
        </p:nvCxnSpPr>
        <p:spPr>
          <a:xfrm flipV="1">
            <a:off x="6418731" y="4172644"/>
            <a:ext cx="1488140" cy="928272"/>
          </a:xfrm>
          <a:prstGeom prst="straightConnector1">
            <a:avLst/>
          </a:prstGeom>
          <a:noFill/>
          <a:ln w="12701" cap="flat">
            <a:solidFill>
              <a:srgbClr val="000000"/>
            </a:solidFill>
            <a:prstDash val="solid"/>
            <a:miter/>
            <a:tailEnd type="arrow"/>
          </a:ln>
        </p:spPr>
      </p:cxnSp>
      <p:sp>
        <p:nvSpPr>
          <p:cNvPr id="9" name="Rectangle: Top Corners One Rounded and One Snipped 18">
            <a:extLst>
              <a:ext uri="{FF2B5EF4-FFF2-40B4-BE49-F238E27FC236}">
                <a16:creationId xmlns:a16="http://schemas.microsoft.com/office/drawing/2014/main" id="{EA168022-F41A-C66E-3F6D-9A5CAFEA8A58}"/>
              </a:ext>
            </a:extLst>
          </p:cNvPr>
          <p:cNvSpPr/>
          <p:nvPr/>
        </p:nvSpPr>
        <p:spPr>
          <a:xfrm>
            <a:off x="896468" y="1779916"/>
            <a:ext cx="2115665" cy="1196785"/>
          </a:xfrm>
          <a:custGeom>
            <a:avLst>
              <a:gd name="f8" fmla="val 16667"/>
              <a:gd name="f9" fmla="val 16667"/>
            </a:avLst>
            <a:gdLst>
              <a:gd name="f2" fmla="val 10800000"/>
              <a:gd name="f3" fmla="val 5400000"/>
              <a:gd name="f4" fmla="val w"/>
              <a:gd name="f5" fmla="val h"/>
              <a:gd name="f6" fmla="val ss"/>
              <a:gd name="f7" fmla="val 0"/>
              <a:gd name="f8" fmla="val 16667"/>
              <a:gd name="f9" fmla="val 16667"/>
              <a:gd name="f10" fmla="abs f4"/>
              <a:gd name="f11" fmla="abs f5"/>
              <a:gd name="f12" fmla="abs f6"/>
              <a:gd name="f13" fmla="val f7"/>
              <a:gd name="f14" fmla="val f8"/>
              <a:gd name="f15" fmla="val f9"/>
              <a:gd name="f16" fmla="?: f10 f4 1"/>
              <a:gd name="f17" fmla="?: f11 f5 1"/>
              <a:gd name="f18" fmla="?: f12 f6 1"/>
              <a:gd name="f19" fmla="*/ f16 1 21600"/>
              <a:gd name="f20" fmla="*/ f17 1 21600"/>
              <a:gd name="f21" fmla="*/ 21600 f16 1"/>
              <a:gd name="f22" fmla="*/ 21600 f17 1"/>
              <a:gd name="f23" fmla="min f20 f19"/>
              <a:gd name="f24" fmla="*/ f21 1 f18"/>
              <a:gd name="f25" fmla="*/ f22 1 f18"/>
              <a:gd name="f26" fmla="val f24"/>
              <a:gd name="f27" fmla="val f25"/>
              <a:gd name="f28" fmla="*/ f13 f23 1"/>
              <a:gd name="f29" fmla="+- f27 0 f13"/>
              <a:gd name="f30" fmla="+- f26 0 f13"/>
              <a:gd name="f31" fmla="*/ f27 f23 1"/>
              <a:gd name="f32" fmla="*/ f26 f23 1"/>
              <a:gd name="f33" fmla="min f30 f29"/>
              <a:gd name="f34" fmla="*/ f33 f14 1"/>
              <a:gd name="f35" fmla="*/ f33 f15 1"/>
              <a:gd name="f36" fmla="*/ f34 1 100000"/>
              <a:gd name="f37" fmla="*/ f35 1 100000"/>
              <a:gd name="f38" fmla="+- f26 0 f37"/>
              <a:gd name="f39" fmla="*/ f36 29289 1"/>
              <a:gd name="f40" fmla="*/ f36 f23 1"/>
              <a:gd name="f41" fmla="*/ f37 f23 1"/>
              <a:gd name="f42" fmla="*/ f39 1 100000"/>
              <a:gd name="f43" fmla="+- f38 f26 0"/>
              <a:gd name="f44" fmla="*/ f38 f23 1"/>
              <a:gd name="f45" fmla="*/ f43 1 2"/>
              <a:gd name="f46" fmla="*/ f42 f23 1"/>
              <a:gd name="f47" fmla="*/ f45 f2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6" t="f46" r="f47" b="f31"/>
            <a:pathLst>
              <a:path>
                <a:moveTo>
                  <a:pt x="f40" y="f28"/>
                </a:moveTo>
                <a:lnTo>
                  <a:pt x="f44" y="f28"/>
                </a:lnTo>
                <a:lnTo>
                  <a:pt x="f32" y="f41"/>
                </a:lnTo>
                <a:lnTo>
                  <a:pt x="f32" y="f31"/>
                </a:lnTo>
                <a:lnTo>
                  <a:pt x="f28" y="f31"/>
                </a:lnTo>
                <a:lnTo>
                  <a:pt x="f28" y="f40"/>
                </a:lnTo>
                <a:arcTo wR="f40" hR="f40" stAng="f2" swAng="f3"/>
                <a:close/>
              </a:path>
            </a:pathLst>
          </a:custGeom>
          <a:solidFill>
            <a:srgbClr val="000000"/>
          </a:solidFill>
          <a:ln cap="flat">
            <a:noFill/>
            <a:prstDash val="solid"/>
          </a:ln>
          <a:effectLst>
            <a:outerShdw dist="12701" dir="5400000" algn="tl">
              <a:srgbClr val="000000"/>
            </a:outerShdw>
          </a:effectLst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Customer trends </a:t>
            </a:r>
          </a:p>
        </p:txBody>
      </p:sp>
      <p:sp>
        <p:nvSpPr>
          <p:cNvPr id="10" name="Rectangle: Top Corners One Rounded and One Snipped 19">
            <a:extLst>
              <a:ext uri="{FF2B5EF4-FFF2-40B4-BE49-F238E27FC236}">
                <a16:creationId xmlns:a16="http://schemas.microsoft.com/office/drawing/2014/main" id="{C2E9039C-DF99-0293-B059-91EF65D19AC6}"/>
              </a:ext>
            </a:extLst>
          </p:cNvPr>
          <p:cNvSpPr/>
          <p:nvPr/>
        </p:nvSpPr>
        <p:spPr>
          <a:xfrm>
            <a:off x="4728883" y="1982254"/>
            <a:ext cx="1990164" cy="1098176"/>
          </a:xfrm>
          <a:custGeom>
            <a:avLst>
              <a:gd name="f8" fmla="val 16667"/>
              <a:gd name="f9" fmla="val 16667"/>
            </a:avLst>
            <a:gdLst>
              <a:gd name="f2" fmla="val 10800000"/>
              <a:gd name="f3" fmla="val 5400000"/>
              <a:gd name="f4" fmla="val w"/>
              <a:gd name="f5" fmla="val h"/>
              <a:gd name="f6" fmla="val ss"/>
              <a:gd name="f7" fmla="val 0"/>
              <a:gd name="f8" fmla="val 16667"/>
              <a:gd name="f9" fmla="val 16667"/>
              <a:gd name="f10" fmla="abs f4"/>
              <a:gd name="f11" fmla="abs f5"/>
              <a:gd name="f12" fmla="abs f6"/>
              <a:gd name="f13" fmla="val f7"/>
              <a:gd name="f14" fmla="val f8"/>
              <a:gd name="f15" fmla="val f9"/>
              <a:gd name="f16" fmla="?: f10 f4 1"/>
              <a:gd name="f17" fmla="?: f11 f5 1"/>
              <a:gd name="f18" fmla="?: f12 f6 1"/>
              <a:gd name="f19" fmla="*/ f16 1 21600"/>
              <a:gd name="f20" fmla="*/ f17 1 21600"/>
              <a:gd name="f21" fmla="*/ 21600 f16 1"/>
              <a:gd name="f22" fmla="*/ 21600 f17 1"/>
              <a:gd name="f23" fmla="min f20 f19"/>
              <a:gd name="f24" fmla="*/ f21 1 f18"/>
              <a:gd name="f25" fmla="*/ f22 1 f18"/>
              <a:gd name="f26" fmla="val f24"/>
              <a:gd name="f27" fmla="val f25"/>
              <a:gd name="f28" fmla="*/ f13 f23 1"/>
              <a:gd name="f29" fmla="+- f27 0 f13"/>
              <a:gd name="f30" fmla="+- f26 0 f13"/>
              <a:gd name="f31" fmla="*/ f27 f23 1"/>
              <a:gd name="f32" fmla="*/ f26 f23 1"/>
              <a:gd name="f33" fmla="min f30 f29"/>
              <a:gd name="f34" fmla="*/ f33 f14 1"/>
              <a:gd name="f35" fmla="*/ f33 f15 1"/>
              <a:gd name="f36" fmla="*/ f34 1 100000"/>
              <a:gd name="f37" fmla="*/ f35 1 100000"/>
              <a:gd name="f38" fmla="+- f26 0 f37"/>
              <a:gd name="f39" fmla="*/ f36 29289 1"/>
              <a:gd name="f40" fmla="*/ f36 f23 1"/>
              <a:gd name="f41" fmla="*/ f37 f23 1"/>
              <a:gd name="f42" fmla="*/ f39 1 100000"/>
              <a:gd name="f43" fmla="+- f38 f26 0"/>
              <a:gd name="f44" fmla="*/ f38 f23 1"/>
              <a:gd name="f45" fmla="*/ f43 1 2"/>
              <a:gd name="f46" fmla="*/ f42 f23 1"/>
              <a:gd name="f47" fmla="*/ f45 f2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6" t="f46" r="f47" b="f31"/>
            <a:pathLst>
              <a:path>
                <a:moveTo>
                  <a:pt x="f40" y="f28"/>
                </a:moveTo>
                <a:lnTo>
                  <a:pt x="f44" y="f28"/>
                </a:lnTo>
                <a:lnTo>
                  <a:pt x="f32" y="f41"/>
                </a:lnTo>
                <a:lnTo>
                  <a:pt x="f32" y="f31"/>
                </a:lnTo>
                <a:lnTo>
                  <a:pt x="f28" y="f31"/>
                </a:lnTo>
                <a:lnTo>
                  <a:pt x="f28" y="f40"/>
                </a:lnTo>
                <a:arcTo wR="f40" hR="f40" stAng="f2" swAng="f3"/>
                <a:close/>
              </a:path>
            </a:pathLst>
          </a:custGeom>
          <a:solidFill>
            <a:srgbClr val="000000"/>
          </a:solidFill>
          <a:ln cap="flat">
            <a:noFill/>
            <a:prstDash val="solid"/>
          </a:ln>
          <a:effectLst>
            <a:outerShdw dist="12701" dir="5400000" algn="tl">
              <a:srgbClr val="000000"/>
            </a:outerShdw>
          </a:effectLst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Marketing 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&amp;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technology </a:t>
            </a:r>
          </a:p>
        </p:txBody>
      </p:sp>
      <p:sp>
        <p:nvSpPr>
          <p:cNvPr id="11" name="Rectangle: Top Corners One Rounded and One Snipped 20">
            <a:extLst>
              <a:ext uri="{FF2B5EF4-FFF2-40B4-BE49-F238E27FC236}">
                <a16:creationId xmlns:a16="http://schemas.microsoft.com/office/drawing/2014/main" id="{601562D8-2782-15EA-26F8-D33EC40628D1}"/>
              </a:ext>
            </a:extLst>
          </p:cNvPr>
          <p:cNvSpPr/>
          <p:nvPr/>
        </p:nvSpPr>
        <p:spPr>
          <a:xfrm>
            <a:off x="528916" y="5100916"/>
            <a:ext cx="2115665" cy="1196785"/>
          </a:xfrm>
          <a:custGeom>
            <a:avLst>
              <a:gd name="f8" fmla="val 16667"/>
              <a:gd name="f9" fmla="val 16667"/>
            </a:avLst>
            <a:gdLst>
              <a:gd name="f2" fmla="val 10800000"/>
              <a:gd name="f3" fmla="val 5400000"/>
              <a:gd name="f4" fmla="val w"/>
              <a:gd name="f5" fmla="val h"/>
              <a:gd name="f6" fmla="val ss"/>
              <a:gd name="f7" fmla="val 0"/>
              <a:gd name="f8" fmla="val 16667"/>
              <a:gd name="f9" fmla="val 16667"/>
              <a:gd name="f10" fmla="abs f4"/>
              <a:gd name="f11" fmla="abs f5"/>
              <a:gd name="f12" fmla="abs f6"/>
              <a:gd name="f13" fmla="val f7"/>
              <a:gd name="f14" fmla="val f8"/>
              <a:gd name="f15" fmla="val f9"/>
              <a:gd name="f16" fmla="?: f10 f4 1"/>
              <a:gd name="f17" fmla="?: f11 f5 1"/>
              <a:gd name="f18" fmla="?: f12 f6 1"/>
              <a:gd name="f19" fmla="*/ f16 1 21600"/>
              <a:gd name="f20" fmla="*/ f17 1 21600"/>
              <a:gd name="f21" fmla="*/ 21600 f16 1"/>
              <a:gd name="f22" fmla="*/ 21600 f17 1"/>
              <a:gd name="f23" fmla="min f20 f19"/>
              <a:gd name="f24" fmla="*/ f21 1 f18"/>
              <a:gd name="f25" fmla="*/ f22 1 f18"/>
              <a:gd name="f26" fmla="val f24"/>
              <a:gd name="f27" fmla="val f25"/>
              <a:gd name="f28" fmla="*/ f13 f23 1"/>
              <a:gd name="f29" fmla="+- f27 0 f13"/>
              <a:gd name="f30" fmla="+- f26 0 f13"/>
              <a:gd name="f31" fmla="*/ f27 f23 1"/>
              <a:gd name="f32" fmla="*/ f26 f23 1"/>
              <a:gd name="f33" fmla="min f30 f29"/>
              <a:gd name="f34" fmla="*/ f33 f14 1"/>
              <a:gd name="f35" fmla="*/ f33 f15 1"/>
              <a:gd name="f36" fmla="*/ f34 1 100000"/>
              <a:gd name="f37" fmla="*/ f35 1 100000"/>
              <a:gd name="f38" fmla="+- f26 0 f37"/>
              <a:gd name="f39" fmla="*/ f36 29289 1"/>
              <a:gd name="f40" fmla="*/ f36 f23 1"/>
              <a:gd name="f41" fmla="*/ f37 f23 1"/>
              <a:gd name="f42" fmla="*/ f39 1 100000"/>
              <a:gd name="f43" fmla="+- f38 f26 0"/>
              <a:gd name="f44" fmla="*/ f38 f23 1"/>
              <a:gd name="f45" fmla="*/ f43 1 2"/>
              <a:gd name="f46" fmla="*/ f42 f23 1"/>
              <a:gd name="f47" fmla="*/ f45 f2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6" t="f46" r="f47" b="f31"/>
            <a:pathLst>
              <a:path>
                <a:moveTo>
                  <a:pt x="f40" y="f28"/>
                </a:moveTo>
                <a:lnTo>
                  <a:pt x="f44" y="f28"/>
                </a:lnTo>
                <a:lnTo>
                  <a:pt x="f32" y="f41"/>
                </a:lnTo>
                <a:lnTo>
                  <a:pt x="f32" y="f31"/>
                </a:lnTo>
                <a:lnTo>
                  <a:pt x="f28" y="f31"/>
                </a:lnTo>
                <a:lnTo>
                  <a:pt x="f28" y="f40"/>
                </a:lnTo>
                <a:arcTo wR="f40" hR="f40" stAng="f2" swAng="f3"/>
                <a:close/>
              </a:path>
            </a:pathLst>
          </a:custGeom>
          <a:solidFill>
            <a:srgbClr val="000000"/>
          </a:solidFill>
          <a:ln cap="flat">
            <a:noFill/>
            <a:prstDash val="solid"/>
          </a:ln>
          <a:effectLst>
            <a:outerShdw dist="12701" dir="5400000" algn="tl">
              <a:srgbClr val="000000"/>
            </a:outerShdw>
          </a:effectLst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Competition </a:t>
            </a:r>
          </a:p>
        </p:txBody>
      </p:sp>
      <p:sp>
        <p:nvSpPr>
          <p:cNvPr id="12" name="Rectangle: Top Corners One Rounded and One Snipped 21">
            <a:extLst>
              <a:ext uri="{FF2B5EF4-FFF2-40B4-BE49-F238E27FC236}">
                <a16:creationId xmlns:a16="http://schemas.microsoft.com/office/drawing/2014/main" id="{A2CC57E2-72DB-2391-1F78-18390D9A60A1}"/>
              </a:ext>
            </a:extLst>
          </p:cNvPr>
          <p:cNvSpPr/>
          <p:nvPr/>
        </p:nvSpPr>
        <p:spPr>
          <a:xfrm>
            <a:off x="4383743" y="5037301"/>
            <a:ext cx="2061880" cy="1100242"/>
          </a:xfrm>
          <a:custGeom>
            <a:avLst>
              <a:gd name="f8" fmla="val 16667"/>
              <a:gd name="f9" fmla="val 16667"/>
            </a:avLst>
            <a:gdLst>
              <a:gd name="f2" fmla="val 10800000"/>
              <a:gd name="f3" fmla="val 5400000"/>
              <a:gd name="f4" fmla="val w"/>
              <a:gd name="f5" fmla="val h"/>
              <a:gd name="f6" fmla="val ss"/>
              <a:gd name="f7" fmla="val 0"/>
              <a:gd name="f8" fmla="val 16667"/>
              <a:gd name="f9" fmla="val 16667"/>
              <a:gd name="f10" fmla="abs f4"/>
              <a:gd name="f11" fmla="abs f5"/>
              <a:gd name="f12" fmla="abs f6"/>
              <a:gd name="f13" fmla="val f7"/>
              <a:gd name="f14" fmla="val f8"/>
              <a:gd name="f15" fmla="val f9"/>
              <a:gd name="f16" fmla="?: f10 f4 1"/>
              <a:gd name="f17" fmla="?: f11 f5 1"/>
              <a:gd name="f18" fmla="?: f12 f6 1"/>
              <a:gd name="f19" fmla="*/ f16 1 21600"/>
              <a:gd name="f20" fmla="*/ f17 1 21600"/>
              <a:gd name="f21" fmla="*/ 21600 f16 1"/>
              <a:gd name="f22" fmla="*/ 21600 f17 1"/>
              <a:gd name="f23" fmla="min f20 f19"/>
              <a:gd name="f24" fmla="*/ f21 1 f18"/>
              <a:gd name="f25" fmla="*/ f22 1 f18"/>
              <a:gd name="f26" fmla="val f24"/>
              <a:gd name="f27" fmla="val f25"/>
              <a:gd name="f28" fmla="*/ f13 f23 1"/>
              <a:gd name="f29" fmla="+- f27 0 f13"/>
              <a:gd name="f30" fmla="+- f26 0 f13"/>
              <a:gd name="f31" fmla="*/ f27 f23 1"/>
              <a:gd name="f32" fmla="*/ f26 f23 1"/>
              <a:gd name="f33" fmla="min f30 f29"/>
              <a:gd name="f34" fmla="*/ f33 f14 1"/>
              <a:gd name="f35" fmla="*/ f33 f15 1"/>
              <a:gd name="f36" fmla="*/ f34 1 100000"/>
              <a:gd name="f37" fmla="*/ f35 1 100000"/>
              <a:gd name="f38" fmla="+- f26 0 f37"/>
              <a:gd name="f39" fmla="*/ f36 29289 1"/>
              <a:gd name="f40" fmla="*/ f36 f23 1"/>
              <a:gd name="f41" fmla="*/ f37 f23 1"/>
              <a:gd name="f42" fmla="*/ f39 1 100000"/>
              <a:gd name="f43" fmla="+- f38 f26 0"/>
              <a:gd name="f44" fmla="*/ f38 f23 1"/>
              <a:gd name="f45" fmla="*/ f43 1 2"/>
              <a:gd name="f46" fmla="*/ f42 f23 1"/>
              <a:gd name="f47" fmla="*/ f45 f2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6" t="f46" r="f47" b="f31"/>
            <a:pathLst>
              <a:path>
                <a:moveTo>
                  <a:pt x="f40" y="f28"/>
                </a:moveTo>
                <a:lnTo>
                  <a:pt x="f44" y="f28"/>
                </a:lnTo>
                <a:lnTo>
                  <a:pt x="f32" y="f41"/>
                </a:lnTo>
                <a:lnTo>
                  <a:pt x="f32" y="f31"/>
                </a:lnTo>
                <a:lnTo>
                  <a:pt x="f28" y="f31"/>
                </a:lnTo>
                <a:lnTo>
                  <a:pt x="f28" y="f40"/>
                </a:lnTo>
                <a:arcTo wR="f40" hR="f40" stAng="f2" swAng="f3"/>
                <a:close/>
              </a:path>
            </a:pathLst>
          </a:custGeom>
          <a:solidFill>
            <a:srgbClr val="000000"/>
          </a:solidFill>
          <a:ln cap="flat">
            <a:noFill/>
            <a:prstDash val="solid"/>
          </a:ln>
          <a:effectLst>
            <a:outerShdw dist="12701" dir="5400000" algn="tl">
              <a:srgbClr val="000000"/>
            </a:outerShdw>
          </a:effectLst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Costs 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&amp; 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operations </a:t>
            </a:r>
          </a:p>
        </p:txBody>
      </p:sp>
      <p:sp>
        <p:nvSpPr>
          <p:cNvPr id="13" name="TextBox 25">
            <a:extLst>
              <a:ext uri="{FF2B5EF4-FFF2-40B4-BE49-F238E27FC236}">
                <a16:creationId xmlns:a16="http://schemas.microsoft.com/office/drawing/2014/main" id="{67CD78EE-01BC-2B7D-8B90-BF93B1242D49}"/>
              </a:ext>
            </a:extLst>
          </p:cNvPr>
          <p:cNvSpPr txBox="1"/>
          <p:nvPr/>
        </p:nvSpPr>
        <p:spPr>
          <a:xfrm>
            <a:off x="2847094" y="3552370"/>
            <a:ext cx="3361764" cy="26160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Demand for convenience and subscriptions </a:t>
            </a:r>
          </a:p>
        </p:txBody>
      </p:sp>
      <p:sp>
        <p:nvSpPr>
          <p:cNvPr id="14" name="TextBox 26">
            <a:extLst>
              <a:ext uri="{FF2B5EF4-FFF2-40B4-BE49-F238E27FC236}">
                <a16:creationId xmlns:a16="http://schemas.microsoft.com/office/drawing/2014/main" id="{FD7EFD2C-C28D-0B7C-8D14-654A492F46A1}"/>
              </a:ext>
            </a:extLst>
          </p:cNvPr>
          <p:cNvSpPr txBox="1"/>
          <p:nvPr/>
        </p:nvSpPr>
        <p:spPr>
          <a:xfrm>
            <a:off x="2398059" y="3137708"/>
            <a:ext cx="2487707" cy="53860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Fewer people shop in store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5" name="TextBox 27">
            <a:extLst>
              <a:ext uri="{FF2B5EF4-FFF2-40B4-BE49-F238E27FC236}">
                <a16:creationId xmlns:a16="http://schemas.microsoft.com/office/drawing/2014/main" id="{2B0352C9-AF97-D740-54BA-681AF9443A72}"/>
              </a:ext>
            </a:extLst>
          </p:cNvPr>
          <p:cNvSpPr txBox="1"/>
          <p:nvPr/>
        </p:nvSpPr>
        <p:spPr>
          <a:xfrm>
            <a:off x="2662522" y="3342945"/>
            <a:ext cx="3175427" cy="43088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Customers prefer online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6" name="TextBox 28">
            <a:extLst>
              <a:ext uri="{FF2B5EF4-FFF2-40B4-BE49-F238E27FC236}">
                <a16:creationId xmlns:a16="http://schemas.microsoft.com/office/drawing/2014/main" id="{A01F7F89-9281-EE9B-C98D-C277881FD54E}"/>
              </a:ext>
            </a:extLst>
          </p:cNvPr>
          <p:cNvSpPr txBox="1"/>
          <p:nvPr/>
        </p:nvSpPr>
        <p:spPr>
          <a:xfrm>
            <a:off x="6418731" y="3155365"/>
            <a:ext cx="2108944" cy="26160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Outdated website </a:t>
            </a:r>
          </a:p>
        </p:txBody>
      </p:sp>
      <p:sp>
        <p:nvSpPr>
          <p:cNvPr id="17" name="TextBox 29">
            <a:extLst>
              <a:ext uri="{FF2B5EF4-FFF2-40B4-BE49-F238E27FC236}">
                <a16:creationId xmlns:a16="http://schemas.microsoft.com/office/drawing/2014/main" id="{22793AF0-EC43-EE9E-74F9-372DE3496AE9}"/>
              </a:ext>
            </a:extLst>
          </p:cNvPr>
          <p:cNvSpPr txBox="1"/>
          <p:nvPr/>
        </p:nvSpPr>
        <p:spPr>
          <a:xfrm>
            <a:off x="6638690" y="3360209"/>
            <a:ext cx="2232214" cy="26160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Weak social media presence </a:t>
            </a:r>
          </a:p>
        </p:txBody>
      </p:sp>
      <p:sp>
        <p:nvSpPr>
          <p:cNvPr id="18" name="TextBox 30">
            <a:extLst>
              <a:ext uri="{FF2B5EF4-FFF2-40B4-BE49-F238E27FC236}">
                <a16:creationId xmlns:a16="http://schemas.microsoft.com/office/drawing/2014/main" id="{F708F4C8-44DC-61E3-5D3B-307362D309F6}"/>
              </a:ext>
            </a:extLst>
          </p:cNvPr>
          <p:cNvSpPr txBox="1"/>
          <p:nvPr/>
        </p:nvSpPr>
        <p:spPr>
          <a:xfrm>
            <a:off x="6955648" y="3565053"/>
            <a:ext cx="2232214" cy="26160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Poor digital marketing  </a:t>
            </a:r>
          </a:p>
        </p:txBody>
      </p:sp>
      <p:sp>
        <p:nvSpPr>
          <p:cNvPr id="19" name="TextBox 31">
            <a:extLst>
              <a:ext uri="{FF2B5EF4-FFF2-40B4-BE49-F238E27FC236}">
                <a16:creationId xmlns:a16="http://schemas.microsoft.com/office/drawing/2014/main" id="{42DFF5C8-E223-85C0-A2D6-FF4381DD3F6F}"/>
              </a:ext>
            </a:extLst>
          </p:cNvPr>
          <p:cNvSpPr txBox="1"/>
          <p:nvPr/>
        </p:nvSpPr>
        <p:spPr>
          <a:xfrm>
            <a:off x="3926543" y="4279364"/>
            <a:ext cx="1954310" cy="26160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New boutique florist nearby </a:t>
            </a:r>
          </a:p>
        </p:txBody>
      </p:sp>
      <p:sp>
        <p:nvSpPr>
          <p:cNvPr id="20" name="TextBox 32">
            <a:extLst>
              <a:ext uri="{FF2B5EF4-FFF2-40B4-BE49-F238E27FC236}">
                <a16:creationId xmlns:a16="http://schemas.microsoft.com/office/drawing/2014/main" id="{3FE9A6AF-A524-A311-12D1-4BE6FCC28719}"/>
              </a:ext>
            </a:extLst>
          </p:cNvPr>
          <p:cNvSpPr txBox="1"/>
          <p:nvPr/>
        </p:nvSpPr>
        <p:spPr>
          <a:xfrm>
            <a:off x="3666561" y="4488222"/>
            <a:ext cx="2312892" cy="26160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National chain with low prices</a:t>
            </a:r>
          </a:p>
        </p:txBody>
      </p:sp>
      <p:sp>
        <p:nvSpPr>
          <p:cNvPr id="21" name="TextBox 33">
            <a:extLst>
              <a:ext uri="{FF2B5EF4-FFF2-40B4-BE49-F238E27FC236}">
                <a16:creationId xmlns:a16="http://schemas.microsoft.com/office/drawing/2014/main" id="{C52AE0D9-DDA4-66F5-8701-FA3E4A84A43D}"/>
              </a:ext>
            </a:extLst>
          </p:cNvPr>
          <p:cNvSpPr txBox="1"/>
          <p:nvPr/>
        </p:nvSpPr>
        <p:spPr>
          <a:xfrm>
            <a:off x="3397626" y="4697647"/>
            <a:ext cx="2402540" cy="26160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28600" marR="0" lvl="0" indent="-2286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Hard to stand out in the market</a:t>
            </a:r>
          </a:p>
        </p:txBody>
      </p:sp>
      <p:sp>
        <p:nvSpPr>
          <p:cNvPr id="22" name="TextBox 34">
            <a:extLst>
              <a:ext uri="{FF2B5EF4-FFF2-40B4-BE49-F238E27FC236}">
                <a16:creationId xmlns:a16="http://schemas.microsoft.com/office/drawing/2014/main" id="{FC4C6B38-FF6F-2106-C60A-5E7CA4F6A752}"/>
              </a:ext>
            </a:extLst>
          </p:cNvPr>
          <p:cNvSpPr txBox="1"/>
          <p:nvPr/>
        </p:nvSpPr>
        <p:spPr>
          <a:xfrm>
            <a:off x="6812215" y="4810804"/>
            <a:ext cx="2375647" cy="26160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Higher flower and packaging prices</a:t>
            </a:r>
          </a:p>
        </p:txBody>
      </p:sp>
      <p:sp>
        <p:nvSpPr>
          <p:cNvPr id="23" name="TextBox 35">
            <a:extLst>
              <a:ext uri="{FF2B5EF4-FFF2-40B4-BE49-F238E27FC236}">
                <a16:creationId xmlns:a16="http://schemas.microsoft.com/office/drawing/2014/main" id="{EBE0E2A1-9B57-CD97-F72A-18746354C0ED}"/>
              </a:ext>
            </a:extLst>
          </p:cNvPr>
          <p:cNvSpPr txBox="1"/>
          <p:nvPr/>
        </p:nvSpPr>
        <p:spPr>
          <a:xfrm>
            <a:off x="7075398" y="4626095"/>
            <a:ext cx="2965070" cy="26160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Sustainability materials cost more</a:t>
            </a:r>
          </a:p>
        </p:txBody>
      </p:sp>
      <p:sp>
        <p:nvSpPr>
          <p:cNvPr id="24" name="TextBox 36">
            <a:extLst>
              <a:ext uri="{FF2B5EF4-FFF2-40B4-BE49-F238E27FC236}">
                <a16:creationId xmlns:a16="http://schemas.microsoft.com/office/drawing/2014/main" id="{C329AED4-70AB-EB17-6AA3-23E6CE8D5893}"/>
              </a:ext>
            </a:extLst>
          </p:cNvPr>
          <p:cNvSpPr txBox="1"/>
          <p:nvPr/>
        </p:nvSpPr>
        <p:spPr>
          <a:xfrm>
            <a:off x="7342092" y="4414229"/>
            <a:ext cx="2040437" cy="26160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Rising delivery expenses</a:t>
            </a:r>
          </a:p>
        </p:txBody>
      </p:sp>
      <p:pic>
        <p:nvPicPr>
          <p:cNvPr id="25" name="Picture 37">
            <a:extLst>
              <a:ext uri="{FF2B5EF4-FFF2-40B4-BE49-F238E27FC236}">
                <a16:creationId xmlns:a16="http://schemas.microsoft.com/office/drawing/2014/main" id="{7308BABF-1D5E-E70A-5EF7-1E9B1BEB97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3034" y="0"/>
            <a:ext cx="3218971" cy="81083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6D776-E2E5-E676-85BD-65D6C2601F1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0" y="702586"/>
            <a:ext cx="10515600" cy="1325559"/>
          </a:xfrm>
        </p:spPr>
        <p:txBody>
          <a:bodyPr/>
          <a:lstStyle/>
          <a:p>
            <a:pPr lvl="0"/>
            <a:r>
              <a:rPr lang="en-GB" b="1" dirty="0"/>
              <a:t>Conclusion and suggestions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A5E653-CB17-2B63-07C1-0A42086D2CC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2239284"/>
            <a:ext cx="10515600" cy="4351336"/>
          </a:xfrm>
        </p:spPr>
        <p:txBody>
          <a:bodyPr/>
          <a:lstStyle/>
          <a:p>
            <a:pPr marL="0" lvl="0" indent="0">
              <a:buNone/>
            </a:pPr>
            <a:r>
              <a:rPr lang="en-GB" dirty="0"/>
              <a:t>To recover and glow, Green Haven Florist should: </a:t>
            </a:r>
          </a:p>
          <a:p>
            <a:pPr lvl="0"/>
            <a:r>
              <a:rPr lang="en-GB" dirty="0"/>
              <a:t>Redesign their website and make online shopping easier.</a:t>
            </a:r>
          </a:p>
          <a:p>
            <a:pPr lvl="0"/>
            <a:r>
              <a:rPr lang="en-GB" dirty="0"/>
              <a:t>Use Instagram and Facebook more actively.</a:t>
            </a:r>
          </a:p>
          <a:p>
            <a:pPr lvl="0"/>
            <a:r>
              <a:rPr lang="en-GB" dirty="0"/>
              <a:t>Manage costs by working with local flower suppliers. </a:t>
            </a:r>
          </a:p>
          <a:p>
            <a:pPr lvl="0"/>
            <a:r>
              <a:rPr lang="en-GB" dirty="0"/>
              <a:t>Keep promoting eco- friendly flowers as a unique selling point.</a:t>
            </a:r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dirty="0"/>
              <a:t>By taking these steps, Liam and Priya can make Green Haven Florist successful again.</a:t>
            </a:r>
          </a:p>
        </p:txBody>
      </p:sp>
      <p:pic>
        <p:nvPicPr>
          <p:cNvPr id="4" name="Picture 37">
            <a:extLst>
              <a:ext uri="{FF2B5EF4-FFF2-40B4-BE49-F238E27FC236}">
                <a16:creationId xmlns:a16="http://schemas.microsoft.com/office/drawing/2014/main" id="{02E35C04-19E5-052C-17D2-DAD3BA34E8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3034" y="0"/>
            <a:ext cx="3218971" cy="81083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9BC7E4-4011-100E-049E-9904D84FE57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90603" y="946381"/>
            <a:ext cx="10515600" cy="1325559"/>
          </a:xfrm>
        </p:spPr>
        <p:txBody>
          <a:bodyPr/>
          <a:lstStyle/>
          <a:p>
            <a:pPr lvl="0"/>
            <a:r>
              <a:rPr lang="en-GB" sz="54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39347F-AA43-6AC3-F3F6-2A0D847CB35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0" y="2544084"/>
            <a:ext cx="10515600" cy="2953202"/>
          </a:xfrm>
        </p:spPr>
        <p:txBody>
          <a:bodyPr/>
          <a:lstStyle/>
          <a:p>
            <a:pPr lvl="0"/>
            <a:r>
              <a:rPr lang="en-GB" b="1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5W2H (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2015-2025).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b="1" dirty="0">
                <a:solidFill>
                  <a:srgbClr val="0F7676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5W2H Method</a:t>
            </a:r>
            <a:r>
              <a:rPr lang="en-GB" b="1" dirty="0">
                <a:solidFill>
                  <a:srgbClr val="0F767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(Accessed: 08/11/2025)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Pestle analysis.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at: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PESTLE analysis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(accessed:08/11/2025)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Fishbone diagram.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Fishbone Diagram Explained with Example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(accessed: 08/11/2025)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GB" dirty="0">
              <a:latin typeface="__Raleway_b4f878"/>
            </a:endParaRPr>
          </a:p>
          <a:p>
            <a:pPr lvl="0"/>
            <a:endParaRPr lang="en-GB" b="1" dirty="0">
              <a:latin typeface="__Raleway_b4f878"/>
            </a:endParaRPr>
          </a:p>
          <a:p>
            <a:pPr lvl="0"/>
            <a:endParaRPr lang="en-GB" b="1" dirty="0">
              <a:latin typeface="Arial"/>
              <a:ea typeface="Roboto"/>
              <a:cs typeface="Roboto"/>
            </a:endParaRPr>
          </a:p>
          <a:p>
            <a:pPr lvl="0"/>
            <a:endParaRPr lang="en-GB" dirty="0"/>
          </a:p>
        </p:txBody>
      </p:sp>
      <p:pic>
        <p:nvPicPr>
          <p:cNvPr id="4" name="Picture 37">
            <a:extLst>
              <a:ext uri="{FF2B5EF4-FFF2-40B4-BE49-F238E27FC236}">
                <a16:creationId xmlns:a16="http://schemas.microsoft.com/office/drawing/2014/main" id="{D8283767-0685-DF30-FB32-72FB5F2AA20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73034" y="0"/>
            <a:ext cx="3218971" cy="81083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F2CBC7-E2E9-A9D6-5766-EF26BA7BA6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4143" y="2551113"/>
            <a:ext cx="10123714" cy="17557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9600" dirty="0">
                <a:latin typeface="Harrington" panose="04040505050A02020702" pitchFamily="82" charset="0"/>
              </a:rPr>
              <a:t>ANY QUESTIONS?</a:t>
            </a:r>
          </a:p>
        </p:txBody>
      </p:sp>
      <p:pic>
        <p:nvPicPr>
          <p:cNvPr id="4" name="Picture 37">
            <a:extLst>
              <a:ext uri="{FF2B5EF4-FFF2-40B4-BE49-F238E27FC236}">
                <a16:creationId xmlns:a16="http://schemas.microsoft.com/office/drawing/2014/main" id="{BB41DBBC-95D0-CE56-2802-4362D90F7B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3034" y="0"/>
            <a:ext cx="3218971" cy="810835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6098763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lack text with white background">
            <a:extLst>
              <a:ext uri="{FF2B5EF4-FFF2-40B4-BE49-F238E27FC236}">
                <a16:creationId xmlns:a16="http://schemas.microsoft.com/office/drawing/2014/main" id="{56EBD656-3C1E-0CDD-C421-253F5ABA38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5489" y="722637"/>
            <a:ext cx="6761022" cy="5412726"/>
          </a:xfrm>
          <a:prstGeom prst="rect">
            <a:avLst/>
          </a:prstGeom>
        </p:spPr>
      </p:pic>
      <p:pic>
        <p:nvPicPr>
          <p:cNvPr id="10" name="Picture 37">
            <a:extLst>
              <a:ext uri="{FF2B5EF4-FFF2-40B4-BE49-F238E27FC236}">
                <a16:creationId xmlns:a16="http://schemas.microsoft.com/office/drawing/2014/main" id="{B689A93C-CD14-201F-7126-8D52E81937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73034" y="0"/>
            <a:ext cx="3218971" cy="810835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7954739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448</Words>
  <Application>Microsoft Office PowerPoint</Application>
  <PresentationFormat>Widescreen</PresentationFormat>
  <Paragraphs>77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__Raleway_b4f878</vt:lpstr>
      <vt:lpstr>A</vt:lpstr>
      <vt:lpstr>Aptos</vt:lpstr>
      <vt:lpstr>Aptos Display</vt:lpstr>
      <vt:lpstr>Arial</vt:lpstr>
      <vt:lpstr>Calibri</vt:lpstr>
      <vt:lpstr>Harrington</vt:lpstr>
      <vt:lpstr>Office Theme</vt:lpstr>
      <vt:lpstr>Assignment 1: presentation</vt:lpstr>
      <vt:lpstr>Overview</vt:lpstr>
      <vt:lpstr>Introduction</vt:lpstr>
      <vt:lpstr>Problem: nature and scope (5W2H)</vt:lpstr>
      <vt:lpstr>PESTLE ANALYSIS: Green Haven Florists</vt:lpstr>
      <vt:lpstr>Cause and effect analysis: Fishbone diagram</vt:lpstr>
      <vt:lpstr>Conclusion and suggestions </vt:lpstr>
      <vt:lpstr>References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1: presentation</dc:title>
  <dc:creator>Jannatul Joyita Alam (2440390)</dc:creator>
  <cp:lastModifiedBy>Jannatul Joyita Alam (2440390)</cp:lastModifiedBy>
  <cp:revision>13</cp:revision>
  <dcterms:created xsi:type="dcterms:W3CDTF">2025-11-08T02:24:04Z</dcterms:created>
  <dcterms:modified xsi:type="dcterms:W3CDTF">2025-11-08T23:56:47Z</dcterms:modified>
</cp:coreProperties>
</file>