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9" r:id="rId3"/>
    <p:sldId id="272" r:id="rId4"/>
    <p:sldId id="270" r:id="rId5"/>
    <p:sldId id="268" r:id="rId6"/>
    <p:sldId id="266" r:id="rId7"/>
    <p:sldId id="267" r:id="rId8"/>
    <p:sldId id="279" r:id="rId9"/>
    <p:sldId id="262" r:id="rId10"/>
    <p:sldId id="264" r:id="rId11"/>
    <p:sldId id="269" r:id="rId12"/>
    <p:sldId id="263" r:id="rId13"/>
    <p:sldId id="273" r:id="rId14"/>
    <p:sldId id="275" r:id="rId15"/>
    <p:sldId id="283" r:id="rId16"/>
    <p:sldId id="265" r:id="rId17"/>
    <p:sldId id="280" r:id="rId18"/>
    <p:sldId id="281" r:id="rId19"/>
    <p:sldId id="271" r:id="rId20"/>
    <p:sldId id="277" r:id="rId21"/>
    <p:sldId id="282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CC00CC"/>
    <a:srgbClr val="FFFF00"/>
    <a:srgbClr val="008000"/>
    <a:srgbClr val="00FF00"/>
    <a:srgbClr val="0066FF"/>
    <a:srgbClr val="FF3300"/>
    <a:srgbClr val="66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490" autoAdjust="0"/>
    <p:restoredTop sz="94660"/>
  </p:normalViewPr>
  <p:slideViewPr>
    <p:cSldViewPr snapToGrid="0">
      <p:cViewPr>
        <p:scale>
          <a:sx n="80" d="100"/>
          <a:sy n="80" d="100"/>
        </p:scale>
        <p:origin x="-2718" y="-7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081404-BCF6-4F82-AB4A-78D2C87510E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C88D4C-DF74-4653-968A-E6DB22F96E3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0A6EC36-79F4-4E57-A0DD-ED7D58EDA2E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CC740A-AE35-47B7-A0E0-B86C831A30F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78F813-CD92-42C0-8781-07052AE40BF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7C739B-EAAA-4B3B-8440-5CB95300057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E2CAE7-92F8-45C2-97DC-D9135766A07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1930D3-DCF9-4FDD-BCB4-3C1521B179E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BBF327-622C-48E7-83E9-4721608A20C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28E64A-1507-4810-BD33-C258318C852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55845B-A0C7-434C-9F41-C5469BAA320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B209F18-849E-47B5-8695-DA5A2E419E4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4A82832-0C44-4787-9BBB-4D472DD6AADE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Text Box 2"/>
          <p:cNvSpPr txBox="1">
            <a:spLocks noChangeArrowheads="1"/>
          </p:cNvSpPr>
          <p:nvPr/>
        </p:nvSpPr>
        <p:spPr bwMode="auto">
          <a:xfrm>
            <a:off x="3038475" y="549275"/>
            <a:ext cx="5554663" cy="1569660"/>
          </a:xfrm>
          <a:prstGeom prst="rect">
            <a:avLst/>
          </a:prstGeom>
          <a:gradFill rotWithShape="0">
            <a:gsLst>
              <a:gs pos="0">
                <a:srgbClr val="0066FF"/>
              </a:gs>
              <a:gs pos="100000">
                <a:srgbClr val="FF33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Dau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Luosrif</a:t>
            </a:r>
            <a:r>
              <a:rPr lang="en-GB" sz="4800" b="1" dirty="0" smtClean="0">
                <a:solidFill>
                  <a:srgbClr val="FFFF00"/>
                </a:solidFill>
                <a:latin typeface="Comic Sans MS" pitchFamily="66" charset="0"/>
              </a:rPr>
              <a:t> o </a:t>
            </a:r>
            <a:r>
              <a:rPr lang="en-GB" sz="4800" b="1" dirty="0" err="1" smtClean="0">
                <a:solidFill>
                  <a:srgbClr val="FFFF00"/>
                </a:solidFill>
                <a:latin typeface="Comic Sans MS" pitchFamily="66" charset="0"/>
              </a:rPr>
              <a:t>Ddeg</a:t>
            </a:r>
            <a:endParaRPr lang="en-US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4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Lluoswch pob pâr o </a:t>
            </a:r>
            <a:b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</a:br>
            <a:r>
              <a:rPr lang="cy-GB" sz="3200" b="1" dirty="0" smtClean="0">
                <a:solidFill>
                  <a:schemeClr val="accent6"/>
                </a:solidFill>
                <a:latin typeface="Comic Sans MS" pitchFamily="66" charset="0"/>
              </a:rPr>
              <a:t> rifau a amlygir</a:t>
            </a:r>
            <a:r>
              <a:rPr lang="cy-GB" sz="3200" dirty="0" smtClean="0"/>
              <a:t>.</a:t>
            </a:r>
            <a:endParaRPr lang="en-US" sz="3200" b="1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7044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Oval 8"/>
          <p:cNvSpPr>
            <a:spLocks noChangeArrowheads="1"/>
          </p:cNvSpPr>
          <p:nvPr/>
        </p:nvSpPr>
        <p:spPr bwMode="auto">
          <a:xfrm>
            <a:off x="579438" y="542925"/>
            <a:ext cx="2144712" cy="2144713"/>
          </a:xfrm>
          <a:prstGeom prst="ellipse">
            <a:avLst/>
          </a:prstGeom>
          <a:gradFill rotWithShape="0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557213" y="412750"/>
            <a:ext cx="21907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>
                <a:solidFill>
                  <a:srgbClr val="0066FF"/>
                </a:solidFill>
                <a:latin typeface="Comic Sans MS" pitchFamily="66" charset="0"/>
              </a:rPr>
              <a:t>x</a:t>
            </a:r>
            <a:endParaRPr lang="en-US" sz="13000">
              <a:solidFill>
                <a:srgbClr val="0066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2" grpId="0" animBg="1" autoUpdateAnimBg="0"/>
      <p:bldP spid="87043" grpId="0" autoUpdateAnimBg="0"/>
      <p:bldP spid="87048" grpId="0" animBg="1"/>
      <p:bldP spid="87049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3" name="AutoShape 13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/>
              </a:gs>
              <a:gs pos="50000">
                <a:srgbClr val="FF33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2578100" y="5241925"/>
            <a:ext cx="3986213" cy="1252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5" name="Text Box 5"/>
          <p:cNvSpPr txBox="1">
            <a:spLocks noChangeArrowheads="1"/>
          </p:cNvSpPr>
          <p:nvPr/>
        </p:nvSpPr>
        <p:spPr bwMode="auto">
          <a:xfrm>
            <a:off x="2586038" y="5283200"/>
            <a:ext cx="39719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latin typeface="Comic Sans MS" pitchFamily="66" charset="0"/>
              </a:rPr>
              <a:t>16800</a:t>
            </a:r>
            <a:endParaRPr lang="en-US" sz="7000" b="1">
              <a:latin typeface="Comic Sans MS" pitchFamily="66" charset="0"/>
            </a:endParaRPr>
          </a:p>
        </p:txBody>
      </p:sp>
      <p:sp>
        <p:nvSpPr>
          <p:cNvPr id="61452" name="AutoShape 12"/>
          <p:cNvSpPr>
            <a:spLocks noChangeArrowheads="1"/>
          </p:cNvSpPr>
          <p:nvPr/>
        </p:nvSpPr>
        <p:spPr bwMode="auto">
          <a:xfrm>
            <a:off x="433388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9" name="Text Box 9"/>
          <p:cNvSpPr txBox="1">
            <a:spLocks noChangeArrowheads="1"/>
          </p:cNvSpPr>
          <p:nvPr/>
        </p:nvSpPr>
        <p:spPr bwMode="auto">
          <a:xfrm>
            <a:off x="450850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20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61454" name="AutoShape 14"/>
          <p:cNvSpPr>
            <a:spLocks noChangeArrowheads="1"/>
          </p:cNvSpPr>
          <p:nvPr/>
        </p:nvSpPr>
        <p:spPr bwMode="auto">
          <a:xfrm>
            <a:off x="517525" y="471488"/>
            <a:ext cx="1768475" cy="963612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57" name="AutoShape 17"/>
          <p:cNvSpPr>
            <a:spLocks noChangeArrowheads="1"/>
          </p:cNvSpPr>
          <p:nvPr/>
        </p:nvSpPr>
        <p:spPr bwMode="auto">
          <a:xfrm>
            <a:off x="2546350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58" name="Text Box 18"/>
          <p:cNvSpPr txBox="1">
            <a:spLocks noChangeArrowheads="1"/>
          </p:cNvSpPr>
          <p:nvPr/>
        </p:nvSpPr>
        <p:spPr bwMode="auto">
          <a:xfrm>
            <a:off x="2563813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61" name="AutoShape 21"/>
          <p:cNvSpPr>
            <a:spLocks noChangeArrowheads="1"/>
          </p:cNvSpPr>
          <p:nvPr/>
        </p:nvSpPr>
        <p:spPr bwMode="auto">
          <a:xfrm>
            <a:off x="4659313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2" name="Text Box 22"/>
          <p:cNvSpPr txBox="1">
            <a:spLocks noChangeArrowheads="1"/>
          </p:cNvSpPr>
          <p:nvPr/>
        </p:nvSpPr>
        <p:spPr bwMode="auto">
          <a:xfrm>
            <a:off x="4676775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65" name="AutoShape 25"/>
          <p:cNvSpPr>
            <a:spLocks noChangeArrowheads="1"/>
          </p:cNvSpPr>
          <p:nvPr/>
        </p:nvSpPr>
        <p:spPr bwMode="auto">
          <a:xfrm>
            <a:off x="6772275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6" name="Text Box 26"/>
          <p:cNvSpPr txBox="1">
            <a:spLocks noChangeArrowheads="1"/>
          </p:cNvSpPr>
          <p:nvPr/>
        </p:nvSpPr>
        <p:spPr bwMode="auto">
          <a:xfrm>
            <a:off x="6789738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71" name="AutoShape 31"/>
          <p:cNvSpPr>
            <a:spLocks noChangeArrowheads="1"/>
          </p:cNvSpPr>
          <p:nvPr/>
        </p:nvSpPr>
        <p:spPr bwMode="auto">
          <a:xfrm>
            <a:off x="433388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2" name="Text Box 32"/>
          <p:cNvSpPr txBox="1">
            <a:spLocks noChangeArrowheads="1"/>
          </p:cNvSpPr>
          <p:nvPr/>
        </p:nvSpPr>
        <p:spPr bwMode="auto">
          <a:xfrm>
            <a:off x="450850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75" name="AutoShape 35"/>
          <p:cNvSpPr>
            <a:spLocks noChangeArrowheads="1"/>
          </p:cNvSpPr>
          <p:nvPr/>
        </p:nvSpPr>
        <p:spPr bwMode="auto">
          <a:xfrm>
            <a:off x="2546350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6" name="Text Box 36"/>
          <p:cNvSpPr txBox="1">
            <a:spLocks noChangeArrowheads="1"/>
          </p:cNvSpPr>
          <p:nvPr/>
        </p:nvSpPr>
        <p:spPr bwMode="auto">
          <a:xfrm>
            <a:off x="2563813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79" name="AutoShape 39"/>
          <p:cNvSpPr>
            <a:spLocks noChangeArrowheads="1"/>
          </p:cNvSpPr>
          <p:nvPr/>
        </p:nvSpPr>
        <p:spPr bwMode="auto">
          <a:xfrm>
            <a:off x="4659313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80" name="Text Box 40"/>
          <p:cNvSpPr txBox="1">
            <a:spLocks noChangeArrowheads="1"/>
          </p:cNvSpPr>
          <p:nvPr/>
        </p:nvSpPr>
        <p:spPr bwMode="auto">
          <a:xfrm>
            <a:off x="4676775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5600" b="1">
                <a:solidFill>
                  <a:srgbClr val="FFFF00"/>
                </a:solidFill>
                <a:latin typeface="Comic Sans MS" pitchFamily="66" charset="0"/>
              </a:rPr>
              <a:t>80</a:t>
            </a:r>
          </a:p>
        </p:txBody>
      </p:sp>
      <p:sp>
        <p:nvSpPr>
          <p:cNvPr id="61483" name="AutoShape 43"/>
          <p:cNvSpPr>
            <a:spLocks noChangeArrowheads="1"/>
          </p:cNvSpPr>
          <p:nvPr/>
        </p:nvSpPr>
        <p:spPr bwMode="auto">
          <a:xfrm>
            <a:off x="6772275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84" name="Text Box 44"/>
          <p:cNvSpPr txBox="1">
            <a:spLocks noChangeArrowheads="1"/>
          </p:cNvSpPr>
          <p:nvPr/>
        </p:nvSpPr>
        <p:spPr bwMode="auto">
          <a:xfrm>
            <a:off x="6789738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90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88" name="AutoShape 48"/>
          <p:cNvSpPr>
            <a:spLocks noChangeArrowheads="1"/>
          </p:cNvSpPr>
          <p:nvPr/>
        </p:nvSpPr>
        <p:spPr bwMode="auto">
          <a:xfrm>
            <a:off x="433388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89" name="Text Box 49"/>
          <p:cNvSpPr txBox="1">
            <a:spLocks noChangeArrowheads="1"/>
          </p:cNvSpPr>
          <p:nvPr/>
        </p:nvSpPr>
        <p:spPr bwMode="auto">
          <a:xfrm>
            <a:off x="450850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130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92" name="AutoShape 52"/>
          <p:cNvSpPr>
            <a:spLocks noChangeArrowheads="1"/>
          </p:cNvSpPr>
          <p:nvPr/>
        </p:nvSpPr>
        <p:spPr bwMode="auto">
          <a:xfrm>
            <a:off x="2546350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93" name="Text Box 53"/>
          <p:cNvSpPr txBox="1">
            <a:spLocks noChangeArrowheads="1"/>
          </p:cNvSpPr>
          <p:nvPr/>
        </p:nvSpPr>
        <p:spPr bwMode="auto">
          <a:xfrm>
            <a:off x="2563813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96" name="AutoShape 56"/>
          <p:cNvSpPr>
            <a:spLocks noChangeArrowheads="1"/>
          </p:cNvSpPr>
          <p:nvPr/>
        </p:nvSpPr>
        <p:spPr bwMode="auto">
          <a:xfrm>
            <a:off x="4659313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97" name="Text Box 57"/>
          <p:cNvSpPr txBox="1">
            <a:spLocks noChangeArrowheads="1"/>
          </p:cNvSpPr>
          <p:nvPr/>
        </p:nvSpPr>
        <p:spPr bwMode="auto">
          <a:xfrm>
            <a:off x="4676775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310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500" name="AutoShape 60"/>
          <p:cNvSpPr>
            <a:spLocks noChangeArrowheads="1"/>
          </p:cNvSpPr>
          <p:nvPr/>
        </p:nvSpPr>
        <p:spPr bwMode="auto">
          <a:xfrm>
            <a:off x="6772275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01" name="Text Box 61"/>
          <p:cNvSpPr txBox="1">
            <a:spLocks noChangeArrowheads="1"/>
          </p:cNvSpPr>
          <p:nvPr/>
        </p:nvSpPr>
        <p:spPr bwMode="auto">
          <a:xfrm>
            <a:off x="6789738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450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505" name="AutoShape 65"/>
          <p:cNvSpPr>
            <a:spLocks noChangeArrowheads="1"/>
          </p:cNvSpPr>
          <p:nvPr/>
        </p:nvSpPr>
        <p:spPr bwMode="auto">
          <a:xfrm>
            <a:off x="433388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06" name="Text Box 66"/>
          <p:cNvSpPr txBox="1">
            <a:spLocks noChangeArrowheads="1"/>
          </p:cNvSpPr>
          <p:nvPr/>
        </p:nvSpPr>
        <p:spPr bwMode="auto">
          <a:xfrm>
            <a:off x="450850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580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509" name="AutoShape 69"/>
          <p:cNvSpPr>
            <a:spLocks noChangeArrowheads="1"/>
          </p:cNvSpPr>
          <p:nvPr/>
        </p:nvSpPr>
        <p:spPr bwMode="auto">
          <a:xfrm>
            <a:off x="2546350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10" name="Text Box 70"/>
          <p:cNvSpPr txBox="1">
            <a:spLocks noChangeArrowheads="1"/>
          </p:cNvSpPr>
          <p:nvPr/>
        </p:nvSpPr>
        <p:spPr bwMode="auto">
          <a:xfrm>
            <a:off x="2563813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513" name="AutoShape 73"/>
          <p:cNvSpPr>
            <a:spLocks noChangeArrowheads="1"/>
          </p:cNvSpPr>
          <p:nvPr/>
        </p:nvSpPr>
        <p:spPr bwMode="auto">
          <a:xfrm>
            <a:off x="4659313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14" name="Text Box 74"/>
          <p:cNvSpPr txBox="1">
            <a:spLocks noChangeArrowheads="1"/>
          </p:cNvSpPr>
          <p:nvPr/>
        </p:nvSpPr>
        <p:spPr bwMode="auto">
          <a:xfrm>
            <a:off x="4676775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517" name="AutoShape 77"/>
          <p:cNvSpPr>
            <a:spLocks noChangeArrowheads="1"/>
          </p:cNvSpPr>
          <p:nvPr/>
        </p:nvSpPr>
        <p:spPr bwMode="auto">
          <a:xfrm>
            <a:off x="6772275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18" name="Text Box 78"/>
          <p:cNvSpPr txBox="1">
            <a:spLocks noChangeArrowheads="1"/>
          </p:cNvSpPr>
          <p:nvPr/>
        </p:nvSpPr>
        <p:spPr bwMode="auto">
          <a:xfrm>
            <a:off x="6789738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840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61519" name="AutoShape 79"/>
          <p:cNvSpPr>
            <a:spLocks noChangeArrowheads="1"/>
          </p:cNvSpPr>
          <p:nvPr/>
        </p:nvSpPr>
        <p:spPr bwMode="auto">
          <a:xfrm>
            <a:off x="6856413" y="4051300"/>
            <a:ext cx="1768475" cy="963613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1522" name="Group 82"/>
          <p:cNvGrpSpPr>
            <a:grpSpLocks/>
          </p:cNvGrpSpPr>
          <p:nvPr/>
        </p:nvGrpSpPr>
        <p:grpSpPr bwMode="auto">
          <a:xfrm>
            <a:off x="671513" y="5319713"/>
            <a:ext cx="7799387" cy="1081087"/>
            <a:chOff x="410" y="3351"/>
            <a:chExt cx="4913" cy="681"/>
          </a:xfrm>
        </p:grpSpPr>
        <p:sp>
          <p:nvSpPr>
            <p:cNvPr id="61520" name="AutoShape 80"/>
            <p:cNvSpPr>
              <a:spLocks noChangeArrowheads="1"/>
            </p:cNvSpPr>
            <p:nvPr/>
          </p:nvSpPr>
          <p:spPr bwMode="auto">
            <a:xfrm>
              <a:off x="410" y="3352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521" name="AutoShape 81"/>
            <p:cNvSpPr>
              <a:spLocks noChangeArrowheads="1"/>
            </p:cNvSpPr>
            <p:nvPr/>
          </p:nvSpPr>
          <p:spPr bwMode="auto">
            <a:xfrm rot="10800000">
              <a:off x="4267" y="3351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14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1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15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15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14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14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5" grpId="0" autoUpdateAnimBg="0"/>
      <p:bldP spid="61454" grpId="0" animBg="1"/>
      <p:bldP spid="6151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/>
              </a:gs>
              <a:gs pos="50000">
                <a:srgbClr val="FF33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2578100" y="5241925"/>
            <a:ext cx="3986213" cy="1252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Text Box 4"/>
          <p:cNvSpPr txBox="1">
            <a:spLocks noChangeArrowheads="1"/>
          </p:cNvSpPr>
          <p:nvPr/>
        </p:nvSpPr>
        <p:spPr bwMode="auto">
          <a:xfrm>
            <a:off x="2586038" y="5283200"/>
            <a:ext cx="39719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latin typeface="Comic Sans MS" pitchFamily="66" charset="0"/>
              </a:rPr>
              <a:t>7800</a:t>
            </a:r>
            <a:endParaRPr lang="en-US" sz="7000" b="1">
              <a:latin typeface="Comic Sans MS" pitchFamily="66" charset="0"/>
            </a:endParaRPr>
          </a:p>
        </p:txBody>
      </p:sp>
      <p:sp>
        <p:nvSpPr>
          <p:cNvPr id="102405" name="AutoShape 5"/>
          <p:cNvSpPr>
            <a:spLocks noChangeArrowheads="1"/>
          </p:cNvSpPr>
          <p:nvPr/>
        </p:nvSpPr>
        <p:spPr bwMode="auto">
          <a:xfrm>
            <a:off x="433388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450850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08" name="AutoShape 8"/>
          <p:cNvSpPr>
            <a:spLocks noChangeArrowheads="1"/>
          </p:cNvSpPr>
          <p:nvPr/>
        </p:nvSpPr>
        <p:spPr bwMode="auto">
          <a:xfrm>
            <a:off x="2546350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9" name="Text Box 9"/>
          <p:cNvSpPr txBox="1">
            <a:spLocks noChangeArrowheads="1"/>
          </p:cNvSpPr>
          <p:nvPr/>
        </p:nvSpPr>
        <p:spPr bwMode="auto">
          <a:xfrm>
            <a:off x="2563813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11" name="AutoShape 11"/>
          <p:cNvSpPr>
            <a:spLocks noChangeArrowheads="1"/>
          </p:cNvSpPr>
          <p:nvPr/>
        </p:nvSpPr>
        <p:spPr bwMode="auto">
          <a:xfrm>
            <a:off x="4659313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2" name="Text Box 12"/>
          <p:cNvSpPr txBox="1">
            <a:spLocks noChangeArrowheads="1"/>
          </p:cNvSpPr>
          <p:nvPr/>
        </p:nvSpPr>
        <p:spPr bwMode="auto">
          <a:xfrm>
            <a:off x="4676775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14" name="AutoShape 14"/>
          <p:cNvSpPr>
            <a:spLocks noChangeArrowheads="1"/>
          </p:cNvSpPr>
          <p:nvPr/>
        </p:nvSpPr>
        <p:spPr bwMode="auto">
          <a:xfrm>
            <a:off x="6772275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5" name="Text Box 15"/>
          <p:cNvSpPr txBox="1">
            <a:spLocks noChangeArrowheads="1"/>
          </p:cNvSpPr>
          <p:nvPr/>
        </p:nvSpPr>
        <p:spPr bwMode="auto">
          <a:xfrm>
            <a:off x="6789738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17" name="AutoShape 17"/>
          <p:cNvSpPr>
            <a:spLocks noChangeArrowheads="1"/>
          </p:cNvSpPr>
          <p:nvPr/>
        </p:nvSpPr>
        <p:spPr bwMode="auto">
          <a:xfrm>
            <a:off x="433388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18" name="Text Box 18"/>
          <p:cNvSpPr txBox="1">
            <a:spLocks noChangeArrowheads="1"/>
          </p:cNvSpPr>
          <p:nvPr/>
        </p:nvSpPr>
        <p:spPr bwMode="auto">
          <a:xfrm>
            <a:off x="450850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60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102419" name="AutoShape 19"/>
          <p:cNvSpPr>
            <a:spLocks noChangeArrowheads="1"/>
          </p:cNvSpPr>
          <p:nvPr/>
        </p:nvSpPr>
        <p:spPr bwMode="auto">
          <a:xfrm>
            <a:off x="517525" y="1663700"/>
            <a:ext cx="1768475" cy="963613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0" name="AutoShape 20"/>
          <p:cNvSpPr>
            <a:spLocks noChangeArrowheads="1"/>
          </p:cNvSpPr>
          <p:nvPr/>
        </p:nvSpPr>
        <p:spPr bwMode="auto">
          <a:xfrm>
            <a:off x="2546350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1" name="Text Box 21"/>
          <p:cNvSpPr txBox="1">
            <a:spLocks noChangeArrowheads="1"/>
          </p:cNvSpPr>
          <p:nvPr/>
        </p:nvSpPr>
        <p:spPr bwMode="auto">
          <a:xfrm>
            <a:off x="2563813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23" name="AutoShape 23"/>
          <p:cNvSpPr>
            <a:spLocks noChangeArrowheads="1"/>
          </p:cNvSpPr>
          <p:nvPr/>
        </p:nvSpPr>
        <p:spPr bwMode="auto">
          <a:xfrm>
            <a:off x="4659313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4" name="Text Box 24"/>
          <p:cNvSpPr txBox="1">
            <a:spLocks noChangeArrowheads="1"/>
          </p:cNvSpPr>
          <p:nvPr/>
        </p:nvSpPr>
        <p:spPr bwMode="auto">
          <a:xfrm>
            <a:off x="4676775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5600" b="1">
                <a:solidFill>
                  <a:srgbClr val="FFFF00"/>
                </a:solidFill>
                <a:latin typeface="Comic Sans MS" pitchFamily="66" charset="0"/>
              </a:rPr>
              <a:t>80</a:t>
            </a:r>
          </a:p>
        </p:txBody>
      </p:sp>
      <p:sp>
        <p:nvSpPr>
          <p:cNvPr id="102426" name="AutoShape 26"/>
          <p:cNvSpPr>
            <a:spLocks noChangeArrowheads="1"/>
          </p:cNvSpPr>
          <p:nvPr/>
        </p:nvSpPr>
        <p:spPr bwMode="auto">
          <a:xfrm>
            <a:off x="6772275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27" name="Text Box 27"/>
          <p:cNvSpPr txBox="1">
            <a:spLocks noChangeArrowheads="1"/>
          </p:cNvSpPr>
          <p:nvPr/>
        </p:nvSpPr>
        <p:spPr bwMode="auto">
          <a:xfrm>
            <a:off x="6789738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90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29" name="AutoShape 29"/>
          <p:cNvSpPr>
            <a:spLocks noChangeArrowheads="1"/>
          </p:cNvSpPr>
          <p:nvPr/>
        </p:nvSpPr>
        <p:spPr bwMode="auto">
          <a:xfrm>
            <a:off x="433388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0" name="Text Box 30"/>
          <p:cNvSpPr txBox="1">
            <a:spLocks noChangeArrowheads="1"/>
          </p:cNvSpPr>
          <p:nvPr/>
        </p:nvSpPr>
        <p:spPr bwMode="auto">
          <a:xfrm>
            <a:off x="450850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130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102431" name="AutoShape 31"/>
          <p:cNvSpPr>
            <a:spLocks noChangeArrowheads="1"/>
          </p:cNvSpPr>
          <p:nvPr/>
        </p:nvSpPr>
        <p:spPr bwMode="auto">
          <a:xfrm>
            <a:off x="517525" y="2857500"/>
            <a:ext cx="1768475" cy="963613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2" name="AutoShape 32"/>
          <p:cNvSpPr>
            <a:spLocks noChangeArrowheads="1"/>
          </p:cNvSpPr>
          <p:nvPr/>
        </p:nvSpPr>
        <p:spPr bwMode="auto">
          <a:xfrm>
            <a:off x="2546350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3" name="Text Box 33"/>
          <p:cNvSpPr txBox="1">
            <a:spLocks noChangeArrowheads="1"/>
          </p:cNvSpPr>
          <p:nvPr/>
        </p:nvSpPr>
        <p:spPr bwMode="auto">
          <a:xfrm>
            <a:off x="2563813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35" name="AutoShape 35"/>
          <p:cNvSpPr>
            <a:spLocks noChangeArrowheads="1"/>
          </p:cNvSpPr>
          <p:nvPr/>
        </p:nvSpPr>
        <p:spPr bwMode="auto">
          <a:xfrm>
            <a:off x="4659313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6" name="Text Box 36"/>
          <p:cNvSpPr txBox="1">
            <a:spLocks noChangeArrowheads="1"/>
          </p:cNvSpPr>
          <p:nvPr/>
        </p:nvSpPr>
        <p:spPr bwMode="auto">
          <a:xfrm>
            <a:off x="4676775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310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38" name="AutoShape 38"/>
          <p:cNvSpPr>
            <a:spLocks noChangeArrowheads="1"/>
          </p:cNvSpPr>
          <p:nvPr/>
        </p:nvSpPr>
        <p:spPr bwMode="auto">
          <a:xfrm>
            <a:off x="6772275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39" name="Text Box 39"/>
          <p:cNvSpPr txBox="1">
            <a:spLocks noChangeArrowheads="1"/>
          </p:cNvSpPr>
          <p:nvPr/>
        </p:nvSpPr>
        <p:spPr bwMode="auto">
          <a:xfrm>
            <a:off x="6789738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450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41" name="AutoShape 41"/>
          <p:cNvSpPr>
            <a:spLocks noChangeArrowheads="1"/>
          </p:cNvSpPr>
          <p:nvPr/>
        </p:nvSpPr>
        <p:spPr bwMode="auto">
          <a:xfrm>
            <a:off x="433388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2" name="Text Box 42"/>
          <p:cNvSpPr txBox="1">
            <a:spLocks noChangeArrowheads="1"/>
          </p:cNvSpPr>
          <p:nvPr/>
        </p:nvSpPr>
        <p:spPr bwMode="auto">
          <a:xfrm>
            <a:off x="450850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580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44" name="AutoShape 44"/>
          <p:cNvSpPr>
            <a:spLocks noChangeArrowheads="1"/>
          </p:cNvSpPr>
          <p:nvPr/>
        </p:nvSpPr>
        <p:spPr bwMode="auto">
          <a:xfrm>
            <a:off x="2546350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5" name="Text Box 45"/>
          <p:cNvSpPr txBox="1">
            <a:spLocks noChangeArrowheads="1"/>
          </p:cNvSpPr>
          <p:nvPr/>
        </p:nvSpPr>
        <p:spPr bwMode="auto">
          <a:xfrm>
            <a:off x="2563813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47" name="AutoShape 47"/>
          <p:cNvSpPr>
            <a:spLocks noChangeArrowheads="1"/>
          </p:cNvSpPr>
          <p:nvPr/>
        </p:nvSpPr>
        <p:spPr bwMode="auto">
          <a:xfrm>
            <a:off x="4659313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48" name="Text Box 48"/>
          <p:cNvSpPr txBox="1">
            <a:spLocks noChangeArrowheads="1"/>
          </p:cNvSpPr>
          <p:nvPr/>
        </p:nvSpPr>
        <p:spPr bwMode="auto">
          <a:xfrm>
            <a:off x="4676775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2450" name="AutoShape 50"/>
          <p:cNvSpPr>
            <a:spLocks noChangeArrowheads="1"/>
          </p:cNvSpPr>
          <p:nvPr/>
        </p:nvSpPr>
        <p:spPr bwMode="auto">
          <a:xfrm>
            <a:off x="6772275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51" name="Text Box 51"/>
          <p:cNvSpPr txBox="1">
            <a:spLocks noChangeArrowheads="1"/>
          </p:cNvSpPr>
          <p:nvPr/>
        </p:nvSpPr>
        <p:spPr bwMode="auto">
          <a:xfrm>
            <a:off x="6789738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840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grpSp>
        <p:nvGrpSpPr>
          <p:cNvPr id="102453" name="Group 53"/>
          <p:cNvGrpSpPr>
            <a:grpSpLocks/>
          </p:cNvGrpSpPr>
          <p:nvPr/>
        </p:nvGrpSpPr>
        <p:grpSpPr bwMode="auto">
          <a:xfrm>
            <a:off x="671513" y="5319713"/>
            <a:ext cx="7799387" cy="1081087"/>
            <a:chOff x="410" y="3351"/>
            <a:chExt cx="4913" cy="681"/>
          </a:xfrm>
        </p:grpSpPr>
        <p:sp>
          <p:nvSpPr>
            <p:cNvPr id="102454" name="AutoShape 54"/>
            <p:cNvSpPr>
              <a:spLocks noChangeArrowheads="1"/>
            </p:cNvSpPr>
            <p:nvPr/>
          </p:nvSpPr>
          <p:spPr bwMode="auto">
            <a:xfrm>
              <a:off x="410" y="3352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55" name="AutoShape 55"/>
            <p:cNvSpPr>
              <a:spLocks noChangeArrowheads="1"/>
            </p:cNvSpPr>
            <p:nvPr/>
          </p:nvSpPr>
          <p:spPr bwMode="auto">
            <a:xfrm rot="10800000">
              <a:off x="4267" y="3351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4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24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4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4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4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4" grpId="0" autoUpdateAnimBg="0"/>
      <p:bldP spid="102419" grpId="0" animBg="1"/>
      <p:bldP spid="10243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/>
              </a:gs>
              <a:gs pos="50000">
                <a:srgbClr val="FF33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2578100" y="5241925"/>
            <a:ext cx="3986213" cy="1252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Text Box 4"/>
          <p:cNvSpPr txBox="1">
            <a:spLocks noChangeArrowheads="1"/>
          </p:cNvSpPr>
          <p:nvPr/>
        </p:nvSpPr>
        <p:spPr bwMode="auto">
          <a:xfrm>
            <a:off x="2586038" y="5283200"/>
            <a:ext cx="39719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latin typeface="Comic Sans MS" pitchFamily="66" charset="0"/>
              </a:rPr>
              <a:t>15500</a:t>
            </a:r>
            <a:endParaRPr lang="en-US" sz="7000" b="1">
              <a:latin typeface="Comic Sans MS" pitchFamily="66" charset="0"/>
            </a:endParaRPr>
          </a:p>
        </p:txBody>
      </p:sp>
      <p:sp>
        <p:nvSpPr>
          <p:cNvPr id="100357" name="AutoShape 5"/>
          <p:cNvSpPr>
            <a:spLocks noChangeArrowheads="1"/>
          </p:cNvSpPr>
          <p:nvPr/>
        </p:nvSpPr>
        <p:spPr bwMode="auto">
          <a:xfrm>
            <a:off x="433388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450850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60" name="AutoShape 8"/>
          <p:cNvSpPr>
            <a:spLocks noChangeArrowheads="1"/>
          </p:cNvSpPr>
          <p:nvPr/>
        </p:nvSpPr>
        <p:spPr bwMode="auto">
          <a:xfrm>
            <a:off x="2546350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1" name="Text Box 9"/>
          <p:cNvSpPr txBox="1">
            <a:spLocks noChangeArrowheads="1"/>
          </p:cNvSpPr>
          <p:nvPr/>
        </p:nvSpPr>
        <p:spPr bwMode="auto">
          <a:xfrm>
            <a:off x="2563813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63" name="AutoShape 11"/>
          <p:cNvSpPr>
            <a:spLocks noChangeArrowheads="1"/>
          </p:cNvSpPr>
          <p:nvPr/>
        </p:nvSpPr>
        <p:spPr bwMode="auto">
          <a:xfrm>
            <a:off x="4659313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4" name="Text Box 12"/>
          <p:cNvSpPr txBox="1">
            <a:spLocks noChangeArrowheads="1"/>
          </p:cNvSpPr>
          <p:nvPr/>
        </p:nvSpPr>
        <p:spPr bwMode="auto">
          <a:xfrm>
            <a:off x="4676775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66" name="AutoShape 14"/>
          <p:cNvSpPr>
            <a:spLocks noChangeArrowheads="1"/>
          </p:cNvSpPr>
          <p:nvPr/>
        </p:nvSpPr>
        <p:spPr bwMode="auto">
          <a:xfrm>
            <a:off x="6772275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7" name="Text Box 15"/>
          <p:cNvSpPr txBox="1">
            <a:spLocks noChangeArrowheads="1"/>
          </p:cNvSpPr>
          <p:nvPr/>
        </p:nvSpPr>
        <p:spPr bwMode="auto">
          <a:xfrm>
            <a:off x="6789738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50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100368" name="AutoShape 16"/>
          <p:cNvSpPr>
            <a:spLocks noChangeArrowheads="1"/>
          </p:cNvSpPr>
          <p:nvPr/>
        </p:nvSpPr>
        <p:spPr bwMode="auto">
          <a:xfrm>
            <a:off x="6856413" y="471488"/>
            <a:ext cx="1768475" cy="963612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9" name="AutoShape 17"/>
          <p:cNvSpPr>
            <a:spLocks noChangeArrowheads="1"/>
          </p:cNvSpPr>
          <p:nvPr/>
        </p:nvSpPr>
        <p:spPr bwMode="auto">
          <a:xfrm>
            <a:off x="433388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0" name="Text Box 18"/>
          <p:cNvSpPr txBox="1">
            <a:spLocks noChangeArrowheads="1"/>
          </p:cNvSpPr>
          <p:nvPr/>
        </p:nvSpPr>
        <p:spPr bwMode="auto">
          <a:xfrm>
            <a:off x="450850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72" name="AutoShape 20"/>
          <p:cNvSpPr>
            <a:spLocks noChangeArrowheads="1"/>
          </p:cNvSpPr>
          <p:nvPr/>
        </p:nvSpPr>
        <p:spPr bwMode="auto">
          <a:xfrm>
            <a:off x="2546350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3" name="Text Box 21"/>
          <p:cNvSpPr txBox="1">
            <a:spLocks noChangeArrowheads="1"/>
          </p:cNvSpPr>
          <p:nvPr/>
        </p:nvSpPr>
        <p:spPr bwMode="auto">
          <a:xfrm>
            <a:off x="2563813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75" name="AutoShape 23"/>
          <p:cNvSpPr>
            <a:spLocks noChangeArrowheads="1"/>
          </p:cNvSpPr>
          <p:nvPr/>
        </p:nvSpPr>
        <p:spPr bwMode="auto">
          <a:xfrm>
            <a:off x="4659313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6" name="Text Box 24"/>
          <p:cNvSpPr txBox="1">
            <a:spLocks noChangeArrowheads="1"/>
          </p:cNvSpPr>
          <p:nvPr/>
        </p:nvSpPr>
        <p:spPr bwMode="auto">
          <a:xfrm>
            <a:off x="4676775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5600" b="1">
                <a:solidFill>
                  <a:srgbClr val="FFFF00"/>
                </a:solidFill>
                <a:latin typeface="Comic Sans MS" pitchFamily="66" charset="0"/>
              </a:rPr>
              <a:t>80</a:t>
            </a:r>
          </a:p>
        </p:txBody>
      </p:sp>
      <p:sp>
        <p:nvSpPr>
          <p:cNvPr id="100378" name="AutoShape 26"/>
          <p:cNvSpPr>
            <a:spLocks noChangeArrowheads="1"/>
          </p:cNvSpPr>
          <p:nvPr/>
        </p:nvSpPr>
        <p:spPr bwMode="auto">
          <a:xfrm>
            <a:off x="6772275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79" name="Text Box 27"/>
          <p:cNvSpPr txBox="1">
            <a:spLocks noChangeArrowheads="1"/>
          </p:cNvSpPr>
          <p:nvPr/>
        </p:nvSpPr>
        <p:spPr bwMode="auto">
          <a:xfrm>
            <a:off x="6789738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90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81" name="AutoShape 29"/>
          <p:cNvSpPr>
            <a:spLocks noChangeArrowheads="1"/>
          </p:cNvSpPr>
          <p:nvPr/>
        </p:nvSpPr>
        <p:spPr bwMode="auto">
          <a:xfrm>
            <a:off x="433388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2" name="Text Box 30"/>
          <p:cNvSpPr txBox="1">
            <a:spLocks noChangeArrowheads="1"/>
          </p:cNvSpPr>
          <p:nvPr/>
        </p:nvSpPr>
        <p:spPr bwMode="auto">
          <a:xfrm>
            <a:off x="450850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130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84" name="AutoShape 32"/>
          <p:cNvSpPr>
            <a:spLocks noChangeArrowheads="1"/>
          </p:cNvSpPr>
          <p:nvPr/>
        </p:nvSpPr>
        <p:spPr bwMode="auto">
          <a:xfrm>
            <a:off x="2546350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5" name="Text Box 33"/>
          <p:cNvSpPr txBox="1">
            <a:spLocks noChangeArrowheads="1"/>
          </p:cNvSpPr>
          <p:nvPr/>
        </p:nvSpPr>
        <p:spPr bwMode="auto">
          <a:xfrm>
            <a:off x="2563813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87" name="AutoShape 35"/>
          <p:cNvSpPr>
            <a:spLocks noChangeArrowheads="1"/>
          </p:cNvSpPr>
          <p:nvPr/>
        </p:nvSpPr>
        <p:spPr bwMode="auto">
          <a:xfrm>
            <a:off x="4659313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88" name="Text Box 36"/>
          <p:cNvSpPr txBox="1">
            <a:spLocks noChangeArrowheads="1"/>
          </p:cNvSpPr>
          <p:nvPr/>
        </p:nvSpPr>
        <p:spPr bwMode="auto">
          <a:xfrm>
            <a:off x="4676775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310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100389" name="AutoShape 37"/>
          <p:cNvSpPr>
            <a:spLocks noChangeArrowheads="1"/>
          </p:cNvSpPr>
          <p:nvPr/>
        </p:nvSpPr>
        <p:spPr bwMode="auto">
          <a:xfrm>
            <a:off x="4743450" y="2857500"/>
            <a:ext cx="1768475" cy="963613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0" name="AutoShape 38"/>
          <p:cNvSpPr>
            <a:spLocks noChangeArrowheads="1"/>
          </p:cNvSpPr>
          <p:nvPr/>
        </p:nvSpPr>
        <p:spPr bwMode="auto">
          <a:xfrm>
            <a:off x="6772275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1" name="Text Box 39"/>
          <p:cNvSpPr txBox="1">
            <a:spLocks noChangeArrowheads="1"/>
          </p:cNvSpPr>
          <p:nvPr/>
        </p:nvSpPr>
        <p:spPr bwMode="auto">
          <a:xfrm>
            <a:off x="6789738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450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93" name="AutoShape 41"/>
          <p:cNvSpPr>
            <a:spLocks noChangeArrowheads="1"/>
          </p:cNvSpPr>
          <p:nvPr/>
        </p:nvSpPr>
        <p:spPr bwMode="auto">
          <a:xfrm>
            <a:off x="433388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4" name="Text Box 42"/>
          <p:cNvSpPr txBox="1">
            <a:spLocks noChangeArrowheads="1"/>
          </p:cNvSpPr>
          <p:nvPr/>
        </p:nvSpPr>
        <p:spPr bwMode="auto">
          <a:xfrm>
            <a:off x="450850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580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96" name="AutoShape 44"/>
          <p:cNvSpPr>
            <a:spLocks noChangeArrowheads="1"/>
          </p:cNvSpPr>
          <p:nvPr/>
        </p:nvSpPr>
        <p:spPr bwMode="auto">
          <a:xfrm>
            <a:off x="2546350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97" name="Text Box 45"/>
          <p:cNvSpPr txBox="1">
            <a:spLocks noChangeArrowheads="1"/>
          </p:cNvSpPr>
          <p:nvPr/>
        </p:nvSpPr>
        <p:spPr bwMode="auto">
          <a:xfrm>
            <a:off x="2563813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399" name="AutoShape 47"/>
          <p:cNvSpPr>
            <a:spLocks noChangeArrowheads="1"/>
          </p:cNvSpPr>
          <p:nvPr/>
        </p:nvSpPr>
        <p:spPr bwMode="auto">
          <a:xfrm>
            <a:off x="4659313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400" name="Text Box 48"/>
          <p:cNvSpPr txBox="1">
            <a:spLocks noChangeArrowheads="1"/>
          </p:cNvSpPr>
          <p:nvPr/>
        </p:nvSpPr>
        <p:spPr bwMode="auto">
          <a:xfrm>
            <a:off x="4676775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0402" name="AutoShape 50"/>
          <p:cNvSpPr>
            <a:spLocks noChangeArrowheads="1"/>
          </p:cNvSpPr>
          <p:nvPr/>
        </p:nvSpPr>
        <p:spPr bwMode="auto">
          <a:xfrm>
            <a:off x="6772275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403" name="Text Box 51"/>
          <p:cNvSpPr txBox="1">
            <a:spLocks noChangeArrowheads="1"/>
          </p:cNvSpPr>
          <p:nvPr/>
        </p:nvSpPr>
        <p:spPr bwMode="auto">
          <a:xfrm>
            <a:off x="6789738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840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grpSp>
        <p:nvGrpSpPr>
          <p:cNvPr id="100405" name="Group 53"/>
          <p:cNvGrpSpPr>
            <a:grpSpLocks/>
          </p:cNvGrpSpPr>
          <p:nvPr/>
        </p:nvGrpSpPr>
        <p:grpSpPr bwMode="auto">
          <a:xfrm>
            <a:off x="671513" y="5319713"/>
            <a:ext cx="7799387" cy="1081087"/>
            <a:chOff x="410" y="3351"/>
            <a:chExt cx="4913" cy="681"/>
          </a:xfrm>
        </p:grpSpPr>
        <p:sp>
          <p:nvSpPr>
            <p:cNvPr id="100406" name="AutoShape 54"/>
            <p:cNvSpPr>
              <a:spLocks noChangeArrowheads="1"/>
            </p:cNvSpPr>
            <p:nvPr/>
          </p:nvSpPr>
          <p:spPr bwMode="auto">
            <a:xfrm>
              <a:off x="410" y="3352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07" name="AutoShape 55"/>
            <p:cNvSpPr>
              <a:spLocks noChangeArrowheads="1"/>
            </p:cNvSpPr>
            <p:nvPr/>
          </p:nvSpPr>
          <p:spPr bwMode="auto">
            <a:xfrm rot="10800000">
              <a:off x="4267" y="3351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03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03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0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03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03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0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6" grpId="0" autoUpdateAnimBg="0"/>
      <p:bldP spid="100368" grpId="0" animBg="1"/>
      <p:bldP spid="10038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/>
              </a:gs>
              <a:gs pos="50000">
                <a:srgbClr val="FF33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2578100" y="5241925"/>
            <a:ext cx="3986213" cy="1252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Text Box 4"/>
          <p:cNvSpPr txBox="1">
            <a:spLocks noChangeArrowheads="1"/>
          </p:cNvSpPr>
          <p:nvPr/>
        </p:nvSpPr>
        <p:spPr bwMode="auto">
          <a:xfrm>
            <a:off x="2586038" y="5283200"/>
            <a:ext cx="39719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latin typeface="Comic Sans MS" pitchFamily="66" charset="0"/>
              </a:rPr>
              <a:t>24800</a:t>
            </a:r>
            <a:endParaRPr lang="en-US" sz="7000" b="1">
              <a:latin typeface="Comic Sans MS" pitchFamily="66" charset="0"/>
            </a:endParaRPr>
          </a:p>
        </p:txBody>
      </p:sp>
      <p:sp>
        <p:nvSpPr>
          <p:cNvPr id="98309" name="AutoShape 5"/>
          <p:cNvSpPr>
            <a:spLocks noChangeArrowheads="1"/>
          </p:cNvSpPr>
          <p:nvPr/>
        </p:nvSpPr>
        <p:spPr bwMode="auto">
          <a:xfrm>
            <a:off x="433388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450850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12" name="AutoShape 8"/>
          <p:cNvSpPr>
            <a:spLocks noChangeArrowheads="1"/>
          </p:cNvSpPr>
          <p:nvPr/>
        </p:nvSpPr>
        <p:spPr bwMode="auto">
          <a:xfrm>
            <a:off x="2546350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3" name="Text Box 9"/>
          <p:cNvSpPr txBox="1">
            <a:spLocks noChangeArrowheads="1"/>
          </p:cNvSpPr>
          <p:nvPr/>
        </p:nvSpPr>
        <p:spPr bwMode="auto">
          <a:xfrm>
            <a:off x="2563813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15" name="AutoShape 11"/>
          <p:cNvSpPr>
            <a:spLocks noChangeArrowheads="1"/>
          </p:cNvSpPr>
          <p:nvPr/>
        </p:nvSpPr>
        <p:spPr bwMode="auto">
          <a:xfrm>
            <a:off x="4659313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6" name="Text Box 12"/>
          <p:cNvSpPr txBox="1">
            <a:spLocks noChangeArrowheads="1"/>
          </p:cNvSpPr>
          <p:nvPr/>
        </p:nvSpPr>
        <p:spPr bwMode="auto">
          <a:xfrm>
            <a:off x="4676775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40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98317" name="AutoShape 13"/>
          <p:cNvSpPr>
            <a:spLocks noChangeArrowheads="1"/>
          </p:cNvSpPr>
          <p:nvPr/>
        </p:nvSpPr>
        <p:spPr bwMode="auto">
          <a:xfrm>
            <a:off x="4743450" y="471488"/>
            <a:ext cx="1768475" cy="963612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8" name="AutoShape 14"/>
          <p:cNvSpPr>
            <a:spLocks noChangeArrowheads="1"/>
          </p:cNvSpPr>
          <p:nvPr/>
        </p:nvSpPr>
        <p:spPr bwMode="auto">
          <a:xfrm>
            <a:off x="6772275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9" name="Text Box 15"/>
          <p:cNvSpPr txBox="1">
            <a:spLocks noChangeArrowheads="1"/>
          </p:cNvSpPr>
          <p:nvPr/>
        </p:nvSpPr>
        <p:spPr bwMode="auto">
          <a:xfrm>
            <a:off x="6789738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21" name="AutoShape 17"/>
          <p:cNvSpPr>
            <a:spLocks noChangeArrowheads="1"/>
          </p:cNvSpPr>
          <p:nvPr/>
        </p:nvSpPr>
        <p:spPr bwMode="auto">
          <a:xfrm>
            <a:off x="433388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2" name="Text Box 18"/>
          <p:cNvSpPr txBox="1">
            <a:spLocks noChangeArrowheads="1"/>
          </p:cNvSpPr>
          <p:nvPr/>
        </p:nvSpPr>
        <p:spPr bwMode="auto">
          <a:xfrm>
            <a:off x="450850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24" name="AutoShape 20"/>
          <p:cNvSpPr>
            <a:spLocks noChangeArrowheads="1"/>
          </p:cNvSpPr>
          <p:nvPr/>
        </p:nvSpPr>
        <p:spPr bwMode="auto">
          <a:xfrm>
            <a:off x="2546350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5" name="Text Box 21"/>
          <p:cNvSpPr txBox="1">
            <a:spLocks noChangeArrowheads="1"/>
          </p:cNvSpPr>
          <p:nvPr/>
        </p:nvSpPr>
        <p:spPr bwMode="auto">
          <a:xfrm>
            <a:off x="2563813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27" name="AutoShape 23"/>
          <p:cNvSpPr>
            <a:spLocks noChangeArrowheads="1"/>
          </p:cNvSpPr>
          <p:nvPr/>
        </p:nvSpPr>
        <p:spPr bwMode="auto">
          <a:xfrm>
            <a:off x="4659313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28" name="Text Box 24"/>
          <p:cNvSpPr txBox="1">
            <a:spLocks noChangeArrowheads="1"/>
          </p:cNvSpPr>
          <p:nvPr/>
        </p:nvSpPr>
        <p:spPr bwMode="auto">
          <a:xfrm>
            <a:off x="4676775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5600" b="1">
                <a:solidFill>
                  <a:srgbClr val="FFFF00"/>
                </a:solidFill>
                <a:latin typeface="Comic Sans MS" pitchFamily="66" charset="0"/>
              </a:rPr>
              <a:t>80</a:t>
            </a:r>
          </a:p>
        </p:txBody>
      </p:sp>
      <p:sp>
        <p:nvSpPr>
          <p:cNvPr id="98330" name="AutoShape 26"/>
          <p:cNvSpPr>
            <a:spLocks noChangeArrowheads="1"/>
          </p:cNvSpPr>
          <p:nvPr/>
        </p:nvSpPr>
        <p:spPr bwMode="auto">
          <a:xfrm>
            <a:off x="6772275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1" name="Text Box 27"/>
          <p:cNvSpPr txBox="1">
            <a:spLocks noChangeArrowheads="1"/>
          </p:cNvSpPr>
          <p:nvPr/>
        </p:nvSpPr>
        <p:spPr bwMode="auto">
          <a:xfrm>
            <a:off x="6789738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90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33" name="AutoShape 29"/>
          <p:cNvSpPr>
            <a:spLocks noChangeArrowheads="1"/>
          </p:cNvSpPr>
          <p:nvPr/>
        </p:nvSpPr>
        <p:spPr bwMode="auto">
          <a:xfrm>
            <a:off x="433388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4" name="Text Box 30"/>
          <p:cNvSpPr txBox="1">
            <a:spLocks noChangeArrowheads="1"/>
          </p:cNvSpPr>
          <p:nvPr/>
        </p:nvSpPr>
        <p:spPr bwMode="auto">
          <a:xfrm>
            <a:off x="450850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130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36" name="AutoShape 32"/>
          <p:cNvSpPr>
            <a:spLocks noChangeArrowheads="1"/>
          </p:cNvSpPr>
          <p:nvPr/>
        </p:nvSpPr>
        <p:spPr bwMode="auto">
          <a:xfrm>
            <a:off x="2546350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37" name="Text Box 33"/>
          <p:cNvSpPr txBox="1">
            <a:spLocks noChangeArrowheads="1"/>
          </p:cNvSpPr>
          <p:nvPr/>
        </p:nvSpPr>
        <p:spPr bwMode="auto">
          <a:xfrm>
            <a:off x="2563813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39" name="AutoShape 35"/>
          <p:cNvSpPr>
            <a:spLocks noChangeArrowheads="1"/>
          </p:cNvSpPr>
          <p:nvPr/>
        </p:nvSpPr>
        <p:spPr bwMode="auto">
          <a:xfrm>
            <a:off x="4659313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0" name="Text Box 36"/>
          <p:cNvSpPr txBox="1">
            <a:spLocks noChangeArrowheads="1"/>
          </p:cNvSpPr>
          <p:nvPr/>
        </p:nvSpPr>
        <p:spPr bwMode="auto">
          <a:xfrm>
            <a:off x="4676775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310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42" name="AutoShape 38"/>
          <p:cNvSpPr>
            <a:spLocks noChangeArrowheads="1"/>
          </p:cNvSpPr>
          <p:nvPr/>
        </p:nvSpPr>
        <p:spPr bwMode="auto">
          <a:xfrm>
            <a:off x="6772275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3" name="Text Box 39"/>
          <p:cNvSpPr txBox="1">
            <a:spLocks noChangeArrowheads="1"/>
          </p:cNvSpPr>
          <p:nvPr/>
        </p:nvSpPr>
        <p:spPr bwMode="auto">
          <a:xfrm>
            <a:off x="6789738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450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45" name="AutoShape 41"/>
          <p:cNvSpPr>
            <a:spLocks noChangeArrowheads="1"/>
          </p:cNvSpPr>
          <p:nvPr/>
        </p:nvSpPr>
        <p:spPr bwMode="auto">
          <a:xfrm>
            <a:off x="433388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6" name="Text Box 42"/>
          <p:cNvSpPr txBox="1">
            <a:spLocks noChangeArrowheads="1"/>
          </p:cNvSpPr>
          <p:nvPr/>
        </p:nvSpPr>
        <p:spPr bwMode="auto">
          <a:xfrm>
            <a:off x="450850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580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48" name="AutoShape 44"/>
          <p:cNvSpPr>
            <a:spLocks noChangeArrowheads="1"/>
          </p:cNvSpPr>
          <p:nvPr/>
        </p:nvSpPr>
        <p:spPr bwMode="auto">
          <a:xfrm>
            <a:off x="2546350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49" name="Text Box 45"/>
          <p:cNvSpPr txBox="1">
            <a:spLocks noChangeArrowheads="1"/>
          </p:cNvSpPr>
          <p:nvPr/>
        </p:nvSpPr>
        <p:spPr bwMode="auto">
          <a:xfrm>
            <a:off x="2563813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620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98350" name="AutoShape 46"/>
          <p:cNvSpPr>
            <a:spLocks noChangeArrowheads="1"/>
          </p:cNvSpPr>
          <p:nvPr/>
        </p:nvSpPr>
        <p:spPr bwMode="auto">
          <a:xfrm>
            <a:off x="2630488" y="4051300"/>
            <a:ext cx="1768475" cy="963613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51" name="AutoShape 47"/>
          <p:cNvSpPr>
            <a:spLocks noChangeArrowheads="1"/>
          </p:cNvSpPr>
          <p:nvPr/>
        </p:nvSpPr>
        <p:spPr bwMode="auto">
          <a:xfrm>
            <a:off x="4659313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52" name="Text Box 48"/>
          <p:cNvSpPr txBox="1">
            <a:spLocks noChangeArrowheads="1"/>
          </p:cNvSpPr>
          <p:nvPr/>
        </p:nvSpPr>
        <p:spPr bwMode="auto">
          <a:xfrm>
            <a:off x="4676775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54" name="AutoShape 50"/>
          <p:cNvSpPr>
            <a:spLocks noChangeArrowheads="1"/>
          </p:cNvSpPr>
          <p:nvPr/>
        </p:nvSpPr>
        <p:spPr bwMode="auto">
          <a:xfrm>
            <a:off x="6772275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55" name="Text Box 51"/>
          <p:cNvSpPr txBox="1">
            <a:spLocks noChangeArrowheads="1"/>
          </p:cNvSpPr>
          <p:nvPr/>
        </p:nvSpPr>
        <p:spPr bwMode="auto">
          <a:xfrm>
            <a:off x="6789738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840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grpSp>
        <p:nvGrpSpPr>
          <p:cNvPr id="98357" name="Group 53"/>
          <p:cNvGrpSpPr>
            <a:grpSpLocks/>
          </p:cNvGrpSpPr>
          <p:nvPr/>
        </p:nvGrpSpPr>
        <p:grpSpPr bwMode="auto">
          <a:xfrm>
            <a:off x="671513" y="5319713"/>
            <a:ext cx="7799387" cy="1081087"/>
            <a:chOff x="410" y="3351"/>
            <a:chExt cx="4913" cy="681"/>
          </a:xfrm>
        </p:grpSpPr>
        <p:sp>
          <p:nvSpPr>
            <p:cNvPr id="98358" name="AutoShape 54"/>
            <p:cNvSpPr>
              <a:spLocks noChangeArrowheads="1"/>
            </p:cNvSpPr>
            <p:nvPr/>
          </p:nvSpPr>
          <p:spPr bwMode="auto">
            <a:xfrm>
              <a:off x="410" y="3352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59" name="AutoShape 55"/>
            <p:cNvSpPr>
              <a:spLocks noChangeArrowheads="1"/>
            </p:cNvSpPr>
            <p:nvPr/>
          </p:nvSpPr>
          <p:spPr bwMode="auto">
            <a:xfrm rot="10800000">
              <a:off x="4267" y="3351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83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83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8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83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83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8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83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83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8" grpId="0" autoUpdateAnimBg="0"/>
      <p:bldP spid="98317" grpId="0" animBg="1"/>
      <p:bldP spid="9835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/>
              </a:gs>
              <a:gs pos="50000">
                <a:srgbClr val="FF33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2578100" y="5241925"/>
            <a:ext cx="3986213" cy="1252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Text Box 4"/>
          <p:cNvSpPr txBox="1">
            <a:spLocks noChangeArrowheads="1"/>
          </p:cNvSpPr>
          <p:nvPr/>
        </p:nvSpPr>
        <p:spPr bwMode="auto">
          <a:xfrm>
            <a:off x="2586038" y="5283200"/>
            <a:ext cx="39719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latin typeface="Comic Sans MS" pitchFamily="66" charset="0"/>
              </a:rPr>
              <a:t>13500</a:t>
            </a:r>
            <a:endParaRPr lang="en-US" sz="7000" b="1">
              <a:latin typeface="Comic Sans MS" pitchFamily="66" charset="0"/>
            </a:endParaRPr>
          </a:p>
        </p:txBody>
      </p:sp>
      <p:sp>
        <p:nvSpPr>
          <p:cNvPr id="96261" name="AutoShape 5"/>
          <p:cNvSpPr>
            <a:spLocks noChangeArrowheads="1"/>
          </p:cNvSpPr>
          <p:nvPr/>
        </p:nvSpPr>
        <p:spPr bwMode="auto">
          <a:xfrm>
            <a:off x="433388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450850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4" name="AutoShape 8"/>
          <p:cNvSpPr>
            <a:spLocks noChangeArrowheads="1"/>
          </p:cNvSpPr>
          <p:nvPr/>
        </p:nvSpPr>
        <p:spPr bwMode="auto">
          <a:xfrm>
            <a:off x="2546350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5" name="Text Box 9"/>
          <p:cNvSpPr txBox="1">
            <a:spLocks noChangeArrowheads="1"/>
          </p:cNvSpPr>
          <p:nvPr/>
        </p:nvSpPr>
        <p:spPr bwMode="auto">
          <a:xfrm>
            <a:off x="2563813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30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96266" name="AutoShape 10"/>
          <p:cNvSpPr>
            <a:spLocks noChangeArrowheads="1"/>
          </p:cNvSpPr>
          <p:nvPr/>
        </p:nvSpPr>
        <p:spPr bwMode="auto">
          <a:xfrm>
            <a:off x="2630488" y="471488"/>
            <a:ext cx="1768475" cy="963612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7" name="AutoShape 11"/>
          <p:cNvSpPr>
            <a:spLocks noChangeArrowheads="1"/>
          </p:cNvSpPr>
          <p:nvPr/>
        </p:nvSpPr>
        <p:spPr bwMode="auto">
          <a:xfrm>
            <a:off x="4659313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8" name="Text Box 12"/>
          <p:cNvSpPr txBox="1">
            <a:spLocks noChangeArrowheads="1"/>
          </p:cNvSpPr>
          <p:nvPr/>
        </p:nvSpPr>
        <p:spPr bwMode="auto">
          <a:xfrm>
            <a:off x="4676775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70" name="AutoShape 14"/>
          <p:cNvSpPr>
            <a:spLocks noChangeArrowheads="1"/>
          </p:cNvSpPr>
          <p:nvPr/>
        </p:nvSpPr>
        <p:spPr bwMode="auto">
          <a:xfrm>
            <a:off x="6772275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1" name="Text Box 15"/>
          <p:cNvSpPr txBox="1">
            <a:spLocks noChangeArrowheads="1"/>
          </p:cNvSpPr>
          <p:nvPr/>
        </p:nvSpPr>
        <p:spPr bwMode="auto">
          <a:xfrm>
            <a:off x="6789738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73" name="AutoShape 17"/>
          <p:cNvSpPr>
            <a:spLocks noChangeArrowheads="1"/>
          </p:cNvSpPr>
          <p:nvPr/>
        </p:nvSpPr>
        <p:spPr bwMode="auto">
          <a:xfrm>
            <a:off x="433388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4" name="Text Box 18"/>
          <p:cNvSpPr txBox="1">
            <a:spLocks noChangeArrowheads="1"/>
          </p:cNvSpPr>
          <p:nvPr/>
        </p:nvSpPr>
        <p:spPr bwMode="auto">
          <a:xfrm>
            <a:off x="450850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76" name="AutoShape 20"/>
          <p:cNvSpPr>
            <a:spLocks noChangeArrowheads="1"/>
          </p:cNvSpPr>
          <p:nvPr/>
        </p:nvSpPr>
        <p:spPr bwMode="auto">
          <a:xfrm>
            <a:off x="2546350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77" name="Text Box 21"/>
          <p:cNvSpPr txBox="1">
            <a:spLocks noChangeArrowheads="1"/>
          </p:cNvSpPr>
          <p:nvPr/>
        </p:nvSpPr>
        <p:spPr bwMode="auto">
          <a:xfrm>
            <a:off x="2563813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79" name="AutoShape 23"/>
          <p:cNvSpPr>
            <a:spLocks noChangeArrowheads="1"/>
          </p:cNvSpPr>
          <p:nvPr/>
        </p:nvSpPr>
        <p:spPr bwMode="auto">
          <a:xfrm>
            <a:off x="4659313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0" name="Text Box 24"/>
          <p:cNvSpPr txBox="1">
            <a:spLocks noChangeArrowheads="1"/>
          </p:cNvSpPr>
          <p:nvPr/>
        </p:nvSpPr>
        <p:spPr bwMode="auto">
          <a:xfrm>
            <a:off x="4676775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5600" b="1">
                <a:solidFill>
                  <a:srgbClr val="FFFF00"/>
                </a:solidFill>
                <a:latin typeface="Comic Sans MS" pitchFamily="66" charset="0"/>
              </a:rPr>
              <a:t>80</a:t>
            </a:r>
          </a:p>
        </p:txBody>
      </p:sp>
      <p:sp>
        <p:nvSpPr>
          <p:cNvPr id="96282" name="AutoShape 26"/>
          <p:cNvSpPr>
            <a:spLocks noChangeArrowheads="1"/>
          </p:cNvSpPr>
          <p:nvPr/>
        </p:nvSpPr>
        <p:spPr bwMode="auto">
          <a:xfrm>
            <a:off x="6772275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3" name="Text Box 27"/>
          <p:cNvSpPr txBox="1">
            <a:spLocks noChangeArrowheads="1"/>
          </p:cNvSpPr>
          <p:nvPr/>
        </p:nvSpPr>
        <p:spPr bwMode="auto">
          <a:xfrm>
            <a:off x="6789738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90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85" name="AutoShape 29"/>
          <p:cNvSpPr>
            <a:spLocks noChangeArrowheads="1"/>
          </p:cNvSpPr>
          <p:nvPr/>
        </p:nvSpPr>
        <p:spPr bwMode="auto">
          <a:xfrm>
            <a:off x="433388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6" name="Text Box 30"/>
          <p:cNvSpPr txBox="1">
            <a:spLocks noChangeArrowheads="1"/>
          </p:cNvSpPr>
          <p:nvPr/>
        </p:nvSpPr>
        <p:spPr bwMode="auto">
          <a:xfrm>
            <a:off x="450850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130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88" name="AutoShape 32"/>
          <p:cNvSpPr>
            <a:spLocks noChangeArrowheads="1"/>
          </p:cNvSpPr>
          <p:nvPr/>
        </p:nvSpPr>
        <p:spPr bwMode="auto">
          <a:xfrm>
            <a:off x="2546350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89" name="Text Box 33"/>
          <p:cNvSpPr txBox="1">
            <a:spLocks noChangeArrowheads="1"/>
          </p:cNvSpPr>
          <p:nvPr/>
        </p:nvSpPr>
        <p:spPr bwMode="auto">
          <a:xfrm>
            <a:off x="2563813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91" name="AutoShape 35"/>
          <p:cNvSpPr>
            <a:spLocks noChangeArrowheads="1"/>
          </p:cNvSpPr>
          <p:nvPr/>
        </p:nvSpPr>
        <p:spPr bwMode="auto">
          <a:xfrm>
            <a:off x="4659313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2" name="Text Box 36"/>
          <p:cNvSpPr txBox="1">
            <a:spLocks noChangeArrowheads="1"/>
          </p:cNvSpPr>
          <p:nvPr/>
        </p:nvSpPr>
        <p:spPr bwMode="auto">
          <a:xfrm>
            <a:off x="4676775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310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94" name="AutoShape 38"/>
          <p:cNvSpPr>
            <a:spLocks noChangeArrowheads="1"/>
          </p:cNvSpPr>
          <p:nvPr/>
        </p:nvSpPr>
        <p:spPr bwMode="auto">
          <a:xfrm>
            <a:off x="6772275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5" name="Text Box 39"/>
          <p:cNvSpPr txBox="1">
            <a:spLocks noChangeArrowheads="1"/>
          </p:cNvSpPr>
          <p:nvPr/>
        </p:nvSpPr>
        <p:spPr bwMode="auto">
          <a:xfrm>
            <a:off x="6789738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450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96296" name="AutoShape 40"/>
          <p:cNvSpPr>
            <a:spLocks noChangeArrowheads="1"/>
          </p:cNvSpPr>
          <p:nvPr/>
        </p:nvSpPr>
        <p:spPr bwMode="auto">
          <a:xfrm>
            <a:off x="6856413" y="2857500"/>
            <a:ext cx="1768475" cy="963613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7" name="AutoShape 41"/>
          <p:cNvSpPr>
            <a:spLocks noChangeArrowheads="1"/>
          </p:cNvSpPr>
          <p:nvPr/>
        </p:nvSpPr>
        <p:spPr bwMode="auto">
          <a:xfrm>
            <a:off x="433388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98" name="Text Box 42"/>
          <p:cNvSpPr txBox="1">
            <a:spLocks noChangeArrowheads="1"/>
          </p:cNvSpPr>
          <p:nvPr/>
        </p:nvSpPr>
        <p:spPr bwMode="auto">
          <a:xfrm>
            <a:off x="450850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580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300" name="AutoShape 44"/>
          <p:cNvSpPr>
            <a:spLocks noChangeArrowheads="1"/>
          </p:cNvSpPr>
          <p:nvPr/>
        </p:nvSpPr>
        <p:spPr bwMode="auto">
          <a:xfrm>
            <a:off x="2546350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301" name="Text Box 45"/>
          <p:cNvSpPr txBox="1">
            <a:spLocks noChangeArrowheads="1"/>
          </p:cNvSpPr>
          <p:nvPr/>
        </p:nvSpPr>
        <p:spPr bwMode="auto">
          <a:xfrm>
            <a:off x="2563813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303" name="AutoShape 47"/>
          <p:cNvSpPr>
            <a:spLocks noChangeArrowheads="1"/>
          </p:cNvSpPr>
          <p:nvPr/>
        </p:nvSpPr>
        <p:spPr bwMode="auto">
          <a:xfrm>
            <a:off x="4659313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304" name="Text Box 48"/>
          <p:cNvSpPr txBox="1">
            <a:spLocks noChangeArrowheads="1"/>
          </p:cNvSpPr>
          <p:nvPr/>
        </p:nvSpPr>
        <p:spPr bwMode="auto">
          <a:xfrm>
            <a:off x="4676775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306" name="AutoShape 50"/>
          <p:cNvSpPr>
            <a:spLocks noChangeArrowheads="1"/>
          </p:cNvSpPr>
          <p:nvPr/>
        </p:nvSpPr>
        <p:spPr bwMode="auto">
          <a:xfrm>
            <a:off x="6772275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307" name="Text Box 51"/>
          <p:cNvSpPr txBox="1">
            <a:spLocks noChangeArrowheads="1"/>
          </p:cNvSpPr>
          <p:nvPr/>
        </p:nvSpPr>
        <p:spPr bwMode="auto">
          <a:xfrm>
            <a:off x="6789738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840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grpSp>
        <p:nvGrpSpPr>
          <p:cNvPr id="96309" name="Group 53"/>
          <p:cNvGrpSpPr>
            <a:grpSpLocks/>
          </p:cNvGrpSpPr>
          <p:nvPr/>
        </p:nvGrpSpPr>
        <p:grpSpPr bwMode="auto">
          <a:xfrm>
            <a:off x="671513" y="5319713"/>
            <a:ext cx="7799387" cy="1081087"/>
            <a:chOff x="410" y="3351"/>
            <a:chExt cx="4913" cy="681"/>
          </a:xfrm>
        </p:grpSpPr>
        <p:sp>
          <p:nvSpPr>
            <p:cNvPr id="96310" name="AutoShape 54"/>
            <p:cNvSpPr>
              <a:spLocks noChangeArrowheads="1"/>
            </p:cNvSpPr>
            <p:nvPr/>
          </p:nvSpPr>
          <p:spPr bwMode="auto">
            <a:xfrm>
              <a:off x="410" y="3352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11" name="AutoShape 55"/>
            <p:cNvSpPr>
              <a:spLocks noChangeArrowheads="1"/>
            </p:cNvSpPr>
            <p:nvPr/>
          </p:nvSpPr>
          <p:spPr bwMode="auto">
            <a:xfrm rot="10800000">
              <a:off x="4267" y="3351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6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6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6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62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62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6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62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62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0" grpId="0" autoUpdateAnimBg="0"/>
      <p:bldP spid="96266" grpId="0" animBg="1"/>
      <p:bldP spid="9629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/>
              </a:gs>
              <a:gs pos="50000">
                <a:srgbClr val="FF33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2578100" y="5241925"/>
            <a:ext cx="3986213" cy="1252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Text Box 4"/>
          <p:cNvSpPr txBox="1">
            <a:spLocks noChangeArrowheads="1"/>
          </p:cNvSpPr>
          <p:nvPr/>
        </p:nvSpPr>
        <p:spPr bwMode="auto">
          <a:xfrm>
            <a:off x="2586038" y="5283200"/>
            <a:ext cx="39719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latin typeface="Comic Sans MS" pitchFamily="66" charset="0"/>
              </a:rPr>
              <a:t>10800</a:t>
            </a:r>
            <a:endParaRPr lang="en-US" sz="7000" b="1">
              <a:latin typeface="Comic Sans MS" pitchFamily="66" charset="0"/>
            </a:endParaRPr>
          </a:p>
        </p:txBody>
      </p:sp>
      <p:sp>
        <p:nvSpPr>
          <p:cNvPr id="97285" name="AutoShape 5"/>
          <p:cNvSpPr>
            <a:spLocks noChangeArrowheads="1"/>
          </p:cNvSpPr>
          <p:nvPr/>
        </p:nvSpPr>
        <p:spPr bwMode="auto">
          <a:xfrm>
            <a:off x="433388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450850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88" name="AutoShape 8"/>
          <p:cNvSpPr>
            <a:spLocks noChangeArrowheads="1"/>
          </p:cNvSpPr>
          <p:nvPr/>
        </p:nvSpPr>
        <p:spPr bwMode="auto">
          <a:xfrm>
            <a:off x="2546350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9" name="Text Box 9"/>
          <p:cNvSpPr txBox="1">
            <a:spLocks noChangeArrowheads="1"/>
          </p:cNvSpPr>
          <p:nvPr/>
        </p:nvSpPr>
        <p:spPr bwMode="auto">
          <a:xfrm>
            <a:off x="2563813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91" name="AutoShape 11"/>
          <p:cNvSpPr>
            <a:spLocks noChangeArrowheads="1"/>
          </p:cNvSpPr>
          <p:nvPr/>
        </p:nvSpPr>
        <p:spPr bwMode="auto">
          <a:xfrm>
            <a:off x="4659313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2" name="Text Box 12"/>
          <p:cNvSpPr txBox="1">
            <a:spLocks noChangeArrowheads="1"/>
          </p:cNvSpPr>
          <p:nvPr/>
        </p:nvSpPr>
        <p:spPr bwMode="auto">
          <a:xfrm>
            <a:off x="4676775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40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97293" name="AutoShape 13"/>
          <p:cNvSpPr>
            <a:spLocks noChangeArrowheads="1"/>
          </p:cNvSpPr>
          <p:nvPr/>
        </p:nvSpPr>
        <p:spPr bwMode="auto">
          <a:xfrm>
            <a:off x="4743450" y="471488"/>
            <a:ext cx="1768475" cy="963612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4" name="AutoShape 14"/>
          <p:cNvSpPr>
            <a:spLocks noChangeArrowheads="1"/>
          </p:cNvSpPr>
          <p:nvPr/>
        </p:nvSpPr>
        <p:spPr bwMode="auto">
          <a:xfrm>
            <a:off x="6772275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5" name="Text Box 15"/>
          <p:cNvSpPr txBox="1">
            <a:spLocks noChangeArrowheads="1"/>
          </p:cNvSpPr>
          <p:nvPr/>
        </p:nvSpPr>
        <p:spPr bwMode="auto">
          <a:xfrm>
            <a:off x="6789738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97" name="AutoShape 17"/>
          <p:cNvSpPr>
            <a:spLocks noChangeArrowheads="1"/>
          </p:cNvSpPr>
          <p:nvPr/>
        </p:nvSpPr>
        <p:spPr bwMode="auto">
          <a:xfrm>
            <a:off x="433388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98" name="Text Box 18"/>
          <p:cNvSpPr txBox="1">
            <a:spLocks noChangeArrowheads="1"/>
          </p:cNvSpPr>
          <p:nvPr/>
        </p:nvSpPr>
        <p:spPr bwMode="auto">
          <a:xfrm>
            <a:off x="450850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300" name="AutoShape 20"/>
          <p:cNvSpPr>
            <a:spLocks noChangeArrowheads="1"/>
          </p:cNvSpPr>
          <p:nvPr/>
        </p:nvSpPr>
        <p:spPr bwMode="auto">
          <a:xfrm>
            <a:off x="2546350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1" name="Text Box 21"/>
          <p:cNvSpPr txBox="1">
            <a:spLocks noChangeArrowheads="1"/>
          </p:cNvSpPr>
          <p:nvPr/>
        </p:nvSpPr>
        <p:spPr bwMode="auto">
          <a:xfrm>
            <a:off x="2563813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303" name="AutoShape 23"/>
          <p:cNvSpPr>
            <a:spLocks noChangeArrowheads="1"/>
          </p:cNvSpPr>
          <p:nvPr/>
        </p:nvSpPr>
        <p:spPr bwMode="auto">
          <a:xfrm>
            <a:off x="4659313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4" name="Text Box 24"/>
          <p:cNvSpPr txBox="1">
            <a:spLocks noChangeArrowheads="1"/>
          </p:cNvSpPr>
          <p:nvPr/>
        </p:nvSpPr>
        <p:spPr bwMode="auto">
          <a:xfrm>
            <a:off x="4676775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5600" b="1">
                <a:solidFill>
                  <a:srgbClr val="FFFF00"/>
                </a:solidFill>
                <a:latin typeface="Comic Sans MS" pitchFamily="66" charset="0"/>
              </a:rPr>
              <a:t>80</a:t>
            </a:r>
          </a:p>
        </p:txBody>
      </p:sp>
      <p:sp>
        <p:nvSpPr>
          <p:cNvPr id="97306" name="AutoShape 26"/>
          <p:cNvSpPr>
            <a:spLocks noChangeArrowheads="1"/>
          </p:cNvSpPr>
          <p:nvPr/>
        </p:nvSpPr>
        <p:spPr bwMode="auto">
          <a:xfrm>
            <a:off x="6772275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07" name="Text Box 27"/>
          <p:cNvSpPr txBox="1">
            <a:spLocks noChangeArrowheads="1"/>
          </p:cNvSpPr>
          <p:nvPr/>
        </p:nvSpPr>
        <p:spPr bwMode="auto">
          <a:xfrm>
            <a:off x="6789738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90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309" name="AutoShape 29"/>
          <p:cNvSpPr>
            <a:spLocks noChangeArrowheads="1"/>
          </p:cNvSpPr>
          <p:nvPr/>
        </p:nvSpPr>
        <p:spPr bwMode="auto">
          <a:xfrm>
            <a:off x="433388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0" name="Text Box 30"/>
          <p:cNvSpPr txBox="1">
            <a:spLocks noChangeArrowheads="1"/>
          </p:cNvSpPr>
          <p:nvPr/>
        </p:nvSpPr>
        <p:spPr bwMode="auto">
          <a:xfrm>
            <a:off x="450850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130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312" name="AutoShape 32"/>
          <p:cNvSpPr>
            <a:spLocks noChangeArrowheads="1"/>
          </p:cNvSpPr>
          <p:nvPr/>
        </p:nvSpPr>
        <p:spPr bwMode="auto">
          <a:xfrm>
            <a:off x="2546350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3" name="Text Box 33"/>
          <p:cNvSpPr txBox="1">
            <a:spLocks noChangeArrowheads="1"/>
          </p:cNvSpPr>
          <p:nvPr/>
        </p:nvSpPr>
        <p:spPr bwMode="auto">
          <a:xfrm>
            <a:off x="2563813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270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97314" name="AutoShape 34"/>
          <p:cNvSpPr>
            <a:spLocks noChangeArrowheads="1"/>
          </p:cNvSpPr>
          <p:nvPr/>
        </p:nvSpPr>
        <p:spPr bwMode="auto">
          <a:xfrm>
            <a:off x="2630488" y="2857500"/>
            <a:ext cx="1768475" cy="963613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5" name="AutoShape 35"/>
          <p:cNvSpPr>
            <a:spLocks noChangeArrowheads="1"/>
          </p:cNvSpPr>
          <p:nvPr/>
        </p:nvSpPr>
        <p:spPr bwMode="auto">
          <a:xfrm>
            <a:off x="4659313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6" name="Text Box 36"/>
          <p:cNvSpPr txBox="1">
            <a:spLocks noChangeArrowheads="1"/>
          </p:cNvSpPr>
          <p:nvPr/>
        </p:nvSpPr>
        <p:spPr bwMode="auto">
          <a:xfrm>
            <a:off x="4676775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310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318" name="AutoShape 38"/>
          <p:cNvSpPr>
            <a:spLocks noChangeArrowheads="1"/>
          </p:cNvSpPr>
          <p:nvPr/>
        </p:nvSpPr>
        <p:spPr bwMode="auto">
          <a:xfrm>
            <a:off x="6772275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19" name="Text Box 39"/>
          <p:cNvSpPr txBox="1">
            <a:spLocks noChangeArrowheads="1"/>
          </p:cNvSpPr>
          <p:nvPr/>
        </p:nvSpPr>
        <p:spPr bwMode="auto">
          <a:xfrm>
            <a:off x="6789738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450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321" name="AutoShape 41"/>
          <p:cNvSpPr>
            <a:spLocks noChangeArrowheads="1"/>
          </p:cNvSpPr>
          <p:nvPr/>
        </p:nvSpPr>
        <p:spPr bwMode="auto">
          <a:xfrm>
            <a:off x="433388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22" name="Text Box 42"/>
          <p:cNvSpPr txBox="1">
            <a:spLocks noChangeArrowheads="1"/>
          </p:cNvSpPr>
          <p:nvPr/>
        </p:nvSpPr>
        <p:spPr bwMode="auto">
          <a:xfrm>
            <a:off x="450850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580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324" name="AutoShape 44"/>
          <p:cNvSpPr>
            <a:spLocks noChangeArrowheads="1"/>
          </p:cNvSpPr>
          <p:nvPr/>
        </p:nvSpPr>
        <p:spPr bwMode="auto">
          <a:xfrm>
            <a:off x="2546350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25" name="Text Box 45"/>
          <p:cNvSpPr txBox="1">
            <a:spLocks noChangeArrowheads="1"/>
          </p:cNvSpPr>
          <p:nvPr/>
        </p:nvSpPr>
        <p:spPr bwMode="auto">
          <a:xfrm>
            <a:off x="2563813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327" name="AutoShape 47"/>
          <p:cNvSpPr>
            <a:spLocks noChangeArrowheads="1"/>
          </p:cNvSpPr>
          <p:nvPr/>
        </p:nvSpPr>
        <p:spPr bwMode="auto">
          <a:xfrm>
            <a:off x="4659313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28" name="Text Box 48"/>
          <p:cNvSpPr txBox="1">
            <a:spLocks noChangeArrowheads="1"/>
          </p:cNvSpPr>
          <p:nvPr/>
        </p:nvSpPr>
        <p:spPr bwMode="auto">
          <a:xfrm>
            <a:off x="4676775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330" name="AutoShape 50"/>
          <p:cNvSpPr>
            <a:spLocks noChangeArrowheads="1"/>
          </p:cNvSpPr>
          <p:nvPr/>
        </p:nvSpPr>
        <p:spPr bwMode="auto">
          <a:xfrm>
            <a:off x="6772275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31" name="Text Box 51"/>
          <p:cNvSpPr txBox="1">
            <a:spLocks noChangeArrowheads="1"/>
          </p:cNvSpPr>
          <p:nvPr/>
        </p:nvSpPr>
        <p:spPr bwMode="auto">
          <a:xfrm>
            <a:off x="6789738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840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grpSp>
        <p:nvGrpSpPr>
          <p:cNvPr id="97333" name="Group 53"/>
          <p:cNvGrpSpPr>
            <a:grpSpLocks/>
          </p:cNvGrpSpPr>
          <p:nvPr/>
        </p:nvGrpSpPr>
        <p:grpSpPr bwMode="auto">
          <a:xfrm>
            <a:off x="671513" y="5319713"/>
            <a:ext cx="7799387" cy="1081087"/>
            <a:chOff x="410" y="3351"/>
            <a:chExt cx="4913" cy="681"/>
          </a:xfrm>
        </p:grpSpPr>
        <p:sp>
          <p:nvSpPr>
            <p:cNvPr id="97334" name="AutoShape 54"/>
            <p:cNvSpPr>
              <a:spLocks noChangeArrowheads="1"/>
            </p:cNvSpPr>
            <p:nvPr/>
          </p:nvSpPr>
          <p:spPr bwMode="auto">
            <a:xfrm>
              <a:off x="410" y="3352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35" name="AutoShape 55"/>
            <p:cNvSpPr>
              <a:spLocks noChangeArrowheads="1"/>
            </p:cNvSpPr>
            <p:nvPr/>
          </p:nvSpPr>
          <p:spPr bwMode="auto">
            <a:xfrm rot="10800000">
              <a:off x="4267" y="3351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72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72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7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7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7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7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72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72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4" grpId="0" autoUpdateAnimBg="0"/>
      <p:bldP spid="97293" grpId="0" animBg="1"/>
      <p:bldP spid="973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/>
              </a:gs>
              <a:gs pos="50000">
                <a:srgbClr val="FF33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1" name="AutoShape 3"/>
          <p:cNvSpPr>
            <a:spLocks noChangeArrowheads="1"/>
          </p:cNvSpPr>
          <p:nvPr/>
        </p:nvSpPr>
        <p:spPr bwMode="auto">
          <a:xfrm>
            <a:off x="2578100" y="5241925"/>
            <a:ext cx="3986213" cy="1252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2" name="Text Box 4"/>
          <p:cNvSpPr txBox="1">
            <a:spLocks noChangeArrowheads="1"/>
          </p:cNvSpPr>
          <p:nvPr/>
        </p:nvSpPr>
        <p:spPr bwMode="auto">
          <a:xfrm>
            <a:off x="2586038" y="5283200"/>
            <a:ext cx="39719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latin typeface="Comic Sans MS" pitchFamily="66" charset="0"/>
              </a:rPr>
              <a:t>29000</a:t>
            </a:r>
            <a:endParaRPr lang="en-US" sz="7000" b="1">
              <a:latin typeface="Comic Sans MS" pitchFamily="66" charset="0"/>
            </a:endParaRPr>
          </a:p>
        </p:txBody>
      </p:sp>
      <p:sp>
        <p:nvSpPr>
          <p:cNvPr id="109573" name="AutoShape 5"/>
          <p:cNvSpPr>
            <a:spLocks noChangeArrowheads="1"/>
          </p:cNvSpPr>
          <p:nvPr/>
        </p:nvSpPr>
        <p:spPr bwMode="auto">
          <a:xfrm>
            <a:off x="433388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4" name="Text Box 6"/>
          <p:cNvSpPr txBox="1">
            <a:spLocks noChangeArrowheads="1"/>
          </p:cNvSpPr>
          <p:nvPr/>
        </p:nvSpPr>
        <p:spPr bwMode="auto">
          <a:xfrm>
            <a:off x="450850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9576" name="AutoShape 8"/>
          <p:cNvSpPr>
            <a:spLocks noChangeArrowheads="1"/>
          </p:cNvSpPr>
          <p:nvPr/>
        </p:nvSpPr>
        <p:spPr bwMode="auto">
          <a:xfrm>
            <a:off x="2546350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77" name="Text Box 9"/>
          <p:cNvSpPr txBox="1">
            <a:spLocks noChangeArrowheads="1"/>
          </p:cNvSpPr>
          <p:nvPr/>
        </p:nvSpPr>
        <p:spPr bwMode="auto">
          <a:xfrm>
            <a:off x="2563813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9579" name="AutoShape 11"/>
          <p:cNvSpPr>
            <a:spLocks noChangeArrowheads="1"/>
          </p:cNvSpPr>
          <p:nvPr/>
        </p:nvSpPr>
        <p:spPr bwMode="auto">
          <a:xfrm>
            <a:off x="4659313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80" name="Text Box 12"/>
          <p:cNvSpPr txBox="1">
            <a:spLocks noChangeArrowheads="1"/>
          </p:cNvSpPr>
          <p:nvPr/>
        </p:nvSpPr>
        <p:spPr bwMode="auto">
          <a:xfrm>
            <a:off x="4676775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9582" name="AutoShape 14"/>
          <p:cNvSpPr>
            <a:spLocks noChangeArrowheads="1"/>
          </p:cNvSpPr>
          <p:nvPr/>
        </p:nvSpPr>
        <p:spPr bwMode="auto">
          <a:xfrm>
            <a:off x="6772275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83" name="Text Box 15"/>
          <p:cNvSpPr txBox="1">
            <a:spLocks noChangeArrowheads="1"/>
          </p:cNvSpPr>
          <p:nvPr/>
        </p:nvSpPr>
        <p:spPr bwMode="auto">
          <a:xfrm>
            <a:off x="6789738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50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109584" name="AutoShape 16"/>
          <p:cNvSpPr>
            <a:spLocks noChangeArrowheads="1"/>
          </p:cNvSpPr>
          <p:nvPr/>
        </p:nvSpPr>
        <p:spPr bwMode="auto">
          <a:xfrm>
            <a:off x="6856413" y="471488"/>
            <a:ext cx="1768475" cy="963612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85" name="AutoShape 17"/>
          <p:cNvSpPr>
            <a:spLocks noChangeArrowheads="1"/>
          </p:cNvSpPr>
          <p:nvPr/>
        </p:nvSpPr>
        <p:spPr bwMode="auto">
          <a:xfrm>
            <a:off x="433388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86" name="Text Box 18"/>
          <p:cNvSpPr txBox="1">
            <a:spLocks noChangeArrowheads="1"/>
          </p:cNvSpPr>
          <p:nvPr/>
        </p:nvSpPr>
        <p:spPr bwMode="auto">
          <a:xfrm>
            <a:off x="450850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9588" name="AutoShape 20"/>
          <p:cNvSpPr>
            <a:spLocks noChangeArrowheads="1"/>
          </p:cNvSpPr>
          <p:nvPr/>
        </p:nvSpPr>
        <p:spPr bwMode="auto">
          <a:xfrm>
            <a:off x="2546350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89" name="Text Box 21"/>
          <p:cNvSpPr txBox="1">
            <a:spLocks noChangeArrowheads="1"/>
          </p:cNvSpPr>
          <p:nvPr/>
        </p:nvSpPr>
        <p:spPr bwMode="auto">
          <a:xfrm>
            <a:off x="2563813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9591" name="AutoShape 23"/>
          <p:cNvSpPr>
            <a:spLocks noChangeArrowheads="1"/>
          </p:cNvSpPr>
          <p:nvPr/>
        </p:nvSpPr>
        <p:spPr bwMode="auto">
          <a:xfrm>
            <a:off x="4659313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92" name="Text Box 24"/>
          <p:cNvSpPr txBox="1">
            <a:spLocks noChangeArrowheads="1"/>
          </p:cNvSpPr>
          <p:nvPr/>
        </p:nvSpPr>
        <p:spPr bwMode="auto">
          <a:xfrm>
            <a:off x="4676775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5600" b="1">
                <a:solidFill>
                  <a:srgbClr val="FFFF00"/>
                </a:solidFill>
                <a:latin typeface="Comic Sans MS" pitchFamily="66" charset="0"/>
              </a:rPr>
              <a:t>80</a:t>
            </a:r>
          </a:p>
        </p:txBody>
      </p:sp>
      <p:sp>
        <p:nvSpPr>
          <p:cNvPr id="109594" name="AutoShape 26"/>
          <p:cNvSpPr>
            <a:spLocks noChangeArrowheads="1"/>
          </p:cNvSpPr>
          <p:nvPr/>
        </p:nvSpPr>
        <p:spPr bwMode="auto">
          <a:xfrm>
            <a:off x="6772275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95" name="Text Box 27"/>
          <p:cNvSpPr txBox="1">
            <a:spLocks noChangeArrowheads="1"/>
          </p:cNvSpPr>
          <p:nvPr/>
        </p:nvSpPr>
        <p:spPr bwMode="auto">
          <a:xfrm>
            <a:off x="6789738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90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9597" name="AutoShape 29"/>
          <p:cNvSpPr>
            <a:spLocks noChangeArrowheads="1"/>
          </p:cNvSpPr>
          <p:nvPr/>
        </p:nvSpPr>
        <p:spPr bwMode="auto">
          <a:xfrm>
            <a:off x="433388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598" name="Text Box 30"/>
          <p:cNvSpPr txBox="1">
            <a:spLocks noChangeArrowheads="1"/>
          </p:cNvSpPr>
          <p:nvPr/>
        </p:nvSpPr>
        <p:spPr bwMode="auto">
          <a:xfrm>
            <a:off x="450850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130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9600" name="AutoShape 32"/>
          <p:cNvSpPr>
            <a:spLocks noChangeArrowheads="1"/>
          </p:cNvSpPr>
          <p:nvPr/>
        </p:nvSpPr>
        <p:spPr bwMode="auto">
          <a:xfrm>
            <a:off x="2546350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601" name="Text Box 33"/>
          <p:cNvSpPr txBox="1">
            <a:spLocks noChangeArrowheads="1"/>
          </p:cNvSpPr>
          <p:nvPr/>
        </p:nvSpPr>
        <p:spPr bwMode="auto">
          <a:xfrm>
            <a:off x="2563813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9603" name="AutoShape 35"/>
          <p:cNvSpPr>
            <a:spLocks noChangeArrowheads="1"/>
          </p:cNvSpPr>
          <p:nvPr/>
        </p:nvSpPr>
        <p:spPr bwMode="auto">
          <a:xfrm>
            <a:off x="4659313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604" name="Text Box 36"/>
          <p:cNvSpPr txBox="1">
            <a:spLocks noChangeArrowheads="1"/>
          </p:cNvSpPr>
          <p:nvPr/>
        </p:nvSpPr>
        <p:spPr bwMode="auto">
          <a:xfrm>
            <a:off x="4676775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310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9606" name="AutoShape 38"/>
          <p:cNvSpPr>
            <a:spLocks noChangeArrowheads="1"/>
          </p:cNvSpPr>
          <p:nvPr/>
        </p:nvSpPr>
        <p:spPr bwMode="auto">
          <a:xfrm>
            <a:off x="6772275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607" name="Text Box 39"/>
          <p:cNvSpPr txBox="1">
            <a:spLocks noChangeArrowheads="1"/>
          </p:cNvSpPr>
          <p:nvPr/>
        </p:nvSpPr>
        <p:spPr bwMode="auto">
          <a:xfrm>
            <a:off x="6789738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450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9609" name="AutoShape 41"/>
          <p:cNvSpPr>
            <a:spLocks noChangeArrowheads="1"/>
          </p:cNvSpPr>
          <p:nvPr/>
        </p:nvSpPr>
        <p:spPr bwMode="auto">
          <a:xfrm>
            <a:off x="433388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610" name="Text Box 42"/>
          <p:cNvSpPr txBox="1">
            <a:spLocks noChangeArrowheads="1"/>
          </p:cNvSpPr>
          <p:nvPr/>
        </p:nvSpPr>
        <p:spPr bwMode="auto">
          <a:xfrm>
            <a:off x="450850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580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109611" name="AutoShape 43"/>
          <p:cNvSpPr>
            <a:spLocks noChangeArrowheads="1"/>
          </p:cNvSpPr>
          <p:nvPr/>
        </p:nvSpPr>
        <p:spPr bwMode="auto">
          <a:xfrm>
            <a:off x="517525" y="4051300"/>
            <a:ext cx="1768475" cy="963613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612" name="AutoShape 44"/>
          <p:cNvSpPr>
            <a:spLocks noChangeArrowheads="1"/>
          </p:cNvSpPr>
          <p:nvPr/>
        </p:nvSpPr>
        <p:spPr bwMode="auto">
          <a:xfrm>
            <a:off x="2546350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613" name="Text Box 45"/>
          <p:cNvSpPr txBox="1">
            <a:spLocks noChangeArrowheads="1"/>
          </p:cNvSpPr>
          <p:nvPr/>
        </p:nvSpPr>
        <p:spPr bwMode="auto">
          <a:xfrm>
            <a:off x="2563813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9615" name="AutoShape 47"/>
          <p:cNvSpPr>
            <a:spLocks noChangeArrowheads="1"/>
          </p:cNvSpPr>
          <p:nvPr/>
        </p:nvSpPr>
        <p:spPr bwMode="auto">
          <a:xfrm>
            <a:off x="4659313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616" name="Text Box 48"/>
          <p:cNvSpPr txBox="1">
            <a:spLocks noChangeArrowheads="1"/>
          </p:cNvSpPr>
          <p:nvPr/>
        </p:nvSpPr>
        <p:spPr bwMode="auto">
          <a:xfrm>
            <a:off x="4676775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9618" name="AutoShape 50"/>
          <p:cNvSpPr>
            <a:spLocks noChangeArrowheads="1"/>
          </p:cNvSpPr>
          <p:nvPr/>
        </p:nvSpPr>
        <p:spPr bwMode="auto">
          <a:xfrm>
            <a:off x="6772275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9619" name="Text Box 51"/>
          <p:cNvSpPr txBox="1">
            <a:spLocks noChangeArrowheads="1"/>
          </p:cNvSpPr>
          <p:nvPr/>
        </p:nvSpPr>
        <p:spPr bwMode="auto">
          <a:xfrm>
            <a:off x="6789738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840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grpSp>
        <p:nvGrpSpPr>
          <p:cNvPr id="109621" name="Group 53"/>
          <p:cNvGrpSpPr>
            <a:grpSpLocks/>
          </p:cNvGrpSpPr>
          <p:nvPr/>
        </p:nvGrpSpPr>
        <p:grpSpPr bwMode="auto">
          <a:xfrm>
            <a:off x="671513" y="5319713"/>
            <a:ext cx="7799387" cy="1081087"/>
            <a:chOff x="410" y="3351"/>
            <a:chExt cx="4913" cy="681"/>
          </a:xfrm>
        </p:grpSpPr>
        <p:sp>
          <p:nvSpPr>
            <p:cNvPr id="109622" name="AutoShape 54"/>
            <p:cNvSpPr>
              <a:spLocks noChangeArrowheads="1"/>
            </p:cNvSpPr>
            <p:nvPr/>
          </p:nvSpPr>
          <p:spPr bwMode="auto">
            <a:xfrm>
              <a:off x="410" y="3352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9623" name="AutoShape 55"/>
            <p:cNvSpPr>
              <a:spLocks noChangeArrowheads="1"/>
            </p:cNvSpPr>
            <p:nvPr/>
          </p:nvSpPr>
          <p:spPr bwMode="auto">
            <a:xfrm rot="10800000">
              <a:off x="4267" y="3351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95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95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95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96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96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9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95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95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2" grpId="0" autoUpdateAnimBg="0"/>
      <p:bldP spid="109584" grpId="0" animBg="1"/>
      <p:bldP spid="1096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/>
              </a:gs>
              <a:gs pos="50000">
                <a:srgbClr val="FF33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2578100" y="5241925"/>
            <a:ext cx="3986213" cy="1252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Text Box 4"/>
          <p:cNvSpPr txBox="1">
            <a:spLocks noChangeArrowheads="1"/>
          </p:cNvSpPr>
          <p:nvPr/>
        </p:nvSpPr>
        <p:spPr bwMode="auto">
          <a:xfrm>
            <a:off x="2586038" y="5283200"/>
            <a:ext cx="39719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latin typeface="Comic Sans MS" pitchFamily="66" charset="0"/>
              </a:rPr>
              <a:t>12400</a:t>
            </a:r>
            <a:endParaRPr lang="en-US" sz="7000" b="1">
              <a:latin typeface="Comic Sans MS" pitchFamily="66" charset="0"/>
            </a:endParaRPr>
          </a:p>
        </p:txBody>
      </p:sp>
      <p:sp>
        <p:nvSpPr>
          <p:cNvPr id="92165" name="AutoShape 5"/>
          <p:cNvSpPr>
            <a:spLocks noChangeArrowheads="1"/>
          </p:cNvSpPr>
          <p:nvPr/>
        </p:nvSpPr>
        <p:spPr bwMode="auto">
          <a:xfrm>
            <a:off x="433388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450850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20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92167" name="AutoShape 7"/>
          <p:cNvSpPr>
            <a:spLocks noChangeArrowheads="1"/>
          </p:cNvSpPr>
          <p:nvPr/>
        </p:nvSpPr>
        <p:spPr bwMode="auto">
          <a:xfrm>
            <a:off x="517525" y="471488"/>
            <a:ext cx="1768475" cy="963612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AutoShape 8"/>
          <p:cNvSpPr>
            <a:spLocks noChangeArrowheads="1"/>
          </p:cNvSpPr>
          <p:nvPr/>
        </p:nvSpPr>
        <p:spPr bwMode="auto">
          <a:xfrm>
            <a:off x="2546350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9" name="Text Box 9"/>
          <p:cNvSpPr txBox="1">
            <a:spLocks noChangeArrowheads="1"/>
          </p:cNvSpPr>
          <p:nvPr/>
        </p:nvSpPr>
        <p:spPr bwMode="auto">
          <a:xfrm>
            <a:off x="2563813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71" name="AutoShape 11"/>
          <p:cNvSpPr>
            <a:spLocks noChangeArrowheads="1"/>
          </p:cNvSpPr>
          <p:nvPr/>
        </p:nvSpPr>
        <p:spPr bwMode="auto">
          <a:xfrm>
            <a:off x="4659313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2" name="Text Box 12"/>
          <p:cNvSpPr txBox="1">
            <a:spLocks noChangeArrowheads="1"/>
          </p:cNvSpPr>
          <p:nvPr/>
        </p:nvSpPr>
        <p:spPr bwMode="auto">
          <a:xfrm>
            <a:off x="4676775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74" name="AutoShape 14"/>
          <p:cNvSpPr>
            <a:spLocks noChangeArrowheads="1"/>
          </p:cNvSpPr>
          <p:nvPr/>
        </p:nvSpPr>
        <p:spPr bwMode="auto">
          <a:xfrm>
            <a:off x="6772275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5" name="Text Box 15"/>
          <p:cNvSpPr txBox="1">
            <a:spLocks noChangeArrowheads="1"/>
          </p:cNvSpPr>
          <p:nvPr/>
        </p:nvSpPr>
        <p:spPr bwMode="auto">
          <a:xfrm>
            <a:off x="6789738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77" name="AutoShape 17"/>
          <p:cNvSpPr>
            <a:spLocks noChangeArrowheads="1"/>
          </p:cNvSpPr>
          <p:nvPr/>
        </p:nvSpPr>
        <p:spPr bwMode="auto">
          <a:xfrm>
            <a:off x="433388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78" name="Text Box 18"/>
          <p:cNvSpPr txBox="1">
            <a:spLocks noChangeArrowheads="1"/>
          </p:cNvSpPr>
          <p:nvPr/>
        </p:nvSpPr>
        <p:spPr bwMode="auto">
          <a:xfrm>
            <a:off x="450850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80" name="AutoShape 20"/>
          <p:cNvSpPr>
            <a:spLocks noChangeArrowheads="1"/>
          </p:cNvSpPr>
          <p:nvPr/>
        </p:nvSpPr>
        <p:spPr bwMode="auto">
          <a:xfrm>
            <a:off x="2546350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1" name="Text Box 21"/>
          <p:cNvSpPr txBox="1">
            <a:spLocks noChangeArrowheads="1"/>
          </p:cNvSpPr>
          <p:nvPr/>
        </p:nvSpPr>
        <p:spPr bwMode="auto">
          <a:xfrm>
            <a:off x="2563813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83" name="AutoShape 23"/>
          <p:cNvSpPr>
            <a:spLocks noChangeArrowheads="1"/>
          </p:cNvSpPr>
          <p:nvPr/>
        </p:nvSpPr>
        <p:spPr bwMode="auto">
          <a:xfrm>
            <a:off x="4659313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4" name="Text Box 24"/>
          <p:cNvSpPr txBox="1">
            <a:spLocks noChangeArrowheads="1"/>
          </p:cNvSpPr>
          <p:nvPr/>
        </p:nvSpPr>
        <p:spPr bwMode="auto">
          <a:xfrm>
            <a:off x="4676775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5600" b="1">
                <a:solidFill>
                  <a:srgbClr val="FFFF00"/>
                </a:solidFill>
                <a:latin typeface="Comic Sans MS" pitchFamily="66" charset="0"/>
              </a:rPr>
              <a:t>80</a:t>
            </a:r>
          </a:p>
        </p:txBody>
      </p:sp>
      <p:sp>
        <p:nvSpPr>
          <p:cNvPr id="92186" name="AutoShape 26"/>
          <p:cNvSpPr>
            <a:spLocks noChangeArrowheads="1"/>
          </p:cNvSpPr>
          <p:nvPr/>
        </p:nvSpPr>
        <p:spPr bwMode="auto">
          <a:xfrm>
            <a:off x="6772275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87" name="Text Box 27"/>
          <p:cNvSpPr txBox="1">
            <a:spLocks noChangeArrowheads="1"/>
          </p:cNvSpPr>
          <p:nvPr/>
        </p:nvSpPr>
        <p:spPr bwMode="auto">
          <a:xfrm>
            <a:off x="6789738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90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89" name="AutoShape 29"/>
          <p:cNvSpPr>
            <a:spLocks noChangeArrowheads="1"/>
          </p:cNvSpPr>
          <p:nvPr/>
        </p:nvSpPr>
        <p:spPr bwMode="auto">
          <a:xfrm>
            <a:off x="433388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90" name="Text Box 30"/>
          <p:cNvSpPr txBox="1">
            <a:spLocks noChangeArrowheads="1"/>
          </p:cNvSpPr>
          <p:nvPr/>
        </p:nvSpPr>
        <p:spPr bwMode="auto">
          <a:xfrm>
            <a:off x="450850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130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92" name="AutoShape 32"/>
          <p:cNvSpPr>
            <a:spLocks noChangeArrowheads="1"/>
          </p:cNvSpPr>
          <p:nvPr/>
        </p:nvSpPr>
        <p:spPr bwMode="auto">
          <a:xfrm>
            <a:off x="2546350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93" name="Text Box 33"/>
          <p:cNvSpPr txBox="1">
            <a:spLocks noChangeArrowheads="1"/>
          </p:cNvSpPr>
          <p:nvPr/>
        </p:nvSpPr>
        <p:spPr bwMode="auto">
          <a:xfrm>
            <a:off x="2563813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95" name="AutoShape 35"/>
          <p:cNvSpPr>
            <a:spLocks noChangeArrowheads="1"/>
          </p:cNvSpPr>
          <p:nvPr/>
        </p:nvSpPr>
        <p:spPr bwMode="auto">
          <a:xfrm>
            <a:off x="4659313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96" name="Text Box 36"/>
          <p:cNvSpPr txBox="1">
            <a:spLocks noChangeArrowheads="1"/>
          </p:cNvSpPr>
          <p:nvPr/>
        </p:nvSpPr>
        <p:spPr bwMode="auto">
          <a:xfrm>
            <a:off x="4676775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310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98" name="AutoShape 38"/>
          <p:cNvSpPr>
            <a:spLocks noChangeArrowheads="1"/>
          </p:cNvSpPr>
          <p:nvPr/>
        </p:nvSpPr>
        <p:spPr bwMode="auto">
          <a:xfrm>
            <a:off x="6772275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99" name="Text Box 39"/>
          <p:cNvSpPr txBox="1">
            <a:spLocks noChangeArrowheads="1"/>
          </p:cNvSpPr>
          <p:nvPr/>
        </p:nvSpPr>
        <p:spPr bwMode="auto">
          <a:xfrm>
            <a:off x="6789738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450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201" name="AutoShape 41"/>
          <p:cNvSpPr>
            <a:spLocks noChangeArrowheads="1"/>
          </p:cNvSpPr>
          <p:nvPr/>
        </p:nvSpPr>
        <p:spPr bwMode="auto">
          <a:xfrm>
            <a:off x="433388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02" name="Text Box 42"/>
          <p:cNvSpPr txBox="1">
            <a:spLocks noChangeArrowheads="1"/>
          </p:cNvSpPr>
          <p:nvPr/>
        </p:nvSpPr>
        <p:spPr bwMode="auto">
          <a:xfrm>
            <a:off x="450850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580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204" name="AutoShape 44"/>
          <p:cNvSpPr>
            <a:spLocks noChangeArrowheads="1"/>
          </p:cNvSpPr>
          <p:nvPr/>
        </p:nvSpPr>
        <p:spPr bwMode="auto">
          <a:xfrm>
            <a:off x="2546350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05" name="Text Box 45"/>
          <p:cNvSpPr txBox="1">
            <a:spLocks noChangeArrowheads="1"/>
          </p:cNvSpPr>
          <p:nvPr/>
        </p:nvSpPr>
        <p:spPr bwMode="auto">
          <a:xfrm>
            <a:off x="2563813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620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92206" name="AutoShape 46"/>
          <p:cNvSpPr>
            <a:spLocks noChangeArrowheads="1"/>
          </p:cNvSpPr>
          <p:nvPr/>
        </p:nvSpPr>
        <p:spPr bwMode="auto">
          <a:xfrm>
            <a:off x="2630488" y="4051300"/>
            <a:ext cx="1768475" cy="963613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07" name="AutoShape 47"/>
          <p:cNvSpPr>
            <a:spLocks noChangeArrowheads="1"/>
          </p:cNvSpPr>
          <p:nvPr/>
        </p:nvSpPr>
        <p:spPr bwMode="auto">
          <a:xfrm>
            <a:off x="4659313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08" name="Text Box 48"/>
          <p:cNvSpPr txBox="1">
            <a:spLocks noChangeArrowheads="1"/>
          </p:cNvSpPr>
          <p:nvPr/>
        </p:nvSpPr>
        <p:spPr bwMode="auto">
          <a:xfrm>
            <a:off x="4676775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210" name="AutoShape 50"/>
          <p:cNvSpPr>
            <a:spLocks noChangeArrowheads="1"/>
          </p:cNvSpPr>
          <p:nvPr/>
        </p:nvSpPr>
        <p:spPr bwMode="auto">
          <a:xfrm>
            <a:off x="6772275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11" name="Text Box 51"/>
          <p:cNvSpPr txBox="1">
            <a:spLocks noChangeArrowheads="1"/>
          </p:cNvSpPr>
          <p:nvPr/>
        </p:nvSpPr>
        <p:spPr bwMode="auto">
          <a:xfrm>
            <a:off x="6789738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840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grpSp>
        <p:nvGrpSpPr>
          <p:cNvPr id="92213" name="Group 53"/>
          <p:cNvGrpSpPr>
            <a:grpSpLocks/>
          </p:cNvGrpSpPr>
          <p:nvPr/>
        </p:nvGrpSpPr>
        <p:grpSpPr bwMode="auto">
          <a:xfrm>
            <a:off x="671513" y="5319713"/>
            <a:ext cx="7799387" cy="1081087"/>
            <a:chOff x="410" y="3351"/>
            <a:chExt cx="4913" cy="681"/>
          </a:xfrm>
        </p:grpSpPr>
        <p:sp>
          <p:nvSpPr>
            <p:cNvPr id="92214" name="AutoShape 54"/>
            <p:cNvSpPr>
              <a:spLocks noChangeArrowheads="1"/>
            </p:cNvSpPr>
            <p:nvPr/>
          </p:nvSpPr>
          <p:spPr bwMode="auto">
            <a:xfrm>
              <a:off x="410" y="3352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15" name="AutoShape 55"/>
            <p:cNvSpPr>
              <a:spLocks noChangeArrowheads="1"/>
            </p:cNvSpPr>
            <p:nvPr/>
          </p:nvSpPr>
          <p:spPr bwMode="auto">
            <a:xfrm rot="10800000">
              <a:off x="4267" y="3351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21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2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22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22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2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2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21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4" grpId="0" autoUpdateAnimBg="0"/>
      <p:bldP spid="92167" grpId="0" animBg="1"/>
      <p:bldP spid="9220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/>
              </a:gs>
              <a:gs pos="50000">
                <a:srgbClr val="FF33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2578100" y="5241925"/>
            <a:ext cx="3986213" cy="1252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Text Box 4"/>
          <p:cNvSpPr txBox="1">
            <a:spLocks noChangeArrowheads="1"/>
          </p:cNvSpPr>
          <p:nvPr/>
        </p:nvSpPr>
        <p:spPr bwMode="auto">
          <a:xfrm>
            <a:off x="2586038" y="5283200"/>
            <a:ext cx="39719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latin typeface="Comic Sans MS" pitchFamily="66" charset="0"/>
              </a:rPr>
              <a:t>17400</a:t>
            </a:r>
            <a:endParaRPr lang="en-US" sz="7000" b="1">
              <a:latin typeface="Comic Sans MS" pitchFamily="66" charset="0"/>
            </a:endParaRPr>
          </a:p>
        </p:txBody>
      </p:sp>
      <p:sp>
        <p:nvSpPr>
          <p:cNvPr id="94213" name="AutoShape 5"/>
          <p:cNvSpPr>
            <a:spLocks noChangeArrowheads="1"/>
          </p:cNvSpPr>
          <p:nvPr/>
        </p:nvSpPr>
        <p:spPr bwMode="auto">
          <a:xfrm>
            <a:off x="433388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450850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16" name="AutoShape 8"/>
          <p:cNvSpPr>
            <a:spLocks noChangeArrowheads="1"/>
          </p:cNvSpPr>
          <p:nvPr/>
        </p:nvSpPr>
        <p:spPr bwMode="auto">
          <a:xfrm>
            <a:off x="2546350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7" name="Text Box 9"/>
          <p:cNvSpPr txBox="1">
            <a:spLocks noChangeArrowheads="1"/>
          </p:cNvSpPr>
          <p:nvPr/>
        </p:nvSpPr>
        <p:spPr bwMode="auto">
          <a:xfrm>
            <a:off x="2563813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30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94218" name="AutoShape 10"/>
          <p:cNvSpPr>
            <a:spLocks noChangeArrowheads="1"/>
          </p:cNvSpPr>
          <p:nvPr/>
        </p:nvSpPr>
        <p:spPr bwMode="auto">
          <a:xfrm>
            <a:off x="2630488" y="471488"/>
            <a:ext cx="1768475" cy="963612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9" name="AutoShape 11"/>
          <p:cNvSpPr>
            <a:spLocks noChangeArrowheads="1"/>
          </p:cNvSpPr>
          <p:nvPr/>
        </p:nvSpPr>
        <p:spPr bwMode="auto">
          <a:xfrm>
            <a:off x="4659313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0" name="Text Box 12"/>
          <p:cNvSpPr txBox="1">
            <a:spLocks noChangeArrowheads="1"/>
          </p:cNvSpPr>
          <p:nvPr/>
        </p:nvSpPr>
        <p:spPr bwMode="auto">
          <a:xfrm>
            <a:off x="4676775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22" name="AutoShape 14"/>
          <p:cNvSpPr>
            <a:spLocks noChangeArrowheads="1"/>
          </p:cNvSpPr>
          <p:nvPr/>
        </p:nvSpPr>
        <p:spPr bwMode="auto">
          <a:xfrm>
            <a:off x="6772275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3" name="Text Box 15"/>
          <p:cNvSpPr txBox="1">
            <a:spLocks noChangeArrowheads="1"/>
          </p:cNvSpPr>
          <p:nvPr/>
        </p:nvSpPr>
        <p:spPr bwMode="auto">
          <a:xfrm>
            <a:off x="6789738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25" name="AutoShape 17"/>
          <p:cNvSpPr>
            <a:spLocks noChangeArrowheads="1"/>
          </p:cNvSpPr>
          <p:nvPr/>
        </p:nvSpPr>
        <p:spPr bwMode="auto">
          <a:xfrm>
            <a:off x="433388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6" name="Text Box 18"/>
          <p:cNvSpPr txBox="1">
            <a:spLocks noChangeArrowheads="1"/>
          </p:cNvSpPr>
          <p:nvPr/>
        </p:nvSpPr>
        <p:spPr bwMode="auto">
          <a:xfrm>
            <a:off x="450850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28" name="AutoShape 20"/>
          <p:cNvSpPr>
            <a:spLocks noChangeArrowheads="1"/>
          </p:cNvSpPr>
          <p:nvPr/>
        </p:nvSpPr>
        <p:spPr bwMode="auto">
          <a:xfrm>
            <a:off x="2546350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29" name="Text Box 21"/>
          <p:cNvSpPr txBox="1">
            <a:spLocks noChangeArrowheads="1"/>
          </p:cNvSpPr>
          <p:nvPr/>
        </p:nvSpPr>
        <p:spPr bwMode="auto">
          <a:xfrm>
            <a:off x="2563813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31" name="AutoShape 23"/>
          <p:cNvSpPr>
            <a:spLocks noChangeArrowheads="1"/>
          </p:cNvSpPr>
          <p:nvPr/>
        </p:nvSpPr>
        <p:spPr bwMode="auto">
          <a:xfrm>
            <a:off x="4659313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2" name="Text Box 24"/>
          <p:cNvSpPr txBox="1">
            <a:spLocks noChangeArrowheads="1"/>
          </p:cNvSpPr>
          <p:nvPr/>
        </p:nvSpPr>
        <p:spPr bwMode="auto">
          <a:xfrm>
            <a:off x="4676775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5600" b="1">
                <a:solidFill>
                  <a:srgbClr val="FFFF00"/>
                </a:solidFill>
                <a:latin typeface="Comic Sans MS" pitchFamily="66" charset="0"/>
              </a:rPr>
              <a:t>80</a:t>
            </a:r>
          </a:p>
        </p:txBody>
      </p:sp>
      <p:sp>
        <p:nvSpPr>
          <p:cNvPr id="94234" name="AutoShape 26"/>
          <p:cNvSpPr>
            <a:spLocks noChangeArrowheads="1"/>
          </p:cNvSpPr>
          <p:nvPr/>
        </p:nvSpPr>
        <p:spPr bwMode="auto">
          <a:xfrm>
            <a:off x="6772275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5" name="Text Box 27"/>
          <p:cNvSpPr txBox="1">
            <a:spLocks noChangeArrowheads="1"/>
          </p:cNvSpPr>
          <p:nvPr/>
        </p:nvSpPr>
        <p:spPr bwMode="auto">
          <a:xfrm>
            <a:off x="6789738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90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37" name="AutoShape 29"/>
          <p:cNvSpPr>
            <a:spLocks noChangeArrowheads="1"/>
          </p:cNvSpPr>
          <p:nvPr/>
        </p:nvSpPr>
        <p:spPr bwMode="auto">
          <a:xfrm>
            <a:off x="433388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38" name="Text Box 30"/>
          <p:cNvSpPr txBox="1">
            <a:spLocks noChangeArrowheads="1"/>
          </p:cNvSpPr>
          <p:nvPr/>
        </p:nvSpPr>
        <p:spPr bwMode="auto">
          <a:xfrm>
            <a:off x="450850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130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40" name="AutoShape 32"/>
          <p:cNvSpPr>
            <a:spLocks noChangeArrowheads="1"/>
          </p:cNvSpPr>
          <p:nvPr/>
        </p:nvSpPr>
        <p:spPr bwMode="auto">
          <a:xfrm>
            <a:off x="2546350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1" name="Text Box 33"/>
          <p:cNvSpPr txBox="1">
            <a:spLocks noChangeArrowheads="1"/>
          </p:cNvSpPr>
          <p:nvPr/>
        </p:nvSpPr>
        <p:spPr bwMode="auto">
          <a:xfrm>
            <a:off x="2563813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43" name="AutoShape 35"/>
          <p:cNvSpPr>
            <a:spLocks noChangeArrowheads="1"/>
          </p:cNvSpPr>
          <p:nvPr/>
        </p:nvSpPr>
        <p:spPr bwMode="auto">
          <a:xfrm>
            <a:off x="4659313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4" name="Text Box 36"/>
          <p:cNvSpPr txBox="1">
            <a:spLocks noChangeArrowheads="1"/>
          </p:cNvSpPr>
          <p:nvPr/>
        </p:nvSpPr>
        <p:spPr bwMode="auto">
          <a:xfrm>
            <a:off x="4676775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310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46" name="AutoShape 38"/>
          <p:cNvSpPr>
            <a:spLocks noChangeArrowheads="1"/>
          </p:cNvSpPr>
          <p:nvPr/>
        </p:nvSpPr>
        <p:spPr bwMode="auto">
          <a:xfrm>
            <a:off x="6772275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47" name="Text Box 39"/>
          <p:cNvSpPr txBox="1">
            <a:spLocks noChangeArrowheads="1"/>
          </p:cNvSpPr>
          <p:nvPr/>
        </p:nvSpPr>
        <p:spPr bwMode="auto">
          <a:xfrm>
            <a:off x="6789738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450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49" name="AutoShape 41"/>
          <p:cNvSpPr>
            <a:spLocks noChangeArrowheads="1"/>
          </p:cNvSpPr>
          <p:nvPr/>
        </p:nvSpPr>
        <p:spPr bwMode="auto">
          <a:xfrm>
            <a:off x="433388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50" name="Text Box 42"/>
          <p:cNvSpPr txBox="1">
            <a:spLocks noChangeArrowheads="1"/>
          </p:cNvSpPr>
          <p:nvPr/>
        </p:nvSpPr>
        <p:spPr bwMode="auto">
          <a:xfrm>
            <a:off x="450850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580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94251" name="AutoShape 43"/>
          <p:cNvSpPr>
            <a:spLocks noChangeArrowheads="1"/>
          </p:cNvSpPr>
          <p:nvPr/>
        </p:nvSpPr>
        <p:spPr bwMode="auto">
          <a:xfrm>
            <a:off x="517525" y="4051300"/>
            <a:ext cx="1768475" cy="963613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52" name="AutoShape 44"/>
          <p:cNvSpPr>
            <a:spLocks noChangeArrowheads="1"/>
          </p:cNvSpPr>
          <p:nvPr/>
        </p:nvSpPr>
        <p:spPr bwMode="auto">
          <a:xfrm>
            <a:off x="2546350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53" name="Text Box 45"/>
          <p:cNvSpPr txBox="1">
            <a:spLocks noChangeArrowheads="1"/>
          </p:cNvSpPr>
          <p:nvPr/>
        </p:nvSpPr>
        <p:spPr bwMode="auto">
          <a:xfrm>
            <a:off x="2563813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55" name="AutoShape 47"/>
          <p:cNvSpPr>
            <a:spLocks noChangeArrowheads="1"/>
          </p:cNvSpPr>
          <p:nvPr/>
        </p:nvSpPr>
        <p:spPr bwMode="auto">
          <a:xfrm>
            <a:off x="4659313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56" name="Text Box 48"/>
          <p:cNvSpPr txBox="1">
            <a:spLocks noChangeArrowheads="1"/>
          </p:cNvSpPr>
          <p:nvPr/>
        </p:nvSpPr>
        <p:spPr bwMode="auto">
          <a:xfrm>
            <a:off x="4676775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58" name="AutoShape 50"/>
          <p:cNvSpPr>
            <a:spLocks noChangeArrowheads="1"/>
          </p:cNvSpPr>
          <p:nvPr/>
        </p:nvSpPr>
        <p:spPr bwMode="auto">
          <a:xfrm>
            <a:off x="6772275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59" name="Text Box 51"/>
          <p:cNvSpPr txBox="1">
            <a:spLocks noChangeArrowheads="1"/>
          </p:cNvSpPr>
          <p:nvPr/>
        </p:nvSpPr>
        <p:spPr bwMode="auto">
          <a:xfrm>
            <a:off x="6789738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840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grpSp>
        <p:nvGrpSpPr>
          <p:cNvPr id="94261" name="Group 53"/>
          <p:cNvGrpSpPr>
            <a:grpSpLocks/>
          </p:cNvGrpSpPr>
          <p:nvPr/>
        </p:nvGrpSpPr>
        <p:grpSpPr bwMode="auto">
          <a:xfrm>
            <a:off x="671513" y="5319713"/>
            <a:ext cx="7799387" cy="1081087"/>
            <a:chOff x="410" y="3351"/>
            <a:chExt cx="4913" cy="681"/>
          </a:xfrm>
        </p:grpSpPr>
        <p:sp>
          <p:nvSpPr>
            <p:cNvPr id="94262" name="AutoShape 54"/>
            <p:cNvSpPr>
              <a:spLocks noChangeArrowheads="1"/>
            </p:cNvSpPr>
            <p:nvPr/>
          </p:nvSpPr>
          <p:spPr bwMode="auto">
            <a:xfrm>
              <a:off x="410" y="3352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63" name="AutoShape 55"/>
            <p:cNvSpPr>
              <a:spLocks noChangeArrowheads="1"/>
            </p:cNvSpPr>
            <p:nvPr/>
          </p:nvSpPr>
          <p:spPr bwMode="auto">
            <a:xfrm rot="10800000">
              <a:off x="4267" y="3351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4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4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4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42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42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4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42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42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2" grpId="0" autoUpdateAnimBg="0"/>
      <p:bldP spid="94218" grpId="0" animBg="1"/>
      <p:bldP spid="9425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/>
              </a:gs>
              <a:gs pos="50000">
                <a:srgbClr val="FF33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2578100" y="5241925"/>
            <a:ext cx="3986213" cy="1252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Text Box 4"/>
          <p:cNvSpPr txBox="1">
            <a:spLocks noChangeArrowheads="1"/>
          </p:cNvSpPr>
          <p:nvPr/>
        </p:nvSpPr>
        <p:spPr bwMode="auto">
          <a:xfrm>
            <a:off x="2586038" y="5283200"/>
            <a:ext cx="39719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latin typeface="Comic Sans MS" pitchFamily="66" charset="0"/>
              </a:rPr>
              <a:t>6500</a:t>
            </a:r>
            <a:endParaRPr lang="en-US" sz="7000" b="1">
              <a:latin typeface="Comic Sans MS" pitchFamily="66" charset="0"/>
            </a:endParaRPr>
          </a:p>
        </p:txBody>
      </p:sp>
      <p:sp>
        <p:nvSpPr>
          <p:cNvPr id="99333" name="AutoShape 5"/>
          <p:cNvSpPr>
            <a:spLocks noChangeArrowheads="1"/>
          </p:cNvSpPr>
          <p:nvPr/>
        </p:nvSpPr>
        <p:spPr bwMode="auto">
          <a:xfrm>
            <a:off x="433388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450850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36" name="AutoShape 8"/>
          <p:cNvSpPr>
            <a:spLocks noChangeArrowheads="1"/>
          </p:cNvSpPr>
          <p:nvPr/>
        </p:nvSpPr>
        <p:spPr bwMode="auto">
          <a:xfrm>
            <a:off x="2546350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7" name="Text Box 9"/>
          <p:cNvSpPr txBox="1">
            <a:spLocks noChangeArrowheads="1"/>
          </p:cNvSpPr>
          <p:nvPr/>
        </p:nvSpPr>
        <p:spPr bwMode="auto">
          <a:xfrm>
            <a:off x="2563813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39" name="AutoShape 11"/>
          <p:cNvSpPr>
            <a:spLocks noChangeArrowheads="1"/>
          </p:cNvSpPr>
          <p:nvPr/>
        </p:nvSpPr>
        <p:spPr bwMode="auto">
          <a:xfrm>
            <a:off x="4659313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0" name="Text Box 12"/>
          <p:cNvSpPr txBox="1">
            <a:spLocks noChangeArrowheads="1"/>
          </p:cNvSpPr>
          <p:nvPr/>
        </p:nvSpPr>
        <p:spPr bwMode="auto">
          <a:xfrm>
            <a:off x="4676775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42" name="AutoShape 14"/>
          <p:cNvSpPr>
            <a:spLocks noChangeArrowheads="1"/>
          </p:cNvSpPr>
          <p:nvPr/>
        </p:nvSpPr>
        <p:spPr bwMode="auto">
          <a:xfrm>
            <a:off x="6772275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3" name="Text Box 15"/>
          <p:cNvSpPr txBox="1">
            <a:spLocks noChangeArrowheads="1"/>
          </p:cNvSpPr>
          <p:nvPr/>
        </p:nvSpPr>
        <p:spPr bwMode="auto">
          <a:xfrm>
            <a:off x="6789738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50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99344" name="AutoShape 16"/>
          <p:cNvSpPr>
            <a:spLocks noChangeArrowheads="1"/>
          </p:cNvSpPr>
          <p:nvPr/>
        </p:nvSpPr>
        <p:spPr bwMode="auto">
          <a:xfrm>
            <a:off x="6856413" y="471488"/>
            <a:ext cx="1768475" cy="963612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5" name="AutoShape 17"/>
          <p:cNvSpPr>
            <a:spLocks noChangeArrowheads="1"/>
          </p:cNvSpPr>
          <p:nvPr/>
        </p:nvSpPr>
        <p:spPr bwMode="auto">
          <a:xfrm>
            <a:off x="433388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6" name="Text Box 18"/>
          <p:cNvSpPr txBox="1">
            <a:spLocks noChangeArrowheads="1"/>
          </p:cNvSpPr>
          <p:nvPr/>
        </p:nvSpPr>
        <p:spPr bwMode="auto">
          <a:xfrm>
            <a:off x="450850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48" name="AutoShape 20"/>
          <p:cNvSpPr>
            <a:spLocks noChangeArrowheads="1"/>
          </p:cNvSpPr>
          <p:nvPr/>
        </p:nvSpPr>
        <p:spPr bwMode="auto">
          <a:xfrm>
            <a:off x="2546350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49" name="Text Box 21"/>
          <p:cNvSpPr txBox="1">
            <a:spLocks noChangeArrowheads="1"/>
          </p:cNvSpPr>
          <p:nvPr/>
        </p:nvSpPr>
        <p:spPr bwMode="auto">
          <a:xfrm>
            <a:off x="2563813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51" name="AutoShape 23"/>
          <p:cNvSpPr>
            <a:spLocks noChangeArrowheads="1"/>
          </p:cNvSpPr>
          <p:nvPr/>
        </p:nvSpPr>
        <p:spPr bwMode="auto">
          <a:xfrm>
            <a:off x="4659313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2" name="Text Box 24"/>
          <p:cNvSpPr txBox="1">
            <a:spLocks noChangeArrowheads="1"/>
          </p:cNvSpPr>
          <p:nvPr/>
        </p:nvSpPr>
        <p:spPr bwMode="auto">
          <a:xfrm>
            <a:off x="4676775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5600" b="1">
                <a:solidFill>
                  <a:srgbClr val="FFFF00"/>
                </a:solidFill>
                <a:latin typeface="Comic Sans MS" pitchFamily="66" charset="0"/>
              </a:rPr>
              <a:t>80</a:t>
            </a:r>
          </a:p>
        </p:txBody>
      </p:sp>
      <p:sp>
        <p:nvSpPr>
          <p:cNvPr id="99354" name="AutoShape 26"/>
          <p:cNvSpPr>
            <a:spLocks noChangeArrowheads="1"/>
          </p:cNvSpPr>
          <p:nvPr/>
        </p:nvSpPr>
        <p:spPr bwMode="auto">
          <a:xfrm>
            <a:off x="6772275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5" name="Text Box 27"/>
          <p:cNvSpPr txBox="1">
            <a:spLocks noChangeArrowheads="1"/>
          </p:cNvSpPr>
          <p:nvPr/>
        </p:nvSpPr>
        <p:spPr bwMode="auto">
          <a:xfrm>
            <a:off x="6789738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90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57" name="AutoShape 29"/>
          <p:cNvSpPr>
            <a:spLocks noChangeArrowheads="1"/>
          </p:cNvSpPr>
          <p:nvPr/>
        </p:nvSpPr>
        <p:spPr bwMode="auto">
          <a:xfrm>
            <a:off x="433388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58" name="Text Box 30"/>
          <p:cNvSpPr txBox="1">
            <a:spLocks noChangeArrowheads="1"/>
          </p:cNvSpPr>
          <p:nvPr/>
        </p:nvSpPr>
        <p:spPr bwMode="auto">
          <a:xfrm>
            <a:off x="450850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130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99359" name="AutoShape 31"/>
          <p:cNvSpPr>
            <a:spLocks noChangeArrowheads="1"/>
          </p:cNvSpPr>
          <p:nvPr/>
        </p:nvSpPr>
        <p:spPr bwMode="auto">
          <a:xfrm>
            <a:off x="517525" y="2857500"/>
            <a:ext cx="1768475" cy="963613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0" name="AutoShape 32"/>
          <p:cNvSpPr>
            <a:spLocks noChangeArrowheads="1"/>
          </p:cNvSpPr>
          <p:nvPr/>
        </p:nvSpPr>
        <p:spPr bwMode="auto">
          <a:xfrm>
            <a:off x="2546350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1" name="Text Box 33"/>
          <p:cNvSpPr txBox="1">
            <a:spLocks noChangeArrowheads="1"/>
          </p:cNvSpPr>
          <p:nvPr/>
        </p:nvSpPr>
        <p:spPr bwMode="auto">
          <a:xfrm>
            <a:off x="2563813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63" name="AutoShape 35"/>
          <p:cNvSpPr>
            <a:spLocks noChangeArrowheads="1"/>
          </p:cNvSpPr>
          <p:nvPr/>
        </p:nvSpPr>
        <p:spPr bwMode="auto">
          <a:xfrm>
            <a:off x="4659313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4" name="Text Box 36"/>
          <p:cNvSpPr txBox="1">
            <a:spLocks noChangeArrowheads="1"/>
          </p:cNvSpPr>
          <p:nvPr/>
        </p:nvSpPr>
        <p:spPr bwMode="auto">
          <a:xfrm>
            <a:off x="4676775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310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66" name="AutoShape 38"/>
          <p:cNvSpPr>
            <a:spLocks noChangeArrowheads="1"/>
          </p:cNvSpPr>
          <p:nvPr/>
        </p:nvSpPr>
        <p:spPr bwMode="auto">
          <a:xfrm>
            <a:off x="6772275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67" name="Text Box 39"/>
          <p:cNvSpPr txBox="1">
            <a:spLocks noChangeArrowheads="1"/>
          </p:cNvSpPr>
          <p:nvPr/>
        </p:nvSpPr>
        <p:spPr bwMode="auto">
          <a:xfrm>
            <a:off x="6789738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450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69" name="AutoShape 41"/>
          <p:cNvSpPr>
            <a:spLocks noChangeArrowheads="1"/>
          </p:cNvSpPr>
          <p:nvPr/>
        </p:nvSpPr>
        <p:spPr bwMode="auto">
          <a:xfrm>
            <a:off x="433388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70" name="Text Box 42"/>
          <p:cNvSpPr txBox="1">
            <a:spLocks noChangeArrowheads="1"/>
          </p:cNvSpPr>
          <p:nvPr/>
        </p:nvSpPr>
        <p:spPr bwMode="auto">
          <a:xfrm>
            <a:off x="450850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580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72" name="AutoShape 44"/>
          <p:cNvSpPr>
            <a:spLocks noChangeArrowheads="1"/>
          </p:cNvSpPr>
          <p:nvPr/>
        </p:nvSpPr>
        <p:spPr bwMode="auto">
          <a:xfrm>
            <a:off x="2546350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73" name="Text Box 45"/>
          <p:cNvSpPr txBox="1">
            <a:spLocks noChangeArrowheads="1"/>
          </p:cNvSpPr>
          <p:nvPr/>
        </p:nvSpPr>
        <p:spPr bwMode="auto">
          <a:xfrm>
            <a:off x="2563813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75" name="AutoShape 47"/>
          <p:cNvSpPr>
            <a:spLocks noChangeArrowheads="1"/>
          </p:cNvSpPr>
          <p:nvPr/>
        </p:nvSpPr>
        <p:spPr bwMode="auto">
          <a:xfrm>
            <a:off x="4659313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76" name="Text Box 48"/>
          <p:cNvSpPr txBox="1">
            <a:spLocks noChangeArrowheads="1"/>
          </p:cNvSpPr>
          <p:nvPr/>
        </p:nvSpPr>
        <p:spPr bwMode="auto">
          <a:xfrm>
            <a:off x="4676775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78" name="AutoShape 50"/>
          <p:cNvSpPr>
            <a:spLocks noChangeArrowheads="1"/>
          </p:cNvSpPr>
          <p:nvPr/>
        </p:nvSpPr>
        <p:spPr bwMode="auto">
          <a:xfrm>
            <a:off x="6772275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79" name="Text Box 51"/>
          <p:cNvSpPr txBox="1">
            <a:spLocks noChangeArrowheads="1"/>
          </p:cNvSpPr>
          <p:nvPr/>
        </p:nvSpPr>
        <p:spPr bwMode="auto">
          <a:xfrm>
            <a:off x="6789738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840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grpSp>
        <p:nvGrpSpPr>
          <p:cNvPr id="99381" name="Group 53"/>
          <p:cNvGrpSpPr>
            <a:grpSpLocks/>
          </p:cNvGrpSpPr>
          <p:nvPr/>
        </p:nvGrpSpPr>
        <p:grpSpPr bwMode="auto">
          <a:xfrm>
            <a:off x="671513" y="5319713"/>
            <a:ext cx="7799387" cy="1081087"/>
            <a:chOff x="410" y="3351"/>
            <a:chExt cx="4913" cy="681"/>
          </a:xfrm>
        </p:grpSpPr>
        <p:sp>
          <p:nvSpPr>
            <p:cNvPr id="99382" name="AutoShape 54"/>
            <p:cNvSpPr>
              <a:spLocks noChangeArrowheads="1"/>
            </p:cNvSpPr>
            <p:nvPr/>
          </p:nvSpPr>
          <p:spPr bwMode="auto">
            <a:xfrm>
              <a:off x="410" y="3352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83" name="AutoShape 55"/>
            <p:cNvSpPr>
              <a:spLocks noChangeArrowheads="1"/>
            </p:cNvSpPr>
            <p:nvPr/>
          </p:nvSpPr>
          <p:spPr bwMode="auto">
            <a:xfrm rot="10800000">
              <a:off x="4267" y="3351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93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93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9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93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93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93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93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93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2" grpId="0" autoUpdateAnimBg="0"/>
      <p:bldP spid="99344" grpId="0" animBg="1"/>
      <p:bldP spid="9935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/>
              </a:gs>
              <a:gs pos="50000">
                <a:srgbClr val="FF33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2578100" y="5241925"/>
            <a:ext cx="3986213" cy="1252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Text Box 4"/>
          <p:cNvSpPr txBox="1">
            <a:spLocks noChangeArrowheads="1"/>
          </p:cNvSpPr>
          <p:nvPr/>
        </p:nvSpPr>
        <p:spPr bwMode="auto">
          <a:xfrm>
            <a:off x="2586038" y="5283200"/>
            <a:ext cx="39719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latin typeface="Comic Sans MS" pitchFamily="66" charset="0"/>
              </a:rPr>
              <a:t>9000</a:t>
            </a:r>
            <a:endParaRPr lang="en-US" sz="7000" b="1">
              <a:latin typeface="Comic Sans MS" pitchFamily="66" charset="0"/>
            </a:endParaRPr>
          </a:p>
        </p:txBody>
      </p:sp>
      <p:sp>
        <p:nvSpPr>
          <p:cNvPr id="93189" name="AutoShape 5"/>
          <p:cNvSpPr>
            <a:spLocks noChangeArrowheads="1"/>
          </p:cNvSpPr>
          <p:nvPr/>
        </p:nvSpPr>
        <p:spPr bwMode="auto">
          <a:xfrm>
            <a:off x="433388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450850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20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93191" name="AutoShape 7"/>
          <p:cNvSpPr>
            <a:spLocks noChangeArrowheads="1"/>
          </p:cNvSpPr>
          <p:nvPr/>
        </p:nvSpPr>
        <p:spPr bwMode="auto">
          <a:xfrm>
            <a:off x="517525" y="471488"/>
            <a:ext cx="1768475" cy="963612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AutoShape 8"/>
          <p:cNvSpPr>
            <a:spLocks noChangeArrowheads="1"/>
          </p:cNvSpPr>
          <p:nvPr/>
        </p:nvSpPr>
        <p:spPr bwMode="auto">
          <a:xfrm>
            <a:off x="2546350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3" name="Text Box 9"/>
          <p:cNvSpPr txBox="1">
            <a:spLocks noChangeArrowheads="1"/>
          </p:cNvSpPr>
          <p:nvPr/>
        </p:nvSpPr>
        <p:spPr bwMode="auto">
          <a:xfrm>
            <a:off x="2563813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95" name="AutoShape 11"/>
          <p:cNvSpPr>
            <a:spLocks noChangeArrowheads="1"/>
          </p:cNvSpPr>
          <p:nvPr/>
        </p:nvSpPr>
        <p:spPr bwMode="auto">
          <a:xfrm>
            <a:off x="4659313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6" name="Text Box 12"/>
          <p:cNvSpPr txBox="1">
            <a:spLocks noChangeArrowheads="1"/>
          </p:cNvSpPr>
          <p:nvPr/>
        </p:nvSpPr>
        <p:spPr bwMode="auto">
          <a:xfrm>
            <a:off x="4676775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98" name="AutoShape 14"/>
          <p:cNvSpPr>
            <a:spLocks noChangeArrowheads="1"/>
          </p:cNvSpPr>
          <p:nvPr/>
        </p:nvSpPr>
        <p:spPr bwMode="auto">
          <a:xfrm>
            <a:off x="6772275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9" name="Text Box 15"/>
          <p:cNvSpPr txBox="1">
            <a:spLocks noChangeArrowheads="1"/>
          </p:cNvSpPr>
          <p:nvPr/>
        </p:nvSpPr>
        <p:spPr bwMode="auto">
          <a:xfrm>
            <a:off x="6789738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201" name="AutoShape 17"/>
          <p:cNvSpPr>
            <a:spLocks noChangeArrowheads="1"/>
          </p:cNvSpPr>
          <p:nvPr/>
        </p:nvSpPr>
        <p:spPr bwMode="auto">
          <a:xfrm>
            <a:off x="433388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2" name="Text Box 18"/>
          <p:cNvSpPr txBox="1">
            <a:spLocks noChangeArrowheads="1"/>
          </p:cNvSpPr>
          <p:nvPr/>
        </p:nvSpPr>
        <p:spPr bwMode="auto">
          <a:xfrm>
            <a:off x="450850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204" name="AutoShape 20"/>
          <p:cNvSpPr>
            <a:spLocks noChangeArrowheads="1"/>
          </p:cNvSpPr>
          <p:nvPr/>
        </p:nvSpPr>
        <p:spPr bwMode="auto">
          <a:xfrm>
            <a:off x="2546350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5" name="Text Box 21"/>
          <p:cNvSpPr txBox="1">
            <a:spLocks noChangeArrowheads="1"/>
          </p:cNvSpPr>
          <p:nvPr/>
        </p:nvSpPr>
        <p:spPr bwMode="auto">
          <a:xfrm>
            <a:off x="2563813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207" name="AutoShape 23"/>
          <p:cNvSpPr>
            <a:spLocks noChangeArrowheads="1"/>
          </p:cNvSpPr>
          <p:nvPr/>
        </p:nvSpPr>
        <p:spPr bwMode="auto">
          <a:xfrm>
            <a:off x="4659313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08" name="Text Box 24"/>
          <p:cNvSpPr txBox="1">
            <a:spLocks noChangeArrowheads="1"/>
          </p:cNvSpPr>
          <p:nvPr/>
        </p:nvSpPr>
        <p:spPr bwMode="auto">
          <a:xfrm>
            <a:off x="4676775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5600" b="1">
                <a:solidFill>
                  <a:srgbClr val="FFFF00"/>
                </a:solidFill>
                <a:latin typeface="Comic Sans MS" pitchFamily="66" charset="0"/>
              </a:rPr>
              <a:t>80</a:t>
            </a:r>
          </a:p>
        </p:txBody>
      </p:sp>
      <p:sp>
        <p:nvSpPr>
          <p:cNvPr id="93210" name="AutoShape 26"/>
          <p:cNvSpPr>
            <a:spLocks noChangeArrowheads="1"/>
          </p:cNvSpPr>
          <p:nvPr/>
        </p:nvSpPr>
        <p:spPr bwMode="auto">
          <a:xfrm>
            <a:off x="6772275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1" name="Text Box 27"/>
          <p:cNvSpPr txBox="1">
            <a:spLocks noChangeArrowheads="1"/>
          </p:cNvSpPr>
          <p:nvPr/>
        </p:nvSpPr>
        <p:spPr bwMode="auto">
          <a:xfrm>
            <a:off x="6789738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90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213" name="AutoShape 29"/>
          <p:cNvSpPr>
            <a:spLocks noChangeArrowheads="1"/>
          </p:cNvSpPr>
          <p:nvPr/>
        </p:nvSpPr>
        <p:spPr bwMode="auto">
          <a:xfrm>
            <a:off x="433388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4" name="Text Box 30"/>
          <p:cNvSpPr txBox="1">
            <a:spLocks noChangeArrowheads="1"/>
          </p:cNvSpPr>
          <p:nvPr/>
        </p:nvSpPr>
        <p:spPr bwMode="auto">
          <a:xfrm>
            <a:off x="450850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130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216" name="AutoShape 32"/>
          <p:cNvSpPr>
            <a:spLocks noChangeArrowheads="1"/>
          </p:cNvSpPr>
          <p:nvPr/>
        </p:nvSpPr>
        <p:spPr bwMode="auto">
          <a:xfrm>
            <a:off x="2546350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17" name="Text Box 33"/>
          <p:cNvSpPr txBox="1">
            <a:spLocks noChangeArrowheads="1"/>
          </p:cNvSpPr>
          <p:nvPr/>
        </p:nvSpPr>
        <p:spPr bwMode="auto">
          <a:xfrm>
            <a:off x="2563813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219" name="AutoShape 35"/>
          <p:cNvSpPr>
            <a:spLocks noChangeArrowheads="1"/>
          </p:cNvSpPr>
          <p:nvPr/>
        </p:nvSpPr>
        <p:spPr bwMode="auto">
          <a:xfrm>
            <a:off x="4659313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0" name="Text Box 36"/>
          <p:cNvSpPr txBox="1">
            <a:spLocks noChangeArrowheads="1"/>
          </p:cNvSpPr>
          <p:nvPr/>
        </p:nvSpPr>
        <p:spPr bwMode="auto">
          <a:xfrm>
            <a:off x="4676775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310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222" name="AutoShape 38"/>
          <p:cNvSpPr>
            <a:spLocks noChangeArrowheads="1"/>
          </p:cNvSpPr>
          <p:nvPr/>
        </p:nvSpPr>
        <p:spPr bwMode="auto">
          <a:xfrm>
            <a:off x="6772275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3" name="Text Box 39"/>
          <p:cNvSpPr txBox="1">
            <a:spLocks noChangeArrowheads="1"/>
          </p:cNvSpPr>
          <p:nvPr/>
        </p:nvSpPr>
        <p:spPr bwMode="auto">
          <a:xfrm>
            <a:off x="6789738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450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93224" name="AutoShape 40"/>
          <p:cNvSpPr>
            <a:spLocks noChangeArrowheads="1"/>
          </p:cNvSpPr>
          <p:nvPr/>
        </p:nvSpPr>
        <p:spPr bwMode="auto">
          <a:xfrm>
            <a:off x="6856413" y="2857500"/>
            <a:ext cx="1768475" cy="963613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5" name="AutoShape 41"/>
          <p:cNvSpPr>
            <a:spLocks noChangeArrowheads="1"/>
          </p:cNvSpPr>
          <p:nvPr/>
        </p:nvSpPr>
        <p:spPr bwMode="auto">
          <a:xfrm>
            <a:off x="433388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6" name="Text Box 42"/>
          <p:cNvSpPr txBox="1">
            <a:spLocks noChangeArrowheads="1"/>
          </p:cNvSpPr>
          <p:nvPr/>
        </p:nvSpPr>
        <p:spPr bwMode="auto">
          <a:xfrm>
            <a:off x="450850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580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228" name="AutoShape 44"/>
          <p:cNvSpPr>
            <a:spLocks noChangeArrowheads="1"/>
          </p:cNvSpPr>
          <p:nvPr/>
        </p:nvSpPr>
        <p:spPr bwMode="auto">
          <a:xfrm>
            <a:off x="2546350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29" name="Text Box 45"/>
          <p:cNvSpPr txBox="1">
            <a:spLocks noChangeArrowheads="1"/>
          </p:cNvSpPr>
          <p:nvPr/>
        </p:nvSpPr>
        <p:spPr bwMode="auto">
          <a:xfrm>
            <a:off x="2563813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231" name="AutoShape 47"/>
          <p:cNvSpPr>
            <a:spLocks noChangeArrowheads="1"/>
          </p:cNvSpPr>
          <p:nvPr/>
        </p:nvSpPr>
        <p:spPr bwMode="auto">
          <a:xfrm>
            <a:off x="4659313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32" name="Text Box 48"/>
          <p:cNvSpPr txBox="1">
            <a:spLocks noChangeArrowheads="1"/>
          </p:cNvSpPr>
          <p:nvPr/>
        </p:nvSpPr>
        <p:spPr bwMode="auto">
          <a:xfrm>
            <a:off x="4676775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234" name="AutoShape 50"/>
          <p:cNvSpPr>
            <a:spLocks noChangeArrowheads="1"/>
          </p:cNvSpPr>
          <p:nvPr/>
        </p:nvSpPr>
        <p:spPr bwMode="auto">
          <a:xfrm>
            <a:off x="6772275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35" name="Text Box 51"/>
          <p:cNvSpPr txBox="1">
            <a:spLocks noChangeArrowheads="1"/>
          </p:cNvSpPr>
          <p:nvPr/>
        </p:nvSpPr>
        <p:spPr bwMode="auto">
          <a:xfrm>
            <a:off x="6789738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840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grpSp>
        <p:nvGrpSpPr>
          <p:cNvPr id="93237" name="Group 53"/>
          <p:cNvGrpSpPr>
            <a:grpSpLocks/>
          </p:cNvGrpSpPr>
          <p:nvPr/>
        </p:nvGrpSpPr>
        <p:grpSpPr bwMode="auto">
          <a:xfrm>
            <a:off x="671513" y="5319713"/>
            <a:ext cx="7799387" cy="1081087"/>
            <a:chOff x="410" y="3351"/>
            <a:chExt cx="4913" cy="681"/>
          </a:xfrm>
        </p:grpSpPr>
        <p:sp>
          <p:nvSpPr>
            <p:cNvPr id="93238" name="AutoShape 54"/>
            <p:cNvSpPr>
              <a:spLocks noChangeArrowheads="1"/>
            </p:cNvSpPr>
            <p:nvPr/>
          </p:nvSpPr>
          <p:spPr bwMode="auto">
            <a:xfrm>
              <a:off x="410" y="3352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39" name="AutoShape 55"/>
            <p:cNvSpPr>
              <a:spLocks noChangeArrowheads="1"/>
            </p:cNvSpPr>
            <p:nvPr/>
          </p:nvSpPr>
          <p:spPr bwMode="auto">
            <a:xfrm rot="10800000">
              <a:off x="4267" y="3351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31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31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3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32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3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3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31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31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8" grpId="0" autoUpdateAnimBg="0"/>
      <p:bldP spid="93191" grpId="0" animBg="1"/>
      <p:bldP spid="9322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/>
              </a:gs>
              <a:gs pos="50000">
                <a:srgbClr val="FF33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2578100" y="5241925"/>
            <a:ext cx="3986213" cy="1252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Text Box 4"/>
          <p:cNvSpPr txBox="1">
            <a:spLocks noChangeArrowheads="1"/>
          </p:cNvSpPr>
          <p:nvPr/>
        </p:nvSpPr>
        <p:spPr bwMode="auto">
          <a:xfrm>
            <a:off x="2586038" y="5283200"/>
            <a:ext cx="39719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latin typeface="Comic Sans MS" pitchFamily="66" charset="0"/>
              </a:rPr>
              <a:t>9100</a:t>
            </a:r>
            <a:endParaRPr lang="en-US" sz="7000" b="1">
              <a:latin typeface="Comic Sans MS" pitchFamily="66" charset="0"/>
            </a:endParaRPr>
          </a:p>
        </p:txBody>
      </p:sp>
      <p:sp>
        <p:nvSpPr>
          <p:cNvPr id="103429" name="AutoShape 5"/>
          <p:cNvSpPr>
            <a:spLocks noChangeArrowheads="1"/>
          </p:cNvSpPr>
          <p:nvPr/>
        </p:nvSpPr>
        <p:spPr bwMode="auto">
          <a:xfrm>
            <a:off x="433388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0" name="Text Box 6"/>
          <p:cNvSpPr txBox="1">
            <a:spLocks noChangeArrowheads="1"/>
          </p:cNvSpPr>
          <p:nvPr/>
        </p:nvSpPr>
        <p:spPr bwMode="auto">
          <a:xfrm>
            <a:off x="450850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3432" name="AutoShape 8"/>
          <p:cNvSpPr>
            <a:spLocks noChangeArrowheads="1"/>
          </p:cNvSpPr>
          <p:nvPr/>
        </p:nvSpPr>
        <p:spPr bwMode="auto">
          <a:xfrm>
            <a:off x="2546350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3" name="Text Box 9"/>
          <p:cNvSpPr txBox="1">
            <a:spLocks noChangeArrowheads="1"/>
          </p:cNvSpPr>
          <p:nvPr/>
        </p:nvSpPr>
        <p:spPr bwMode="auto">
          <a:xfrm>
            <a:off x="2563813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3435" name="AutoShape 11"/>
          <p:cNvSpPr>
            <a:spLocks noChangeArrowheads="1"/>
          </p:cNvSpPr>
          <p:nvPr/>
        </p:nvSpPr>
        <p:spPr bwMode="auto">
          <a:xfrm>
            <a:off x="4659313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6" name="Text Box 12"/>
          <p:cNvSpPr txBox="1">
            <a:spLocks noChangeArrowheads="1"/>
          </p:cNvSpPr>
          <p:nvPr/>
        </p:nvSpPr>
        <p:spPr bwMode="auto">
          <a:xfrm>
            <a:off x="4676775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3438" name="AutoShape 14"/>
          <p:cNvSpPr>
            <a:spLocks noChangeArrowheads="1"/>
          </p:cNvSpPr>
          <p:nvPr/>
        </p:nvSpPr>
        <p:spPr bwMode="auto">
          <a:xfrm>
            <a:off x="6772275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9" name="Text Box 15"/>
          <p:cNvSpPr txBox="1">
            <a:spLocks noChangeArrowheads="1"/>
          </p:cNvSpPr>
          <p:nvPr/>
        </p:nvSpPr>
        <p:spPr bwMode="auto">
          <a:xfrm>
            <a:off x="6789738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3441" name="AutoShape 17"/>
          <p:cNvSpPr>
            <a:spLocks noChangeArrowheads="1"/>
          </p:cNvSpPr>
          <p:nvPr/>
        </p:nvSpPr>
        <p:spPr bwMode="auto">
          <a:xfrm>
            <a:off x="433388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42" name="Text Box 18"/>
          <p:cNvSpPr txBox="1">
            <a:spLocks noChangeArrowheads="1"/>
          </p:cNvSpPr>
          <p:nvPr/>
        </p:nvSpPr>
        <p:spPr bwMode="auto">
          <a:xfrm>
            <a:off x="450850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3444" name="AutoShape 20"/>
          <p:cNvSpPr>
            <a:spLocks noChangeArrowheads="1"/>
          </p:cNvSpPr>
          <p:nvPr/>
        </p:nvSpPr>
        <p:spPr bwMode="auto">
          <a:xfrm>
            <a:off x="2546350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45" name="Text Box 21"/>
          <p:cNvSpPr txBox="1">
            <a:spLocks noChangeArrowheads="1"/>
          </p:cNvSpPr>
          <p:nvPr/>
        </p:nvSpPr>
        <p:spPr bwMode="auto">
          <a:xfrm>
            <a:off x="2563813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70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103446" name="AutoShape 22"/>
          <p:cNvSpPr>
            <a:spLocks noChangeArrowheads="1"/>
          </p:cNvSpPr>
          <p:nvPr/>
        </p:nvSpPr>
        <p:spPr bwMode="auto">
          <a:xfrm>
            <a:off x="2630488" y="1663700"/>
            <a:ext cx="1768475" cy="963613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47" name="AutoShape 23"/>
          <p:cNvSpPr>
            <a:spLocks noChangeArrowheads="1"/>
          </p:cNvSpPr>
          <p:nvPr/>
        </p:nvSpPr>
        <p:spPr bwMode="auto">
          <a:xfrm>
            <a:off x="4659313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48" name="Text Box 24"/>
          <p:cNvSpPr txBox="1">
            <a:spLocks noChangeArrowheads="1"/>
          </p:cNvSpPr>
          <p:nvPr/>
        </p:nvSpPr>
        <p:spPr bwMode="auto">
          <a:xfrm>
            <a:off x="4676775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5600" b="1">
                <a:solidFill>
                  <a:srgbClr val="FFFF00"/>
                </a:solidFill>
                <a:latin typeface="Comic Sans MS" pitchFamily="66" charset="0"/>
              </a:rPr>
              <a:t>80</a:t>
            </a:r>
          </a:p>
        </p:txBody>
      </p:sp>
      <p:sp>
        <p:nvSpPr>
          <p:cNvPr id="103450" name="AutoShape 26"/>
          <p:cNvSpPr>
            <a:spLocks noChangeArrowheads="1"/>
          </p:cNvSpPr>
          <p:nvPr/>
        </p:nvSpPr>
        <p:spPr bwMode="auto">
          <a:xfrm>
            <a:off x="6772275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51" name="Text Box 27"/>
          <p:cNvSpPr txBox="1">
            <a:spLocks noChangeArrowheads="1"/>
          </p:cNvSpPr>
          <p:nvPr/>
        </p:nvSpPr>
        <p:spPr bwMode="auto">
          <a:xfrm>
            <a:off x="6789738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90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3453" name="AutoShape 29"/>
          <p:cNvSpPr>
            <a:spLocks noChangeArrowheads="1"/>
          </p:cNvSpPr>
          <p:nvPr/>
        </p:nvSpPr>
        <p:spPr bwMode="auto">
          <a:xfrm>
            <a:off x="433388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54" name="Text Box 30"/>
          <p:cNvSpPr txBox="1">
            <a:spLocks noChangeArrowheads="1"/>
          </p:cNvSpPr>
          <p:nvPr/>
        </p:nvSpPr>
        <p:spPr bwMode="auto">
          <a:xfrm>
            <a:off x="450850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130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103455" name="AutoShape 31"/>
          <p:cNvSpPr>
            <a:spLocks noChangeArrowheads="1"/>
          </p:cNvSpPr>
          <p:nvPr/>
        </p:nvSpPr>
        <p:spPr bwMode="auto">
          <a:xfrm>
            <a:off x="517525" y="2857500"/>
            <a:ext cx="1768475" cy="963613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56" name="AutoShape 32"/>
          <p:cNvSpPr>
            <a:spLocks noChangeArrowheads="1"/>
          </p:cNvSpPr>
          <p:nvPr/>
        </p:nvSpPr>
        <p:spPr bwMode="auto">
          <a:xfrm>
            <a:off x="2546350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57" name="Text Box 33"/>
          <p:cNvSpPr txBox="1">
            <a:spLocks noChangeArrowheads="1"/>
          </p:cNvSpPr>
          <p:nvPr/>
        </p:nvSpPr>
        <p:spPr bwMode="auto">
          <a:xfrm>
            <a:off x="2563813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3459" name="AutoShape 35"/>
          <p:cNvSpPr>
            <a:spLocks noChangeArrowheads="1"/>
          </p:cNvSpPr>
          <p:nvPr/>
        </p:nvSpPr>
        <p:spPr bwMode="auto">
          <a:xfrm>
            <a:off x="4659313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0" name="Text Box 36"/>
          <p:cNvSpPr txBox="1">
            <a:spLocks noChangeArrowheads="1"/>
          </p:cNvSpPr>
          <p:nvPr/>
        </p:nvSpPr>
        <p:spPr bwMode="auto">
          <a:xfrm>
            <a:off x="4676775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310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3462" name="AutoShape 38"/>
          <p:cNvSpPr>
            <a:spLocks noChangeArrowheads="1"/>
          </p:cNvSpPr>
          <p:nvPr/>
        </p:nvSpPr>
        <p:spPr bwMode="auto">
          <a:xfrm>
            <a:off x="6772275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3" name="Text Box 39"/>
          <p:cNvSpPr txBox="1">
            <a:spLocks noChangeArrowheads="1"/>
          </p:cNvSpPr>
          <p:nvPr/>
        </p:nvSpPr>
        <p:spPr bwMode="auto">
          <a:xfrm>
            <a:off x="6789738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450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3465" name="AutoShape 41"/>
          <p:cNvSpPr>
            <a:spLocks noChangeArrowheads="1"/>
          </p:cNvSpPr>
          <p:nvPr/>
        </p:nvSpPr>
        <p:spPr bwMode="auto">
          <a:xfrm>
            <a:off x="433388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6" name="Text Box 42"/>
          <p:cNvSpPr txBox="1">
            <a:spLocks noChangeArrowheads="1"/>
          </p:cNvSpPr>
          <p:nvPr/>
        </p:nvSpPr>
        <p:spPr bwMode="auto">
          <a:xfrm>
            <a:off x="450850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580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3468" name="AutoShape 44"/>
          <p:cNvSpPr>
            <a:spLocks noChangeArrowheads="1"/>
          </p:cNvSpPr>
          <p:nvPr/>
        </p:nvSpPr>
        <p:spPr bwMode="auto">
          <a:xfrm>
            <a:off x="2546350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69" name="Text Box 45"/>
          <p:cNvSpPr txBox="1">
            <a:spLocks noChangeArrowheads="1"/>
          </p:cNvSpPr>
          <p:nvPr/>
        </p:nvSpPr>
        <p:spPr bwMode="auto">
          <a:xfrm>
            <a:off x="2563813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3471" name="AutoShape 47"/>
          <p:cNvSpPr>
            <a:spLocks noChangeArrowheads="1"/>
          </p:cNvSpPr>
          <p:nvPr/>
        </p:nvSpPr>
        <p:spPr bwMode="auto">
          <a:xfrm>
            <a:off x="4659313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72" name="Text Box 48"/>
          <p:cNvSpPr txBox="1">
            <a:spLocks noChangeArrowheads="1"/>
          </p:cNvSpPr>
          <p:nvPr/>
        </p:nvSpPr>
        <p:spPr bwMode="auto">
          <a:xfrm>
            <a:off x="4676775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3474" name="AutoShape 50"/>
          <p:cNvSpPr>
            <a:spLocks noChangeArrowheads="1"/>
          </p:cNvSpPr>
          <p:nvPr/>
        </p:nvSpPr>
        <p:spPr bwMode="auto">
          <a:xfrm>
            <a:off x="6772275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75" name="Text Box 51"/>
          <p:cNvSpPr txBox="1">
            <a:spLocks noChangeArrowheads="1"/>
          </p:cNvSpPr>
          <p:nvPr/>
        </p:nvSpPr>
        <p:spPr bwMode="auto">
          <a:xfrm>
            <a:off x="6789738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840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grpSp>
        <p:nvGrpSpPr>
          <p:cNvPr id="103477" name="Group 53"/>
          <p:cNvGrpSpPr>
            <a:grpSpLocks/>
          </p:cNvGrpSpPr>
          <p:nvPr/>
        </p:nvGrpSpPr>
        <p:grpSpPr bwMode="auto">
          <a:xfrm>
            <a:off x="671513" y="5319713"/>
            <a:ext cx="7799387" cy="1081087"/>
            <a:chOff x="410" y="3351"/>
            <a:chExt cx="4913" cy="681"/>
          </a:xfrm>
        </p:grpSpPr>
        <p:sp>
          <p:nvSpPr>
            <p:cNvPr id="103478" name="AutoShape 54"/>
            <p:cNvSpPr>
              <a:spLocks noChangeArrowheads="1"/>
            </p:cNvSpPr>
            <p:nvPr/>
          </p:nvSpPr>
          <p:spPr bwMode="auto">
            <a:xfrm>
              <a:off x="410" y="3352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3479" name="AutoShape 55"/>
            <p:cNvSpPr>
              <a:spLocks noChangeArrowheads="1"/>
            </p:cNvSpPr>
            <p:nvPr/>
          </p:nvSpPr>
          <p:spPr bwMode="auto">
            <a:xfrm rot="10800000">
              <a:off x="4267" y="3351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34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4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3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34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34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34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34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34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8" grpId="0" autoUpdateAnimBg="0"/>
      <p:bldP spid="103446" grpId="0" animBg="1"/>
      <p:bldP spid="10345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/>
              </a:gs>
              <a:gs pos="50000">
                <a:srgbClr val="FF33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5" name="AutoShape 3"/>
          <p:cNvSpPr>
            <a:spLocks noChangeArrowheads="1"/>
          </p:cNvSpPr>
          <p:nvPr/>
        </p:nvSpPr>
        <p:spPr bwMode="auto">
          <a:xfrm>
            <a:off x="2578100" y="5241925"/>
            <a:ext cx="3986213" cy="1252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6" name="Text Box 4"/>
          <p:cNvSpPr txBox="1">
            <a:spLocks noChangeArrowheads="1"/>
          </p:cNvSpPr>
          <p:nvPr/>
        </p:nvSpPr>
        <p:spPr bwMode="auto">
          <a:xfrm>
            <a:off x="2586038" y="5283200"/>
            <a:ext cx="39719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latin typeface="Comic Sans MS" pitchFamily="66" charset="0"/>
              </a:rPr>
              <a:t>24800</a:t>
            </a:r>
            <a:endParaRPr lang="en-US" sz="7000" b="1">
              <a:latin typeface="Comic Sans MS" pitchFamily="66" charset="0"/>
            </a:endParaRPr>
          </a:p>
        </p:txBody>
      </p:sp>
      <p:sp>
        <p:nvSpPr>
          <p:cNvPr id="105477" name="AutoShape 5"/>
          <p:cNvSpPr>
            <a:spLocks noChangeArrowheads="1"/>
          </p:cNvSpPr>
          <p:nvPr/>
        </p:nvSpPr>
        <p:spPr bwMode="auto">
          <a:xfrm>
            <a:off x="433388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8" name="Text Box 6"/>
          <p:cNvSpPr txBox="1">
            <a:spLocks noChangeArrowheads="1"/>
          </p:cNvSpPr>
          <p:nvPr/>
        </p:nvSpPr>
        <p:spPr bwMode="auto">
          <a:xfrm>
            <a:off x="450850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5480" name="AutoShape 8"/>
          <p:cNvSpPr>
            <a:spLocks noChangeArrowheads="1"/>
          </p:cNvSpPr>
          <p:nvPr/>
        </p:nvSpPr>
        <p:spPr bwMode="auto">
          <a:xfrm>
            <a:off x="2546350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1" name="Text Box 9"/>
          <p:cNvSpPr txBox="1">
            <a:spLocks noChangeArrowheads="1"/>
          </p:cNvSpPr>
          <p:nvPr/>
        </p:nvSpPr>
        <p:spPr bwMode="auto">
          <a:xfrm>
            <a:off x="2563813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5483" name="AutoShape 11"/>
          <p:cNvSpPr>
            <a:spLocks noChangeArrowheads="1"/>
          </p:cNvSpPr>
          <p:nvPr/>
        </p:nvSpPr>
        <p:spPr bwMode="auto">
          <a:xfrm>
            <a:off x="4659313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4" name="Text Box 12"/>
          <p:cNvSpPr txBox="1">
            <a:spLocks noChangeArrowheads="1"/>
          </p:cNvSpPr>
          <p:nvPr/>
        </p:nvSpPr>
        <p:spPr bwMode="auto">
          <a:xfrm>
            <a:off x="4676775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5486" name="AutoShape 14"/>
          <p:cNvSpPr>
            <a:spLocks noChangeArrowheads="1"/>
          </p:cNvSpPr>
          <p:nvPr/>
        </p:nvSpPr>
        <p:spPr bwMode="auto">
          <a:xfrm>
            <a:off x="6772275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87" name="Text Box 15"/>
          <p:cNvSpPr txBox="1">
            <a:spLocks noChangeArrowheads="1"/>
          </p:cNvSpPr>
          <p:nvPr/>
        </p:nvSpPr>
        <p:spPr bwMode="auto">
          <a:xfrm>
            <a:off x="6789738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5489" name="AutoShape 17"/>
          <p:cNvSpPr>
            <a:spLocks noChangeArrowheads="1"/>
          </p:cNvSpPr>
          <p:nvPr/>
        </p:nvSpPr>
        <p:spPr bwMode="auto">
          <a:xfrm>
            <a:off x="433388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90" name="Text Box 18"/>
          <p:cNvSpPr txBox="1">
            <a:spLocks noChangeArrowheads="1"/>
          </p:cNvSpPr>
          <p:nvPr/>
        </p:nvSpPr>
        <p:spPr bwMode="auto">
          <a:xfrm>
            <a:off x="450850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5492" name="AutoShape 20"/>
          <p:cNvSpPr>
            <a:spLocks noChangeArrowheads="1"/>
          </p:cNvSpPr>
          <p:nvPr/>
        </p:nvSpPr>
        <p:spPr bwMode="auto">
          <a:xfrm>
            <a:off x="2546350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93" name="Text Box 21"/>
          <p:cNvSpPr txBox="1">
            <a:spLocks noChangeArrowheads="1"/>
          </p:cNvSpPr>
          <p:nvPr/>
        </p:nvSpPr>
        <p:spPr bwMode="auto">
          <a:xfrm>
            <a:off x="2563813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5495" name="AutoShape 23"/>
          <p:cNvSpPr>
            <a:spLocks noChangeArrowheads="1"/>
          </p:cNvSpPr>
          <p:nvPr/>
        </p:nvSpPr>
        <p:spPr bwMode="auto">
          <a:xfrm>
            <a:off x="4659313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96" name="Text Box 24"/>
          <p:cNvSpPr txBox="1">
            <a:spLocks noChangeArrowheads="1"/>
          </p:cNvSpPr>
          <p:nvPr/>
        </p:nvSpPr>
        <p:spPr bwMode="auto">
          <a:xfrm>
            <a:off x="4676775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5600" b="1">
                <a:solidFill>
                  <a:srgbClr val="6600FF"/>
                </a:solidFill>
                <a:latin typeface="Comic Sans MS" pitchFamily="66" charset="0"/>
              </a:rPr>
              <a:t>80</a:t>
            </a:r>
          </a:p>
        </p:txBody>
      </p:sp>
      <p:sp>
        <p:nvSpPr>
          <p:cNvPr id="105497" name="AutoShape 25"/>
          <p:cNvSpPr>
            <a:spLocks noChangeArrowheads="1"/>
          </p:cNvSpPr>
          <p:nvPr/>
        </p:nvSpPr>
        <p:spPr bwMode="auto">
          <a:xfrm>
            <a:off x="4743450" y="1663700"/>
            <a:ext cx="1768475" cy="963613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98" name="AutoShape 26"/>
          <p:cNvSpPr>
            <a:spLocks noChangeArrowheads="1"/>
          </p:cNvSpPr>
          <p:nvPr/>
        </p:nvSpPr>
        <p:spPr bwMode="auto">
          <a:xfrm>
            <a:off x="6772275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99" name="Text Box 27"/>
          <p:cNvSpPr txBox="1">
            <a:spLocks noChangeArrowheads="1"/>
          </p:cNvSpPr>
          <p:nvPr/>
        </p:nvSpPr>
        <p:spPr bwMode="auto">
          <a:xfrm>
            <a:off x="6789738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90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5501" name="AutoShape 29"/>
          <p:cNvSpPr>
            <a:spLocks noChangeArrowheads="1"/>
          </p:cNvSpPr>
          <p:nvPr/>
        </p:nvSpPr>
        <p:spPr bwMode="auto">
          <a:xfrm>
            <a:off x="433388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502" name="Text Box 30"/>
          <p:cNvSpPr txBox="1">
            <a:spLocks noChangeArrowheads="1"/>
          </p:cNvSpPr>
          <p:nvPr/>
        </p:nvSpPr>
        <p:spPr bwMode="auto">
          <a:xfrm>
            <a:off x="450850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130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5504" name="AutoShape 32"/>
          <p:cNvSpPr>
            <a:spLocks noChangeArrowheads="1"/>
          </p:cNvSpPr>
          <p:nvPr/>
        </p:nvSpPr>
        <p:spPr bwMode="auto">
          <a:xfrm>
            <a:off x="2546350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505" name="Text Box 33"/>
          <p:cNvSpPr txBox="1">
            <a:spLocks noChangeArrowheads="1"/>
          </p:cNvSpPr>
          <p:nvPr/>
        </p:nvSpPr>
        <p:spPr bwMode="auto">
          <a:xfrm>
            <a:off x="2563813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5507" name="AutoShape 35"/>
          <p:cNvSpPr>
            <a:spLocks noChangeArrowheads="1"/>
          </p:cNvSpPr>
          <p:nvPr/>
        </p:nvSpPr>
        <p:spPr bwMode="auto">
          <a:xfrm>
            <a:off x="4659313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508" name="Text Box 36"/>
          <p:cNvSpPr txBox="1">
            <a:spLocks noChangeArrowheads="1"/>
          </p:cNvSpPr>
          <p:nvPr/>
        </p:nvSpPr>
        <p:spPr bwMode="auto">
          <a:xfrm>
            <a:off x="4676775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310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105509" name="AutoShape 37"/>
          <p:cNvSpPr>
            <a:spLocks noChangeArrowheads="1"/>
          </p:cNvSpPr>
          <p:nvPr/>
        </p:nvSpPr>
        <p:spPr bwMode="auto">
          <a:xfrm>
            <a:off x="4743450" y="2857500"/>
            <a:ext cx="1768475" cy="963613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510" name="AutoShape 38"/>
          <p:cNvSpPr>
            <a:spLocks noChangeArrowheads="1"/>
          </p:cNvSpPr>
          <p:nvPr/>
        </p:nvSpPr>
        <p:spPr bwMode="auto">
          <a:xfrm>
            <a:off x="6772275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511" name="Text Box 39"/>
          <p:cNvSpPr txBox="1">
            <a:spLocks noChangeArrowheads="1"/>
          </p:cNvSpPr>
          <p:nvPr/>
        </p:nvSpPr>
        <p:spPr bwMode="auto">
          <a:xfrm>
            <a:off x="6789738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450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5513" name="AutoShape 41"/>
          <p:cNvSpPr>
            <a:spLocks noChangeArrowheads="1"/>
          </p:cNvSpPr>
          <p:nvPr/>
        </p:nvSpPr>
        <p:spPr bwMode="auto">
          <a:xfrm>
            <a:off x="433388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514" name="Text Box 42"/>
          <p:cNvSpPr txBox="1">
            <a:spLocks noChangeArrowheads="1"/>
          </p:cNvSpPr>
          <p:nvPr/>
        </p:nvSpPr>
        <p:spPr bwMode="auto">
          <a:xfrm>
            <a:off x="450850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580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5516" name="AutoShape 44"/>
          <p:cNvSpPr>
            <a:spLocks noChangeArrowheads="1"/>
          </p:cNvSpPr>
          <p:nvPr/>
        </p:nvSpPr>
        <p:spPr bwMode="auto">
          <a:xfrm>
            <a:off x="2546350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517" name="Text Box 45"/>
          <p:cNvSpPr txBox="1">
            <a:spLocks noChangeArrowheads="1"/>
          </p:cNvSpPr>
          <p:nvPr/>
        </p:nvSpPr>
        <p:spPr bwMode="auto">
          <a:xfrm>
            <a:off x="2563813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5519" name="AutoShape 47"/>
          <p:cNvSpPr>
            <a:spLocks noChangeArrowheads="1"/>
          </p:cNvSpPr>
          <p:nvPr/>
        </p:nvSpPr>
        <p:spPr bwMode="auto">
          <a:xfrm>
            <a:off x="4659313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520" name="Text Box 48"/>
          <p:cNvSpPr txBox="1">
            <a:spLocks noChangeArrowheads="1"/>
          </p:cNvSpPr>
          <p:nvPr/>
        </p:nvSpPr>
        <p:spPr bwMode="auto">
          <a:xfrm>
            <a:off x="4676775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5522" name="AutoShape 50"/>
          <p:cNvSpPr>
            <a:spLocks noChangeArrowheads="1"/>
          </p:cNvSpPr>
          <p:nvPr/>
        </p:nvSpPr>
        <p:spPr bwMode="auto">
          <a:xfrm>
            <a:off x="6772275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523" name="Text Box 51"/>
          <p:cNvSpPr txBox="1">
            <a:spLocks noChangeArrowheads="1"/>
          </p:cNvSpPr>
          <p:nvPr/>
        </p:nvSpPr>
        <p:spPr bwMode="auto">
          <a:xfrm>
            <a:off x="6789738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840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grpSp>
        <p:nvGrpSpPr>
          <p:cNvPr id="105525" name="Group 53"/>
          <p:cNvGrpSpPr>
            <a:grpSpLocks/>
          </p:cNvGrpSpPr>
          <p:nvPr/>
        </p:nvGrpSpPr>
        <p:grpSpPr bwMode="auto">
          <a:xfrm>
            <a:off x="671513" y="5319713"/>
            <a:ext cx="7799387" cy="1081087"/>
            <a:chOff x="410" y="3351"/>
            <a:chExt cx="4913" cy="681"/>
          </a:xfrm>
        </p:grpSpPr>
        <p:sp>
          <p:nvSpPr>
            <p:cNvPr id="105526" name="AutoShape 54"/>
            <p:cNvSpPr>
              <a:spLocks noChangeArrowheads="1"/>
            </p:cNvSpPr>
            <p:nvPr/>
          </p:nvSpPr>
          <p:spPr bwMode="auto">
            <a:xfrm>
              <a:off x="410" y="3352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5527" name="AutoShape 55"/>
            <p:cNvSpPr>
              <a:spLocks noChangeArrowheads="1"/>
            </p:cNvSpPr>
            <p:nvPr/>
          </p:nvSpPr>
          <p:spPr bwMode="auto">
            <a:xfrm rot="10800000">
              <a:off x="4267" y="3351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54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54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54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55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55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5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54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54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6" grpId="0" autoUpdateAnimBg="0"/>
      <p:bldP spid="105497" grpId="0" animBg="1"/>
      <p:bldP spid="10550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/>
              </a:gs>
              <a:gs pos="50000">
                <a:srgbClr val="FF33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67" name="AutoShape 3"/>
          <p:cNvSpPr>
            <a:spLocks noChangeArrowheads="1"/>
          </p:cNvSpPr>
          <p:nvPr/>
        </p:nvSpPr>
        <p:spPr bwMode="auto">
          <a:xfrm>
            <a:off x="2578100" y="5241925"/>
            <a:ext cx="3986213" cy="1252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68" name="Text Box 4"/>
          <p:cNvSpPr txBox="1">
            <a:spLocks noChangeArrowheads="1"/>
          </p:cNvSpPr>
          <p:nvPr/>
        </p:nvSpPr>
        <p:spPr bwMode="auto">
          <a:xfrm>
            <a:off x="2586038" y="5283200"/>
            <a:ext cx="39719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latin typeface="Comic Sans MS" pitchFamily="66" charset="0"/>
              </a:rPr>
              <a:t>40500</a:t>
            </a:r>
            <a:endParaRPr lang="en-US" sz="7000" b="1">
              <a:latin typeface="Comic Sans MS" pitchFamily="66" charset="0"/>
            </a:endParaRPr>
          </a:p>
        </p:txBody>
      </p:sp>
      <p:sp>
        <p:nvSpPr>
          <p:cNvPr id="113669" name="AutoShape 5"/>
          <p:cNvSpPr>
            <a:spLocks noChangeArrowheads="1"/>
          </p:cNvSpPr>
          <p:nvPr/>
        </p:nvSpPr>
        <p:spPr bwMode="auto">
          <a:xfrm>
            <a:off x="433388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70" name="Text Box 6"/>
          <p:cNvSpPr txBox="1">
            <a:spLocks noChangeArrowheads="1"/>
          </p:cNvSpPr>
          <p:nvPr/>
        </p:nvSpPr>
        <p:spPr bwMode="auto">
          <a:xfrm>
            <a:off x="450850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3671" name="AutoShape 7"/>
          <p:cNvSpPr>
            <a:spLocks noChangeArrowheads="1"/>
          </p:cNvSpPr>
          <p:nvPr/>
        </p:nvSpPr>
        <p:spPr bwMode="auto">
          <a:xfrm>
            <a:off x="2546350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72" name="Text Box 8"/>
          <p:cNvSpPr txBox="1">
            <a:spLocks noChangeArrowheads="1"/>
          </p:cNvSpPr>
          <p:nvPr/>
        </p:nvSpPr>
        <p:spPr bwMode="auto">
          <a:xfrm>
            <a:off x="2563813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3673" name="AutoShape 9"/>
          <p:cNvSpPr>
            <a:spLocks noChangeArrowheads="1"/>
          </p:cNvSpPr>
          <p:nvPr/>
        </p:nvSpPr>
        <p:spPr bwMode="auto">
          <a:xfrm>
            <a:off x="4659313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74" name="Text Box 10"/>
          <p:cNvSpPr txBox="1">
            <a:spLocks noChangeArrowheads="1"/>
          </p:cNvSpPr>
          <p:nvPr/>
        </p:nvSpPr>
        <p:spPr bwMode="auto">
          <a:xfrm>
            <a:off x="4676775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3675" name="AutoShape 11"/>
          <p:cNvSpPr>
            <a:spLocks noChangeArrowheads="1"/>
          </p:cNvSpPr>
          <p:nvPr/>
        </p:nvSpPr>
        <p:spPr bwMode="auto">
          <a:xfrm>
            <a:off x="6772275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76" name="Text Box 12"/>
          <p:cNvSpPr txBox="1">
            <a:spLocks noChangeArrowheads="1"/>
          </p:cNvSpPr>
          <p:nvPr/>
        </p:nvSpPr>
        <p:spPr bwMode="auto">
          <a:xfrm>
            <a:off x="6789738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3677" name="AutoShape 13"/>
          <p:cNvSpPr>
            <a:spLocks noChangeArrowheads="1"/>
          </p:cNvSpPr>
          <p:nvPr/>
        </p:nvSpPr>
        <p:spPr bwMode="auto">
          <a:xfrm>
            <a:off x="433388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78" name="Text Box 14"/>
          <p:cNvSpPr txBox="1">
            <a:spLocks noChangeArrowheads="1"/>
          </p:cNvSpPr>
          <p:nvPr/>
        </p:nvSpPr>
        <p:spPr bwMode="auto">
          <a:xfrm>
            <a:off x="450850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3679" name="AutoShape 15"/>
          <p:cNvSpPr>
            <a:spLocks noChangeArrowheads="1"/>
          </p:cNvSpPr>
          <p:nvPr/>
        </p:nvSpPr>
        <p:spPr bwMode="auto">
          <a:xfrm>
            <a:off x="2546350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80" name="Text Box 16"/>
          <p:cNvSpPr txBox="1">
            <a:spLocks noChangeArrowheads="1"/>
          </p:cNvSpPr>
          <p:nvPr/>
        </p:nvSpPr>
        <p:spPr bwMode="auto">
          <a:xfrm>
            <a:off x="2563813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3681" name="AutoShape 17"/>
          <p:cNvSpPr>
            <a:spLocks noChangeArrowheads="1"/>
          </p:cNvSpPr>
          <p:nvPr/>
        </p:nvSpPr>
        <p:spPr bwMode="auto">
          <a:xfrm>
            <a:off x="4659313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82" name="Text Box 18"/>
          <p:cNvSpPr txBox="1">
            <a:spLocks noChangeArrowheads="1"/>
          </p:cNvSpPr>
          <p:nvPr/>
        </p:nvSpPr>
        <p:spPr bwMode="auto">
          <a:xfrm>
            <a:off x="4676775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5600" b="1">
                <a:solidFill>
                  <a:srgbClr val="FFFF00"/>
                </a:solidFill>
                <a:latin typeface="Comic Sans MS" pitchFamily="66" charset="0"/>
              </a:rPr>
              <a:t>80</a:t>
            </a:r>
          </a:p>
        </p:txBody>
      </p:sp>
      <p:sp>
        <p:nvSpPr>
          <p:cNvPr id="113683" name="AutoShape 19"/>
          <p:cNvSpPr>
            <a:spLocks noChangeArrowheads="1"/>
          </p:cNvSpPr>
          <p:nvPr/>
        </p:nvSpPr>
        <p:spPr bwMode="auto">
          <a:xfrm>
            <a:off x="6772275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84" name="Text Box 20"/>
          <p:cNvSpPr txBox="1">
            <a:spLocks noChangeArrowheads="1"/>
          </p:cNvSpPr>
          <p:nvPr/>
        </p:nvSpPr>
        <p:spPr bwMode="auto">
          <a:xfrm>
            <a:off x="6789738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90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113685" name="AutoShape 21"/>
          <p:cNvSpPr>
            <a:spLocks noChangeArrowheads="1"/>
          </p:cNvSpPr>
          <p:nvPr/>
        </p:nvSpPr>
        <p:spPr bwMode="auto">
          <a:xfrm>
            <a:off x="6856413" y="1663700"/>
            <a:ext cx="1768475" cy="963613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86" name="AutoShape 22"/>
          <p:cNvSpPr>
            <a:spLocks noChangeArrowheads="1"/>
          </p:cNvSpPr>
          <p:nvPr/>
        </p:nvSpPr>
        <p:spPr bwMode="auto">
          <a:xfrm>
            <a:off x="433388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87" name="Text Box 23"/>
          <p:cNvSpPr txBox="1">
            <a:spLocks noChangeArrowheads="1"/>
          </p:cNvSpPr>
          <p:nvPr/>
        </p:nvSpPr>
        <p:spPr bwMode="auto">
          <a:xfrm>
            <a:off x="450850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130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3689" name="AutoShape 25"/>
          <p:cNvSpPr>
            <a:spLocks noChangeArrowheads="1"/>
          </p:cNvSpPr>
          <p:nvPr/>
        </p:nvSpPr>
        <p:spPr bwMode="auto">
          <a:xfrm>
            <a:off x="2546350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90" name="Text Box 26"/>
          <p:cNvSpPr txBox="1">
            <a:spLocks noChangeArrowheads="1"/>
          </p:cNvSpPr>
          <p:nvPr/>
        </p:nvSpPr>
        <p:spPr bwMode="auto">
          <a:xfrm>
            <a:off x="2563813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3692" name="AutoShape 28"/>
          <p:cNvSpPr>
            <a:spLocks noChangeArrowheads="1"/>
          </p:cNvSpPr>
          <p:nvPr/>
        </p:nvSpPr>
        <p:spPr bwMode="auto">
          <a:xfrm>
            <a:off x="4659313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93" name="Text Box 29"/>
          <p:cNvSpPr txBox="1">
            <a:spLocks noChangeArrowheads="1"/>
          </p:cNvSpPr>
          <p:nvPr/>
        </p:nvSpPr>
        <p:spPr bwMode="auto">
          <a:xfrm>
            <a:off x="4676775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310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3695" name="AutoShape 31"/>
          <p:cNvSpPr>
            <a:spLocks noChangeArrowheads="1"/>
          </p:cNvSpPr>
          <p:nvPr/>
        </p:nvSpPr>
        <p:spPr bwMode="auto">
          <a:xfrm>
            <a:off x="6772275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96" name="Text Box 32"/>
          <p:cNvSpPr txBox="1">
            <a:spLocks noChangeArrowheads="1"/>
          </p:cNvSpPr>
          <p:nvPr/>
        </p:nvSpPr>
        <p:spPr bwMode="auto">
          <a:xfrm>
            <a:off x="6789738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450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113697" name="AutoShape 33"/>
          <p:cNvSpPr>
            <a:spLocks noChangeArrowheads="1"/>
          </p:cNvSpPr>
          <p:nvPr/>
        </p:nvSpPr>
        <p:spPr bwMode="auto">
          <a:xfrm>
            <a:off x="6856413" y="2857500"/>
            <a:ext cx="1768475" cy="963613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98" name="AutoShape 34"/>
          <p:cNvSpPr>
            <a:spLocks noChangeArrowheads="1"/>
          </p:cNvSpPr>
          <p:nvPr/>
        </p:nvSpPr>
        <p:spPr bwMode="auto">
          <a:xfrm>
            <a:off x="433388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699" name="Text Box 35"/>
          <p:cNvSpPr txBox="1">
            <a:spLocks noChangeArrowheads="1"/>
          </p:cNvSpPr>
          <p:nvPr/>
        </p:nvSpPr>
        <p:spPr bwMode="auto">
          <a:xfrm>
            <a:off x="450850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580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3701" name="AutoShape 37"/>
          <p:cNvSpPr>
            <a:spLocks noChangeArrowheads="1"/>
          </p:cNvSpPr>
          <p:nvPr/>
        </p:nvSpPr>
        <p:spPr bwMode="auto">
          <a:xfrm>
            <a:off x="2546350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702" name="Text Box 38"/>
          <p:cNvSpPr txBox="1">
            <a:spLocks noChangeArrowheads="1"/>
          </p:cNvSpPr>
          <p:nvPr/>
        </p:nvSpPr>
        <p:spPr bwMode="auto">
          <a:xfrm>
            <a:off x="2563813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3704" name="AutoShape 40"/>
          <p:cNvSpPr>
            <a:spLocks noChangeArrowheads="1"/>
          </p:cNvSpPr>
          <p:nvPr/>
        </p:nvSpPr>
        <p:spPr bwMode="auto">
          <a:xfrm>
            <a:off x="4659313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705" name="Text Box 41"/>
          <p:cNvSpPr txBox="1">
            <a:spLocks noChangeArrowheads="1"/>
          </p:cNvSpPr>
          <p:nvPr/>
        </p:nvSpPr>
        <p:spPr bwMode="auto">
          <a:xfrm>
            <a:off x="4676775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3707" name="AutoShape 43"/>
          <p:cNvSpPr>
            <a:spLocks noChangeArrowheads="1"/>
          </p:cNvSpPr>
          <p:nvPr/>
        </p:nvSpPr>
        <p:spPr bwMode="auto">
          <a:xfrm>
            <a:off x="6772275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3708" name="Text Box 44"/>
          <p:cNvSpPr txBox="1">
            <a:spLocks noChangeArrowheads="1"/>
          </p:cNvSpPr>
          <p:nvPr/>
        </p:nvSpPr>
        <p:spPr bwMode="auto">
          <a:xfrm>
            <a:off x="6789738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840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grpSp>
        <p:nvGrpSpPr>
          <p:cNvPr id="113710" name="Group 46"/>
          <p:cNvGrpSpPr>
            <a:grpSpLocks/>
          </p:cNvGrpSpPr>
          <p:nvPr/>
        </p:nvGrpSpPr>
        <p:grpSpPr bwMode="auto">
          <a:xfrm>
            <a:off x="671513" y="5319713"/>
            <a:ext cx="7799387" cy="1081087"/>
            <a:chOff x="410" y="3351"/>
            <a:chExt cx="4913" cy="681"/>
          </a:xfrm>
        </p:grpSpPr>
        <p:sp>
          <p:nvSpPr>
            <p:cNvPr id="113711" name="AutoShape 47"/>
            <p:cNvSpPr>
              <a:spLocks noChangeArrowheads="1"/>
            </p:cNvSpPr>
            <p:nvPr/>
          </p:nvSpPr>
          <p:spPr bwMode="auto">
            <a:xfrm>
              <a:off x="410" y="3352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3712" name="AutoShape 48"/>
            <p:cNvSpPr>
              <a:spLocks noChangeArrowheads="1"/>
            </p:cNvSpPr>
            <p:nvPr/>
          </p:nvSpPr>
          <p:spPr bwMode="auto">
            <a:xfrm rot="10800000">
              <a:off x="4267" y="3351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36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36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36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36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36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36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36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36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668" grpId="0" autoUpdateAnimBg="0"/>
      <p:bldP spid="113685" grpId="0" animBg="1"/>
      <p:bldP spid="11369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/>
              </a:gs>
              <a:gs pos="50000">
                <a:srgbClr val="FF33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2578100" y="5241925"/>
            <a:ext cx="3986213" cy="1252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Text Box 4"/>
          <p:cNvSpPr txBox="1">
            <a:spLocks noChangeArrowheads="1"/>
          </p:cNvSpPr>
          <p:nvPr/>
        </p:nvSpPr>
        <p:spPr bwMode="auto">
          <a:xfrm>
            <a:off x="2586038" y="5283200"/>
            <a:ext cx="39719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latin typeface="Comic Sans MS" pitchFamily="66" charset="0"/>
              </a:rPr>
              <a:t>9300</a:t>
            </a:r>
            <a:endParaRPr lang="en-US" sz="7000" b="1">
              <a:latin typeface="Comic Sans MS" pitchFamily="66" charset="0"/>
            </a:endParaRPr>
          </a:p>
        </p:txBody>
      </p:sp>
      <p:sp>
        <p:nvSpPr>
          <p:cNvPr id="95237" name="AutoShape 5"/>
          <p:cNvSpPr>
            <a:spLocks noChangeArrowheads="1"/>
          </p:cNvSpPr>
          <p:nvPr/>
        </p:nvSpPr>
        <p:spPr bwMode="auto">
          <a:xfrm>
            <a:off x="433388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450850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40" name="AutoShape 8"/>
          <p:cNvSpPr>
            <a:spLocks noChangeArrowheads="1"/>
          </p:cNvSpPr>
          <p:nvPr/>
        </p:nvSpPr>
        <p:spPr bwMode="auto">
          <a:xfrm>
            <a:off x="2546350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1" name="Text Box 9"/>
          <p:cNvSpPr txBox="1">
            <a:spLocks noChangeArrowheads="1"/>
          </p:cNvSpPr>
          <p:nvPr/>
        </p:nvSpPr>
        <p:spPr bwMode="auto">
          <a:xfrm>
            <a:off x="2563813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30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95242" name="AutoShape 10"/>
          <p:cNvSpPr>
            <a:spLocks noChangeArrowheads="1"/>
          </p:cNvSpPr>
          <p:nvPr/>
        </p:nvSpPr>
        <p:spPr bwMode="auto">
          <a:xfrm>
            <a:off x="2630488" y="471488"/>
            <a:ext cx="1768475" cy="963612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3" name="AutoShape 11"/>
          <p:cNvSpPr>
            <a:spLocks noChangeArrowheads="1"/>
          </p:cNvSpPr>
          <p:nvPr/>
        </p:nvSpPr>
        <p:spPr bwMode="auto">
          <a:xfrm>
            <a:off x="4659313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4" name="Text Box 12"/>
          <p:cNvSpPr txBox="1">
            <a:spLocks noChangeArrowheads="1"/>
          </p:cNvSpPr>
          <p:nvPr/>
        </p:nvSpPr>
        <p:spPr bwMode="auto">
          <a:xfrm>
            <a:off x="4676775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46" name="AutoShape 14"/>
          <p:cNvSpPr>
            <a:spLocks noChangeArrowheads="1"/>
          </p:cNvSpPr>
          <p:nvPr/>
        </p:nvSpPr>
        <p:spPr bwMode="auto">
          <a:xfrm>
            <a:off x="6772275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7" name="Text Box 15"/>
          <p:cNvSpPr txBox="1">
            <a:spLocks noChangeArrowheads="1"/>
          </p:cNvSpPr>
          <p:nvPr/>
        </p:nvSpPr>
        <p:spPr bwMode="auto">
          <a:xfrm>
            <a:off x="6789738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49" name="AutoShape 17"/>
          <p:cNvSpPr>
            <a:spLocks noChangeArrowheads="1"/>
          </p:cNvSpPr>
          <p:nvPr/>
        </p:nvSpPr>
        <p:spPr bwMode="auto">
          <a:xfrm>
            <a:off x="433388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0" name="Text Box 18"/>
          <p:cNvSpPr txBox="1">
            <a:spLocks noChangeArrowheads="1"/>
          </p:cNvSpPr>
          <p:nvPr/>
        </p:nvSpPr>
        <p:spPr bwMode="auto">
          <a:xfrm>
            <a:off x="450850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52" name="AutoShape 20"/>
          <p:cNvSpPr>
            <a:spLocks noChangeArrowheads="1"/>
          </p:cNvSpPr>
          <p:nvPr/>
        </p:nvSpPr>
        <p:spPr bwMode="auto">
          <a:xfrm>
            <a:off x="2546350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3" name="Text Box 21"/>
          <p:cNvSpPr txBox="1">
            <a:spLocks noChangeArrowheads="1"/>
          </p:cNvSpPr>
          <p:nvPr/>
        </p:nvSpPr>
        <p:spPr bwMode="auto">
          <a:xfrm>
            <a:off x="2563813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55" name="AutoShape 23"/>
          <p:cNvSpPr>
            <a:spLocks noChangeArrowheads="1"/>
          </p:cNvSpPr>
          <p:nvPr/>
        </p:nvSpPr>
        <p:spPr bwMode="auto">
          <a:xfrm>
            <a:off x="4659313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6" name="Text Box 24"/>
          <p:cNvSpPr txBox="1">
            <a:spLocks noChangeArrowheads="1"/>
          </p:cNvSpPr>
          <p:nvPr/>
        </p:nvSpPr>
        <p:spPr bwMode="auto">
          <a:xfrm>
            <a:off x="4676775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5600" b="1">
                <a:solidFill>
                  <a:srgbClr val="FFFF00"/>
                </a:solidFill>
                <a:latin typeface="Comic Sans MS" pitchFamily="66" charset="0"/>
              </a:rPr>
              <a:t>80</a:t>
            </a:r>
          </a:p>
        </p:txBody>
      </p:sp>
      <p:sp>
        <p:nvSpPr>
          <p:cNvPr id="95258" name="AutoShape 26"/>
          <p:cNvSpPr>
            <a:spLocks noChangeArrowheads="1"/>
          </p:cNvSpPr>
          <p:nvPr/>
        </p:nvSpPr>
        <p:spPr bwMode="auto">
          <a:xfrm>
            <a:off x="6772275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59" name="Text Box 27"/>
          <p:cNvSpPr txBox="1">
            <a:spLocks noChangeArrowheads="1"/>
          </p:cNvSpPr>
          <p:nvPr/>
        </p:nvSpPr>
        <p:spPr bwMode="auto">
          <a:xfrm>
            <a:off x="6789738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90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61" name="AutoShape 29"/>
          <p:cNvSpPr>
            <a:spLocks noChangeArrowheads="1"/>
          </p:cNvSpPr>
          <p:nvPr/>
        </p:nvSpPr>
        <p:spPr bwMode="auto">
          <a:xfrm>
            <a:off x="433388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2" name="Text Box 30"/>
          <p:cNvSpPr txBox="1">
            <a:spLocks noChangeArrowheads="1"/>
          </p:cNvSpPr>
          <p:nvPr/>
        </p:nvSpPr>
        <p:spPr bwMode="auto">
          <a:xfrm>
            <a:off x="450850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130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64" name="AutoShape 32"/>
          <p:cNvSpPr>
            <a:spLocks noChangeArrowheads="1"/>
          </p:cNvSpPr>
          <p:nvPr/>
        </p:nvSpPr>
        <p:spPr bwMode="auto">
          <a:xfrm>
            <a:off x="2546350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5" name="Text Box 33"/>
          <p:cNvSpPr txBox="1">
            <a:spLocks noChangeArrowheads="1"/>
          </p:cNvSpPr>
          <p:nvPr/>
        </p:nvSpPr>
        <p:spPr bwMode="auto">
          <a:xfrm>
            <a:off x="2563813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67" name="AutoShape 35"/>
          <p:cNvSpPr>
            <a:spLocks noChangeArrowheads="1"/>
          </p:cNvSpPr>
          <p:nvPr/>
        </p:nvSpPr>
        <p:spPr bwMode="auto">
          <a:xfrm>
            <a:off x="4659313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68" name="Text Box 36"/>
          <p:cNvSpPr txBox="1">
            <a:spLocks noChangeArrowheads="1"/>
          </p:cNvSpPr>
          <p:nvPr/>
        </p:nvSpPr>
        <p:spPr bwMode="auto">
          <a:xfrm>
            <a:off x="4676775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310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95269" name="AutoShape 37"/>
          <p:cNvSpPr>
            <a:spLocks noChangeArrowheads="1"/>
          </p:cNvSpPr>
          <p:nvPr/>
        </p:nvSpPr>
        <p:spPr bwMode="auto">
          <a:xfrm>
            <a:off x="4743450" y="2857500"/>
            <a:ext cx="1768475" cy="963613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70" name="AutoShape 38"/>
          <p:cNvSpPr>
            <a:spLocks noChangeArrowheads="1"/>
          </p:cNvSpPr>
          <p:nvPr/>
        </p:nvSpPr>
        <p:spPr bwMode="auto">
          <a:xfrm>
            <a:off x="6772275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71" name="Text Box 39"/>
          <p:cNvSpPr txBox="1">
            <a:spLocks noChangeArrowheads="1"/>
          </p:cNvSpPr>
          <p:nvPr/>
        </p:nvSpPr>
        <p:spPr bwMode="auto">
          <a:xfrm>
            <a:off x="6789738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450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73" name="AutoShape 41"/>
          <p:cNvSpPr>
            <a:spLocks noChangeArrowheads="1"/>
          </p:cNvSpPr>
          <p:nvPr/>
        </p:nvSpPr>
        <p:spPr bwMode="auto">
          <a:xfrm>
            <a:off x="433388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74" name="Text Box 42"/>
          <p:cNvSpPr txBox="1">
            <a:spLocks noChangeArrowheads="1"/>
          </p:cNvSpPr>
          <p:nvPr/>
        </p:nvSpPr>
        <p:spPr bwMode="auto">
          <a:xfrm>
            <a:off x="450850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580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76" name="AutoShape 44"/>
          <p:cNvSpPr>
            <a:spLocks noChangeArrowheads="1"/>
          </p:cNvSpPr>
          <p:nvPr/>
        </p:nvSpPr>
        <p:spPr bwMode="auto">
          <a:xfrm>
            <a:off x="2546350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77" name="Text Box 45"/>
          <p:cNvSpPr txBox="1">
            <a:spLocks noChangeArrowheads="1"/>
          </p:cNvSpPr>
          <p:nvPr/>
        </p:nvSpPr>
        <p:spPr bwMode="auto">
          <a:xfrm>
            <a:off x="2563813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79" name="AutoShape 47"/>
          <p:cNvSpPr>
            <a:spLocks noChangeArrowheads="1"/>
          </p:cNvSpPr>
          <p:nvPr/>
        </p:nvSpPr>
        <p:spPr bwMode="auto">
          <a:xfrm>
            <a:off x="4659313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80" name="Text Box 48"/>
          <p:cNvSpPr txBox="1">
            <a:spLocks noChangeArrowheads="1"/>
          </p:cNvSpPr>
          <p:nvPr/>
        </p:nvSpPr>
        <p:spPr bwMode="auto">
          <a:xfrm>
            <a:off x="4676775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82" name="AutoShape 50"/>
          <p:cNvSpPr>
            <a:spLocks noChangeArrowheads="1"/>
          </p:cNvSpPr>
          <p:nvPr/>
        </p:nvSpPr>
        <p:spPr bwMode="auto">
          <a:xfrm>
            <a:off x="6772275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83" name="Text Box 51"/>
          <p:cNvSpPr txBox="1">
            <a:spLocks noChangeArrowheads="1"/>
          </p:cNvSpPr>
          <p:nvPr/>
        </p:nvSpPr>
        <p:spPr bwMode="auto">
          <a:xfrm>
            <a:off x="6789738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840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grpSp>
        <p:nvGrpSpPr>
          <p:cNvPr id="95285" name="Group 53"/>
          <p:cNvGrpSpPr>
            <a:grpSpLocks/>
          </p:cNvGrpSpPr>
          <p:nvPr/>
        </p:nvGrpSpPr>
        <p:grpSpPr bwMode="auto">
          <a:xfrm>
            <a:off x="671513" y="5319713"/>
            <a:ext cx="7799387" cy="1081087"/>
            <a:chOff x="410" y="3351"/>
            <a:chExt cx="4913" cy="681"/>
          </a:xfrm>
        </p:grpSpPr>
        <p:sp>
          <p:nvSpPr>
            <p:cNvPr id="95286" name="AutoShape 54"/>
            <p:cNvSpPr>
              <a:spLocks noChangeArrowheads="1"/>
            </p:cNvSpPr>
            <p:nvPr/>
          </p:nvSpPr>
          <p:spPr bwMode="auto">
            <a:xfrm>
              <a:off x="410" y="3352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87" name="AutoShape 55"/>
            <p:cNvSpPr>
              <a:spLocks noChangeArrowheads="1"/>
            </p:cNvSpPr>
            <p:nvPr/>
          </p:nvSpPr>
          <p:spPr bwMode="auto">
            <a:xfrm rot="10800000">
              <a:off x="4267" y="3351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5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5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5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52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52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5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52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52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6" grpId="0" autoUpdateAnimBg="0"/>
      <p:bldP spid="95242" grpId="0" animBg="1"/>
      <p:bldP spid="9526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/>
              </a:gs>
              <a:gs pos="50000">
                <a:srgbClr val="FF33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5" name="AutoShape 3"/>
          <p:cNvSpPr>
            <a:spLocks noChangeArrowheads="1"/>
          </p:cNvSpPr>
          <p:nvPr/>
        </p:nvSpPr>
        <p:spPr bwMode="auto">
          <a:xfrm>
            <a:off x="2578100" y="5241925"/>
            <a:ext cx="3986213" cy="1252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6" name="Text Box 4"/>
          <p:cNvSpPr txBox="1">
            <a:spLocks noChangeArrowheads="1"/>
          </p:cNvSpPr>
          <p:nvPr/>
        </p:nvSpPr>
        <p:spPr bwMode="auto">
          <a:xfrm>
            <a:off x="2586038" y="5283200"/>
            <a:ext cx="39719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latin typeface="Comic Sans MS" pitchFamily="66" charset="0"/>
              </a:rPr>
              <a:t>45600</a:t>
            </a:r>
            <a:endParaRPr lang="en-US" sz="7000" b="1">
              <a:latin typeface="Comic Sans MS" pitchFamily="66" charset="0"/>
            </a:endParaRPr>
          </a:p>
        </p:txBody>
      </p:sp>
      <p:sp>
        <p:nvSpPr>
          <p:cNvPr id="110597" name="AutoShape 5"/>
          <p:cNvSpPr>
            <a:spLocks noChangeArrowheads="1"/>
          </p:cNvSpPr>
          <p:nvPr/>
        </p:nvSpPr>
        <p:spPr bwMode="auto">
          <a:xfrm>
            <a:off x="433388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8" name="Text Box 6"/>
          <p:cNvSpPr txBox="1">
            <a:spLocks noChangeArrowheads="1"/>
          </p:cNvSpPr>
          <p:nvPr/>
        </p:nvSpPr>
        <p:spPr bwMode="auto">
          <a:xfrm>
            <a:off x="450850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0600" name="AutoShape 8"/>
          <p:cNvSpPr>
            <a:spLocks noChangeArrowheads="1"/>
          </p:cNvSpPr>
          <p:nvPr/>
        </p:nvSpPr>
        <p:spPr bwMode="auto">
          <a:xfrm>
            <a:off x="2546350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01" name="Text Box 9"/>
          <p:cNvSpPr txBox="1">
            <a:spLocks noChangeArrowheads="1"/>
          </p:cNvSpPr>
          <p:nvPr/>
        </p:nvSpPr>
        <p:spPr bwMode="auto">
          <a:xfrm>
            <a:off x="2563813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0603" name="AutoShape 11"/>
          <p:cNvSpPr>
            <a:spLocks noChangeArrowheads="1"/>
          </p:cNvSpPr>
          <p:nvPr/>
        </p:nvSpPr>
        <p:spPr bwMode="auto">
          <a:xfrm>
            <a:off x="4659313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04" name="Text Box 12"/>
          <p:cNvSpPr txBox="1">
            <a:spLocks noChangeArrowheads="1"/>
          </p:cNvSpPr>
          <p:nvPr/>
        </p:nvSpPr>
        <p:spPr bwMode="auto">
          <a:xfrm>
            <a:off x="4676775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0606" name="AutoShape 14"/>
          <p:cNvSpPr>
            <a:spLocks noChangeArrowheads="1"/>
          </p:cNvSpPr>
          <p:nvPr/>
        </p:nvSpPr>
        <p:spPr bwMode="auto">
          <a:xfrm>
            <a:off x="6772275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07" name="Text Box 15"/>
          <p:cNvSpPr txBox="1">
            <a:spLocks noChangeArrowheads="1"/>
          </p:cNvSpPr>
          <p:nvPr/>
        </p:nvSpPr>
        <p:spPr bwMode="auto">
          <a:xfrm>
            <a:off x="6789738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0609" name="AutoShape 17"/>
          <p:cNvSpPr>
            <a:spLocks noChangeArrowheads="1"/>
          </p:cNvSpPr>
          <p:nvPr/>
        </p:nvSpPr>
        <p:spPr bwMode="auto">
          <a:xfrm>
            <a:off x="433388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10" name="Text Box 18"/>
          <p:cNvSpPr txBox="1">
            <a:spLocks noChangeArrowheads="1"/>
          </p:cNvSpPr>
          <p:nvPr/>
        </p:nvSpPr>
        <p:spPr bwMode="auto">
          <a:xfrm>
            <a:off x="450850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60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110611" name="AutoShape 19"/>
          <p:cNvSpPr>
            <a:spLocks noChangeArrowheads="1"/>
          </p:cNvSpPr>
          <p:nvPr/>
        </p:nvSpPr>
        <p:spPr bwMode="auto">
          <a:xfrm>
            <a:off x="517525" y="1663700"/>
            <a:ext cx="1768475" cy="963613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12" name="AutoShape 20"/>
          <p:cNvSpPr>
            <a:spLocks noChangeArrowheads="1"/>
          </p:cNvSpPr>
          <p:nvPr/>
        </p:nvSpPr>
        <p:spPr bwMode="auto">
          <a:xfrm>
            <a:off x="2546350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13" name="Text Box 21"/>
          <p:cNvSpPr txBox="1">
            <a:spLocks noChangeArrowheads="1"/>
          </p:cNvSpPr>
          <p:nvPr/>
        </p:nvSpPr>
        <p:spPr bwMode="auto">
          <a:xfrm>
            <a:off x="2563813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0615" name="AutoShape 23"/>
          <p:cNvSpPr>
            <a:spLocks noChangeArrowheads="1"/>
          </p:cNvSpPr>
          <p:nvPr/>
        </p:nvSpPr>
        <p:spPr bwMode="auto">
          <a:xfrm>
            <a:off x="4659313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16" name="Text Box 24"/>
          <p:cNvSpPr txBox="1">
            <a:spLocks noChangeArrowheads="1"/>
          </p:cNvSpPr>
          <p:nvPr/>
        </p:nvSpPr>
        <p:spPr bwMode="auto">
          <a:xfrm>
            <a:off x="4676775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5600" b="1">
                <a:solidFill>
                  <a:srgbClr val="FFFF00"/>
                </a:solidFill>
                <a:latin typeface="Comic Sans MS" pitchFamily="66" charset="0"/>
              </a:rPr>
              <a:t>80</a:t>
            </a:r>
          </a:p>
        </p:txBody>
      </p:sp>
      <p:sp>
        <p:nvSpPr>
          <p:cNvPr id="110618" name="AutoShape 26"/>
          <p:cNvSpPr>
            <a:spLocks noChangeArrowheads="1"/>
          </p:cNvSpPr>
          <p:nvPr/>
        </p:nvSpPr>
        <p:spPr bwMode="auto">
          <a:xfrm>
            <a:off x="6772275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19" name="Text Box 27"/>
          <p:cNvSpPr txBox="1">
            <a:spLocks noChangeArrowheads="1"/>
          </p:cNvSpPr>
          <p:nvPr/>
        </p:nvSpPr>
        <p:spPr bwMode="auto">
          <a:xfrm>
            <a:off x="6789738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90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0621" name="AutoShape 29"/>
          <p:cNvSpPr>
            <a:spLocks noChangeArrowheads="1"/>
          </p:cNvSpPr>
          <p:nvPr/>
        </p:nvSpPr>
        <p:spPr bwMode="auto">
          <a:xfrm>
            <a:off x="433388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22" name="Text Box 30"/>
          <p:cNvSpPr txBox="1">
            <a:spLocks noChangeArrowheads="1"/>
          </p:cNvSpPr>
          <p:nvPr/>
        </p:nvSpPr>
        <p:spPr bwMode="auto">
          <a:xfrm>
            <a:off x="450850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130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0624" name="AutoShape 32"/>
          <p:cNvSpPr>
            <a:spLocks noChangeArrowheads="1"/>
          </p:cNvSpPr>
          <p:nvPr/>
        </p:nvSpPr>
        <p:spPr bwMode="auto">
          <a:xfrm>
            <a:off x="2546350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25" name="Text Box 33"/>
          <p:cNvSpPr txBox="1">
            <a:spLocks noChangeArrowheads="1"/>
          </p:cNvSpPr>
          <p:nvPr/>
        </p:nvSpPr>
        <p:spPr bwMode="auto">
          <a:xfrm>
            <a:off x="2563813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0627" name="AutoShape 35"/>
          <p:cNvSpPr>
            <a:spLocks noChangeArrowheads="1"/>
          </p:cNvSpPr>
          <p:nvPr/>
        </p:nvSpPr>
        <p:spPr bwMode="auto">
          <a:xfrm>
            <a:off x="4659313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28" name="Text Box 36"/>
          <p:cNvSpPr txBox="1">
            <a:spLocks noChangeArrowheads="1"/>
          </p:cNvSpPr>
          <p:nvPr/>
        </p:nvSpPr>
        <p:spPr bwMode="auto">
          <a:xfrm>
            <a:off x="4676775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310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0630" name="AutoShape 38"/>
          <p:cNvSpPr>
            <a:spLocks noChangeArrowheads="1"/>
          </p:cNvSpPr>
          <p:nvPr/>
        </p:nvSpPr>
        <p:spPr bwMode="auto">
          <a:xfrm>
            <a:off x="6772275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31" name="Text Box 39"/>
          <p:cNvSpPr txBox="1">
            <a:spLocks noChangeArrowheads="1"/>
          </p:cNvSpPr>
          <p:nvPr/>
        </p:nvSpPr>
        <p:spPr bwMode="auto">
          <a:xfrm>
            <a:off x="6789738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450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0633" name="AutoShape 41"/>
          <p:cNvSpPr>
            <a:spLocks noChangeArrowheads="1"/>
          </p:cNvSpPr>
          <p:nvPr/>
        </p:nvSpPr>
        <p:spPr bwMode="auto">
          <a:xfrm>
            <a:off x="433388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34" name="Text Box 42"/>
          <p:cNvSpPr txBox="1">
            <a:spLocks noChangeArrowheads="1"/>
          </p:cNvSpPr>
          <p:nvPr/>
        </p:nvSpPr>
        <p:spPr bwMode="auto">
          <a:xfrm>
            <a:off x="450850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580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0636" name="AutoShape 44"/>
          <p:cNvSpPr>
            <a:spLocks noChangeArrowheads="1"/>
          </p:cNvSpPr>
          <p:nvPr/>
        </p:nvSpPr>
        <p:spPr bwMode="auto">
          <a:xfrm>
            <a:off x="2546350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37" name="Text Box 45"/>
          <p:cNvSpPr txBox="1">
            <a:spLocks noChangeArrowheads="1"/>
          </p:cNvSpPr>
          <p:nvPr/>
        </p:nvSpPr>
        <p:spPr bwMode="auto">
          <a:xfrm>
            <a:off x="2563813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0639" name="AutoShape 47"/>
          <p:cNvSpPr>
            <a:spLocks noChangeArrowheads="1"/>
          </p:cNvSpPr>
          <p:nvPr/>
        </p:nvSpPr>
        <p:spPr bwMode="auto">
          <a:xfrm>
            <a:off x="4659313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40" name="Text Box 48"/>
          <p:cNvSpPr txBox="1">
            <a:spLocks noChangeArrowheads="1"/>
          </p:cNvSpPr>
          <p:nvPr/>
        </p:nvSpPr>
        <p:spPr bwMode="auto">
          <a:xfrm>
            <a:off x="4676775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760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110641" name="AutoShape 49"/>
          <p:cNvSpPr>
            <a:spLocks noChangeArrowheads="1"/>
          </p:cNvSpPr>
          <p:nvPr/>
        </p:nvSpPr>
        <p:spPr bwMode="auto">
          <a:xfrm>
            <a:off x="4743450" y="4051300"/>
            <a:ext cx="1768475" cy="963613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42" name="AutoShape 50"/>
          <p:cNvSpPr>
            <a:spLocks noChangeArrowheads="1"/>
          </p:cNvSpPr>
          <p:nvPr/>
        </p:nvSpPr>
        <p:spPr bwMode="auto">
          <a:xfrm>
            <a:off x="6772275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43" name="Text Box 51"/>
          <p:cNvSpPr txBox="1">
            <a:spLocks noChangeArrowheads="1"/>
          </p:cNvSpPr>
          <p:nvPr/>
        </p:nvSpPr>
        <p:spPr bwMode="auto">
          <a:xfrm>
            <a:off x="6789738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840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grpSp>
        <p:nvGrpSpPr>
          <p:cNvPr id="110645" name="Group 53"/>
          <p:cNvGrpSpPr>
            <a:grpSpLocks/>
          </p:cNvGrpSpPr>
          <p:nvPr/>
        </p:nvGrpSpPr>
        <p:grpSpPr bwMode="auto">
          <a:xfrm>
            <a:off x="671513" y="5319713"/>
            <a:ext cx="7799387" cy="1081087"/>
            <a:chOff x="410" y="3351"/>
            <a:chExt cx="4913" cy="681"/>
          </a:xfrm>
        </p:grpSpPr>
        <p:sp>
          <p:nvSpPr>
            <p:cNvPr id="110646" name="AutoShape 54"/>
            <p:cNvSpPr>
              <a:spLocks noChangeArrowheads="1"/>
            </p:cNvSpPr>
            <p:nvPr/>
          </p:nvSpPr>
          <p:spPr bwMode="auto">
            <a:xfrm>
              <a:off x="410" y="3352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0647" name="AutoShape 55"/>
            <p:cNvSpPr>
              <a:spLocks noChangeArrowheads="1"/>
            </p:cNvSpPr>
            <p:nvPr/>
          </p:nvSpPr>
          <p:spPr bwMode="auto">
            <a:xfrm rot="10800000">
              <a:off x="4267" y="3351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06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06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0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06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06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06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05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05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596" grpId="0" autoUpdateAnimBg="0"/>
      <p:bldP spid="110611" grpId="0" animBg="1"/>
      <p:bldP spid="11064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/>
              </a:gs>
              <a:gs pos="50000">
                <a:srgbClr val="FF33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19" name="AutoShape 3"/>
          <p:cNvSpPr>
            <a:spLocks noChangeArrowheads="1"/>
          </p:cNvSpPr>
          <p:nvPr/>
        </p:nvSpPr>
        <p:spPr bwMode="auto">
          <a:xfrm>
            <a:off x="2578100" y="5241925"/>
            <a:ext cx="3986213" cy="1252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20" name="Text Box 4"/>
          <p:cNvSpPr txBox="1">
            <a:spLocks noChangeArrowheads="1"/>
          </p:cNvSpPr>
          <p:nvPr/>
        </p:nvSpPr>
        <p:spPr bwMode="auto">
          <a:xfrm>
            <a:off x="2586038" y="5283200"/>
            <a:ext cx="39719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latin typeface="Comic Sans MS" pitchFamily="66" charset="0"/>
              </a:rPr>
              <a:t>31500</a:t>
            </a:r>
            <a:endParaRPr lang="en-US" sz="7000" b="1">
              <a:latin typeface="Comic Sans MS" pitchFamily="66" charset="0"/>
            </a:endParaRPr>
          </a:p>
        </p:txBody>
      </p:sp>
      <p:sp>
        <p:nvSpPr>
          <p:cNvPr id="111621" name="AutoShape 5"/>
          <p:cNvSpPr>
            <a:spLocks noChangeArrowheads="1"/>
          </p:cNvSpPr>
          <p:nvPr/>
        </p:nvSpPr>
        <p:spPr bwMode="auto">
          <a:xfrm>
            <a:off x="433388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22" name="Text Box 6"/>
          <p:cNvSpPr txBox="1">
            <a:spLocks noChangeArrowheads="1"/>
          </p:cNvSpPr>
          <p:nvPr/>
        </p:nvSpPr>
        <p:spPr bwMode="auto">
          <a:xfrm>
            <a:off x="450850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1623" name="AutoShape 7"/>
          <p:cNvSpPr>
            <a:spLocks noChangeArrowheads="1"/>
          </p:cNvSpPr>
          <p:nvPr/>
        </p:nvSpPr>
        <p:spPr bwMode="auto">
          <a:xfrm>
            <a:off x="2546350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24" name="Text Box 8"/>
          <p:cNvSpPr txBox="1">
            <a:spLocks noChangeArrowheads="1"/>
          </p:cNvSpPr>
          <p:nvPr/>
        </p:nvSpPr>
        <p:spPr bwMode="auto">
          <a:xfrm>
            <a:off x="2563813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1625" name="AutoShape 9"/>
          <p:cNvSpPr>
            <a:spLocks noChangeArrowheads="1"/>
          </p:cNvSpPr>
          <p:nvPr/>
        </p:nvSpPr>
        <p:spPr bwMode="auto">
          <a:xfrm>
            <a:off x="4659313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26" name="Text Box 10"/>
          <p:cNvSpPr txBox="1">
            <a:spLocks noChangeArrowheads="1"/>
          </p:cNvSpPr>
          <p:nvPr/>
        </p:nvSpPr>
        <p:spPr bwMode="auto">
          <a:xfrm>
            <a:off x="4676775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1627" name="AutoShape 11"/>
          <p:cNvSpPr>
            <a:spLocks noChangeArrowheads="1"/>
          </p:cNvSpPr>
          <p:nvPr/>
        </p:nvSpPr>
        <p:spPr bwMode="auto">
          <a:xfrm>
            <a:off x="6772275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28" name="Text Box 12"/>
          <p:cNvSpPr txBox="1">
            <a:spLocks noChangeArrowheads="1"/>
          </p:cNvSpPr>
          <p:nvPr/>
        </p:nvSpPr>
        <p:spPr bwMode="auto">
          <a:xfrm>
            <a:off x="6789738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1629" name="AutoShape 13"/>
          <p:cNvSpPr>
            <a:spLocks noChangeArrowheads="1"/>
          </p:cNvSpPr>
          <p:nvPr/>
        </p:nvSpPr>
        <p:spPr bwMode="auto">
          <a:xfrm>
            <a:off x="433388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30" name="Text Box 14"/>
          <p:cNvSpPr txBox="1">
            <a:spLocks noChangeArrowheads="1"/>
          </p:cNvSpPr>
          <p:nvPr/>
        </p:nvSpPr>
        <p:spPr bwMode="auto">
          <a:xfrm>
            <a:off x="450850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1631" name="AutoShape 15"/>
          <p:cNvSpPr>
            <a:spLocks noChangeArrowheads="1"/>
          </p:cNvSpPr>
          <p:nvPr/>
        </p:nvSpPr>
        <p:spPr bwMode="auto">
          <a:xfrm>
            <a:off x="2546350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32" name="Text Box 16"/>
          <p:cNvSpPr txBox="1">
            <a:spLocks noChangeArrowheads="1"/>
          </p:cNvSpPr>
          <p:nvPr/>
        </p:nvSpPr>
        <p:spPr bwMode="auto">
          <a:xfrm>
            <a:off x="2563813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70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111633" name="AutoShape 17"/>
          <p:cNvSpPr>
            <a:spLocks noChangeArrowheads="1"/>
          </p:cNvSpPr>
          <p:nvPr/>
        </p:nvSpPr>
        <p:spPr bwMode="auto">
          <a:xfrm>
            <a:off x="2630488" y="1663700"/>
            <a:ext cx="1768475" cy="963613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34" name="AutoShape 18"/>
          <p:cNvSpPr>
            <a:spLocks noChangeArrowheads="1"/>
          </p:cNvSpPr>
          <p:nvPr/>
        </p:nvSpPr>
        <p:spPr bwMode="auto">
          <a:xfrm>
            <a:off x="4659313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35" name="Text Box 19"/>
          <p:cNvSpPr txBox="1">
            <a:spLocks noChangeArrowheads="1"/>
          </p:cNvSpPr>
          <p:nvPr/>
        </p:nvSpPr>
        <p:spPr bwMode="auto">
          <a:xfrm>
            <a:off x="4676775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5600" b="1">
                <a:solidFill>
                  <a:srgbClr val="FFFF00"/>
                </a:solidFill>
                <a:latin typeface="Comic Sans MS" pitchFamily="66" charset="0"/>
              </a:rPr>
              <a:t>80</a:t>
            </a:r>
          </a:p>
        </p:txBody>
      </p:sp>
      <p:sp>
        <p:nvSpPr>
          <p:cNvPr id="111636" name="AutoShape 20"/>
          <p:cNvSpPr>
            <a:spLocks noChangeArrowheads="1"/>
          </p:cNvSpPr>
          <p:nvPr/>
        </p:nvSpPr>
        <p:spPr bwMode="auto">
          <a:xfrm>
            <a:off x="6772275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37" name="Text Box 21"/>
          <p:cNvSpPr txBox="1">
            <a:spLocks noChangeArrowheads="1"/>
          </p:cNvSpPr>
          <p:nvPr/>
        </p:nvSpPr>
        <p:spPr bwMode="auto">
          <a:xfrm>
            <a:off x="6789738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90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1638" name="AutoShape 22"/>
          <p:cNvSpPr>
            <a:spLocks noChangeArrowheads="1"/>
          </p:cNvSpPr>
          <p:nvPr/>
        </p:nvSpPr>
        <p:spPr bwMode="auto">
          <a:xfrm>
            <a:off x="433388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39" name="Text Box 23"/>
          <p:cNvSpPr txBox="1">
            <a:spLocks noChangeArrowheads="1"/>
          </p:cNvSpPr>
          <p:nvPr/>
        </p:nvSpPr>
        <p:spPr bwMode="auto">
          <a:xfrm>
            <a:off x="450850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130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1641" name="AutoShape 25"/>
          <p:cNvSpPr>
            <a:spLocks noChangeArrowheads="1"/>
          </p:cNvSpPr>
          <p:nvPr/>
        </p:nvSpPr>
        <p:spPr bwMode="auto">
          <a:xfrm>
            <a:off x="2546350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42" name="Text Box 26"/>
          <p:cNvSpPr txBox="1">
            <a:spLocks noChangeArrowheads="1"/>
          </p:cNvSpPr>
          <p:nvPr/>
        </p:nvSpPr>
        <p:spPr bwMode="auto">
          <a:xfrm>
            <a:off x="2563813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1644" name="AutoShape 28"/>
          <p:cNvSpPr>
            <a:spLocks noChangeArrowheads="1"/>
          </p:cNvSpPr>
          <p:nvPr/>
        </p:nvSpPr>
        <p:spPr bwMode="auto">
          <a:xfrm>
            <a:off x="4659313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45" name="Text Box 29"/>
          <p:cNvSpPr txBox="1">
            <a:spLocks noChangeArrowheads="1"/>
          </p:cNvSpPr>
          <p:nvPr/>
        </p:nvSpPr>
        <p:spPr bwMode="auto">
          <a:xfrm>
            <a:off x="4676775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310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1647" name="AutoShape 31"/>
          <p:cNvSpPr>
            <a:spLocks noChangeArrowheads="1"/>
          </p:cNvSpPr>
          <p:nvPr/>
        </p:nvSpPr>
        <p:spPr bwMode="auto">
          <a:xfrm>
            <a:off x="6772275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48" name="Text Box 32"/>
          <p:cNvSpPr txBox="1">
            <a:spLocks noChangeArrowheads="1"/>
          </p:cNvSpPr>
          <p:nvPr/>
        </p:nvSpPr>
        <p:spPr bwMode="auto">
          <a:xfrm>
            <a:off x="6789738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450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111649" name="AutoShape 33"/>
          <p:cNvSpPr>
            <a:spLocks noChangeArrowheads="1"/>
          </p:cNvSpPr>
          <p:nvPr/>
        </p:nvSpPr>
        <p:spPr bwMode="auto">
          <a:xfrm>
            <a:off x="6856413" y="2857500"/>
            <a:ext cx="1768475" cy="963613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50" name="AutoShape 34"/>
          <p:cNvSpPr>
            <a:spLocks noChangeArrowheads="1"/>
          </p:cNvSpPr>
          <p:nvPr/>
        </p:nvSpPr>
        <p:spPr bwMode="auto">
          <a:xfrm>
            <a:off x="433388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51" name="Text Box 35"/>
          <p:cNvSpPr txBox="1">
            <a:spLocks noChangeArrowheads="1"/>
          </p:cNvSpPr>
          <p:nvPr/>
        </p:nvSpPr>
        <p:spPr bwMode="auto">
          <a:xfrm>
            <a:off x="450850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580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1653" name="AutoShape 37"/>
          <p:cNvSpPr>
            <a:spLocks noChangeArrowheads="1"/>
          </p:cNvSpPr>
          <p:nvPr/>
        </p:nvSpPr>
        <p:spPr bwMode="auto">
          <a:xfrm>
            <a:off x="2546350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54" name="Text Box 38"/>
          <p:cNvSpPr txBox="1">
            <a:spLocks noChangeArrowheads="1"/>
          </p:cNvSpPr>
          <p:nvPr/>
        </p:nvSpPr>
        <p:spPr bwMode="auto">
          <a:xfrm>
            <a:off x="2563813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1656" name="AutoShape 40"/>
          <p:cNvSpPr>
            <a:spLocks noChangeArrowheads="1"/>
          </p:cNvSpPr>
          <p:nvPr/>
        </p:nvSpPr>
        <p:spPr bwMode="auto">
          <a:xfrm>
            <a:off x="4659313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57" name="Text Box 41"/>
          <p:cNvSpPr txBox="1">
            <a:spLocks noChangeArrowheads="1"/>
          </p:cNvSpPr>
          <p:nvPr/>
        </p:nvSpPr>
        <p:spPr bwMode="auto">
          <a:xfrm>
            <a:off x="4676775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1659" name="AutoShape 43"/>
          <p:cNvSpPr>
            <a:spLocks noChangeArrowheads="1"/>
          </p:cNvSpPr>
          <p:nvPr/>
        </p:nvSpPr>
        <p:spPr bwMode="auto">
          <a:xfrm>
            <a:off x="6772275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1660" name="Text Box 44"/>
          <p:cNvSpPr txBox="1">
            <a:spLocks noChangeArrowheads="1"/>
          </p:cNvSpPr>
          <p:nvPr/>
        </p:nvSpPr>
        <p:spPr bwMode="auto">
          <a:xfrm>
            <a:off x="6789738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840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grpSp>
        <p:nvGrpSpPr>
          <p:cNvPr id="111662" name="Group 46"/>
          <p:cNvGrpSpPr>
            <a:grpSpLocks/>
          </p:cNvGrpSpPr>
          <p:nvPr/>
        </p:nvGrpSpPr>
        <p:grpSpPr bwMode="auto">
          <a:xfrm>
            <a:off x="671513" y="5319713"/>
            <a:ext cx="7799387" cy="1081087"/>
            <a:chOff x="410" y="3351"/>
            <a:chExt cx="4913" cy="681"/>
          </a:xfrm>
        </p:grpSpPr>
        <p:sp>
          <p:nvSpPr>
            <p:cNvPr id="111663" name="AutoShape 47"/>
            <p:cNvSpPr>
              <a:spLocks noChangeArrowheads="1"/>
            </p:cNvSpPr>
            <p:nvPr/>
          </p:nvSpPr>
          <p:spPr bwMode="auto">
            <a:xfrm>
              <a:off x="410" y="3352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1664" name="AutoShape 48"/>
            <p:cNvSpPr>
              <a:spLocks noChangeArrowheads="1"/>
            </p:cNvSpPr>
            <p:nvPr/>
          </p:nvSpPr>
          <p:spPr bwMode="auto">
            <a:xfrm rot="10800000">
              <a:off x="4267" y="3351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16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16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1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16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16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16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16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16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620" grpId="0" autoUpdateAnimBg="0"/>
      <p:bldP spid="111633" grpId="0" animBg="1"/>
      <p:bldP spid="111649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/>
              </a:gs>
              <a:gs pos="50000">
                <a:srgbClr val="FF33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2578100" y="5241925"/>
            <a:ext cx="3986213" cy="1252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Text Box 4"/>
          <p:cNvSpPr txBox="1">
            <a:spLocks noChangeArrowheads="1"/>
          </p:cNvSpPr>
          <p:nvPr/>
        </p:nvSpPr>
        <p:spPr bwMode="auto">
          <a:xfrm>
            <a:off x="2586038" y="5283200"/>
            <a:ext cx="39719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latin typeface="Comic Sans MS" pitchFamily="66" charset="0"/>
              </a:rPr>
              <a:t>50400</a:t>
            </a:r>
            <a:endParaRPr lang="en-US" sz="7000" b="1">
              <a:latin typeface="Comic Sans MS" pitchFamily="66" charset="0"/>
            </a:endParaRPr>
          </a:p>
        </p:txBody>
      </p:sp>
      <p:sp>
        <p:nvSpPr>
          <p:cNvPr id="101381" name="AutoShape 5"/>
          <p:cNvSpPr>
            <a:spLocks noChangeArrowheads="1"/>
          </p:cNvSpPr>
          <p:nvPr/>
        </p:nvSpPr>
        <p:spPr bwMode="auto">
          <a:xfrm>
            <a:off x="433388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450850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4" name="AutoShape 8"/>
          <p:cNvSpPr>
            <a:spLocks noChangeArrowheads="1"/>
          </p:cNvSpPr>
          <p:nvPr/>
        </p:nvSpPr>
        <p:spPr bwMode="auto">
          <a:xfrm>
            <a:off x="2546350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5" name="Text Box 9"/>
          <p:cNvSpPr txBox="1">
            <a:spLocks noChangeArrowheads="1"/>
          </p:cNvSpPr>
          <p:nvPr/>
        </p:nvSpPr>
        <p:spPr bwMode="auto">
          <a:xfrm>
            <a:off x="2563813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87" name="AutoShape 11"/>
          <p:cNvSpPr>
            <a:spLocks noChangeArrowheads="1"/>
          </p:cNvSpPr>
          <p:nvPr/>
        </p:nvSpPr>
        <p:spPr bwMode="auto">
          <a:xfrm>
            <a:off x="4659313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8" name="Text Box 12"/>
          <p:cNvSpPr txBox="1">
            <a:spLocks noChangeArrowheads="1"/>
          </p:cNvSpPr>
          <p:nvPr/>
        </p:nvSpPr>
        <p:spPr bwMode="auto">
          <a:xfrm>
            <a:off x="4676775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90" name="AutoShape 14"/>
          <p:cNvSpPr>
            <a:spLocks noChangeArrowheads="1"/>
          </p:cNvSpPr>
          <p:nvPr/>
        </p:nvSpPr>
        <p:spPr bwMode="auto">
          <a:xfrm>
            <a:off x="6772275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1" name="Text Box 15"/>
          <p:cNvSpPr txBox="1">
            <a:spLocks noChangeArrowheads="1"/>
          </p:cNvSpPr>
          <p:nvPr/>
        </p:nvSpPr>
        <p:spPr bwMode="auto">
          <a:xfrm>
            <a:off x="6789738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93" name="AutoShape 17"/>
          <p:cNvSpPr>
            <a:spLocks noChangeArrowheads="1"/>
          </p:cNvSpPr>
          <p:nvPr/>
        </p:nvSpPr>
        <p:spPr bwMode="auto">
          <a:xfrm>
            <a:off x="433388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4" name="Text Box 18"/>
          <p:cNvSpPr txBox="1">
            <a:spLocks noChangeArrowheads="1"/>
          </p:cNvSpPr>
          <p:nvPr/>
        </p:nvSpPr>
        <p:spPr bwMode="auto">
          <a:xfrm>
            <a:off x="450850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60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101395" name="AutoShape 19"/>
          <p:cNvSpPr>
            <a:spLocks noChangeArrowheads="1"/>
          </p:cNvSpPr>
          <p:nvPr/>
        </p:nvSpPr>
        <p:spPr bwMode="auto">
          <a:xfrm>
            <a:off x="517525" y="1663700"/>
            <a:ext cx="1768475" cy="963613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6" name="AutoShape 20"/>
          <p:cNvSpPr>
            <a:spLocks noChangeArrowheads="1"/>
          </p:cNvSpPr>
          <p:nvPr/>
        </p:nvSpPr>
        <p:spPr bwMode="auto">
          <a:xfrm>
            <a:off x="2546350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97" name="Text Box 21"/>
          <p:cNvSpPr txBox="1">
            <a:spLocks noChangeArrowheads="1"/>
          </p:cNvSpPr>
          <p:nvPr/>
        </p:nvSpPr>
        <p:spPr bwMode="auto">
          <a:xfrm>
            <a:off x="2563813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399" name="AutoShape 23"/>
          <p:cNvSpPr>
            <a:spLocks noChangeArrowheads="1"/>
          </p:cNvSpPr>
          <p:nvPr/>
        </p:nvSpPr>
        <p:spPr bwMode="auto">
          <a:xfrm>
            <a:off x="4659313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0" name="Text Box 24"/>
          <p:cNvSpPr txBox="1">
            <a:spLocks noChangeArrowheads="1"/>
          </p:cNvSpPr>
          <p:nvPr/>
        </p:nvSpPr>
        <p:spPr bwMode="auto">
          <a:xfrm>
            <a:off x="4676775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5600" b="1">
                <a:solidFill>
                  <a:srgbClr val="FFFF00"/>
                </a:solidFill>
                <a:latin typeface="Comic Sans MS" pitchFamily="66" charset="0"/>
              </a:rPr>
              <a:t>80</a:t>
            </a:r>
          </a:p>
        </p:txBody>
      </p:sp>
      <p:sp>
        <p:nvSpPr>
          <p:cNvPr id="101402" name="AutoShape 26"/>
          <p:cNvSpPr>
            <a:spLocks noChangeArrowheads="1"/>
          </p:cNvSpPr>
          <p:nvPr/>
        </p:nvSpPr>
        <p:spPr bwMode="auto">
          <a:xfrm>
            <a:off x="6772275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3" name="Text Box 27"/>
          <p:cNvSpPr txBox="1">
            <a:spLocks noChangeArrowheads="1"/>
          </p:cNvSpPr>
          <p:nvPr/>
        </p:nvSpPr>
        <p:spPr bwMode="auto">
          <a:xfrm>
            <a:off x="6789738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90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405" name="AutoShape 29"/>
          <p:cNvSpPr>
            <a:spLocks noChangeArrowheads="1"/>
          </p:cNvSpPr>
          <p:nvPr/>
        </p:nvSpPr>
        <p:spPr bwMode="auto">
          <a:xfrm>
            <a:off x="433388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6" name="Text Box 30"/>
          <p:cNvSpPr txBox="1">
            <a:spLocks noChangeArrowheads="1"/>
          </p:cNvSpPr>
          <p:nvPr/>
        </p:nvSpPr>
        <p:spPr bwMode="auto">
          <a:xfrm>
            <a:off x="450850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130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408" name="AutoShape 32"/>
          <p:cNvSpPr>
            <a:spLocks noChangeArrowheads="1"/>
          </p:cNvSpPr>
          <p:nvPr/>
        </p:nvSpPr>
        <p:spPr bwMode="auto">
          <a:xfrm>
            <a:off x="2546350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09" name="Text Box 33"/>
          <p:cNvSpPr txBox="1">
            <a:spLocks noChangeArrowheads="1"/>
          </p:cNvSpPr>
          <p:nvPr/>
        </p:nvSpPr>
        <p:spPr bwMode="auto">
          <a:xfrm>
            <a:off x="2563813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411" name="AutoShape 35"/>
          <p:cNvSpPr>
            <a:spLocks noChangeArrowheads="1"/>
          </p:cNvSpPr>
          <p:nvPr/>
        </p:nvSpPr>
        <p:spPr bwMode="auto">
          <a:xfrm>
            <a:off x="4659313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2" name="Text Box 36"/>
          <p:cNvSpPr txBox="1">
            <a:spLocks noChangeArrowheads="1"/>
          </p:cNvSpPr>
          <p:nvPr/>
        </p:nvSpPr>
        <p:spPr bwMode="auto">
          <a:xfrm>
            <a:off x="4676775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310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414" name="AutoShape 38"/>
          <p:cNvSpPr>
            <a:spLocks noChangeArrowheads="1"/>
          </p:cNvSpPr>
          <p:nvPr/>
        </p:nvSpPr>
        <p:spPr bwMode="auto">
          <a:xfrm>
            <a:off x="6772275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5" name="Text Box 39"/>
          <p:cNvSpPr txBox="1">
            <a:spLocks noChangeArrowheads="1"/>
          </p:cNvSpPr>
          <p:nvPr/>
        </p:nvSpPr>
        <p:spPr bwMode="auto">
          <a:xfrm>
            <a:off x="6789738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450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417" name="AutoShape 41"/>
          <p:cNvSpPr>
            <a:spLocks noChangeArrowheads="1"/>
          </p:cNvSpPr>
          <p:nvPr/>
        </p:nvSpPr>
        <p:spPr bwMode="auto">
          <a:xfrm>
            <a:off x="433388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18" name="Text Box 42"/>
          <p:cNvSpPr txBox="1">
            <a:spLocks noChangeArrowheads="1"/>
          </p:cNvSpPr>
          <p:nvPr/>
        </p:nvSpPr>
        <p:spPr bwMode="auto">
          <a:xfrm>
            <a:off x="450850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580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420" name="AutoShape 44"/>
          <p:cNvSpPr>
            <a:spLocks noChangeArrowheads="1"/>
          </p:cNvSpPr>
          <p:nvPr/>
        </p:nvSpPr>
        <p:spPr bwMode="auto">
          <a:xfrm>
            <a:off x="2546350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21" name="Text Box 45"/>
          <p:cNvSpPr txBox="1">
            <a:spLocks noChangeArrowheads="1"/>
          </p:cNvSpPr>
          <p:nvPr/>
        </p:nvSpPr>
        <p:spPr bwMode="auto">
          <a:xfrm>
            <a:off x="2563813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423" name="AutoShape 47"/>
          <p:cNvSpPr>
            <a:spLocks noChangeArrowheads="1"/>
          </p:cNvSpPr>
          <p:nvPr/>
        </p:nvSpPr>
        <p:spPr bwMode="auto">
          <a:xfrm>
            <a:off x="4659313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24" name="Text Box 48"/>
          <p:cNvSpPr txBox="1">
            <a:spLocks noChangeArrowheads="1"/>
          </p:cNvSpPr>
          <p:nvPr/>
        </p:nvSpPr>
        <p:spPr bwMode="auto">
          <a:xfrm>
            <a:off x="4676775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1426" name="AutoShape 50"/>
          <p:cNvSpPr>
            <a:spLocks noChangeArrowheads="1"/>
          </p:cNvSpPr>
          <p:nvPr/>
        </p:nvSpPr>
        <p:spPr bwMode="auto">
          <a:xfrm>
            <a:off x="6772275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427" name="Text Box 51"/>
          <p:cNvSpPr txBox="1">
            <a:spLocks noChangeArrowheads="1"/>
          </p:cNvSpPr>
          <p:nvPr/>
        </p:nvSpPr>
        <p:spPr bwMode="auto">
          <a:xfrm>
            <a:off x="6789738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840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101428" name="AutoShape 52"/>
          <p:cNvSpPr>
            <a:spLocks noChangeArrowheads="1"/>
          </p:cNvSpPr>
          <p:nvPr/>
        </p:nvSpPr>
        <p:spPr bwMode="auto">
          <a:xfrm>
            <a:off x="6856413" y="4051300"/>
            <a:ext cx="1768475" cy="963613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1429" name="Group 53"/>
          <p:cNvGrpSpPr>
            <a:grpSpLocks/>
          </p:cNvGrpSpPr>
          <p:nvPr/>
        </p:nvGrpSpPr>
        <p:grpSpPr bwMode="auto">
          <a:xfrm>
            <a:off x="671513" y="5319713"/>
            <a:ext cx="7799387" cy="1081087"/>
            <a:chOff x="410" y="3351"/>
            <a:chExt cx="4913" cy="681"/>
          </a:xfrm>
        </p:grpSpPr>
        <p:sp>
          <p:nvSpPr>
            <p:cNvPr id="101430" name="AutoShape 54"/>
            <p:cNvSpPr>
              <a:spLocks noChangeArrowheads="1"/>
            </p:cNvSpPr>
            <p:nvPr/>
          </p:nvSpPr>
          <p:spPr bwMode="auto">
            <a:xfrm>
              <a:off x="410" y="3352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31" name="AutoShape 55"/>
            <p:cNvSpPr>
              <a:spLocks noChangeArrowheads="1"/>
            </p:cNvSpPr>
            <p:nvPr/>
          </p:nvSpPr>
          <p:spPr bwMode="auto">
            <a:xfrm rot="10800000">
              <a:off x="4267" y="3351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13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13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1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14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14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1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0" grpId="0" autoUpdateAnimBg="0"/>
      <p:bldP spid="101395" grpId="0" animBg="1"/>
      <p:bldP spid="10142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/>
              </a:gs>
              <a:gs pos="50000">
                <a:srgbClr val="FF33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3" name="AutoShape 3"/>
          <p:cNvSpPr>
            <a:spLocks noChangeArrowheads="1"/>
          </p:cNvSpPr>
          <p:nvPr/>
        </p:nvSpPr>
        <p:spPr bwMode="auto">
          <a:xfrm>
            <a:off x="2578100" y="5241925"/>
            <a:ext cx="3986213" cy="1252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4" name="Text Box 4"/>
          <p:cNvSpPr txBox="1">
            <a:spLocks noChangeArrowheads="1"/>
          </p:cNvSpPr>
          <p:nvPr/>
        </p:nvSpPr>
        <p:spPr bwMode="auto">
          <a:xfrm>
            <a:off x="2586038" y="5283200"/>
            <a:ext cx="39719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latin typeface="Comic Sans MS" pitchFamily="66" charset="0"/>
              </a:rPr>
              <a:t>11700</a:t>
            </a:r>
            <a:endParaRPr lang="en-US" sz="7000" b="1">
              <a:latin typeface="Comic Sans MS" pitchFamily="66" charset="0"/>
            </a:endParaRPr>
          </a:p>
        </p:txBody>
      </p:sp>
      <p:sp>
        <p:nvSpPr>
          <p:cNvPr id="107525" name="AutoShape 5"/>
          <p:cNvSpPr>
            <a:spLocks noChangeArrowheads="1"/>
          </p:cNvSpPr>
          <p:nvPr/>
        </p:nvSpPr>
        <p:spPr bwMode="auto">
          <a:xfrm>
            <a:off x="433388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6" name="Text Box 6"/>
          <p:cNvSpPr txBox="1">
            <a:spLocks noChangeArrowheads="1"/>
          </p:cNvSpPr>
          <p:nvPr/>
        </p:nvSpPr>
        <p:spPr bwMode="auto">
          <a:xfrm>
            <a:off x="450850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7528" name="AutoShape 8"/>
          <p:cNvSpPr>
            <a:spLocks noChangeArrowheads="1"/>
          </p:cNvSpPr>
          <p:nvPr/>
        </p:nvSpPr>
        <p:spPr bwMode="auto">
          <a:xfrm>
            <a:off x="2546350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29" name="Text Box 9"/>
          <p:cNvSpPr txBox="1">
            <a:spLocks noChangeArrowheads="1"/>
          </p:cNvSpPr>
          <p:nvPr/>
        </p:nvSpPr>
        <p:spPr bwMode="auto">
          <a:xfrm>
            <a:off x="2563813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7531" name="AutoShape 11"/>
          <p:cNvSpPr>
            <a:spLocks noChangeArrowheads="1"/>
          </p:cNvSpPr>
          <p:nvPr/>
        </p:nvSpPr>
        <p:spPr bwMode="auto">
          <a:xfrm>
            <a:off x="4659313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32" name="Text Box 12"/>
          <p:cNvSpPr txBox="1">
            <a:spLocks noChangeArrowheads="1"/>
          </p:cNvSpPr>
          <p:nvPr/>
        </p:nvSpPr>
        <p:spPr bwMode="auto">
          <a:xfrm>
            <a:off x="4676775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7534" name="AutoShape 14"/>
          <p:cNvSpPr>
            <a:spLocks noChangeArrowheads="1"/>
          </p:cNvSpPr>
          <p:nvPr/>
        </p:nvSpPr>
        <p:spPr bwMode="auto">
          <a:xfrm>
            <a:off x="6772275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35" name="Text Box 15"/>
          <p:cNvSpPr txBox="1">
            <a:spLocks noChangeArrowheads="1"/>
          </p:cNvSpPr>
          <p:nvPr/>
        </p:nvSpPr>
        <p:spPr bwMode="auto">
          <a:xfrm>
            <a:off x="6789738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7537" name="AutoShape 17"/>
          <p:cNvSpPr>
            <a:spLocks noChangeArrowheads="1"/>
          </p:cNvSpPr>
          <p:nvPr/>
        </p:nvSpPr>
        <p:spPr bwMode="auto">
          <a:xfrm>
            <a:off x="433388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38" name="Text Box 18"/>
          <p:cNvSpPr txBox="1">
            <a:spLocks noChangeArrowheads="1"/>
          </p:cNvSpPr>
          <p:nvPr/>
        </p:nvSpPr>
        <p:spPr bwMode="auto">
          <a:xfrm>
            <a:off x="450850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7540" name="AutoShape 20"/>
          <p:cNvSpPr>
            <a:spLocks noChangeArrowheads="1"/>
          </p:cNvSpPr>
          <p:nvPr/>
        </p:nvSpPr>
        <p:spPr bwMode="auto">
          <a:xfrm>
            <a:off x="2546350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41" name="Text Box 21"/>
          <p:cNvSpPr txBox="1">
            <a:spLocks noChangeArrowheads="1"/>
          </p:cNvSpPr>
          <p:nvPr/>
        </p:nvSpPr>
        <p:spPr bwMode="auto">
          <a:xfrm>
            <a:off x="2563813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7543" name="AutoShape 23"/>
          <p:cNvSpPr>
            <a:spLocks noChangeArrowheads="1"/>
          </p:cNvSpPr>
          <p:nvPr/>
        </p:nvSpPr>
        <p:spPr bwMode="auto">
          <a:xfrm>
            <a:off x="4659313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44" name="Text Box 24"/>
          <p:cNvSpPr txBox="1">
            <a:spLocks noChangeArrowheads="1"/>
          </p:cNvSpPr>
          <p:nvPr/>
        </p:nvSpPr>
        <p:spPr bwMode="auto">
          <a:xfrm>
            <a:off x="4676775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5600" b="1">
                <a:solidFill>
                  <a:srgbClr val="FFFF00"/>
                </a:solidFill>
                <a:latin typeface="Comic Sans MS" pitchFamily="66" charset="0"/>
              </a:rPr>
              <a:t>80</a:t>
            </a:r>
          </a:p>
        </p:txBody>
      </p:sp>
      <p:sp>
        <p:nvSpPr>
          <p:cNvPr id="107546" name="AutoShape 26"/>
          <p:cNvSpPr>
            <a:spLocks noChangeArrowheads="1"/>
          </p:cNvSpPr>
          <p:nvPr/>
        </p:nvSpPr>
        <p:spPr bwMode="auto">
          <a:xfrm>
            <a:off x="6772275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47" name="Text Box 27"/>
          <p:cNvSpPr txBox="1">
            <a:spLocks noChangeArrowheads="1"/>
          </p:cNvSpPr>
          <p:nvPr/>
        </p:nvSpPr>
        <p:spPr bwMode="auto">
          <a:xfrm>
            <a:off x="6789738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90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107548" name="AutoShape 28"/>
          <p:cNvSpPr>
            <a:spLocks noChangeArrowheads="1"/>
          </p:cNvSpPr>
          <p:nvPr/>
        </p:nvSpPr>
        <p:spPr bwMode="auto">
          <a:xfrm>
            <a:off x="6856413" y="1663700"/>
            <a:ext cx="1768475" cy="963613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49" name="AutoShape 29"/>
          <p:cNvSpPr>
            <a:spLocks noChangeArrowheads="1"/>
          </p:cNvSpPr>
          <p:nvPr/>
        </p:nvSpPr>
        <p:spPr bwMode="auto">
          <a:xfrm>
            <a:off x="433388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50" name="Text Box 30"/>
          <p:cNvSpPr txBox="1">
            <a:spLocks noChangeArrowheads="1"/>
          </p:cNvSpPr>
          <p:nvPr/>
        </p:nvSpPr>
        <p:spPr bwMode="auto">
          <a:xfrm>
            <a:off x="450850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130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107551" name="AutoShape 31"/>
          <p:cNvSpPr>
            <a:spLocks noChangeArrowheads="1"/>
          </p:cNvSpPr>
          <p:nvPr/>
        </p:nvSpPr>
        <p:spPr bwMode="auto">
          <a:xfrm>
            <a:off x="517525" y="2857500"/>
            <a:ext cx="1768475" cy="963613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52" name="AutoShape 32"/>
          <p:cNvSpPr>
            <a:spLocks noChangeArrowheads="1"/>
          </p:cNvSpPr>
          <p:nvPr/>
        </p:nvSpPr>
        <p:spPr bwMode="auto">
          <a:xfrm>
            <a:off x="2546350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53" name="Text Box 33"/>
          <p:cNvSpPr txBox="1">
            <a:spLocks noChangeArrowheads="1"/>
          </p:cNvSpPr>
          <p:nvPr/>
        </p:nvSpPr>
        <p:spPr bwMode="auto">
          <a:xfrm>
            <a:off x="2563813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7555" name="AutoShape 35"/>
          <p:cNvSpPr>
            <a:spLocks noChangeArrowheads="1"/>
          </p:cNvSpPr>
          <p:nvPr/>
        </p:nvSpPr>
        <p:spPr bwMode="auto">
          <a:xfrm>
            <a:off x="4659313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56" name="Text Box 36"/>
          <p:cNvSpPr txBox="1">
            <a:spLocks noChangeArrowheads="1"/>
          </p:cNvSpPr>
          <p:nvPr/>
        </p:nvSpPr>
        <p:spPr bwMode="auto">
          <a:xfrm>
            <a:off x="4676775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310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7558" name="AutoShape 38"/>
          <p:cNvSpPr>
            <a:spLocks noChangeArrowheads="1"/>
          </p:cNvSpPr>
          <p:nvPr/>
        </p:nvSpPr>
        <p:spPr bwMode="auto">
          <a:xfrm>
            <a:off x="6772275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59" name="Text Box 39"/>
          <p:cNvSpPr txBox="1">
            <a:spLocks noChangeArrowheads="1"/>
          </p:cNvSpPr>
          <p:nvPr/>
        </p:nvSpPr>
        <p:spPr bwMode="auto">
          <a:xfrm>
            <a:off x="6789738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450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7561" name="AutoShape 41"/>
          <p:cNvSpPr>
            <a:spLocks noChangeArrowheads="1"/>
          </p:cNvSpPr>
          <p:nvPr/>
        </p:nvSpPr>
        <p:spPr bwMode="auto">
          <a:xfrm>
            <a:off x="433388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62" name="Text Box 42"/>
          <p:cNvSpPr txBox="1">
            <a:spLocks noChangeArrowheads="1"/>
          </p:cNvSpPr>
          <p:nvPr/>
        </p:nvSpPr>
        <p:spPr bwMode="auto">
          <a:xfrm>
            <a:off x="450850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580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7564" name="AutoShape 44"/>
          <p:cNvSpPr>
            <a:spLocks noChangeArrowheads="1"/>
          </p:cNvSpPr>
          <p:nvPr/>
        </p:nvSpPr>
        <p:spPr bwMode="auto">
          <a:xfrm>
            <a:off x="2546350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65" name="Text Box 45"/>
          <p:cNvSpPr txBox="1">
            <a:spLocks noChangeArrowheads="1"/>
          </p:cNvSpPr>
          <p:nvPr/>
        </p:nvSpPr>
        <p:spPr bwMode="auto">
          <a:xfrm>
            <a:off x="2563813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7567" name="AutoShape 47"/>
          <p:cNvSpPr>
            <a:spLocks noChangeArrowheads="1"/>
          </p:cNvSpPr>
          <p:nvPr/>
        </p:nvSpPr>
        <p:spPr bwMode="auto">
          <a:xfrm>
            <a:off x="4659313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68" name="Text Box 48"/>
          <p:cNvSpPr txBox="1">
            <a:spLocks noChangeArrowheads="1"/>
          </p:cNvSpPr>
          <p:nvPr/>
        </p:nvSpPr>
        <p:spPr bwMode="auto">
          <a:xfrm>
            <a:off x="4676775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07570" name="AutoShape 50"/>
          <p:cNvSpPr>
            <a:spLocks noChangeArrowheads="1"/>
          </p:cNvSpPr>
          <p:nvPr/>
        </p:nvSpPr>
        <p:spPr bwMode="auto">
          <a:xfrm>
            <a:off x="6772275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7571" name="Text Box 51"/>
          <p:cNvSpPr txBox="1">
            <a:spLocks noChangeArrowheads="1"/>
          </p:cNvSpPr>
          <p:nvPr/>
        </p:nvSpPr>
        <p:spPr bwMode="auto">
          <a:xfrm>
            <a:off x="6789738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840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grpSp>
        <p:nvGrpSpPr>
          <p:cNvPr id="107573" name="Group 53"/>
          <p:cNvGrpSpPr>
            <a:grpSpLocks/>
          </p:cNvGrpSpPr>
          <p:nvPr/>
        </p:nvGrpSpPr>
        <p:grpSpPr bwMode="auto">
          <a:xfrm>
            <a:off x="671513" y="5319713"/>
            <a:ext cx="7799387" cy="1081087"/>
            <a:chOff x="410" y="3351"/>
            <a:chExt cx="4913" cy="681"/>
          </a:xfrm>
        </p:grpSpPr>
        <p:sp>
          <p:nvSpPr>
            <p:cNvPr id="107574" name="AutoShape 54"/>
            <p:cNvSpPr>
              <a:spLocks noChangeArrowheads="1"/>
            </p:cNvSpPr>
            <p:nvPr/>
          </p:nvSpPr>
          <p:spPr bwMode="auto">
            <a:xfrm>
              <a:off x="410" y="3352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7575" name="AutoShape 55"/>
            <p:cNvSpPr>
              <a:spLocks noChangeArrowheads="1"/>
            </p:cNvSpPr>
            <p:nvPr/>
          </p:nvSpPr>
          <p:spPr bwMode="auto">
            <a:xfrm rot="10800000">
              <a:off x="4267" y="3351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75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75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7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75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75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75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75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75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524" grpId="0" autoUpdateAnimBg="0"/>
      <p:bldP spid="107548" grpId="0" animBg="1"/>
      <p:bldP spid="10755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AutoShape 2"/>
          <p:cNvSpPr>
            <a:spLocks noChangeArrowheads="1"/>
          </p:cNvSpPr>
          <p:nvPr/>
        </p:nvSpPr>
        <p:spPr bwMode="auto">
          <a:xfrm>
            <a:off x="254000" y="192088"/>
            <a:ext cx="8634413" cy="6503987"/>
          </a:xfrm>
          <a:prstGeom prst="roundRect">
            <a:avLst>
              <a:gd name="adj" fmla="val 8389"/>
            </a:avLst>
          </a:prstGeom>
          <a:gradFill rotWithShape="1">
            <a:gsLst>
              <a:gs pos="0">
                <a:srgbClr val="CC00CC"/>
              </a:gs>
              <a:gs pos="50000">
                <a:srgbClr val="FF3300"/>
              </a:gs>
              <a:gs pos="100000">
                <a:srgbClr val="CC00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43" name="AutoShape 3"/>
          <p:cNvSpPr>
            <a:spLocks noChangeArrowheads="1"/>
          </p:cNvSpPr>
          <p:nvPr/>
        </p:nvSpPr>
        <p:spPr bwMode="auto">
          <a:xfrm>
            <a:off x="2578100" y="5241925"/>
            <a:ext cx="3986213" cy="1252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FF"/>
              </a:gs>
              <a:gs pos="50000">
                <a:srgbClr val="FFFF00"/>
              </a:gs>
              <a:gs pos="100000">
                <a:srgbClr val="00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44" name="Text Box 4"/>
          <p:cNvSpPr txBox="1">
            <a:spLocks noChangeArrowheads="1"/>
          </p:cNvSpPr>
          <p:nvPr/>
        </p:nvSpPr>
        <p:spPr bwMode="auto">
          <a:xfrm>
            <a:off x="2586038" y="5283200"/>
            <a:ext cx="397192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latin typeface="Comic Sans MS" pitchFamily="66" charset="0"/>
              </a:rPr>
              <a:t>36000</a:t>
            </a:r>
            <a:endParaRPr lang="en-US" sz="7000" b="1">
              <a:latin typeface="Comic Sans MS" pitchFamily="66" charset="0"/>
            </a:endParaRPr>
          </a:p>
        </p:txBody>
      </p:sp>
      <p:sp>
        <p:nvSpPr>
          <p:cNvPr id="112645" name="AutoShape 5"/>
          <p:cNvSpPr>
            <a:spLocks noChangeArrowheads="1"/>
          </p:cNvSpPr>
          <p:nvPr/>
        </p:nvSpPr>
        <p:spPr bwMode="auto">
          <a:xfrm>
            <a:off x="433388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46" name="Text Box 6"/>
          <p:cNvSpPr txBox="1">
            <a:spLocks noChangeArrowheads="1"/>
          </p:cNvSpPr>
          <p:nvPr/>
        </p:nvSpPr>
        <p:spPr bwMode="auto">
          <a:xfrm>
            <a:off x="450850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2647" name="AutoShape 7"/>
          <p:cNvSpPr>
            <a:spLocks noChangeArrowheads="1"/>
          </p:cNvSpPr>
          <p:nvPr/>
        </p:nvSpPr>
        <p:spPr bwMode="auto">
          <a:xfrm>
            <a:off x="2546350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48" name="Text Box 8"/>
          <p:cNvSpPr txBox="1">
            <a:spLocks noChangeArrowheads="1"/>
          </p:cNvSpPr>
          <p:nvPr/>
        </p:nvSpPr>
        <p:spPr bwMode="auto">
          <a:xfrm>
            <a:off x="2563813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2649" name="AutoShape 9"/>
          <p:cNvSpPr>
            <a:spLocks noChangeArrowheads="1"/>
          </p:cNvSpPr>
          <p:nvPr/>
        </p:nvSpPr>
        <p:spPr bwMode="auto">
          <a:xfrm>
            <a:off x="4659313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50" name="Text Box 10"/>
          <p:cNvSpPr txBox="1">
            <a:spLocks noChangeArrowheads="1"/>
          </p:cNvSpPr>
          <p:nvPr/>
        </p:nvSpPr>
        <p:spPr bwMode="auto">
          <a:xfrm>
            <a:off x="4676775" y="481013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2651" name="AutoShape 11"/>
          <p:cNvSpPr>
            <a:spLocks noChangeArrowheads="1"/>
          </p:cNvSpPr>
          <p:nvPr/>
        </p:nvSpPr>
        <p:spPr bwMode="auto">
          <a:xfrm>
            <a:off x="6772275" y="407988"/>
            <a:ext cx="1936750" cy="1090612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52" name="Text Box 12"/>
          <p:cNvSpPr txBox="1">
            <a:spLocks noChangeArrowheads="1"/>
          </p:cNvSpPr>
          <p:nvPr/>
        </p:nvSpPr>
        <p:spPr bwMode="auto">
          <a:xfrm>
            <a:off x="6789738" y="481013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2653" name="AutoShape 13"/>
          <p:cNvSpPr>
            <a:spLocks noChangeArrowheads="1"/>
          </p:cNvSpPr>
          <p:nvPr/>
        </p:nvSpPr>
        <p:spPr bwMode="auto">
          <a:xfrm>
            <a:off x="433388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54" name="Text Box 14"/>
          <p:cNvSpPr txBox="1">
            <a:spLocks noChangeArrowheads="1"/>
          </p:cNvSpPr>
          <p:nvPr/>
        </p:nvSpPr>
        <p:spPr bwMode="auto">
          <a:xfrm>
            <a:off x="450850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2655" name="AutoShape 15"/>
          <p:cNvSpPr>
            <a:spLocks noChangeArrowheads="1"/>
          </p:cNvSpPr>
          <p:nvPr/>
        </p:nvSpPr>
        <p:spPr bwMode="auto">
          <a:xfrm>
            <a:off x="2546350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56" name="Text Box 16"/>
          <p:cNvSpPr txBox="1">
            <a:spLocks noChangeArrowheads="1"/>
          </p:cNvSpPr>
          <p:nvPr/>
        </p:nvSpPr>
        <p:spPr bwMode="auto">
          <a:xfrm>
            <a:off x="2563813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2657" name="AutoShape 17"/>
          <p:cNvSpPr>
            <a:spLocks noChangeArrowheads="1"/>
          </p:cNvSpPr>
          <p:nvPr/>
        </p:nvSpPr>
        <p:spPr bwMode="auto">
          <a:xfrm>
            <a:off x="4659313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58" name="Text Box 18"/>
          <p:cNvSpPr txBox="1">
            <a:spLocks noChangeArrowheads="1"/>
          </p:cNvSpPr>
          <p:nvPr/>
        </p:nvSpPr>
        <p:spPr bwMode="auto">
          <a:xfrm>
            <a:off x="4676775" y="16732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5600" b="1">
                <a:solidFill>
                  <a:srgbClr val="6600FF"/>
                </a:solidFill>
                <a:latin typeface="Comic Sans MS" pitchFamily="66" charset="0"/>
              </a:rPr>
              <a:t>80</a:t>
            </a:r>
          </a:p>
        </p:txBody>
      </p:sp>
      <p:sp>
        <p:nvSpPr>
          <p:cNvPr id="112659" name="AutoShape 19"/>
          <p:cNvSpPr>
            <a:spLocks noChangeArrowheads="1"/>
          </p:cNvSpPr>
          <p:nvPr/>
        </p:nvSpPr>
        <p:spPr bwMode="auto">
          <a:xfrm>
            <a:off x="4743450" y="1663700"/>
            <a:ext cx="1768475" cy="963613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60" name="AutoShape 20"/>
          <p:cNvSpPr>
            <a:spLocks noChangeArrowheads="1"/>
          </p:cNvSpPr>
          <p:nvPr/>
        </p:nvSpPr>
        <p:spPr bwMode="auto">
          <a:xfrm>
            <a:off x="6772275" y="16002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61" name="Text Box 21"/>
          <p:cNvSpPr txBox="1">
            <a:spLocks noChangeArrowheads="1"/>
          </p:cNvSpPr>
          <p:nvPr/>
        </p:nvSpPr>
        <p:spPr bwMode="auto">
          <a:xfrm>
            <a:off x="6789738" y="16732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90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2662" name="AutoShape 22"/>
          <p:cNvSpPr>
            <a:spLocks noChangeArrowheads="1"/>
          </p:cNvSpPr>
          <p:nvPr/>
        </p:nvSpPr>
        <p:spPr bwMode="auto">
          <a:xfrm>
            <a:off x="433388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63" name="Text Box 23"/>
          <p:cNvSpPr txBox="1">
            <a:spLocks noChangeArrowheads="1"/>
          </p:cNvSpPr>
          <p:nvPr/>
        </p:nvSpPr>
        <p:spPr bwMode="auto">
          <a:xfrm>
            <a:off x="450850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130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2665" name="AutoShape 25"/>
          <p:cNvSpPr>
            <a:spLocks noChangeArrowheads="1"/>
          </p:cNvSpPr>
          <p:nvPr/>
        </p:nvSpPr>
        <p:spPr bwMode="auto">
          <a:xfrm>
            <a:off x="2546350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66" name="Text Box 26"/>
          <p:cNvSpPr txBox="1">
            <a:spLocks noChangeArrowheads="1"/>
          </p:cNvSpPr>
          <p:nvPr/>
        </p:nvSpPr>
        <p:spPr bwMode="auto">
          <a:xfrm>
            <a:off x="2563813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270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2668" name="AutoShape 28"/>
          <p:cNvSpPr>
            <a:spLocks noChangeArrowheads="1"/>
          </p:cNvSpPr>
          <p:nvPr/>
        </p:nvSpPr>
        <p:spPr bwMode="auto">
          <a:xfrm>
            <a:off x="4659313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69" name="Text Box 29"/>
          <p:cNvSpPr txBox="1">
            <a:spLocks noChangeArrowheads="1"/>
          </p:cNvSpPr>
          <p:nvPr/>
        </p:nvSpPr>
        <p:spPr bwMode="auto">
          <a:xfrm>
            <a:off x="4676775" y="28670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310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2671" name="AutoShape 31"/>
          <p:cNvSpPr>
            <a:spLocks noChangeArrowheads="1"/>
          </p:cNvSpPr>
          <p:nvPr/>
        </p:nvSpPr>
        <p:spPr bwMode="auto">
          <a:xfrm>
            <a:off x="6772275" y="27940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72" name="Text Box 32"/>
          <p:cNvSpPr txBox="1">
            <a:spLocks noChangeArrowheads="1"/>
          </p:cNvSpPr>
          <p:nvPr/>
        </p:nvSpPr>
        <p:spPr bwMode="auto">
          <a:xfrm>
            <a:off x="6789738" y="28670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6600FF"/>
                </a:solidFill>
                <a:latin typeface="Comic Sans MS" pitchFamily="66" charset="0"/>
              </a:rPr>
              <a:t>450</a:t>
            </a:r>
            <a:endParaRPr lang="en-US" sz="5600" b="1">
              <a:solidFill>
                <a:srgbClr val="6600FF"/>
              </a:solidFill>
              <a:latin typeface="Comic Sans MS" pitchFamily="66" charset="0"/>
            </a:endParaRPr>
          </a:p>
        </p:txBody>
      </p:sp>
      <p:sp>
        <p:nvSpPr>
          <p:cNvPr id="112673" name="AutoShape 33"/>
          <p:cNvSpPr>
            <a:spLocks noChangeArrowheads="1"/>
          </p:cNvSpPr>
          <p:nvPr/>
        </p:nvSpPr>
        <p:spPr bwMode="auto">
          <a:xfrm>
            <a:off x="6856413" y="2857500"/>
            <a:ext cx="1768475" cy="963613"/>
          </a:xfrm>
          <a:prstGeom prst="roundRect">
            <a:avLst>
              <a:gd name="adj" fmla="val 10699"/>
            </a:avLst>
          </a:prstGeom>
          <a:noFill/>
          <a:ln w="101600">
            <a:solidFill>
              <a:srgbClr val="66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74" name="AutoShape 34"/>
          <p:cNvSpPr>
            <a:spLocks noChangeArrowheads="1"/>
          </p:cNvSpPr>
          <p:nvPr/>
        </p:nvSpPr>
        <p:spPr bwMode="auto">
          <a:xfrm>
            <a:off x="433388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75" name="Text Box 35"/>
          <p:cNvSpPr txBox="1">
            <a:spLocks noChangeArrowheads="1"/>
          </p:cNvSpPr>
          <p:nvPr/>
        </p:nvSpPr>
        <p:spPr bwMode="auto">
          <a:xfrm>
            <a:off x="450850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580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2677" name="AutoShape 37"/>
          <p:cNvSpPr>
            <a:spLocks noChangeArrowheads="1"/>
          </p:cNvSpPr>
          <p:nvPr/>
        </p:nvSpPr>
        <p:spPr bwMode="auto">
          <a:xfrm>
            <a:off x="2546350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78" name="Text Box 38"/>
          <p:cNvSpPr txBox="1">
            <a:spLocks noChangeArrowheads="1"/>
          </p:cNvSpPr>
          <p:nvPr/>
        </p:nvSpPr>
        <p:spPr bwMode="auto">
          <a:xfrm>
            <a:off x="2563813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620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2680" name="AutoShape 40"/>
          <p:cNvSpPr>
            <a:spLocks noChangeArrowheads="1"/>
          </p:cNvSpPr>
          <p:nvPr/>
        </p:nvSpPr>
        <p:spPr bwMode="auto">
          <a:xfrm>
            <a:off x="4659313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81" name="Text Box 41"/>
          <p:cNvSpPr txBox="1">
            <a:spLocks noChangeArrowheads="1"/>
          </p:cNvSpPr>
          <p:nvPr/>
        </p:nvSpPr>
        <p:spPr bwMode="auto">
          <a:xfrm>
            <a:off x="4676775" y="4060825"/>
            <a:ext cx="1900238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760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12683" name="AutoShape 43"/>
          <p:cNvSpPr>
            <a:spLocks noChangeArrowheads="1"/>
          </p:cNvSpPr>
          <p:nvPr/>
        </p:nvSpPr>
        <p:spPr bwMode="auto">
          <a:xfrm>
            <a:off x="6772275" y="3987800"/>
            <a:ext cx="1936750" cy="1090613"/>
          </a:xfrm>
          <a:prstGeom prst="roundRect">
            <a:avLst>
              <a:gd name="adj" fmla="val 10699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684" name="Text Box 44"/>
          <p:cNvSpPr txBox="1">
            <a:spLocks noChangeArrowheads="1"/>
          </p:cNvSpPr>
          <p:nvPr/>
        </p:nvSpPr>
        <p:spPr bwMode="auto">
          <a:xfrm>
            <a:off x="6789738" y="4060825"/>
            <a:ext cx="1900237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600" b="1">
                <a:solidFill>
                  <a:srgbClr val="FFFF00"/>
                </a:solidFill>
                <a:latin typeface="Comic Sans MS" pitchFamily="66" charset="0"/>
              </a:rPr>
              <a:t>840</a:t>
            </a:r>
            <a:endParaRPr lang="en-US" sz="5600" b="1">
              <a:solidFill>
                <a:srgbClr val="FFFF00"/>
              </a:solidFill>
              <a:latin typeface="Comic Sans MS" pitchFamily="66" charset="0"/>
            </a:endParaRPr>
          </a:p>
        </p:txBody>
      </p:sp>
      <p:grpSp>
        <p:nvGrpSpPr>
          <p:cNvPr id="112686" name="Group 46"/>
          <p:cNvGrpSpPr>
            <a:grpSpLocks/>
          </p:cNvGrpSpPr>
          <p:nvPr/>
        </p:nvGrpSpPr>
        <p:grpSpPr bwMode="auto">
          <a:xfrm>
            <a:off x="671513" y="5319713"/>
            <a:ext cx="7799387" cy="1081087"/>
            <a:chOff x="410" y="3351"/>
            <a:chExt cx="4913" cy="681"/>
          </a:xfrm>
        </p:grpSpPr>
        <p:sp>
          <p:nvSpPr>
            <p:cNvPr id="112687" name="AutoShape 47"/>
            <p:cNvSpPr>
              <a:spLocks noChangeArrowheads="1"/>
            </p:cNvSpPr>
            <p:nvPr/>
          </p:nvSpPr>
          <p:spPr bwMode="auto">
            <a:xfrm>
              <a:off x="410" y="3352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688" name="AutoShape 48"/>
            <p:cNvSpPr>
              <a:spLocks noChangeArrowheads="1"/>
            </p:cNvSpPr>
            <p:nvPr/>
          </p:nvSpPr>
          <p:spPr bwMode="auto">
            <a:xfrm rot="10800000">
              <a:off x="4267" y="3351"/>
              <a:ext cx="1056" cy="680"/>
            </a:xfrm>
            <a:custGeom>
              <a:avLst/>
              <a:gdLst>
                <a:gd name="G0" fmla="+- 16200 0 0"/>
                <a:gd name="G1" fmla="+- 5400 0 0"/>
                <a:gd name="G2" fmla="+- 21600 0 5400"/>
                <a:gd name="G3" fmla="+- 10800 0 5400"/>
                <a:gd name="G4" fmla="+- 21600 0 16200"/>
                <a:gd name="G5" fmla="*/ G4 G3 10800"/>
                <a:gd name="G6" fmla="+- 21600 0 G5"/>
                <a:gd name="T0" fmla="*/ 16200 w 21600"/>
                <a:gd name="T1" fmla="*/ 0 h 21600"/>
                <a:gd name="T2" fmla="*/ 0 w 21600"/>
                <a:gd name="T3" fmla="*/ 10800 h 21600"/>
                <a:gd name="T4" fmla="*/ 16200 w 21600"/>
                <a:gd name="T5" fmla="*/ 21600 h 21600"/>
                <a:gd name="T6" fmla="*/ 21600 w 21600"/>
                <a:gd name="T7" fmla="*/ 108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G1 h 21600"/>
                <a:gd name="T14" fmla="*/ G6 w 21600"/>
                <a:gd name="T15" fmla="*/ G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26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26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26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26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26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26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26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44" grpId="0" autoUpdateAnimBg="0"/>
      <p:bldP spid="112659" grpId="0" animBg="1"/>
      <p:bldP spid="11267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2007</a:t>
            </a:r>
          </a:p>
        </p:txBody>
      </p:sp>
      <p:sp>
        <p:nvSpPr>
          <p:cNvPr id="3085" name="Rectangle 13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6" name="Rectangle 14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7" name="Rectangle 15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8" name="Rectangle 16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solidFill>
            <a:srgbClr val="00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354</Words>
  <Application>Microsoft Office PowerPoint</Application>
  <PresentationFormat>On-screen Show (4:3)</PresentationFormat>
  <Paragraphs>344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46</cp:revision>
  <dcterms:created xsi:type="dcterms:W3CDTF">2006-03-03T16:34:11Z</dcterms:created>
  <dcterms:modified xsi:type="dcterms:W3CDTF">2014-08-19T10:41:27Z</dcterms:modified>
</cp:coreProperties>
</file>