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</p:sldIdLst>
  <p:sldSz cx="3600450" cy="2160588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5C22"/>
    <a:srgbClr val="C768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00"/>
  </p:normalViewPr>
  <p:slideViewPr>
    <p:cSldViewPr snapToGrid="0" snapToObjects="1">
      <p:cViewPr varScale="1">
        <p:scale>
          <a:sx n="338" d="100"/>
          <a:sy n="338" d="100"/>
        </p:scale>
        <p:origin x="10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939C-F862-ACC2-72FA-AA65AED238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0056" y="353596"/>
            <a:ext cx="2700338" cy="752205"/>
          </a:xfrm>
        </p:spPr>
        <p:txBody>
          <a:bodyPr anchor="b"/>
          <a:lstStyle>
            <a:lvl1pPr algn="ctr">
              <a:defRPr sz="1772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1674A-E10E-2C5C-0A12-1ABE33B19D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0056" y="1134809"/>
            <a:ext cx="2700338" cy="521642"/>
          </a:xfrm>
        </p:spPr>
        <p:txBody>
          <a:bodyPr/>
          <a:lstStyle>
            <a:lvl1pPr marL="0" indent="0" algn="ctr">
              <a:buNone/>
              <a:defRPr sz="709"/>
            </a:lvl1pPr>
            <a:lvl2pPr marL="135011" indent="0" algn="ctr">
              <a:buNone/>
              <a:defRPr sz="591"/>
            </a:lvl2pPr>
            <a:lvl3pPr marL="270022" indent="0" algn="ctr">
              <a:buNone/>
              <a:defRPr sz="532"/>
            </a:lvl3pPr>
            <a:lvl4pPr marL="405033" indent="0" algn="ctr">
              <a:buNone/>
              <a:defRPr sz="472"/>
            </a:lvl4pPr>
            <a:lvl5pPr marL="540045" indent="0" algn="ctr">
              <a:buNone/>
              <a:defRPr sz="472"/>
            </a:lvl5pPr>
            <a:lvl6pPr marL="675056" indent="0" algn="ctr">
              <a:buNone/>
              <a:defRPr sz="472"/>
            </a:lvl6pPr>
            <a:lvl7pPr marL="810067" indent="0" algn="ctr">
              <a:buNone/>
              <a:defRPr sz="472"/>
            </a:lvl7pPr>
            <a:lvl8pPr marL="945078" indent="0" algn="ctr">
              <a:buNone/>
              <a:defRPr sz="472"/>
            </a:lvl8pPr>
            <a:lvl9pPr marL="1080089" indent="0" algn="ctr">
              <a:buNone/>
              <a:defRPr sz="472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45B33-EE34-81FB-00F2-E610ACD7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D9C67-6EE0-5E4E-2518-6F4D4E651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475DE-8806-C503-9AA8-1E7E39D71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13311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AA62A-CF5D-72D8-1FE6-9919E9F90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E27A4-9DE5-D12B-EE29-1C6C33AEF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BB586-8BEB-D3D8-CE52-E834F0BC5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AD9EE-8A78-E3BB-EFB8-30E7FEA86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209CD-8EB9-9DE8-9E69-65EB40DC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4331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D5218-523C-C028-4D3C-F28B67709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56" y="538647"/>
            <a:ext cx="3105388" cy="898744"/>
          </a:xfrm>
        </p:spPr>
        <p:txBody>
          <a:bodyPr anchor="b"/>
          <a:lstStyle>
            <a:lvl1pPr>
              <a:defRPr sz="1772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9A360-84B4-16CD-AD93-EE4682526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656" y="1445894"/>
            <a:ext cx="3105388" cy="472628"/>
          </a:xfrm>
        </p:spPr>
        <p:txBody>
          <a:bodyPr/>
          <a:lstStyle>
            <a:lvl1pPr marL="0" indent="0">
              <a:buNone/>
              <a:defRPr sz="709">
                <a:solidFill>
                  <a:schemeClr val="tx1">
                    <a:tint val="75000"/>
                  </a:schemeClr>
                </a:solidFill>
              </a:defRPr>
            </a:lvl1pPr>
            <a:lvl2pPr marL="135011" indent="0">
              <a:buNone/>
              <a:defRPr sz="591">
                <a:solidFill>
                  <a:schemeClr val="tx1">
                    <a:tint val="75000"/>
                  </a:schemeClr>
                </a:solidFill>
              </a:defRPr>
            </a:lvl2pPr>
            <a:lvl3pPr marL="270022" indent="0">
              <a:buNone/>
              <a:defRPr sz="532">
                <a:solidFill>
                  <a:schemeClr val="tx1">
                    <a:tint val="75000"/>
                  </a:schemeClr>
                </a:solidFill>
              </a:defRPr>
            </a:lvl3pPr>
            <a:lvl4pPr marL="405033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4pPr>
            <a:lvl5pPr marL="540045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5pPr>
            <a:lvl6pPr marL="675056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6pPr>
            <a:lvl7pPr marL="810067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7pPr>
            <a:lvl8pPr marL="945078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8pPr>
            <a:lvl9pPr marL="1080089" indent="0">
              <a:buNone/>
              <a:defRPr sz="47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CBF0-2018-A6B6-980A-E66ED3521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3638D-46A8-332C-306B-47E19F80F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263D3-2346-7C58-39E3-2419098D5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86722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CD48F-1AB9-F549-92F2-3E1989C09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39451-2F56-3DC6-ED50-606CA300B1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7531" y="575157"/>
            <a:ext cx="1530191" cy="1370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C2F625-B505-36D0-0DD3-FCC98FA77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22728" y="575157"/>
            <a:ext cx="1530191" cy="1370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BA932-24C2-E234-642B-45053EFAA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2A0662-A08E-E81A-5A75-D2E6D93DA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9B3EC5-ED2E-A526-D3B5-583CD9896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09794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C9704-CB88-5732-1A75-C25D19773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00" y="115031"/>
            <a:ext cx="3105388" cy="41761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DA5E8-F27C-4839-13F0-1BB004CC7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8000" y="529645"/>
            <a:ext cx="1523159" cy="259570"/>
          </a:xfrm>
        </p:spPr>
        <p:txBody>
          <a:bodyPr anchor="b"/>
          <a:lstStyle>
            <a:lvl1pPr marL="0" indent="0">
              <a:buNone/>
              <a:defRPr sz="709" b="1"/>
            </a:lvl1pPr>
            <a:lvl2pPr marL="135011" indent="0">
              <a:buNone/>
              <a:defRPr sz="591" b="1"/>
            </a:lvl2pPr>
            <a:lvl3pPr marL="270022" indent="0">
              <a:buNone/>
              <a:defRPr sz="532" b="1"/>
            </a:lvl3pPr>
            <a:lvl4pPr marL="405033" indent="0">
              <a:buNone/>
              <a:defRPr sz="472" b="1"/>
            </a:lvl4pPr>
            <a:lvl5pPr marL="540045" indent="0">
              <a:buNone/>
              <a:defRPr sz="472" b="1"/>
            </a:lvl5pPr>
            <a:lvl6pPr marL="675056" indent="0">
              <a:buNone/>
              <a:defRPr sz="472" b="1"/>
            </a:lvl6pPr>
            <a:lvl7pPr marL="810067" indent="0">
              <a:buNone/>
              <a:defRPr sz="472" b="1"/>
            </a:lvl7pPr>
            <a:lvl8pPr marL="945078" indent="0">
              <a:buNone/>
              <a:defRPr sz="472" b="1"/>
            </a:lvl8pPr>
            <a:lvl9pPr marL="1080089" indent="0">
              <a:buNone/>
              <a:defRPr sz="47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42486-37B6-A048-CEC5-EB3A7A0422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8000" y="789215"/>
            <a:ext cx="1523159" cy="11608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A988F4-3EA0-212E-3988-51A1561085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822728" y="529645"/>
            <a:ext cx="1530660" cy="259570"/>
          </a:xfrm>
        </p:spPr>
        <p:txBody>
          <a:bodyPr anchor="b"/>
          <a:lstStyle>
            <a:lvl1pPr marL="0" indent="0">
              <a:buNone/>
              <a:defRPr sz="709" b="1"/>
            </a:lvl1pPr>
            <a:lvl2pPr marL="135011" indent="0">
              <a:buNone/>
              <a:defRPr sz="591" b="1"/>
            </a:lvl2pPr>
            <a:lvl3pPr marL="270022" indent="0">
              <a:buNone/>
              <a:defRPr sz="532" b="1"/>
            </a:lvl3pPr>
            <a:lvl4pPr marL="405033" indent="0">
              <a:buNone/>
              <a:defRPr sz="472" b="1"/>
            </a:lvl4pPr>
            <a:lvl5pPr marL="540045" indent="0">
              <a:buNone/>
              <a:defRPr sz="472" b="1"/>
            </a:lvl5pPr>
            <a:lvl6pPr marL="675056" indent="0">
              <a:buNone/>
              <a:defRPr sz="472" b="1"/>
            </a:lvl6pPr>
            <a:lvl7pPr marL="810067" indent="0">
              <a:buNone/>
              <a:defRPr sz="472" b="1"/>
            </a:lvl7pPr>
            <a:lvl8pPr marL="945078" indent="0">
              <a:buNone/>
              <a:defRPr sz="472" b="1"/>
            </a:lvl8pPr>
            <a:lvl9pPr marL="1080089" indent="0">
              <a:buNone/>
              <a:defRPr sz="47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159158-A55A-C7A0-65DB-19CC34B01A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822728" y="789215"/>
            <a:ext cx="1530660" cy="11608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5ADFDA-084B-6E3C-CDCD-C72F23059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C31662-51A8-5F70-17BF-151C1A58F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E3457D-C8A6-B62A-7D89-4E8615BB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26166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71560-D537-CF02-2416-BEDE6B05A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3E32A1-09DE-B8FC-3A9B-13EB5A2EA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10551-0B4D-66DE-23D8-D727D680E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8C624-0A83-DE49-8026-0ABC6063F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10678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C30A3A-6CDD-DC22-49D0-37B10872C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DF51A0-3801-DAEF-D766-D95037B38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101E5-BFCC-AD38-771B-6C8D644B0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95763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5E03-E284-638D-2B5A-9F7FA1524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00" y="144039"/>
            <a:ext cx="1161239" cy="504137"/>
          </a:xfrm>
        </p:spPr>
        <p:txBody>
          <a:bodyPr anchor="b"/>
          <a:lstStyle>
            <a:lvl1pPr>
              <a:defRPr sz="945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B3597-42FB-6837-A80B-B4FA640B0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660" y="311085"/>
            <a:ext cx="1822728" cy="1535418"/>
          </a:xfrm>
        </p:spPr>
        <p:txBody>
          <a:bodyPr/>
          <a:lstStyle>
            <a:lvl1pPr>
              <a:defRPr sz="945"/>
            </a:lvl1pPr>
            <a:lvl2pPr>
              <a:defRPr sz="827"/>
            </a:lvl2pPr>
            <a:lvl3pPr>
              <a:defRPr sz="709"/>
            </a:lvl3pPr>
            <a:lvl4pPr>
              <a:defRPr sz="591"/>
            </a:lvl4pPr>
            <a:lvl5pPr>
              <a:defRPr sz="591"/>
            </a:lvl5pPr>
            <a:lvl6pPr>
              <a:defRPr sz="591"/>
            </a:lvl6pPr>
            <a:lvl7pPr>
              <a:defRPr sz="591"/>
            </a:lvl7pPr>
            <a:lvl8pPr>
              <a:defRPr sz="591"/>
            </a:lvl8pPr>
            <a:lvl9pPr>
              <a:defRPr sz="59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9F855-A91F-B0D3-9FFC-042C60AF72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8000" y="648176"/>
            <a:ext cx="1161239" cy="1200827"/>
          </a:xfrm>
        </p:spPr>
        <p:txBody>
          <a:bodyPr/>
          <a:lstStyle>
            <a:lvl1pPr marL="0" indent="0">
              <a:buNone/>
              <a:defRPr sz="472"/>
            </a:lvl1pPr>
            <a:lvl2pPr marL="135011" indent="0">
              <a:buNone/>
              <a:defRPr sz="413"/>
            </a:lvl2pPr>
            <a:lvl3pPr marL="270022" indent="0">
              <a:buNone/>
              <a:defRPr sz="354"/>
            </a:lvl3pPr>
            <a:lvl4pPr marL="405033" indent="0">
              <a:buNone/>
              <a:defRPr sz="295"/>
            </a:lvl4pPr>
            <a:lvl5pPr marL="540045" indent="0">
              <a:buNone/>
              <a:defRPr sz="295"/>
            </a:lvl5pPr>
            <a:lvl6pPr marL="675056" indent="0">
              <a:buNone/>
              <a:defRPr sz="295"/>
            </a:lvl6pPr>
            <a:lvl7pPr marL="810067" indent="0">
              <a:buNone/>
              <a:defRPr sz="295"/>
            </a:lvl7pPr>
            <a:lvl8pPr marL="945078" indent="0">
              <a:buNone/>
              <a:defRPr sz="295"/>
            </a:lvl8pPr>
            <a:lvl9pPr marL="1080089" indent="0">
              <a:buNone/>
              <a:defRPr sz="29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2F0B7C-A6C7-A3A4-718D-ED4BB5BBD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DD0876-9D35-160B-5E79-A8B967F01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278575-9C56-52EA-D243-B77EA6671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65641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3D6BC-F7DE-8603-EC19-82968E225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00" y="144039"/>
            <a:ext cx="1161239" cy="504137"/>
          </a:xfrm>
        </p:spPr>
        <p:txBody>
          <a:bodyPr anchor="b"/>
          <a:lstStyle>
            <a:lvl1pPr>
              <a:defRPr sz="945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468D8F-D39F-A086-280E-8EC10D9EBC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530660" y="311085"/>
            <a:ext cx="1822728" cy="1535418"/>
          </a:xfrm>
        </p:spPr>
        <p:txBody>
          <a:bodyPr/>
          <a:lstStyle>
            <a:lvl1pPr marL="0" indent="0">
              <a:buNone/>
              <a:defRPr sz="945"/>
            </a:lvl1pPr>
            <a:lvl2pPr marL="135011" indent="0">
              <a:buNone/>
              <a:defRPr sz="827"/>
            </a:lvl2pPr>
            <a:lvl3pPr marL="270022" indent="0">
              <a:buNone/>
              <a:defRPr sz="709"/>
            </a:lvl3pPr>
            <a:lvl4pPr marL="405033" indent="0">
              <a:buNone/>
              <a:defRPr sz="591"/>
            </a:lvl4pPr>
            <a:lvl5pPr marL="540045" indent="0">
              <a:buNone/>
              <a:defRPr sz="591"/>
            </a:lvl5pPr>
            <a:lvl6pPr marL="675056" indent="0">
              <a:buNone/>
              <a:defRPr sz="591"/>
            </a:lvl6pPr>
            <a:lvl7pPr marL="810067" indent="0">
              <a:buNone/>
              <a:defRPr sz="591"/>
            </a:lvl7pPr>
            <a:lvl8pPr marL="945078" indent="0">
              <a:buNone/>
              <a:defRPr sz="591"/>
            </a:lvl8pPr>
            <a:lvl9pPr marL="1080089" indent="0">
              <a:buNone/>
              <a:defRPr sz="591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C56289-4862-6C63-0698-CFBF73074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8000" y="648176"/>
            <a:ext cx="1161239" cy="1200827"/>
          </a:xfrm>
        </p:spPr>
        <p:txBody>
          <a:bodyPr/>
          <a:lstStyle>
            <a:lvl1pPr marL="0" indent="0">
              <a:buNone/>
              <a:defRPr sz="472"/>
            </a:lvl1pPr>
            <a:lvl2pPr marL="135011" indent="0">
              <a:buNone/>
              <a:defRPr sz="413"/>
            </a:lvl2pPr>
            <a:lvl3pPr marL="270022" indent="0">
              <a:buNone/>
              <a:defRPr sz="354"/>
            </a:lvl3pPr>
            <a:lvl4pPr marL="405033" indent="0">
              <a:buNone/>
              <a:defRPr sz="295"/>
            </a:lvl4pPr>
            <a:lvl5pPr marL="540045" indent="0">
              <a:buNone/>
              <a:defRPr sz="295"/>
            </a:lvl5pPr>
            <a:lvl6pPr marL="675056" indent="0">
              <a:buNone/>
              <a:defRPr sz="295"/>
            </a:lvl6pPr>
            <a:lvl7pPr marL="810067" indent="0">
              <a:buNone/>
              <a:defRPr sz="295"/>
            </a:lvl7pPr>
            <a:lvl8pPr marL="945078" indent="0">
              <a:buNone/>
              <a:defRPr sz="295"/>
            </a:lvl8pPr>
            <a:lvl9pPr marL="1080089" indent="0">
              <a:buNone/>
              <a:defRPr sz="29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B4C4B-181D-0067-9A3D-49F0310E4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4EEA46-302B-5F3D-CF34-BFED8F010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164791-86E9-3360-CD29-F52ECF48F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79464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1CA8-C086-9787-FE4D-17BBCA72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8AA227-EDC3-0C81-4327-0A76E6E9C0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F3350-956B-9177-2E07-C0788B966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24A2C-B322-DECD-F26B-112848AC3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E0648-7F82-2F27-D6CD-2F1DFB960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063367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2D7D3D-522C-F3C2-64E8-74F214CE3E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576572" y="115032"/>
            <a:ext cx="776347" cy="18309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186B7F-AF27-B4F1-2EAF-0BC5DE47D3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47531" y="115032"/>
            <a:ext cx="2284035" cy="183099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2BCC64-4774-031D-ACBC-90E176F75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B6268-38E6-AA95-990E-8EA2B9488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2F530-A2F4-0E4F-5C8E-D5A59D2E2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816401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01EA65-079D-85F0-1DF0-BD42FB3FC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31" y="115031"/>
            <a:ext cx="3105388" cy="417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EDA43-52EB-CF90-672E-D5A5E0658C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7531" y="575157"/>
            <a:ext cx="3105388" cy="1370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45866-7071-5BEC-74E7-876A381E47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47531" y="2002545"/>
            <a:ext cx="810101" cy="1150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5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9C7A4-1A15-A947-8889-DF989C769A19}" type="datetimeFigureOut">
              <a:rPr lang="en-RO" smtClean="0"/>
              <a:t>25.05.2022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8E64C-BAAC-CC45-6520-056CCFFD92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92649" y="2002545"/>
            <a:ext cx="1215152" cy="1150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5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38336-6F46-5301-2577-8204362F85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542818" y="2002545"/>
            <a:ext cx="810101" cy="1150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5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A2FD4-72A0-9946-91B1-3A4B73D2B981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50496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70022" rtl="0" eaLnBrk="1" latinLnBrk="0" hangingPunct="1">
        <a:lnSpc>
          <a:spcPct val="90000"/>
        </a:lnSpc>
        <a:spcBef>
          <a:spcPct val="0"/>
        </a:spcBef>
        <a:buNone/>
        <a:defRPr sz="12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7506" indent="-67506" algn="l" defTabSz="270022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827" kern="1200">
          <a:solidFill>
            <a:schemeClr val="tx1"/>
          </a:solidFill>
          <a:latin typeface="+mn-lt"/>
          <a:ea typeface="+mn-ea"/>
          <a:cs typeface="+mn-cs"/>
        </a:defRPr>
      </a:lvl1pPr>
      <a:lvl2pPr marL="202517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709" kern="1200">
          <a:solidFill>
            <a:schemeClr val="tx1"/>
          </a:solidFill>
          <a:latin typeface="+mn-lt"/>
          <a:ea typeface="+mn-ea"/>
          <a:cs typeface="+mn-cs"/>
        </a:defRPr>
      </a:lvl2pPr>
      <a:lvl3pPr marL="337528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91" kern="1200">
          <a:solidFill>
            <a:schemeClr val="tx1"/>
          </a:solidFill>
          <a:latin typeface="+mn-lt"/>
          <a:ea typeface="+mn-ea"/>
          <a:cs typeface="+mn-cs"/>
        </a:defRPr>
      </a:lvl3pPr>
      <a:lvl4pPr marL="472539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4pPr>
      <a:lvl5pPr marL="607550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5pPr>
      <a:lvl6pPr marL="742561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6pPr>
      <a:lvl7pPr marL="877573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7pPr>
      <a:lvl8pPr marL="1012584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8pPr>
      <a:lvl9pPr marL="1147595" indent="-67506" algn="l" defTabSz="270022" rtl="0" eaLnBrk="1" latinLnBrk="0" hangingPunct="1">
        <a:lnSpc>
          <a:spcPct val="90000"/>
        </a:lnSpc>
        <a:spcBef>
          <a:spcPts val="148"/>
        </a:spcBef>
        <a:buFont typeface="Arial" panose="020B0604020202020204" pitchFamily="34" charset="0"/>
        <a:buChar char="•"/>
        <a:defRPr sz="53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1pPr>
      <a:lvl2pPr marL="135011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2pPr>
      <a:lvl3pPr marL="270022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3pPr>
      <a:lvl4pPr marL="405033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4pPr>
      <a:lvl5pPr marL="540045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5pPr>
      <a:lvl6pPr marL="675056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6pPr>
      <a:lvl7pPr marL="810067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7pPr>
      <a:lvl8pPr marL="945078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8pPr>
      <a:lvl9pPr marL="1080089" algn="l" defTabSz="270022" rtl="0" eaLnBrk="1" latinLnBrk="0" hangingPunct="1">
        <a:defRPr sz="53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F869655-D8A5-5E4A-219F-C2B5AEBE49EC}"/>
              </a:ext>
            </a:extLst>
          </p:cNvPr>
          <p:cNvSpPr/>
          <p:nvPr/>
        </p:nvSpPr>
        <p:spPr>
          <a:xfrm>
            <a:off x="180225" y="180294"/>
            <a:ext cx="3240000" cy="1800000"/>
          </a:xfrm>
          <a:prstGeom prst="rect">
            <a:avLst/>
          </a:prstGeom>
          <a:noFill/>
          <a:ln w="31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3F5A36-A8E3-F077-5BF5-E045CDE3B658}"/>
              </a:ext>
            </a:extLst>
          </p:cNvPr>
          <p:cNvSpPr/>
          <p:nvPr/>
        </p:nvSpPr>
        <p:spPr>
          <a:xfrm>
            <a:off x="1889831" y="180294"/>
            <a:ext cx="1800225" cy="1800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F613C66-5020-F7BB-1109-F845C8B99444}"/>
              </a:ext>
            </a:extLst>
          </p:cNvPr>
          <p:cNvSpPr/>
          <p:nvPr/>
        </p:nvSpPr>
        <p:spPr>
          <a:xfrm>
            <a:off x="389753" y="490255"/>
            <a:ext cx="633325" cy="59003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 sz="600" dirty="0"/>
          </a:p>
          <a:p>
            <a:pPr algn="ctr"/>
            <a:r>
              <a:rPr lang="en-RO" sz="600" dirty="0"/>
              <a:t>Hotel Becquer </a:t>
            </a:r>
          </a:p>
          <a:p>
            <a:pPr algn="ctr"/>
            <a:endParaRPr lang="en-RO" sz="1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8A5A2-1B5A-E28F-0CC1-6217AE36249A}"/>
              </a:ext>
            </a:extLst>
          </p:cNvPr>
          <p:cNvSpPr txBox="1"/>
          <p:nvPr/>
        </p:nvSpPr>
        <p:spPr>
          <a:xfrm>
            <a:off x="1989395" y="250221"/>
            <a:ext cx="156574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sz="1000" dirty="0">
                <a:solidFill>
                  <a:schemeClr val="bg1"/>
                </a:solidFill>
              </a:rPr>
              <a:t>Alexandru Cosmin Stancu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337542-AB76-2C96-4DBA-C207FCB8B78A}"/>
              </a:ext>
            </a:extLst>
          </p:cNvPr>
          <p:cNvSpPr txBox="1"/>
          <p:nvPr/>
        </p:nvSpPr>
        <p:spPr>
          <a:xfrm>
            <a:off x="1914782" y="490255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Asistente director general</a:t>
            </a:r>
            <a:endParaRPr lang="en-RO" sz="7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743CA1-7549-5C95-18B7-18759EAAE25C}"/>
              </a:ext>
            </a:extLst>
          </p:cNvPr>
          <p:cNvSpPr/>
          <p:nvPr/>
        </p:nvSpPr>
        <p:spPr>
          <a:xfrm>
            <a:off x="1772587" y="711377"/>
            <a:ext cx="1917469" cy="73783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AAA4D417-1EC0-458B-0A4E-3A079AAE0C55}"/>
              </a:ext>
            </a:extLst>
          </p:cNvPr>
          <p:cNvSpPr/>
          <p:nvPr/>
        </p:nvSpPr>
        <p:spPr>
          <a:xfrm rot="16200000">
            <a:off x="1771854" y="593399"/>
            <a:ext cx="118710" cy="117244"/>
          </a:xfrm>
          <a:prstGeom prst="rtTriangle">
            <a:avLst/>
          </a:prstGeom>
          <a:solidFill>
            <a:srgbClr val="C768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684104AD-CDC8-88E7-64AE-D4186036A332}"/>
              </a:ext>
            </a:extLst>
          </p:cNvPr>
          <p:cNvSpPr/>
          <p:nvPr/>
        </p:nvSpPr>
        <p:spPr>
          <a:xfrm rot="10800000">
            <a:off x="1772587" y="1449211"/>
            <a:ext cx="117244" cy="79786"/>
          </a:xfrm>
          <a:prstGeom prst="rtTriangle">
            <a:avLst/>
          </a:prstGeom>
          <a:solidFill>
            <a:srgbClr val="B05C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485E13B-475B-6DC4-12F1-AF1C844CDCB0}"/>
              </a:ext>
            </a:extLst>
          </p:cNvPr>
          <p:cNvSpPr/>
          <p:nvPr/>
        </p:nvSpPr>
        <p:spPr>
          <a:xfrm>
            <a:off x="1889831" y="780212"/>
            <a:ext cx="240434" cy="2512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A21C4A7-DCF8-F17B-89A0-1042C6F221D9}"/>
              </a:ext>
            </a:extLst>
          </p:cNvPr>
          <p:cNvSpPr/>
          <p:nvPr/>
        </p:nvSpPr>
        <p:spPr>
          <a:xfrm>
            <a:off x="1889831" y="1111279"/>
            <a:ext cx="240434" cy="1861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pic>
        <p:nvPicPr>
          <p:cNvPr id="16" name="Graphic 15" descr="Smart Phone with solid fill">
            <a:extLst>
              <a:ext uri="{FF2B5EF4-FFF2-40B4-BE49-F238E27FC236}">
                <a16:creationId xmlns:a16="http://schemas.microsoft.com/office/drawing/2014/main" id="{F3417C21-1835-C061-E356-9F609E8B83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9831" y="801272"/>
            <a:ext cx="240434" cy="210042"/>
          </a:xfrm>
          <a:prstGeom prst="rect">
            <a:avLst/>
          </a:prstGeom>
        </p:spPr>
      </p:pic>
      <p:pic>
        <p:nvPicPr>
          <p:cNvPr id="18" name="Graphic 17" descr="Envelope with solid fill">
            <a:extLst>
              <a:ext uri="{FF2B5EF4-FFF2-40B4-BE49-F238E27FC236}">
                <a16:creationId xmlns:a16="http://schemas.microsoft.com/office/drawing/2014/main" id="{15F7817A-9F16-07AF-0D22-23C916FB39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05250" y="1102929"/>
            <a:ext cx="209596" cy="20959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87DA649-3F46-6DE8-553C-C217351367CD}"/>
              </a:ext>
            </a:extLst>
          </p:cNvPr>
          <p:cNvSpPr txBox="1"/>
          <p:nvPr/>
        </p:nvSpPr>
        <p:spPr>
          <a:xfrm>
            <a:off x="2114846" y="807289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+347397898717</a:t>
            </a:r>
            <a:endParaRPr lang="en-RO" sz="700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82D0C1-B57B-99C1-16DB-9CA652095034}"/>
              </a:ext>
            </a:extLst>
          </p:cNvPr>
          <p:cNvSpPr txBox="1"/>
          <p:nvPr/>
        </p:nvSpPr>
        <p:spPr>
          <a:xfrm>
            <a:off x="2128139" y="1107226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2025077@student.uwtsd.ac.uk</a:t>
            </a:r>
            <a:endParaRPr lang="en-RO" sz="700" dirty="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1EF25DB-9C9C-A0B1-2E6C-6976FC1501BA}"/>
              </a:ext>
            </a:extLst>
          </p:cNvPr>
          <p:cNvSpPr/>
          <p:nvPr/>
        </p:nvSpPr>
        <p:spPr>
          <a:xfrm>
            <a:off x="1976704" y="1571024"/>
            <a:ext cx="240434" cy="2443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6DAA053-51FC-7437-9A19-03BDB477B44C}"/>
              </a:ext>
            </a:extLst>
          </p:cNvPr>
          <p:cNvSpPr txBox="1"/>
          <p:nvPr/>
        </p:nvSpPr>
        <p:spPr>
          <a:xfrm>
            <a:off x="2246161" y="1500578"/>
            <a:ext cx="1434432" cy="3077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700" dirty="0"/>
              <a:t>Calle de la fuente 4, 28029, Madrid, Spain</a:t>
            </a:r>
            <a:endParaRPr lang="en-RO" sz="700" dirty="0">
              <a:solidFill>
                <a:schemeClr val="bg1"/>
              </a:solidFill>
            </a:endParaRPr>
          </a:p>
        </p:txBody>
      </p:sp>
      <p:pic>
        <p:nvPicPr>
          <p:cNvPr id="25" name="Graphic 24" descr="Marker with solid fill">
            <a:extLst>
              <a:ext uri="{FF2B5EF4-FFF2-40B4-BE49-F238E27FC236}">
                <a16:creationId xmlns:a16="http://schemas.microsoft.com/office/drawing/2014/main" id="{5A19E637-9817-85A0-639F-034C9E38BB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83036" y="1586748"/>
            <a:ext cx="227770" cy="22777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94E7AF00-4081-72C7-85B1-6F89318E76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38" y="1449211"/>
            <a:ext cx="267606" cy="30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D02ABD0-E615-A929-2422-CBFCB99FD305}"/>
              </a:ext>
            </a:extLst>
          </p:cNvPr>
          <p:cNvSpPr/>
          <p:nvPr/>
        </p:nvSpPr>
        <p:spPr>
          <a:xfrm>
            <a:off x="481862" y="1419027"/>
            <a:ext cx="323365" cy="36803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2335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F869655-D8A5-5E4A-219F-C2B5AEBE49EC}"/>
              </a:ext>
            </a:extLst>
          </p:cNvPr>
          <p:cNvSpPr/>
          <p:nvPr/>
        </p:nvSpPr>
        <p:spPr>
          <a:xfrm>
            <a:off x="180225" y="180294"/>
            <a:ext cx="3240000" cy="1800000"/>
          </a:xfrm>
          <a:prstGeom prst="rect">
            <a:avLst/>
          </a:prstGeom>
          <a:noFill/>
          <a:ln w="31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3F5A36-A8E3-F077-5BF5-E045CDE3B658}"/>
              </a:ext>
            </a:extLst>
          </p:cNvPr>
          <p:cNvSpPr/>
          <p:nvPr/>
        </p:nvSpPr>
        <p:spPr>
          <a:xfrm>
            <a:off x="180225" y="180294"/>
            <a:ext cx="3509831" cy="1800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F613C66-5020-F7BB-1109-F845C8B99444}"/>
              </a:ext>
            </a:extLst>
          </p:cNvPr>
          <p:cNvSpPr/>
          <p:nvPr/>
        </p:nvSpPr>
        <p:spPr>
          <a:xfrm>
            <a:off x="1483562" y="432957"/>
            <a:ext cx="633325" cy="59003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RO" sz="600" dirty="0"/>
              <a:t>Hotel Becquer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743CA1-7549-5C95-18B7-18759EAAE25C}"/>
              </a:ext>
            </a:extLst>
          </p:cNvPr>
          <p:cNvSpPr/>
          <p:nvPr/>
        </p:nvSpPr>
        <p:spPr>
          <a:xfrm>
            <a:off x="180225" y="1526530"/>
            <a:ext cx="3509831" cy="45574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1EF25DB-9C9C-A0B1-2E6C-6976FC1501BA}"/>
              </a:ext>
            </a:extLst>
          </p:cNvPr>
          <p:cNvSpPr/>
          <p:nvPr/>
        </p:nvSpPr>
        <p:spPr>
          <a:xfrm>
            <a:off x="1976704" y="1571024"/>
            <a:ext cx="240434" cy="2443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F93C204-7C4E-44BE-A6F1-522B8BEC661A}"/>
              </a:ext>
            </a:extLst>
          </p:cNvPr>
          <p:cNvSpPr txBox="1"/>
          <p:nvPr/>
        </p:nvSpPr>
        <p:spPr>
          <a:xfrm>
            <a:off x="2430913" y="1832185"/>
            <a:ext cx="182754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sz="700" dirty="0">
                <a:solidFill>
                  <a:schemeClr val="bg1"/>
                </a:solidFill>
              </a:rPr>
              <a:t>2025077@student.uwtsd.ac.uk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D954CEB-8CF6-AEB0-614F-A0FF3531BC43}"/>
              </a:ext>
            </a:extLst>
          </p:cNvPr>
          <p:cNvSpPr txBox="1"/>
          <p:nvPr/>
        </p:nvSpPr>
        <p:spPr>
          <a:xfrm>
            <a:off x="1314048" y="1379275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sz="700" dirty="0">
                <a:solidFill>
                  <a:schemeClr val="bg1"/>
                </a:solidFill>
              </a:rPr>
              <a:t>www.hotelbecquer.com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8A5A2-1B5A-E28F-0CC1-6217AE36249A}"/>
              </a:ext>
            </a:extLst>
          </p:cNvPr>
          <p:cNvSpPr txBox="1"/>
          <p:nvPr/>
        </p:nvSpPr>
        <p:spPr>
          <a:xfrm>
            <a:off x="119709" y="1832185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sz="700" dirty="0">
                <a:solidFill>
                  <a:schemeClr val="bg1"/>
                </a:solidFill>
              </a:rPr>
              <a:t>Alexandru Cosmin Stancu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4AD0DA8-754B-E057-6ED5-535B3770995A}"/>
              </a:ext>
            </a:extLst>
          </p:cNvPr>
          <p:cNvSpPr txBox="1"/>
          <p:nvPr/>
        </p:nvSpPr>
        <p:spPr>
          <a:xfrm>
            <a:off x="1334014" y="1041855"/>
            <a:ext cx="15657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sz="700" dirty="0">
                <a:solidFill>
                  <a:schemeClr val="bg1"/>
                </a:solidFill>
              </a:rPr>
              <a:t>Why go anywhere else?</a:t>
            </a:r>
          </a:p>
        </p:txBody>
      </p:sp>
    </p:spTree>
    <p:extLst>
      <p:ext uri="{BB962C8B-B14F-4D97-AF65-F5344CB8AC3E}">
        <p14:creationId xmlns:p14="http://schemas.microsoft.com/office/powerpoint/2010/main" val="1248984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</TotalTime>
  <Words>54</Words>
  <Application>Microsoft Macintosh PowerPoint</Application>
  <PresentationFormat>Custom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stancu</dc:creator>
  <cp:lastModifiedBy>cosmin stancu</cp:lastModifiedBy>
  <cp:revision>5</cp:revision>
  <dcterms:created xsi:type="dcterms:W3CDTF">2022-05-18T11:26:35Z</dcterms:created>
  <dcterms:modified xsi:type="dcterms:W3CDTF">2022-05-25T22:13:46Z</dcterms:modified>
</cp:coreProperties>
</file>