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474" y="-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2" Type="http://schemas.openxmlformats.org/officeDocument/2006/relationships/tableStyles" Target="tableStyles.xml"/><Relationship Id="rId11" Type="http://schemas.openxmlformats.org/officeDocument/2006/relationships/viewProps" Target="viewProps.xml"/><Relationship Id="rId10" Type="http://schemas.openxmlformats.org/officeDocument/2006/relationships/presProps" Target="presProp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5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DDE52-D846-4B52-AAA8-F870B0C45EE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4A4483-1977-4EDE-8FAA-0D8317B7577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Working in Teams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063080"/>
          </a:xfrm>
        </p:spPr>
        <p:txBody>
          <a:bodyPr>
            <a:normAutofit/>
          </a:bodyPr>
          <a:lstStyle/>
          <a:p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1800" b="1" dirty="0" err="1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Zatoon</a:t>
            </a:r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Ali</a:t>
            </a:r>
            <a:endParaRPr lang="en-GB" sz="18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2427957</a:t>
            </a:r>
            <a:endParaRPr lang="en-GB" sz="18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LCHS4009</a:t>
            </a:r>
            <a:endParaRPr lang="en-GB" sz="18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  <a:endParaRPr lang="en-GB" sz="1800" b="1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Name: Dr Walter Rodney Nagumo</a:t>
            </a:r>
            <a:endParaRPr lang="en-US" sz="1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Working in Teams?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5400600"/>
          </a:xfrm>
        </p:spPr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Working in teams involves people working together to achieve a common goal and provide effective care (West et al., 2020).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Characteristics of Effective Teams</a:t>
            </a:r>
            <a:endParaRPr lang="en-GB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Good communication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Cooperation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Trust and respect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Shared goals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Problem-solving skills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 teamwork helps healthcare professionals deliver high-quality care and improve patient outcomes (NHS England, 2024).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517310"/>
            <a:ext cx="4038600" cy="2691742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Importance of Teamwork in Health and Social Care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Improves patient safety (NHS England, 2024).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Enhances communication between staff (Skills for Care, 2024).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Supports better decision-making (West et al., 2020).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Reduces errors and misunderstandings.</a:t>
            </a:r>
            <a:endParaRPr lang="en-US" sz="1800" dirty="0" smtClean="0"/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Improves quality of care and patient satisfaction.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Note</a:t>
            </a:r>
            <a:endParaRPr lang="en-GB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Health and social care professionals must work together to meet patients' physical, emotional, and social needs (Skills for Care, 2024).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Teamwork Model – </a:t>
            </a:r>
            <a:r>
              <a:rPr lang="en-US" sz="2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Tuckman's</a:t>
            </a:r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908720"/>
            <a:ext cx="4752528" cy="5904656"/>
          </a:xfrm>
        </p:spPr>
        <p:txBody>
          <a:bodyPr>
            <a:noAutofit/>
          </a:bodyPr>
          <a:lstStyle/>
          <a:p>
            <a:r>
              <a:rPr lang="en-GB" sz="18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Tuckman's</a:t>
            </a:r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Stages of Team Development</a:t>
            </a:r>
            <a:endParaRPr lang="en-GB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Forming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– Team members meet and learn about their roles.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Storming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– Differences and challenges may arise.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Norming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– Team members begin working well together.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Performing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– The team works effectively towards shared goals. 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Adjourning – 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The task is completed and the team disbands or moves on to new responsibilities.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  <a:endParaRPr lang="en-GB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Improves cooperation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Builds strong working relationships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Helps teams achieve objectives successfully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Tuckman</a:t>
            </a:r>
            <a:r>
              <a:rPr lang="en-US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and Jensen, 1977)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800" y="1801019"/>
            <a:ext cx="4038600" cy="4038600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en-US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Teamwork in Practice</a:t>
            </a:r>
            <a:endParaRPr lang="en-US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 a hospital, a patient requires care from different </a:t>
            </a:r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professionals.The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healthcare team includes: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Doctors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Nurses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Physiotherapists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Social workers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Each professional contributes their knowledge and skills to support the patient's recovery.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  <a:endParaRPr lang="en-GB" sz="1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Better patient care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Faster recovery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Improved communication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Increased patient satisfaction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This example shows how teamwork improves the quality of care and patient outcomes (NHS England, 2024).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Teamwork is an important skill in health and social care.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It improves patient safety and quality of care.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Effective teamwork supports communication and collaboration.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Tuckman's</a:t>
            </a:r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 Model explains how teams develop and work effectively.</a:t>
            </a:r>
            <a:endParaRPr lang="en-GB" sz="1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Good teamwork leads to positive patient outcomes.</a:t>
            </a: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501008"/>
            <a:ext cx="4247885" cy="283123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US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13790"/>
            <a:ext cx="8229600" cy="5687695"/>
          </a:xfrm>
        </p:spPr>
        <p:txBody>
          <a:bodyPr>
            <a:noAutofit/>
          </a:bodyPr>
          <a:lstStyle/>
          <a:p>
            <a:pPr indent="-431800">
              <a:lnSpc>
                <a:spcPct val="15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in Healthcare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https://www.england.nhs.uk (Accessed: 19 June 2026).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31800">
              <a:lnSpc>
                <a:spcPct val="150000"/>
              </a:lnSpc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31800">
              <a:lnSpc>
                <a:spcPct val="15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Skills for Care (2024)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Effective Team Working in Adult Social Care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. Leeds: Skills for Care.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31800">
              <a:lnSpc>
                <a:spcPct val="150000"/>
              </a:lnSpc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31800">
              <a:lnSpc>
                <a:spcPct val="15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Tuckman, B.W. and Jensen, M.A.C. (1977) ‘Stages of small-group development revisited’,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Group &amp; Organization Studies,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2(4), pp. 419–427.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31800">
              <a:lnSpc>
                <a:spcPct val="150000"/>
              </a:lnSpc>
            </a:pP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431800">
              <a:lnSpc>
                <a:spcPct val="150000"/>
              </a:lnSpc>
            </a:pP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West, M., Eckert, R., Collins, B. and Chowla, R. (2020) </a:t>
            </a:r>
            <a:r>
              <a:rPr lang="en-US" altLang="en-US" sz="1800" i="1" dirty="0">
                <a:latin typeface="Arial" panose="020B0604020202020204" pitchFamily="34" charset="0"/>
                <a:cs typeface="Arial" panose="020B0604020202020204" pitchFamily="34" charset="0"/>
              </a:rPr>
              <a:t>Caring to Change: How Compassionate Leadership Can Stimulate Innovation in Health Care.</a:t>
            </a:r>
            <a:r>
              <a:rPr lang="en-US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London: The King's Fund.</a:t>
            </a:r>
            <a:endParaRPr lang="en-US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2748</Words>
  <Application>WPS Presentation</Application>
  <PresentationFormat>On-screen Show (4:3)</PresentationFormat>
  <Paragraphs>79</Paragraphs>
  <Slides>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7</vt:i4>
      </vt:variant>
    </vt:vector>
  </HeadingPairs>
  <TitlesOfParts>
    <vt:vector size="14" baseType="lpstr">
      <vt:lpstr>Arial</vt:lpstr>
      <vt:lpstr>SimSun</vt:lpstr>
      <vt:lpstr>Wingdings</vt:lpstr>
      <vt:lpstr>Microsoft YaHei</vt:lpstr>
      <vt:lpstr>Arial Unicode MS</vt:lpstr>
      <vt:lpstr>Calibri</vt:lpstr>
      <vt:lpstr>Office Theme</vt:lpstr>
      <vt:lpstr>Working in Teams</vt:lpstr>
      <vt:lpstr>What is Working in Teams?</vt:lpstr>
      <vt:lpstr>Importance of Teamwork in Health and Social Care</vt:lpstr>
      <vt:lpstr>Teamwork Model – Tuckman's Model</vt:lpstr>
      <vt:lpstr>Example</vt:lpstr>
      <vt:lpstr>Conclusion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in Teams</dc:title>
  <dc:creator>kiranshahzad</dc:creator>
  <cp:lastModifiedBy>Life with Wasif</cp:lastModifiedBy>
  <cp:revision>8</cp:revision>
  <dcterms:created xsi:type="dcterms:W3CDTF">2026-06-19T08:59:00Z</dcterms:created>
  <dcterms:modified xsi:type="dcterms:W3CDTF">2026-06-21T10:24:40Z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1033-12.1.0.26880</vt:lpwstr>
  </property>
  <property fmtid="{D5CDD505-2E9C-101B-9397-08002B2CF9AE}" pid="3" name="ICV">
    <vt:lpwstr>FEC0FDA0D41145F5B6FB07D7CA94850D_13</vt:lpwstr>
  </property>
</Properties>
</file>