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4.xml" ContentType="application/vnd.openxmlformats-officedocument.theme+xml"/>
  <Override PartName="/ppt/slideLayouts/slideLayout49.xml" ContentType="application/vnd.openxmlformats-officedocument.presentationml.slideLayout+xml"/>
  <Override PartName="/ppt/theme/theme5.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6.xml" ContentType="application/vnd.openxmlformats-officedocument.theme+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8.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9.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0.xml" ContentType="application/vnd.openxmlformats-officedocument.theme+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theme/theme11.xml" ContentType="application/vnd.openxmlformats-officedocument.theme+xml"/>
  <Override PartName="/ppt/theme/theme12.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3.xml" ContentType="application/vnd.openxmlformats-officedocument.themeOverride+xml"/>
  <Override PartName="/ppt/theme/themeOverride4.xml" ContentType="application/vnd.openxmlformats-officedocument.themeOverr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heme/themeOverride5.xml" ContentType="application/vnd.openxmlformats-officedocument.themeOverr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heme/themeOverride6.xml" ContentType="application/vnd.openxmlformats-officedocument.themeOverr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notesSlides/notesSlide3.xml" ContentType="application/vnd.openxmlformats-officedocument.presentationml.notesSlide+xml"/>
  <Override PartName="/ppt/theme/themeOverride12.xml" ContentType="application/vnd.openxmlformats-officedocument.themeOverr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notesSlides/notesSlide4.xml" ContentType="application/vnd.openxmlformats-officedocument.presentationml.notesSl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notesSlides/notesSlide5.xml" ContentType="application/vnd.openxmlformats-officedocument.presentationml.notesSl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heme/themeOverride24.xml" ContentType="application/vnd.openxmlformats-officedocument.themeOverride+xml"/>
  <Override PartName="/ppt/theme/themeOverride25.xml" ContentType="application/vnd.openxmlformats-officedocument.themeOverr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8" r:id="rId4"/>
    <p:sldMasterId id="2147483923" r:id="rId5"/>
    <p:sldMasterId id="2147483938" r:id="rId6"/>
    <p:sldMasterId id="2147483950" r:id="rId7"/>
    <p:sldMasterId id="2147483963" r:id="rId8"/>
    <p:sldMasterId id="2147483965" r:id="rId9"/>
    <p:sldMasterId id="2147483981" r:id="rId10"/>
    <p:sldMasterId id="2147483984" r:id="rId11"/>
    <p:sldMasterId id="2147484001" r:id="rId12"/>
    <p:sldMasterId id="2147484013" r:id="rId13"/>
    <p:sldMasterId id="2147484026" r:id="rId14"/>
  </p:sldMasterIdLst>
  <p:notesMasterIdLst>
    <p:notesMasterId r:id="rId68"/>
  </p:notesMasterIdLst>
  <p:sldIdLst>
    <p:sldId id="1217" r:id="rId15"/>
    <p:sldId id="1272" r:id="rId16"/>
    <p:sldId id="288" r:id="rId17"/>
    <p:sldId id="964" r:id="rId18"/>
    <p:sldId id="1223" r:id="rId19"/>
    <p:sldId id="975" r:id="rId20"/>
    <p:sldId id="273" r:id="rId21"/>
    <p:sldId id="1030" r:id="rId22"/>
    <p:sldId id="285" r:id="rId23"/>
    <p:sldId id="284" r:id="rId24"/>
    <p:sldId id="1303" r:id="rId25"/>
    <p:sldId id="290" r:id="rId26"/>
    <p:sldId id="291" r:id="rId27"/>
    <p:sldId id="1029" r:id="rId28"/>
    <p:sldId id="477" r:id="rId29"/>
    <p:sldId id="297" r:id="rId30"/>
    <p:sldId id="1249" r:id="rId31"/>
    <p:sldId id="1090" r:id="rId32"/>
    <p:sldId id="295" r:id="rId33"/>
    <p:sldId id="481" r:id="rId34"/>
    <p:sldId id="1002" r:id="rId35"/>
    <p:sldId id="1257" r:id="rId36"/>
    <p:sldId id="1246" r:id="rId37"/>
    <p:sldId id="1071" r:id="rId38"/>
    <p:sldId id="998" r:id="rId39"/>
    <p:sldId id="1028" r:id="rId40"/>
    <p:sldId id="1251" r:id="rId41"/>
    <p:sldId id="1021" r:id="rId42"/>
    <p:sldId id="1258" r:id="rId43"/>
    <p:sldId id="1254" r:id="rId44"/>
    <p:sldId id="1092" r:id="rId45"/>
    <p:sldId id="1305" r:id="rId46"/>
    <p:sldId id="908" r:id="rId47"/>
    <p:sldId id="1094" r:id="rId48"/>
    <p:sldId id="1106" r:id="rId49"/>
    <p:sldId id="1212" r:id="rId50"/>
    <p:sldId id="1100" r:id="rId51"/>
    <p:sldId id="1099" r:id="rId52"/>
    <p:sldId id="1126" r:id="rId53"/>
    <p:sldId id="1128" r:id="rId54"/>
    <p:sldId id="1129" r:id="rId55"/>
    <p:sldId id="1130" r:id="rId56"/>
    <p:sldId id="524" r:id="rId57"/>
    <p:sldId id="1135" r:id="rId58"/>
    <p:sldId id="1115" r:id="rId59"/>
    <p:sldId id="452" r:id="rId60"/>
    <p:sldId id="1114" r:id="rId61"/>
    <p:sldId id="1253" r:id="rId62"/>
    <p:sldId id="1259" r:id="rId63"/>
    <p:sldId id="1260" r:id="rId64"/>
    <p:sldId id="1261" r:id="rId65"/>
    <p:sldId id="1255" r:id="rId66"/>
    <p:sldId id="1304" r:id="rId6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14EFE2-AE17-46FA-AFEF-929BD18A5180}" v="2" dt="2025-11-04T10:18:57.7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3" autoAdjust="0"/>
    <p:restoredTop sz="94811"/>
  </p:normalViewPr>
  <p:slideViewPr>
    <p:cSldViewPr snapToGrid="0" snapToObjects="1">
      <p:cViewPr varScale="1">
        <p:scale>
          <a:sx n="73" d="100"/>
          <a:sy n="73" d="100"/>
        </p:scale>
        <p:origin x="106" y="62"/>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80" d="100"/>
        <a:sy n="80" d="100"/>
      </p:scale>
      <p:origin x="0" y="-16435"/>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2.xml"/><Relationship Id="rId21" Type="http://schemas.openxmlformats.org/officeDocument/2006/relationships/slide" Target="slides/slide7.xml"/><Relationship Id="rId42" Type="http://schemas.openxmlformats.org/officeDocument/2006/relationships/slide" Target="slides/slide28.xml"/><Relationship Id="rId47" Type="http://schemas.openxmlformats.org/officeDocument/2006/relationships/slide" Target="slides/slide33.xml"/><Relationship Id="rId63" Type="http://schemas.openxmlformats.org/officeDocument/2006/relationships/slide" Target="slides/slide49.xml"/><Relationship Id="rId6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2.xml"/><Relationship Id="rId29" Type="http://schemas.openxmlformats.org/officeDocument/2006/relationships/slide" Target="slides/slide15.xml"/><Relationship Id="rId11" Type="http://schemas.openxmlformats.org/officeDocument/2006/relationships/slideMaster" Target="slideMasters/slideMaster8.xml"/><Relationship Id="rId24" Type="http://schemas.openxmlformats.org/officeDocument/2006/relationships/slide" Target="slides/slide10.xml"/><Relationship Id="rId32" Type="http://schemas.openxmlformats.org/officeDocument/2006/relationships/slide" Target="slides/slide18.xml"/><Relationship Id="rId37" Type="http://schemas.openxmlformats.org/officeDocument/2006/relationships/slide" Target="slides/slide23.xml"/><Relationship Id="rId40" Type="http://schemas.openxmlformats.org/officeDocument/2006/relationships/slide" Target="slides/slide26.xml"/><Relationship Id="rId45" Type="http://schemas.openxmlformats.org/officeDocument/2006/relationships/slide" Target="slides/slide31.xml"/><Relationship Id="rId53" Type="http://schemas.openxmlformats.org/officeDocument/2006/relationships/slide" Target="slides/slide39.xml"/><Relationship Id="rId58" Type="http://schemas.openxmlformats.org/officeDocument/2006/relationships/slide" Target="slides/slide44.xml"/><Relationship Id="rId66" Type="http://schemas.openxmlformats.org/officeDocument/2006/relationships/slide" Target="slides/slide52.xml"/><Relationship Id="rId74"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slide" Target="slides/slide47.xml"/><Relationship Id="rId19" Type="http://schemas.openxmlformats.org/officeDocument/2006/relationships/slide" Target="slides/slide5.xml"/><Relationship Id="rId14" Type="http://schemas.openxmlformats.org/officeDocument/2006/relationships/slideMaster" Target="slideMasters/slideMaster11.xml"/><Relationship Id="rId22" Type="http://schemas.openxmlformats.org/officeDocument/2006/relationships/slide" Target="slides/slide8.xml"/><Relationship Id="rId27" Type="http://schemas.openxmlformats.org/officeDocument/2006/relationships/slide" Target="slides/slide13.xml"/><Relationship Id="rId30" Type="http://schemas.openxmlformats.org/officeDocument/2006/relationships/slide" Target="slides/slide16.xml"/><Relationship Id="rId35" Type="http://schemas.openxmlformats.org/officeDocument/2006/relationships/slide" Target="slides/slide21.xml"/><Relationship Id="rId43" Type="http://schemas.openxmlformats.org/officeDocument/2006/relationships/slide" Target="slides/slide29.xml"/><Relationship Id="rId48" Type="http://schemas.openxmlformats.org/officeDocument/2006/relationships/slide" Target="slides/slide34.xml"/><Relationship Id="rId56" Type="http://schemas.openxmlformats.org/officeDocument/2006/relationships/slide" Target="slides/slide42.xml"/><Relationship Id="rId64" Type="http://schemas.openxmlformats.org/officeDocument/2006/relationships/slide" Target="slides/slide50.xml"/><Relationship Id="rId69"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37.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3.xml"/><Relationship Id="rId25" Type="http://schemas.openxmlformats.org/officeDocument/2006/relationships/slide" Target="slides/slide11.xml"/><Relationship Id="rId33" Type="http://schemas.openxmlformats.org/officeDocument/2006/relationships/slide" Target="slides/slide19.xml"/><Relationship Id="rId38" Type="http://schemas.openxmlformats.org/officeDocument/2006/relationships/slide" Target="slides/slide24.xml"/><Relationship Id="rId46" Type="http://schemas.openxmlformats.org/officeDocument/2006/relationships/slide" Target="slides/slide32.xml"/><Relationship Id="rId59" Type="http://schemas.openxmlformats.org/officeDocument/2006/relationships/slide" Target="slides/slide45.xml"/><Relationship Id="rId67" Type="http://schemas.openxmlformats.org/officeDocument/2006/relationships/slide" Target="slides/slide53.xml"/><Relationship Id="rId20" Type="http://schemas.openxmlformats.org/officeDocument/2006/relationships/slide" Target="slides/slide6.xml"/><Relationship Id="rId41" Type="http://schemas.openxmlformats.org/officeDocument/2006/relationships/slide" Target="slides/slide27.xml"/><Relationship Id="rId54" Type="http://schemas.openxmlformats.org/officeDocument/2006/relationships/slide" Target="slides/slide40.xml"/><Relationship Id="rId62" Type="http://schemas.openxmlformats.org/officeDocument/2006/relationships/slide" Target="slides/slide48.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1.xml"/><Relationship Id="rId23" Type="http://schemas.openxmlformats.org/officeDocument/2006/relationships/slide" Target="slides/slide9.xml"/><Relationship Id="rId28" Type="http://schemas.openxmlformats.org/officeDocument/2006/relationships/slide" Target="slides/slide14.xml"/><Relationship Id="rId36" Type="http://schemas.openxmlformats.org/officeDocument/2006/relationships/slide" Target="slides/slide22.xml"/><Relationship Id="rId49" Type="http://schemas.openxmlformats.org/officeDocument/2006/relationships/slide" Target="slides/slide35.xml"/><Relationship Id="rId57" Type="http://schemas.openxmlformats.org/officeDocument/2006/relationships/slide" Target="slides/slide43.xml"/><Relationship Id="rId10" Type="http://schemas.openxmlformats.org/officeDocument/2006/relationships/slideMaster" Target="slideMasters/slideMaster7.xml"/><Relationship Id="rId31" Type="http://schemas.openxmlformats.org/officeDocument/2006/relationships/slide" Target="slides/slide17.xml"/><Relationship Id="rId44" Type="http://schemas.openxmlformats.org/officeDocument/2006/relationships/slide" Target="slides/slide30.xml"/><Relationship Id="rId52" Type="http://schemas.openxmlformats.org/officeDocument/2006/relationships/slide" Target="slides/slide38.xml"/><Relationship Id="rId60" Type="http://schemas.openxmlformats.org/officeDocument/2006/relationships/slide" Target="slides/slide46.xml"/><Relationship Id="rId65" Type="http://schemas.openxmlformats.org/officeDocument/2006/relationships/slide" Target="slides/slide51.xml"/><Relationship Id="rId73"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 Target="slides/slide4.xml"/><Relationship Id="rId39" Type="http://schemas.openxmlformats.org/officeDocument/2006/relationships/slide" Target="slides/slide25.xml"/><Relationship Id="rId34" Type="http://schemas.openxmlformats.org/officeDocument/2006/relationships/slide" Target="slides/slide20.xml"/><Relationship Id="rId50" Type="http://schemas.openxmlformats.org/officeDocument/2006/relationships/slide" Target="slides/slide36.xml"/><Relationship Id="rId55" Type="http://schemas.openxmlformats.org/officeDocument/2006/relationships/slide" Target="slides/slide41.xml"/><Relationship Id="rId7" Type="http://schemas.openxmlformats.org/officeDocument/2006/relationships/slideMaster" Target="slideMasters/slideMaster4.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il Dyer" userId="f48cccbf-306c-476d-ac12-27135fb93a1f" providerId="ADAL" clId="{4E52AAF4-99A4-424E-9EA5-9A584CB1CBCA}"/>
    <pc:docChg chg="undo custSel addSld delSld modSld sldOrd delMainMaster">
      <pc:chgData name="Neil Dyer" userId="f48cccbf-306c-476d-ac12-27135fb93a1f" providerId="ADAL" clId="{4E52AAF4-99A4-424E-9EA5-9A584CB1CBCA}" dt="2024-05-15T11:10:09.464" v="3993"/>
      <pc:docMkLst>
        <pc:docMk/>
      </pc:docMkLst>
      <pc:sldChg chg="delSp modSp del mod setBg delDesignElem">
        <pc:chgData name="Neil Dyer" userId="f48cccbf-306c-476d-ac12-27135fb93a1f" providerId="ADAL" clId="{4E52AAF4-99A4-424E-9EA5-9A584CB1CBCA}" dt="2024-05-08T13:44:19.977" v="2161" actId="47"/>
        <pc:sldMkLst>
          <pc:docMk/>
          <pc:sldMk cId="2527128841" sldId="259"/>
        </pc:sldMkLst>
      </pc:sldChg>
      <pc:sldChg chg="del">
        <pc:chgData name="Neil Dyer" userId="f48cccbf-306c-476d-ac12-27135fb93a1f" providerId="ADAL" clId="{4E52AAF4-99A4-424E-9EA5-9A584CB1CBCA}" dt="2024-05-07T09:03:11.968" v="5" actId="47"/>
        <pc:sldMkLst>
          <pc:docMk/>
          <pc:sldMk cId="1741800378" sldId="267"/>
        </pc:sldMkLst>
      </pc:sldChg>
      <pc:sldChg chg="add ord">
        <pc:chgData name="Neil Dyer" userId="f48cccbf-306c-476d-ac12-27135fb93a1f" providerId="ADAL" clId="{4E52AAF4-99A4-424E-9EA5-9A584CB1CBCA}" dt="2024-05-08T11:41:44.511" v="96"/>
        <pc:sldMkLst>
          <pc:docMk/>
          <pc:sldMk cId="2344019700" sldId="273"/>
        </pc:sldMkLst>
      </pc:sldChg>
      <pc:sldChg chg="del">
        <pc:chgData name="Neil Dyer" userId="f48cccbf-306c-476d-ac12-27135fb93a1f" providerId="ADAL" clId="{4E52AAF4-99A4-424E-9EA5-9A584CB1CBCA}" dt="2024-04-30T13:04:04.111" v="2" actId="2696"/>
        <pc:sldMkLst>
          <pc:docMk/>
          <pc:sldMk cId="2672230201" sldId="273"/>
        </pc:sldMkLst>
      </pc:sldChg>
      <pc:sldChg chg="delSp modSp add del mod delAnim modAnim">
        <pc:chgData name="Neil Dyer" userId="f48cccbf-306c-476d-ac12-27135fb93a1f" providerId="ADAL" clId="{4E52AAF4-99A4-424E-9EA5-9A584CB1CBCA}" dt="2024-05-08T13:41:43.176" v="2080" actId="27636"/>
        <pc:sldMkLst>
          <pc:docMk/>
          <pc:sldMk cId="3683498262" sldId="274"/>
        </pc:sldMkLst>
      </pc:sldChg>
      <pc:sldChg chg="del">
        <pc:chgData name="Neil Dyer" userId="f48cccbf-306c-476d-ac12-27135fb93a1f" providerId="ADAL" clId="{4E52AAF4-99A4-424E-9EA5-9A584CB1CBCA}" dt="2024-05-08T11:47:53.272" v="115" actId="47"/>
        <pc:sldMkLst>
          <pc:docMk/>
          <pc:sldMk cId="3554558516" sldId="283"/>
        </pc:sldMkLst>
      </pc:sldChg>
      <pc:sldChg chg="delSp modSp mod setBg delDesignElem">
        <pc:chgData name="Neil Dyer" userId="f48cccbf-306c-476d-ac12-27135fb93a1f" providerId="ADAL" clId="{4E52AAF4-99A4-424E-9EA5-9A584CB1CBCA}" dt="2024-05-08T12:46:41.548" v="432" actId="21"/>
        <pc:sldMkLst>
          <pc:docMk/>
          <pc:sldMk cId="824652273" sldId="284"/>
        </pc:sldMkLst>
      </pc:sldChg>
      <pc:sldChg chg="addSp delSp modSp mod setBg delAnim modAnim">
        <pc:chgData name="Neil Dyer" userId="f48cccbf-306c-476d-ac12-27135fb93a1f" providerId="ADAL" clId="{4E52AAF4-99A4-424E-9EA5-9A584CB1CBCA}" dt="2024-05-08T11:44:44.810" v="110" actId="478"/>
        <pc:sldMkLst>
          <pc:docMk/>
          <pc:sldMk cId="2837319455" sldId="285"/>
        </pc:sldMkLst>
      </pc:sldChg>
      <pc:sldChg chg="del">
        <pc:chgData name="Neil Dyer" userId="f48cccbf-306c-476d-ac12-27135fb93a1f" providerId="ADAL" clId="{4E52AAF4-99A4-424E-9EA5-9A584CB1CBCA}" dt="2024-05-08T11:40:45.647" v="92" actId="47"/>
        <pc:sldMkLst>
          <pc:docMk/>
          <pc:sldMk cId="167947690" sldId="288"/>
        </pc:sldMkLst>
      </pc:sldChg>
      <pc:sldChg chg="addSp delSp modSp mod setBg delDesignElem">
        <pc:chgData name="Neil Dyer" userId="f48cccbf-306c-476d-ac12-27135fb93a1f" providerId="ADAL" clId="{4E52AAF4-99A4-424E-9EA5-9A584CB1CBCA}" dt="2024-05-08T13:07:05.240" v="926" actId="1035"/>
        <pc:sldMkLst>
          <pc:docMk/>
          <pc:sldMk cId="3287412183" sldId="289"/>
        </pc:sldMkLst>
      </pc:sldChg>
      <pc:sldChg chg="modSp mod setBg">
        <pc:chgData name="Neil Dyer" userId="f48cccbf-306c-476d-ac12-27135fb93a1f" providerId="ADAL" clId="{4E52AAF4-99A4-424E-9EA5-9A584CB1CBCA}" dt="2024-05-08T13:07:52.018" v="933" actId="207"/>
        <pc:sldMkLst>
          <pc:docMk/>
          <pc:sldMk cId="4214136092" sldId="290"/>
        </pc:sldMkLst>
      </pc:sldChg>
      <pc:sldChg chg="delSp modSp mod setBg delDesignElem">
        <pc:chgData name="Neil Dyer" userId="f48cccbf-306c-476d-ac12-27135fb93a1f" providerId="ADAL" clId="{4E52AAF4-99A4-424E-9EA5-9A584CB1CBCA}" dt="2024-05-08T13:08:14.052" v="937" actId="207"/>
        <pc:sldMkLst>
          <pc:docMk/>
          <pc:sldMk cId="2893012133" sldId="291"/>
        </pc:sldMkLst>
      </pc:sldChg>
      <pc:sldChg chg="del">
        <pc:chgData name="Neil Dyer" userId="f48cccbf-306c-476d-ac12-27135fb93a1f" providerId="ADAL" clId="{4E52AAF4-99A4-424E-9EA5-9A584CB1CBCA}" dt="2024-05-08T14:33:42.227" v="2674" actId="47"/>
        <pc:sldMkLst>
          <pc:docMk/>
          <pc:sldMk cId="4211108456" sldId="292"/>
        </pc:sldMkLst>
      </pc:sldChg>
      <pc:sldChg chg="delSp modSp add mod setBg delDesignElem">
        <pc:chgData name="Neil Dyer" userId="f48cccbf-306c-476d-ac12-27135fb93a1f" providerId="ADAL" clId="{4E52AAF4-99A4-424E-9EA5-9A584CB1CBCA}" dt="2024-05-08T13:17:49.851" v="1139" actId="114"/>
        <pc:sldMkLst>
          <pc:docMk/>
          <pc:sldMk cId="2651184922" sldId="295"/>
        </pc:sldMkLst>
      </pc:sldChg>
      <pc:sldChg chg="addSp delSp add del setBg delDesignElem">
        <pc:chgData name="Neil Dyer" userId="f48cccbf-306c-476d-ac12-27135fb93a1f" providerId="ADAL" clId="{4E52AAF4-99A4-424E-9EA5-9A584CB1CBCA}" dt="2024-05-08T11:59:39.381" v="202"/>
        <pc:sldMkLst>
          <pc:docMk/>
          <pc:sldMk cId="3148637387" sldId="295"/>
        </pc:sldMkLst>
      </pc:sldChg>
      <pc:sldChg chg="add del">
        <pc:chgData name="Neil Dyer" userId="f48cccbf-306c-476d-ac12-27135fb93a1f" providerId="ADAL" clId="{4E52AAF4-99A4-424E-9EA5-9A584CB1CBCA}" dt="2024-05-08T11:59:29.275" v="196" actId="2696"/>
        <pc:sldMkLst>
          <pc:docMk/>
          <pc:sldMk cId="3184771520" sldId="295"/>
        </pc:sldMkLst>
      </pc:sldChg>
      <pc:sldChg chg="add del">
        <pc:chgData name="Neil Dyer" userId="f48cccbf-306c-476d-ac12-27135fb93a1f" providerId="ADAL" clId="{4E52AAF4-99A4-424E-9EA5-9A584CB1CBCA}" dt="2024-05-08T13:13:08.783" v="1048" actId="2696"/>
        <pc:sldMkLst>
          <pc:docMk/>
          <pc:sldMk cId="3264542750" sldId="295"/>
        </pc:sldMkLst>
      </pc:sldChg>
      <pc:sldChg chg="modSp del">
        <pc:chgData name="Neil Dyer" userId="f48cccbf-306c-476d-ac12-27135fb93a1f" providerId="ADAL" clId="{4E52AAF4-99A4-424E-9EA5-9A584CB1CBCA}" dt="2024-05-08T12:53:58.145" v="642" actId="2696"/>
        <pc:sldMkLst>
          <pc:docMk/>
          <pc:sldMk cId="2383516106" sldId="297"/>
        </pc:sldMkLst>
      </pc:sldChg>
      <pc:sldChg chg="addSp modSp add mod">
        <pc:chgData name="Neil Dyer" userId="f48cccbf-306c-476d-ac12-27135fb93a1f" providerId="ADAL" clId="{4E52AAF4-99A4-424E-9EA5-9A584CB1CBCA}" dt="2024-05-10T21:30:46.877" v="3975" actId="14100"/>
        <pc:sldMkLst>
          <pc:docMk/>
          <pc:sldMk cId="3672028453" sldId="297"/>
        </pc:sldMkLst>
      </pc:sldChg>
      <pc:sldChg chg="add del">
        <pc:chgData name="Neil Dyer" userId="f48cccbf-306c-476d-ac12-27135fb93a1f" providerId="ADAL" clId="{4E52AAF4-99A4-424E-9EA5-9A584CB1CBCA}" dt="2024-05-08T12:02:44.368" v="233" actId="47"/>
        <pc:sldMkLst>
          <pc:docMk/>
          <pc:sldMk cId="848051055" sldId="300"/>
        </pc:sldMkLst>
      </pc:sldChg>
      <pc:sldChg chg="del">
        <pc:chgData name="Neil Dyer" userId="f48cccbf-306c-476d-ac12-27135fb93a1f" providerId="ADAL" clId="{4E52AAF4-99A4-424E-9EA5-9A584CB1CBCA}" dt="2024-05-08T12:02:03.676" v="225" actId="2696"/>
        <pc:sldMkLst>
          <pc:docMk/>
          <pc:sldMk cId="3010040770" sldId="300"/>
        </pc:sldMkLst>
      </pc:sldChg>
      <pc:sldChg chg="del">
        <pc:chgData name="Neil Dyer" userId="f48cccbf-306c-476d-ac12-27135fb93a1f" providerId="ADAL" clId="{4E52AAF4-99A4-424E-9EA5-9A584CB1CBCA}" dt="2024-05-08T12:02:03.676" v="225" actId="2696"/>
        <pc:sldMkLst>
          <pc:docMk/>
          <pc:sldMk cId="1795149761" sldId="310"/>
        </pc:sldMkLst>
      </pc:sldChg>
      <pc:sldChg chg="delSp modSp add del mod setBg delDesignElem">
        <pc:chgData name="Neil Dyer" userId="f48cccbf-306c-476d-ac12-27135fb93a1f" providerId="ADAL" clId="{4E52AAF4-99A4-424E-9EA5-9A584CB1CBCA}" dt="2024-05-08T14:39:17.570" v="2708" actId="47"/>
        <pc:sldMkLst>
          <pc:docMk/>
          <pc:sldMk cId="1834064071" sldId="310"/>
        </pc:sldMkLst>
      </pc:sldChg>
      <pc:sldChg chg="del">
        <pc:chgData name="Neil Dyer" userId="f48cccbf-306c-476d-ac12-27135fb93a1f" providerId="ADAL" clId="{4E52AAF4-99A4-424E-9EA5-9A584CB1CBCA}" dt="2024-05-08T12:00:13.755" v="207" actId="47"/>
        <pc:sldMkLst>
          <pc:docMk/>
          <pc:sldMk cId="2700131129" sldId="311"/>
        </pc:sldMkLst>
      </pc:sldChg>
      <pc:sldChg chg="del">
        <pc:chgData name="Neil Dyer" userId="f48cccbf-306c-476d-ac12-27135fb93a1f" providerId="ADAL" clId="{4E52AAF4-99A4-424E-9EA5-9A584CB1CBCA}" dt="2024-05-07T09:03:11.968" v="5" actId="47"/>
        <pc:sldMkLst>
          <pc:docMk/>
          <pc:sldMk cId="517840074" sldId="323"/>
        </pc:sldMkLst>
      </pc:sldChg>
      <pc:sldChg chg="modSp add mod setBg modAnim">
        <pc:chgData name="Neil Dyer" userId="f48cccbf-306c-476d-ac12-27135fb93a1f" providerId="ADAL" clId="{4E52AAF4-99A4-424E-9EA5-9A584CB1CBCA}" dt="2024-05-10T21:38:54.641" v="3987" actId="27636"/>
        <pc:sldMkLst>
          <pc:docMk/>
          <pc:sldMk cId="359383882" sldId="328"/>
        </pc:sldMkLst>
      </pc:sldChg>
      <pc:sldChg chg="del">
        <pc:chgData name="Neil Dyer" userId="f48cccbf-306c-476d-ac12-27135fb93a1f" providerId="ADAL" clId="{4E52AAF4-99A4-424E-9EA5-9A584CB1CBCA}" dt="2024-05-08T12:02:03.676" v="225" actId="2696"/>
        <pc:sldMkLst>
          <pc:docMk/>
          <pc:sldMk cId="1176015488" sldId="328"/>
        </pc:sldMkLst>
      </pc:sldChg>
      <pc:sldChg chg="add del">
        <pc:chgData name="Neil Dyer" userId="f48cccbf-306c-476d-ac12-27135fb93a1f" providerId="ADAL" clId="{4E52AAF4-99A4-424E-9EA5-9A584CB1CBCA}" dt="2024-05-08T11:57:28.235" v="172" actId="47"/>
        <pc:sldMkLst>
          <pc:docMk/>
          <pc:sldMk cId="2911331417" sldId="331"/>
        </pc:sldMkLst>
      </pc:sldChg>
      <pc:sldChg chg="del">
        <pc:chgData name="Neil Dyer" userId="f48cccbf-306c-476d-ac12-27135fb93a1f" providerId="ADAL" clId="{4E52AAF4-99A4-424E-9EA5-9A584CB1CBCA}" dt="2024-05-07T09:03:11.968" v="5" actId="47"/>
        <pc:sldMkLst>
          <pc:docMk/>
          <pc:sldMk cId="2623217061" sldId="336"/>
        </pc:sldMkLst>
      </pc:sldChg>
      <pc:sldChg chg="del">
        <pc:chgData name="Neil Dyer" userId="f48cccbf-306c-476d-ac12-27135fb93a1f" providerId="ADAL" clId="{4E52AAF4-99A4-424E-9EA5-9A584CB1CBCA}" dt="2024-05-08T12:02:19.337" v="228" actId="47"/>
        <pc:sldMkLst>
          <pc:docMk/>
          <pc:sldMk cId="0" sldId="339"/>
        </pc:sldMkLst>
      </pc:sldChg>
      <pc:sldChg chg="del">
        <pc:chgData name="Neil Dyer" userId="f48cccbf-306c-476d-ac12-27135fb93a1f" providerId="ADAL" clId="{4E52AAF4-99A4-424E-9EA5-9A584CB1CBCA}" dt="2024-05-07T09:03:11.968" v="5" actId="47"/>
        <pc:sldMkLst>
          <pc:docMk/>
          <pc:sldMk cId="2271998256" sldId="397"/>
        </pc:sldMkLst>
      </pc:sldChg>
      <pc:sldChg chg="del">
        <pc:chgData name="Neil Dyer" userId="f48cccbf-306c-476d-ac12-27135fb93a1f" providerId="ADAL" clId="{4E52AAF4-99A4-424E-9EA5-9A584CB1CBCA}" dt="2024-05-08T11:41:30.826" v="94" actId="47"/>
        <pc:sldMkLst>
          <pc:docMk/>
          <pc:sldMk cId="3254629911" sldId="399"/>
        </pc:sldMkLst>
      </pc:sldChg>
      <pc:sldChg chg="del">
        <pc:chgData name="Neil Dyer" userId="f48cccbf-306c-476d-ac12-27135fb93a1f" providerId="ADAL" clId="{4E52AAF4-99A4-424E-9EA5-9A584CB1CBCA}" dt="2024-05-08T12:02:21.992" v="231" actId="47"/>
        <pc:sldMkLst>
          <pc:docMk/>
          <pc:sldMk cId="0" sldId="401"/>
        </pc:sldMkLst>
      </pc:sldChg>
      <pc:sldChg chg="del">
        <pc:chgData name="Neil Dyer" userId="f48cccbf-306c-476d-ac12-27135fb93a1f" providerId="ADAL" clId="{4E52AAF4-99A4-424E-9EA5-9A584CB1CBCA}" dt="2024-05-07T09:03:11.968" v="5" actId="47"/>
        <pc:sldMkLst>
          <pc:docMk/>
          <pc:sldMk cId="3885561072" sldId="402"/>
        </pc:sldMkLst>
      </pc:sldChg>
      <pc:sldChg chg="add del">
        <pc:chgData name="Neil Dyer" userId="f48cccbf-306c-476d-ac12-27135fb93a1f" providerId="ADAL" clId="{4E52AAF4-99A4-424E-9EA5-9A584CB1CBCA}" dt="2024-05-08T11:57:56.311" v="176" actId="47"/>
        <pc:sldMkLst>
          <pc:docMk/>
          <pc:sldMk cId="3623345354" sldId="407"/>
        </pc:sldMkLst>
      </pc:sldChg>
      <pc:sldChg chg="del">
        <pc:chgData name="Neil Dyer" userId="f48cccbf-306c-476d-ac12-27135fb93a1f" providerId="ADAL" clId="{4E52AAF4-99A4-424E-9EA5-9A584CB1CBCA}" dt="2024-05-08T11:59:05.900" v="193" actId="47"/>
        <pc:sldMkLst>
          <pc:docMk/>
          <pc:sldMk cId="2369299294" sldId="444"/>
        </pc:sldMkLst>
      </pc:sldChg>
      <pc:sldChg chg="add del">
        <pc:chgData name="Neil Dyer" userId="f48cccbf-306c-476d-ac12-27135fb93a1f" providerId="ADAL" clId="{4E52AAF4-99A4-424E-9EA5-9A584CB1CBCA}" dt="2024-05-08T13:11:53.283" v="1043"/>
        <pc:sldMkLst>
          <pc:docMk/>
          <pc:sldMk cId="63156396" sldId="445"/>
        </pc:sldMkLst>
      </pc:sldChg>
      <pc:sldChg chg="add del ord">
        <pc:chgData name="Neil Dyer" userId="f48cccbf-306c-476d-ac12-27135fb93a1f" providerId="ADAL" clId="{4E52AAF4-99A4-424E-9EA5-9A584CB1CBCA}" dt="2024-05-08T14:35:36.391" v="2684" actId="47"/>
        <pc:sldMkLst>
          <pc:docMk/>
          <pc:sldMk cId="736875771" sldId="445"/>
        </pc:sldMkLst>
      </pc:sldChg>
      <pc:sldChg chg="add del">
        <pc:chgData name="Neil Dyer" userId="f48cccbf-306c-476d-ac12-27135fb93a1f" providerId="ADAL" clId="{4E52AAF4-99A4-424E-9EA5-9A584CB1CBCA}" dt="2024-05-08T13:11:33.064" v="1040" actId="2696"/>
        <pc:sldMkLst>
          <pc:docMk/>
          <pc:sldMk cId="3052137808" sldId="445"/>
        </pc:sldMkLst>
      </pc:sldChg>
      <pc:sldChg chg="del">
        <pc:chgData name="Neil Dyer" userId="f48cccbf-306c-476d-ac12-27135fb93a1f" providerId="ADAL" clId="{4E52AAF4-99A4-424E-9EA5-9A584CB1CBCA}" dt="2024-05-07T09:03:11.968" v="5" actId="47"/>
        <pc:sldMkLst>
          <pc:docMk/>
          <pc:sldMk cId="1071983741" sldId="449"/>
        </pc:sldMkLst>
      </pc:sldChg>
      <pc:sldChg chg="del">
        <pc:chgData name="Neil Dyer" userId="f48cccbf-306c-476d-ac12-27135fb93a1f" providerId="ADAL" clId="{4E52AAF4-99A4-424E-9EA5-9A584CB1CBCA}" dt="2024-05-07T09:03:11.968" v="5" actId="47"/>
        <pc:sldMkLst>
          <pc:docMk/>
          <pc:sldMk cId="3196325702" sldId="450"/>
        </pc:sldMkLst>
      </pc:sldChg>
      <pc:sldChg chg="del">
        <pc:chgData name="Neil Dyer" userId="f48cccbf-306c-476d-ac12-27135fb93a1f" providerId="ADAL" clId="{4E52AAF4-99A4-424E-9EA5-9A584CB1CBCA}" dt="2024-05-07T09:03:11.968" v="5" actId="47"/>
        <pc:sldMkLst>
          <pc:docMk/>
          <pc:sldMk cId="2455965161" sldId="451"/>
        </pc:sldMkLst>
      </pc:sldChg>
      <pc:sldChg chg="delSp modSp mod setBg delDesignElem">
        <pc:chgData name="Neil Dyer" userId="f48cccbf-306c-476d-ac12-27135fb93a1f" providerId="ADAL" clId="{4E52AAF4-99A4-424E-9EA5-9A584CB1CBCA}" dt="2024-05-08T14:31:25.221" v="2513" actId="14100"/>
        <pc:sldMkLst>
          <pc:docMk/>
          <pc:sldMk cId="0" sldId="452"/>
        </pc:sldMkLst>
      </pc:sldChg>
      <pc:sldChg chg="del">
        <pc:chgData name="Neil Dyer" userId="f48cccbf-306c-476d-ac12-27135fb93a1f" providerId="ADAL" clId="{4E52AAF4-99A4-424E-9EA5-9A584CB1CBCA}" dt="2024-05-07T09:03:11.968" v="5" actId="47"/>
        <pc:sldMkLst>
          <pc:docMk/>
          <pc:sldMk cId="569452179" sldId="452"/>
        </pc:sldMkLst>
      </pc:sldChg>
      <pc:sldChg chg="del">
        <pc:chgData name="Neil Dyer" userId="f48cccbf-306c-476d-ac12-27135fb93a1f" providerId="ADAL" clId="{4E52AAF4-99A4-424E-9EA5-9A584CB1CBCA}" dt="2024-05-07T09:03:11.968" v="5" actId="47"/>
        <pc:sldMkLst>
          <pc:docMk/>
          <pc:sldMk cId="1251751795" sldId="453"/>
        </pc:sldMkLst>
      </pc:sldChg>
      <pc:sldChg chg="del">
        <pc:chgData name="Neil Dyer" userId="f48cccbf-306c-476d-ac12-27135fb93a1f" providerId="ADAL" clId="{4E52AAF4-99A4-424E-9EA5-9A584CB1CBCA}" dt="2024-05-07T09:03:11.968" v="5" actId="47"/>
        <pc:sldMkLst>
          <pc:docMk/>
          <pc:sldMk cId="1001816373" sldId="454"/>
        </pc:sldMkLst>
      </pc:sldChg>
      <pc:sldChg chg="del">
        <pc:chgData name="Neil Dyer" userId="f48cccbf-306c-476d-ac12-27135fb93a1f" providerId="ADAL" clId="{4E52AAF4-99A4-424E-9EA5-9A584CB1CBCA}" dt="2024-05-07T09:03:11.968" v="5" actId="47"/>
        <pc:sldMkLst>
          <pc:docMk/>
          <pc:sldMk cId="2388786260" sldId="455"/>
        </pc:sldMkLst>
      </pc:sldChg>
      <pc:sldChg chg="del">
        <pc:chgData name="Neil Dyer" userId="f48cccbf-306c-476d-ac12-27135fb93a1f" providerId="ADAL" clId="{4E52AAF4-99A4-424E-9EA5-9A584CB1CBCA}" dt="2024-05-08T14:35:36.391" v="2684" actId="47"/>
        <pc:sldMkLst>
          <pc:docMk/>
          <pc:sldMk cId="3623412018" sldId="460"/>
        </pc:sldMkLst>
      </pc:sldChg>
      <pc:sldChg chg="delSp modSp del mod setBg">
        <pc:chgData name="Neil Dyer" userId="f48cccbf-306c-476d-ac12-27135fb93a1f" providerId="ADAL" clId="{4E52AAF4-99A4-424E-9EA5-9A584CB1CBCA}" dt="2024-05-08T13:37:53.598" v="1607" actId="47"/>
        <pc:sldMkLst>
          <pc:docMk/>
          <pc:sldMk cId="1060165494" sldId="462"/>
        </pc:sldMkLst>
      </pc:sldChg>
      <pc:sldChg chg="add del ord">
        <pc:chgData name="Neil Dyer" userId="f48cccbf-306c-476d-ac12-27135fb93a1f" providerId="ADAL" clId="{4E52AAF4-99A4-424E-9EA5-9A584CB1CBCA}" dt="2024-05-08T13:23:30.283" v="1335" actId="2696"/>
        <pc:sldMkLst>
          <pc:docMk/>
          <pc:sldMk cId="2551506216" sldId="462"/>
        </pc:sldMkLst>
      </pc:sldChg>
      <pc:sldChg chg="del">
        <pc:chgData name="Neil Dyer" userId="f48cccbf-306c-476d-ac12-27135fb93a1f" providerId="ADAL" clId="{4E52AAF4-99A4-424E-9EA5-9A584CB1CBCA}" dt="2024-05-08T12:00:27.909" v="209" actId="47"/>
        <pc:sldMkLst>
          <pc:docMk/>
          <pc:sldMk cId="165513599" sldId="463"/>
        </pc:sldMkLst>
      </pc:sldChg>
      <pc:sldChg chg="add del ord">
        <pc:chgData name="Neil Dyer" userId="f48cccbf-306c-476d-ac12-27135fb93a1f" providerId="ADAL" clId="{4E52AAF4-99A4-424E-9EA5-9A584CB1CBCA}" dt="2024-05-08T12:50:04.825" v="435" actId="47"/>
        <pc:sldMkLst>
          <pc:docMk/>
          <pc:sldMk cId="2625839894" sldId="466"/>
        </pc:sldMkLst>
      </pc:sldChg>
      <pc:sldChg chg="add del setBg">
        <pc:chgData name="Neil Dyer" userId="f48cccbf-306c-476d-ac12-27135fb93a1f" providerId="ADAL" clId="{4E52AAF4-99A4-424E-9EA5-9A584CB1CBCA}" dt="2024-05-08T11:57:27.042" v="170" actId="47"/>
        <pc:sldMkLst>
          <pc:docMk/>
          <pc:sldMk cId="3512990242" sldId="476"/>
        </pc:sldMkLst>
      </pc:sldChg>
      <pc:sldChg chg="add del">
        <pc:chgData name="Neil Dyer" userId="f48cccbf-306c-476d-ac12-27135fb93a1f" providerId="ADAL" clId="{4E52AAF4-99A4-424E-9EA5-9A584CB1CBCA}" dt="2024-05-08T11:51:13.312" v="144" actId="2696"/>
        <pc:sldMkLst>
          <pc:docMk/>
          <pc:sldMk cId="3063986474" sldId="477"/>
        </pc:sldMkLst>
      </pc:sldChg>
      <pc:sldChg chg="addSp delSp modSp mod ord modAnim">
        <pc:chgData name="Neil Dyer" userId="f48cccbf-306c-476d-ac12-27135fb93a1f" providerId="ADAL" clId="{4E52AAF4-99A4-424E-9EA5-9A584CB1CBCA}" dt="2024-05-08T12:53:47.255" v="641" actId="478"/>
        <pc:sldMkLst>
          <pc:docMk/>
          <pc:sldMk cId="3084364210" sldId="477"/>
        </pc:sldMkLst>
      </pc:sldChg>
      <pc:sldChg chg="del">
        <pc:chgData name="Neil Dyer" userId="f48cccbf-306c-476d-ac12-27135fb93a1f" providerId="ADAL" clId="{4E52AAF4-99A4-424E-9EA5-9A584CB1CBCA}" dt="2024-05-08T12:00:02.905" v="204" actId="47"/>
        <pc:sldMkLst>
          <pc:docMk/>
          <pc:sldMk cId="3360507044" sldId="479"/>
        </pc:sldMkLst>
      </pc:sldChg>
      <pc:sldChg chg="del">
        <pc:chgData name="Neil Dyer" userId="f48cccbf-306c-476d-ac12-27135fb93a1f" providerId="ADAL" clId="{4E52AAF4-99A4-424E-9EA5-9A584CB1CBCA}" dt="2024-05-08T12:00:02.905" v="204" actId="47"/>
        <pc:sldMkLst>
          <pc:docMk/>
          <pc:sldMk cId="988278722" sldId="480"/>
        </pc:sldMkLst>
      </pc:sldChg>
      <pc:sldChg chg="add del">
        <pc:chgData name="Neil Dyer" userId="f48cccbf-306c-476d-ac12-27135fb93a1f" providerId="ADAL" clId="{4E52AAF4-99A4-424E-9EA5-9A584CB1CBCA}" dt="2024-05-08T13:13:08.783" v="1048" actId="2696"/>
        <pc:sldMkLst>
          <pc:docMk/>
          <pc:sldMk cId="312990342" sldId="481"/>
        </pc:sldMkLst>
      </pc:sldChg>
      <pc:sldChg chg="addSp delSp add del setBg delDesignElem">
        <pc:chgData name="Neil Dyer" userId="f48cccbf-306c-476d-ac12-27135fb93a1f" providerId="ADAL" clId="{4E52AAF4-99A4-424E-9EA5-9A584CB1CBCA}" dt="2024-05-08T11:59:39.381" v="202"/>
        <pc:sldMkLst>
          <pc:docMk/>
          <pc:sldMk cId="2249562557" sldId="481"/>
        </pc:sldMkLst>
      </pc:sldChg>
      <pc:sldChg chg="delSp modSp add mod setBg delDesignElem">
        <pc:chgData name="Neil Dyer" userId="f48cccbf-306c-476d-ac12-27135fb93a1f" providerId="ADAL" clId="{4E52AAF4-99A4-424E-9EA5-9A584CB1CBCA}" dt="2024-05-08T13:18:54.916" v="1148" actId="1076"/>
        <pc:sldMkLst>
          <pc:docMk/>
          <pc:sldMk cId="3709249081" sldId="481"/>
        </pc:sldMkLst>
      </pc:sldChg>
      <pc:sldChg chg="add del">
        <pc:chgData name="Neil Dyer" userId="f48cccbf-306c-476d-ac12-27135fb93a1f" providerId="ADAL" clId="{4E52AAF4-99A4-424E-9EA5-9A584CB1CBCA}" dt="2024-05-08T11:59:29.275" v="196" actId="2696"/>
        <pc:sldMkLst>
          <pc:docMk/>
          <pc:sldMk cId="3954551053" sldId="481"/>
        </pc:sldMkLst>
      </pc:sldChg>
      <pc:sldChg chg="add del setBg">
        <pc:chgData name="Neil Dyer" userId="f48cccbf-306c-476d-ac12-27135fb93a1f" providerId="ADAL" clId="{4E52AAF4-99A4-424E-9EA5-9A584CB1CBCA}" dt="2024-05-08T11:57:28.644" v="173" actId="47"/>
        <pc:sldMkLst>
          <pc:docMk/>
          <pc:sldMk cId="1019129767" sldId="492"/>
        </pc:sldMkLst>
      </pc:sldChg>
      <pc:sldChg chg="del">
        <pc:chgData name="Neil Dyer" userId="f48cccbf-306c-476d-ac12-27135fb93a1f" providerId="ADAL" clId="{4E52AAF4-99A4-424E-9EA5-9A584CB1CBCA}" dt="2024-05-07T09:03:11.968" v="5" actId="47"/>
        <pc:sldMkLst>
          <pc:docMk/>
          <pc:sldMk cId="1351684609" sldId="494"/>
        </pc:sldMkLst>
      </pc:sldChg>
      <pc:sldChg chg="del">
        <pc:chgData name="Neil Dyer" userId="f48cccbf-306c-476d-ac12-27135fb93a1f" providerId="ADAL" clId="{4E52AAF4-99A4-424E-9EA5-9A584CB1CBCA}" dt="2024-05-07T09:03:11.968" v="5" actId="47"/>
        <pc:sldMkLst>
          <pc:docMk/>
          <pc:sldMk cId="4197146417" sldId="495"/>
        </pc:sldMkLst>
      </pc:sldChg>
      <pc:sldChg chg="del">
        <pc:chgData name="Neil Dyer" userId="f48cccbf-306c-476d-ac12-27135fb93a1f" providerId="ADAL" clId="{4E52AAF4-99A4-424E-9EA5-9A584CB1CBCA}" dt="2024-05-07T09:03:11.968" v="5" actId="47"/>
        <pc:sldMkLst>
          <pc:docMk/>
          <pc:sldMk cId="964798589" sldId="496"/>
        </pc:sldMkLst>
      </pc:sldChg>
      <pc:sldChg chg="del">
        <pc:chgData name="Neil Dyer" userId="f48cccbf-306c-476d-ac12-27135fb93a1f" providerId="ADAL" clId="{4E52AAF4-99A4-424E-9EA5-9A584CB1CBCA}" dt="2024-05-07T09:03:11.968" v="5" actId="47"/>
        <pc:sldMkLst>
          <pc:docMk/>
          <pc:sldMk cId="0" sldId="499"/>
        </pc:sldMkLst>
      </pc:sldChg>
      <pc:sldChg chg="add del setBg">
        <pc:chgData name="Neil Dyer" userId="f48cccbf-306c-476d-ac12-27135fb93a1f" providerId="ADAL" clId="{4E52AAF4-99A4-424E-9EA5-9A584CB1CBCA}" dt="2024-05-08T11:57:51.224" v="175" actId="47"/>
        <pc:sldMkLst>
          <pc:docMk/>
          <pc:sldMk cId="4238777173" sldId="503"/>
        </pc:sldMkLst>
      </pc:sldChg>
      <pc:sldChg chg="add del">
        <pc:chgData name="Neil Dyer" userId="f48cccbf-306c-476d-ac12-27135fb93a1f" providerId="ADAL" clId="{4E52AAF4-99A4-424E-9EA5-9A584CB1CBCA}" dt="2024-05-08T13:23:30.283" v="1335" actId="2696"/>
        <pc:sldMkLst>
          <pc:docMk/>
          <pc:sldMk cId="1257043829" sldId="504"/>
        </pc:sldMkLst>
      </pc:sldChg>
      <pc:sldChg chg="del">
        <pc:chgData name="Neil Dyer" userId="f48cccbf-306c-476d-ac12-27135fb93a1f" providerId="ADAL" clId="{4E52AAF4-99A4-424E-9EA5-9A584CB1CBCA}" dt="2024-05-08T13:34:30.526" v="1429" actId="47"/>
        <pc:sldMkLst>
          <pc:docMk/>
          <pc:sldMk cId="2201394356" sldId="504"/>
        </pc:sldMkLst>
      </pc:sldChg>
      <pc:sldChg chg="add del setBg">
        <pc:chgData name="Neil Dyer" userId="f48cccbf-306c-476d-ac12-27135fb93a1f" providerId="ADAL" clId="{4E52AAF4-99A4-424E-9EA5-9A584CB1CBCA}" dt="2024-05-08T11:54:22.970" v="161" actId="47"/>
        <pc:sldMkLst>
          <pc:docMk/>
          <pc:sldMk cId="3431965563" sldId="505"/>
        </pc:sldMkLst>
      </pc:sldChg>
      <pc:sldChg chg="modSp add del mod">
        <pc:chgData name="Neil Dyer" userId="f48cccbf-306c-476d-ac12-27135fb93a1f" providerId="ADAL" clId="{4E52AAF4-99A4-424E-9EA5-9A584CB1CBCA}" dt="2024-05-08T11:52:26.599" v="151" actId="47"/>
        <pc:sldMkLst>
          <pc:docMk/>
          <pc:sldMk cId="1671206263" sldId="510"/>
        </pc:sldMkLst>
      </pc:sldChg>
      <pc:sldChg chg="add del setBg">
        <pc:chgData name="Neil Dyer" userId="f48cccbf-306c-476d-ac12-27135fb93a1f" providerId="ADAL" clId="{4E52AAF4-99A4-424E-9EA5-9A584CB1CBCA}" dt="2024-05-08T11:58:13.148" v="183" actId="47"/>
        <pc:sldMkLst>
          <pc:docMk/>
          <pc:sldMk cId="1729422075" sldId="520"/>
        </pc:sldMkLst>
      </pc:sldChg>
      <pc:sldChg chg="addSp delSp modSp mod setBg modAnim delDesignElem">
        <pc:chgData name="Neil Dyer" userId="f48cccbf-306c-476d-ac12-27135fb93a1f" providerId="ADAL" clId="{4E52AAF4-99A4-424E-9EA5-9A584CB1CBCA}" dt="2024-05-10T21:37:19.486" v="3984"/>
        <pc:sldMkLst>
          <pc:docMk/>
          <pc:sldMk cId="0" sldId="524"/>
        </pc:sldMkLst>
      </pc:sldChg>
      <pc:sldChg chg="del">
        <pc:chgData name="Neil Dyer" userId="f48cccbf-306c-476d-ac12-27135fb93a1f" providerId="ADAL" clId="{4E52AAF4-99A4-424E-9EA5-9A584CB1CBCA}" dt="2024-05-08T14:35:36.391" v="2684" actId="47"/>
        <pc:sldMkLst>
          <pc:docMk/>
          <pc:sldMk cId="0" sldId="525"/>
        </pc:sldMkLst>
      </pc:sldChg>
      <pc:sldChg chg="del">
        <pc:chgData name="Neil Dyer" userId="f48cccbf-306c-476d-ac12-27135fb93a1f" providerId="ADAL" clId="{4E52AAF4-99A4-424E-9EA5-9A584CB1CBCA}" dt="2024-05-07T09:03:11.968" v="5" actId="47"/>
        <pc:sldMkLst>
          <pc:docMk/>
          <pc:sldMk cId="1229393930" sldId="565"/>
        </pc:sldMkLst>
      </pc:sldChg>
      <pc:sldChg chg="del">
        <pc:chgData name="Neil Dyer" userId="f48cccbf-306c-476d-ac12-27135fb93a1f" providerId="ADAL" clId="{4E52AAF4-99A4-424E-9EA5-9A584CB1CBCA}" dt="2024-05-07T09:03:11.968" v="5" actId="47"/>
        <pc:sldMkLst>
          <pc:docMk/>
          <pc:sldMk cId="3294537851" sldId="569"/>
        </pc:sldMkLst>
      </pc:sldChg>
      <pc:sldChg chg="del">
        <pc:chgData name="Neil Dyer" userId="f48cccbf-306c-476d-ac12-27135fb93a1f" providerId="ADAL" clId="{4E52AAF4-99A4-424E-9EA5-9A584CB1CBCA}" dt="2024-05-07T09:03:11.968" v="5" actId="47"/>
        <pc:sldMkLst>
          <pc:docMk/>
          <pc:sldMk cId="1714264568" sldId="576"/>
        </pc:sldMkLst>
      </pc:sldChg>
      <pc:sldChg chg="del">
        <pc:chgData name="Neil Dyer" userId="f48cccbf-306c-476d-ac12-27135fb93a1f" providerId="ADAL" clId="{4E52AAF4-99A4-424E-9EA5-9A584CB1CBCA}" dt="2024-05-07T09:03:11.968" v="5" actId="47"/>
        <pc:sldMkLst>
          <pc:docMk/>
          <pc:sldMk cId="2414511841" sldId="577"/>
        </pc:sldMkLst>
      </pc:sldChg>
      <pc:sldChg chg="del">
        <pc:chgData name="Neil Dyer" userId="f48cccbf-306c-476d-ac12-27135fb93a1f" providerId="ADAL" clId="{4E52AAF4-99A4-424E-9EA5-9A584CB1CBCA}" dt="2024-05-07T09:03:11.968" v="5" actId="47"/>
        <pc:sldMkLst>
          <pc:docMk/>
          <pc:sldMk cId="563721191" sldId="591"/>
        </pc:sldMkLst>
      </pc:sldChg>
      <pc:sldChg chg="del">
        <pc:chgData name="Neil Dyer" userId="f48cccbf-306c-476d-ac12-27135fb93a1f" providerId="ADAL" clId="{4E52AAF4-99A4-424E-9EA5-9A584CB1CBCA}" dt="2024-05-07T09:03:11.968" v="5" actId="47"/>
        <pc:sldMkLst>
          <pc:docMk/>
          <pc:sldMk cId="1351875717" sldId="592"/>
        </pc:sldMkLst>
      </pc:sldChg>
      <pc:sldChg chg="del">
        <pc:chgData name="Neil Dyer" userId="f48cccbf-306c-476d-ac12-27135fb93a1f" providerId="ADAL" clId="{4E52AAF4-99A4-424E-9EA5-9A584CB1CBCA}" dt="2024-05-07T09:03:11.968" v="5" actId="47"/>
        <pc:sldMkLst>
          <pc:docMk/>
          <pc:sldMk cId="1243138249" sldId="593"/>
        </pc:sldMkLst>
      </pc:sldChg>
      <pc:sldChg chg="del">
        <pc:chgData name="Neil Dyer" userId="f48cccbf-306c-476d-ac12-27135fb93a1f" providerId="ADAL" clId="{4E52AAF4-99A4-424E-9EA5-9A584CB1CBCA}" dt="2024-05-07T09:03:11.968" v="5" actId="47"/>
        <pc:sldMkLst>
          <pc:docMk/>
          <pc:sldMk cId="586385265" sldId="594"/>
        </pc:sldMkLst>
      </pc:sldChg>
      <pc:sldChg chg="del">
        <pc:chgData name="Neil Dyer" userId="f48cccbf-306c-476d-ac12-27135fb93a1f" providerId="ADAL" clId="{4E52AAF4-99A4-424E-9EA5-9A584CB1CBCA}" dt="2024-05-07T09:03:11.968" v="5" actId="47"/>
        <pc:sldMkLst>
          <pc:docMk/>
          <pc:sldMk cId="2567732937" sldId="595"/>
        </pc:sldMkLst>
      </pc:sldChg>
      <pc:sldChg chg="del">
        <pc:chgData name="Neil Dyer" userId="f48cccbf-306c-476d-ac12-27135fb93a1f" providerId="ADAL" clId="{4E52AAF4-99A4-424E-9EA5-9A584CB1CBCA}" dt="2024-05-08T14:33:45.325" v="2675" actId="47"/>
        <pc:sldMkLst>
          <pc:docMk/>
          <pc:sldMk cId="2058224528" sldId="653"/>
        </pc:sldMkLst>
      </pc:sldChg>
      <pc:sldChg chg="del">
        <pc:chgData name="Neil Dyer" userId="f48cccbf-306c-476d-ac12-27135fb93a1f" providerId="ADAL" clId="{4E52AAF4-99A4-424E-9EA5-9A584CB1CBCA}" dt="2024-05-08T12:01:49.848" v="222" actId="47"/>
        <pc:sldMkLst>
          <pc:docMk/>
          <pc:sldMk cId="2544890193" sldId="723"/>
        </pc:sldMkLst>
      </pc:sldChg>
      <pc:sldChg chg="del">
        <pc:chgData name="Neil Dyer" userId="f48cccbf-306c-476d-ac12-27135fb93a1f" providerId="ADAL" clId="{4E52AAF4-99A4-424E-9EA5-9A584CB1CBCA}" dt="2024-05-07T09:03:11.968" v="5" actId="47"/>
        <pc:sldMkLst>
          <pc:docMk/>
          <pc:sldMk cId="1571931077" sldId="732"/>
        </pc:sldMkLst>
      </pc:sldChg>
      <pc:sldChg chg="del">
        <pc:chgData name="Neil Dyer" userId="f48cccbf-306c-476d-ac12-27135fb93a1f" providerId="ADAL" clId="{4E52AAF4-99A4-424E-9EA5-9A584CB1CBCA}" dt="2024-05-08T12:00:30.515" v="210" actId="47"/>
        <pc:sldMkLst>
          <pc:docMk/>
          <pc:sldMk cId="3750543822" sldId="733"/>
        </pc:sldMkLst>
      </pc:sldChg>
      <pc:sldChg chg="del">
        <pc:chgData name="Neil Dyer" userId="f48cccbf-306c-476d-ac12-27135fb93a1f" providerId="ADAL" clId="{4E52AAF4-99A4-424E-9EA5-9A584CB1CBCA}" dt="2024-05-08T12:01:09.101" v="218" actId="47"/>
        <pc:sldMkLst>
          <pc:docMk/>
          <pc:sldMk cId="3088902444" sldId="772"/>
        </pc:sldMkLst>
      </pc:sldChg>
      <pc:sldChg chg="del">
        <pc:chgData name="Neil Dyer" userId="f48cccbf-306c-476d-ac12-27135fb93a1f" providerId="ADAL" clId="{4E52AAF4-99A4-424E-9EA5-9A584CB1CBCA}" dt="2024-05-07T09:03:11.968" v="5" actId="47"/>
        <pc:sldMkLst>
          <pc:docMk/>
          <pc:sldMk cId="3160846832" sldId="773"/>
        </pc:sldMkLst>
      </pc:sldChg>
      <pc:sldChg chg="del">
        <pc:chgData name="Neil Dyer" userId="f48cccbf-306c-476d-ac12-27135fb93a1f" providerId="ADAL" clId="{4E52AAF4-99A4-424E-9EA5-9A584CB1CBCA}" dt="2024-05-08T12:02:22.306" v="232" actId="47"/>
        <pc:sldMkLst>
          <pc:docMk/>
          <pc:sldMk cId="0" sldId="780"/>
        </pc:sldMkLst>
      </pc:sldChg>
      <pc:sldChg chg="del">
        <pc:chgData name="Neil Dyer" userId="f48cccbf-306c-476d-ac12-27135fb93a1f" providerId="ADAL" clId="{4E52AAF4-99A4-424E-9EA5-9A584CB1CBCA}" dt="2024-05-08T12:06:39.237" v="243" actId="47"/>
        <pc:sldMkLst>
          <pc:docMk/>
          <pc:sldMk cId="0" sldId="781"/>
        </pc:sldMkLst>
      </pc:sldChg>
      <pc:sldChg chg="del">
        <pc:chgData name="Neil Dyer" userId="f48cccbf-306c-476d-ac12-27135fb93a1f" providerId="ADAL" clId="{4E52AAF4-99A4-424E-9EA5-9A584CB1CBCA}" dt="2024-05-07T09:03:11.968" v="5" actId="47"/>
        <pc:sldMkLst>
          <pc:docMk/>
          <pc:sldMk cId="0" sldId="789"/>
        </pc:sldMkLst>
      </pc:sldChg>
      <pc:sldChg chg="del">
        <pc:chgData name="Neil Dyer" userId="f48cccbf-306c-476d-ac12-27135fb93a1f" providerId="ADAL" clId="{4E52AAF4-99A4-424E-9EA5-9A584CB1CBCA}" dt="2024-05-07T09:03:11.968" v="5" actId="47"/>
        <pc:sldMkLst>
          <pc:docMk/>
          <pc:sldMk cId="0" sldId="791"/>
        </pc:sldMkLst>
      </pc:sldChg>
      <pc:sldChg chg="del">
        <pc:chgData name="Neil Dyer" userId="f48cccbf-306c-476d-ac12-27135fb93a1f" providerId="ADAL" clId="{4E52AAF4-99A4-424E-9EA5-9A584CB1CBCA}" dt="2024-05-07T09:03:11.968" v="5" actId="47"/>
        <pc:sldMkLst>
          <pc:docMk/>
          <pc:sldMk cId="0" sldId="793"/>
        </pc:sldMkLst>
      </pc:sldChg>
      <pc:sldChg chg="del">
        <pc:chgData name="Neil Dyer" userId="f48cccbf-306c-476d-ac12-27135fb93a1f" providerId="ADAL" clId="{4E52AAF4-99A4-424E-9EA5-9A584CB1CBCA}" dt="2024-05-07T09:03:11.968" v="5" actId="47"/>
        <pc:sldMkLst>
          <pc:docMk/>
          <pc:sldMk cId="272107196" sldId="799"/>
        </pc:sldMkLst>
      </pc:sldChg>
      <pc:sldChg chg="del">
        <pc:chgData name="Neil Dyer" userId="f48cccbf-306c-476d-ac12-27135fb93a1f" providerId="ADAL" clId="{4E52AAF4-99A4-424E-9EA5-9A584CB1CBCA}" dt="2024-05-07T09:03:11.968" v="5" actId="47"/>
        <pc:sldMkLst>
          <pc:docMk/>
          <pc:sldMk cId="3571032411" sldId="800"/>
        </pc:sldMkLst>
      </pc:sldChg>
      <pc:sldChg chg="delSp add setBg delDesignElem">
        <pc:chgData name="Neil Dyer" userId="f48cccbf-306c-476d-ac12-27135fb93a1f" providerId="ADAL" clId="{4E52AAF4-99A4-424E-9EA5-9A584CB1CBCA}" dt="2024-05-08T14:39:21.940" v="2710"/>
        <pc:sldMkLst>
          <pc:docMk/>
          <pc:sldMk cId="2368689426" sldId="822"/>
        </pc:sldMkLst>
      </pc:sldChg>
      <pc:sldChg chg="del">
        <pc:chgData name="Neil Dyer" userId="f48cccbf-306c-476d-ac12-27135fb93a1f" providerId="ADAL" clId="{4E52AAF4-99A4-424E-9EA5-9A584CB1CBCA}" dt="2024-05-08T13:00:29.152" v="794" actId="47"/>
        <pc:sldMkLst>
          <pc:docMk/>
          <pc:sldMk cId="638459386" sldId="842"/>
        </pc:sldMkLst>
      </pc:sldChg>
      <pc:sldChg chg="add del">
        <pc:chgData name="Neil Dyer" userId="f48cccbf-306c-476d-ac12-27135fb93a1f" providerId="ADAL" clId="{4E52AAF4-99A4-424E-9EA5-9A584CB1CBCA}" dt="2024-05-08T11:51:13.312" v="144" actId="2696"/>
        <pc:sldMkLst>
          <pc:docMk/>
          <pc:sldMk cId="1230114628" sldId="842"/>
        </pc:sldMkLst>
      </pc:sldChg>
      <pc:sldChg chg="del">
        <pc:chgData name="Neil Dyer" userId="f48cccbf-306c-476d-ac12-27135fb93a1f" providerId="ADAL" clId="{4E52AAF4-99A4-424E-9EA5-9A584CB1CBCA}" dt="2024-05-08T12:00:02.905" v="204" actId="47"/>
        <pc:sldMkLst>
          <pc:docMk/>
          <pc:sldMk cId="2433519552" sldId="845"/>
        </pc:sldMkLst>
      </pc:sldChg>
      <pc:sldChg chg="del">
        <pc:chgData name="Neil Dyer" userId="f48cccbf-306c-476d-ac12-27135fb93a1f" providerId="ADAL" clId="{4E52AAF4-99A4-424E-9EA5-9A584CB1CBCA}" dt="2024-05-08T12:00:02.905" v="204" actId="47"/>
        <pc:sldMkLst>
          <pc:docMk/>
          <pc:sldMk cId="1608809187" sldId="846"/>
        </pc:sldMkLst>
      </pc:sldChg>
      <pc:sldChg chg="del">
        <pc:chgData name="Neil Dyer" userId="f48cccbf-306c-476d-ac12-27135fb93a1f" providerId="ADAL" clId="{4E52AAF4-99A4-424E-9EA5-9A584CB1CBCA}" dt="2024-05-08T12:00:05.372" v="205" actId="47"/>
        <pc:sldMkLst>
          <pc:docMk/>
          <pc:sldMk cId="767018379" sldId="866"/>
        </pc:sldMkLst>
      </pc:sldChg>
      <pc:sldChg chg="add del ord setBg">
        <pc:chgData name="Neil Dyer" userId="f48cccbf-306c-476d-ac12-27135fb93a1f" providerId="ADAL" clId="{4E52AAF4-99A4-424E-9EA5-9A584CB1CBCA}" dt="2024-05-08T11:58:32.912" v="188" actId="47"/>
        <pc:sldMkLst>
          <pc:docMk/>
          <pc:sldMk cId="2125304514" sldId="872"/>
        </pc:sldMkLst>
      </pc:sldChg>
      <pc:sldChg chg="add del setBg">
        <pc:chgData name="Neil Dyer" userId="f48cccbf-306c-476d-ac12-27135fb93a1f" providerId="ADAL" clId="{4E52AAF4-99A4-424E-9EA5-9A584CB1CBCA}" dt="2024-05-08T11:57:29.775" v="174" actId="47"/>
        <pc:sldMkLst>
          <pc:docMk/>
          <pc:sldMk cId="2914110897" sldId="874"/>
        </pc:sldMkLst>
      </pc:sldChg>
      <pc:sldChg chg="add del setBg">
        <pc:chgData name="Neil Dyer" userId="f48cccbf-306c-476d-ac12-27135fb93a1f" providerId="ADAL" clId="{4E52AAF4-99A4-424E-9EA5-9A584CB1CBCA}" dt="2024-05-08T11:58:11.890" v="181" actId="47"/>
        <pc:sldMkLst>
          <pc:docMk/>
          <pc:sldMk cId="310989770" sldId="875"/>
        </pc:sldMkLst>
      </pc:sldChg>
      <pc:sldChg chg="add del setBg">
        <pc:chgData name="Neil Dyer" userId="f48cccbf-306c-476d-ac12-27135fb93a1f" providerId="ADAL" clId="{4E52AAF4-99A4-424E-9EA5-9A584CB1CBCA}" dt="2024-05-08T11:58:11.890" v="181" actId="47"/>
        <pc:sldMkLst>
          <pc:docMk/>
          <pc:sldMk cId="2968222632" sldId="876"/>
        </pc:sldMkLst>
      </pc:sldChg>
      <pc:sldChg chg="add del setBg">
        <pc:chgData name="Neil Dyer" userId="f48cccbf-306c-476d-ac12-27135fb93a1f" providerId="ADAL" clId="{4E52AAF4-99A4-424E-9EA5-9A584CB1CBCA}" dt="2024-05-08T11:58:11.890" v="181" actId="47"/>
        <pc:sldMkLst>
          <pc:docMk/>
          <pc:sldMk cId="3523610189" sldId="877"/>
        </pc:sldMkLst>
      </pc:sldChg>
      <pc:sldChg chg="add del setBg">
        <pc:chgData name="Neil Dyer" userId="f48cccbf-306c-476d-ac12-27135fb93a1f" providerId="ADAL" clId="{4E52AAF4-99A4-424E-9EA5-9A584CB1CBCA}" dt="2024-05-08T11:58:12.645" v="182" actId="47"/>
        <pc:sldMkLst>
          <pc:docMk/>
          <pc:sldMk cId="1270820010" sldId="878"/>
        </pc:sldMkLst>
      </pc:sldChg>
      <pc:sldChg chg="modSp mod setBg modAnim">
        <pc:chgData name="Neil Dyer" userId="f48cccbf-306c-476d-ac12-27135fb93a1f" providerId="ADAL" clId="{4E52AAF4-99A4-424E-9EA5-9A584CB1CBCA}" dt="2024-05-10T21:35:59.714" v="3982"/>
        <pc:sldMkLst>
          <pc:docMk/>
          <pc:sldMk cId="0" sldId="908"/>
        </pc:sldMkLst>
      </pc:sldChg>
      <pc:sldChg chg="del">
        <pc:chgData name="Neil Dyer" userId="f48cccbf-306c-476d-ac12-27135fb93a1f" providerId="ADAL" clId="{4E52AAF4-99A4-424E-9EA5-9A584CB1CBCA}" dt="2024-05-08T14:35:36.391" v="2684" actId="47"/>
        <pc:sldMkLst>
          <pc:docMk/>
          <pc:sldMk cId="0" sldId="913"/>
        </pc:sldMkLst>
      </pc:sldChg>
      <pc:sldChg chg="del">
        <pc:chgData name="Neil Dyer" userId="f48cccbf-306c-476d-ac12-27135fb93a1f" providerId="ADAL" clId="{4E52AAF4-99A4-424E-9EA5-9A584CB1CBCA}" dt="2024-05-08T14:35:36.391" v="2684" actId="47"/>
        <pc:sldMkLst>
          <pc:docMk/>
          <pc:sldMk cId="0" sldId="919"/>
        </pc:sldMkLst>
      </pc:sldChg>
      <pc:sldChg chg="del">
        <pc:chgData name="Neil Dyer" userId="f48cccbf-306c-476d-ac12-27135fb93a1f" providerId="ADAL" clId="{4E52AAF4-99A4-424E-9EA5-9A584CB1CBCA}" dt="2024-05-08T14:35:36.391" v="2684" actId="47"/>
        <pc:sldMkLst>
          <pc:docMk/>
          <pc:sldMk cId="0" sldId="921"/>
        </pc:sldMkLst>
      </pc:sldChg>
      <pc:sldChg chg="add del">
        <pc:chgData name="Neil Dyer" userId="f48cccbf-306c-476d-ac12-27135fb93a1f" providerId="ADAL" clId="{4E52AAF4-99A4-424E-9EA5-9A584CB1CBCA}" dt="2024-05-08T11:56:05.990" v="166" actId="2696"/>
        <pc:sldMkLst>
          <pc:docMk/>
          <pc:sldMk cId="2017884206" sldId="925"/>
        </pc:sldMkLst>
      </pc:sldChg>
      <pc:sldChg chg="add del">
        <pc:chgData name="Neil Dyer" userId="f48cccbf-306c-476d-ac12-27135fb93a1f" providerId="ADAL" clId="{4E52AAF4-99A4-424E-9EA5-9A584CB1CBCA}" dt="2024-05-08T13:05:18.037" v="889" actId="47"/>
        <pc:sldMkLst>
          <pc:docMk/>
          <pc:sldMk cId="3654166885" sldId="925"/>
        </pc:sldMkLst>
      </pc:sldChg>
      <pc:sldChg chg="modSp add del mod setBg">
        <pc:chgData name="Neil Dyer" userId="f48cccbf-306c-476d-ac12-27135fb93a1f" providerId="ADAL" clId="{4E52AAF4-99A4-424E-9EA5-9A584CB1CBCA}" dt="2024-05-08T11:56:05.990" v="166" actId="2696"/>
        <pc:sldMkLst>
          <pc:docMk/>
          <pc:sldMk cId="1705490406" sldId="926"/>
        </pc:sldMkLst>
      </pc:sldChg>
      <pc:sldChg chg="modSp add del mod setBg">
        <pc:chgData name="Neil Dyer" userId="f48cccbf-306c-476d-ac12-27135fb93a1f" providerId="ADAL" clId="{4E52AAF4-99A4-424E-9EA5-9A584CB1CBCA}" dt="2024-05-08T13:05:04.738" v="888" actId="47"/>
        <pc:sldMkLst>
          <pc:docMk/>
          <pc:sldMk cId="3985900619" sldId="926"/>
        </pc:sldMkLst>
      </pc:sldChg>
      <pc:sldChg chg="add del">
        <pc:chgData name="Neil Dyer" userId="f48cccbf-306c-476d-ac12-27135fb93a1f" providerId="ADAL" clId="{4E52AAF4-99A4-424E-9EA5-9A584CB1CBCA}" dt="2024-05-08T11:54:20.081" v="160" actId="47"/>
        <pc:sldMkLst>
          <pc:docMk/>
          <pc:sldMk cId="3331913024" sldId="930"/>
        </pc:sldMkLst>
      </pc:sldChg>
      <pc:sldChg chg="del">
        <pc:chgData name="Neil Dyer" userId="f48cccbf-306c-476d-ac12-27135fb93a1f" providerId="ADAL" clId="{4E52AAF4-99A4-424E-9EA5-9A584CB1CBCA}" dt="2024-05-07T09:03:11.968" v="5" actId="47"/>
        <pc:sldMkLst>
          <pc:docMk/>
          <pc:sldMk cId="4292098374" sldId="936"/>
        </pc:sldMkLst>
      </pc:sldChg>
      <pc:sldChg chg="del">
        <pc:chgData name="Neil Dyer" userId="f48cccbf-306c-476d-ac12-27135fb93a1f" providerId="ADAL" clId="{4E52AAF4-99A4-424E-9EA5-9A584CB1CBCA}" dt="2024-05-07T09:03:11.968" v="5" actId="47"/>
        <pc:sldMkLst>
          <pc:docMk/>
          <pc:sldMk cId="1864461301" sldId="938"/>
        </pc:sldMkLst>
      </pc:sldChg>
      <pc:sldChg chg="add del setBg">
        <pc:chgData name="Neil Dyer" userId="f48cccbf-306c-476d-ac12-27135fb93a1f" providerId="ADAL" clId="{4E52AAF4-99A4-424E-9EA5-9A584CB1CBCA}" dt="2024-05-08T12:30:41.722" v="281" actId="47"/>
        <pc:sldMkLst>
          <pc:docMk/>
          <pc:sldMk cId="1111625582" sldId="963"/>
        </pc:sldMkLst>
      </pc:sldChg>
      <pc:sldChg chg="add del ord setBg">
        <pc:chgData name="Neil Dyer" userId="f48cccbf-306c-476d-ac12-27135fb93a1f" providerId="ADAL" clId="{4E52AAF4-99A4-424E-9EA5-9A584CB1CBCA}" dt="2024-05-08T12:29:42.821" v="277"/>
        <pc:sldMkLst>
          <pc:docMk/>
          <pc:sldMk cId="3341728130" sldId="964"/>
        </pc:sldMkLst>
      </pc:sldChg>
      <pc:sldChg chg="del">
        <pc:chgData name="Neil Dyer" userId="f48cccbf-306c-476d-ac12-27135fb93a1f" providerId="ADAL" clId="{4E52AAF4-99A4-424E-9EA5-9A584CB1CBCA}" dt="2024-05-08T14:35:42.971" v="2687" actId="47"/>
        <pc:sldMkLst>
          <pc:docMk/>
          <pc:sldMk cId="4256611780" sldId="965"/>
        </pc:sldMkLst>
      </pc:sldChg>
      <pc:sldChg chg="add del">
        <pc:chgData name="Neil Dyer" userId="f48cccbf-306c-476d-ac12-27135fb93a1f" providerId="ADAL" clId="{4E52AAF4-99A4-424E-9EA5-9A584CB1CBCA}" dt="2024-05-08T11:56:05.990" v="166" actId="2696"/>
        <pc:sldMkLst>
          <pc:docMk/>
          <pc:sldMk cId="1327935624" sldId="966"/>
        </pc:sldMkLst>
      </pc:sldChg>
      <pc:sldChg chg="add del">
        <pc:chgData name="Neil Dyer" userId="f48cccbf-306c-476d-ac12-27135fb93a1f" providerId="ADAL" clId="{4E52AAF4-99A4-424E-9EA5-9A584CB1CBCA}" dt="2024-05-08T13:03:58.570" v="820" actId="47"/>
        <pc:sldMkLst>
          <pc:docMk/>
          <pc:sldMk cId="4196941187" sldId="966"/>
        </pc:sldMkLst>
      </pc:sldChg>
      <pc:sldChg chg="del">
        <pc:chgData name="Neil Dyer" userId="f48cccbf-306c-476d-ac12-27135fb93a1f" providerId="ADAL" clId="{4E52AAF4-99A4-424E-9EA5-9A584CB1CBCA}" dt="2024-05-08T13:11:35.935" v="1041" actId="47"/>
        <pc:sldMkLst>
          <pc:docMk/>
          <pc:sldMk cId="1120398189" sldId="967"/>
        </pc:sldMkLst>
      </pc:sldChg>
      <pc:sldChg chg="add del">
        <pc:chgData name="Neil Dyer" userId="f48cccbf-306c-476d-ac12-27135fb93a1f" providerId="ADAL" clId="{4E52AAF4-99A4-424E-9EA5-9A584CB1CBCA}" dt="2024-05-08T12:29:54.906" v="278" actId="47"/>
        <pc:sldMkLst>
          <pc:docMk/>
          <pc:sldMk cId="1602849920" sldId="968"/>
        </pc:sldMkLst>
      </pc:sldChg>
      <pc:sldChg chg="add del">
        <pc:chgData name="Neil Dyer" userId="f48cccbf-306c-476d-ac12-27135fb93a1f" providerId="ADAL" clId="{4E52AAF4-99A4-424E-9EA5-9A584CB1CBCA}" dt="2024-05-08T12:29:54.906" v="278" actId="47"/>
        <pc:sldMkLst>
          <pc:docMk/>
          <pc:sldMk cId="388153661" sldId="969"/>
        </pc:sldMkLst>
      </pc:sldChg>
      <pc:sldChg chg="add del">
        <pc:chgData name="Neil Dyer" userId="f48cccbf-306c-476d-ac12-27135fb93a1f" providerId="ADAL" clId="{4E52AAF4-99A4-424E-9EA5-9A584CB1CBCA}" dt="2024-05-08T12:30:43.538" v="282" actId="47"/>
        <pc:sldMkLst>
          <pc:docMk/>
          <pc:sldMk cId="35510011" sldId="970"/>
        </pc:sldMkLst>
      </pc:sldChg>
      <pc:sldChg chg="del">
        <pc:chgData name="Neil Dyer" userId="f48cccbf-306c-476d-ac12-27135fb93a1f" providerId="ADAL" clId="{4E52AAF4-99A4-424E-9EA5-9A584CB1CBCA}" dt="2024-05-08T12:06:58.234" v="252" actId="47"/>
        <pc:sldMkLst>
          <pc:docMk/>
          <pc:sldMk cId="2811938533" sldId="973"/>
        </pc:sldMkLst>
      </pc:sldChg>
      <pc:sldChg chg="del">
        <pc:chgData name="Neil Dyer" userId="f48cccbf-306c-476d-ac12-27135fb93a1f" providerId="ADAL" clId="{4E52AAF4-99A4-424E-9EA5-9A584CB1CBCA}" dt="2024-05-07T09:02:27.291" v="4" actId="47"/>
        <pc:sldMkLst>
          <pc:docMk/>
          <pc:sldMk cId="3344460028" sldId="974"/>
        </pc:sldMkLst>
      </pc:sldChg>
      <pc:sldChg chg="del">
        <pc:chgData name="Neil Dyer" userId="f48cccbf-306c-476d-ac12-27135fb93a1f" providerId="ADAL" clId="{4E52AAF4-99A4-424E-9EA5-9A584CB1CBCA}" dt="2024-05-08T11:59:05.085" v="192" actId="47"/>
        <pc:sldMkLst>
          <pc:docMk/>
          <pc:sldMk cId="1218610367" sldId="975"/>
        </pc:sldMkLst>
      </pc:sldChg>
      <pc:sldChg chg="del">
        <pc:chgData name="Neil Dyer" userId="f48cccbf-306c-476d-ac12-27135fb93a1f" providerId="ADAL" clId="{4E52AAF4-99A4-424E-9EA5-9A584CB1CBCA}" dt="2024-05-07T09:03:11.968" v="5" actId="47"/>
        <pc:sldMkLst>
          <pc:docMk/>
          <pc:sldMk cId="3547120689" sldId="975"/>
        </pc:sldMkLst>
      </pc:sldChg>
      <pc:sldChg chg="del">
        <pc:chgData name="Neil Dyer" userId="f48cccbf-306c-476d-ac12-27135fb93a1f" providerId="ADAL" clId="{4E52AAF4-99A4-424E-9EA5-9A584CB1CBCA}" dt="2024-05-07T09:03:11.968" v="5" actId="47"/>
        <pc:sldMkLst>
          <pc:docMk/>
          <pc:sldMk cId="2204528812" sldId="979"/>
        </pc:sldMkLst>
      </pc:sldChg>
      <pc:sldChg chg="del">
        <pc:chgData name="Neil Dyer" userId="f48cccbf-306c-476d-ac12-27135fb93a1f" providerId="ADAL" clId="{4E52AAF4-99A4-424E-9EA5-9A584CB1CBCA}" dt="2024-05-07T09:03:11.968" v="5" actId="47"/>
        <pc:sldMkLst>
          <pc:docMk/>
          <pc:sldMk cId="4140600212" sldId="980"/>
        </pc:sldMkLst>
      </pc:sldChg>
      <pc:sldChg chg="del">
        <pc:chgData name="Neil Dyer" userId="f48cccbf-306c-476d-ac12-27135fb93a1f" providerId="ADAL" clId="{4E52AAF4-99A4-424E-9EA5-9A584CB1CBCA}" dt="2024-05-07T09:03:11.968" v="5" actId="47"/>
        <pc:sldMkLst>
          <pc:docMk/>
          <pc:sldMk cId="1195101234" sldId="981"/>
        </pc:sldMkLst>
      </pc:sldChg>
      <pc:sldChg chg="del">
        <pc:chgData name="Neil Dyer" userId="f48cccbf-306c-476d-ac12-27135fb93a1f" providerId="ADAL" clId="{4E52AAF4-99A4-424E-9EA5-9A584CB1CBCA}" dt="2024-05-07T09:03:11.968" v="5" actId="47"/>
        <pc:sldMkLst>
          <pc:docMk/>
          <pc:sldMk cId="3090355435" sldId="985"/>
        </pc:sldMkLst>
      </pc:sldChg>
      <pc:sldChg chg="del">
        <pc:chgData name="Neil Dyer" userId="f48cccbf-306c-476d-ac12-27135fb93a1f" providerId="ADAL" clId="{4E52AAF4-99A4-424E-9EA5-9A584CB1CBCA}" dt="2024-05-08T12:01:13.819" v="221" actId="47"/>
        <pc:sldMkLst>
          <pc:docMk/>
          <pc:sldMk cId="1196629648" sldId="987"/>
        </pc:sldMkLst>
      </pc:sldChg>
      <pc:sldChg chg="modSp mod">
        <pc:chgData name="Neil Dyer" userId="f48cccbf-306c-476d-ac12-27135fb93a1f" providerId="ADAL" clId="{4E52AAF4-99A4-424E-9EA5-9A584CB1CBCA}" dt="2024-05-08T11:40:35.293" v="91" actId="20577"/>
        <pc:sldMkLst>
          <pc:docMk/>
          <pc:sldMk cId="4284558051" sldId="989"/>
        </pc:sldMkLst>
      </pc:sldChg>
      <pc:sldChg chg="modSp add del mod">
        <pc:chgData name="Neil Dyer" userId="f48cccbf-306c-476d-ac12-27135fb93a1f" providerId="ADAL" clId="{4E52AAF4-99A4-424E-9EA5-9A584CB1CBCA}" dt="2024-05-08T11:53:52.905" v="158" actId="47"/>
        <pc:sldMkLst>
          <pc:docMk/>
          <pc:sldMk cId="59732332" sldId="991"/>
        </pc:sldMkLst>
      </pc:sldChg>
      <pc:sldChg chg="modSp add del mod">
        <pc:chgData name="Neil Dyer" userId="f48cccbf-306c-476d-ac12-27135fb93a1f" providerId="ADAL" clId="{4E52AAF4-99A4-424E-9EA5-9A584CB1CBCA}" dt="2024-05-08T11:53:52.905" v="158" actId="47"/>
        <pc:sldMkLst>
          <pc:docMk/>
          <pc:sldMk cId="982224882" sldId="992"/>
        </pc:sldMkLst>
      </pc:sldChg>
      <pc:sldChg chg="del">
        <pc:chgData name="Neil Dyer" userId="f48cccbf-306c-476d-ac12-27135fb93a1f" providerId="ADAL" clId="{4E52AAF4-99A4-424E-9EA5-9A584CB1CBCA}" dt="2024-05-08T14:35:07.734" v="2682" actId="47"/>
        <pc:sldMkLst>
          <pc:docMk/>
          <pc:sldMk cId="270095047" sldId="993"/>
        </pc:sldMkLst>
      </pc:sldChg>
      <pc:sldChg chg="add del">
        <pc:chgData name="Neil Dyer" userId="f48cccbf-306c-476d-ac12-27135fb93a1f" providerId="ADAL" clId="{4E52AAF4-99A4-424E-9EA5-9A584CB1CBCA}" dt="2024-05-08T13:13:31.068" v="1050" actId="47"/>
        <pc:sldMkLst>
          <pc:docMk/>
          <pc:sldMk cId="1319812779" sldId="994"/>
        </pc:sldMkLst>
      </pc:sldChg>
      <pc:sldChg chg="del">
        <pc:chgData name="Neil Dyer" userId="f48cccbf-306c-476d-ac12-27135fb93a1f" providerId="ADAL" clId="{4E52AAF4-99A4-424E-9EA5-9A584CB1CBCA}" dt="2024-05-08T13:13:08.783" v="1048" actId="2696"/>
        <pc:sldMkLst>
          <pc:docMk/>
          <pc:sldMk cId="2728704809" sldId="994"/>
        </pc:sldMkLst>
      </pc:sldChg>
      <pc:sldChg chg="modSp add del mod">
        <pc:chgData name="Neil Dyer" userId="f48cccbf-306c-476d-ac12-27135fb93a1f" providerId="ADAL" clId="{4E52AAF4-99A4-424E-9EA5-9A584CB1CBCA}" dt="2024-05-08T11:57:27.568" v="171" actId="47"/>
        <pc:sldMkLst>
          <pc:docMk/>
          <pc:sldMk cId="455117525" sldId="995"/>
        </pc:sldMkLst>
      </pc:sldChg>
      <pc:sldChg chg="add del ord setBg">
        <pc:chgData name="Neil Dyer" userId="f48cccbf-306c-476d-ac12-27135fb93a1f" providerId="ADAL" clId="{4E52AAF4-99A4-424E-9EA5-9A584CB1CBCA}" dt="2024-05-08T13:24:10.898" v="1337" actId="2696"/>
        <pc:sldMkLst>
          <pc:docMk/>
          <pc:sldMk cId="2202071988" sldId="996"/>
        </pc:sldMkLst>
      </pc:sldChg>
      <pc:sldChg chg="add del">
        <pc:chgData name="Neil Dyer" userId="f48cccbf-306c-476d-ac12-27135fb93a1f" providerId="ADAL" clId="{4E52AAF4-99A4-424E-9EA5-9A584CB1CBCA}" dt="2024-05-08T13:28:58.398" v="1344" actId="47"/>
        <pc:sldMkLst>
          <pc:docMk/>
          <pc:sldMk cId="2332944909" sldId="996"/>
        </pc:sldMkLst>
      </pc:sldChg>
      <pc:sldChg chg="add del setBg">
        <pc:chgData name="Neil Dyer" userId="f48cccbf-306c-476d-ac12-27135fb93a1f" providerId="ADAL" clId="{4E52AAF4-99A4-424E-9EA5-9A584CB1CBCA}" dt="2024-05-08T11:58:37.677" v="190" actId="47"/>
        <pc:sldMkLst>
          <pc:docMk/>
          <pc:sldMk cId="3804507688" sldId="997"/>
        </pc:sldMkLst>
      </pc:sldChg>
      <pc:sldChg chg="add del">
        <pc:chgData name="Neil Dyer" userId="f48cccbf-306c-476d-ac12-27135fb93a1f" providerId="ADAL" clId="{4E52AAF4-99A4-424E-9EA5-9A584CB1CBCA}" dt="2024-05-08T13:34:01.767" v="1427"/>
        <pc:sldMkLst>
          <pc:docMk/>
          <pc:sldMk cId="1780776099" sldId="998"/>
        </pc:sldMkLst>
      </pc:sldChg>
      <pc:sldChg chg="addSp delSp modSp add del mod ord setBg setClrOvrMap delDesignElem">
        <pc:chgData name="Neil Dyer" userId="f48cccbf-306c-476d-ac12-27135fb93a1f" providerId="ADAL" clId="{4E52AAF4-99A4-424E-9EA5-9A584CB1CBCA}" dt="2024-05-08T13:33:59.960" v="1426" actId="47"/>
        <pc:sldMkLst>
          <pc:docMk/>
          <pc:sldMk cId="1947943526" sldId="998"/>
        </pc:sldMkLst>
      </pc:sldChg>
      <pc:sldChg chg="add del">
        <pc:chgData name="Neil Dyer" userId="f48cccbf-306c-476d-ac12-27135fb93a1f" providerId="ADAL" clId="{4E52AAF4-99A4-424E-9EA5-9A584CB1CBCA}" dt="2024-05-08T12:47:06.452" v="434" actId="47"/>
        <pc:sldMkLst>
          <pc:docMk/>
          <pc:sldMk cId="207906505" sldId="999"/>
        </pc:sldMkLst>
      </pc:sldChg>
      <pc:sldChg chg="modSp add del mod">
        <pc:chgData name="Neil Dyer" userId="f48cccbf-306c-476d-ac12-27135fb93a1f" providerId="ADAL" clId="{4E52AAF4-99A4-424E-9EA5-9A584CB1CBCA}" dt="2024-05-08T11:52:50.256" v="152" actId="2696"/>
        <pc:sldMkLst>
          <pc:docMk/>
          <pc:sldMk cId="457054280" sldId="999"/>
        </pc:sldMkLst>
      </pc:sldChg>
      <pc:sldChg chg="addSp delSp modSp add del mod ord delAnim">
        <pc:chgData name="Neil Dyer" userId="f48cccbf-306c-476d-ac12-27135fb93a1f" providerId="ADAL" clId="{4E52AAF4-99A4-424E-9EA5-9A584CB1CBCA}" dt="2024-05-08T12:59:20.401" v="760" actId="47"/>
        <pc:sldMkLst>
          <pc:docMk/>
          <pc:sldMk cId="960356226" sldId="1000"/>
        </pc:sldMkLst>
      </pc:sldChg>
      <pc:sldChg chg="add del">
        <pc:chgData name="Neil Dyer" userId="f48cccbf-306c-476d-ac12-27135fb93a1f" providerId="ADAL" clId="{4E52AAF4-99A4-424E-9EA5-9A584CB1CBCA}" dt="2024-05-08T11:52:50.256" v="152" actId="2696"/>
        <pc:sldMkLst>
          <pc:docMk/>
          <pc:sldMk cId="2323738179" sldId="1000"/>
        </pc:sldMkLst>
      </pc:sldChg>
      <pc:sldChg chg="add del">
        <pc:chgData name="Neil Dyer" userId="f48cccbf-306c-476d-ac12-27135fb93a1f" providerId="ADAL" clId="{4E52AAF4-99A4-424E-9EA5-9A584CB1CBCA}" dt="2024-05-08T11:59:29.275" v="196" actId="2696"/>
        <pc:sldMkLst>
          <pc:docMk/>
          <pc:sldMk cId="27962496" sldId="1002"/>
        </pc:sldMkLst>
      </pc:sldChg>
      <pc:sldChg chg="add del">
        <pc:chgData name="Neil Dyer" userId="f48cccbf-306c-476d-ac12-27135fb93a1f" providerId="ADAL" clId="{4E52AAF4-99A4-424E-9EA5-9A584CB1CBCA}" dt="2024-05-08T13:13:08.783" v="1048" actId="2696"/>
        <pc:sldMkLst>
          <pc:docMk/>
          <pc:sldMk cId="122825853" sldId="1002"/>
        </pc:sldMkLst>
      </pc:sldChg>
      <pc:sldChg chg="addSp delSp modSp add mod setBg delDesignElem">
        <pc:chgData name="Neil Dyer" userId="f48cccbf-306c-476d-ac12-27135fb93a1f" providerId="ADAL" clId="{4E52AAF4-99A4-424E-9EA5-9A584CB1CBCA}" dt="2024-05-10T21:21:01.783" v="3960" actId="404"/>
        <pc:sldMkLst>
          <pc:docMk/>
          <pc:sldMk cId="263488827" sldId="1002"/>
        </pc:sldMkLst>
      </pc:sldChg>
      <pc:sldChg chg="addSp delSp add del setBg delDesignElem">
        <pc:chgData name="Neil Dyer" userId="f48cccbf-306c-476d-ac12-27135fb93a1f" providerId="ADAL" clId="{4E52AAF4-99A4-424E-9EA5-9A584CB1CBCA}" dt="2024-05-08T11:59:39.381" v="202"/>
        <pc:sldMkLst>
          <pc:docMk/>
          <pc:sldMk cId="1097602068" sldId="1002"/>
        </pc:sldMkLst>
      </pc:sldChg>
      <pc:sldChg chg="del">
        <pc:chgData name="Neil Dyer" userId="f48cccbf-306c-476d-ac12-27135fb93a1f" providerId="ADAL" clId="{4E52AAF4-99A4-424E-9EA5-9A584CB1CBCA}" dt="2024-05-08T12:00:18.927" v="208" actId="47"/>
        <pc:sldMkLst>
          <pc:docMk/>
          <pc:sldMk cId="482886438" sldId="1004"/>
        </pc:sldMkLst>
      </pc:sldChg>
      <pc:sldChg chg="del">
        <pc:chgData name="Neil Dyer" userId="f48cccbf-306c-476d-ac12-27135fb93a1f" providerId="ADAL" clId="{4E52AAF4-99A4-424E-9EA5-9A584CB1CBCA}" dt="2024-05-08T12:00:45.368" v="212" actId="47"/>
        <pc:sldMkLst>
          <pc:docMk/>
          <pc:sldMk cId="3602707462" sldId="1005"/>
        </pc:sldMkLst>
      </pc:sldChg>
      <pc:sldChg chg="del">
        <pc:chgData name="Neil Dyer" userId="f48cccbf-306c-476d-ac12-27135fb93a1f" providerId="ADAL" clId="{4E52AAF4-99A4-424E-9EA5-9A584CB1CBCA}" dt="2024-05-08T14:35:36.391" v="2684" actId="47"/>
        <pc:sldMkLst>
          <pc:docMk/>
          <pc:sldMk cId="3549811983" sldId="1007"/>
        </pc:sldMkLst>
      </pc:sldChg>
      <pc:sldChg chg="add del">
        <pc:chgData name="Neil Dyer" userId="f48cccbf-306c-476d-ac12-27135fb93a1f" providerId="ADAL" clId="{4E52AAF4-99A4-424E-9EA5-9A584CB1CBCA}" dt="2024-05-08T11:57:11.656" v="169" actId="47"/>
        <pc:sldMkLst>
          <pc:docMk/>
          <pc:sldMk cId="2413297667" sldId="1008"/>
        </pc:sldMkLst>
      </pc:sldChg>
      <pc:sldChg chg="add del">
        <pc:chgData name="Neil Dyer" userId="f48cccbf-306c-476d-ac12-27135fb93a1f" providerId="ADAL" clId="{4E52AAF4-99A4-424E-9EA5-9A584CB1CBCA}" dt="2024-05-08T11:57:11.656" v="169" actId="47"/>
        <pc:sldMkLst>
          <pc:docMk/>
          <pc:sldMk cId="3635568327" sldId="1009"/>
        </pc:sldMkLst>
      </pc:sldChg>
      <pc:sldChg chg="add del">
        <pc:chgData name="Neil Dyer" userId="f48cccbf-306c-476d-ac12-27135fb93a1f" providerId="ADAL" clId="{4E52AAF4-99A4-424E-9EA5-9A584CB1CBCA}" dt="2024-05-08T11:57:11.656" v="169" actId="47"/>
        <pc:sldMkLst>
          <pc:docMk/>
          <pc:sldMk cId="791264410" sldId="1010"/>
        </pc:sldMkLst>
      </pc:sldChg>
      <pc:sldChg chg="del">
        <pc:chgData name="Neil Dyer" userId="f48cccbf-306c-476d-ac12-27135fb93a1f" providerId="ADAL" clId="{4E52AAF4-99A4-424E-9EA5-9A584CB1CBCA}" dt="2024-05-08T12:01:03.192" v="213" actId="47"/>
        <pc:sldMkLst>
          <pc:docMk/>
          <pc:sldMk cId="4115621731" sldId="1011"/>
        </pc:sldMkLst>
      </pc:sldChg>
      <pc:sldChg chg="add del">
        <pc:chgData name="Neil Dyer" userId="f48cccbf-306c-476d-ac12-27135fb93a1f" providerId="ADAL" clId="{4E52AAF4-99A4-424E-9EA5-9A584CB1CBCA}" dt="2024-05-08T11:58:37.127" v="189" actId="47"/>
        <pc:sldMkLst>
          <pc:docMk/>
          <pc:sldMk cId="1967272251" sldId="1013"/>
        </pc:sldMkLst>
      </pc:sldChg>
      <pc:sldChg chg="del">
        <pc:chgData name="Neil Dyer" userId="f48cccbf-306c-476d-ac12-27135fb93a1f" providerId="ADAL" clId="{4E52AAF4-99A4-424E-9EA5-9A584CB1CBCA}" dt="2024-05-08T12:01:04.793" v="214" actId="47"/>
        <pc:sldMkLst>
          <pc:docMk/>
          <pc:sldMk cId="2399654371" sldId="1014"/>
        </pc:sldMkLst>
      </pc:sldChg>
      <pc:sldChg chg="del">
        <pc:chgData name="Neil Dyer" userId="f48cccbf-306c-476d-ac12-27135fb93a1f" providerId="ADAL" clId="{4E52AAF4-99A4-424E-9EA5-9A584CB1CBCA}" dt="2024-05-08T12:01:05.312" v="215" actId="47"/>
        <pc:sldMkLst>
          <pc:docMk/>
          <pc:sldMk cId="3984481560" sldId="1015"/>
        </pc:sldMkLst>
      </pc:sldChg>
      <pc:sldChg chg="del">
        <pc:chgData name="Neil Dyer" userId="f48cccbf-306c-476d-ac12-27135fb93a1f" providerId="ADAL" clId="{4E52AAF4-99A4-424E-9EA5-9A584CB1CBCA}" dt="2024-05-08T12:01:06.223" v="216" actId="47"/>
        <pc:sldMkLst>
          <pc:docMk/>
          <pc:sldMk cId="2085245940" sldId="1016"/>
        </pc:sldMkLst>
      </pc:sldChg>
      <pc:sldChg chg="del">
        <pc:chgData name="Neil Dyer" userId="f48cccbf-306c-476d-ac12-27135fb93a1f" providerId="ADAL" clId="{4E52AAF4-99A4-424E-9EA5-9A584CB1CBCA}" dt="2024-05-08T14:35:37.477" v="2685" actId="47"/>
        <pc:sldMkLst>
          <pc:docMk/>
          <pc:sldMk cId="2102658154" sldId="1018"/>
        </pc:sldMkLst>
      </pc:sldChg>
      <pc:sldChg chg="del">
        <pc:chgData name="Neil Dyer" userId="f48cccbf-306c-476d-ac12-27135fb93a1f" providerId="ADAL" clId="{4E52AAF4-99A4-424E-9EA5-9A584CB1CBCA}" dt="2024-05-08T12:01:08.650" v="217" actId="47"/>
        <pc:sldMkLst>
          <pc:docMk/>
          <pc:sldMk cId="1097649156" sldId="1019"/>
        </pc:sldMkLst>
      </pc:sldChg>
      <pc:sldChg chg="add del">
        <pc:chgData name="Neil Dyer" userId="f48cccbf-306c-476d-ac12-27135fb93a1f" providerId="ADAL" clId="{4E52AAF4-99A4-424E-9EA5-9A584CB1CBCA}" dt="2024-05-08T11:53:21.632" v="154" actId="47"/>
        <pc:sldMkLst>
          <pc:docMk/>
          <pc:sldMk cId="849282239" sldId="1020"/>
        </pc:sldMkLst>
      </pc:sldChg>
      <pc:sldChg chg="modSp add mod ord">
        <pc:chgData name="Neil Dyer" userId="f48cccbf-306c-476d-ac12-27135fb93a1f" providerId="ADAL" clId="{4E52AAF4-99A4-424E-9EA5-9A584CB1CBCA}" dt="2024-05-08T14:34:46.463" v="2681" actId="1076"/>
        <pc:sldMkLst>
          <pc:docMk/>
          <pc:sldMk cId="839741670" sldId="1021"/>
        </pc:sldMkLst>
      </pc:sldChg>
      <pc:sldChg chg="add del ord">
        <pc:chgData name="Neil Dyer" userId="f48cccbf-306c-476d-ac12-27135fb93a1f" providerId="ADAL" clId="{4E52AAF4-99A4-424E-9EA5-9A584CB1CBCA}" dt="2024-05-08T13:23:30.283" v="1335" actId="2696"/>
        <pc:sldMkLst>
          <pc:docMk/>
          <pc:sldMk cId="826106764" sldId="1022"/>
        </pc:sldMkLst>
      </pc:sldChg>
      <pc:sldChg chg="del">
        <pc:chgData name="Neil Dyer" userId="f48cccbf-306c-476d-ac12-27135fb93a1f" providerId="ADAL" clId="{4E52AAF4-99A4-424E-9EA5-9A584CB1CBCA}" dt="2024-05-08T13:34:15.481" v="1428" actId="47"/>
        <pc:sldMkLst>
          <pc:docMk/>
          <pc:sldMk cId="2380116103" sldId="1022"/>
        </pc:sldMkLst>
      </pc:sldChg>
      <pc:sldChg chg="del">
        <pc:chgData name="Neil Dyer" userId="f48cccbf-306c-476d-ac12-27135fb93a1f" providerId="ADAL" clId="{4E52AAF4-99A4-424E-9EA5-9A584CB1CBCA}" dt="2024-05-08T12:06:57.120" v="251" actId="47"/>
        <pc:sldMkLst>
          <pc:docMk/>
          <pc:sldMk cId="3909779925" sldId="1023"/>
        </pc:sldMkLst>
      </pc:sldChg>
      <pc:sldChg chg="modSp del mod">
        <pc:chgData name="Neil Dyer" userId="f48cccbf-306c-476d-ac12-27135fb93a1f" providerId="ADAL" clId="{4E52AAF4-99A4-424E-9EA5-9A584CB1CBCA}" dt="2024-05-08T11:44:47.966" v="111" actId="47"/>
        <pc:sldMkLst>
          <pc:docMk/>
          <pc:sldMk cId="954069229" sldId="1027"/>
        </pc:sldMkLst>
      </pc:sldChg>
      <pc:sldChg chg="add del">
        <pc:chgData name="Neil Dyer" userId="f48cccbf-306c-476d-ac12-27135fb93a1f" providerId="ADAL" clId="{4E52AAF4-99A4-424E-9EA5-9A584CB1CBCA}" dt="2024-05-08T11:46:14.380" v="112" actId="47"/>
        <pc:sldMkLst>
          <pc:docMk/>
          <pc:sldMk cId="894305081" sldId="1028"/>
        </pc:sldMkLst>
      </pc:sldChg>
      <pc:sldChg chg="add del">
        <pc:chgData name="Neil Dyer" userId="f48cccbf-306c-476d-ac12-27135fb93a1f" providerId="ADAL" clId="{4E52AAF4-99A4-424E-9EA5-9A584CB1CBCA}" dt="2024-05-08T13:34:32.678" v="1430"/>
        <pc:sldMkLst>
          <pc:docMk/>
          <pc:sldMk cId="1257043829" sldId="1028"/>
        </pc:sldMkLst>
      </pc:sldChg>
      <pc:sldChg chg="addSp delSp modSp add mod ord modAnim">
        <pc:chgData name="Neil Dyer" userId="f48cccbf-306c-476d-ac12-27135fb93a1f" providerId="ADAL" clId="{4E52AAF4-99A4-424E-9EA5-9A584CB1CBCA}" dt="2024-05-08T13:09:56.186" v="989" actId="1038"/>
        <pc:sldMkLst>
          <pc:docMk/>
          <pc:sldMk cId="694133849" sldId="1029"/>
        </pc:sldMkLst>
      </pc:sldChg>
      <pc:sldChg chg="modSp mod setBg">
        <pc:chgData name="Neil Dyer" userId="f48cccbf-306c-476d-ac12-27135fb93a1f" providerId="ADAL" clId="{4E52AAF4-99A4-424E-9EA5-9A584CB1CBCA}" dt="2024-05-08T13:45:01.540" v="2195" actId="114"/>
        <pc:sldMkLst>
          <pc:docMk/>
          <pc:sldMk cId="1319386668" sldId="1030"/>
        </pc:sldMkLst>
      </pc:sldChg>
      <pc:sldChg chg="delSp modSp del mod setBg">
        <pc:chgData name="Neil Dyer" userId="f48cccbf-306c-476d-ac12-27135fb93a1f" providerId="ADAL" clId="{4E52AAF4-99A4-424E-9EA5-9A584CB1CBCA}" dt="2024-05-08T13:06:41.754" v="896" actId="47"/>
        <pc:sldMkLst>
          <pc:docMk/>
          <pc:sldMk cId="3001552659" sldId="1031"/>
        </pc:sldMkLst>
      </pc:sldChg>
      <pc:sldChg chg="add del ord">
        <pc:chgData name="Neil Dyer" userId="f48cccbf-306c-476d-ac12-27135fb93a1f" providerId="ADAL" clId="{4E52AAF4-99A4-424E-9EA5-9A584CB1CBCA}" dt="2024-05-08T11:52:05.287" v="148" actId="47"/>
        <pc:sldMkLst>
          <pc:docMk/>
          <pc:sldMk cId="1029677481" sldId="1047"/>
        </pc:sldMkLst>
      </pc:sldChg>
      <pc:sldChg chg="add del ord">
        <pc:chgData name="Neil Dyer" userId="f48cccbf-306c-476d-ac12-27135fb93a1f" providerId="ADAL" clId="{4E52AAF4-99A4-424E-9EA5-9A584CB1CBCA}" dt="2024-05-08T12:00:32.867" v="211" actId="47"/>
        <pc:sldMkLst>
          <pc:docMk/>
          <pc:sldMk cId="1161212233" sldId="1048"/>
        </pc:sldMkLst>
      </pc:sldChg>
      <pc:sldChg chg="add del ord">
        <pc:chgData name="Neil Dyer" userId="f48cccbf-306c-476d-ac12-27135fb93a1f" providerId="ADAL" clId="{4E52AAF4-99A4-424E-9EA5-9A584CB1CBCA}" dt="2024-05-08T13:03:54.220" v="819" actId="47"/>
        <pc:sldMkLst>
          <pc:docMk/>
          <pc:sldMk cId="3546676271" sldId="1049"/>
        </pc:sldMkLst>
      </pc:sldChg>
      <pc:sldChg chg="add del">
        <pc:chgData name="Neil Dyer" userId="f48cccbf-306c-476d-ac12-27135fb93a1f" providerId="ADAL" clId="{4E52AAF4-99A4-424E-9EA5-9A584CB1CBCA}" dt="2024-05-08T11:56:57.441" v="168" actId="47"/>
        <pc:sldMkLst>
          <pc:docMk/>
          <pc:sldMk cId="0" sldId="1050"/>
        </pc:sldMkLst>
      </pc:sldChg>
      <pc:sldChg chg="add del">
        <pc:chgData name="Neil Dyer" userId="f48cccbf-306c-476d-ac12-27135fb93a1f" providerId="ADAL" clId="{4E52AAF4-99A4-424E-9EA5-9A584CB1CBCA}" dt="2024-05-08T13:11:53.283" v="1043"/>
        <pc:sldMkLst>
          <pc:docMk/>
          <pc:sldMk cId="188163440" sldId="1051"/>
        </pc:sldMkLst>
      </pc:sldChg>
      <pc:sldChg chg="add del ord">
        <pc:chgData name="Neil Dyer" userId="f48cccbf-306c-476d-ac12-27135fb93a1f" providerId="ADAL" clId="{4E52AAF4-99A4-424E-9EA5-9A584CB1CBCA}" dt="2024-05-08T14:35:36.391" v="2684" actId="47"/>
        <pc:sldMkLst>
          <pc:docMk/>
          <pc:sldMk cId="522142223" sldId="1051"/>
        </pc:sldMkLst>
      </pc:sldChg>
      <pc:sldChg chg="add del">
        <pc:chgData name="Neil Dyer" userId="f48cccbf-306c-476d-ac12-27135fb93a1f" providerId="ADAL" clId="{4E52AAF4-99A4-424E-9EA5-9A584CB1CBCA}" dt="2024-05-08T13:11:33.064" v="1040" actId="2696"/>
        <pc:sldMkLst>
          <pc:docMk/>
          <pc:sldMk cId="1838977466" sldId="1051"/>
        </pc:sldMkLst>
      </pc:sldChg>
      <pc:sldChg chg="add del setBg">
        <pc:chgData name="Neil Dyer" userId="f48cccbf-306c-476d-ac12-27135fb93a1f" providerId="ADAL" clId="{4E52AAF4-99A4-424E-9EA5-9A584CB1CBCA}" dt="2024-05-08T13:30:33.547" v="1350" actId="47"/>
        <pc:sldMkLst>
          <pc:docMk/>
          <pc:sldMk cId="2308424370" sldId="1061"/>
        </pc:sldMkLst>
      </pc:sldChg>
      <pc:sldChg chg="add del ord">
        <pc:chgData name="Neil Dyer" userId="f48cccbf-306c-476d-ac12-27135fb93a1f" providerId="ADAL" clId="{4E52AAF4-99A4-424E-9EA5-9A584CB1CBCA}" dt="2024-05-08T13:24:10.898" v="1337" actId="2696"/>
        <pc:sldMkLst>
          <pc:docMk/>
          <pc:sldMk cId="3642374128" sldId="1061"/>
        </pc:sldMkLst>
      </pc:sldChg>
      <pc:sldChg chg="add del">
        <pc:chgData name="Neil Dyer" userId="f48cccbf-306c-476d-ac12-27135fb93a1f" providerId="ADAL" clId="{4E52AAF4-99A4-424E-9EA5-9A584CB1CBCA}" dt="2024-05-08T11:53:55.635" v="159" actId="47"/>
        <pc:sldMkLst>
          <pc:docMk/>
          <pc:sldMk cId="970974328" sldId="1070"/>
        </pc:sldMkLst>
      </pc:sldChg>
      <pc:sldChg chg="addSp delSp modSp add mod setBg modAnim setClrOvrMap delDesignElem">
        <pc:chgData name="Neil Dyer" userId="f48cccbf-306c-476d-ac12-27135fb93a1f" providerId="ADAL" clId="{4E52AAF4-99A4-424E-9EA5-9A584CB1CBCA}" dt="2024-05-10T21:32:00.362" v="3976"/>
        <pc:sldMkLst>
          <pc:docMk/>
          <pc:sldMk cId="519229514" sldId="1071"/>
        </pc:sldMkLst>
      </pc:sldChg>
      <pc:sldChg chg="add del ord">
        <pc:chgData name="Neil Dyer" userId="f48cccbf-306c-476d-ac12-27135fb93a1f" providerId="ADAL" clId="{4E52AAF4-99A4-424E-9EA5-9A584CB1CBCA}" dt="2024-05-08T13:24:10.898" v="1337" actId="2696"/>
        <pc:sldMkLst>
          <pc:docMk/>
          <pc:sldMk cId="3654860434" sldId="1071"/>
        </pc:sldMkLst>
      </pc:sldChg>
      <pc:sldChg chg="add del setBg">
        <pc:chgData name="Neil Dyer" userId="f48cccbf-306c-476d-ac12-27135fb93a1f" providerId="ADAL" clId="{4E52AAF4-99A4-424E-9EA5-9A584CB1CBCA}" dt="2024-05-08T11:53:52.905" v="158" actId="47"/>
        <pc:sldMkLst>
          <pc:docMk/>
          <pc:sldMk cId="3910940169" sldId="1074"/>
        </pc:sldMkLst>
      </pc:sldChg>
      <pc:sldChg chg="del">
        <pc:chgData name="Neil Dyer" userId="f48cccbf-306c-476d-ac12-27135fb93a1f" providerId="ADAL" clId="{4E52AAF4-99A4-424E-9EA5-9A584CB1CBCA}" dt="2024-05-08T12:02:20.388" v="229" actId="47"/>
        <pc:sldMkLst>
          <pc:docMk/>
          <pc:sldMk cId="0" sldId="1075"/>
        </pc:sldMkLst>
      </pc:sldChg>
      <pc:sldChg chg="del">
        <pc:chgData name="Neil Dyer" userId="f48cccbf-306c-476d-ac12-27135fb93a1f" providerId="ADAL" clId="{4E52AAF4-99A4-424E-9EA5-9A584CB1CBCA}" dt="2024-05-08T12:02:20.813" v="230" actId="47"/>
        <pc:sldMkLst>
          <pc:docMk/>
          <pc:sldMk cId="2799613215" sldId="1076"/>
        </pc:sldMkLst>
      </pc:sldChg>
      <pc:sldChg chg="del">
        <pc:chgData name="Neil Dyer" userId="f48cccbf-306c-476d-ac12-27135fb93a1f" providerId="ADAL" clId="{4E52AAF4-99A4-424E-9EA5-9A584CB1CBCA}" dt="2024-05-07T09:03:11.968" v="5" actId="47"/>
        <pc:sldMkLst>
          <pc:docMk/>
          <pc:sldMk cId="3431965563" sldId="1077"/>
        </pc:sldMkLst>
      </pc:sldChg>
      <pc:sldChg chg="addSp delSp modSp mod ord setBg modAnim setClrOvrMap delDesignElem">
        <pc:chgData name="Neil Dyer" userId="f48cccbf-306c-476d-ac12-27135fb93a1f" providerId="ADAL" clId="{4E52AAF4-99A4-424E-9EA5-9A584CB1CBCA}" dt="2024-05-10T09:49:46.193" v="3636" actId="5793"/>
        <pc:sldMkLst>
          <pc:docMk/>
          <pc:sldMk cId="3510495355" sldId="1077"/>
        </pc:sldMkLst>
      </pc:sldChg>
      <pc:sldChg chg="del ord setBg">
        <pc:chgData name="Neil Dyer" userId="f48cccbf-306c-476d-ac12-27135fb93a1f" providerId="ADAL" clId="{4E52AAF4-99A4-424E-9EA5-9A584CB1CBCA}" dt="2024-05-10T08:46:35.612" v="3202" actId="47"/>
        <pc:sldMkLst>
          <pc:docMk/>
          <pc:sldMk cId="2628418403" sldId="1078"/>
        </pc:sldMkLst>
      </pc:sldChg>
      <pc:sldChg chg="del ord setBg">
        <pc:chgData name="Neil Dyer" userId="f48cccbf-306c-476d-ac12-27135fb93a1f" providerId="ADAL" clId="{4E52AAF4-99A4-424E-9EA5-9A584CB1CBCA}" dt="2024-05-10T08:43:04.308" v="3101" actId="47"/>
        <pc:sldMkLst>
          <pc:docMk/>
          <pc:sldMk cId="337510156" sldId="1079"/>
        </pc:sldMkLst>
      </pc:sldChg>
      <pc:sldChg chg="addSp delSp modSp mod ord setBg modAnim setClrOvrMap delDesignElem">
        <pc:chgData name="Neil Dyer" userId="f48cccbf-306c-476d-ac12-27135fb93a1f" providerId="ADAL" clId="{4E52AAF4-99A4-424E-9EA5-9A584CB1CBCA}" dt="2024-05-10T08:51:08.626" v="3298" actId="1076"/>
        <pc:sldMkLst>
          <pc:docMk/>
          <pc:sldMk cId="3174652673" sldId="1080"/>
        </pc:sldMkLst>
      </pc:sldChg>
      <pc:sldChg chg="modSp del mod ord setBg">
        <pc:chgData name="Neil Dyer" userId="f48cccbf-306c-476d-ac12-27135fb93a1f" providerId="ADAL" clId="{4E52AAF4-99A4-424E-9EA5-9A584CB1CBCA}" dt="2024-05-10T08:46:31.452" v="3201" actId="47"/>
        <pc:sldMkLst>
          <pc:docMk/>
          <pc:sldMk cId="1999429243" sldId="1081"/>
        </pc:sldMkLst>
      </pc:sldChg>
      <pc:sldChg chg="del">
        <pc:chgData name="Neil Dyer" userId="f48cccbf-306c-476d-ac12-27135fb93a1f" providerId="ADAL" clId="{4E52AAF4-99A4-424E-9EA5-9A584CB1CBCA}" dt="2024-05-08T12:06:55.925" v="247" actId="47"/>
        <pc:sldMkLst>
          <pc:docMk/>
          <pc:sldMk cId="1823565826" sldId="1082"/>
        </pc:sldMkLst>
      </pc:sldChg>
      <pc:sldChg chg="del">
        <pc:chgData name="Neil Dyer" userId="f48cccbf-306c-476d-ac12-27135fb93a1f" providerId="ADAL" clId="{4E52AAF4-99A4-424E-9EA5-9A584CB1CBCA}" dt="2024-05-08T12:01:10.926" v="220" actId="47"/>
        <pc:sldMkLst>
          <pc:docMk/>
          <pc:sldMk cId="2275978283" sldId="1084"/>
        </pc:sldMkLst>
      </pc:sldChg>
      <pc:sldChg chg="add del">
        <pc:chgData name="Neil Dyer" userId="f48cccbf-306c-476d-ac12-27135fb93a1f" providerId="ADAL" clId="{4E52AAF4-99A4-424E-9EA5-9A584CB1CBCA}" dt="2024-05-08T13:13:08.783" v="1048" actId="2696"/>
        <pc:sldMkLst>
          <pc:docMk/>
          <pc:sldMk cId="1486163707" sldId="1090"/>
        </pc:sldMkLst>
      </pc:sldChg>
      <pc:sldChg chg="add del">
        <pc:chgData name="Neil Dyer" userId="f48cccbf-306c-476d-ac12-27135fb93a1f" providerId="ADAL" clId="{4E52AAF4-99A4-424E-9EA5-9A584CB1CBCA}" dt="2024-05-08T11:59:39.381" v="202"/>
        <pc:sldMkLst>
          <pc:docMk/>
          <pc:sldMk cId="1691800215" sldId="1090"/>
        </pc:sldMkLst>
      </pc:sldChg>
      <pc:sldChg chg="delSp modSp add mod setBg">
        <pc:chgData name="Neil Dyer" userId="f48cccbf-306c-476d-ac12-27135fb93a1f" providerId="ADAL" clId="{4E52AAF4-99A4-424E-9EA5-9A584CB1CBCA}" dt="2024-05-08T13:46:22.445" v="2237" actId="478"/>
        <pc:sldMkLst>
          <pc:docMk/>
          <pc:sldMk cId="2266762958" sldId="1090"/>
        </pc:sldMkLst>
      </pc:sldChg>
      <pc:sldChg chg="del">
        <pc:chgData name="Neil Dyer" userId="f48cccbf-306c-476d-ac12-27135fb93a1f" providerId="ADAL" clId="{4E52AAF4-99A4-424E-9EA5-9A584CB1CBCA}" dt="2024-05-08T11:59:29.275" v="196" actId="2696"/>
        <pc:sldMkLst>
          <pc:docMk/>
          <pc:sldMk cId="2300040589" sldId="1090"/>
        </pc:sldMkLst>
      </pc:sldChg>
      <pc:sldChg chg="addSp delSp modSp add mod setBg delDesignElem">
        <pc:chgData name="Neil Dyer" userId="f48cccbf-306c-476d-ac12-27135fb93a1f" providerId="ADAL" clId="{4E52AAF4-99A4-424E-9EA5-9A584CB1CBCA}" dt="2024-05-08T13:22:51.415" v="1332" actId="1076"/>
        <pc:sldMkLst>
          <pc:docMk/>
          <pc:sldMk cId="213137781" sldId="1092"/>
        </pc:sldMkLst>
      </pc:sldChg>
      <pc:sldChg chg="add del">
        <pc:chgData name="Neil Dyer" userId="f48cccbf-306c-476d-ac12-27135fb93a1f" providerId="ADAL" clId="{4E52AAF4-99A4-424E-9EA5-9A584CB1CBCA}" dt="2024-05-08T11:59:29.275" v="196" actId="2696"/>
        <pc:sldMkLst>
          <pc:docMk/>
          <pc:sldMk cId="1559967579" sldId="1092"/>
        </pc:sldMkLst>
      </pc:sldChg>
      <pc:sldChg chg="addSp delSp add del setBg delDesignElem">
        <pc:chgData name="Neil Dyer" userId="f48cccbf-306c-476d-ac12-27135fb93a1f" providerId="ADAL" clId="{4E52AAF4-99A4-424E-9EA5-9A584CB1CBCA}" dt="2024-05-08T11:59:39.381" v="202"/>
        <pc:sldMkLst>
          <pc:docMk/>
          <pc:sldMk cId="2777439429" sldId="1092"/>
        </pc:sldMkLst>
      </pc:sldChg>
      <pc:sldChg chg="add del">
        <pc:chgData name="Neil Dyer" userId="f48cccbf-306c-476d-ac12-27135fb93a1f" providerId="ADAL" clId="{4E52AAF4-99A4-424E-9EA5-9A584CB1CBCA}" dt="2024-05-08T13:13:08.783" v="1048" actId="2696"/>
        <pc:sldMkLst>
          <pc:docMk/>
          <pc:sldMk cId="3641955133" sldId="1092"/>
        </pc:sldMkLst>
      </pc:sldChg>
      <pc:sldChg chg="delSp modSp mod setBg delDesignElem">
        <pc:chgData name="Neil Dyer" userId="f48cccbf-306c-476d-ac12-27135fb93a1f" providerId="ADAL" clId="{4E52AAF4-99A4-424E-9EA5-9A584CB1CBCA}" dt="2024-05-08T13:51:08.977" v="2274" actId="1076"/>
        <pc:sldMkLst>
          <pc:docMk/>
          <pc:sldMk cId="2342796837" sldId="1094"/>
        </pc:sldMkLst>
      </pc:sldChg>
      <pc:sldChg chg="addSp delSp modSp mod setBg delDesignElem">
        <pc:chgData name="Neil Dyer" userId="f48cccbf-306c-476d-ac12-27135fb93a1f" providerId="ADAL" clId="{4E52AAF4-99A4-424E-9EA5-9A584CB1CBCA}" dt="2024-05-08T13:53:39.708" v="2300" actId="27636"/>
        <pc:sldMkLst>
          <pc:docMk/>
          <pc:sldMk cId="2505497480" sldId="1099"/>
        </pc:sldMkLst>
      </pc:sldChg>
      <pc:sldChg chg="addSp delSp modSp add del mod ord setBg modAnim delDesignElem">
        <pc:chgData name="Neil Dyer" userId="f48cccbf-306c-476d-ac12-27135fb93a1f" providerId="ADAL" clId="{4E52AAF4-99A4-424E-9EA5-9A584CB1CBCA}" dt="2024-05-10T21:36:36.134" v="3983"/>
        <pc:sldMkLst>
          <pc:docMk/>
          <pc:sldMk cId="478507177" sldId="1100"/>
        </pc:sldMkLst>
      </pc:sldChg>
      <pc:sldChg chg="del">
        <pc:chgData name="Neil Dyer" userId="f48cccbf-306c-476d-ac12-27135fb93a1f" providerId="ADAL" clId="{4E52AAF4-99A4-424E-9EA5-9A584CB1CBCA}" dt="2024-05-08T13:53:19.525" v="2294" actId="47"/>
        <pc:sldMkLst>
          <pc:docMk/>
          <pc:sldMk cId="2706237226" sldId="1106"/>
        </pc:sldMkLst>
      </pc:sldChg>
      <pc:sldChg chg="delSp modSp mod setBg delDesignElem">
        <pc:chgData name="Neil Dyer" userId="f48cccbf-306c-476d-ac12-27135fb93a1f" providerId="ADAL" clId="{4E52AAF4-99A4-424E-9EA5-9A584CB1CBCA}" dt="2024-05-08T14:33:33.355" v="2673" actId="20577"/>
        <pc:sldMkLst>
          <pc:docMk/>
          <pc:sldMk cId="4084806982" sldId="1114"/>
        </pc:sldMkLst>
      </pc:sldChg>
      <pc:sldChg chg="delSp modSp mod setBg delDesignElem">
        <pc:chgData name="Neil Dyer" userId="f48cccbf-306c-476d-ac12-27135fb93a1f" providerId="ADAL" clId="{4E52AAF4-99A4-424E-9EA5-9A584CB1CBCA}" dt="2024-05-08T14:30:35.597" v="2503"/>
        <pc:sldMkLst>
          <pc:docMk/>
          <pc:sldMk cId="2532305929" sldId="1115"/>
        </pc:sldMkLst>
      </pc:sldChg>
      <pc:sldChg chg="del">
        <pc:chgData name="Neil Dyer" userId="f48cccbf-306c-476d-ac12-27135fb93a1f" providerId="ADAL" clId="{4E52AAF4-99A4-424E-9EA5-9A584CB1CBCA}" dt="2024-05-08T13:49:00.793" v="2241" actId="47"/>
        <pc:sldMkLst>
          <pc:docMk/>
          <pc:sldMk cId="3213301712" sldId="1124"/>
        </pc:sldMkLst>
      </pc:sldChg>
      <pc:sldChg chg="del">
        <pc:chgData name="Neil Dyer" userId="f48cccbf-306c-476d-ac12-27135fb93a1f" providerId="ADAL" clId="{4E52AAF4-99A4-424E-9EA5-9A584CB1CBCA}" dt="2024-05-08T14:28:10.079" v="2468" actId="47"/>
        <pc:sldMkLst>
          <pc:docMk/>
          <pc:sldMk cId="1270441088" sldId="1125"/>
        </pc:sldMkLst>
      </pc:sldChg>
      <pc:sldChg chg="delSp modSp mod setBg delDesignElem">
        <pc:chgData name="Neil Dyer" userId="f48cccbf-306c-476d-ac12-27135fb93a1f" providerId="ADAL" clId="{4E52AAF4-99A4-424E-9EA5-9A584CB1CBCA}" dt="2024-05-08T13:55:14.991" v="2341" actId="1035"/>
        <pc:sldMkLst>
          <pc:docMk/>
          <pc:sldMk cId="3460681255" sldId="1126"/>
        </pc:sldMkLst>
      </pc:sldChg>
      <pc:sldChg chg="addSp delSp modSp mod setBg delDesignElem">
        <pc:chgData name="Neil Dyer" userId="f48cccbf-306c-476d-ac12-27135fb93a1f" providerId="ADAL" clId="{4E52AAF4-99A4-424E-9EA5-9A584CB1CBCA}" dt="2024-05-08T13:56:03.692" v="2350" actId="14100"/>
        <pc:sldMkLst>
          <pc:docMk/>
          <pc:sldMk cId="3557179187" sldId="1128"/>
        </pc:sldMkLst>
      </pc:sldChg>
      <pc:sldChg chg="delSp modSp mod setBg delDesignElem">
        <pc:chgData name="Neil Dyer" userId="f48cccbf-306c-476d-ac12-27135fb93a1f" providerId="ADAL" clId="{4E52AAF4-99A4-424E-9EA5-9A584CB1CBCA}" dt="2024-05-08T13:57:26.373" v="2433" actId="1037"/>
        <pc:sldMkLst>
          <pc:docMk/>
          <pc:sldMk cId="3026960525" sldId="1129"/>
        </pc:sldMkLst>
      </pc:sldChg>
      <pc:sldChg chg="delSp modSp mod setBg delDesignElem">
        <pc:chgData name="Neil Dyer" userId="f48cccbf-306c-476d-ac12-27135fb93a1f" providerId="ADAL" clId="{4E52AAF4-99A4-424E-9EA5-9A584CB1CBCA}" dt="2024-05-08T13:57:59.658" v="2442" actId="1076"/>
        <pc:sldMkLst>
          <pc:docMk/>
          <pc:sldMk cId="74478621" sldId="1130"/>
        </pc:sldMkLst>
      </pc:sldChg>
      <pc:sldChg chg="del">
        <pc:chgData name="Neil Dyer" userId="f48cccbf-306c-476d-ac12-27135fb93a1f" providerId="ADAL" clId="{4E52AAF4-99A4-424E-9EA5-9A584CB1CBCA}" dt="2024-05-08T11:51:47.915" v="145" actId="47"/>
        <pc:sldMkLst>
          <pc:docMk/>
          <pc:sldMk cId="3041579438" sldId="1134"/>
        </pc:sldMkLst>
      </pc:sldChg>
      <pc:sldChg chg="delSp modSp mod setBg delDesignElem">
        <pc:chgData name="Neil Dyer" userId="f48cccbf-306c-476d-ac12-27135fb93a1f" providerId="ADAL" clId="{4E52AAF4-99A4-424E-9EA5-9A584CB1CBCA}" dt="2024-05-08T14:29:22.805" v="2474" actId="1076"/>
        <pc:sldMkLst>
          <pc:docMk/>
          <pc:sldMk cId="4051604642" sldId="1135"/>
        </pc:sldMkLst>
      </pc:sldChg>
      <pc:sldChg chg="add del">
        <pc:chgData name="Neil Dyer" userId="f48cccbf-306c-476d-ac12-27135fb93a1f" providerId="ADAL" clId="{4E52AAF4-99A4-424E-9EA5-9A584CB1CBCA}" dt="2024-05-08T12:04:00.736" v="234" actId="2696"/>
        <pc:sldMkLst>
          <pc:docMk/>
          <pc:sldMk cId="50449914" sldId="1141"/>
        </pc:sldMkLst>
      </pc:sldChg>
      <pc:sldChg chg="del">
        <pc:chgData name="Neil Dyer" userId="f48cccbf-306c-476d-ac12-27135fb93a1f" providerId="ADAL" clId="{4E52AAF4-99A4-424E-9EA5-9A584CB1CBCA}" dt="2024-05-08T12:02:03.676" v="225" actId="2696"/>
        <pc:sldMkLst>
          <pc:docMk/>
          <pc:sldMk cId="1761668159" sldId="1141"/>
        </pc:sldMkLst>
      </pc:sldChg>
      <pc:sldChg chg="del">
        <pc:chgData name="Neil Dyer" userId="f48cccbf-306c-476d-ac12-27135fb93a1f" providerId="ADAL" clId="{4E52AAF4-99A4-424E-9EA5-9A584CB1CBCA}" dt="2024-05-08T12:07:00.434" v="253" actId="47"/>
        <pc:sldMkLst>
          <pc:docMk/>
          <pc:sldMk cId="1719136857" sldId="1142"/>
        </pc:sldMkLst>
      </pc:sldChg>
      <pc:sldChg chg="add del setBg">
        <pc:chgData name="Neil Dyer" userId="f48cccbf-306c-476d-ac12-27135fb93a1f" providerId="ADAL" clId="{4E52AAF4-99A4-424E-9EA5-9A584CB1CBCA}" dt="2024-05-10T09:51:29.105" v="3656" actId="47"/>
        <pc:sldMkLst>
          <pc:docMk/>
          <pc:sldMk cId="2182612583" sldId="1143"/>
        </pc:sldMkLst>
      </pc:sldChg>
      <pc:sldChg chg="del">
        <pc:chgData name="Neil Dyer" userId="f48cccbf-306c-476d-ac12-27135fb93a1f" providerId="ADAL" clId="{4E52AAF4-99A4-424E-9EA5-9A584CB1CBCA}" dt="2024-05-08T12:02:03.676" v="225" actId="2696"/>
        <pc:sldMkLst>
          <pc:docMk/>
          <pc:sldMk cId="3638174574" sldId="1143"/>
        </pc:sldMkLst>
      </pc:sldChg>
      <pc:sldChg chg="del">
        <pc:chgData name="Neil Dyer" userId="f48cccbf-306c-476d-ac12-27135fb93a1f" providerId="ADAL" clId="{4E52AAF4-99A4-424E-9EA5-9A584CB1CBCA}" dt="2024-05-08T13:53:19.525" v="2294" actId="47"/>
        <pc:sldMkLst>
          <pc:docMk/>
          <pc:sldMk cId="375041905" sldId="1144"/>
        </pc:sldMkLst>
      </pc:sldChg>
      <pc:sldChg chg="del">
        <pc:chgData name="Neil Dyer" userId="f48cccbf-306c-476d-ac12-27135fb93a1f" providerId="ADAL" clId="{4E52AAF4-99A4-424E-9EA5-9A584CB1CBCA}" dt="2024-05-07T09:03:11.968" v="5" actId="47"/>
        <pc:sldMkLst>
          <pc:docMk/>
          <pc:sldMk cId="1432750258" sldId="1145"/>
        </pc:sldMkLst>
      </pc:sldChg>
      <pc:sldChg chg="del">
        <pc:chgData name="Neil Dyer" userId="f48cccbf-306c-476d-ac12-27135fb93a1f" providerId="ADAL" clId="{4E52AAF4-99A4-424E-9EA5-9A584CB1CBCA}" dt="2024-05-08T13:53:19.525" v="2294" actId="47"/>
        <pc:sldMkLst>
          <pc:docMk/>
          <pc:sldMk cId="630375316" sldId="1147"/>
        </pc:sldMkLst>
      </pc:sldChg>
      <pc:sldChg chg="del">
        <pc:chgData name="Neil Dyer" userId="f48cccbf-306c-476d-ac12-27135fb93a1f" providerId="ADAL" clId="{4E52AAF4-99A4-424E-9EA5-9A584CB1CBCA}" dt="2024-05-08T13:53:19.525" v="2294" actId="47"/>
        <pc:sldMkLst>
          <pc:docMk/>
          <pc:sldMk cId="669545111" sldId="1148"/>
        </pc:sldMkLst>
      </pc:sldChg>
      <pc:sldChg chg="del">
        <pc:chgData name="Neil Dyer" userId="f48cccbf-306c-476d-ac12-27135fb93a1f" providerId="ADAL" clId="{4E52AAF4-99A4-424E-9EA5-9A584CB1CBCA}" dt="2024-05-08T13:53:19.525" v="2294" actId="47"/>
        <pc:sldMkLst>
          <pc:docMk/>
          <pc:sldMk cId="2711570107" sldId="1149"/>
        </pc:sldMkLst>
      </pc:sldChg>
      <pc:sldChg chg="del">
        <pc:chgData name="Neil Dyer" userId="f48cccbf-306c-476d-ac12-27135fb93a1f" providerId="ADAL" clId="{4E52AAF4-99A4-424E-9EA5-9A584CB1CBCA}" dt="2024-05-08T12:01:49.848" v="222" actId="47"/>
        <pc:sldMkLst>
          <pc:docMk/>
          <pc:sldMk cId="439476546" sldId="1152"/>
        </pc:sldMkLst>
      </pc:sldChg>
      <pc:sldChg chg="del">
        <pc:chgData name="Neil Dyer" userId="f48cccbf-306c-476d-ac12-27135fb93a1f" providerId="ADAL" clId="{4E52AAF4-99A4-424E-9EA5-9A584CB1CBCA}" dt="2024-05-08T12:01:49.848" v="222" actId="47"/>
        <pc:sldMkLst>
          <pc:docMk/>
          <pc:sldMk cId="2948883572" sldId="1153"/>
        </pc:sldMkLst>
      </pc:sldChg>
      <pc:sldChg chg="del">
        <pc:chgData name="Neil Dyer" userId="f48cccbf-306c-476d-ac12-27135fb93a1f" providerId="ADAL" clId="{4E52AAF4-99A4-424E-9EA5-9A584CB1CBCA}" dt="2024-05-08T12:01:52.333" v="224" actId="47"/>
        <pc:sldMkLst>
          <pc:docMk/>
          <pc:sldMk cId="254700174" sldId="1158"/>
        </pc:sldMkLst>
      </pc:sldChg>
      <pc:sldChg chg="del">
        <pc:chgData name="Neil Dyer" userId="f48cccbf-306c-476d-ac12-27135fb93a1f" providerId="ADAL" clId="{4E52AAF4-99A4-424E-9EA5-9A584CB1CBCA}" dt="2024-05-08T12:01:50.460" v="223" actId="47"/>
        <pc:sldMkLst>
          <pc:docMk/>
          <pc:sldMk cId="2693462241" sldId="1160"/>
        </pc:sldMkLst>
      </pc:sldChg>
      <pc:sldChg chg="del">
        <pc:chgData name="Neil Dyer" userId="f48cccbf-306c-476d-ac12-27135fb93a1f" providerId="ADAL" clId="{4E52AAF4-99A4-424E-9EA5-9A584CB1CBCA}" dt="2024-05-07T09:02:27.291" v="4" actId="47"/>
        <pc:sldMkLst>
          <pc:docMk/>
          <pc:sldMk cId="2471886881" sldId="1161"/>
        </pc:sldMkLst>
      </pc:sldChg>
      <pc:sldChg chg="del">
        <pc:chgData name="Neil Dyer" userId="f48cccbf-306c-476d-ac12-27135fb93a1f" providerId="ADAL" clId="{4E52AAF4-99A4-424E-9EA5-9A584CB1CBCA}" dt="2024-05-07T09:02:27.291" v="4" actId="47"/>
        <pc:sldMkLst>
          <pc:docMk/>
          <pc:sldMk cId="2199139004" sldId="1167"/>
        </pc:sldMkLst>
      </pc:sldChg>
      <pc:sldChg chg="del">
        <pc:chgData name="Neil Dyer" userId="f48cccbf-306c-476d-ac12-27135fb93a1f" providerId="ADAL" clId="{4E52AAF4-99A4-424E-9EA5-9A584CB1CBCA}" dt="2024-05-08T12:07:02.065" v="254" actId="47"/>
        <pc:sldMkLst>
          <pc:docMk/>
          <pc:sldMk cId="1544464684" sldId="1185"/>
        </pc:sldMkLst>
      </pc:sldChg>
      <pc:sldChg chg="del">
        <pc:chgData name="Neil Dyer" userId="f48cccbf-306c-476d-ac12-27135fb93a1f" providerId="ADAL" clId="{4E52AAF4-99A4-424E-9EA5-9A584CB1CBCA}" dt="2024-05-08T13:23:33.799" v="1336" actId="47"/>
        <pc:sldMkLst>
          <pc:docMk/>
          <pc:sldMk cId="1788339609" sldId="1188"/>
        </pc:sldMkLst>
      </pc:sldChg>
      <pc:sldChg chg="del">
        <pc:chgData name="Neil Dyer" userId="f48cccbf-306c-476d-ac12-27135fb93a1f" providerId="ADAL" clId="{4E52AAF4-99A4-424E-9EA5-9A584CB1CBCA}" dt="2024-05-07T09:02:27.291" v="4" actId="47"/>
        <pc:sldMkLst>
          <pc:docMk/>
          <pc:sldMk cId="45131798" sldId="1189"/>
        </pc:sldMkLst>
      </pc:sldChg>
      <pc:sldChg chg="del">
        <pc:chgData name="Neil Dyer" userId="f48cccbf-306c-476d-ac12-27135fb93a1f" providerId="ADAL" clId="{4E52AAF4-99A4-424E-9EA5-9A584CB1CBCA}" dt="2024-05-07T09:02:27.291" v="4" actId="47"/>
        <pc:sldMkLst>
          <pc:docMk/>
          <pc:sldMk cId="238526868" sldId="1190"/>
        </pc:sldMkLst>
      </pc:sldChg>
      <pc:sldChg chg="del">
        <pc:chgData name="Neil Dyer" userId="f48cccbf-306c-476d-ac12-27135fb93a1f" providerId="ADAL" clId="{4E52AAF4-99A4-424E-9EA5-9A584CB1CBCA}" dt="2024-05-07T09:02:27.291" v="4" actId="47"/>
        <pc:sldMkLst>
          <pc:docMk/>
          <pc:sldMk cId="1413144476" sldId="1191"/>
        </pc:sldMkLst>
      </pc:sldChg>
      <pc:sldChg chg="del">
        <pc:chgData name="Neil Dyer" userId="f48cccbf-306c-476d-ac12-27135fb93a1f" providerId="ADAL" clId="{4E52AAF4-99A4-424E-9EA5-9A584CB1CBCA}" dt="2024-05-07T09:02:27.291" v="4" actId="47"/>
        <pc:sldMkLst>
          <pc:docMk/>
          <pc:sldMk cId="243474558" sldId="1192"/>
        </pc:sldMkLst>
      </pc:sldChg>
      <pc:sldChg chg="del">
        <pc:chgData name="Neil Dyer" userId="f48cccbf-306c-476d-ac12-27135fb93a1f" providerId="ADAL" clId="{4E52AAF4-99A4-424E-9EA5-9A584CB1CBCA}" dt="2024-05-07T09:02:27.291" v="4" actId="47"/>
        <pc:sldMkLst>
          <pc:docMk/>
          <pc:sldMk cId="3963973992" sldId="1193"/>
        </pc:sldMkLst>
      </pc:sldChg>
      <pc:sldChg chg="ord">
        <pc:chgData name="Neil Dyer" userId="f48cccbf-306c-476d-ac12-27135fb93a1f" providerId="ADAL" clId="{4E52AAF4-99A4-424E-9EA5-9A584CB1CBCA}" dt="2024-05-08T12:07:04.584" v="256"/>
        <pc:sldMkLst>
          <pc:docMk/>
          <pc:sldMk cId="199532834" sldId="1197"/>
        </pc:sldMkLst>
      </pc:sldChg>
      <pc:sldChg chg="del">
        <pc:chgData name="Neil Dyer" userId="f48cccbf-306c-476d-ac12-27135fb93a1f" providerId="ADAL" clId="{4E52AAF4-99A4-424E-9EA5-9A584CB1CBCA}" dt="2024-05-08T13:23:33.799" v="1336" actId="47"/>
        <pc:sldMkLst>
          <pc:docMk/>
          <pc:sldMk cId="2958860740" sldId="1198"/>
        </pc:sldMkLst>
      </pc:sldChg>
      <pc:sldChg chg="del">
        <pc:chgData name="Neil Dyer" userId="f48cccbf-306c-476d-ac12-27135fb93a1f" providerId="ADAL" clId="{4E52AAF4-99A4-424E-9EA5-9A584CB1CBCA}" dt="2024-05-07T09:03:11.968" v="5" actId="47"/>
        <pc:sldMkLst>
          <pc:docMk/>
          <pc:sldMk cId="4274245111" sldId="1203"/>
        </pc:sldMkLst>
      </pc:sldChg>
      <pc:sldChg chg="add del">
        <pc:chgData name="Neil Dyer" userId="f48cccbf-306c-476d-ac12-27135fb93a1f" providerId="ADAL" clId="{4E52AAF4-99A4-424E-9EA5-9A584CB1CBCA}" dt="2024-05-08T12:30:48.943" v="283" actId="47"/>
        <pc:sldMkLst>
          <pc:docMk/>
          <pc:sldMk cId="1436501150" sldId="1214"/>
        </pc:sldMkLst>
      </pc:sldChg>
      <pc:sldChg chg="del">
        <pc:chgData name="Neil Dyer" userId="f48cccbf-306c-476d-ac12-27135fb93a1f" providerId="ADAL" clId="{4E52AAF4-99A4-424E-9EA5-9A584CB1CBCA}" dt="2024-05-07T09:03:11.968" v="5" actId="47"/>
        <pc:sldMkLst>
          <pc:docMk/>
          <pc:sldMk cId="3884809308" sldId="1217"/>
        </pc:sldMkLst>
      </pc:sldChg>
      <pc:sldChg chg="del">
        <pc:chgData name="Neil Dyer" userId="f48cccbf-306c-476d-ac12-27135fb93a1f" providerId="ADAL" clId="{4E52AAF4-99A4-424E-9EA5-9A584CB1CBCA}" dt="2024-05-07T09:03:11.968" v="5" actId="47"/>
        <pc:sldMkLst>
          <pc:docMk/>
          <pc:sldMk cId="341728955" sldId="1218"/>
        </pc:sldMkLst>
      </pc:sldChg>
      <pc:sldChg chg="del">
        <pc:chgData name="Neil Dyer" userId="f48cccbf-306c-476d-ac12-27135fb93a1f" providerId="ADAL" clId="{4E52AAF4-99A4-424E-9EA5-9A584CB1CBCA}" dt="2024-05-07T09:03:11.968" v="5" actId="47"/>
        <pc:sldMkLst>
          <pc:docMk/>
          <pc:sldMk cId="3320879714" sldId="1219"/>
        </pc:sldMkLst>
      </pc:sldChg>
      <pc:sldChg chg="del">
        <pc:chgData name="Neil Dyer" userId="f48cccbf-306c-476d-ac12-27135fb93a1f" providerId="ADAL" clId="{4E52AAF4-99A4-424E-9EA5-9A584CB1CBCA}" dt="2024-05-07T09:03:11.968" v="5" actId="47"/>
        <pc:sldMkLst>
          <pc:docMk/>
          <pc:sldMk cId="1359672939" sldId="1220"/>
        </pc:sldMkLst>
      </pc:sldChg>
      <pc:sldChg chg="del">
        <pc:chgData name="Neil Dyer" userId="f48cccbf-306c-476d-ac12-27135fb93a1f" providerId="ADAL" clId="{4E52AAF4-99A4-424E-9EA5-9A584CB1CBCA}" dt="2024-05-07T09:03:11.968" v="5" actId="47"/>
        <pc:sldMkLst>
          <pc:docMk/>
          <pc:sldMk cId="3488329873" sldId="1221"/>
        </pc:sldMkLst>
      </pc:sldChg>
      <pc:sldChg chg="modSp mod ord">
        <pc:chgData name="Neil Dyer" userId="f48cccbf-306c-476d-ac12-27135fb93a1f" providerId="ADAL" clId="{4E52AAF4-99A4-424E-9EA5-9A584CB1CBCA}" dt="2024-05-08T12:22:18.231" v="275" actId="20577"/>
        <pc:sldMkLst>
          <pc:docMk/>
          <pc:sldMk cId="3338076098" sldId="1223"/>
        </pc:sldMkLst>
      </pc:sldChg>
      <pc:sldChg chg="add del">
        <pc:chgData name="Neil Dyer" userId="f48cccbf-306c-476d-ac12-27135fb93a1f" providerId="ADAL" clId="{4E52AAF4-99A4-424E-9EA5-9A584CB1CBCA}" dt="2024-05-08T10:16:42.604" v="38"/>
        <pc:sldMkLst>
          <pc:docMk/>
          <pc:sldMk cId="214662451" sldId="1224"/>
        </pc:sldMkLst>
      </pc:sldChg>
      <pc:sldChg chg="modSp add del mod">
        <pc:chgData name="Neil Dyer" userId="f48cccbf-306c-476d-ac12-27135fb93a1f" providerId="ADAL" clId="{4E52AAF4-99A4-424E-9EA5-9A584CB1CBCA}" dt="2024-05-08T10:10:41.005" v="23" actId="47"/>
        <pc:sldMkLst>
          <pc:docMk/>
          <pc:sldMk cId="2884227564" sldId="1224"/>
        </pc:sldMkLst>
      </pc:sldChg>
      <pc:sldChg chg="del">
        <pc:chgData name="Neil Dyer" userId="f48cccbf-306c-476d-ac12-27135fb93a1f" providerId="ADAL" clId="{4E52AAF4-99A4-424E-9EA5-9A584CB1CBCA}" dt="2024-05-08T11:53:34.130" v="155" actId="47"/>
        <pc:sldMkLst>
          <pc:docMk/>
          <pc:sldMk cId="3405587011" sldId="1224"/>
        </pc:sldMkLst>
      </pc:sldChg>
      <pc:sldChg chg="del">
        <pc:chgData name="Neil Dyer" userId="f48cccbf-306c-476d-ac12-27135fb93a1f" providerId="ADAL" clId="{4E52AAF4-99A4-424E-9EA5-9A584CB1CBCA}" dt="2024-05-08T11:52:26.599" v="151" actId="47"/>
        <pc:sldMkLst>
          <pc:docMk/>
          <pc:sldMk cId="1112545899" sldId="1225"/>
        </pc:sldMkLst>
      </pc:sldChg>
      <pc:sldChg chg="add del setBg">
        <pc:chgData name="Neil Dyer" userId="f48cccbf-306c-476d-ac12-27135fb93a1f" providerId="ADAL" clId="{4E52AAF4-99A4-424E-9EA5-9A584CB1CBCA}" dt="2024-05-08T10:16:42.604" v="38"/>
        <pc:sldMkLst>
          <pc:docMk/>
          <pc:sldMk cId="1906037465" sldId="1225"/>
        </pc:sldMkLst>
      </pc:sldChg>
      <pc:sldChg chg="add del setBg">
        <pc:chgData name="Neil Dyer" userId="f48cccbf-306c-476d-ac12-27135fb93a1f" providerId="ADAL" clId="{4E52AAF4-99A4-424E-9EA5-9A584CB1CBCA}" dt="2024-05-08T10:16:42.604" v="38"/>
        <pc:sldMkLst>
          <pc:docMk/>
          <pc:sldMk cId="258308767" sldId="1226"/>
        </pc:sldMkLst>
      </pc:sldChg>
      <pc:sldChg chg="del">
        <pc:chgData name="Neil Dyer" userId="f48cccbf-306c-476d-ac12-27135fb93a1f" providerId="ADAL" clId="{4E52AAF4-99A4-424E-9EA5-9A584CB1CBCA}" dt="2024-05-08T13:24:10.898" v="1337" actId="2696"/>
        <pc:sldMkLst>
          <pc:docMk/>
          <pc:sldMk cId="770150897" sldId="1226"/>
        </pc:sldMkLst>
      </pc:sldChg>
      <pc:sldChg chg="add del">
        <pc:chgData name="Neil Dyer" userId="f48cccbf-306c-476d-ac12-27135fb93a1f" providerId="ADAL" clId="{4E52AAF4-99A4-424E-9EA5-9A584CB1CBCA}" dt="2024-05-08T13:28:42.397" v="1343" actId="47"/>
        <pc:sldMkLst>
          <pc:docMk/>
          <pc:sldMk cId="826932001" sldId="1226"/>
        </pc:sldMkLst>
      </pc:sldChg>
      <pc:sldChg chg="del">
        <pc:chgData name="Neil Dyer" userId="f48cccbf-306c-476d-ac12-27135fb93a1f" providerId="ADAL" clId="{4E52AAF4-99A4-424E-9EA5-9A584CB1CBCA}" dt="2024-05-08T13:53:44.026" v="2301" actId="47"/>
        <pc:sldMkLst>
          <pc:docMk/>
          <pc:sldMk cId="749207977" sldId="1227"/>
        </pc:sldMkLst>
      </pc:sldChg>
      <pc:sldChg chg="addSp delSp modSp add del mod ord setBg delDesignElem">
        <pc:chgData name="Neil Dyer" userId="f48cccbf-306c-476d-ac12-27135fb93a1f" providerId="ADAL" clId="{4E52AAF4-99A4-424E-9EA5-9A584CB1CBCA}" dt="2024-05-10T08:51:10.845" v="3299" actId="47"/>
        <pc:sldMkLst>
          <pc:docMk/>
          <pc:sldMk cId="2304704336" sldId="1228"/>
        </pc:sldMkLst>
      </pc:sldChg>
      <pc:sldChg chg="del">
        <pc:chgData name="Neil Dyer" userId="f48cccbf-306c-476d-ac12-27135fb93a1f" providerId="ADAL" clId="{4E52AAF4-99A4-424E-9EA5-9A584CB1CBCA}" dt="2024-05-08T12:02:03.676" v="225" actId="2696"/>
        <pc:sldMkLst>
          <pc:docMk/>
          <pc:sldMk cId="2328386355" sldId="1228"/>
        </pc:sldMkLst>
      </pc:sldChg>
      <pc:sldChg chg="del">
        <pc:chgData name="Neil Dyer" userId="f48cccbf-306c-476d-ac12-27135fb93a1f" providerId="ADAL" clId="{4E52AAF4-99A4-424E-9EA5-9A584CB1CBCA}" dt="2024-05-08T12:02:03.676" v="225" actId="2696"/>
        <pc:sldMkLst>
          <pc:docMk/>
          <pc:sldMk cId="2711925932" sldId="1229"/>
        </pc:sldMkLst>
      </pc:sldChg>
      <pc:sldChg chg="add del">
        <pc:chgData name="Neil Dyer" userId="f48cccbf-306c-476d-ac12-27135fb93a1f" providerId="ADAL" clId="{4E52AAF4-99A4-424E-9EA5-9A584CB1CBCA}" dt="2024-05-08T12:04:00.736" v="234" actId="2696"/>
        <pc:sldMkLst>
          <pc:docMk/>
          <pc:sldMk cId="3087477046" sldId="1229"/>
        </pc:sldMkLst>
      </pc:sldChg>
      <pc:sldChg chg="del">
        <pc:chgData name="Neil Dyer" userId="f48cccbf-306c-476d-ac12-27135fb93a1f" providerId="ADAL" clId="{4E52AAF4-99A4-424E-9EA5-9A584CB1CBCA}" dt="2024-05-08T11:58:58.531" v="191" actId="47"/>
        <pc:sldMkLst>
          <pc:docMk/>
          <pc:sldMk cId="3078364615" sldId="1230"/>
        </pc:sldMkLst>
      </pc:sldChg>
      <pc:sldChg chg="del">
        <pc:chgData name="Neil Dyer" userId="f48cccbf-306c-476d-ac12-27135fb93a1f" providerId="ADAL" clId="{4E52AAF4-99A4-424E-9EA5-9A584CB1CBCA}" dt="2024-05-08T12:00:02.905" v="204" actId="47"/>
        <pc:sldMkLst>
          <pc:docMk/>
          <pc:sldMk cId="126918930" sldId="1231"/>
        </pc:sldMkLst>
      </pc:sldChg>
      <pc:sldChg chg="del">
        <pc:chgData name="Neil Dyer" userId="f48cccbf-306c-476d-ac12-27135fb93a1f" providerId="ADAL" clId="{4E52AAF4-99A4-424E-9EA5-9A584CB1CBCA}" dt="2024-05-08T12:00:06.439" v="206" actId="47"/>
        <pc:sldMkLst>
          <pc:docMk/>
          <pc:sldMk cId="2301259951" sldId="1232"/>
        </pc:sldMkLst>
      </pc:sldChg>
      <pc:sldChg chg="del">
        <pc:chgData name="Neil Dyer" userId="f48cccbf-306c-476d-ac12-27135fb93a1f" providerId="ADAL" clId="{4E52AAF4-99A4-424E-9EA5-9A584CB1CBCA}" dt="2024-05-08T14:35:08.490" v="2683" actId="47"/>
        <pc:sldMkLst>
          <pc:docMk/>
          <pc:sldMk cId="0" sldId="1233"/>
        </pc:sldMkLst>
      </pc:sldChg>
      <pc:sldChg chg="del">
        <pc:chgData name="Neil Dyer" userId="f48cccbf-306c-476d-ac12-27135fb93a1f" providerId="ADAL" clId="{4E52AAF4-99A4-424E-9EA5-9A584CB1CBCA}" dt="2024-05-08T14:35:36.391" v="2684" actId="47"/>
        <pc:sldMkLst>
          <pc:docMk/>
          <pc:sldMk cId="984527126" sldId="1234"/>
        </pc:sldMkLst>
      </pc:sldChg>
      <pc:sldChg chg="del">
        <pc:chgData name="Neil Dyer" userId="f48cccbf-306c-476d-ac12-27135fb93a1f" providerId="ADAL" clId="{4E52AAF4-99A4-424E-9EA5-9A584CB1CBCA}" dt="2024-05-08T14:35:36.391" v="2684" actId="47"/>
        <pc:sldMkLst>
          <pc:docMk/>
          <pc:sldMk cId="1805931988" sldId="1235"/>
        </pc:sldMkLst>
      </pc:sldChg>
      <pc:sldChg chg="del">
        <pc:chgData name="Neil Dyer" userId="f48cccbf-306c-476d-ac12-27135fb93a1f" providerId="ADAL" clId="{4E52AAF4-99A4-424E-9EA5-9A584CB1CBCA}" dt="2024-05-08T14:35:36.391" v="2684" actId="47"/>
        <pc:sldMkLst>
          <pc:docMk/>
          <pc:sldMk cId="4135575712" sldId="1236"/>
        </pc:sldMkLst>
      </pc:sldChg>
      <pc:sldChg chg="del">
        <pc:chgData name="Neil Dyer" userId="f48cccbf-306c-476d-ac12-27135fb93a1f" providerId="ADAL" clId="{4E52AAF4-99A4-424E-9EA5-9A584CB1CBCA}" dt="2024-05-08T14:35:36.391" v="2684" actId="47"/>
        <pc:sldMkLst>
          <pc:docMk/>
          <pc:sldMk cId="0" sldId="1237"/>
        </pc:sldMkLst>
      </pc:sldChg>
      <pc:sldChg chg="del">
        <pc:chgData name="Neil Dyer" userId="f48cccbf-306c-476d-ac12-27135fb93a1f" providerId="ADAL" clId="{4E52AAF4-99A4-424E-9EA5-9A584CB1CBCA}" dt="2024-05-08T12:01:09.980" v="219" actId="47"/>
        <pc:sldMkLst>
          <pc:docMk/>
          <pc:sldMk cId="2821108058" sldId="1238"/>
        </pc:sldMkLst>
      </pc:sldChg>
      <pc:sldChg chg="del">
        <pc:chgData name="Neil Dyer" userId="f48cccbf-306c-476d-ac12-27135fb93a1f" providerId="ADAL" clId="{4E52AAF4-99A4-424E-9EA5-9A584CB1CBCA}" dt="2024-05-08T12:02:17.378" v="227" actId="47"/>
        <pc:sldMkLst>
          <pc:docMk/>
          <pc:sldMk cId="0" sldId="1239"/>
        </pc:sldMkLst>
      </pc:sldChg>
      <pc:sldChg chg="del">
        <pc:chgData name="Neil Dyer" userId="f48cccbf-306c-476d-ac12-27135fb93a1f" providerId="ADAL" clId="{4E52AAF4-99A4-424E-9EA5-9A584CB1CBCA}" dt="2024-05-08T12:06:55.313" v="246" actId="47"/>
        <pc:sldMkLst>
          <pc:docMk/>
          <pc:sldMk cId="0" sldId="1240"/>
        </pc:sldMkLst>
      </pc:sldChg>
      <pc:sldChg chg="del">
        <pc:chgData name="Neil Dyer" userId="f48cccbf-306c-476d-ac12-27135fb93a1f" providerId="ADAL" clId="{4E52AAF4-99A4-424E-9EA5-9A584CB1CBCA}" dt="2024-05-08T12:06:56.237" v="248" actId="47"/>
        <pc:sldMkLst>
          <pc:docMk/>
          <pc:sldMk cId="3721275131" sldId="1241"/>
        </pc:sldMkLst>
      </pc:sldChg>
      <pc:sldChg chg="del">
        <pc:chgData name="Neil Dyer" userId="f48cccbf-306c-476d-ac12-27135fb93a1f" providerId="ADAL" clId="{4E52AAF4-99A4-424E-9EA5-9A584CB1CBCA}" dt="2024-05-08T12:06:56.491" v="249" actId="47"/>
        <pc:sldMkLst>
          <pc:docMk/>
          <pc:sldMk cId="3299064451" sldId="1242"/>
        </pc:sldMkLst>
      </pc:sldChg>
      <pc:sldChg chg="del">
        <pc:chgData name="Neil Dyer" userId="f48cccbf-306c-476d-ac12-27135fb93a1f" providerId="ADAL" clId="{4E52AAF4-99A4-424E-9EA5-9A584CB1CBCA}" dt="2024-05-08T12:06:56.900" v="250" actId="47"/>
        <pc:sldMkLst>
          <pc:docMk/>
          <pc:sldMk cId="2343930563" sldId="1243"/>
        </pc:sldMkLst>
      </pc:sldChg>
      <pc:sldChg chg="add setBg">
        <pc:chgData name="Neil Dyer" userId="f48cccbf-306c-476d-ac12-27135fb93a1f" providerId="ADAL" clId="{4E52AAF4-99A4-424E-9EA5-9A584CB1CBCA}" dt="2024-05-08T11:41:27.303" v="93"/>
        <pc:sldMkLst>
          <pc:docMk/>
          <pc:sldMk cId="909189212" sldId="1244"/>
        </pc:sldMkLst>
      </pc:sldChg>
      <pc:sldChg chg="add del">
        <pc:chgData name="Neil Dyer" userId="f48cccbf-306c-476d-ac12-27135fb93a1f" providerId="ADAL" clId="{4E52AAF4-99A4-424E-9EA5-9A584CB1CBCA}" dt="2024-05-08T12:30:27.739" v="279" actId="2696"/>
        <pc:sldMkLst>
          <pc:docMk/>
          <pc:sldMk cId="3285720203" sldId="1245"/>
        </pc:sldMkLst>
      </pc:sldChg>
      <pc:sldChg chg="add setBg">
        <pc:chgData name="Neil Dyer" userId="f48cccbf-306c-476d-ac12-27135fb93a1f" providerId="ADAL" clId="{4E52AAF4-99A4-424E-9EA5-9A584CB1CBCA}" dt="2024-05-08T14:39:37.423" v="2712"/>
        <pc:sldMkLst>
          <pc:docMk/>
          <pc:sldMk cId="3536896740" sldId="1245"/>
        </pc:sldMkLst>
      </pc:sldChg>
      <pc:sldChg chg="add del">
        <pc:chgData name="Neil Dyer" userId="f48cccbf-306c-476d-ac12-27135fb93a1f" providerId="ADAL" clId="{4E52AAF4-99A4-424E-9EA5-9A584CB1CBCA}" dt="2024-05-08T12:09:08.420" v="259"/>
        <pc:sldMkLst>
          <pc:docMk/>
          <pc:sldMk cId="867081238" sldId="1246"/>
        </pc:sldMkLst>
      </pc:sldChg>
      <pc:sldChg chg="modSp add mod">
        <pc:chgData name="Neil Dyer" userId="f48cccbf-306c-476d-ac12-27135fb93a1f" providerId="ADAL" clId="{4E52AAF4-99A4-424E-9EA5-9A584CB1CBCA}" dt="2024-05-08T13:23:12.066" v="1334" actId="207"/>
        <pc:sldMkLst>
          <pc:docMk/>
          <pc:sldMk cId="1243824860" sldId="1246"/>
        </pc:sldMkLst>
      </pc:sldChg>
      <pc:sldChg chg="add del setBg">
        <pc:chgData name="Neil Dyer" userId="f48cccbf-306c-476d-ac12-27135fb93a1f" providerId="ADAL" clId="{4E52AAF4-99A4-424E-9EA5-9A584CB1CBCA}" dt="2024-05-08T12:08:50.853" v="257" actId="2696"/>
        <pc:sldMkLst>
          <pc:docMk/>
          <pc:sldMk cId="2245482094" sldId="1246"/>
        </pc:sldMkLst>
      </pc:sldChg>
      <pc:sldChg chg="add del">
        <pc:chgData name="Neil Dyer" userId="f48cccbf-306c-476d-ac12-27135fb93a1f" providerId="ADAL" clId="{4E52AAF4-99A4-424E-9EA5-9A584CB1CBCA}" dt="2024-05-08T13:13:08.783" v="1048" actId="2696"/>
        <pc:sldMkLst>
          <pc:docMk/>
          <pc:sldMk cId="4173968219" sldId="1246"/>
        </pc:sldMkLst>
      </pc:sldChg>
      <pc:sldChg chg="add del">
        <pc:chgData name="Neil Dyer" userId="f48cccbf-306c-476d-ac12-27135fb93a1f" providerId="ADAL" clId="{4E52AAF4-99A4-424E-9EA5-9A584CB1CBCA}" dt="2024-05-08T14:35:38.483" v="2686" actId="47"/>
        <pc:sldMkLst>
          <pc:docMk/>
          <pc:sldMk cId="1014304198" sldId="1247"/>
        </pc:sldMkLst>
      </pc:sldChg>
      <pc:sldChg chg="add del setBg">
        <pc:chgData name="Neil Dyer" userId="f48cccbf-306c-476d-ac12-27135fb93a1f" providerId="ADAL" clId="{4E52AAF4-99A4-424E-9EA5-9A584CB1CBCA}" dt="2024-05-08T12:09:22.226" v="261" actId="2696"/>
        <pc:sldMkLst>
          <pc:docMk/>
          <pc:sldMk cId="2223684219" sldId="1247"/>
        </pc:sldMkLst>
      </pc:sldChg>
      <pc:sldChg chg="addSp delSp modSp add del mod setBg delAnim modAnim delDesignElem">
        <pc:chgData name="Neil Dyer" userId="f48cccbf-306c-476d-ac12-27135fb93a1f" providerId="ADAL" clId="{4E52AAF4-99A4-424E-9EA5-9A584CB1CBCA}" dt="2024-05-08T13:52:03.027" v="2286" actId="47"/>
        <pc:sldMkLst>
          <pc:docMk/>
          <pc:sldMk cId="2415465549" sldId="1248"/>
        </pc:sldMkLst>
      </pc:sldChg>
      <pc:sldChg chg="modSp add mod">
        <pc:chgData name="Neil Dyer" userId="f48cccbf-306c-476d-ac12-27135fb93a1f" providerId="ADAL" clId="{4E52AAF4-99A4-424E-9EA5-9A584CB1CBCA}" dt="2024-05-08T13:10:43.001" v="1038" actId="207"/>
        <pc:sldMkLst>
          <pc:docMk/>
          <pc:sldMk cId="1073545848" sldId="1249"/>
        </pc:sldMkLst>
      </pc:sldChg>
      <pc:sldChg chg="delSp modSp add del mod">
        <pc:chgData name="Neil Dyer" userId="f48cccbf-306c-476d-ac12-27135fb93a1f" providerId="ADAL" clId="{4E52AAF4-99A4-424E-9EA5-9A584CB1CBCA}" dt="2024-05-08T13:00:27.200" v="793" actId="47"/>
        <pc:sldMkLst>
          <pc:docMk/>
          <pc:sldMk cId="3795793542" sldId="1249"/>
        </pc:sldMkLst>
      </pc:sldChg>
      <pc:sldChg chg="add del">
        <pc:chgData name="Neil Dyer" userId="f48cccbf-306c-476d-ac12-27135fb93a1f" providerId="ADAL" clId="{4E52AAF4-99A4-424E-9EA5-9A584CB1CBCA}" dt="2024-05-08T14:34:08.818" v="2677" actId="47"/>
        <pc:sldMkLst>
          <pc:docMk/>
          <pc:sldMk cId="766449985" sldId="1250"/>
        </pc:sldMkLst>
      </pc:sldChg>
      <pc:sldChg chg="modSp add mod">
        <pc:chgData name="Neil Dyer" userId="f48cccbf-306c-476d-ac12-27135fb93a1f" providerId="ADAL" clId="{4E52AAF4-99A4-424E-9EA5-9A584CB1CBCA}" dt="2024-05-08T13:25:41.815" v="1342" actId="207"/>
        <pc:sldMkLst>
          <pc:docMk/>
          <pc:sldMk cId="2674888394" sldId="1251"/>
        </pc:sldMkLst>
      </pc:sldChg>
      <pc:sldChg chg="modSp add del mod setBg modShow">
        <pc:chgData name="Neil Dyer" userId="f48cccbf-306c-476d-ac12-27135fb93a1f" providerId="ADAL" clId="{4E52AAF4-99A4-424E-9EA5-9A584CB1CBCA}" dt="2024-05-10T21:23:18.402" v="3973" actId="47"/>
        <pc:sldMkLst>
          <pc:docMk/>
          <pc:sldMk cId="798595384" sldId="1252"/>
        </pc:sldMkLst>
      </pc:sldChg>
      <pc:sldChg chg="add">
        <pc:chgData name="Neil Dyer" userId="f48cccbf-306c-476d-ac12-27135fb93a1f" providerId="ADAL" clId="{4E52AAF4-99A4-424E-9EA5-9A584CB1CBCA}" dt="2024-05-08T14:34:06.273" v="2676"/>
        <pc:sldMkLst>
          <pc:docMk/>
          <pc:sldMk cId="187081398" sldId="1253"/>
        </pc:sldMkLst>
      </pc:sldChg>
      <pc:sldChg chg="delSp add del mod">
        <pc:chgData name="Neil Dyer" userId="f48cccbf-306c-476d-ac12-27135fb93a1f" providerId="ADAL" clId="{4E52AAF4-99A4-424E-9EA5-9A584CB1CBCA}" dt="2024-05-08T13:48:39.526" v="2240" actId="47"/>
        <pc:sldMkLst>
          <pc:docMk/>
          <pc:sldMk cId="2161341429" sldId="1253"/>
        </pc:sldMkLst>
      </pc:sldChg>
      <pc:sldChg chg="add">
        <pc:chgData name="Neil Dyer" userId="f48cccbf-306c-476d-ac12-27135fb93a1f" providerId="ADAL" clId="{4E52AAF4-99A4-424E-9EA5-9A584CB1CBCA}" dt="2024-05-10T09:53:45.692" v="3657"/>
        <pc:sldMkLst>
          <pc:docMk/>
          <pc:sldMk cId="3151332520" sldId="1254"/>
        </pc:sldMkLst>
      </pc:sldChg>
      <pc:sldChg chg="add del">
        <pc:chgData name="Neil Dyer" userId="f48cccbf-306c-476d-ac12-27135fb93a1f" providerId="ADAL" clId="{4E52AAF4-99A4-424E-9EA5-9A584CB1CBCA}" dt="2024-05-10T21:33:46.992" v="3979" actId="2696"/>
        <pc:sldMkLst>
          <pc:docMk/>
          <pc:sldMk cId="670168749" sldId="1255"/>
        </pc:sldMkLst>
      </pc:sldChg>
      <pc:sldChg chg="ord">
        <pc:chgData name="Neil Dyer" userId="f48cccbf-306c-476d-ac12-27135fb93a1f" providerId="ADAL" clId="{4E52AAF4-99A4-424E-9EA5-9A584CB1CBCA}" dt="2024-05-15T11:10:09.464" v="3993"/>
        <pc:sldMkLst>
          <pc:docMk/>
          <pc:sldMk cId="1767234593" sldId="1255"/>
        </pc:sldMkLst>
      </pc:sldChg>
      <pc:sldChg chg="addSp delSp modSp add del mod setBg modAnim">
        <pc:chgData name="Neil Dyer" userId="f48cccbf-306c-476d-ac12-27135fb93a1f" providerId="ADAL" clId="{4E52AAF4-99A4-424E-9EA5-9A584CB1CBCA}" dt="2024-05-10T21:21:39.964" v="3972" actId="47"/>
        <pc:sldMkLst>
          <pc:docMk/>
          <pc:sldMk cId="695943816" sldId="1256"/>
        </pc:sldMkLst>
      </pc:sldChg>
      <pc:sldChg chg="addSp delSp modSp add mod setBg">
        <pc:chgData name="Neil Dyer" userId="f48cccbf-306c-476d-ac12-27135fb93a1f" providerId="ADAL" clId="{4E52AAF4-99A4-424E-9EA5-9A584CB1CBCA}" dt="2024-05-10T21:21:35.013" v="3971" actId="255"/>
        <pc:sldMkLst>
          <pc:docMk/>
          <pc:sldMk cId="4243213426" sldId="1257"/>
        </pc:sldMkLst>
      </pc:sldChg>
      <pc:sldChg chg="modSp add mod">
        <pc:chgData name="Neil Dyer" userId="f48cccbf-306c-476d-ac12-27135fb93a1f" providerId="ADAL" clId="{4E52AAF4-99A4-424E-9EA5-9A584CB1CBCA}" dt="2024-05-10T21:33:08.469" v="3978" actId="207"/>
        <pc:sldMkLst>
          <pc:docMk/>
          <pc:sldMk cId="3363548419" sldId="1258"/>
        </pc:sldMkLst>
      </pc:sldChg>
      <pc:sldChg chg="add">
        <pc:chgData name="Neil Dyer" userId="f48cccbf-306c-476d-ac12-27135fb93a1f" providerId="ADAL" clId="{4E52AAF4-99A4-424E-9EA5-9A584CB1CBCA}" dt="2024-05-15T09:42:24.979" v="3989"/>
        <pc:sldMkLst>
          <pc:docMk/>
          <pc:sldMk cId="900603888" sldId="1259"/>
        </pc:sldMkLst>
      </pc:sldChg>
      <pc:sldChg chg="add">
        <pc:chgData name="Neil Dyer" userId="f48cccbf-306c-476d-ac12-27135fb93a1f" providerId="ADAL" clId="{4E52AAF4-99A4-424E-9EA5-9A584CB1CBCA}" dt="2024-05-15T09:42:24.979" v="3989"/>
        <pc:sldMkLst>
          <pc:docMk/>
          <pc:sldMk cId="1654217288" sldId="1260"/>
        </pc:sldMkLst>
      </pc:sldChg>
      <pc:sldChg chg="add">
        <pc:chgData name="Neil Dyer" userId="f48cccbf-306c-476d-ac12-27135fb93a1f" providerId="ADAL" clId="{4E52AAF4-99A4-424E-9EA5-9A584CB1CBCA}" dt="2024-05-15T09:42:43.434" v="3991"/>
        <pc:sldMkLst>
          <pc:docMk/>
          <pc:sldMk cId="117076695" sldId="1261"/>
        </pc:sldMkLst>
      </pc:sldChg>
      <pc:sldChg chg="add del setBg">
        <pc:chgData name="Neil Dyer" userId="f48cccbf-306c-476d-ac12-27135fb93a1f" providerId="ADAL" clId="{4E52AAF4-99A4-424E-9EA5-9A584CB1CBCA}" dt="2024-05-15T09:42:32.911" v="3990" actId="47"/>
        <pc:sldMkLst>
          <pc:docMk/>
          <pc:sldMk cId="2679980484" sldId="1261"/>
        </pc:sldMkLst>
      </pc:sldChg>
      <pc:sldMasterChg chg="delSldLayout">
        <pc:chgData name="Neil Dyer" userId="f48cccbf-306c-476d-ac12-27135fb93a1f" providerId="ADAL" clId="{4E52AAF4-99A4-424E-9EA5-9A584CB1CBCA}" dt="2024-05-08T12:01:09.980" v="219" actId="47"/>
        <pc:sldMasterMkLst>
          <pc:docMk/>
          <pc:sldMasterMk cId="2529248639" sldId="2147483965"/>
        </pc:sldMasterMkLst>
        <pc:sldLayoutChg chg="del">
          <pc:chgData name="Neil Dyer" userId="f48cccbf-306c-476d-ac12-27135fb93a1f" providerId="ADAL" clId="{4E52AAF4-99A4-424E-9EA5-9A584CB1CBCA}" dt="2024-05-08T12:01:09.980" v="219" actId="47"/>
          <pc:sldLayoutMkLst>
            <pc:docMk/>
            <pc:sldMasterMk cId="2529248639" sldId="2147483965"/>
            <pc:sldLayoutMk cId="1965352201" sldId="2147484038"/>
          </pc:sldLayoutMkLst>
        </pc:sldLayoutChg>
      </pc:sldMasterChg>
      <pc:sldMasterChg chg="del delSldLayout">
        <pc:chgData name="Neil Dyer" userId="f48cccbf-306c-476d-ac12-27135fb93a1f" providerId="ADAL" clId="{4E52AAF4-99A4-424E-9EA5-9A584CB1CBCA}" dt="2024-05-08T11:52:50.256" v="152" actId="2696"/>
        <pc:sldMasterMkLst>
          <pc:docMk/>
          <pc:sldMasterMk cId="3395251490" sldId="2147483969"/>
        </pc:sldMasterMkLst>
        <pc:sldLayoutChg chg="del">
          <pc:chgData name="Neil Dyer" userId="f48cccbf-306c-476d-ac12-27135fb93a1f" providerId="ADAL" clId="{4E52AAF4-99A4-424E-9EA5-9A584CB1CBCA}" dt="2024-05-08T11:52:50.256" v="152" actId="2696"/>
          <pc:sldLayoutMkLst>
            <pc:docMk/>
            <pc:sldMasterMk cId="3395251490" sldId="2147483969"/>
            <pc:sldLayoutMk cId="1767345524" sldId="2147483970"/>
          </pc:sldLayoutMkLst>
        </pc:sldLayoutChg>
        <pc:sldLayoutChg chg="del">
          <pc:chgData name="Neil Dyer" userId="f48cccbf-306c-476d-ac12-27135fb93a1f" providerId="ADAL" clId="{4E52AAF4-99A4-424E-9EA5-9A584CB1CBCA}" dt="2024-05-08T11:52:50.256" v="152" actId="2696"/>
          <pc:sldLayoutMkLst>
            <pc:docMk/>
            <pc:sldMasterMk cId="3395251490" sldId="2147483969"/>
            <pc:sldLayoutMk cId="2015482637" sldId="2147483971"/>
          </pc:sldLayoutMkLst>
        </pc:sldLayoutChg>
        <pc:sldLayoutChg chg="del">
          <pc:chgData name="Neil Dyer" userId="f48cccbf-306c-476d-ac12-27135fb93a1f" providerId="ADAL" clId="{4E52AAF4-99A4-424E-9EA5-9A584CB1CBCA}" dt="2024-05-08T11:52:50.256" v="152" actId="2696"/>
          <pc:sldLayoutMkLst>
            <pc:docMk/>
            <pc:sldMasterMk cId="3395251490" sldId="2147483969"/>
            <pc:sldLayoutMk cId="825229238" sldId="2147483972"/>
          </pc:sldLayoutMkLst>
        </pc:sldLayoutChg>
        <pc:sldLayoutChg chg="del">
          <pc:chgData name="Neil Dyer" userId="f48cccbf-306c-476d-ac12-27135fb93a1f" providerId="ADAL" clId="{4E52AAF4-99A4-424E-9EA5-9A584CB1CBCA}" dt="2024-05-08T11:52:50.256" v="152" actId="2696"/>
          <pc:sldLayoutMkLst>
            <pc:docMk/>
            <pc:sldMasterMk cId="3395251490" sldId="2147483969"/>
            <pc:sldLayoutMk cId="1068470104" sldId="2147483973"/>
          </pc:sldLayoutMkLst>
        </pc:sldLayoutChg>
        <pc:sldLayoutChg chg="del">
          <pc:chgData name="Neil Dyer" userId="f48cccbf-306c-476d-ac12-27135fb93a1f" providerId="ADAL" clId="{4E52AAF4-99A4-424E-9EA5-9A584CB1CBCA}" dt="2024-05-08T11:52:50.256" v="152" actId="2696"/>
          <pc:sldLayoutMkLst>
            <pc:docMk/>
            <pc:sldMasterMk cId="3395251490" sldId="2147483969"/>
            <pc:sldLayoutMk cId="1635337382" sldId="2147483974"/>
          </pc:sldLayoutMkLst>
        </pc:sldLayoutChg>
        <pc:sldLayoutChg chg="del">
          <pc:chgData name="Neil Dyer" userId="f48cccbf-306c-476d-ac12-27135fb93a1f" providerId="ADAL" clId="{4E52AAF4-99A4-424E-9EA5-9A584CB1CBCA}" dt="2024-05-08T11:52:50.256" v="152" actId="2696"/>
          <pc:sldLayoutMkLst>
            <pc:docMk/>
            <pc:sldMasterMk cId="3395251490" sldId="2147483969"/>
            <pc:sldLayoutMk cId="3643113060" sldId="2147483975"/>
          </pc:sldLayoutMkLst>
        </pc:sldLayoutChg>
        <pc:sldLayoutChg chg="del">
          <pc:chgData name="Neil Dyer" userId="f48cccbf-306c-476d-ac12-27135fb93a1f" providerId="ADAL" clId="{4E52AAF4-99A4-424E-9EA5-9A584CB1CBCA}" dt="2024-05-08T11:52:50.256" v="152" actId="2696"/>
          <pc:sldLayoutMkLst>
            <pc:docMk/>
            <pc:sldMasterMk cId="3395251490" sldId="2147483969"/>
            <pc:sldLayoutMk cId="655707939" sldId="2147483976"/>
          </pc:sldLayoutMkLst>
        </pc:sldLayoutChg>
        <pc:sldLayoutChg chg="del">
          <pc:chgData name="Neil Dyer" userId="f48cccbf-306c-476d-ac12-27135fb93a1f" providerId="ADAL" clId="{4E52AAF4-99A4-424E-9EA5-9A584CB1CBCA}" dt="2024-05-08T11:52:50.256" v="152" actId="2696"/>
          <pc:sldLayoutMkLst>
            <pc:docMk/>
            <pc:sldMasterMk cId="3395251490" sldId="2147483969"/>
            <pc:sldLayoutMk cId="227608975" sldId="2147483977"/>
          </pc:sldLayoutMkLst>
        </pc:sldLayoutChg>
        <pc:sldLayoutChg chg="del">
          <pc:chgData name="Neil Dyer" userId="f48cccbf-306c-476d-ac12-27135fb93a1f" providerId="ADAL" clId="{4E52AAF4-99A4-424E-9EA5-9A584CB1CBCA}" dt="2024-05-08T11:52:50.256" v="152" actId="2696"/>
          <pc:sldLayoutMkLst>
            <pc:docMk/>
            <pc:sldMasterMk cId="3395251490" sldId="2147483969"/>
            <pc:sldLayoutMk cId="1049601991" sldId="2147483978"/>
          </pc:sldLayoutMkLst>
        </pc:sldLayoutChg>
        <pc:sldLayoutChg chg="del">
          <pc:chgData name="Neil Dyer" userId="f48cccbf-306c-476d-ac12-27135fb93a1f" providerId="ADAL" clId="{4E52AAF4-99A4-424E-9EA5-9A584CB1CBCA}" dt="2024-05-08T11:52:50.256" v="152" actId="2696"/>
          <pc:sldLayoutMkLst>
            <pc:docMk/>
            <pc:sldMasterMk cId="3395251490" sldId="2147483969"/>
            <pc:sldLayoutMk cId="743700126" sldId="2147483979"/>
          </pc:sldLayoutMkLst>
        </pc:sldLayoutChg>
        <pc:sldLayoutChg chg="del">
          <pc:chgData name="Neil Dyer" userId="f48cccbf-306c-476d-ac12-27135fb93a1f" providerId="ADAL" clId="{4E52AAF4-99A4-424E-9EA5-9A584CB1CBCA}" dt="2024-05-08T11:52:50.256" v="152" actId="2696"/>
          <pc:sldLayoutMkLst>
            <pc:docMk/>
            <pc:sldMasterMk cId="3395251490" sldId="2147483969"/>
            <pc:sldLayoutMk cId="1658725194" sldId="2147483980"/>
          </pc:sldLayoutMkLst>
        </pc:sldLayoutChg>
      </pc:sldMasterChg>
      <pc:sldMasterChg chg="delSldLayout">
        <pc:chgData name="Neil Dyer" userId="f48cccbf-306c-476d-ac12-27135fb93a1f" providerId="ADAL" clId="{4E52AAF4-99A4-424E-9EA5-9A584CB1CBCA}" dt="2024-05-08T11:53:52.905" v="158" actId="47"/>
        <pc:sldMasterMkLst>
          <pc:docMk/>
          <pc:sldMasterMk cId="415570852" sldId="2147483981"/>
        </pc:sldMasterMkLst>
        <pc:sldLayoutChg chg="del">
          <pc:chgData name="Neil Dyer" userId="f48cccbf-306c-476d-ac12-27135fb93a1f" providerId="ADAL" clId="{4E52AAF4-99A4-424E-9EA5-9A584CB1CBCA}" dt="2024-05-08T11:53:52.905" v="158" actId="47"/>
          <pc:sldLayoutMkLst>
            <pc:docMk/>
            <pc:sldMasterMk cId="415570852" sldId="2147483981"/>
            <pc:sldLayoutMk cId="2991780716" sldId="2147483983"/>
          </pc:sldLayoutMkLst>
        </pc:sldLayoutChg>
      </pc:sldMasterChg>
      <pc:sldMasterChg chg="delSldLayout">
        <pc:chgData name="Neil Dyer" userId="f48cccbf-306c-476d-ac12-27135fb93a1f" providerId="ADAL" clId="{4E52AAF4-99A4-424E-9EA5-9A584CB1CBCA}" dt="2024-05-08T11:57:28.644" v="173" actId="47"/>
        <pc:sldMasterMkLst>
          <pc:docMk/>
          <pc:sldMasterMk cId="1801706863" sldId="2147483984"/>
        </pc:sldMasterMkLst>
        <pc:sldLayoutChg chg="del">
          <pc:chgData name="Neil Dyer" userId="f48cccbf-306c-476d-ac12-27135fb93a1f" providerId="ADAL" clId="{4E52AAF4-99A4-424E-9EA5-9A584CB1CBCA}" dt="2024-05-08T11:57:28.235" v="172" actId="47"/>
          <pc:sldLayoutMkLst>
            <pc:docMk/>
            <pc:sldMasterMk cId="1801706863" sldId="2147483984"/>
            <pc:sldLayoutMk cId="3156070031" sldId="2147483987"/>
          </pc:sldLayoutMkLst>
        </pc:sldLayoutChg>
        <pc:sldLayoutChg chg="del">
          <pc:chgData name="Neil Dyer" userId="f48cccbf-306c-476d-ac12-27135fb93a1f" providerId="ADAL" clId="{4E52AAF4-99A4-424E-9EA5-9A584CB1CBCA}" dt="2024-05-08T11:57:28.644" v="173" actId="47"/>
          <pc:sldLayoutMkLst>
            <pc:docMk/>
            <pc:sldMasterMk cId="1801706863" sldId="2147483984"/>
            <pc:sldLayoutMk cId="3804907545" sldId="2147483988"/>
          </pc:sldLayoutMkLst>
        </pc:sldLayoutChg>
      </pc:sldMasterChg>
      <pc:sldMasterChg chg="del delSldLayout">
        <pc:chgData name="Neil Dyer" userId="f48cccbf-306c-476d-ac12-27135fb93a1f" providerId="ADAL" clId="{4E52AAF4-99A4-424E-9EA5-9A584CB1CBCA}" dt="2024-05-10T09:51:29.105" v="3656" actId="47"/>
        <pc:sldMasterMkLst>
          <pc:docMk/>
          <pc:sldMasterMk cId="2447887333" sldId="2147483989"/>
        </pc:sldMasterMkLst>
        <pc:sldLayoutChg chg="del">
          <pc:chgData name="Neil Dyer" userId="f48cccbf-306c-476d-ac12-27135fb93a1f" providerId="ADAL" clId="{4E52AAF4-99A4-424E-9EA5-9A584CB1CBCA}" dt="2024-05-10T09:51:29.105" v="3656" actId="47"/>
          <pc:sldLayoutMkLst>
            <pc:docMk/>
            <pc:sldMasterMk cId="2447887333" sldId="2147483989"/>
            <pc:sldLayoutMk cId="4052721788" sldId="2147483990"/>
          </pc:sldLayoutMkLst>
        </pc:sldLayoutChg>
        <pc:sldLayoutChg chg="del">
          <pc:chgData name="Neil Dyer" userId="f48cccbf-306c-476d-ac12-27135fb93a1f" providerId="ADAL" clId="{4E52AAF4-99A4-424E-9EA5-9A584CB1CBCA}" dt="2024-05-10T09:51:29.105" v="3656" actId="47"/>
          <pc:sldLayoutMkLst>
            <pc:docMk/>
            <pc:sldMasterMk cId="2447887333" sldId="2147483989"/>
            <pc:sldLayoutMk cId="2703780795" sldId="2147483991"/>
          </pc:sldLayoutMkLst>
        </pc:sldLayoutChg>
        <pc:sldLayoutChg chg="del">
          <pc:chgData name="Neil Dyer" userId="f48cccbf-306c-476d-ac12-27135fb93a1f" providerId="ADAL" clId="{4E52AAF4-99A4-424E-9EA5-9A584CB1CBCA}" dt="2024-05-10T09:51:29.105" v="3656" actId="47"/>
          <pc:sldLayoutMkLst>
            <pc:docMk/>
            <pc:sldMasterMk cId="2447887333" sldId="2147483989"/>
            <pc:sldLayoutMk cId="4074707729" sldId="2147483992"/>
          </pc:sldLayoutMkLst>
        </pc:sldLayoutChg>
        <pc:sldLayoutChg chg="del">
          <pc:chgData name="Neil Dyer" userId="f48cccbf-306c-476d-ac12-27135fb93a1f" providerId="ADAL" clId="{4E52AAF4-99A4-424E-9EA5-9A584CB1CBCA}" dt="2024-05-10T09:51:29.105" v="3656" actId="47"/>
          <pc:sldLayoutMkLst>
            <pc:docMk/>
            <pc:sldMasterMk cId="2447887333" sldId="2147483989"/>
            <pc:sldLayoutMk cId="3373662684" sldId="2147483993"/>
          </pc:sldLayoutMkLst>
        </pc:sldLayoutChg>
        <pc:sldLayoutChg chg="del">
          <pc:chgData name="Neil Dyer" userId="f48cccbf-306c-476d-ac12-27135fb93a1f" providerId="ADAL" clId="{4E52AAF4-99A4-424E-9EA5-9A584CB1CBCA}" dt="2024-05-10T09:51:29.105" v="3656" actId="47"/>
          <pc:sldLayoutMkLst>
            <pc:docMk/>
            <pc:sldMasterMk cId="2447887333" sldId="2147483989"/>
            <pc:sldLayoutMk cId="413029246" sldId="2147483994"/>
          </pc:sldLayoutMkLst>
        </pc:sldLayoutChg>
        <pc:sldLayoutChg chg="del">
          <pc:chgData name="Neil Dyer" userId="f48cccbf-306c-476d-ac12-27135fb93a1f" providerId="ADAL" clId="{4E52AAF4-99A4-424E-9EA5-9A584CB1CBCA}" dt="2024-05-10T09:51:29.105" v="3656" actId="47"/>
          <pc:sldLayoutMkLst>
            <pc:docMk/>
            <pc:sldMasterMk cId="2447887333" sldId="2147483989"/>
            <pc:sldLayoutMk cId="3923208364" sldId="2147483995"/>
          </pc:sldLayoutMkLst>
        </pc:sldLayoutChg>
        <pc:sldLayoutChg chg="del">
          <pc:chgData name="Neil Dyer" userId="f48cccbf-306c-476d-ac12-27135fb93a1f" providerId="ADAL" clId="{4E52AAF4-99A4-424E-9EA5-9A584CB1CBCA}" dt="2024-05-10T09:51:29.105" v="3656" actId="47"/>
          <pc:sldLayoutMkLst>
            <pc:docMk/>
            <pc:sldMasterMk cId="2447887333" sldId="2147483989"/>
            <pc:sldLayoutMk cId="518493225" sldId="2147483996"/>
          </pc:sldLayoutMkLst>
        </pc:sldLayoutChg>
        <pc:sldLayoutChg chg="del">
          <pc:chgData name="Neil Dyer" userId="f48cccbf-306c-476d-ac12-27135fb93a1f" providerId="ADAL" clId="{4E52AAF4-99A4-424E-9EA5-9A584CB1CBCA}" dt="2024-05-10T09:51:29.105" v="3656" actId="47"/>
          <pc:sldLayoutMkLst>
            <pc:docMk/>
            <pc:sldMasterMk cId="2447887333" sldId="2147483989"/>
            <pc:sldLayoutMk cId="2235113851" sldId="2147483997"/>
          </pc:sldLayoutMkLst>
        </pc:sldLayoutChg>
        <pc:sldLayoutChg chg="del">
          <pc:chgData name="Neil Dyer" userId="f48cccbf-306c-476d-ac12-27135fb93a1f" providerId="ADAL" clId="{4E52AAF4-99A4-424E-9EA5-9A584CB1CBCA}" dt="2024-05-10T09:51:29.105" v="3656" actId="47"/>
          <pc:sldLayoutMkLst>
            <pc:docMk/>
            <pc:sldMasterMk cId="2447887333" sldId="2147483989"/>
            <pc:sldLayoutMk cId="330822181" sldId="2147483998"/>
          </pc:sldLayoutMkLst>
        </pc:sldLayoutChg>
        <pc:sldLayoutChg chg="del">
          <pc:chgData name="Neil Dyer" userId="f48cccbf-306c-476d-ac12-27135fb93a1f" providerId="ADAL" clId="{4E52AAF4-99A4-424E-9EA5-9A584CB1CBCA}" dt="2024-05-10T09:51:29.105" v="3656" actId="47"/>
          <pc:sldLayoutMkLst>
            <pc:docMk/>
            <pc:sldMasterMk cId="2447887333" sldId="2147483989"/>
            <pc:sldLayoutMk cId="3744764102" sldId="2147483999"/>
          </pc:sldLayoutMkLst>
        </pc:sldLayoutChg>
        <pc:sldLayoutChg chg="del">
          <pc:chgData name="Neil Dyer" userId="f48cccbf-306c-476d-ac12-27135fb93a1f" providerId="ADAL" clId="{4E52AAF4-99A4-424E-9EA5-9A584CB1CBCA}" dt="2024-05-10T09:51:29.105" v="3656" actId="47"/>
          <pc:sldLayoutMkLst>
            <pc:docMk/>
            <pc:sldMasterMk cId="2447887333" sldId="2147483989"/>
            <pc:sldLayoutMk cId="1680151032" sldId="2147484000"/>
          </pc:sldLayoutMkLst>
        </pc:sldLayoutChg>
      </pc:sldMasterChg>
      <pc:sldMasterChg chg="delSldLayout">
        <pc:chgData name="Neil Dyer" userId="f48cccbf-306c-476d-ac12-27135fb93a1f" providerId="ADAL" clId="{4E52AAF4-99A4-424E-9EA5-9A584CB1CBCA}" dt="2024-05-08T12:01:50.460" v="223" actId="47"/>
        <pc:sldMasterMkLst>
          <pc:docMk/>
          <pc:sldMasterMk cId="2373802719" sldId="2147484013"/>
        </pc:sldMasterMkLst>
        <pc:sldLayoutChg chg="del">
          <pc:chgData name="Neil Dyer" userId="f48cccbf-306c-476d-ac12-27135fb93a1f" providerId="ADAL" clId="{4E52AAF4-99A4-424E-9EA5-9A584CB1CBCA}" dt="2024-05-08T12:01:50.460" v="223" actId="47"/>
          <pc:sldLayoutMkLst>
            <pc:docMk/>
            <pc:sldMasterMk cId="2373802719" sldId="2147484013"/>
            <pc:sldLayoutMk cId="567465720" sldId="2147484025"/>
          </pc:sldLayoutMkLst>
        </pc:sldLayoutChg>
      </pc:sldMasterChg>
      <pc:sldMasterChg chg="del delSldLayout">
        <pc:chgData name="Neil Dyer" userId="f48cccbf-306c-476d-ac12-27135fb93a1f" providerId="ADAL" clId="{4E52AAF4-99A4-424E-9EA5-9A584CB1CBCA}" dt="2024-05-08T12:59:20.401" v="760" actId="47"/>
        <pc:sldMasterMkLst>
          <pc:docMk/>
          <pc:sldMasterMk cId="1940218460" sldId="2147484039"/>
        </pc:sldMasterMkLst>
        <pc:sldLayoutChg chg="del">
          <pc:chgData name="Neil Dyer" userId="f48cccbf-306c-476d-ac12-27135fb93a1f" providerId="ADAL" clId="{4E52AAF4-99A4-424E-9EA5-9A584CB1CBCA}" dt="2024-05-08T12:59:20.401" v="760" actId="47"/>
          <pc:sldLayoutMkLst>
            <pc:docMk/>
            <pc:sldMasterMk cId="1940218460" sldId="2147484039"/>
            <pc:sldLayoutMk cId="2969072572" sldId="2147484040"/>
          </pc:sldLayoutMkLst>
        </pc:sldLayoutChg>
        <pc:sldLayoutChg chg="del">
          <pc:chgData name="Neil Dyer" userId="f48cccbf-306c-476d-ac12-27135fb93a1f" providerId="ADAL" clId="{4E52AAF4-99A4-424E-9EA5-9A584CB1CBCA}" dt="2024-05-08T12:59:20.401" v="760" actId="47"/>
          <pc:sldLayoutMkLst>
            <pc:docMk/>
            <pc:sldMasterMk cId="1940218460" sldId="2147484039"/>
            <pc:sldLayoutMk cId="882209800" sldId="2147484041"/>
          </pc:sldLayoutMkLst>
        </pc:sldLayoutChg>
        <pc:sldLayoutChg chg="del">
          <pc:chgData name="Neil Dyer" userId="f48cccbf-306c-476d-ac12-27135fb93a1f" providerId="ADAL" clId="{4E52AAF4-99A4-424E-9EA5-9A584CB1CBCA}" dt="2024-05-08T12:59:20.401" v="760" actId="47"/>
          <pc:sldLayoutMkLst>
            <pc:docMk/>
            <pc:sldMasterMk cId="1940218460" sldId="2147484039"/>
            <pc:sldLayoutMk cId="677992315" sldId="2147484042"/>
          </pc:sldLayoutMkLst>
        </pc:sldLayoutChg>
        <pc:sldLayoutChg chg="del">
          <pc:chgData name="Neil Dyer" userId="f48cccbf-306c-476d-ac12-27135fb93a1f" providerId="ADAL" clId="{4E52AAF4-99A4-424E-9EA5-9A584CB1CBCA}" dt="2024-05-08T12:59:20.401" v="760" actId="47"/>
          <pc:sldLayoutMkLst>
            <pc:docMk/>
            <pc:sldMasterMk cId="1940218460" sldId="2147484039"/>
            <pc:sldLayoutMk cId="1072711535" sldId="2147484043"/>
          </pc:sldLayoutMkLst>
        </pc:sldLayoutChg>
        <pc:sldLayoutChg chg="del">
          <pc:chgData name="Neil Dyer" userId="f48cccbf-306c-476d-ac12-27135fb93a1f" providerId="ADAL" clId="{4E52AAF4-99A4-424E-9EA5-9A584CB1CBCA}" dt="2024-05-08T12:59:20.401" v="760" actId="47"/>
          <pc:sldLayoutMkLst>
            <pc:docMk/>
            <pc:sldMasterMk cId="1940218460" sldId="2147484039"/>
            <pc:sldLayoutMk cId="3602999837" sldId="2147484044"/>
          </pc:sldLayoutMkLst>
        </pc:sldLayoutChg>
        <pc:sldLayoutChg chg="del">
          <pc:chgData name="Neil Dyer" userId="f48cccbf-306c-476d-ac12-27135fb93a1f" providerId="ADAL" clId="{4E52AAF4-99A4-424E-9EA5-9A584CB1CBCA}" dt="2024-05-08T12:59:20.401" v="760" actId="47"/>
          <pc:sldLayoutMkLst>
            <pc:docMk/>
            <pc:sldMasterMk cId="1940218460" sldId="2147484039"/>
            <pc:sldLayoutMk cId="1515509263" sldId="2147484045"/>
          </pc:sldLayoutMkLst>
        </pc:sldLayoutChg>
        <pc:sldLayoutChg chg="del">
          <pc:chgData name="Neil Dyer" userId="f48cccbf-306c-476d-ac12-27135fb93a1f" providerId="ADAL" clId="{4E52AAF4-99A4-424E-9EA5-9A584CB1CBCA}" dt="2024-05-08T12:59:20.401" v="760" actId="47"/>
          <pc:sldLayoutMkLst>
            <pc:docMk/>
            <pc:sldMasterMk cId="1940218460" sldId="2147484039"/>
            <pc:sldLayoutMk cId="1809808369" sldId="2147484046"/>
          </pc:sldLayoutMkLst>
        </pc:sldLayoutChg>
        <pc:sldLayoutChg chg="del">
          <pc:chgData name="Neil Dyer" userId="f48cccbf-306c-476d-ac12-27135fb93a1f" providerId="ADAL" clId="{4E52AAF4-99A4-424E-9EA5-9A584CB1CBCA}" dt="2024-05-08T12:59:20.401" v="760" actId="47"/>
          <pc:sldLayoutMkLst>
            <pc:docMk/>
            <pc:sldMasterMk cId="1940218460" sldId="2147484039"/>
            <pc:sldLayoutMk cId="2101384433" sldId="2147484047"/>
          </pc:sldLayoutMkLst>
        </pc:sldLayoutChg>
        <pc:sldLayoutChg chg="del">
          <pc:chgData name="Neil Dyer" userId="f48cccbf-306c-476d-ac12-27135fb93a1f" providerId="ADAL" clId="{4E52AAF4-99A4-424E-9EA5-9A584CB1CBCA}" dt="2024-05-08T12:59:20.401" v="760" actId="47"/>
          <pc:sldLayoutMkLst>
            <pc:docMk/>
            <pc:sldMasterMk cId="1940218460" sldId="2147484039"/>
            <pc:sldLayoutMk cId="191631714" sldId="2147484048"/>
          </pc:sldLayoutMkLst>
        </pc:sldLayoutChg>
        <pc:sldLayoutChg chg="del">
          <pc:chgData name="Neil Dyer" userId="f48cccbf-306c-476d-ac12-27135fb93a1f" providerId="ADAL" clId="{4E52AAF4-99A4-424E-9EA5-9A584CB1CBCA}" dt="2024-05-08T12:59:20.401" v="760" actId="47"/>
          <pc:sldLayoutMkLst>
            <pc:docMk/>
            <pc:sldMasterMk cId="1940218460" sldId="2147484039"/>
            <pc:sldLayoutMk cId="2588758949" sldId="2147484049"/>
          </pc:sldLayoutMkLst>
        </pc:sldLayoutChg>
        <pc:sldLayoutChg chg="del">
          <pc:chgData name="Neil Dyer" userId="f48cccbf-306c-476d-ac12-27135fb93a1f" providerId="ADAL" clId="{4E52AAF4-99A4-424E-9EA5-9A584CB1CBCA}" dt="2024-05-08T12:59:20.401" v="760" actId="47"/>
          <pc:sldLayoutMkLst>
            <pc:docMk/>
            <pc:sldMasterMk cId="1940218460" sldId="2147484039"/>
            <pc:sldLayoutMk cId="1539682672" sldId="2147484050"/>
          </pc:sldLayoutMkLst>
        </pc:sldLayoutChg>
      </pc:sldMasterChg>
    </pc:docChg>
  </pc:docChgLst>
  <pc:docChgLst>
    <pc:chgData name="Neil Dyer" userId="f48cccbf-306c-476d-ac12-27135fb93a1f" providerId="ADAL" clId="{1A0F6775-B5EE-42C8-B933-B73D786FA6BC}"/>
    <pc:docChg chg="custSel addSld delSld modSld sldOrd">
      <pc:chgData name="Neil Dyer" userId="f48cccbf-306c-476d-ac12-27135fb93a1f" providerId="ADAL" clId="{1A0F6775-B5EE-42C8-B933-B73D786FA6BC}" dt="2024-11-12T13:41:15.485" v="186" actId="2696"/>
      <pc:docMkLst>
        <pc:docMk/>
      </pc:docMkLst>
      <pc:sldChg chg="del">
        <pc:chgData name="Neil Dyer" userId="f48cccbf-306c-476d-ac12-27135fb93a1f" providerId="ADAL" clId="{1A0F6775-B5EE-42C8-B933-B73D786FA6BC}" dt="2024-11-01T12:12:03.731" v="43" actId="2696"/>
        <pc:sldMkLst>
          <pc:docMk/>
          <pc:sldMk cId="3683498262" sldId="274"/>
        </pc:sldMkLst>
      </pc:sldChg>
      <pc:sldChg chg="del">
        <pc:chgData name="Neil Dyer" userId="f48cccbf-306c-476d-ac12-27135fb93a1f" providerId="ADAL" clId="{1A0F6775-B5EE-42C8-B933-B73D786FA6BC}" dt="2024-11-01T12:04:06.213" v="29" actId="47"/>
        <pc:sldMkLst>
          <pc:docMk/>
          <pc:sldMk cId="3287412183" sldId="289"/>
        </pc:sldMkLst>
      </pc:sldChg>
      <pc:sldChg chg="modSp mod modShow">
        <pc:chgData name="Neil Dyer" userId="f48cccbf-306c-476d-ac12-27135fb93a1f" providerId="ADAL" clId="{1A0F6775-B5EE-42C8-B933-B73D786FA6BC}" dt="2024-11-05T19:22:15.155" v="85" actId="729"/>
        <pc:sldMkLst>
          <pc:docMk/>
          <pc:sldMk cId="3672028453" sldId="297"/>
        </pc:sldMkLst>
      </pc:sldChg>
      <pc:sldChg chg="del">
        <pc:chgData name="Neil Dyer" userId="f48cccbf-306c-476d-ac12-27135fb93a1f" providerId="ADAL" clId="{1A0F6775-B5EE-42C8-B933-B73D786FA6BC}" dt="2024-11-01T12:12:03.731" v="43" actId="2696"/>
        <pc:sldMkLst>
          <pc:docMk/>
          <pc:sldMk cId="359383882" sldId="328"/>
        </pc:sldMkLst>
      </pc:sldChg>
      <pc:sldChg chg="del">
        <pc:chgData name="Neil Dyer" userId="f48cccbf-306c-476d-ac12-27135fb93a1f" providerId="ADAL" clId="{1A0F6775-B5EE-42C8-B933-B73D786FA6BC}" dt="2024-11-01T12:12:03.731" v="43" actId="2696"/>
        <pc:sldMkLst>
          <pc:docMk/>
          <pc:sldMk cId="2368689426" sldId="822"/>
        </pc:sldMkLst>
      </pc:sldChg>
      <pc:sldChg chg="del">
        <pc:chgData name="Neil Dyer" userId="f48cccbf-306c-476d-ac12-27135fb93a1f" providerId="ADAL" clId="{1A0F6775-B5EE-42C8-B933-B73D786FA6BC}" dt="2024-11-12T13:41:15.485" v="186" actId="2696"/>
        <pc:sldMkLst>
          <pc:docMk/>
          <pc:sldMk cId="573689465" sldId="963"/>
        </pc:sldMkLst>
      </pc:sldChg>
      <pc:sldChg chg="modSp mod ord">
        <pc:chgData name="Neil Dyer" userId="f48cccbf-306c-476d-ac12-27135fb93a1f" providerId="ADAL" clId="{1A0F6775-B5EE-42C8-B933-B73D786FA6BC}" dt="2024-11-01T11:58:24.978" v="12" actId="207"/>
        <pc:sldMkLst>
          <pc:docMk/>
          <pc:sldMk cId="3341728130" sldId="964"/>
        </pc:sldMkLst>
      </pc:sldChg>
      <pc:sldChg chg="del">
        <pc:chgData name="Neil Dyer" userId="f48cccbf-306c-476d-ac12-27135fb93a1f" providerId="ADAL" clId="{1A0F6775-B5EE-42C8-B933-B73D786FA6BC}" dt="2024-11-12T13:41:15.485" v="186" actId="2696"/>
        <pc:sldMkLst>
          <pc:docMk/>
          <pc:sldMk cId="2223829420" sldId="965"/>
        </pc:sldMkLst>
      </pc:sldChg>
      <pc:sldChg chg="del">
        <pc:chgData name="Neil Dyer" userId="f48cccbf-306c-476d-ac12-27135fb93a1f" providerId="ADAL" clId="{1A0F6775-B5EE-42C8-B933-B73D786FA6BC}" dt="2024-11-12T13:41:15.485" v="186" actId="2696"/>
        <pc:sldMkLst>
          <pc:docMk/>
          <pc:sldMk cId="3477827399" sldId="966"/>
        </pc:sldMkLst>
      </pc:sldChg>
      <pc:sldChg chg="del">
        <pc:chgData name="Neil Dyer" userId="f48cccbf-306c-476d-ac12-27135fb93a1f" providerId="ADAL" clId="{1A0F6775-B5EE-42C8-B933-B73D786FA6BC}" dt="2024-11-12T13:41:15.485" v="186" actId="2696"/>
        <pc:sldMkLst>
          <pc:docMk/>
          <pc:sldMk cId="51837834" sldId="967"/>
        </pc:sldMkLst>
      </pc:sldChg>
      <pc:sldChg chg="del">
        <pc:chgData name="Neil Dyer" userId="f48cccbf-306c-476d-ac12-27135fb93a1f" providerId="ADAL" clId="{1A0F6775-B5EE-42C8-B933-B73D786FA6BC}" dt="2024-11-12T13:41:15.485" v="186" actId="2696"/>
        <pc:sldMkLst>
          <pc:docMk/>
          <pc:sldMk cId="99956095" sldId="968"/>
        </pc:sldMkLst>
      </pc:sldChg>
      <pc:sldChg chg="del">
        <pc:chgData name="Neil Dyer" userId="f48cccbf-306c-476d-ac12-27135fb93a1f" providerId="ADAL" clId="{1A0F6775-B5EE-42C8-B933-B73D786FA6BC}" dt="2024-11-12T13:41:15.485" v="186" actId="2696"/>
        <pc:sldMkLst>
          <pc:docMk/>
          <pc:sldMk cId="3449356067" sldId="969"/>
        </pc:sldMkLst>
      </pc:sldChg>
      <pc:sldChg chg="add setBg">
        <pc:chgData name="Neil Dyer" userId="f48cccbf-306c-476d-ac12-27135fb93a1f" providerId="ADAL" clId="{1A0F6775-B5EE-42C8-B933-B73D786FA6BC}" dt="2024-11-01T12:02:34.818" v="25"/>
        <pc:sldMkLst>
          <pc:docMk/>
          <pc:sldMk cId="3547120689" sldId="975"/>
        </pc:sldMkLst>
      </pc:sldChg>
      <pc:sldChg chg="del">
        <pc:chgData name="Neil Dyer" userId="f48cccbf-306c-476d-ac12-27135fb93a1f" providerId="ADAL" clId="{1A0F6775-B5EE-42C8-B933-B73D786FA6BC}" dt="2024-11-01T11:56:18.583" v="4" actId="47"/>
        <pc:sldMkLst>
          <pc:docMk/>
          <pc:sldMk cId="4284558051" sldId="989"/>
        </pc:sldMkLst>
      </pc:sldChg>
      <pc:sldChg chg="del">
        <pc:chgData name="Neil Dyer" userId="f48cccbf-306c-476d-ac12-27135fb93a1f" providerId="ADAL" clId="{1A0F6775-B5EE-42C8-B933-B73D786FA6BC}" dt="2024-11-01T12:12:03.731" v="43" actId="2696"/>
        <pc:sldMkLst>
          <pc:docMk/>
          <pc:sldMk cId="3510495355" sldId="1077"/>
        </pc:sldMkLst>
      </pc:sldChg>
      <pc:sldChg chg="del">
        <pc:chgData name="Neil Dyer" userId="f48cccbf-306c-476d-ac12-27135fb93a1f" providerId="ADAL" clId="{1A0F6775-B5EE-42C8-B933-B73D786FA6BC}" dt="2024-11-01T12:12:03.731" v="43" actId="2696"/>
        <pc:sldMkLst>
          <pc:docMk/>
          <pc:sldMk cId="3174652673" sldId="1080"/>
        </pc:sldMkLst>
      </pc:sldChg>
      <pc:sldChg chg="modSp ord">
        <pc:chgData name="Neil Dyer" userId="f48cccbf-306c-476d-ac12-27135fb93a1f" providerId="ADAL" clId="{1A0F6775-B5EE-42C8-B933-B73D786FA6BC}" dt="2024-11-06T10:47:59.570" v="185" actId="20577"/>
        <pc:sldMkLst>
          <pc:docMk/>
          <pc:sldMk cId="213137781" sldId="1092"/>
        </pc:sldMkLst>
      </pc:sldChg>
      <pc:sldChg chg="delSp add mod delAnim">
        <pc:chgData name="Neil Dyer" userId="f48cccbf-306c-476d-ac12-27135fb93a1f" providerId="ADAL" clId="{1A0F6775-B5EE-42C8-B933-B73D786FA6BC}" dt="2024-11-01T12:08:21.178" v="42" actId="478"/>
        <pc:sldMkLst>
          <pc:docMk/>
          <pc:sldMk cId="1572398106" sldId="1106"/>
        </pc:sldMkLst>
      </pc:sldChg>
      <pc:sldChg chg="del">
        <pc:chgData name="Neil Dyer" userId="f48cccbf-306c-476d-ac12-27135fb93a1f" providerId="ADAL" clId="{1A0F6775-B5EE-42C8-B933-B73D786FA6BC}" dt="2024-11-01T11:56:18.583" v="4" actId="47"/>
        <pc:sldMkLst>
          <pc:docMk/>
          <pc:sldMk cId="1346962504" sldId="1146"/>
        </pc:sldMkLst>
      </pc:sldChg>
      <pc:sldChg chg="del">
        <pc:chgData name="Neil Dyer" userId="f48cccbf-306c-476d-ac12-27135fb93a1f" providerId="ADAL" clId="{1A0F6775-B5EE-42C8-B933-B73D786FA6BC}" dt="2024-11-01T12:12:48.733" v="49" actId="47"/>
        <pc:sldMkLst>
          <pc:docMk/>
          <pc:sldMk cId="3721960759" sldId="1159"/>
        </pc:sldMkLst>
      </pc:sldChg>
      <pc:sldChg chg="del">
        <pc:chgData name="Neil Dyer" userId="f48cccbf-306c-476d-ac12-27135fb93a1f" providerId="ADAL" clId="{1A0F6775-B5EE-42C8-B933-B73D786FA6BC}" dt="2024-11-01T12:12:03.731" v="43" actId="2696"/>
        <pc:sldMkLst>
          <pc:docMk/>
          <pc:sldMk cId="199532834" sldId="1197"/>
        </pc:sldMkLst>
      </pc:sldChg>
      <pc:sldChg chg="add del ord">
        <pc:chgData name="Neil Dyer" userId="f48cccbf-306c-476d-ac12-27135fb93a1f" providerId="ADAL" clId="{1A0F6775-B5EE-42C8-B933-B73D786FA6BC}" dt="2024-11-12T13:41:15.485" v="186" actId="2696"/>
        <pc:sldMkLst>
          <pc:docMk/>
          <pc:sldMk cId="2958860740" sldId="1198"/>
        </pc:sldMkLst>
      </pc:sldChg>
      <pc:sldChg chg="del">
        <pc:chgData name="Neil Dyer" userId="f48cccbf-306c-476d-ac12-27135fb93a1f" providerId="ADAL" clId="{1A0F6775-B5EE-42C8-B933-B73D786FA6BC}" dt="2024-11-01T12:12:48.733" v="49" actId="47"/>
        <pc:sldMkLst>
          <pc:docMk/>
          <pc:sldMk cId="3030367123" sldId="1202"/>
        </pc:sldMkLst>
      </pc:sldChg>
      <pc:sldChg chg="delSp add del mod delAnim">
        <pc:chgData name="Neil Dyer" userId="f48cccbf-306c-476d-ac12-27135fb93a1f" providerId="ADAL" clId="{1A0F6775-B5EE-42C8-B933-B73D786FA6BC}" dt="2024-11-01T12:08:12.283" v="41" actId="478"/>
        <pc:sldMkLst>
          <pc:docMk/>
          <pc:sldMk cId="2599395535" sldId="1212"/>
        </pc:sldMkLst>
      </pc:sldChg>
      <pc:sldChg chg="modSp mod">
        <pc:chgData name="Neil Dyer" userId="f48cccbf-306c-476d-ac12-27135fb93a1f" providerId="ADAL" clId="{1A0F6775-B5EE-42C8-B933-B73D786FA6BC}" dt="2024-11-05T19:16:02.039" v="84" actId="20577"/>
        <pc:sldMkLst>
          <pc:docMk/>
          <pc:sldMk cId="1422932293" sldId="1217"/>
        </pc:sldMkLst>
      </pc:sldChg>
      <pc:sldChg chg="modSp mod">
        <pc:chgData name="Neil Dyer" userId="f48cccbf-306c-476d-ac12-27135fb93a1f" providerId="ADAL" clId="{1A0F6775-B5EE-42C8-B933-B73D786FA6BC}" dt="2024-11-01T11:58:00.426" v="9" actId="20577"/>
        <pc:sldMkLst>
          <pc:docMk/>
          <pc:sldMk cId="3338076098" sldId="1223"/>
        </pc:sldMkLst>
      </pc:sldChg>
      <pc:sldChg chg="del">
        <pc:chgData name="Neil Dyer" userId="f48cccbf-306c-476d-ac12-27135fb93a1f" providerId="ADAL" clId="{1A0F6775-B5EE-42C8-B933-B73D786FA6BC}" dt="2024-11-01T11:57:22.981" v="6" actId="47"/>
        <pc:sldMkLst>
          <pc:docMk/>
          <pc:sldMk cId="909189212" sldId="1244"/>
        </pc:sldMkLst>
      </pc:sldChg>
      <pc:sldChg chg="del">
        <pc:chgData name="Neil Dyer" userId="f48cccbf-306c-476d-ac12-27135fb93a1f" providerId="ADAL" clId="{1A0F6775-B5EE-42C8-B933-B73D786FA6BC}" dt="2024-11-01T12:12:03.731" v="43" actId="2696"/>
        <pc:sldMkLst>
          <pc:docMk/>
          <pc:sldMk cId="3536896740" sldId="1245"/>
        </pc:sldMkLst>
      </pc:sldChg>
      <pc:sldChg chg="ord">
        <pc:chgData name="Neil Dyer" userId="f48cccbf-306c-476d-ac12-27135fb93a1f" providerId="ADAL" clId="{1A0F6775-B5EE-42C8-B933-B73D786FA6BC}" dt="2024-11-06T10:16:40.492" v="89"/>
        <pc:sldMkLst>
          <pc:docMk/>
          <pc:sldMk cId="3151332520" sldId="1254"/>
        </pc:sldMkLst>
      </pc:sldChg>
      <pc:sldChg chg="modSp mod">
        <pc:chgData name="Neil Dyer" userId="f48cccbf-306c-476d-ac12-27135fb93a1f" providerId="ADAL" clId="{1A0F6775-B5EE-42C8-B933-B73D786FA6BC}" dt="2024-11-01T12:12:44.937" v="48" actId="27636"/>
        <pc:sldMkLst>
          <pc:docMk/>
          <pc:sldMk cId="1654217288" sldId="1260"/>
        </pc:sldMkLst>
      </pc:sldChg>
      <pc:sldChg chg="modSp del mod">
        <pc:chgData name="Neil Dyer" userId="f48cccbf-306c-476d-ac12-27135fb93a1f" providerId="ADAL" clId="{1A0F6775-B5EE-42C8-B933-B73D786FA6BC}" dt="2024-11-12T13:41:15.485" v="186" actId="2696"/>
        <pc:sldMkLst>
          <pc:docMk/>
          <pc:sldMk cId="1531516142" sldId="1268"/>
        </pc:sldMkLst>
      </pc:sldChg>
      <pc:sldChg chg="modSp del mod">
        <pc:chgData name="Neil Dyer" userId="f48cccbf-306c-476d-ac12-27135fb93a1f" providerId="ADAL" clId="{1A0F6775-B5EE-42C8-B933-B73D786FA6BC}" dt="2024-11-12T13:41:15.485" v="186" actId="2696"/>
        <pc:sldMkLst>
          <pc:docMk/>
          <pc:sldMk cId="3307113331" sldId="1269"/>
        </pc:sldMkLst>
      </pc:sldChg>
      <pc:sldChg chg="del">
        <pc:chgData name="Neil Dyer" userId="f48cccbf-306c-476d-ac12-27135fb93a1f" providerId="ADAL" clId="{1A0F6775-B5EE-42C8-B933-B73D786FA6BC}" dt="2024-11-12T13:41:15.485" v="186" actId="2696"/>
        <pc:sldMkLst>
          <pc:docMk/>
          <pc:sldMk cId="2777488916" sldId="1270"/>
        </pc:sldMkLst>
      </pc:sldChg>
      <pc:sldChg chg="add del setBg">
        <pc:chgData name="Neil Dyer" userId="f48cccbf-306c-476d-ac12-27135fb93a1f" providerId="ADAL" clId="{1A0F6775-B5EE-42C8-B933-B73D786FA6BC}" dt="2024-11-12T13:41:15.485" v="186" actId="2696"/>
        <pc:sldMkLst>
          <pc:docMk/>
          <pc:sldMk cId="3120470107" sldId="1271"/>
        </pc:sldMkLst>
      </pc:sldChg>
      <pc:sldChg chg="modSp add mod">
        <pc:chgData name="Neil Dyer" userId="f48cccbf-306c-476d-ac12-27135fb93a1f" providerId="ADAL" clId="{1A0F6775-B5EE-42C8-B933-B73D786FA6BC}" dt="2024-11-01T11:59:37.161" v="22" actId="20577"/>
        <pc:sldMkLst>
          <pc:docMk/>
          <pc:sldMk cId="1684686761" sldId="1272"/>
        </pc:sldMkLst>
      </pc:sldChg>
      <pc:sldChg chg="add del ord">
        <pc:chgData name="Neil Dyer" userId="f48cccbf-306c-476d-ac12-27135fb93a1f" providerId="ADAL" clId="{1A0F6775-B5EE-42C8-B933-B73D786FA6BC}" dt="2024-11-12T13:41:15.485" v="186" actId="2696"/>
        <pc:sldMkLst>
          <pc:docMk/>
          <pc:sldMk cId="3907137521" sldId="1273"/>
        </pc:sldMkLst>
      </pc:sldChg>
      <pc:sldChg chg="add del setBg">
        <pc:chgData name="Neil Dyer" userId="f48cccbf-306c-476d-ac12-27135fb93a1f" providerId="ADAL" clId="{1A0F6775-B5EE-42C8-B933-B73D786FA6BC}" dt="2024-11-01T12:07:41.647" v="37"/>
        <pc:sldMkLst>
          <pc:docMk/>
          <pc:sldMk cId="0" sldId="1278"/>
        </pc:sldMkLst>
      </pc:sldChg>
      <pc:sldChg chg="add">
        <pc:chgData name="Neil Dyer" userId="f48cccbf-306c-476d-ac12-27135fb93a1f" providerId="ADAL" clId="{1A0F6775-B5EE-42C8-B933-B73D786FA6BC}" dt="2024-11-01T12:04:04.243" v="28"/>
        <pc:sldMkLst>
          <pc:docMk/>
          <pc:sldMk cId="4086902184" sldId="1303"/>
        </pc:sldMkLst>
      </pc:sldChg>
      <pc:sldMasterChg chg="delSldLayout">
        <pc:chgData name="Neil Dyer" userId="f48cccbf-306c-476d-ac12-27135fb93a1f" providerId="ADAL" clId="{1A0F6775-B5EE-42C8-B933-B73D786FA6BC}" dt="2024-11-01T12:12:48.733" v="49" actId="47"/>
        <pc:sldMasterMkLst>
          <pc:docMk/>
          <pc:sldMasterMk cId="2433269787" sldId="2147483923"/>
        </pc:sldMasterMkLst>
        <pc:sldLayoutChg chg="del">
          <pc:chgData name="Neil Dyer" userId="f48cccbf-306c-476d-ac12-27135fb93a1f" providerId="ADAL" clId="{1A0F6775-B5EE-42C8-B933-B73D786FA6BC}" dt="2024-11-01T12:12:48.733" v="49" actId="47"/>
          <pc:sldLayoutMkLst>
            <pc:docMk/>
            <pc:sldMasterMk cId="2433269787" sldId="2147483923"/>
            <pc:sldLayoutMk cId="1988930064" sldId="2147483968"/>
          </pc:sldLayoutMkLst>
        </pc:sldLayoutChg>
      </pc:sldMasterChg>
    </pc:docChg>
  </pc:docChgLst>
  <pc:docChgLst>
    <pc:chgData name="Neil Dyer" userId="f48cccbf-306c-476d-ac12-27135fb93a1f" providerId="ADAL" clId="{7ECDE436-8190-4D3A-A012-ED99DB08CA68}"/>
    <pc:docChg chg="custSel addSld modSld">
      <pc:chgData name="Neil Dyer" userId="f48cccbf-306c-476d-ac12-27135fb93a1f" providerId="ADAL" clId="{7ECDE436-8190-4D3A-A012-ED99DB08CA68}" dt="2025-11-04T10:20:23.989" v="39" actId="20577"/>
      <pc:docMkLst>
        <pc:docMk/>
      </pc:docMkLst>
      <pc:sldChg chg="modSp mod">
        <pc:chgData name="Neil Dyer" userId="f48cccbf-306c-476d-ac12-27135fb93a1f" providerId="ADAL" clId="{7ECDE436-8190-4D3A-A012-ED99DB08CA68}" dt="2025-11-04T10:08:56.603" v="5" actId="20577"/>
        <pc:sldMkLst>
          <pc:docMk/>
          <pc:sldMk cId="1131935523" sldId="288"/>
        </pc:sldMkLst>
        <pc:spChg chg="mod">
          <ac:chgData name="Neil Dyer" userId="f48cccbf-306c-476d-ac12-27135fb93a1f" providerId="ADAL" clId="{7ECDE436-8190-4D3A-A012-ED99DB08CA68}" dt="2025-11-04T10:08:56.603" v="5" actId="20577"/>
          <ac:spMkLst>
            <pc:docMk/>
            <pc:sldMk cId="1131935523" sldId="288"/>
            <ac:spMk id="2" creationId="{39450539-3BEF-46BA-A10B-07B76B7996A5}"/>
          </ac:spMkLst>
        </pc:spChg>
      </pc:sldChg>
      <pc:sldChg chg="modSp mod">
        <pc:chgData name="Neil Dyer" userId="f48cccbf-306c-476d-ac12-27135fb93a1f" providerId="ADAL" clId="{7ECDE436-8190-4D3A-A012-ED99DB08CA68}" dt="2025-11-04T10:14:21.803" v="8" actId="1036"/>
        <pc:sldMkLst>
          <pc:docMk/>
          <pc:sldMk cId="839741670" sldId="1021"/>
        </pc:sldMkLst>
        <pc:picChg chg="mod">
          <ac:chgData name="Neil Dyer" userId="f48cccbf-306c-476d-ac12-27135fb93a1f" providerId="ADAL" clId="{7ECDE436-8190-4D3A-A012-ED99DB08CA68}" dt="2025-11-04T10:14:21.803" v="8" actId="1036"/>
          <ac:picMkLst>
            <pc:docMk/>
            <pc:sldMk cId="839741670" sldId="1021"/>
            <ac:picMk id="4" creationId="{B9D50BAD-CFFB-4941-B862-C4078F74BBFC}"/>
          </ac:picMkLst>
        </pc:picChg>
      </pc:sldChg>
      <pc:sldChg chg="modSp mod">
        <pc:chgData name="Neil Dyer" userId="f48cccbf-306c-476d-ac12-27135fb93a1f" providerId="ADAL" clId="{7ECDE436-8190-4D3A-A012-ED99DB08CA68}" dt="2025-11-04T10:18:29.110" v="28" actId="20577"/>
        <pc:sldMkLst>
          <pc:docMk/>
          <pc:sldMk cId="213137781" sldId="1092"/>
        </pc:sldMkLst>
        <pc:graphicFrameChg chg="modGraphic">
          <ac:chgData name="Neil Dyer" userId="f48cccbf-306c-476d-ac12-27135fb93a1f" providerId="ADAL" clId="{7ECDE436-8190-4D3A-A012-ED99DB08CA68}" dt="2025-11-04T10:18:29.110" v="28" actId="20577"/>
          <ac:graphicFrameMkLst>
            <pc:docMk/>
            <pc:sldMk cId="213137781" sldId="1092"/>
            <ac:graphicFrameMk id="13" creationId="{843C30FE-4852-E23F-A07C-7D934EB61013}"/>
          </ac:graphicFrameMkLst>
        </pc:graphicFrameChg>
      </pc:sldChg>
      <pc:sldChg chg="modSp mod">
        <pc:chgData name="Neil Dyer" userId="f48cccbf-306c-476d-ac12-27135fb93a1f" providerId="ADAL" clId="{7ECDE436-8190-4D3A-A012-ED99DB08CA68}" dt="2025-11-04T10:20:23.989" v="39" actId="20577"/>
        <pc:sldMkLst>
          <pc:docMk/>
          <pc:sldMk cId="1422932293" sldId="1217"/>
        </pc:sldMkLst>
        <pc:spChg chg="mod">
          <ac:chgData name="Neil Dyer" userId="f48cccbf-306c-476d-ac12-27135fb93a1f" providerId="ADAL" clId="{7ECDE436-8190-4D3A-A012-ED99DB08CA68}" dt="2025-11-04T10:20:13.828" v="31" actId="20577"/>
          <ac:spMkLst>
            <pc:docMk/>
            <pc:sldMk cId="1422932293" sldId="1217"/>
            <ac:spMk id="4" creationId="{F87B34D3-CF74-F251-B88E-14F79E250091}"/>
          </ac:spMkLst>
        </pc:spChg>
        <pc:spChg chg="mod">
          <ac:chgData name="Neil Dyer" userId="f48cccbf-306c-476d-ac12-27135fb93a1f" providerId="ADAL" clId="{7ECDE436-8190-4D3A-A012-ED99DB08CA68}" dt="2025-11-04T10:20:23.989" v="39" actId="20577"/>
          <ac:spMkLst>
            <pc:docMk/>
            <pc:sldMk cId="1422932293" sldId="1217"/>
            <ac:spMk id="6" creationId="{2DDBD4A8-0007-5EFA-628C-3A9FCA50BB6B}"/>
          </ac:spMkLst>
        </pc:spChg>
      </pc:sldChg>
      <pc:sldChg chg="add">
        <pc:chgData name="Neil Dyer" userId="f48cccbf-306c-476d-ac12-27135fb93a1f" providerId="ADAL" clId="{7ECDE436-8190-4D3A-A012-ED99DB08CA68}" dt="2025-11-04T10:12:12.712" v="6"/>
        <pc:sldMkLst>
          <pc:docMk/>
          <pc:sldMk cId="4228370355" sldId="1304"/>
        </pc:sldMkLst>
      </pc:sldChg>
      <pc:sldChg chg="add">
        <pc:chgData name="Neil Dyer" userId="f48cccbf-306c-476d-ac12-27135fb93a1f" providerId="ADAL" clId="{7ECDE436-8190-4D3A-A012-ED99DB08CA68}" dt="2025-11-04T10:18:57.791" v="29"/>
        <pc:sldMkLst>
          <pc:docMk/>
          <pc:sldMk cId="3301752033" sldId="1305"/>
        </pc:sldMkLst>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6B6B6C-C7F3-4129-8BBD-E221585CAC3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5FDA873-7CB6-4B15-A01F-E92D63B0E8ED}">
      <dgm:prSet/>
      <dgm:spPr/>
      <dgm:t>
        <a:bodyPr/>
        <a:lstStyle/>
        <a:p>
          <a:r>
            <a:rPr lang="en-US" dirty="0"/>
            <a:t>The marketing process involves:- market research, product development, promotion, distribution and activities that lead to sales.</a:t>
          </a:r>
        </a:p>
      </dgm:t>
    </dgm:pt>
    <dgm:pt modelId="{A4C04B87-41F7-428A-8A99-84F883CE3302}" type="parTrans" cxnId="{E46E7C32-1FD9-4CE8-BA17-68FD3302AB19}">
      <dgm:prSet/>
      <dgm:spPr/>
      <dgm:t>
        <a:bodyPr/>
        <a:lstStyle/>
        <a:p>
          <a:endParaRPr lang="en-US"/>
        </a:p>
      </dgm:t>
    </dgm:pt>
    <dgm:pt modelId="{E86DA72E-EE9F-4A0B-A48F-22193F73EA9E}" type="sibTrans" cxnId="{E46E7C32-1FD9-4CE8-BA17-68FD3302AB19}">
      <dgm:prSet/>
      <dgm:spPr/>
      <dgm:t>
        <a:bodyPr/>
        <a:lstStyle/>
        <a:p>
          <a:endParaRPr lang="en-US"/>
        </a:p>
      </dgm:t>
    </dgm:pt>
    <dgm:pt modelId="{F0D4D210-E59D-8F4F-AF93-EAE96971F1F1}" type="pres">
      <dgm:prSet presAssocID="{026B6B6C-C7F3-4129-8BBD-E221585CAC32}" presName="linear" presStyleCnt="0">
        <dgm:presLayoutVars>
          <dgm:animLvl val="lvl"/>
          <dgm:resizeHandles val="exact"/>
        </dgm:presLayoutVars>
      </dgm:prSet>
      <dgm:spPr/>
    </dgm:pt>
    <dgm:pt modelId="{5F23126E-7165-C645-8967-53D05F9BBF3F}" type="pres">
      <dgm:prSet presAssocID="{35FDA873-7CB6-4B15-A01F-E92D63B0E8ED}" presName="parentText" presStyleLbl="node1" presStyleIdx="0" presStyleCnt="1" custScaleY="32077">
        <dgm:presLayoutVars>
          <dgm:chMax val="0"/>
          <dgm:bulletEnabled val="1"/>
        </dgm:presLayoutVars>
      </dgm:prSet>
      <dgm:spPr/>
    </dgm:pt>
  </dgm:ptLst>
  <dgm:cxnLst>
    <dgm:cxn modelId="{9F9A3324-D17D-4A40-9033-F31966CF55F1}" type="presOf" srcId="{026B6B6C-C7F3-4129-8BBD-E221585CAC32}" destId="{F0D4D210-E59D-8F4F-AF93-EAE96971F1F1}" srcOrd="0" destOrd="0" presId="urn:microsoft.com/office/officeart/2005/8/layout/vList2"/>
    <dgm:cxn modelId="{E46E7C32-1FD9-4CE8-BA17-68FD3302AB19}" srcId="{026B6B6C-C7F3-4129-8BBD-E221585CAC32}" destId="{35FDA873-7CB6-4B15-A01F-E92D63B0E8ED}" srcOrd="0" destOrd="0" parTransId="{A4C04B87-41F7-428A-8A99-84F883CE3302}" sibTransId="{E86DA72E-EE9F-4A0B-A48F-22193F73EA9E}"/>
    <dgm:cxn modelId="{76E06062-3FC5-4B33-8AF1-9FC9843BFB14}" type="presOf" srcId="{35FDA873-7CB6-4B15-A01F-E92D63B0E8ED}" destId="{5F23126E-7165-C645-8967-53D05F9BBF3F}" srcOrd="0" destOrd="0" presId="urn:microsoft.com/office/officeart/2005/8/layout/vList2"/>
    <dgm:cxn modelId="{207448E5-C588-4D96-824B-896C43A797D2}" type="presParOf" srcId="{F0D4D210-E59D-8F4F-AF93-EAE96971F1F1}" destId="{5F23126E-7165-C645-8967-53D05F9BBF3F}"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C1ED94-A31D-4985-B11D-B08833DB073C}"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FEB3B7E7-8035-433A-BDC5-C57D73135E7D}">
      <dgm:prSet custT="1"/>
      <dgm:spPr/>
      <dgm:t>
        <a:bodyPr/>
        <a:lstStyle/>
        <a:p>
          <a:r>
            <a:rPr lang="en-US" sz="1800" dirty="0"/>
            <a:t>Is there actually a market for your business</a:t>
          </a:r>
        </a:p>
      </dgm:t>
    </dgm:pt>
    <dgm:pt modelId="{862686FB-E5A5-4677-8DF0-DAB2F05D1A56}" type="parTrans" cxnId="{32AEFAAF-C29E-45AC-B062-6C39AD515B98}">
      <dgm:prSet/>
      <dgm:spPr/>
      <dgm:t>
        <a:bodyPr/>
        <a:lstStyle/>
        <a:p>
          <a:endParaRPr lang="en-US"/>
        </a:p>
      </dgm:t>
    </dgm:pt>
    <dgm:pt modelId="{5A1AFF6B-CCB6-421C-962E-4B598ABF76E5}" type="sibTrans" cxnId="{32AEFAAF-C29E-45AC-B062-6C39AD515B98}">
      <dgm:prSet phldrT="01"/>
      <dgm:spPr/>
      <dgm:t>
        <a:bodyPr/>
        <a:lstStyle/>
        <a:p>
          <a:r>
            <a:rPr lang="en-US" dirty="0"/>
            <a:t>01</a:t>
          </a:r>
        </a:p>
      </dgm:t>
    </dgm:pt>
    <dgm:pt modelId="{EA84645C-86F5-4887-95B8-F539253C53D8}">
      <dgm:prSet custT="1"/>
      <dgm:spPr/>
      <dgm:t>
        <a:bodyPr/>
        <a:lstStyle/>
        <a:p>
          <a:r>
            <a:rPr lang="en-US" sz="2400" dirty="0"/>
            <a:t>Will people want to buy your services / products </a:t>
          </a:r>
        </a:p>
      </dgm:t>
    </dgm:pt>
    <dgm:pt modelId="{B031193F-0F92-41A7-898E-458F37553DED}" type="parTrans" cxnId="{6D1D7AF3-A68F-467B-A726-C2C0E59A8A50}">
      <dgm:prSet/>
      <dgm:spPr/>
      <dgm:t>
        <a:bodyPr/>
        <a:lstStyle/>
        <a:p>
          <a:endParaRPr lang="en-US"/>
        </a:p>
      </dgm:t>
    </dgm:pt>
    <dgm:pt modelId="{37CC0326-FA8A-496C-BB11-DEC58617C088}" type="sibTrans" cxnId="{6D1D7AF3-A68F-467B-A726-C2C0E59A8A50}">
      <dgm:prSet phldrT="02"/>
      <dgm:spPr/>
      <dgm:t>
        <a:bodyPr/>
        <a:lstStyle/>
        <a:p>
          <a:r>
            <a:rPr lang="en-US"/>
            <a:t>02</a:t>
          </a:r>
        </a:p>
      </dgm:t>
    </dgm:pt>
    <dgm:pt modelId="{F2FF96AE-4D76-4F4E-AFA4-2C0B3020E095}">
      <dgm:prSet custT="1"/>
      <dgm:spPr/>
      <dgm:t>
        <a:bodyPr/>
        <a:lstStyle/>
        <a:p>
          <a:r>
            <a:rPr lang="en-US" sz="1800" dirty="0"/>
            <a:t>You may not learn anything new, but confirming what you already know will help you feel more confident in your decisions </a:t>
          </a:r>
        </a:p>
      </dgm:t>
    </dgm:pt>
    <dgm:pt modelId="{F168C4E3-D91C-452A-9249-F011A8D9EDBF}" type="parTrans" cxnId="{375D5AFA-591E-4C8E-8E79-322F428C8FD3}">
      <dgm:prSet/>
      <dgm:spPr/>
      <dgm:t>
        <a:bodyPr/>
        <a:lstStyle/>
        <a:p>
          <a:endParaRPr lang="en-US"/>
        </a:p>
      </dgm:t>
    </dgm:pt>
    <dgm:pt modelId="{62596C8D-07EC-4E66-B08D-A6EC46B39D9F}" type="sibTrans" cxnId="{375D5AFA-591E-4C8E-8E79-322F428C8FD3}">
      <dgm:prSet phldrT="03"/>
      <dgm:spPr/>
      <dgm:t>
        <a:bodyPr/>
        <a:lstStyle/>
        <a:p>
          <a:r>
            <a:rPr lang="en-US"/>
            <a:t>03</a:t>
          </a:r>
        </a:p>
      </dgm:t>
    </dgm:pt>
    <dgm:pt modelId="{54C3EA76-E71D-4E8D-8756-AA838EAD45F3}">
      <dgm:prSet custT="1"/>
      <dgm:spPr/>
      <dgm:t>
        <a:bodyPr/>
        <a:lstStyle/>
        <a:p>
          <a:r>
            <a:rPr lang="en-US" sz="1800"/>
            <a:t>Sometimes small things you uncover can help you be more successful, because you provide something your competitors do not.  </a:t>
          </a:r>
        </a:p>
      </dgm:t>
    </dgm:pt>
    <dgm:pt modelId="{2B2DBD0C-F793-4CD4-A252-F1AD9E825370}" type="parTrans" cxnId="{86C7E067-31E8-4E76-B928-1D17DBE86564}">
      <dgm:prSet/>
      <dgm:spPr/>
      <dgm:t>
        <a:bodyPr/>
        <a:lstStyle/>
        <a:p>
          <a:endParaRPr lang="en-US"/>
        </a:p>
      </dgm:t>
    </dgm:pt>
    <dgm:pt modelId="{E0FE7D94-E8AB-41AE-90E3-16F54ACCA10A}" type="sibTrans" cxnId="{86C7E067-31E8-4E76-B928-1D17DBE86564}">
      <dgm:prSet phldrT="04"/>
      <dgm:spPr/>
      <dgm:t>
        <a:bodyPr/>
        <a:lstStyle/>
        <a:p>
          <a:r>
            <a:rPr lang="en-US"/>
            <a:t>04</a:t>
          </a:r>
        </a:p>
      </dgm:t>
    </dgm:pt>
    <dgm:pt modelId="{783AF89B-457A-4673-8C2C-CA342B10E72C}" type="pres">
      <dgm:prSet presAssocID="{C0C1ED94-A31D-4985-B11D-B08833DB073C}" presName="Name0" presStyleCnt="0">
        <dgm:presLayoutVars>
          <dgm:animLvl val="lvl"/>
          <dgm:resizeHandles val="exact"/>
        </dgm:presLayoutVars>
      </dgm:prSet>
      <dgm:spPr/>
    </dgm:pt>
    <dgm:pt modelId="{A4C065A3-0A61-4AAA-A460-599994C01668}" type="pres">
      <dgm:prSet presAssocID="{FEB3B7E7-8035-433A-BDC5-C57D73135E7D}" presName="compositeNode" presStyleCnt="0">
        <dgm:presLayoutVars>
          <dgm:bulletEnabled val="1"/>
        </dgm:presLayoutVars>
      </dgm:prSet>
      <dgm:spPr/>
    </dgm:pt>
    <dgm:pt modelId="{FFBC8876-A00D-45CD-99AF-238818FC65FB}" type="pres">
      <dgm:prSet presAssocID="{FEB3B7E7-8035-433A-BDC5-C57D73135E7D}" presName="bgRect" presStyleLbl="alignNode1" presStyleIdx="0" presStyleCnt="4"/>
      <dgm:spPr/>
    </dgm:pt>
    <dgm:pt modelId="{568DEA84-1A26-4A0D-AE27-9311A2852001}" type="pres">
      <dgm:prSet presAssocID="{5A1AFF6B-CCB6-421C-962E-4B598ABF76E5}" presName="sibTransNodeRect" presStyleLbl="alignNode1" presStyleIdx="0" presStyleCnt="4">
        <dgm:presLayoutVars>
          <dgm:chMax val="0"/>
          <dgm:bulletEnabled val="1"/>
        </dgm:presLayoutVars>
      </dgm:prSet>
      <dgm:spPr/>
    </dgm:pt>
    <dgm:pt modelId="{F3445889-5690-453A-B509-7C189AD733B5}" type="pres">
      <dgm:prSet presAssocID="{FEB3B7E7-8035-433A-BDC5-C57D73135E7D}" presName="nodeRect" presStyleLbl="alignNode1" presStyleIdx="0" presStyleCnt="4">
        <dgm:presLayoutVars>
          <dgm:bulletEnabled val="1"/>
        </dgm:presLayoutVars>
      </dgm:prSet>
      <dgm:spPr/>
    </dgm:pt>
    <dgm:pt modelId="{41DB0929-4BC9-4AA4-BADD-7AC6A47EC9F3}" type="pres">
      <dgm:prSet presAssocID="{5A1AFF6B-CCB6-421C-962E-4B598ABF76E5}" presName="sibTrans" presStyleCnt="0"/>
      <dgm:spPr/>
    </dgm:pt>
    <dgm:pt modelId="{69E4B4B6-E591-4304-B306-E08B363D1BC9}" type="pres">
      <dgm:prSet presAssocID="{EA84645C-86F5-4887-95B8-F539253C53D8}" presName="compositeNode" presStyleCnt="0">
        <dgm:presLayoutVars>
          <dgm:bulletEnabled val="1"/>
        </dgm:presLayoutVars>
      </dgm:prSet>
      <dgm:spPr/>
    </dgm:pt>
    <dgm:pt modelId="{DA761244-AB9A-4136-B29C-4AC93B5D8E5F}" type="pres">
      <dgm:prSet presAssocID="{EA84645C-86F5-4887-95B8-F539253C53D8}" presName="bgRect" presStyleLbl="alignNode1" presStyleIdx="1" presStyleCnt="4"/>
      <dgm:spPr/>
    </dgm:pt>
    <dgm:pt modelId="{1A2DF4E1-BFAF-4C8D-B399-1A0B0BA25BA8}" type="pres">
      <dgm:prSet presAssocID="{37CC0326-FA8A-496C-BB11-DEC58617C088}" presName="sibTransNodeRect" presStyleLbl="alignNode1" presStyleIdx="1" presStyleCnt="4">
        <dgm:presLayoutVars>
          <dgm:chMax val="0"/>
          <dgm:bulletEnabled val="1"/>
        </dgm:presLayoutVars>
      </dgm:prSet>
      <dgm:spPr/>
    </dgm:pt>
    <dgm:pt modelId="{20583874-E666-4976-A458-93166A3B3E10}" type="pres">
      <dgm:prSet presAssocID="{EA84645C-86F5-4887-95B8-F539253C53D8}" presName="nodeRect" presStyleLbl="alignNode1" presStyleIdx="1" presStyleCnt="4">
        <dgm:presLayoutVars>
          <dgm:bulletEnabled val="1"/>
        </dgm:presLayoutVars>
      </dgm:prSet>
      <dgm:spPr/>
    </dgm:pt>
    <dgm:pt modelId="{FAB80ACA-4405-4F14-BCDC-E603D54B1FDF}" type="pres">
      <dgm:prSet presAssocID="{37CC0326-FA8A-496C-BB11-DEC58617C088}" presName="sibTrans" presStyleCnt="0"/>
      <dgm:spPr/>
    </dgm:pt>
    <dgm:pt modelId="{43FE05C3-CD1E-456C-A8F3-B8D39EAC43E7}" type="pres">
      <dgm:prSet presAssocID="{F2FF96AE-4D76-4F4E-AFA4-2C0B3020E095}" presName="compositeNode" presStyleCnt="0">
        <dgm:presLayoutVars>
          <dgm:bulletEnabled val="1"/>
        </dgm:presLayoutVars>
      </dgm:prSet>
      <dgm:spPr/>
    </dgm:pt>
    <dgm:pt modelId="{0D014443-59C9-481E-95FD-555113B16110}" type="pres">
      <dgm:prSet presAssocID="{F2FF96AE-4D76-4F4E-AFA4-2C0B3020E095}" presName="bgRect" presStyleLbl="alignNode1" presStyleIdx="2" presStyleCnt="4"/>
      <dgm:spPr/>
    </dgm:pt>
    <dgm:pt modelId="{7428F5BF-D6F6-41A8-8C42-D66CE578BFD2}" type="pres">
      <dgm:prSet presAssocID="{62596C8D-07EC-4E66-B08D-A6EC46B39D9F}" presName="sibTransNodeRect" presStyleLbl="alignNode1" presStyleIdx="2" presStyleCnt="4">
        <dgm:presLayoutVars>
          <dgm:chMax val="0"/>
          <dgm:bulletEnabled val="1"/>
        </dgm:presLayoutVars>
      </dgm:prSet>
      <dgm:spPr/>
    </dgm:pt>
    <dgm:pt modelId="{A5F4928B-A52C-48CF-9F91-C947F1BFB2A0}" type="pres">
      <dgm:prSet presAssocID="{F2FF96AE-4D76-4F4E-AFA4-2C0B3020E095}" presName="nodeRect" presStyleLbl="alignNode1" presStyleIdx="2" presStyleCnt="4">
        <dgm:presLayoutVars>
          <dgm:bulletEnabled val="1"/>
        </dgm:presLayoutVars>
      </dgm:prSet>
      <dgm:spPr/>
    </dgm:pt>
    <dgm:pt modelId="{263DF9F1-0382-4759-82C8-7E1A6387353A}" type="pres">
      <dgm:prSet presAssocID="{62596C8D-07EC-4E66-B08D-A6EC46B39D9F}" presName="sibTrans" presStyleCnt="0"/>
      <dgm:spPr/>
    </dgm:pt>
    <dgm:pt modelId="{2010BF44-5C5B-4426-A59F-17CEFB09DC57}" type="pres">
      <dgm:prSet presAssocID="{54C3EA76-E71D-4E8D-8756-AA838EAD45F3}" presName="compositeNode" presStyleCnt="0">
        <dgm:presLayoutVars>
          <dgm:bulletEnabled val="1"/>
        </dgm:presLayoutVars>
      </dgm:prSet>
      <dgm:spPr/>
    </dgm:pt>
    <dgm:pt modelId="{C161EAAC-DFB8-41B9-A2B7-67F5B9B4B4AB}" type="pres">
      <dgm:prSet presAssocID="{54C3EA76-E71D-4E8D-8756-AA838EAD45F3}" presName="bgRect" presStyleLbl="alignNode1" presStyleIdx="3" presStyleCnt="4"/>
      <dgm:spPr/>
    </dgm:pt>
    <dgm:pt modelId="{4429163D-50E6-46A2-9A85-2E9C7D1F9C89}" type="pres">
      <dgm:prSet presAssocID="{E0FE7D94-E8AB-41AE-90E3-16F54ACCA10A}" presName="sibTransNodeRect" presStyleLbl="alignNode1" presStyleIdx="3" presStyleCnt="4">
        <dgm:presLayoutVars>
          <dgm:chMax val="0"/>
          <dgm:bulletEnabled val="1"/>
        </dgm:presLayoutVars>
      </dgm:prSet>
      <dgm:spPr/>
    </dgm:pt>
    <dgm:pt modelId="{A625BB10-6C81-49FF-A5CF-50B4051DC6BD}" type="pres">
      <dgm:prSet presAssocID="{54C3EA76-E71D-4E8D-8756-AA838EAD45F3}" presName="nodeRect" presStyleLbl="alignNode1" presStyleIdx="3" presStyleCnt="4">
        <dgm:presLayoutVars>
          <dgm:bulletEnabled val="1"/>
        </dgm:presLayoutVars>
      </dgm:prSet>
      <dgm:spPr/>
    </dgm:pt>
  </dgm:ptLst>
  <dgm:cxnLst>
    <dgm:cxn modelId="{B4FBD501-C043-4ADB-828A-4B3C096509A9}" type="presOf" srcId="{62596C8D-07EC-4E66-B08D-A6EC46B39D9F}" destId="{7428F5BF-D6F6-41A8-8C42-D66CE578BFD2}" srcOrd="0" destOrd="0" presId="urn:microsoft.com/office/officeart/2016/7/layout/LinearBlockProcessNumbered"/>
    <dgm:cxn modelId="{77C59E03-E16D-4871-B9E2-D6B3737C0A46}" type="presOf" srcId="{F2FF96AE-4D76-4F4E-AFA4-2C0B3020E095}" destId="{0D014443-59C9-481E-95FD-555113B16110}" srcOrd="0" destOrd="0" presId="urn:microsoft.com/office/officeart/2016/7/layout/LinearBlockProcessNumbered"/>
    <dgm:cxn modelId="{A7D85512-043D-42D1-86BE-B50D07716E33}" type="presOf" srcId="{54C3EA76-E71D-4E8D-8756-AA838EAD45F3}" destId="{A625BB10-6C81-49FF-A5CF-50B4051DC6BD}" srcOrd="1" destOrd="0" presId="urn:microsoft.com/office/officeart/2016/7/layout/LinearBlockProcessNumbered"/>
    <dgm:cxn modelId="{3FA83D24-A5C4-4CB3-B7BE-BC6F14F517DD}" type="presOf" srcId="{FEB3B7E7-8035-433A-BDC5-C57D73135E7D}" destId="{F3445889-5690-453A-B509-7C189AD733B5}" srcOrd="1" destOrd="0" presId="urn:microsoft.com/office/officeart/2016/7/layout/LinearBlockProcessNumbered"/>
    <dgm:cxn modelId="{4F241866-3AD5-41DD-8AD8-FC5E28DC1D39}" type="presOf" srcId="{37CC0326-FA8A-496C-BB11-DEC58617C088}" destId="{1A2DF4E1-BFAF-4C8D-B399-1A0B0BA25BA8}" srcOrd="0" destOrd="0" presId="urn:microsoft.com/office/officeart/2016/7/layout/LinearBlockProcessNumbered"/>
    <dgm:cxn modelId="{86C7E067-31E8-4E76-B928-1D17DBE86564}" srcId="{C0C1ED94-A31D-4985-B11D-B08833DB073C}" destId="{54C3EA76-E71D-4E8D-8756-AA838EAD45F3}" srcOrd="3" destOrd="0" parTransId="{2B2DBD0C-F793-4CD4-A252-F1AD9E825370}" sibTransId="{E0FE7D94-E8AB-41AE-90E3-16F54ACCA10A}"/>
    <dgm:cxn modelId="{5CD2D94D-FD59-4DD8-AF44-0B329C4B0781}" type="presOf" srcId="{E0FE7D94-E8AB-41AE-90E3-16F54ACCA10A}" destId="{4429163D-50E6-46A2-9A85-2E9C7D1F9C89}" srcOrd="0" destOrd="0" presId="urn:microsoft.com/office/officeart/2016/7/layout/LinearBlockProcessNumbered"/>
    <dgm:cxn modelId="{3EEBE46D-223A-40A4-AFEF-705A1E162BCA}" type="presOf" srcId="{5A1AFF6B-CCB6-421C-962E-4B598ABF76E5}" destId="{568DEA84-1A26-4A0D-AE27-9311A2852001}" srcOrd="0" destOrd="0" presId="urn:microsoft.com/office/officeart/2016/7/layout/LinearBlockProcessNumbered"/>
    <dgm:cxn modelId="{F02C604F-F0BF-483A-B006-B3A51B2FD29A}" type="presOf" srcId="{C0C1ED94-A31D-4985-B11D-B08833DB073C}" destId="{783AF89B-457A-4673-8C2C-CA342B10E72C}" srcOrd="0" destOrd="0" presId="urn:microsoft.com/office/officeart/2016/7/layout/LinearBlockProcessNumbered"/>
    <dgm:cxn modelId="{F8787974-E52B-4C65-97C0-1A7976B950A1}" type="presOf" srcId="{FEB3B7E7-8035-433A-BDC5-C57D73135E7D}" destId="{FFBC8876-A00D-45CD-99AF-238818FC65FB}" srcOrd="0" destOrd="0" presId="urn:microsoft.com/office/officeart/2016/7/layout/LinearBlockProcessNumbered"/>
    <dgm:cxn modelId="{420E9C8E-5F2B-4913-BC24-04ED163A547B}" type="presOf" srcId="{EA84645C-86F5-4887-95B8-F539253C53D8}" destId="{DA761244-AB9A-4136-B29C-4AC93B5D8E5F}" srcOrd="0" destOrd="0" presId="urn:microsoft.com/office/officeart/2016/7/layout/LinearBlockProcessNumbered"/>
    <dgm:cxn modelId="{89BC7594-E02C-4325-BF98-385FBC429B9A}" type="presOf" srcId="{54C3EA76-E71D-4E8D-8756-AA838EAD45F3}" destId="{C161EAAC-DFB8-41B9-A2B7-67F5B9B4B4AB}" srcOrd="0" destOrd="0" presId="urn:microsoft.com/office/officeart/2016/7/layout/LinearBlockProcessNumbered"/>
    <dgm:cxn modelId="{32AEFAAF-C29E-45AC-B062-6C39AD515B98}" srcId="{C0C1ED94-A31D-4985-B11D-B08833DB073C}" destId="{FEB3B7E7-8035-433A-BDC5-C57D73135E7D}" srcOrd="0" destOrd="0" parTransId="{862686FB-E5A5-4677-8DF0-DAB2F05D1A56}" sibTransId="{5A1AFF6B-CCB6-421C-962E-4B598ABF76E5}"/>
    <dgm:cxn modelId="{2B29ECC5-7D0D-4F2A-9AB9-C6BE7C730423}" type="presOf" srcId="{F2FF96AE-4D76-4F4E-AFA4-2C0B3020E095}" destId="{A5F4928B-A52C-48CF-9F91-C947F1BFB2A0}" srcOrd="1" destOrd="0" presId="urn:microsoft.com/office/officeart/2016/7/layout/LinearBlockProcessNumbered"/>
    <dgm:cxn modelId="{32B168D1-F423-4EF3-917B-9BAC90AFDA89}" type="presOf" srcId="{EA84645C-86F5-4887-95B8-F539253C53D8}" destId="{20583874-E666-4976-A458-93166A3B3E10}" srcOrd="1" destOrd="0" presId="urn:microsoft.com/office/officeart/2016/7/layout/LinearBlockProcessNumbered"/>
    <dgm:cxn modelId="{6D1D7AF3-A68F-467B-A726-C2C0E59A8A50}" srcId="{C0C1ED94-A31D-4985-B11D-B08833DB073C}" destId="{EA84645C-86F5-4887-95B8-F539253C53D8}" srcOrd="1" destOrd="0" parTransId="{B031193F-0F92-41A7-898E-458F37553DED}" sibTransId="{37CC0326-FA8A-496C-BB11-DEC58617C088}"/>
    <dgm:cxn modelId="{375D5AFA-591E-4C8E-8E79-322F428C8FD3}" srcId="{C0C1ED94-A31D-4985-B11D-B08833DB073C}" destId="{F2FF96AE-4D76-4F4E-AFA4-2C0B3020E095}" srcOrd="2" destOrd="0" parTransId="{F168C4E3-D91C-452A-9249-F011A8D9EDBF}" sibTransId="{62596C8D-07EC-4E66-B08D-A6EC46B39D9F}"/>
    <dgm:cxn modelId="{ED537A88-EC66-4889-9DC5-E62E682941A7}" type="presParOf" srcId="{783AF89B-457A-4673-8C2C-CA342B10E72C}" destId="{A4C065A3-0A61-4AAA-A460-599994C01668}" srcOrd="0" destOrd="0" presId="urn:microsoft.com/office/officeart/2016/7/layout/LinearBlockProcessNumbered"/>
    <dgm:cxn modelId="{BCE56EDA-BDBD-4070-81B9-340B277470C9}" type="presParOf" srcId="{A4C065A3-0A61-4AAA-A460-599994C01668}" destId="{FFBC8876-A00D-45CD-99AF-238818FC65FB}" srcOrd="0" destOrd="0" presId="urn:microsoft.com/office/officeart/2016/7/layout/LinearBlockProcessNumbered"/>
    <dgm:cxn modelId="{7B73C42B-8DBE-4BF2-80BC-71B755700ECD}" type="presParOf" srcId="{A4C065A3-0A61-4AAA-A460-599994C01668}" destId="{568DEA84-1A26-4A0D-AE27-9311A2852001}" srcOrd="1" destOrd="0" presId="urn:microsoft.com/office/officeart/2016/7/layout/LinearBlockProcessNumbered"/>
    <dgm:cxn modelId="{1F5A477D-F58C-469E-9E00-2FDC13E0C325}" type="presParOf" srcId="{A4C065A3-0A61-4AAA-A460-599994C01668}" destId="{F3445889-5690-453A-B509-7C189AD733B5}" srcOrd="2" destOrd="0" presId="urn:microsoft.com/office/officeart/2016/7/layout/LinearBlockProcessNumbered"/>
    <dgm:cxn modelId="{9F3483CF-0FC9-4903-99A2-3016ED6785E4}" type="presParOf" srcId="{783AF89B-457A-4673-8C2C-CA342B10E72C}" destId="{41DB0929-4BC9-4AA4-BADD-7AC6A47EC9F3}" srcOrd="1" destOrd="0" presId="urn:microsoft.com/office/officeart/2016/7/layout/LinearBlockProcessNumbered"/>
    <dgm:cxn modelId="{BD329B05-A2C6-4706-AA93-FEB8579A738A}" type="presParOf" srcId="{783AF89B-457A-4673-8C2C-CA342B10E72C}" destId="{69E4B4B6-E591-4304-B306-E08B363D1BC9}" srcOrd="2" destOrd="0" presId="urn:microsoft.com/office/officeart/2016/7/layout/LinearBlockProcessNumbered"/>
    <dgm:cxn modelId="{C9DD15C7-A253-4658-9206-475959ED2657}" type="presParOf" srcId="{69E4B4B6-E591-4304-B306-E08B363D1BC9}" destId="{DA761244-AB9A-4136-B29C-4AC93B5D8E5F}" srcOrd="0" destOrd="0" presId="urn:microsoft.com/office/officeart/2016/7/layout/LinearBlockProcessNumbered"/>
    <dgm:cxn modelId="{FBBF9F3B-47C1-4415-8496-9952DB953010}" type="presParOf" srcId="{69E4B4B6-E591-4304-B306-E08B363D1BC9}" destId="{1A2DF4E1-BFAF-4C8D-B399-1A0B0BA25BA8}" srcOrd="1" destOrd="0" presId="urn:microsoft.com/office/officeart/2016/7/layout/LinearBlockProcessNumbered"/>
    <dgm:cxn modelId="{10191D03-EFB4-492A-A6E2-8CDE69CDF733}" type="presParOf" srcId="{69E4B4B6-E591-4304-B306-E08B363D1BC9}" destId="{20583874-E666-4976-A458-93166A3B3E10}" srcOrd="2" destOrd="0" presId="urn:microsoft.com/office/officeart/2016/7/layout/LinearBlockProcessNumbered"/>
    <dgm:cxn modelId="{F9D58A88-767C-47F1-9868-8AA61C711CE0}" type="presParOf" srcId="{783AF89B-457A-4673-8C2C-CA342B10E72C}" destId="{FAB80ACA-4405-4F14-BCDC-E603D54B1FDF}" srcOrd="3" destOrd="0" presId="urn:microsoft.com/office/officeart/2016/7/layout/LinearBlockProcessNumbered"/>
    <dgm:cxn modelId="{B660D694-68CF-447A-A291-A0EFE359C7C1}" type="presParOf" srcId="{783AF89B-457A-4673-8C2C-CA342B10E72C}" destId="{43FE05C3-CD1E-456C-A8F3-B8D39EAC43E7}" srcOrd="4" destOrd="0" presId="urn:microsoft.com/office/officeart/2016/7/layout/LinearBlockProcessNumbered"/>
    <dgm:cxn modelId="{2B441478-867E-4140-B261-609A71FB2AFC}" type="presParOf" srcId="{43FE05C3-CD1E-456C-A8F3-B8D39EAC43E7}" destId="{0D014443-59C9-481E-95FD-555113B16110}" srcOrd="0" destOrd="0" presId="urn:microsoft.com/office/officeart/2016/7/layout/LinearBlockProcessNumbered"/>
    <dgm:cxn modelId="{AD178769-3ADE-4165-A8CC-3BE6D3EDF2C0}" type="presParOf" srcId="{43FE05C3-CD1E-456C-A8F3-B8D39EAC43E7}" destId="{7428F5BF-D6F6-41A8-8C42-D66CE578BFD2}" srcOrd="1" destOrd="0" presId="urn:microsoft.com/office/officeart/2016/7/layout/LinearBlockProcessNumbered"/>
    <dgm:cxn modelId="{048AF1DF-0A1E-4D76-BFFE-8DA79364EB1C}" type="presParOf" srcId="{43FE05C3-CD1E-456C-A8F3-B8D39EAC43E7}" destId="{A5F4928B-A52C-48CF-9F91-C947F1BFB2A0}" srcOrd="2" destOrd="0" presId="urn:microsoft.com/office/officeart/2016/7/layout/LinearBlockProcessNumbered"/>
    <dgm:cxn modelId="{8AF75859-8305-40F4-A5E0-F16919938F4C}" type="presParOf" srcId="{783AF89B-457A-4673-8C2C-CA342B10E72C}" destId="{263DF9F1-0382-4759-82C8-7E1A6387353A}" srcOrd="5" destOrd="0" presId="urn:microsoft.com/office/officeart/2016/7/layout/LinearBlockProcessNumbered"/>
    <dgm:cxn modelId="{491865F7-82D9-4BEC-9933-59CFA92FF38E}" type="presParOf" srcId="{783AF89B-457A-4673-8C2C-CA342B10E72C}" destId="{2010BF44-5C5B-4426-A59F-17CEFB09DC57}" srcOrd="6" destOrd="0" presId="urn:microsoft.com/office/officeart/2016/7/layout/LinearBlockProcessNumbered"/>
    <dgm:cxn modelId="{7B6FA1C9-5A11-4FD4-AAA0-584D2B036B33}" type="presParOf" srcId="{2010BF44-5C5B-4426-A59F-17CEFB09DC57}" destId="{C161EAAC-DFB8-41B9-A2B7-67F5B9B4B4AB}" srcOrd="0" destOrd="0" presId="urn:microsoft.com/office/officeart/2016/7/layout/LinearBlockProcessNumbered"/>
    <dgm:cxn modelId="{97071D6B-13F2-4086-AD1A-D341F94EAD5B}" type="presParOf" srcId="{2010BF44-5C5B-4426-A59F-17CEFB09DC57}" destId="{4429163D-50E6-46A2-9A85-2E9C7D1F9C89}" srcOrd="1" destOrd="0" presId="urn:microsoft.com/office/officeart/2016/7/layout/LinearBlockProcessNumbered"/>
    <dgm:cxn modelId="{3E911464-BEB5-47BA-AAED-0A67F86720E0}" type="presParOf" srcId="{2010BF44-5C5B-4426-A59F-17CEFB09DC57}" destId="{A625BB10-6C81-49FF-A5CF-50B4051DC6BD}" srcOrd="2" destOrd="0" presId="urn:microsoft.com/office/officeart/2016/7/layout/LinearBlock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9E815B-7D29-4B0D-848F-7F3891A85FC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0C2C325-ABDE-45EE-8C3C-5A86CEFF186F}">
      <dgm:prSet/>
      <dgm:spPr/>
      <dgm:t>
        <a:bodyPr/>
        <a:lstStyle/>
        <a:p>
          <a:pPr>
            <a:lnSpc>
              <a:spcPct val="100000"/>
            </a:lnSpc>
          </a:pPr>
          <a:r>
            <a:rPr lang="en-US" dirty="0"/>
            <a:t>Interviews, discussions and focus groups with potential customers</a:t>
          </a:r>
        </a:p>
      </dgm:t>
    </dgm:pt>
    <dgm:pt modelId="{04A8E710-7DBC-4046-A79F-68AE2FC36D27}" type="parTrans" cxnId="{C7E81D94-24A9-4DB3-B001-6DB1479793BF}">
      <dgm:prSet/>
      <dgm:spPr/>
      <dgm:t>
        <a:bodyPr/>
        <a:lstStyle/>
        <a:p>
          <a:endParaRPr lang="en-US"/>
        </a:p>
      </dgm:t>
    </dgm:pt>
    <dgm:pt modelId="{ACD1E5E4-D8CB-4DA5-BAB9-C92ED3430DB3}" type="sibTrans" cxnId="{C7E81D94-24A9-4DB3-B001-6DB1479793BF}">
      <dgm:prSet/>
      <dgm:spPr/>
      <dgm:t>
        <a:bodyPr/>
        <a:lstStyle/>
        <a:p>
          <a:endParaRPr lang="en-US"/>
        </a:p>
      </dgm:t>
    </dgm:pt>
    <dgm:pt modelId="{60E75ED1-1D34-4CE9-8700-96CAF55A7CCD}">
      <dgm:prSet/>
      <dgm:spPr/>
      <dgm:t>
        <a:bodyPr/>
        <a:lstStyle/>
        <a:p>
          <a:pPr>
            <a:lnSpc>
              <a:spcPct val="100000"/>
            </a:lnSpc>
          </a:pPr>
          <a:r>
            <a:rPr lang="en-US" dirty="0"/>
            <a:t>Observing your potential customers </a:t>
          </a:r>
        </a:p>
      </dgm:t>
    </dgm:pt>
    <dgm:pt modelId="{41CAAC8E-B153-40E1-AEDA-CA83BD9938F5}" type="parTrans" cxnId="{F9BB6FD4-F55A-4715-AC01-D88B8D387676}">
      <dgm:prSet/>
      <dgm:spPr/>
      <dgm:t>
        <a:bodyPr/>
        <a:lstStyle/>
        <a:p>
          <a:endParaRPr lang="en-US"/>
        </a:p>
      </dgm:t>
    </dgm:pt>
    <dgm:pt modelId="{689BBE89-D165-431F-9BF3-38CE27EF837C}" type="sibTrans" cxnId="{F9BB6FD4-F55A-4715-AC01-D88B8D387676}">
      <dgm:prSet/>
      <dgm:spPr/>
      <dgm:t>
        <a:bodyPr/>
        <a:lstStyle/>
        <a:p>
          <a:endParaRPr lang="en-US"/>
        </a:p>
      </dgm:t>
    </dgm:pt>
    <dgm:pt modelId="{13F33444-B96D-432D-9245-1A9F8EA6FCFF}">
      <dgm:prSet/>
      <dgm:spPr/>
      <dgm:t>
        <a:bodyPr/>
        <a:lstStyle/>
        <a:p>
          <a:pPr>
            <a:lnSpc>
              <a:spcPct val="100000"/>
            </a:lnSpc>
          </a:pPr>
          <a:r>
            <a:rPr lang="en-US" dirty="0"/>
            <a:t>Undertaking work for your potential customers </a:t>
          </a:r>
        </a:p>
      </dgm:t>
    </dgm:pt>
    <dgm:pt modelId="{9B1C80F9-1E4D-442E-A4A2-39710F3D1D95}" type="parTrans" cxnId="{3FCEE79F-4BED-4DE0-8C7A-4DBFDB9FE5AD}">
      <dgm:prSet/>
      <dgm:spPr/>
      <dgm:t>
        <a:bodyPr/>
        <a:lstStyle/>
        <a:p>
          <a:endParaRPr lang="en-US"/>
        </a:p>
      </dgm:t>
    </dgm:pt>
    <dgm:pt modelId="{21AAE45C-D833-40F5-85C3-81AF284EAC02}" type="sibTrans" cxnId="{3FCEE79F-4BED-4DE0-8C7A-4DBFDB9FE5AD}">
      <dgm:prSet/>
      <dgm:spPr/>
      <dgm:t>
        <a:bodyPr/>
        <a:lstStyle/>
        <a:p>
          <a:endParaRPr lang="en-US"/>
        </a:p>
      </dgm:t>
    </dgm:pt>
    <dgm:pt modelId="{27EEA546-2D65-4EC0-A91A-2B52A3B059BA}">
      <dgm:prSet/>
      <dgm:spPr/>
      <dgm:t>
        <a:bodyPr/>
        <a:lstStyle/>
        <a:p>
          <a:pPr>
            <a:lnSpc>
              <a:spcPct val="100000"/>
            </a:lnSpc>
          </a:pPr>
          <a:r>
            <a:rPr lang="en-US"/>
            <a:t>Visit your competitors </a:t>
          </a:r>
        </a:p>
      </dgm:t>
    </dgm:pt>
    <dgm:pt modelId="{64060A72-D346-4D1D-995B-89EAF1F62B8B}" type="parTrans" cxnId="{41F5B032-0D37-48C9-86C1-E932E6DBBFC3}">
      <dgm:prSet/>
      <dgm:spPr/>
      <dgm:t>
        <a:bodyPr/>
        <a:lstStyle/>
        <a:p>
          <a:endParaRPr lang="en-US"/>
        </a:p>
      </dgm:t>
    </dgm:pt>
    <dgm:pt modelId="{2CF9B25E-4D65-4AB0-9522-628224D70B31}" type="sibTrans" cxnId="{41F5B032-0D37-48C9-86C1-E932E6DBBFC3}">
      <dgm:prSet/>
      <dgm:spPr/>
      <dgm:t>
        <a:bodyPr/>
        <a:lstStyle/>
        <a:p>
          <a:endParaRPr lang="en-US"/>
        </a:p>
      </dgm:t>
    </dgm:pt>
    <dgm:pt modelId="{DF0B8FBF-2168-44AC-9D1C-B1430E508F48}">
      <dgm:prSet/>
      <dgm:spPr/>
      <dgm:t>
        <a:bodyPr/>
        <a:lstStyle/>
        <a:p>
          <a:pPr>
            <a:lnSpc>
              <a:spcPct val="100000"/>
            </a:lnSpc>
          </a:pPr>
          <a:r>
            <a:rPr lang="en-US"/>
            <a:t>Mystery shop your competitors </a:t>
          </a:r>
        </a:p>
      </dgm:t>
    </dgm:pt>
    <dgm:pt modelId="{3D4C0D58-B344-4C49-86E1-2C7A25A02E0A}" type="parTrans" cxnId="{828182A4-9F53-496D-A510-CBFE704D5721}">
      <dgm:prSet/>
      <dgm:spPr/>
      <dgm:t>
        <a:bodyPr/>
        <a:lstStyle/>
        <a:p>
          <a:endParaRPr lang="en-US"/>
        </a:p>
      </dgm:t>
    </dgm:pt>
    <dgm:pt modelId="{8DB22723-4FF5-4918-A41C-01DF070F8988}" type="sibTrans" cxnId="{828182A4-9F53-496D-A510-CBFE704D5721}">
      <dgm:prSet/>
      <dgm:spPr/>
      <dgm:t>
        <a:bodyPr/>
        <a:lstStyle/>
        <a:p>
          <a:endParaRPr lang="en-US"/>
        </a:p>
      </dgm:t>
    </dgm:pt>
    <dgm:pt modelId="{008F80E6-A92B-4A07-A2F0-5A86A53A13A4}" type="pres">
      <dgm:prSet presAssocID="{269E815B-7D29-4B0D-848F-7F3891A85FC5}" presName="root" presStyleCnt="0">
        <dgm:presLayoutVars>
          <dgm:dir/>
          <dgm:resizeHandles val="exact"/>
        </dgm:presLayoutVars>
      </dgm:prSet>
      <dgm:spPr/>
    </dgm:pt>
    <dgm:pt modelId="{10BB09EF-7756-4654-8187-E32CDDF56289}" type="pres">
      <dgm:prSet presAssocID="{40C2C325-ABDE-45EE-8C3C-5A86CEFF186F}" presName="compNode" presStyleCnt="0"/>
      <dgm:spPr/>
    </dgm:pt>
    <dgm:pt modelId="{8659C52C-2CF5-4219-9C4A-0C1C8AE405A0}" type="pres">
      <dgm:prSet presAssocID="{40C2C325-ABDE-45EE-8C3C-5A86CEFF186F}" presName="bgRect" presStyleLbl="bgShp" presStyleIdx="0" presStyleCnt="5"/>
      <dgm:spPr/>
    </dgm:pt>
    <dgm:pt modelId="{6157B89A-2655-4E10-90A7-BB7F6B0DC10D}" type="pres">
      <dgm:prSet presAssocID="{40C2C325-ABDE-45EE-8C3C-5A86CEFF186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132D4CB6-AB9A-4E23-8CA7-32BBD36C72BA}" type="pres">
      <dgm:prSet presAssocID="{40C2C325-ABDE-45EE-8C3C-5A86CEFF186F}" presName="spaceRect" presStyleCnt="0"/>
      <dgm:spPr/>
    </dgm:pt>
    <dgm:pt modelId="{D13C6F54-7314-4665-99F1-F143A9780C2E}" type="pres">
      <dgm:prSet presAssocID="{40C2C325-ABDE-45EE-8C3C-5A86CEFF186F}" presName="parTx" presStyleLbl="revTx" presStyleIdx="0" presStyleCnt="5">
        <dgm:presLayoutVars>
          <dgm:chMax val="0"/>
          <dgm:chPref val="0"/>
        </dgm:presLayoutVars>
      </dgm:prSet>
      <dgm:spPr/>
    </dgm:pt>
    <dgm:pt modelId="{7A3D54BA-5208-4000-80BB-339D3ECF23BE}" type="pres">
      <dgm:prSet presAssocID="{ACD1E5E4-D8CB-4DA5-BAB9-C92ED3430DB3}" presName="sibTrans" presStyleCnt="0"/>
      <dgm:spPr/>
    </dgm:pt>
    <dgm:pt modelId="{E8D17492-1F31-4671-A2F3-630B59CE4347}" type="pres">
      <dgm:prSet presAssocID="{60E75ED1-1D34-4CE9-8700-96CAF55A7CCD}" presName="compNode" presStyleCnt="0"/>
      <dgm:spPr/>
    </dgm:pt>
    <dgm:pt modelId="{C3DA278F-B726-429E-8A9A-A41C00A54C6C}" type="pres">
      <dgm:prSet presAssocID="{60E75ED1-1D34-4CE9-8700-96CAF55A7CCD}" presName="bgRect" presStyleLbl="bgShp" presStyleIdx="1" presStyleCnt="5"/>
      <dgm:spPr/>
    </dgm:pt>
    <dgm:pt modelId="{B2AB9D54-94CC-4388-B5AE-A9014BC43C0A}" type="pres">
      <dgm:prSet presAssocID="{60E75ED1-1D34-4CE9-8700-96CAF55A7CC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r"/>
        </a:ext>
      </dgm:extLst>
    </dgm:pt>
    <dgm:pt modelId="{32542DC5-259A-45E9-AF40-82F32752F9F2}" type="pres">
      <dgm:prSet presAssocID="{60E75ED1-1D34-4CE9-8700-96CAF55A7CCD}" presName="spaceRect" presStyleCnt="0"/>
      <dgm:spPr/>
    </dgm:pt>
    <dgm:pt modelId="{178172EE-BB77-477E-A301-F9419C6E21FB}" type="pres">
      <dgm:prSet presAssocID="{60E75ED1-1D34-4CE9-8700-96CAF55A7CCD}" presName="parTx" presStyleLbl="revTx" presStyleIdx="1" presStyleCnt="5">
        <dgm:presLayoutVars>
          <dgm:chMax val="0"/>
          <dgm:chPref val="0"/>
        </dgm:presLayoutVars>
      </dgm:prSet>
      <dgm:spPr/>
    </dgm:pt>
    <dgm:pt modelId="{F8F05034-F167-4CF9-9265-D5719901A7E0}" type="pres">
      <dgm:prSet presAssocID="{689BBE89-D165-431F-9BF3-38CE27EF837C}" presName="sibTrans" presStyleCnt="0"/>
      <dgm:spPr/>
    </dgm:pt>
    <dgm:pt modelId="{A75ACAE9-7B17-4F47-BB06-A489F1BDFAA8}" type="pres">
      <dgm:prSet presAssocID="{13F33444-B96D-432D-9245-1A9F8EA6FCFF}" presName="compNode" presStyleCnt="0"/>
      <dgm:spPr/>
    </dgm:pt>
    <dgm:pt modelId="{B57BB6B6-95BD-4B38-937E-30E398D4914F}" type="pres">
      <dgm:prSet presAssocID="{13F33444-B96D-432D-9245-1A9F8EA6FCFF}" presName="bgRect" presStyleLbl="bgShp" presStyleIdx="2" presStyleCnt="5"/>
      <dgm:spPr/>
    </dgm:pt>
    <dgm:pt modelId="{F1C5E352-D220-4097-975E-E792E5ACBD34}" type="pres">
      <dgm:prSet presAssocID="{13F33444-B96D-432D-9245-1A9F8EA6FCF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2EAA3C4D-BBC1-4A04-985B-EAC15A979756}" type="pres">
      <dgm:prSet presAssocID="{13F33444-B96D-432D-9245-1A9F8EA6FCFF}" presName="spaceRect" presStyleCnt="0"/>
      <dgm:spPr/>
    </dgm:pt>
    <dgm:pt modelId="{6D70053F-E757-494A-9F61-782FFDFC378F}" type="pres">
      <dgm:prSet presAssocID="{13F33444-B96D-432D-9245-1A9F8EA6FCFF}" presName="parTx" presStyleLbl="revTx" presStyleIdx="2" presStyleCnt="5">
        <dgm:presLayoutVars>
          <dgm:chMax val="0"/>
          <dgm:chPref val="0"/>
        </dgm:presLayoutVars>
      </dgm:prSet>
      <dgm:spPr/>
    </dgm:pt>
    <dgm:pt modelId="{F3A9E76E-6244-4D73-A0BF-E52064693D9A}" type="pres">
      <dgm:prSet presAssocID="{21AAE45C-D833-40F5-85C3-81AF284EAC02}" presName="sibTrans" presStyleCnt="0"/>
      <dgm:spPr/>
    </dgm:pt>
    <dgm:pt modelId="{D20806A2-C0AB-4700-8A26-EB8448A9D161}" type="pres">
      <dgm:prSet presAssocID="{27EEA546-2D65-4EC0-A91A-2B52A3B059BA}" presName="compNode" presStyleCnt="0"/>
      <dgm:spPr/>
    </dgm:pt>
    <dgm:pt modelId="{4251E634-71C0-4319-A453-37FA901EA4D2}" type="pres">
      <dgm:prSet presAssocID="{27EEA546-2D65-4EC0-A91A-2B52A3B059BA}" presName="bgRect" presStyleLbl="bgShp" presStyleIdx="3" presStyleCnt="5"/>
      <dgm:spPr/>
    </dgm:pt>
    <dgm:pt modelId="{E80AA4D4-8390-46F4-9FEF-5B574C47857B}" type="pres">
      <dgm:prSet presAssocID="{27EEA546-2D65-4EC0-A91A-2B52A3B059B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ick"/>
        </a:ext>
      </dgm:extLst>
    </dgm:pt>
    <dgm:pt modelId="{D53195A2-BB72-4BDC-BF6F-13BF0873E64A}" type="pres">
      <dgm:prSet presAssocID="{27EEA546-2D65-4EC0-A91A-2B52A3B059BA}" presName="spaceRect" presStyleCnt="0"/>
      <dgm:spPr/>
    </dgm:pt>
    <dgm:pt modelId="{7756143E-2CFA-49D4-A339-CB9D49E61D85}" type="pres">
      <dgm:prSet presAssocID="{27EEA546-2D65-4EC0-A91A-2B52A3B059BA}" presName="parTx" presStyleLbl="revTx" presStyleIdx="3" presStyleCnt="5">
        <dgm:presLayoutVars>
          <dgm:chMax val="0"/>
          <dgm:chPref val="0"/>
        </dgm:presLayoutVars>
      </dgm:prSet>
      <dgm:spPr/>
    </dgm:pt>
    <dgm:pt modelId="{26296F3D-B5C6-4ED2-B2DA-6FD0216914DA}" type="pres">
      <dgm:prSet presAssocID="{2CF9B25E-4D65-4AB0-9522-628224D70B31}" presName="sibTrans" presStyleCnt="0"/>
      <dgm:spPr/>
    </dgm:pt>
    <dgm:pt modelId="{579969CF-7C25-4072-9BB6-0EC2A5EC8459}" type="pres">
      <dgm:prSet presAssocID="{DF0B8FBF-2168-44AC-9D1C-B1430E508F48}" presName="compNode" presStyleCnt="0"/>
      <dgm:spPr/>
    </dgm:pt>
    <dgm:pt modelId="{99F9F72F-5E0E-40B4-8785-6D2484736AEA}" type="pres">
      <dgm:prSet presAssocID="{DF0B8FBF-2168-44AC-9D1C-B1430E508F48}" presName="bgRect" presStyleLbl="bgShp" presStyleIdx="4" presStyleCnt="5"/>
      <dgm:spPr/>
    </dgm:pt>
    <dgm:pt modelId="{7C34547A-3ECA-4AFE-ACC3-E6CDF3F017C2}" type="pres">
      <dgm:prSet presAssocID="{DF0B8FBF-2168-44AC-9D1C-B1430E508F4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agnifying glass"/>
        </a:ext>
      </dgm:extLst>
    </dgm:pt>
    <dgm:pt modelId="{F312ACC3-B24C-4ABC-BEC1-0C564958050E}" type="pres">
      <dgm:prSet presAssocID="{DF0B8FBF-2168-44AC-9D1C-B1430E508F48}" presName="spaceRect" presStyleCnt="0"/>
      <dgm:spPr/>
    </dgm:pt>
    <dgm:pt modelId="{65E76ECB-10C0-483A-B766-1714163E05C7}" type="pres">
      <dgm:prSet presAssocID="{DF0B8FBF-2168-44AC-9D1C-B1430E508F48}" presName="parTx" presStyleLbl="revTx" presStyleIdx="4" presStyleCnt="5">
        <dgm:presLayoutVars>
          <dgm:chMax val="0"/>
          <dgm:chPref val="0"/>
        </dgm:presLayoutVars>
      </dgm:prSet>
      <dgm:spPr/>
    </dgm:pt>
  </dgm:ptLst>
  <dgm:cxnLst>
    <dgm:cxn modelId="{9C955C11-7BE0-4CC2-BF89-1DCDFDC3AF8B}" type="presOf" srcId="{DF0B8FBF-2168-44AC-9D1C-B1430E508F48}" destId="{65E76ECB-10C0-483A-B766-1714163E05C7}" srcOrd="0" destOrd="0" presId="urn:microsoft.com/office/officeart/2018/2/layout/IconVerticalSolidList"/>
    <dgm:cxn modelId="{41F5B032-0D37-48C9-86C1-E932E6DBBFC3}" srcId="{269E815B-7D29-4B0D-848F-7F3891A85FC5}" destId="{27EEA546-2D65-4EC0-A91A-2B52A3B059BA}" srcOrd="3" destOrd="0" parTransId="{64060A72-D346-4D1D-995B-89EAF1F62B8B}" sibTransId="{2CF9B25E-4D65-4AB0-9522-628224D70B31}"/>
    <dgm:cxn modelId="{C638D38A-C786-44F5-B47F-DB95D7B7BE87}" type="presOf" srcId="{27EEA546-2D65-4EC0-A91A-2B52A3B059BA}" destId="{7756143E-2CFA-49D4-A339-CB9D49E61D85}" srcOrd="0" destOrd="0" presId="urn:microsoft.com/office/officeart/2018/2/layout/IconVerticalSolidList"/>
    <dgm:cxn modelId="{C7E81D94-24A9-4DB3-B001-6DB1479793BF}" srcId="{269E815B-7D29-4B0D-848F-7F3891A85FC5}" destId="{40C2C325-ABDE-45EE-8C3C-5A86CEFF186F}" srcOrd="0" destOrd="0" parTransId="{04A8E710-7DBC-4046-A79F-68AE2FC36D27}" sibTransId="{ACD1E5E4-D8CB-4DA5-BAB9-C92ED3430DB3}"/>
    <dgm:cxn modelId="{3FCEE79F-4BED-4DE0-8C7A-4DBFDB9FE5AD}" srcId="{269E815B-7D29-4B0D-848F-7F3891A85FC5}" destId="{13F33444-B96D-432D-9245-1A9F8EA6FCFF}" srcOrd="2" destOrd="0" parTransId="{9B1C80F9-1E4D-442E-A4A2-39710F3D1D95}" sibTransId="{21AAE45C-D833-40F5-85C3-81AF284EAC02}"/>
    <dgm:cxn modelId="{828182A4-9F53-496D-A510-CBFE704D5721}" srcId="{269E815B-7D29-4B0D-848F-7F3891A85FC5}" destId="{DF0B8FBF-2168-44AC-9D1C-B1430E508F48}" srcOrd="4" destOrd="0" parTransId="{3D4C0D58-B344-4C49-86E1-2C7A25A02E0A}" sibTransId="{8DB22723-4FF5-4918-A41C-01DF070F8988}"/>
    <dgm:cxn modelId="{9A29B4BE-80FC-4A3E-B840-B2D829994C4A}" type="presOf" srcId="{40C2C325-ABDE-45EE-8C3C-5A86CEFF186F}" destId="{D13C6F54-7314-4665-99F1-F143A9780C2E}" srcOrd="0" destOrd="0" presId="urn:microsoft.com/office/officeart/2018/2/layout/IconVerticalSolidList"/>
    <dgm:cxn modelId="{F9BB6FD4-F55A-4715-AC01-D88B8D387676}" srcId="{269E815B-7D29-4B0D-848F-7F3891A85FC5}" destId="{60E75ED1-1D34-4CE9-8700-96CAF55A7CCD}" srcOrd="1" destOrd="0" parTransId="{41CAAC8E-B153-40E1-AEDA-CA83BD9938F5}" sibTransId="{689BBE89-D165-431F-9BF3-38CE27EF837C}"/>
    <dgm:cxn modelId="{832636D7-8A4F-45FA-99C3-41A3B69C04E8}" type="presOf" srcId="{13F33444-B96D-432D-9245-1A9F8EA6FCFF}" destId="{6D70053F-E757-494A-9F61-782FFDFC378F}" srcOrd="0" destOrd="0" presId="urn:microsoft.com/office/officeart/2018/2/layout/IconVerticalSolidList"/>
    <dgm:cxn modelId="{42863CE6-4E18-4786-B38D-52ED250788C2}" type="presOf" srcId="{269E815B-7D29-4B0D-848F-7F3891A85FC5}" destId="{008F80E6-A92B-4A07-A2F0-5A86A53A13A4}" srcOrd="0" destOrd="0" presId="urn:microsoft.com/office/officeart/2018/2/layout/IconVerticalSolidList"/>
    <dgm:cxn modelId="{24738AFD-FAF7-441E-87A4-A9C0048D8D20}" type="presOf" srcId="{60E75ED1-1D34-4CE9-8700-96CAF55A7CCD}" destId="{178172EE-BB77-477E-A301-F9419C6E21FB}" srcOrd="0" destOrd="0" presId="urn:microsoft.com/office/officeart/2018/2/layout/IconVerticalSolidList"/>
    <dgm:cxn modelId="{FDBD0E71-4E3D-4338-A561-48EBD892E9EA}" type="presParOf" srcId="{008F80E6-A92B-4A07-A2F0-5A86A53A13A4}" destId="{10BB09EF-7756-4654-8187-E32CDDF56289}" srcOrd="0" destOrd="0" presId="urn:microsoft.com/office/officeart/2018/2/layout/IconVerticalSolidList"/>
    <dgm:cxn modelId="{B605085B-FAD2-464F-BD17-109120DB0160}" type="presParOf" srcId="{10BB09EF-7756-4654-8187-E32CDDF56289}" destId="{8659C52C-2CF5-4219-9C4A-0C1C8AE405A0}" srcOrd="0" destOrd="0" presId="urn:microsoft.com/office/officeart/2018/2/layout/IconVerticalSolidList"/>
    <dgm:cxn modelId="{4B81542C-D7BE-4338-B371-7DDF89C7AF0F}" type="presParOf" srcId="{10BB09EF-7756-4654-8187-E32CDDF56289}" destId="{6157B89A-2655-4E10-90A7-BB7F6B0DC10D}" srcOrd="1" destOrd="0" presId="urn:microsoft.com/office/officeart/2018/2/layout/IconVerticalSolidList"/>
    <dgm:cxn modelId="{8B2D596F-11C8-40AC-9FC8-C2F08D372B05}" type="presParOf" srcId="{10BB09EF-7756-4654-8187-E32CDDF56289}" destId="{132D4CB6-AB9A-4E23-8CA7-32BBD36C72BA}" srcOrd="2" destOrd="0" presId="urn:microsoft.com/office/officeart/2018/2/layout/IconVerticalSolidList"/>
    <dgm:cxn modelId="{F2C53D01-A13B-4ABF-B83B-FF1A2B921096}" type="presParOf" srcId="{10BB09EF-7756-4654-8187-E32CDDF56289}" destId="{D13C6F54-7314-4665-99F1-F143A9780C2E}" srcOrd="3" destOrd="0" presId="urn:microsoft.com/office/officeart/2018/2/layout/IconVerticalSolidList"/>
    <dgm:cxn modelId="{E922B254-D69C-4BFE-9BF6-58BBDC2F91D4}" type="presParOf" srcId="{008F80E6-A92B-4A07-A2F0-5A86A53A13A4}" destId="{7A3D54BA-5208-4000-80BB-339D3ECF23BE}" srcOrd="1" destOrd="0" presId="urn:microsoft.com/office/officeart/2018/2/layout/IconVerticalSolidList"/>
    <dgm:cxn modelId="{FBA32EA3-F367-4A6C-BAC6-99F4EF78C025}" type="presParOf" srcId="{008F80E6-A92B-4A07-A2F0-5A86A53A13A4}" destId="{E8D17492-1F31-4671-A2F3-630B59CE4347}" srcOrd="2" destOrd="0" presId="urn:microsoft.com/office/officeart/2018/2/layout/IconVerticalSolidList"/>
    <dgm:cxn modelId="{4BE5AACC-BAF3-44B0-AD63-0A7160F2C1EE}" type="presParOf" srcId="{E8D17492-1F31-4671-A2F3-630B59CE4347}" destId="{C3DA278F-B726-429E-8A9A-A41C00A54C6C}" srcOrd="0" destOrd="0" presId="urn:microsoft.com/office/officeart/2018/2/layout/IconVerticalSolidList"/>
    <dgm:cxn modelId="{CD22F9A3-C96C-45F1-9A1D-33A05C34DA98}" type="presParOf" srcId="{E8D17492-1F31-4671-A2F3-630B59CE4347}" destId="{B2AB9D54-94CC-4388-B5AE-A9014BC43C0A}" srcOrd="1" destOrd="0" presId="urn:microsoft.com/office/officeart/2018/2/layout/IconVerticalSolidList"/>
    <dgm:cxn modelId="{E8A0F50D-0485-4B63-831E-B0119D22B756}" type="presParOf" srcId="{E8D17492-1F31-4671-A2F3-630B59CE4347}" destId="{32542DC5-259A-45E9-AF40-82F32752F9F2}" srcOrd="2" destOrd="0" presId="urn:microsoft.com/office/officeart/2018/2/layout/IconVerticalSolidList"/>
    <dgm:cxn modelId="{51B417FF-AD7C-46A0-A4B6-01F5AC2DABEC}" type="presParOf" srcId="{E8D17492-1F31-4671-A2F3-630B59CE4347}" destId="{178172EE-BB77-477E-A301-F9419C6E21FB}" srcOrd="3" destOrd="0" presId="urn:microsoft.com/office/officeart/2018/2/layout/IconVerticalSolidList"/>
    <dgm:cxn modelId="{BF15B2AF-178C-4778-AADD-C2B35DD15D1F}" type="presParOf" srcId="{008F80E6-A92B-4A07-A2F0-5A86A53A13A4}" destId="{F8F05034-F167-4CF9-9265-D5719901A7E0}" srcOrd="3" destOrd="0" presId="urn:microsoft.com/office/officeart/2018/2/layout/IconVerticalSolidList"/>
    <dgm:cxn modelId="{A5B75AFB-30B6-41BC-9733-4807BC2A06B8}" type="presParOf" srcId="{008F80E6-A92B-4A07-A2F0-5A86A53A13A4}" destId="{A75ACAE9-7B17-4F47-BB06-A489F1BDFAA8}" srcOrd="4" destOrd="0" presId="urn:microsoft.com/office/officeart/2018/2/layout/IconVerticalSolidList"/>
    <dgm:cxn modelId="{D7665D57-ACE4-4B74-B9AC-AEE20C0402AF}" type="presParOf" srcId="{A75ACAE9-7B17-4F47-BB06-A489F1BDFAA8}" destId="{B57BB6B6-95BD-4B38-937E-30E398D4914F}" srcOrd="0" destOrd="0" presId="urn:microsoft.com/office/officeart/2018/2/layout/IconVerticalSolidList"/>
    <dgm:cxn modelId="{5A3E3F3D-8C49-4810-92F5-57777C340F0B}" type="presParOf" srcId="{A75ACAE9-7B17-4F47-BB06-A489F1BDFAA8}" destId="{F1C5E352-D220-4097-975E-E792E5ACBD34}" srcOrd="1" destOrd="0" presId="urn:microsoft.com/office/officeart/2018/2/layout/IconVerticalSolidList"/>
    <dgm:cxn modelId="{195CD216-A65F-4374-832F-D79F40F99F65}" type="presParOf" srcId="{A75ACAE9-7B17-4F47-BB06-A489F1BDFAA8}" destId="{2EAA3C4D-BBC1-4A04-985B-EAC15A979756}" srcOrd="2" destOrd="0" presId="urn:microsoft.com/office/officeart/2018/2/layout/IconVerticalSolidList"/>
    <dgm:cxn modelId="{56E856B9-2C13-44D7-98E1-1A2E31529E2C}" type="presParOf" srcId="{A75ACAE9-7B17-4F47-BB06-A489F1BDFAA8}" destId="{6D70053F-E757-494A-9F61-782FFDFC378F}" srcOrd="3" destOrd="0" presId="urn:microsoft.com/office/officeart/2018/2/layout/IconVerticalSolidList"/>
    <dgm:cxn modelId="{03EF076E-6FEA-4F9D-80B1-F9BC359DB285}" type="presParOf" srcId="{008F80E6-A92B-4A07-A2F0-5A86A53A13A4}" destId="{F3A9E76E-6244-4D73-A0BF-E52064693D9A}" srcOrd="5" destOrd="0" presId="urn:microsoft.com/office/officeart/2018/2/layout/IconVerticalSolidList"/>
    <dgm:cxn modelId="{9A2057FC-6529-4145-88F5-84D460D42E59}" type="presParOf" srcId="{008F80E6-A92B-4A07-A2F0-5A86A53A13A4}" destId="{D20806A2-C0AB-4700-8A26-EB8448A9D161}" srcOrd="6" destOrd="0" presId="urn:microsoft.com/office/officeart/2018/2/layout/IconVerticalSolidList"/>
    <dgm:cxn modelId="{1367F418-7AC8-4D41-B36F-0ECA7F3295AA}" type="presParOf" srcId="{D20806A2-C0AB-4700-8A26-EB8448A9D161}" destId="{4251E634-71C0-4319-A453-37FA901EA4D2}" srcOrd="0" destOrd="0" presId="urn:microsoft.com/office/officeart/2018/2/layout/IconVerticalSolidList"/>
    <dgm:cxn modelId="{BE69A575-2F32-41E9-859F-C833F92A9F26}" type="presParOf" srcId="{D20806A2-C0AB-4700-8A26-EB8448A9D161}" destId="{E80AA4D4-8390-46F4-9FEF-5B574C47857B}" srcOrd="1" destOrd="0" presId="urn:microsoft.com/office/officeart/2018/2/layout/IconVerticalSolidList"/>
    <dgm:cxn modelId="{3F03B460-C8AC-4EFD-B973-C714CE168D03}" type="presParOf" srcId="{D20806A2-C0AB-4700-8A26-EB8448A9D161}" destId="{D53195A2-BB72-4BDC-BF6F-13BF0873E64A}" srcOrd="2" destOrd="0" presId="urn:microsoft.com/office/officeart/2018/2/layout/IconVerticalSolidList"/>
    <dgm:cxn modelId="{6190659B-51B2-4056-82FC-9CD5DAC036A6}" type="presParOf" srcId="{D20806A2-C0AB-4700-8A26-EB8448A9D161}" destId="{7756143E-2CFA-49D4-A339-CB9D49E61D85}" srcOrd="3" destOrd="0" presId="urn:microsoft.com/office/officeart/2018/2/layout/IconVerticalSolidList"/>
    <dgm:cxn modelId="{A9810661-62A4-4B45-976F-A540F3C9DE36}" type="presParOf" srcId="{008F80E6-A92B-4A07-A2F0-5A86A53A13A4}" destId="{26296F3D-B5C6-4ED2-B2DA-6FD0216914DA}" srcOrd="7" destOrd="0" presId="urn:microsoft.com/office/officeart/2018/2/layout/IconVerticalSolidList"/>
    <dgm:cxn modelId="{0771A8A4-0F8C-4AE9-BA9E-F87087474782}" type="presParOf" srcId="{008F80E6-A92B-4A07-A2F0-5A86A53A13A4}" destId="{579969CF-7C25-4072-9BB6-0EC2A5EC8459}" srcOrd="8" destOrd="0" presId="urn:microsoft.com/office/officeart/2018/2/layout/IconVerticalSolidList"/>
    <dgm:cxn modelId="{09E3C77E-C6BA-4EC2-B38A-CDAF4F501D15}" type="presParOf" srcId="{579969CF-7C25-4072-9BB6-0EC2A5EC8459}" destId="{99F9F72F-5E0E-40B4-8785-6D2484736AEA}" srcOrd="0" destOrd="0" presId="urn:microsoft.com/office/officeart/2018/2/layout/IconVerticalSolidList"/>
    <dgm:cxn modelId="{B514C1EE-F0A0-47E6-B17B-C77815ECB29B}" type="presParOf" srcId="{579969CF-7C25-4072-9BB6-0EC2A5EC8459}" destId="{7C34547A-3ECA-4AFE-ACC3-E6CDF3F017C2}" srcOrd="1" destOrd="0" presId="urn:microsoft.com/office/officeart/2018/2/layout/IconVerticalSolidList"/>
    <dgm:cxn modelId="{7B338858-1978-4623-A905-7E246C6E3E7C}" type="presParOf" srcId="{579969CF-7C25-4072-9BB6-0EC2A5EC8459}" destId="{F312ACC3-B24C-4ABC-BEC1-0C564958050E}" srcOrd="2" destOrd="0" presId="urn:microsoft.com/office/officeart/2018/2/layout/IconVerticalSolidList"/>
    <dgm:cxn modelId="{27E76E67-BDD4-447A-B75E-DA36B549AF3C}" type="presParOf" srcId="{579969CF-7C25-4072-9BB6-0EC2A5EC8459}" destId="{65E76ECB-10C0-483A-B766-1714163E05C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815985-C916-48B9-96B3-EFC19933B6BA}"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1AA84C61-5C99-4590-A9A2-113797B99850}">
      <dgm:prSet/>
      <dgm:spPr/>
      <dgm:t>
        <a:bodyPr/>
        <a:lstStyle/>
        <a:p>
          <a:r>
            <a:rPr lang="en-US" dirty="0"/>
            <a:t>Review Facebook audience insights </a:t>
          </a:r>
        </a:p>
      </dgm:t>
    </dgm:pt>
    <dgm:pt modelId="{0415B173-E8BF-45B4-8491-03344D2511A7}" type="parTrans" cxnId="{451E3148-D12E-43DF-88DE-5A05B667977E}">
      <dgm:prSet/>
      <dgm:spPr/>
      <dgm:t>
        <a:bodyPr/>
        <a:lstStyle/>
        <a:p>
          <a:endParaRPr lang="en-US"/>
        </a:p>
      </dgm:t>
    </dgm:pt>
    <dgm:pt modelId="{AB08591D-2E44-4FCF-B2E9-A65E5E90F5B5}" type="sibTrans" cxnId="{451E3148-D12E-43DF-88DE-5A05B667977E}">
      <dgm:prSet/>
      <dgm:spPr/>
      <dgm:t>
        <a:bodyPr/>
        <a:lstStyle/>
        <a:p>
          <a:endParaRPr lang="en-US"/>
        </a:p>
      </dgm:t>
    </dgm:pt>
    <dgm:pt modelId="{3826A370-9DC5-4059-B288-B1F8F9F1F386}">
      <dgm:prSet/>
      <dgm:spPr/>
      <dgm:t>
        <a:bodyPr/>
        <a:lstStyle/>
        <a:p>
          <a:r>
            <a:rPr lang="en-US" dirty="0"/>
            <a:t>Review competitor feedback on Google and social media</a:t>
          </a:r>
        </a:p>
      </dgm:t>
    </dgm:pt>
    <dgm:pt modelId="{F731E535-707F-4335-9097-022A6A668E69}" type="parTrans" cxnId="{FFE6846A-68FC-4E41-AEE2-C4B91CEB7C1E}">
      <dgm:prSet/>
      <dgm:spPr/>
      <dgm:t>
        <a:bodyPr/>
        <a:lstStyle/>
        <a:p>
          <a:endParaRPr lang="en-US"/>
        </a:p>
      </dgm:t>
    </dgm:pt>
    <dgm:pt modelId="{F4565C87-FB86-4B9C-B0AE-74672778659E}" type="sibTrans" cxnId="{FFE6846A-68FC-4E41-AEE2-C4B91CEB7C1E}">
      <dgm:prSet/>
      <dgm:spPr/>
      <dgm:t>
        <a:bodyPr/>
        <a:lstStyle/>
        <a:p>
          <a:endParaRPr lang="en-US"/>
        </a:p>
      </dgm:t>
    </dgm:pt>
    <dgm:pt modelId="{4EC9E1A1-948A-4A16-97CA-8895049CD591}">
      <dgm:prSet/>
      <dgm:spPr/>
      <dgm:t>
        <a:bodyPr/>
        <a:lstStyle/>
        <a:p>
          <a:r>
            <a:rPr lang="en-US"/>
            <a:t>Check out Google Ads keyword planners </a:t>
          </a:r>
        </a:p>
      </dgm:t>
    </dgm:pt>
    <dgm:pt modelId="{3FD92CF1-6E79-47F2-9E41-1EBF0F9F219E}" type="parTrans" cxnId="{C10CD307-4D86-426B-8088-6C3504CCB547}">
      <dgm:prSet/>
      <dgm:spPr/>
      <dgm:t>
        <a:bodyPr/>
        <a:lstStyle/>
        <a:p>
          <a:endParaRPr lang="en-US"/>
        </a:p>
      </dgm:t>
    </dgm:pt>
    <dgm:pt modelId="{20F83A87-90BE-46B6-8FBA-9578204DE2AE}" type="sibTrans" cxnId="{C10CD307-4D86-426B-8088-6C3504CCB547}">
      <dgm:prSet/>
      <dgm:spPr/>
      <dgm:t>
        <a:bodyPr/>
        <a:lstStyle/>
        <a:p>
          <a:endParaRPr lang="en-US"/>
        </a:p>
      </dgm:t>
    </dgm:pt>
    <dgm:pt modelId="{4D58FD2B-F7D5-46F6-AB58-6A6C0CD73795}">
      <dgm:prSet/>
      <dgm:spPr/>
      <dgm:t>
        <a:bodyPr/>
        <a:lstStyle/>
        <a:p>
          <a:r>
            <a:rPr lang="en-US"/>
            <a:t>Reports and data </a:t>
          </a:r>
        </a:p>
      </dgm:t>
    </dgm:pt>
    <dgm:pt modelId="{F9D9CDC3-3899-4672-AA1B-024D53C9203B}" type="parTrans" cxnId="{FC7F7DB2-5E04-497B-B79C-1577DB175711}">
      <dgm:prSet/>
      <dgm:spPr/>
      <dgm:t>
        <a:bodyPr/>
        <a:lstStyle/>
        <a:p>
          <a:endParaRPr lang="en-US"/>
        </a:p>
      </dgm:t>
    </dgm:pt>
    <dgm:pt modelId="{EC231A58-E3D6-4BB4-BF8E-65DC8F814B17}" type="sibTrans" cxnId="{FC7F7DB2-5E04-497B-B79C-1577DB175711}">
      <dgm:prSet/>
      <dgm:spPr/>
      <dgm:t>
        <a:bodyPr/>
        <a:lstStyle/>
        <a:p>
          <a:endParaRPr lang="en-US"/>
        </a:p>
      </dgm:t>
    </dgm:pt>
    <dgm:pt modelId="{8710551B-E08D-441C-8D14-2A408DD8364D}">
      <dgm:prSet/>
      <dgm:spPr/>
      <dgm:t>
        <a:bodyPr/>
        <a:lstStyle/>
        <a:p>
          <a:r>
            <a:rPr lang="en-US"/>
            <a:t>Similar business web sites </a:t>
          </a:r>
        </a:p>
      </dgm:t>
    </dgm:pt>
    <dgm:pt modelId="{33D598EC-54D5-466C-BFFB-A5B7E447208B}" type="parTrans" cxnId="{AF3353C0-C40C-4D6F-A657-0DD144843FEE}">
      <dgm:prSet/>
      <dgm:spPr/>
      <dgm:t>
        <a:bodyPr/>
        <a:lstStyle/>
        <a:p>
          <a:endParaRPr lang="en-US"/>
        </a:p>
      </dgm:t>
    </dgm:pt>
    <dgm:pt modelId="{9DDFD8F1-0227-47F3-97F3-424E947F28F5}" type="sibTrans" cxnId="{AF3353C0-C40C-4D6F-A657-0DD144843FEE}">
      <dgm:prSet/>
      <dgm:spPr/>
      <dgm:t>
        <a:bodyPr/>
        <a:lstStyle/>
        <a:p>
          <a:endParaRPr lang="en-US"/>
        </a:p>
      </dgm:t>
    </dgm:pt>
    <dgm:pt modelId="{A890E12B-E108-477F-AA9C-0AC49A39F21B}">
      <dgm:prSet/>
      <dgm:spPr/>
      <dgm:t>
        <a:bodyPr/>
        <a:lstStyle/>
        <a:p>
          <a:r>
            <a:rPr lang="en-US"/>
            <a:t>Sector specific websites / research and guidance information </a:t>
          </a:r>
        </a:p>
      </dgm:t>
    </dgm:pt>
    <dgm:pt modelId="{86FB7393-E775-4070-87AD-5375A15B8AD0}" type="parTrans" cxnId="{3998ED83-EE41-4F99-AB67-932A846ACF56}">
      <dgm:prSet/>
      <dgm:spPr/>
      <dgm:t>
        <a:bodyPr/>
        <a:lstStyle/>
        <a:p>
          <a:endParaRPr lang="en-US"/>
        </a:p>
      </dgm:t>
    </dgm:pt>
    <dgm:pt modelId="{9D10D6E4-C2DD-4196-A046-DC606F7190BD}" type="sibTrans" cxnId="{3998ED83-EE41-4F99-AB67-932A846ACF56}">
      <dgm:prSet/>
      <dgm:spPr/>
      <dgm:t>
        <a:bodyPr/>
        <a:lstStyle/>
        <a:p>
          <a:endParaRPr lang="en-US"/>
        </a:p>
      </dgm:t>
    </dgm:pt>
    <dgm:pt modelId="{1149CD7A-9BF9-41AE-BC8A-00FE7AC7FA2F}">
      <dgm:prSet/>
      <dgm:spPr/>
      <dgm:t>
        <a:bodyPr/>
        <a:lstStyle/>
        <a:p>
          <a:r>
            <a:rPr lang="en-US" dirty="0"/>
            <a:t>YouTube, and others. </a:t>
          </a:r>
        </a:p>
      </dgm:t>
    </dgm:pt>
    <dgm:pt modelId="{F9380C1A-CF08-432C-8919-9FE3A7FCAAF0}" type="parTrans" cxnId="{A3E14C69-BD63-4F4E-A484-4E514F0AA87D}">
      <dgm:prSet/>
      <dgm:spPr/>
      <dgm:t>
        <a:bodyPr/>
        <a:lstStyle/>
        <a:p>
          <a:endParaRPr lang="en-US"/>
        </a:p>
      </dgm:t>
    </dgm:pt>
    <dgm:pt modelId="{5F45F43B-D15D-44F5-B0C9-B97480CC4EA2}" type="sibTrans" cxnId="{A3E14C69-BD63-4F4E-A484-4E514F0AA87D}">
      <dgm:prSet/>
      <dgm:spPr/>
      <dgm:t>
        <a:bodyPr/>
        <a:lstStyle/>
        <a:p>
          <a:endParaRPr lang="en-US"/>
        </a:p>
      </dgm:t>
    </dgm:pt>
    <dgm:pt modelId="{4C30B7D1-6606-4B93-BAFF-4A5E09875615}">
      <dgm:prSet/>
      <dgm:spPr/>
      <dgm:t>
        <a:bodyPr/>
        <a:lstStyle/>
        <a:p>
          <a:r>
            <a:rPr lang="en-US" dirty="0"/>
            <a:t>The list goes on….. </a:t>
          </a:r>
        </a:p>
      </dgm:t>
    </dgm:pt>
    <dgm:pt modelId="{FC97E3C3-AD19-4725-B602-27ACCE256A12}" type="parTrans" cxnId="{DFE7575C-2AC7-41F2-A4FD-A99BC350AA7C}">
      <dgm:prSet/>
      <dgm:spPr/>
      <dgm:t>
        <a:bodyPr/>
        <a:lstStyle/>
        <a:p>
          <a:endParaRPr lang="en-US"/>
        </a:p>
      </dgm:t>
    </dgm:pt>
    <dgm:pt modelId="{5D2C3552-9AB4-4FBD-8663-49DE886C552C}" type="sibTrans" cxnId="{DFE7575C-2AC7-41F2-A4FD-A99BC350AA7C}">
      <dgm:prSet/>
      <dgm:spPr/>
      <dgm:t>
        <a:bodyPr/>
        <a:lstStyle/>
        <a:p>
          <a:endParaRPr lang="en-US"/>
        </a:p>
      </dgm:t>
    </dgm:pt>
    <dgm:pt modelId="{EAEE1C26-CF88-9844-BE7B-4842387A087F}" type="pres">
      <dgm:prSet presAssocID="{3C815985-C916-48B9-96B3-EFC19933B6BA}" presName="linear" presStyleCnt="0">
        <dgm:presLayoutVars>
          <dgm:animLvl val="lvl"/>
          <dgm:resizeHandles val="exact"/>
        </dgm:presLayoutVars>
      </dgm:prSet>
      <dgm:spPr/>
    </dgm:pt>
    <dgm:pt modelId="{C596C005-B915-E340-9048-07F728B3B94F}" type="pres">
      <dgm:prSet presAssocID="{1AA84C61-5C99-4590-A9A2-113797B99850}" presName="parentText" presStyleLbl="node1" presStyleIdx="0" presStyleCnt="8">
        <dgm:presLayoutVars>
          <dgm:chMax val="0"/>
          <dgm:bulletEnabled val="1"/>
        </dgm:presLayoutVars>
      </dgm:prSet>
      <dgm:spPr/>
    </dgm:pt>
    <dgm:pt modelId="{F3AFAF69-3A3C-D041-A055-521D34176F17}" type="pres">
      <dgm:prSet presAssocID="{AB08591D-2E44-4FCF-B2E9-A65E5E90F5B5}" presName="spacer" presStyleCnt="0"/>
      <dgm:spPr/>
    </dgm:pt>
    <dgm:pt modelId="{AA0A0170-5F31-4843-B83A-75A5374562E3}" type="pres">
      <dgm:prSet presAssocID="{3826A370-9DC5-4059-B288-B1F8F9F1F386}" presName="parentText" presStyleLbl="node1" presStyleIdx="1" presStyleCnt="8">
        <dgm:presLayoutVars>
          <dgm:chMax val="0"/>
          <dgm:bulletEnabled val="1"/>
        </dgm:presLayoutVars>
      </dgm:prSet>
      <dgm:spPr/>
    </dgm:pt>
    <dgm:pt modelId="{07CE71DA-01A8-D64E-B840-45ECFC241827}" type="pres">
      <dgm:prSet presAssocID="{F4565C87-FB86-4B9C-B0AE-74672778659E}" presName="spacer" presStyleCnt="0"/>
      <dgm:spPr/>
    </dgm:pt>
    <dgm:pt modelId="{B5849E38-E089-F146-B816-4DC8A7BDEDA5}" type="pres">
      <dgm:prSet presAssocID="{4EC9E1A1-948A-4A16-97CA-8895049CD591}" presName="parentText" presStyleLbl="node1" presStyleIdx="2" presStyleCnt="8">
        <dgm:presLayoutVars>
          <dgm:chMax val="0"/>
          <dgm:bulletEnabled val="1"/>
        </dgm:presLayoutVars>
      </dgm:prSet>
      <dgm:spPr/>
    </dgm:pt>
    <dgm:pt modelId="{F98C9951-0427-7140-876D-2296D9942F77}" type="pres">
      <dgm:prSet presAssocID="{20F83A87-90BE-46B6-8FBA-9578204DE2AE}" presName="spacer" presStyleCnt="0"/>
      <dgm:spPr/>
    </dgm:pt>
    <dgm:pt modelId="{CEC16FC2-F8B4-C744-B126-97944C1D9BA0}" type="pres">
      <dgm:prSet presAssocID="{4D58FD2B-F7D5-46F6-AB58-6A6C0CD73795}" presName="parentText" presStyleLbl="node1" presStyleIdx="3" presStyleCnt="8">
        <dgm:presLayoutVars>
          <dgm:chMax val="0"/>
          <dgm:bulletEnabled val="1"/>
        </dgm:presLayoutVars>
      </dgm:prSet>
      <dgm:spPr/>
    </dgm:pt>
    <dgm:pt modelId="{33AC1852-1710-0047-ACF8-5F9466AE8C99}" type="pres">
      <dgm:prSet presAssocID="{EC231A58-E3D6-4BB4-BF8E-65DC8F814B17}" presName="spacer" presStyleCnt="0"/>
      <dgm:spPr/>
    </dgm:pt>
    <dgm:pt modelId="{9E5D34DF-FD7C-7F4D-BBAC-AE1627F9F475}" type="pres">
      <dgm:prSet presAssocID="{8710551B-E08D-441C-8D14-2A408DD8364D}" presName="parentText" presStyleLbl="node1" presStyleIdx="4" presStyleCnt="8">
        <dgm:presLayoutVars>
          <dgm:chMax val="0"/>
          <dgm:bulletEnabled val="1"/>
        </dgm:presLayoutVars>
      </dgm:prSet>
      <dgm:spPr/>
    </dgm:pt>
    <dgm:pt modelId="{CB983A5F-D104-2647-8DE4-D3DD9D0430FC}" type="pres">
      <dgm:prSet presAssocID="{9DDFD8F1-0227-47F3-97F3-424E947F28F5}" presName="spacer" presStyleCnt="0"/>
      <dgm:spPr/>
    </dgm:pt>
    <dgm:pt modelId="{5109FD10-89C8-344D-A7E0-B784E843D336}" type="pres">
      <dgm:prSet presAssocID="{A890E12B-E108-477F-AA9C-0AC49A39F21B}" presName="parentText" presStyleLbl="node1" presStyleIdx="5" presStyleCnt="8">
        <dgm:presLayoutVars>
          <dgm:chMax val="0"/>
          <dgm:bulletEnabled val="1"/>
        </dgm:presLayoutVars>
      </dgm:prSet>
      <dgm:spPr/>
    </dgm:pt>
    <dgm:pt modelId="{A462F852-E8BF-9548-B921-FC2A590AFCF2}" type="pres">
      <dgm:prSet presAssocID="{9D10D6E4-C2DD-4196-A046-DC606F7190BD}" presName="spacer" presStyleCnt="0"/>
      <dgm:spPr/>
    </dgm:pt>
    <dgm:pt modelId="{C9ED1E1A-4465-5945-A70A-A3131889CBED}" type="pres">
      <dgm:prSet presAssocID="{1149CD7A-9BF9-41AE-BC8A-00FE7AC7FA2F}" presName="parentText" presStyleLbl="node1" presStyleIdx="6" presStyleCnt="8">
        <dgm:presLayoutVars>
          <dgm:chMax val="0"/>
          <dgm:bulletEnabled val="1"/>
        </dgm:presLayoutVars>
      </dgm:prSet>
      <dgm:spPr/>
    </dgm:pt>
    <dgm:pt modelId="{04B61AF3-DBC8-7E43-BF78-AA2FF9FA3017}" type="pres">
      <dgm:prSet presAssocID="{5F45F43B-D15D-44F5-B0C9-B97480CC4EA2}" presName="spacer" presStyleCnt="0"/>
      <dgm:spPr/>
    </dgm:pt>
    <dgm:pt modelId="{C13F985E-BFCA-4C4D-B203-461D6309A2BA}" type="pres">
      <dgm:prSet presAssocID="{4C30B7D1-6606-4B93-BAFF-4A5E09875615}" presName="parentText" presStyleLbl="node1" presStyleIdx="7" presStyleCnt="8">
        <dgm:presLayoutVars>
          <dgm:chMax val="0"/>
          <dgm:bulletEnabled val="1"/>
        </dgm:presLayoutVars>
      </dgm:prSet>
      <dgm:spPr/>
    </dgm:pt>
  </dgm:ptLst>
  <dgm:cxnLst>
    <dgm:cxn modelId="{91B84801-B873-B74B-82BE-F18C8689D303}" type="presOf" srcId="{3826A370-9DC5-4059-B288-B1F8F9F1F386}" destId="{AA0A0170-5F31-4843-B83A-75A5374562E3}" srcOrd="0" destOrd="0" presId="urn:microsoft.com/office/officeart/2005/8/layout/vList2"/>
    <dgm:cxn modelId="{C10CD307-4D86-426B-8088-6C3504CCB547}" srcId="{3C815985-C916-48B9-96B3-EFC19933B6BA}" destId="{4EC9E1A1-948A-4A16-97CA-8895049CD591}" srcOrd="2" destOrd="0" parTransId="{3FD92CF1-6E79-47F2-9E41-1EBF0F9F219E}" sibTransId="{20F83A87-90BE-46B6-8FBA-9578204DE2AE}"/>
    <dgm:cxn modelId="{F4DF921E-3BFB-E24E-BF7B-30A6B60AAE52}" type="presOf" srcId="{1AA84C61-5C99-4590-A9A2-113797B99850}" destId="{C596C005-B915-E340-9048-07F728B3B94F}" srcOrd="0" destOrd="0" presId="urn:microsoft.com/office/officeart/2005/8/layout/vList2"/>
    <dgm:cxn modelId="{DFE7575C-2AC7-41F2-A4FD-A99BC350AA7C}" srcId="{3C815985-C916-48B9-96B3-EFC19933B6BA}" destId="{4C30B7D1-6606-4B93-BAFF-4A5E09875615}" srcOrd="7" destOrd="0" parTransId="{FC97E3C3-AD19-4725-B602-27ACCE256A12}" sibTransId="{5D2C3552-9AB4-4FBD-8663-49DE886C552C}"/>
    <dgm:cxn modelId="{451E3148-D12E-43DF-88DE-5A05B667977E}" srcId="{3C815985-C916-48B9-96B3-EFC19933B6BA}" destId="{1AA84C61-5C99-4590-A9A2-113797B99850}" srcOrd="0" destOrd="0" parTransId="{0415B173-E8BF-45B4-8491-03344D2511A7}" sibTransId="{AB08591D-2E44-4FCF-B2E9-A65E5E90F5B5}"/>
    <dgm:cxn modelId="{7F943C69-6132-6444-8168-E88D410132D8}" type="presOf" srcId="{4C30B7D1-6606-4B93-BAFF-4A5E09875615}" destId="{C13F985E-BFCA-4C4D-B203-461D6309A2BA}" srcOrd="0" destOrd="0" presId="urn:microsoft.com/office/officeart/2005/8/layout/vList2"/>
    <dgm:cxn modelId="{A3E14C69-BD63-4F4E-A484-4E514F0AA87D}" srcId="{3C815985-C916-48B9-96B3-EFC19933B6BA}" destId="{1149CD7A-9BF9-41AE-BC8A-00FE7AC7FA2F}" srcOrd="6" destOrd="0" parTransId="{F9380C1A-CF08-432C-8919-9FE3A7FCAAF0}" sibTransId="{5F45F43B-D15D-44F5-B0C9-B97480CC4EA2}"/>
    <dgm:cxn modelId="{FFE6846A-68FC-4E41-AEE2-C4B91CEB7C1E}" srcId="{3C815985-C916-48B9-96B3-EFC19933B6BA}" destId="{3826A370-9DC5-4059-B288-B1F8F9F1F386}" srcOrd="1" destOrd="0" parTransId="{F731E535-707F-4335-9097-022A6A668E69}" sibTransId="{F4565C87-FB86-4B9C-B0AE-74672778659E}"/>
    <dgm:cxn modelId="{3998ED83-EE41-4F99-AB67-932A846ACF56}" srcId="{3C815985-C916-48B9-96B3-EFC19933B6BA}" destId="{A890E12B-E108-477F-AA9C-0AC49A39F21B}" srcOrd="5" destOrd="0" parTransId="{86FB7393-E775-4070-87AD-5375A15B8AD0}" sibTransId="{9D10D6E4-C2DD-4196-A046-DC606F7190BD}"/>
    <dgm:cxn modelId="{61F01B84-2072-B34C-88A2-5453922692E5}" type="presOf" srcId="{4D58FD2B-F7D5-46F6-AB58-6A6C0CD73795}" destId="{CEC16FC2-F8B4-C744-B126-97944C1D9BA0}" srcOrd="0" destOrd="0" presId="urn:microsoft.com/office/officeart/2005/8/layout/vList2"/>
    <dgm:cxn modelId="{E73A1498-ED16-3849-902F-E1591B824109}" type="presOf" srcId="{8710551B-E08D-441C-8D14-2A408DD8364D}" destId="{9E5D34DF-FD7C-7F4D-BBAC-AE1627F9F475}" srcOrd="0" destOrd="0" presId="urn:microsoft.com/office/officeart/2005/8/layout/vList2"/>
    <dgm:cxn modelId="{94B4B1AF-2F17-1C47-8E74-72E20E188776}" type="presOf" srcId="{3C815985-C916-48B9-96B3-EFC19933B6BA}" destId="{EAEE1C26-CF88-9844-BE7B-4842387A087F}" srcOrd="0" destOrd="0" presId="urn:microsoft.com/office/officeart/2005/8/layout/vList2"/>
    <dgm:cxn modelId="{1FFA1BB2-26F2-DA44-937C-C370810244FD}" type="presOf" srcId="{1149CD7A-9BF9-41AE-BC8A-00FE7AC7FA2F}" destId="{C9ED1E1A-4465-5945-A70A-A3131889CBED}" srcOrd="0" destOrd="0" presId="urn:microsoft.com/office/officeart/2005/8/layout/vList2"/>
    <dgm:cxn modelId="{FC7F7DB2-5E04-497B-B79C-1577DB175711}" srcId="{3C815985-C916-48B9-96B3-EFC19933B6BA}" destId="{4D58FD2B-F7D5-46F6-AB58-6A6C0CD73795}" srcOrd="3" destOrd="0" parTransId="{F9D9CDC3-3899-4672-AA1B-024D53C9203B}" sibTransId="{EC231A58-E3D6-4BB4-BF8E-65DC8F814B17}"/>
    <dgm:cxn modelId="{AF3353C0-C40C-4D6F-A657-0DD144843FEE}" srcId="{3C815985-C916-48B9-96B3-EFC19933B6BA}" destId="{8710551B-E08D-441C-8D14-2A408DD8364D}" srcOrd="4" destOrd="0" parTransId="{33D598EC-54D5-466C-BFFB-A5B7E447208B}" sibTransId="{9DDFD8F1-0227-47F3-97F3-424E947F28F5}"/>
    <dgm:cxn modelId="{608032E4-9897-DE43-AC6A-1A0C140DD59B}" type="presOf" srcId="{A890E12B-E108-477F-AA9C-0AC49A39F21B}" destId="{5109FD10-89C8-344D-A7E0-B784E843D336}" srcOrd="0" destOrd="0" presId="urn:microsoft.com/office/officeart/2005/8/layout/vList2"/>
    <dgm:cxn modelId="{443509E8-E7C5-3343-ADE2-CF48AFC048D6}" type="presOf" srcId="{4EC9E1A1-948A-4A16-97CA-8895049CD591}" destId="{B5849E38-E089-F146-B816-4DC8A7BDEDA5}" srcOrd="0" destOrd="0" presId="urn:microsoft.com/office/officeart/2005/8/layout/vList2"/>
    <dgm:cxn modelId="{29B21F50-446C-0E49-BA79-DE55C93AD8AE}" type="presParOf" srcId="{EAEE1C26-CF88-9844-BE7B-4842387A087F}" destId="{C596C005-B915-E340-9048-07F728B3B94F}" srcOrd="0" destOrd="0" presId="urn:microsoft.com/office/officeart/2005/8/layout/vList2"/>
    <dgm:cxn modelId="{3AAA47F3-C943-EA44-89FB-C6DF445197FC}" type="presParOf" srcId="{EAEE1C26-CF88-9844-BE7B-4842387A087F}" destId="{F3AFAF69-3A3C-D041-A055-521D34176F17}" srcOrd="1" destOrd="0" presId="urn:microsoft.com/office/officeart/2005/8/layout/vList2"/>
    <dgm:cxn modelId="{D5BCD154-088D-F944-BBD9-7AC77B270410}" type="presParOf" srcId="{EAEE1C26-CF88-9844-BE7B-4842387A087F}" destId="{AA0A0170-5F31-4843-B83A-75A5374562E3}" srcOrd="2" destOrd="0" presId="urn:microsoft.com/office/officeart/2005/8/layout/vList2"/>
    <dgm:cxn modelId="{6D465C9D-6FB3-064D-A6DE-A3374045F7FB}" type="presParOf" srcId="{EAEE1C26-CF88-9844-BE7B-4842387A087F}" destId="{07CE71DA-01A8-D64E-B840-45ECFC241827}" srcOrd="3" destOrd="0" presId="urn:microsoft.com/office/officeart/2005/8/layout/vList2"/>
    <dgm:cxn modelId="{F0557059-0759-D842-A971-DD546B770B01}" type="presParOf" srcId="{EAEE1C26-CF88-9844-BE7B-4842387A087F}" destId="{B5849E38-E089-F146-B816-4DC8A7BDEDA5}" srcOrd="4" destOrd="0" presId="urn:microsoft.com/office/officeart/2005/8/layout/vList2"/>
    <dgm:cxn modelId="{0BAFFD95-687B-1949-AE6F-4C39AFA65732}" type="presParOf" srcId="{EAEE1C26-CF88-9844-BE7B-4842387A087F}" destId="{F98C9951-0427-7140-876D-2296D9942F77}" srcOrd="5" destOrd="0" presId="urn:microsoft.com/office/officeart/2005/8/layout/vList2"/>
    <dgm:cxn modelId="{9F0F7E34-6757-F147-8FCB-3AF5EC57C5AC}" type="presParOf" srcId="{EAEE1C26-CF88-9844-BE7B-4842387A087F}" destId="{CEC16FC2-F8B4-C744-B126-97944C1D9BA0}" srcOrd="6" destOrd="0" presId="urn:microsoft.com/office/officeart/2005/8/layout/vList2"/>
    <dgm:cxn modelId="{37746463-072B-5D4C-A5B5-AF1E6E2185A5}" type="presParOf" srcId="{EAEE1C26-CF88-9844-BE7B-4842387A087F}" destId="{33AC1852-1710-0047-ACF8-5F9466AE8C99}" srcOrd="7" destOrd="0" presId="urn:microsoft.com/office/officeart/2005/8/layout/vList2"/>
    <dgm:cxn modelId="{05105888-7743-D446-A645-1E3FC5AACC99}" type="presParOf" srcId="{EAEE1C26-CF88-9844-BE7B-4842387A087F}" destId="{9E5D34DF-FD7C-7F4D-BBAC-AE1627F9F475}" srcOrd="8" destOrd="0" presId="urn:microsoft.com/office/officeart/2005/8/layout/vList2"/>
    <dgm:cxn modelId="{7E59EA05-A909-A44A-AEF5-9884AA8B5BC1}" type="presParOf" srcId="{EAEE1C26-CF88-9844-BE7B-4842387A087F}" destId="{CB983A5F-D104-2647-8DE4-D3DD9D0430FC}" srcOrd="9" destOrd="0" presId="urn:microsoft.com/office/officeart/2005/8/layout/vList2"/>
    <dgm:cxn modelId="{0171FF37-545A-554E-9D3D-BC09332056AF}" type="presParOf" srcId="{EAEE1C26-CF88-9844-BE7B-4842387A087F}" destId="{5109FD10-89C8-344D-A7E0-B784E843D336}" srcOrd="10" destOrd="0" presId="urn:microsoft.com/office/officeart/2005/8/layout/vList2"/>
    <dgm:cxn modelId="{8DBF3851-F3CC-5A43-BE8B-40205AC25CEE}" type="presParOf" srcId="{EAEE1C26-CF88-9844-BE7B-4842387A087F}" destId="{A462F852-E8BF-9548-B921-FC2A590AFCF2}" srcOrd="11" destOrd="0" presId="urn:microsoft.com/office/officeart/2005/8/layout/vList2"/>
    <dgm:cxn modelId="{A3518200-017E-2848-9D3B-66B80BE563B7}" type="presParOf" srcId="{EAEE1C26-CF88-9844-BE7B-4842387A087F}" destId="{C9ED1E1A-4465-5945-A70A-A3131889CBED}" srcOrd="12" destOrd="0" presId="urn:microsoft.com/office/officeart/2005/8/layout/vList2"/>
    <dgm:cxn modelId="{81668918-BE3C-AC4C-87C9-6E7063E4AC9A}" type="presParOf" srcId="{EAEE1C26-CF88-9844-BE7B-4842387A087F}" destId="{04B61AF3-DBC8-7E43-BF78-AA2FF9FA3017}" srcOrd="13" destOrd="0" presId="urn:microsoft.com/office/officeart/2005/8/layout/vList2"/>
    <dgm:cxn modelId="{DC1A3321-449A-224C-B758-571DC06888C5}" type="presParOf" srcId="{EAEE1C26-CF88-9844-BE7B-4842387A087F}" destId="{C13F985E-BFCA-4C4D-B203-461D6309A2BA}"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0B9EA32-0587-4F95-9C0B-0CDDF26EA53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E611FB47-702E-45C8-B8D0-8D81F4972B5B}">
      <dgm:prSet/>
      <dgm:spPr/>
      <dgm:t>
        <a:bodyPr/>
        <a:lstStyle/>
        <a:p>
          <a:r>
            <a:rPr lang="en-US" b="1" dirty="0"/>
            <a:t>Consider:</a:t>
          </a:r>
          <a:endParaRPr lang="en-US" dirty="0"/>
        </a:p>
      </dgm:t>
    </dgm:pt>
    <dgm:pt modelId="{94744E06-9968-4511-9E5B-3E07F237CE86}" type="parTrans" cxnId="{6269E347-8BB5-45A0-899B-A3F7C83AE4DC}">
      <dgm:prSet/>
      <dgm:spPr/>
      <dgm:t>
        <a:bodyPr/>
        <a:lstStyle/>
        <a:p>
          <a:endParaRPr lang="en-US"/>
        </a:p>
      </dgm:t>
    </dgm:pt>
    <dgm:pt modelId="{5BE2AF46-0F72-4749-8B40-5BF38B3A3F6D}" type="sibTrans" cxnId="{6269E347-8BB5-45A0-899B-A3F7C83AE4DC}">
      <dgm:prSet/>
      <dgm:spPr/>
      <dgm:t>
        <a:bodyPr/>
        <a:lstStyle/>
        <a:p>
          <a:endParaRPr lang="en-US"/>
        </a:p>
      </dgm:t>
    </dgm:pt>
    <dgm:pt modelId="{6309CDD9-D0E0-0D49-89DC-BA6FF0CB7B99}">
      <dgm:prSet/>
      <dgm:spPr/>
      <dgm:t>
        <a:bodyPr/>
        <a:lstStyle/>
        <a:p>
          <a:r>
            <a:rPr lang="en-US" b="0" dirty="0"/>
            <a:t>Find data/trends/articles about your market and identify whether these are </a:t>
          </a:r>
          <a:r>
            <a:rPr lang="en-US" b="0" u="sng" dirty="0"/>
            <a:t>opportunities</a:t>
          </a:r>
          <a:r>
            <a:rPr lang="en-US" b="0" dirty="0"/>
            <a:t> or </a:t>
          </a:r>
          <a:r>
            <a:rPr lang="en-US" b="0" u="sng" dirty="0"/>
            <a:t>threats</a:t>
          </a:r>
          <a:r>
            <a:rPr lang="en-US" b="0" dirty="0"/>
            <a:t> to your business.</a:t>
          </a:r>
        </a:p>
      </dgm:t>
    </dgm:pt>
    <dgm:pt modelId="{DA2D2D38-B412-8E4C-938A-FE920BF1B0D3}" type="parTrans" cxnId="{85606A17-09DA-CE4D-A4C8-A7D515874E94}">
      <dgm:prSet/>
      <dgm:spPr/>
      <dgm:t>
        <a:bodyPr/>
        <a:lstStyle/>
        <a:p>
          <a:endParaRPr lang="en-GB"/>
        </a:p>
      </dgm:t>
    </dgm:pt>
    <dgm:pt modelId="{6CFCABCC-3B74-6240-8D27-DC5EC35A183A}" type="sibTrans" cxnId="{85606A17-09DA-CE4D-A4C8-A7D515874E94}">
      <dgm:prSet/>
      <dgm:spPr/>
      <dgm:t>
        <a:bodyPr/>
        <a:lstStyle/>
        <a:p>
          <a:endParaRPr lang="en-GB"/>
        </a:p>
      </dgm:t>
    </dgm:pt>
    <dgm:pt modelId="{014DDFE7-5446-41F1-BA63-4E3F31A2E6D0}">
      <dgm:prSet/>
      <dgm:spPr/>
      <dgm:t>
        <a:bodyPr/>
        <a:lstStyle/>
        <a:p>
          <a:r>
            <a:rPr lang="en-US" b="1" dirty="0"/>
            <a:t>Have a look at the market/industry you will be operating in:</a:t>
          </a:r>
          <a:endParaRPr lang="en-US" dirty="0"/>
        </a:p>
      </dgm:t>
    </dgm:pt>
    <dgm:pt modelId="{61E9EA52-BE32-47EE-8C2F-45562C4812F7}" type="parTrans" cxnId="{B85AB51B-9D5B-4D4C-8185-58257368D7C4}">
      <dgm:prSet/>
      <dgm:spPr/>
      <dgm:t>
        <a:bodyPr/>
        <a:lstStyle/>
        <a:p>
          <a:endParaRPr lang="en-GB"/>
        </a:p>
      </dgm:t>
    </dgm:pt>
    <dgm:pt modelId="{D1C2DCA8-41C5-4DB5-8C4C-B95C76E278A6}" type="sibTrans" cxnId="{B85AB51B-9D5B-4D4C-8185-58257368D7C4}">
      <dgm:prSet/>
      <dgm:spPr/>
      <dgm:t>
        <a:bodyPr/>
        <a:lstStyle/>
        <a:p>
          <a:endParaRPr lang="en-GB"/>
        </a:p>
      </dgm:t>
    </dgm:pt>
    <dgm:pt modelId="{13B72EBE-BE9C-475A-B0BC-35E917F12721}">
      <dgm:prSet/>
      <dgm:spPr/>
      <dgm:t>
        <a:bodyPr/>
        <a:lstStyle/>
        <a:p>
          <a:r>
            <a:rPr lang="en-US" b="1" dirty="0"/>
            <a:t>Start completing a PEST analysis from your research:</a:t>
          </a:r>
        </a:p>
      </dgm:t>
    </dgm:pt>
    <dgm:pt modelId="{BAB837CC-2450-4028-8E08-362EF72AD967}" type="parTrans" cxnId="{0638FA69-55CA-4686-9009-FC4F7AEED6CB}">
      <dgm:prSet/>
      <dgm:spPr/>
      <dgm:t>
        <a:bodyPr/>
        <a:lstStyle/>
        <a:p>
          <a:endParaRPr lang="en-GB"/>
        </a:p>
      </dgm:t>
    </dgm:pt>
    <dgm:pt modelId="{90C9C832-8DC6-4984-8491-1E7770055F3B}" type="sibTrans" cxnId="{0638FA69-55CA-4686-9009-FC4F7AEED6CB}">
      <dgm:prSet/>
      <dgm:spPr/>
      <dgm:t>
        <a:bodyPr/>
        <a:lstStyle/>
        <a:p>
          <a:endParaRPr lang="en-GB"/>
        </a:p>
      </dgm:t>
    </dgm:pt>
    <dgm:pt modelId="{71C118F5-421B-4A56-BE39-06F8249A8207}">
      <dgm:prSet/>
      <dgm:spPr/>
      <dgm:t>
        <a:bodyPr/>
        <a:lstStyle/>
        <a:p>
          <a:endParaRPr lang="en-US" b="0" dirty="0"/>
        </a:p>
      </dgm:t>
    </dgm:pt>
    <dgm:pt modelId="{DB0CEE45-64AF-4B14-B284-1509A7C1E493}" type="parTrans" cxnId="{62D9682C-FD93-4E94-B4AB-203671B9F055}">
      <dgm:prSet/>
      <dgm:spPr/>
      <dgm:t>
        <a:bodyPr/>
        <a:lstStyle/>
        <a:p>
          <a:endParaRPr lang="en-GB"/>
        </a:p>
      </dgm:t>
    </dgm:pt>
    <dgm:pt modelId="{D0C1839F-91BE-4CBB-8723-BFAC5E32FBB9}" type="sibTrans" cxnId="{62D9682C-FD93-4E94-B4AB-203671B9F055}">
      <dgm:prSet/>
      <dgm:spPr/>
      <dgm:t>
        <a:bodyPr/>
        <a:lstStyle/>
        <a:p>
          <a:endParaRPr lang="en-GB"/>
        </a:p>
      </dgm:t>
    </dgm:pt>
    <dgm:pt modelId="{CE539627-D6AA-48E1-9D73-164993B58FB1}">
      <dgm:prSet/>
      <dgm:spPr/>
      <dgm:t>
        <a:bodyPr/>
        <a:lstStyle/>
        <a:p>
          <a:r>
            <a:rPr kumimoji="0" lang="en-GB" b="0" i="0" u="none" strike="noStrike" cap="none" spc="0" normalizeH="0" baseline="0" noProof="0" dirty="0">
              <a:ln>
                <a:noFill/>
              </a:ln>
              <a:solidFill>
                <a:prstClr val="black"/>
              </a:solidFill>
              <a:effectLst/>
              <a:uLnTx/>
              <a:uFillTx/>
              <a:latin typeface="Calibri" pitchFamily="34" charset="0"/>
              <a:ea typeface="+mn-ea"/>
              <a:cs typeface="Calibri" pitchFamily="34" charset="0"/>
            </a:rPr>
            <a:t>What factors from your business environment will have an impact on your product/service? For good (opportunity) or bad (threat)?</a:t>
          </a:r>
          <a:endParaRPr lang="en-US" b="0" i="0" dirty="0"/>
        </a:p>
      </dgm:t>
    </dgm:pt>
    <dgm:pt modelId="{2A6DB657-A98C-4C73-AAB6-454DD76254F7}" type="parTrans" cxnId="{06D2CC63-BBCD-4611-9194-1F1A8FBFF088}">
      <dgm:prSet/>
      <dgm:spPr/>
      <dgm:t>
        <a:bodyPr/>
        <a:lstStyle/>
        <a:p>
          <a:endParaRPr lang="en-GB"/>
        </a:p>
      </dgm:t>
    </dgm:pt>
    <dgm:pt modelId="{B5CB5F33-981A-4648-A993-5361B5803A35}" type="sibTrans" cxnId="{06D2CC63-BBCD-4611-9194-1F1A8FBFF088}">
      <dgm:prSet/>
      <dgm:spPr/>
      <dgm:t>
        <a:bodyPr/>
        <a:lstStyle/>
        <a:p>
          <a:endParaRPr lang="en-GB"/>
        </a:p>
      </dgm:t>
    </dgm:pt>
    <dgm:pt modelId="{94CCC315-A4B4-491C-8005-7436F4F0D5E0}">
      <dgm:prSet/>
      <dgm:spPr/>
      <dgm:t>
        <a:bodyPr/>
        <a:lstStyle/>
        <a:p>
          <a:r>
            <a:rPr kumimoji="0" lang="en-GB" b="0" i="0" u="none" strike="noStrike" cap="none" spc="0" normalizeH="0" baseline="0" noProof="0" dirty="0">
              <a:ln>
                <a:noFill/>
              </a:ln>
              <a:solidFill>
                <a:prstClr val="black"/>
              </a:solidFill>
              <a:effectLst/>
              <a:uLnTx/>
              <a:uFillTx/>
              <a:latin typeface="Calibri" pitchFamily="34" charset="0"/>
              <a:ea typeface="+mn-ea"/>
              <a:cs typeface="Calibri" pitchFamily="34" charset="0"/>
            </a:rPr>
            <a:t>What are the trends (positive or negative) that you can identify from your market/industry research? And what do these mean for your business idea?</a:t>
          </a:r>
          <a:endParaRPr lang="en-US" b="0" i="0" dirty="0"/>
        </a:p>
      </dgm:t>
    </dgm:pt>
    <dgm:pt modelId="{4539207D-44F6-417B-9F8E-1D5A4EDA4ED0}" type="parTrans" cxnId="{7A590CFF-304C-4A62-B0ED-DADBB931679A}">
      <dgm:prSet/>
      <dgm:spPr/>
      <dgm:t>
        <a:bodyPr/>
        <a:lstStyle/>
        <a:p>
          <a:endParaRPr lang="en-GB"/>
        </a:p>
      </dgm:t>
    </dgm:pt>
    <dgm:pt modelId="{047D1254-D02D-4F67-BAED-3762F25984B2}" type="sibTrans" cxnId="{7A590CFF-304C-4A62-B0ED-DADBB931679A}">
      <dgm:prSet/>
      <dgm:spPr/>
      <dgm:t>
        <a:bodyPr/>
        <a:lstStyle/>
        <a:p>
          <a:endParaRPr lang="en-GB"/>
        </a:p>
      </dgm:t>
    </dgm:pt>
    <dgm:pt modelId="{C8F33475-FD21-594C-B6BA-A3920DDE17A7}" type="pres">
      <dgm:prSet presAssocID="{C0B9EA32-0587-4F95-9C0B-0CDDF26EA539}" presName="linear" presStyleCnt="0">
        <dgm:presLayoutVars>
          <dgm:dir/>
          <dgm:animLvl val="lvl"/>
          <dgm:resizeHandles val="exact"/>
        </dgm:presLayoutVars>
      </dgm:prSet>
      <dgm:spPr/>
    </dgm:pt>
    <dgm:pt modelId="{51AD46A6-F02F-8E48-ACBA-9017D06DBC32}" type="pres">
      <dgm:prSet presAssocID="{E611FB47-702E-45C8-B8D0-8D81F4972B5B}" presName="parentLin" presStyleCnt="0"/>
      <dgm:spPr/>
    </dgm:pt>
    <dgm:pt modelId="{EB835D92-11D7-8F4B-A58F-9D8C1AC42409}" type="pres">
      <dgm:prSet presAssocID="{E611FB47-702E-45C8-B8D0-8D81F4972B5B}" presName="parentLeftMargin" presStyleLbl="node1" presStyleIdx="0" presStyleCnt="1"/>
      <dgm:spPr/>
    </dgm:pt>
    <dgm:pt modelId="{82AC837E-8559-294F-AE9C-62111F6B835C}" type="pres">
      <dgm:prSet presAssocID="{E611FB47-702E-45C8-B8D0-8D81F4972B5B}" presName="parentText" presStyleLbl="node1" presStyleIdx="0" presStyleCnt="1">
        <dgm:presLayoutVars>
          <dgm:chMax val="0"/>
          <dgm:bulletEnabled val="1"/>
        </dgm:presLayoutVars>
      </dgm:prSet>
      <dgm:spPr/>
    </dgm:pt>
    <dgm:pt modelId="{656971EB-5FD1-AC4E-B17D-030F680CC018}" type="pres">
      <dgm:prSet presAssocID="{E611FB47-702E-45C8-B8D0-8D81F4972B5B}" presName="negativeSpace" presStyleCnt="0"/>
      <dgm:spPr/>
    </dgm:pt>
    <dgm:pt modelId="{48BFE538-85EC-2A42-8007-979898A0AFFB}" type="pres">
      <dgm:prSet presAssocID="{E611FB47-702E-45C8-B8D0-8D81F4972B5B}" presName="childText" presStyleLbl="conFgAcc1" presStyleIdx="0" presStyleCnt="1">
        <dgm:presLayoutVars>
          <dgm:bulletEnabled val="1"/>
        </dgm:presLayoutVars>
      </dgm:prSet>
      <dgm:spPr/>
    </dgm:pt>
  </dgm:ptLst>
  <dgm:cxnLst>
    <dgm:cxn modelId="{87769303-9255-4951-8737-4E5A94ABE873}" type="presOf" srcId="{014DDFE7-5446-41F1-BA63-4E3F31A2E6D0}" destId="{48BFE538-85EC-2A42-8007-979898A0AFFB}" srcOrd="0" destOrd="0" presId="urn:microsoft.com/office/officeart/2005/8/layout/list1"/>
    <dgm:cxn modelId="{E5CFC116-4FE2-0640-8427-6E12EA894EB5}" type="presOf" srcId="{E611FB47-702E-45C8-B8D0-8D81F4972B5B}" destId="{EB835D92-11D7-8F4B-A58F-9D8C1AC42409}" srcOrd="0" destOrd="0" presId="urn:microsoft.com/office/officeart/2005/8/layout/list1"/>
    <dgm:cxn modelId="{85606A17-09DA-CE4D-A4C8-A7D515874E94}" srcId="{014DDFE7-5446-41F1-BA63-4E3F31A2E6D0}" destId="{6309CDD9-D0E0-0D49-89DC-BA6FF0CB7B99}" srcOrd="0" destOrd="0" parTransId="{DA2D2D38-B412-8E4C-938A-FE920BF1B0D3}" sibTransId="{6CFCABCC-3B74-6240-8D27-DC5EC35A183A}"/>
    <dgm:cxn modelId="{B85AB51B-9D5B-4D4C-8185-58257368D7C4}" srcId="{E611FB47-702E-45C8-B8D0-8D81F4972B5B}" destId="{014DDFE7-5446-41F1-BA63-4E3F31A2E6D0}" srcOrd="0" destOrd="0" parTransId="{61E9EA52-BE32-47EE-8C2F-45562C4812F7}" sibTransId="{D1C2DCA8-41C5-4DB5-8C4C-B95C76E278A6}"/>
    <dgm:cxn modelId="{62D9682C-FD93-4E94-B4AB-203671B9F055}" srcId="{014DDFE7-5446-41F1-BA63-4E3F31A2E6D0}" destId="{71C118F5-421B-4A56-BE39-06F8249A8207}" srcOrd="1" destOrd="0" parTransId="{DB0CEE45-64AF-4B14-B284-1509A7C1E493}" sibTransId="{D0C1839F-91BE-4CBB-8723-BFAC5E32FBB9}"/>
    <dgm:cxn modelId="{4AE29235-EEAB-6346-BDA3-4C00FF369008}" type="presOf" srcId="{C0B9EA32-0587-4F95-9C0B-0CDDF26EA539}" destId="{C8F33475-FD21-594C-B6BA-A3920DDE17A7}" srcOrd="0" destOrd="0" presId="urn:microsoft.com/office/officeart/2005/8/layout/list1"/>
    <dgm:cxn modelId="{06D2CC63-BBCD-4611-9194-1F1A8FBFF088}" srcId="{13B72EBE-BE9C-475A-B0BC-35E917F12721}" destId="{CE539627-D6AA-48E1-9D73-164993B58FB1}" srcOrd="0" destOrd="0" parTransId="{2A6DB657-A98C-4C73-AAB6-454DD76254F7}" sibTransId="{B5CB5F33-981A-4648-A993-5361B5803A35}"/>
    <dgm:cxn modelId="{6269E347-8BB5-45A0-899B-A3F7C83AE4DC}" srcId="{C0B9EA32-0587-4F95-9C0B-0CDDF26EA539}" destId="{E611FB47-702E-45C8-B8D0-8D81F4972B5B}" srcOrd="0" destOrd="0" parTransId="{94744E06-9968-4511-9E5B-3E07F237CE86}" sibTransId="{5BE2AF46-0F72-4749-8B40-5BF38B3A3F6D}"/>
    <dgm:cxn modelId="{0638FA69-55CA-4686-9009-FC4F7AEED6CB}" srcId="{E611FB47-702E-45C8-B8D0-8D81F4972B5B}" destId="{13B72EBE-BE9C-475A-B0BC-35E917F12721}" srcOrd="1" destOrd="0" parTransId="{BAB837CC-2450-4028-8E08-362EF72AD967}" sibTransId="{90C9C832-8DC6-4984-8491-1E7770055F3B}"/>
    <dgm:cxn modelId="{17DA1D79-B1D8-4917-8AC8-FF04A8A5B0FE}" type="presOf" srcId="{13B72EBE-BE9C-475A-B0BC-35E917F12721}" destId="{48BFE538-85EC-2A42-8007-979898A0AFFB}" srcOrd="0" destOrd="3" presId="urn:microsoft.com/office/officeart/2005/8/layout/list1"/>
    <dgm:cxn modelId="{F9935FA4-C789-4BEB-8854-20763FD245C1}" type="presOf" srcId="{71C118F5-421B-4A56-BE39-06F8249A8207}" destId="{48BFE538-85EC-2A42-8007-979898A0AFFB}" srcOrd="0" destOrd="2" presId="urn:microsoft.com/office/officeart/2005/8/layout/list1"/>
    <dgm:cxn modelId="{6FFA9AA9-CC11-4125-8345-CE57421E223A}" type="presOf" srcId="{CE539627-D6AA-48E1-9D73-164993B58FB1}" destId="{48BFE538-85EC-2A42-8007-979898A0AFFB}" srcOrd="0" destOrd="4" presId="urn:microsoft.com/office/officeart/2005/8/layout/list1"/>
    <dgm:cxn modelId="{30F072B6-8C82-455B-A450-3FC710C061FF}" type="presOf" srcId="{94CCC315-A4B4-491C-8005-7436F4F0D5E0}" destId="{48BFE538-85EC-2A42-8007-979898A0AFFB}" srcOrd="0" destOrd="5" presId="urn:microsoft.com/office/officeart/2005/8/layout/list1"/>
    <dgm:cxn modelId="{70AD8DF3-D942-6647-A151-8D6AC5BAB9DB}" type="presOf" srcId="{6309CDD9-D0E0-0D49-89DC-BA6FF0CB7B99}" destId="{48BFE538-85EC-2A42-8007-979898A0AFFB}" srcOrd="0" destOrd="1" presId="urn:microsoft.com/office/officeart/2005/8/layout/list1"/>
    <dgm:cxn modelId="{7A590CFF-304C-4A62-B0ED-DADBB931679A}" srcId="{13B72EBE-BE9C-475A-B0BC-35E917F12721}" destId="{94CCC315-A4B4-491C-8005-7436F4F0D5E0}" srcOrd="1" destOrd="0" parTransId="{4539207D-44F6-417B-9F8E-1D5A4EDA4ED0}" sibTransId="{047D1254-D02D-4F67-BAED-3762F25984B2}"/>
    <dgm:cxn modelId="{26B88FFF-A586-B547-AACE-11BBBBDD4E00}" type="presOf" srcId="{E611FB47-702E-45C8-B8D0-8D81F4972B5B}" destId="{82AC837E-8559-294F-AE9C-62111F6B835C}" srcOrd="1" destOrd="0" presId="urn:microsoft.com/office/officeart/2005/8/layout/list1"/>
    <dgm:cxn modelId="{78692C68-FE46-9440-A873-1365CA1D06B2}" type="presParOf" srcId="{C8F33475-FD21-594C-B6BA-A3920DDE17A7}" destId="{51AD46A6-F02F-8E48-ACBA-9017D06DBC32}" srcOrd="0" destOrd="0" presId="urn:microsoft.com/office/officeart/2005/8/layout/list1"/>
    <dgm:cxn modelId="{A7C37EC5-78C9-664F-81A0-744BF9D69999}" type="presParOf" srcId="{51AD46A6-F02F-8E48-ACBA-9017D06DBC32}" destId="{EB835D92-11D7-8F4B-A58F-9D8C1AC42409}" srcOrd="0" destOrd="0" presId="urn:microsoft.com/office/officeart/2005/8/layout/list1"/>
    <dgm:cxn modelId="{315B5F43-614D-434E-BBA4-04072C419D6A}" type="presParOf" srcId="{51AD46A6-F02F-8E48-ACBA-9017D06DBC32}" destId="{82AC837E-8559-294F-AE9C-62111F6B835C}" srcOrd="1" destOrd="0" presId="urn:microsoft.com/office/officeart/2005/8/layout/list1"/>
    <dgm:cxn modelId="{31444687-137C-3A4D-A853-17FEB7952DC9}" type="presParOf" srcId="{C8F33475-FD21-594C-B6BA-A3920DDE17A7}" destId="{656971EB-5FD1-AC4E-B17D-030F680CC018}" srcOrd="1" destOrd="0" presId="urn:microsoft.com/office/officeart/2005/8/layout/list1"/>
    <dgm:cxn modelId="{997918B1-A333-AF44-BDAC-583E0550B507}" type="presParOf" srcId="{C8F33475-FD21-594C-B6BA-A3920DDE17A7}" destId="{48BFE538-85EC-2A42-8007-979898A0AFFB}"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0B9EA32-0587-4F95-9C0B-0CDDF26EA539}" type="doc">
      <dgm:prSet loTypeId="urn:microsoft.com/office/officeart/2005/8/layout/list1" loCatId="list" qsTypeId="urn:microsoft.com/office/officeart/2005/8/quickstyle/simple5" qsCatId="simple" csTypeId="urn:microsoft.com/office/officeart/2005/8/colors/accent1_2" csCatId="accent1" phldr="1"/>
      <dgm:spPr/>
      <dgm:t>
        <a:bodyPr/>
        <a:lstStyle/>
        <a:p>
          <a:endParaRPr lang="en-US"/>
        </a:p>
      </dgm:t>
    </dgm:pt>
    <dgm:pt modelId="{E611FB47-702E-45C8-B8D0-8D81F4972B5B}">
      <dgm:prSet custT="1"/>
      <dgm:spPr/>
      <dgm:t>
        <a:bodyPr/>
        <a:lstStyle/>
        <a:p>
          <a:r>
            <a:rPr lang="en-US" sz="2400" b="1" dirty="0"/>
            <a:t>Focus on your idea (15mins): </a:t>
          </a:r>
          <a:endParaRPr lang="en-US" sz="2400" dirty="0"/>
        </a:p>
      </dgm:t>
    </dgm:pt>
    <dgm:pt modelId="{94744E06-9968-4511-9E5B-3E07F237CE86}" type="parTrans" cxnId="{6269E347-8BB5-45A0-899B-A3F7C83AE4DC}">
      <dgm:prSet/>
      <dgm:spPr/>
      <dgm:t>
        <a:bodyPr/>
        <a:lstStyle/>
        <a:p>
          <a:endParaRPr lang="en-US"/>
        </a:p>
      </dgm:t>
    </dgm:pt>
    <dgm:pt modelId="{5BE2AF46-0F72-4749-8B40-5BF38B3A3F6D}" type="sibTrans" cxnId="{6269E347-8BB5-45A0-899B-A3F7C83AE4DC}">
      <dgm:prSet/>
      <dgm:spPr/>
      <dgm:t>
        <a:bodyPr/>
        <a:lstStyle/>
        <a:p>
          <a:endParaRPr lang="en-US"/>
        </a:p>
      </dgm:t>
    </dgm:pt>
    <dgm:pt modelId="{354E6267-BEDC-4335-B980-0D3B02EFE53B}">
      <dgm:prSet custT="1"/>
      <dgm:spPr/>
      <dgm:t>
        <a:bodyPr/>
        <a:lstStyle/>
        <a:p>
          <a:r>
            <a:rPr lang="en-US" sz="2000" b="1" dirty="0"/>
            <a:t>Create 3 (distinct) customer profiles and 3 (distinct) competitor profiles for your business.</a:t>
          </a:r>
          <a:endParaRPr lang="en-US" sz="2000" dirty="0"/>
        </a:p>
      </dgm:t>
    </dgm:pt>
    <dgm:pt modelId="{B4B95B7D-066B-449E-B73E-6380FFAC0C73}" type="parTrans" cxnId="{BB51E78C-0A14-42F1-82CF-9B9A43C5EE20}">
      <dgm:prSet/>
      <dgm:spPr/>
      <dgm:t>
        <a:bodyPr/>
        <a:lstStyle/>
        <a:p>
          <a:endParaRPr lang="en-US"/>
        </a:p>
      </dgm:t>
    </dgm:pt>
    <dgm:pt modelId="{22758DEF-09D5-4876-AADA-4A2B977D7BE6}" type="sibTrans" cxnId="{BB51E78C-0A14-42F1-82CF-9B9A43C5EE20}">
      <dgm:prSet/>
      <dgm:spPr/>
      <dgm:t>
        <a:bodyPr/>
        <a:lstStyle/>
        <a:p>
          <a:endParaRPr lang="en-US"/>
        </a:p>
      </dgm:t>
    </dgm:pt>
    <dgm:pt modelId="{6309CDD9-D0E0-0D49-89DC-BA6FF0CB7B99}">
      <dgm:prSet custT="1"/>
      <dgm:spPr/>
      <dgm:t>
        <a:bodyPr/>
        <a:lstStyle/>
        <a:p>
          <a:r>
            <a:rPr lang="en-US" sz="2000" b="0" dirty="0"/>
            <a:t>Use some segmentation variables to clearly differentiate between different profiles (not just sex or age).</a:t>
          </a:r>
        </a:p>
      </dgm:t>
    </dgm:pt>
    <dgm:pt modelId="{DA2D2D38-B412-8E4C-938A-FE920BF1B0D3}" type="parTrans" cxnId="{85606A17-09DA-CE4D-A4C8-A7D515874E94}">
      <dgm:prSet/>
      <dgm:spPr/>
      <dgm:t>
        <a:bodyPr/>
        <a:lstStyle/>
        <a:p>
          <a:endParaRPr lang="en-GB"/>
        </a:p>
      </dgm:t>
    </dgm:pt>
    <dgm:pt modelId="{6CFCABCC-3B74-6240-8D27-DC5EC35A183A}" type="sibTrans" cxnId="{85606A17-09DA-CE4D-A4C8-A7D515874E94}">
      <dgm:prSet/>
      <dgm:spPr/>
      <dgm:t>
        <a:bodyPr/>
        <a:lstStyle/>
        <a:p>
          <a:endParaRPr lang="en-GB"/>
        </a:p>
      </dgm:t>
    </dgm:pt>
    <dgm:pt modelId="{6596F02A-6087-4416-85C9-2CC0E02B5AB2}">
      <dgm:prSet custT="1"/>
      <dgm:spPr/>
      <dgm:t>
        <a:bodyPr/>
        <a:lstStyle/>
        <a:p>
          <a:r>
            <a:rPr lang="en-US" sz="2000" b="0" dirty="0"/>
            <a:t>Identify (and name) the different potential customer groups for your idea.</a:t>
          </a:r>
        </a:p>
      </dgm:t>
    </dgm:pt>
    <dgm:pt modelId="{D4C6C1AE-7FAE-4266-8DAD-A5AFBCF619AF}" type="parTrans" cxnId="{06E7D497-9EC6-4135-A6D4-3807A934BADF}">
      <dgm:prSet/>
      <dgm:spPr/>
      <dgm:t>
        <a:bodyPr/>
        <a:lstStyle/>
        <a:p>
          <a:endParaRPr lang="en-GB"/>
        </a:p>
      </dgm:t>
    </dgm:pt>
    <dgm:pt modelId="{2C8DC511-B1A7-41E1-96F1-CED895E7193A}" type="sibTrans" cxnId="{06E7D497-9EC6-4135-A6D4-3807A934BADF}">
      <dgm:prSet/>
      <dgm:spPr/>
      <dgm:t>
        <a:bodyPr/>
        <a:lstStyle/>
        <a:p>
          <a:endParaRPr lang="en-GB"/>
        </a:p>
      </dgm:t>
    </dgm:pt>
    <dgm:pt modelId="{1DEE8B6B-8B79-40D6-8AA8-A064E17DB7A9}">
      <dgm:prSet custT="1"/>
      <dgm:spPr/>
      <dgm:t>
        <a:bodyPr/>
        <a:lstStyle/>
        <a:p>
          <a:r>
            <a:rPr lang="en-US" sz="2000" b="0" dirty="0"/>
            <a:t>Highlight how you will beat your competition.</a:t>
          </a:r>
        </a:p>
      </dgm:t>
    </dgm:pt>
    <dgm:pt modelId="{3C993DC9-E449-4E3F-AD68-1A216F612262}" type="parTrans" cxnId="{CA603B27-4F9A-4CFE-8752-E660F08B019A}">
      <dgm:prSet/>
      <dgm:spPr/>
      <dgm:t>
        <a:bodyPr/>
        <a:lstStyle/>
        <a:p>
          <a:endParaRPr lang="en-GB"/>
        </a:p>
      </dgm:t>
    </dgm:pt>
    <dgm:pt modelId="{216FE55F-69F1-49F9-916B-0D9803B3F976}" type="sibTrans" cxnId="{CA603B27-4F9A-4CFE-8752-E660F08B019A}">
      <dgm:prSet/>
      <dgm:spPr/>
      <dgm:t>
        <a:bodyPr/>
        <a:lstStyle/>
        <a:p>
          <a:endParaRPr lang="en-GB"/>
        </a:p>
      </dgm:t>
    </dgm:pt>
    <dgm:pt modelId="{1462CAE9-910D-441F-8B29-BD9F9C87881E}" type="pres">
      <dgm:prSet presAssocID="{C0B9EA32-0587-4F95-9C0B-0CDDF26EA539}" presName="linear" presStyleCnt="0">
        <dgm:presLayoutVars>
          <dgm:dir/>
          <dgm:animLvl val="lvl"/>
          <dgm:resizeHandles val="exact"/>
        </dgm:presLayoutVars>
      </dgm:prSet>
      <dgm:spPr/>
    </dgm:pt>
    <dgm:pt modelId="{B9719051-4BE7-4219-9C2F-D9C77EB71BA1}" type="pres">
      <dgm:prSet presAssocID="{E611FB47-702E-45C8-B8D0-8D81F4972B5B}" presName="parentLin" presStyleCnt="0"/>
      <dgm:spPr/>
    </dgm:pt>
    <dgm:pt modelId="{ADFD5CD6-7193-4456-A895-129A96A60A8D}" type="pres">
      <dgm:prSet presAssocID="{E611FB47-702E-45C8-B8D0-8D81F4972B5B}" presName="parentLeftMargin" presStyleLbl="node1" presStyleIdx="0" presStyleCnt="1"/>
      <dgm:spPr/>
    </dgm:pt>
    <dgm:pt modelId="{77CC90FC-D4B9-4574-8DF0-D2D37E2BD1B3}" type="pres">
      <dgm:prSet presAssocID="{E611FB47-702E-45C8-B8D0-8D81F4972B5B}" presName="parentText" presStyleLbl="node1" presStyleIdx="0" presStyleCnt="1" custScaleX="122446" custScaleY="381429">
        <dgm:presLayoutVars>
          <dgm:chMax val="0"/>
          <dgm:bulletEnabled val="1"/>
        </dgm:presLayoutVars>
      </dgm:prSet>
      <dgm:spPr/>
    </dgm:pt>
    <dgm:pt modelId="{627F4A82-43FE-4F48-89F9-13863A05F0A7}" type="pres">
      <dgm:prSet presAssocID="{E611FB47-702E-45C8-B8D0-8D81F4972B5B}" presName="negativeSpace" presStyleCnt="0"/>
      <dgm:spPr/>
    </dgm:pt>
    <dgm:pt modelId="{2525EFD9-F93D-4F36-BCAD-7CE5BC0BFA96}" type="pres">
      <dgm:prSet presAssocID="{E611FB47-702E-45C8-B8D0-8D81F4972B5B}" presName="childText" presStyleLbl="conFgAcc1" presStyleIdx="0" presStyleCnt="1" custScaleY="135094">
        <dgm:presLayoutVars>
          <dgm:bulletEnabled val="1"/>
        </dgm:presLayoutVars>
      </dgm:prSet>
      <dgm:spPr/>
    </dgm:pt>
  </dgm:ptLst>
  <dgm:cxnLst>
    <dgm:cxn modelId="{6ADAB707-2A67-4E76-856B-9F80DB0808AB}" type="presOf" srcId="{E611FB47-702E-45C8-B8D0-8D81F4972B5B}" destId="{ADFD5CD6-7193-4456-A895-129A96A60A8D}" srcOrd="0" destOrd="0" presId="urn:microsoft.com/office/officeart/2005/8/layout/list1"/>
    <dgm:cxn modelId="{85606A17-09DA-CE4D-A4C8-A7D515874E94}" srcId="{354E6267-BEDC-4335-B980-0D3B02EFE53B}" destId="{6309CDD9-D0E0-0D49-89DC-BA6FF0CB7B99}" srcOrd="1" destOrd="0" parTransId="{DA2D2D38-B412-8E4C-938A-FE920BF1B0D3}" sibTransId="{6CFCABCC-3B74-6240-8D27-DC5EC35A183A}"/>
    <dgm:cxn modelId="{ED6ED718-80E6-45FB-9D3F-9E27B98939AB}" type="presOf" srcId="{1DEE8B6B-8B79-40D6-8AA8-A064E17DB7A9}" destId="{2525EFD9-F93D-4F36-BCAD-7CE5BC0BFA96}" srcOrd="0" destOrd="3" presId="urn:microsoft.com/office/officeart/2005/8/layout/list1"/>
    <dgm:cxn modelId="{CA603B27-4F9A-4CFE-8752-E660F08B019A}" srcId="{354E6267-BEDC-4335-B980-0D3B02EFE53B}" destId="{1DEE8B6B-8B79-40D6-8AA8-A064E17DB7A9}" srcOrd="2" destOrd="0" parTransId="{3C993DC9-E449-4E3F-AD68-1A216F612262}" sibTransId="{216FE55F-69F1-49F9-916B-0D9803B3F976}"/>
    <dgm:cxn modelId="{6269E347-8BB5-45A0-899B-A3F7C83AE4DC}" srcId="{C0B9EA32-0587-4F95-9C0B-0CDDF26EA539}" destId="{E611FB47-702E-45C8-B8D0-8D81F4972B5B}" srcOrd="0" destOrd="0" parTransId="{94744E06-9968-4511-9E5B-3E07F237CE86}" sibTransId="{5BE2AF46-0F72-4749-8B40-5BF38B3A3F6D}"/>
    <dgm:cxn modelId="{CF36077E-91C2-423A-942E-DB6B00235BAB}" type="presOf" srcId="{6309CDD9-D0E0-0D49-89DC-BA6FF0CB7B99}" destId="{2525EFD9-F93D-4F36-BCAD-7CE5BC0BFA96}" srcOrd="0" destOrd="2" presId="urn:microsoft.com/office/officeart/2005/8/layout/list1"/>
    <dgm:cxn modelId="{BB51E78C-0A14-42F1-82CF-9B9A43C5EE20}" srcId="{E611FB47-702E-45C8-B8D0-8D81F4972B5B}" destId="{354E6267-BEDC-4335-B980-0D3B02EFE53B}" srcOrd="0" destOrd="0" parTransId="{B4B95B7D-066B-449E-B73E-6380FFAC0C73}" sibTransId="{22758DEF-09D5-4876-AADA-4A2B977D7BE6}"/>
    <dgm:cxn modelId="{06E7D497-9EC6-4135-A6D4-3807A934BADF}" srcId="{354E6267-BEDC-4335-B980-0D3B02EFE53B}" destId="{6596F02A-6087-4416-85C9-2CC0E02B5AB2}" srcOrd="0" destOrd="0" parTransId="{D4C6C1AE-7FAE-4266-8DAD-A5AFBCF619AF}" sibTransId="{2C8DC511-B1A7-41E1-96F1-CED895E7193A}"/>
    <dgm:cxn modelId="{BF6EF4A5-7FA2-4397-B614-A9384380EABB}" type="presOf" srcId="{C0B9EA32-0587-4F95-9C0B-0CDDF26EA539}" destId="{1462CAE9-910D-441F-8B29-BD9F9C87881E}" srcOrd="0" destOrd="0" presId="urn:microsoft.com/office/officeart/2005/8/layout/list1"/>
    <dgm:cxn modelId="{ECC877C5-8C0C-4376-BD2D-49C2419A0DF9}" type="presOf" srcId="{6596F02A-6087-4416-85C9-2CC0E02B5AB2}" destId="{2525EFD9-F93D-4F36-BCAD-7CE5BC0BFA96}" srcOrd="0" destOrd="1" presId="urn:microsoft.com/office/officeart/2005/8/layout/list1"/>
    <dgm:cxn modelId="{7014C7E5-1030-4EAC-A9CE-F9BA1C024DEF}" type="presOf" srcId="{354E6267-BEDC-4335-B980-0D3B02EFE53B}" destId="{2525EFD9-F93D-4F36-BCAD-7CE5BC0BFA96}" srcOrd="0" destOrd="0" presId="urn:microsoft.com/office/officeart/2005/8/layout/list1"/>
    <dgm:cxn modelId="{FE19F0F7-14CD-4A83-83A1-ADC6E458066C}" type="presOf" srcId="{E611FB47-702E-45C8-B8D0-8D81F4972B5B}" destId="{77CC90FC-D4B9-4574-8DF0-D2D37E2BD1B3}" srcOrd="1" destOrd="0" presId="urn:microsoft.com/office/officeart/2005/8/layout/list1"/>
    <dgm:cxn modelId="{CB93373D-4BB5-464A-9916-5624CECFA57C}" type="presParOf" srcId="{1462CAE9-910D-441F-8B29-BD9F9C87881E}" destId="{B9719051-4BE7-4219-9C2F-D9C77EB71BA1}" srcOrd="0" destOrd="0" presId="urn:microsoft.com/office/officeart/2005/8/layout/list1"/>
    <dgm:cxn modelId="{0C29071F-323F-4831-9499-56A418DBACD7}" type="presParOf" srcId="{B9719051-4BE7-4219-9C2F-D9C77EB71BA1}" destId="{ADFD5CD6-7193-4456-A895-129A96A60A8D}" srcOrd="0" destOrd="0" presId="urn:microsoft.com/office/officeart/2005/8/layout/list1"/>
    <dgm:cxn modelId="{0D2D9CE7-6583-458F-B877-2D1AE5756613}" type="presParOf" srcId="{B9719051-4BE7-4219-9C2F-D9C77EB71BA1}" destId="{77CC90FC-D4B9-4574-8DF0-D2D37E2BD1B3}" srcOrd="1" destOrd="0" presId="urn:microsoft.com/office/officeart/2005/8/layout/list1"/>
    <dgm:cxn modelId="{B57BA0CB-55EE-47F6-9061-297702CD5013}" type="presParOf" srcId="{1462CAE9-910D-441F-8B29-BD9F9C87881E}" destId="{627F4A82-43FE-4F48-89F9-13863A05F0A7}" srcOrd="1" destOrd="0" presId="urn:microsoft.com/office/officeart/2005/8/layout/list1"/>
    <dgm:cxn modelId="{6D0FFE09-C8AF-49D8-8434-1850D611E469}" type="presParOf" srcId="{1462CAE9-910D-441F-8B29-BD9F9C87881E}" destId="{2525EFD9-F93D-4F36-BCAD-7CE5BC0BFA96}"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34D5252-36C8-4364-B70C-275CD5953954}"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1A4C4E6-CEB2-47BD-B919-1435850F7BF9}">
      <dgm:prSet/>
      <dgm:spPr/>
      <dgm:t>
        <a:bodyPr/>
        <a:lstStyle/>
        <a:p>
          <a:r>
            <a:rPr lang="en-US"/>
            <a:t>Send stories to local media </a:t>
          </a:r>
        </a:p>
      </dgm:t>
    </dgm:pt>
    <dgm:pt modelId="{1EA3964A-EC35-4178-A00D-558837141E52}" type="parTrans" cxnId="{7B3DCF7B-C78A-4A3F-9D3B-825D92F5934D}">
      <dgm:prSet/>
      <dgm:spPr/>
      <dgm:t>
        <a:bodyPr/>
        <a:lstStyle/>
        <a:p>
          <a:endParaRPr lang="en-US"/>
        </a:p>
      </dgm:t>
    </dgm:pt>
    <dgm:pt modelId="{989BCBAA-5913-4FFE-97FA-E7EC59E3E6FA}" type="sibTrans" cxnId="{7B3DCF7B-C78A-4A3F-9D3B-825D92F5934D}">
      <dgm:prSet/>
      <dgm:spPr/>
      <dgm:t>
        <a:bodyPr/>
        <a:lstStyle/>
        <a:p>
          <a:endParaRPr lang="en-US"/>
        </a:p>
      </dgm:t>
    </dgm:pt>
    <dgm:pt modelId="{2630DA87-BB9D-4F71-8307-EF36FEBDE7DD}">
      <dgm:prSet/>
      <dgm:spPr/>
      <dgm:t>
        <a:bodyPr/>
        <a:lstStyle/>
        <a:p>
          <a:r>
            <a:rPr lang="en-US"/>
            <a:t>Use pavement signs </a:t>
          </a:r>
        </a:p>
      </dgm:t>
    </dgm:pt>
    <dgm:pt modelId="{A24E68D8-2199-4BD0-A44A-229704B247CA}" type="parTrans" cxnId="{FB44CFC9-5849-40D7-A118-8B695ACEB22F}">
      <dgm:prSet/>
      <dgm:spPr/>
      <dgm:t>
        <a:bodyPr/>
        <a:lstStyle/>
        <a:p>
          <a:endParaRPr lang="en-US"/>
        </a:p>
      </dgm:t>
    </dgm:pt>
    <dgm:pt modelId="{938F0683-4BC9-4BD5-9530-A08824ACF709}" type="sibTrans" cxnId="{FB44CFC9-5849-40D7-A118-8B695ACEB22F}">
      <dgm:prSet/>
      <dgm:spPr/>
      <dgm:t>
        <a:bodyPr/>
        <a:lstStyle/>
        <a:p>
          <a:endParaRPr lang="en-US"/>
        </a:p>
      </dgm:t>
    </dgm:pt>
    <dgm:pt modelId="{C7ABC5F0-0AD7-45BA-BDE6-19697F0EFEA6}">
      <dgm:prSet/>
      <dgm:spPr/>
      <dgm:t>
        <a:bodyPr/>
        <a:lstStyle/>
        <a:p>
          <a:r>
            <a:rPr lang="en-US"/>
            <a:t>YouTube – instructional videos </a:t>
          </a:r>
        </a:p>
      </dgm:t>
    </dgm:pt>
    <dgm:pt modelId="{DB3A96C0-FAC0-474C-BEC0-D816DCF1CCC4}" type="parTrans" cxnId="{03C81123-618E-4E3F-8382-7B5EF1CC89CA}">
      <dgm:prSet/>
      <dgm:spPr/>
      <dgm:t>
        <a:bodyPr/>
        <a:lstStyle/>
        <a:p>
          <a:endParaRPr lang="en-US"/>
        </a:p>
      </dgm:t>
    </dgm:pt>
    <dgm:pt modelId="{892FD7E3-4C96-4E42-A29A-CD770EF78A51}" type="sibTrans" cxnId="{03C81123-618E-4E3F-8382-7B5EF1CC89CA}">
      <dgm:prSet/>
      <dgm:spPr/>
      <dgm:t>
        <a:bodyPr/>
        <a:lstStyle/>
        <a:p>
          <a:endParaRPr lang="en-US"/>
        </a:p>
      </dgm:t>
    </dgm:pt>
    <dgm:pt modelId="{A23D2BEF-4979-4595-812F-0EE070BAB079}">
      <dgm:prSet/>
      <dgm:spPr/>
      <dgm:t>
        <a:bodyPr/>
        <a:lstStyle/>
        <a:p>
          <a:r>
            <a:rPr lang="en-US"/>
            <a:t>Open days </a:t>
          </a:r>
        </a:p>
      </dgm:t>
    </dgm:pt>
    <dgm:pt modelId="{A3ECD8DD-1D1E-4A17-AEAE-D3A18504D30D}" type="parTrans" cxnId="{A27ACCF5-E762-4B72-8D3A-309698F9C253}">
      <dgm:prSet/>
      <dgm:spPr/>
      <dgm:t>
        <a:bodyPr/>
        <a:lstStyle/>
        <a:p>
          <a:endParaRPr lang="en-US"/>
        </a:p>
      </dgm:t>
    </dgm:pt>
    <dgm:pt modelId="{3458C881-BCE1-475B-AF49-0FF27FF4B7D5}" type="sibTrans" cxnId="{A27ACCF5-E762-4B72-8D3A-309698F9C253}">
      <dgm:prSet/>
      <dgm:spPr/>
      <dgm:t>
        <a:bodyPr/>
        <a:lstStyle/>
        <a:p>
          <a:endParaRPr lang="en-US"/>
        </a:p>
      </dgm:t>
    </dgm:pt>
    <dgm:pt modelId="{F236AD7A-4E4A-475B-BE53-80C1FE83B241}">
      <dgm:prSet/>
      <dgm:spPr/>
      <dgm:t>
        <a:bodyPr/>
        <a:lstStyle/>
        <a:p>
          <a:r>
            <a:rPr lang="en-US"/>
            <a:t>Partnership projects </a:t>
          </a:r>
        </a:p>
      </dgm:t>
    </dgm:pt>
    <dgm:pt modelId="{08E62324-3184-4BDA-B331-0B1FBC27F345}" type="parTrans" cxnId="{DEA0B578-B260-48BC-B0C5-D121213C1CA6}">
      <dgm:prSet/>
      <dgm:spPr/>
      <dgm:t>
        <a:bodyPr/>
        <a:lstStyle/>
        <a:p>
          <a:endParaRPr lang="en-US"/>
        </a:p>
      </dgm:t>
    </dgm:pt>
    <dgm:pt modelId="{DBD6164A-6563-40DE-B63A-E6CD290FF4B3}" type="sibTrans" cxnId="{DEA0B578-B260-48BC-B0C5-D121213C1CA6}">
      <dgm:prSet/>
      <dgm:spPr/>
      <dgm:t>
        <a:bodyPr/>
        <a:lstStyle/>
        <a:p>
          <a:endParaRPr lang="en-US"/>
        </a:p>
      </dgm:t>
    </dgm:pt>
    <dgm:pt modelId="{4C92EBF2-EB0D-4CD0-8C87-37B26B5F7ADF}">
      <dgm:prSet/>
      <dgm:spPr/>
      <dgm:t>
        <a:bodyPr/>
        <a:lstStyle/>
        <a:p>
          <a:r>
            <a:rPr lang="en-US"/>
            <a:t>Special deals 3for2</a:t>
          </a:r>
        </a:p>
      </dgm:t>
    </dgm:pt>
    <dgm:pt modelId="{10AA8A70-C74A-4685-A208-DDF31D3847BC}" type="parTrans" cxnId="{239E63F3-CE75-4CE7-AF48-E6CE198FB21D}">
      <dgm:prSet/>
      <dgm:spPr/>
      <dgm:t>
        <a:bodyPr/>
        <a:lstStyle/>
        <a:p>
          <a:endParaRPr lang="en-US"/>
        </a:p>
      </dgm:t>
    </dgm:pt>
    <dgm:pt modelId="{7A7E678A-0FF6-40FC-BE93-192AFD5A1624}" type="sibTrans" cxnId="{239E63F3-CE75-4CE7-AF48-E6CE198FB21D}">
      <dgm:prSet/>
      <dgm:spPr/>
      <dgm:t>
        <a:bodyPr/>
        <a:lstStyle/>
        <a:p>
          <a:endParaRPr lang="en-US"/>
        </a:p>
      </dgm:t>
    </dgm:pt>
    <dgm:pt modelId="{EB191403-2451-4EDD-B8D0-1E3342F8AFBA}">
      <dgm:prSet/>
      <dgm:spPr/>
      <dgm:t>
        <a:bodyPr/>
        <a:lstStyle/>
        <a:p>
          <a:r>
            <a:rPr lang="en-US"/>
            <a:t>Recycle content</a:t>
          </a:r>
        </a:p>
      </dgm:t>
    </dgm:pt>
    <dgm:pt modelId="{1955EFF2-3EAF-40B0-9A3F-AE435CEF9FC5}" type="parTrans" cxnId="{32DAEAF8-C48B-4A02-9EA5-AF59C0529CD4}">
      <dgm:prSet/>
      <dgm:spPr/>
      <dgm:t>
        <a:bodyPr/>
        <a:lstStyle/>
        <a:p>
          <a:endParaRPr lang="en-US"/>
        </a:p>
      </dgm:t>
    </dgm:pt>
    <dgm:pt modelId="{FF42F199-772D-476C-B118-CBA843745E8B}" type="sibTrans" cxnId="{32DAEAF8-C48B-4A02-9EA5-AF59C0529CD4}">
      <dgm:prSet/>
      <dgm:spPr/>
      <dgm:t>
        <a:bodyPr/>
        <a:lstStyle/>
        <a:p>
          <a:endParaRPr lang="en-US"/>
        </a:p>
      </dgm:t>
    </dgm:pt>
    <dgm:pt modelId="{DACDA9B2-D284-4350-B65F-F8459006D7E5}">
      <dgm:prSet/>
      <dgm:spPr/>
      <dgm:t>
        <a:bodyPr/>
        <a:lstStyle/>
        <a:p>
          <a:r>
            <a:rPr lang="en-US" dirty="0"/>
            <a:t>On-line competitions </a:t>
          </a:r>
        </a:p>
      </dgm:t>
    </dgm:pt>
    <dgm:pt modelId="{CA3715A9-B635-4845-BCF7-F6EF651A0F43}" type="parTrans" cxnId="{65767E06-06D1-43EA-A64D-BB9241B4BF1A}">
      <dgm:prSet/>
      <dgm:spPr/>
      <dgm:t>
        <a:bodyPr/>
        <a:lstStyle/>
        <a:p>
          <a:endParaRPr lang="en-US"/>
        </a:p>
      </dgm:t>
    </dgm:pt>
    <dgm:pt modelId="{0A0B98A4-0726-4164-8ACA-C87F706D3209}" type="sibTrans" cxnId="{65767E06-06D1-43EA-A64D-BB9241B4BF1A}">
      <dgm:prSet/>
      <dgm:spPr/>
      <dgm:t>
        <a:bodyPr/>
        <a:lstStyle/>
        <a:p>
          <a:endParaRPr lang="en-US"/>
        </a:p>
      </dgm:t>
    </dgm:pt>
    <dgm:pt modelId="{566C9B6E-4FBA-444B-9C96-B03CCAF371CC}">
      <dgm:prSet/>
      <dgm:spPr/>
      <dgm:t>
        <a:bodyPr/>
        <a:lstStyle/>
        <a:p>
          <a:r>
            <a:rPr lang="en-US"/>
            <a:t>Apply for business awards</a:t>
          </a:r>
        </a:p>
      </dgm:t>
    </dgm:pt>
    <dgm:pt modelId="{86B242F0-75FE-4EB9-BF35-D27F8A8C7750}" type="parTrans" cxnId="{227FDA74-9E7A-495F-9EE0-C43B0DA79C53}">
      <dgm:prSet/>
      <dgm:spPr/>
      <dgm:t>
        <a:bodyPr/>
        <a:lstStyle/>
        <a:p>
          <a:endParaRPr lang="en-US"/>
        </a:p>
      </dgm:t>
    </dgm:pt>
    <dgm:pt modelId="{DDC90306-279B-45F6-9857-6AD90759CA36}" type="sibTrans" cxnId="{227FDA74-9E7A-495F-9EE0-C43B0DA79C53}">
      <dgm:prSet/>
      <dgm:spPr/>
      <dgm:t>
        <a:bodyPr/>
        <a:lstStyle/>
        <a:p>
          <a:endParaRPr lang="en-US"/>
        </a:p>
      </dgm:t>
    </dgm:pt>
    <dgm:pt modelId="{68987850-0379-44D7-B7AB-F40B7A055C63}">
      <dgm:prSet/>
      <dgm:spPr/>
      <dgm:t>
        <a:bodyPr/>
        <a:lstStyle/>
        <a:p>
          <a:r>
            <a:rPr lang="en-US"/>
            <a:t>Car magnets / stickers  </a:t>
          </a:r>
        </a:p>
      </dgm:t>
    </dgm:pt>
    <dgm:pt modelId="{73A9EF0D-F8C9-4363-8463-70FB6F03AC4C}" type="parTrans" cxnId="{03156FE0-37E4-4A2D-9D66-5BDA582E9967}">
      <dgm:prSet/>
      <dgm:spPr/>
      <dgm:t>
        <a:bodyPr/>
        <a:lstStyle/>
        <a:p>
          <a:endParaRPr lang="en-US"/>
        </a:p>
      </dgm:t>
    </dgm:pt>
    <dgm:pt modelId="{CC42A544-B657-4F5D-A25B-5DD6537D1E13}" type="sibTrans" cxnId="{03156FE0-37E4-4A2D-9D66-5BDA582E9967}">
      <dgm:prSet/>
      <dgm:spPr/>
      <dgm:t>
        <a:bodyPr/>
        <a:lstStyle/>
        <a:p>
          <a:endParaRPr lang="en-US"/>
        </a:p>
      </dgm:t>
    </dgm:pt>
    <dgm:pt modelId="{CA515319-B58A-4BC3-BA20-32B34783318F}">
      <dgm:prSet/>
      <dgm:spPr/>
      <dgm:t>
        <a:bodyPr/>
        <a:lstStyle/>
        <a:p>
          <a:r>
            <a:rPr lang="en-US"/>
            <a:t>Social media campaigns </a:t>
          </a:r>
        </a:p>
      </dgm:t>
    </dgm:pt>
    <dgm:pt modelId="{86D16775-C8E3-4598-9B59-3E75442A7CEF}" type="parTrans" cxnId="{6A83025D-B8E4-4282-8832-BB6AA83B0BFA}">
      <dgm:prSet/>
      <dgm:spPr/>
      <dgm:t>
        <a:bodyPr/>
        <a:lstStyle/>
        <a:p>
          <a:endParaRPr lang="en-US"/>
        </a:p>
      </dgm:t>
    </dgm:pt>
    <dgm:pt modelId="{6F14FC49-7A08-450F-894A-F6EA39279F39}" type="sibTrans" cxnId="{6A83025D-B8E4-4282-8832-BB6AA83B0BFA}">
      <dgm:prSet/>
      <dgm:spPr/>
      <dgm:t>
        <a:bodyPr/>
        <a:lstStyle/>
        <a:p>
          <a:endParaRPr lang="en-US"/>
        </a:p>
      </dgm:t>
    </dgm:pt>
    <dgm:pt modelId="{97497101-06C7-46B4-87AC-D7A8523D78E4}">
      <dgm:prSet/>
      <dgm:spPr/>
      <dgm:t>
        <a:bodyPr/>
        <a:lstStyle/>
        <a:p>
          <a:r>
            <a:rPr lang="en-US"/>
            <a:t>Personalised introduction gift</a:t>
          </a:r>
        </a:p>
      </dgm:t>
    </dgm:pt>
    <dgm:pt modelId="{34951042-57A7-4CAD-A7D8-500C253EC183}" type="parTrans" cxnId="{7803B7B3-4760-4113-BADD-DCA3FA3592A9}">
      <dgm:prSet/>
      <dgm:spPr/>
      <dgm:t>
        <a:bodyPr/>
        <a:lstStyle/>
        <a:p>
          <a:endParaRPr lang="en-US"/>
        </a:p>
      </dgm:t>
    </dgm:pt>
    <dgm:pt modelId="{775BE398-EBEC-46F8-8730-213F47B0E037}" type="sibTrans" cxnId="{7803B7B3-4760-4113-BADD-DCA3FA3592A9}">
      <dgm:prSet/>
      <dgm:spPr/>
      <dgm:t>
        <a:bodyPr/>
        <a:lstStyle/>
        <a:p>
          <a:endParaRPr lang="en-US"/>
        </a:p>
      </dgm:t>
    </dgm:pt>
    <dgm:pt modelId="{678EBF86-F6E4-4F74-A69F-30CADFF4870B}">
      <dgm:prSet/>
      <dgm:spPr/>
      <dgm:t>
        <a:bodyPr/>
        <a:lstStyle/>
        <a:p>
          <a:r>
            <a:rPr lang="en-US"/>
            <a:t>Loyalty card</a:t>
          </a:r>
        </a:p>
      </dgm:t>
    </dgm:pt>
    <dgm:pt modelId="{5007C127-9C3A-4760-A775-770F602AAFE2}" type="parTrans" cxnId="{E6DAAD85-E4C6-4001-88DE-B5A6C4B3F865}">
      <dgm:prSet/>
      <dgm:spPr/>
      <dgm:t>
        <a:bodyPr/>
        <a:lstStyle/>
        <a:p>
          <a:endParaRPr lang="en-US"/>
        </a:p>
      </dgm:t>
    </dgm:pt>
    <dgm:pt modelId="{9ECBAA3E-C224-4D9B-86C8-B40CBC5247EC}" type="sibTrans" cxnId="{E6DAAD85-E4C6-4001-88DE-B5A6C4B3F865}">
      <dgm:prSet/>
      <dgm:spPr/>
      <dgm:t>
        <a:bodyPr/>
        <a:lstStyle/>
        <a:p>
          <a:endParaRPr lang="en-US"/>
        </a:p>
      </dgm:t>
    </dgm:pt>
    <dgm:pt modelId="{E3704418-BCDC-4793-8C5C-265B05B4FE0A}">
      <dgm:prSet/>
      <dgm:spPr/>
      <dgm:t>
        <a:bodyPr/>
        <a:lstStyle/>
        <a:p>
          <a:r>
            <a:rPr lang="en-US"/>
            <a:t>E-mail campaign </a:t>
          </a:r>
        </a:p>
      </dgm:t>
    </dgm:pt>
    <dgm:pt modelId="{2B872795-5497-4104-B7AD-616B4D07B69B}" type="parTrans" cxnId="{016C39BC-439B-4259-9776-E94B360396F9}">
      <dgm:prSet/>
      <dgm:spPr/>
      <dgm:t>
        <a:bodyPr/>
        <a:lstStyle/>
        <a:p>
          <a:endParaRPr lang="en-US"/>
        </a:p>
      </dgm:t>
    </dgm:pt>
    <dgm:pt modelId="{3FD1A119-8856-4C39-9427-39854A346807}" type="sibTrans" cxnId="{016C39BC-439B-4259-9776-E94B360396F9}">
      <dgm:prSet/>
      <dgm:spPr/>
      <dgm:t>
        <a:bodyPr/>
        <a:lstStyle/>
        <a:p>
          <a:endParaRPr lang="en-US"/>
        </a:p>
      </dgm:t>
    </dgm:pt>
    <dgm:pt modelId="{2E0C0CA9-06A4-4C6A-890B-FACBA6D3D9F6}">
      <dgm:prSet/>
      <dgm:spPr/>
      <dgm:t>
        <a:bodyPr/>
        <a:lstStyle/>
        <a:p>
          <a:r>
            <a:rPr lang="en-US"/>
            <a:t>Blogs / vlogs</a:t>
          </a:r>
        </a:p>
      </dgm:t>
    </dgm:pt>
    <dgm:pt modelId="{3586E205-CB18-41E3-845D-8D758C5F905B}" type="parTrans" cxnId="{83717C0B-841C-47C8-BACD-81214A33FA74}">
      <dgm:prSet/>
      <dgm:spPr/>
      <dgm:t>
        <a:bodyPr/>
        <a:lstStyle/>
        <a:p>
          <a:endParaRPr lang="en-US"/>
        </a:p>
      </dgm:t>
    </dgm:pt>
    <dgm:pt modelId="{A07E71E3-A3A8-4FB4-8BAF-89C5C74E4DEF}" type="sibTrans" cxnId="{83717C0B-841C-47C8-BACD-81214A33FA74}">
      <dgm:prSet/>
      <dgm:spPr/>
      <dgm:t>
        <a:bodyPr/>
        <a:lstStyle/>
        <a:p>
          <a:endParaRPr lang="en-US"/>
        </a:p>
      </dgm:t>
    </dgm:pt>
    <dgm:pt modelId="{5972F902-B4C6-4E3F-9CCC-C3FFDE450F3E}">
      <dgm:prSet/>
      <dgm:spPr/>
      <dgm:t>
        <a:bodyPr/>
        <a:lstStyle/>
        <a:p>
          <a:r>
            <a:rPr lang="en-US"/>
            <a:t>Give aways</a:t>
          </a:r>
        </a:p>
      </dgm:t>
    </dgm:pt>
    <dgm:pt modelId="{8713BAB0-D97B-4845-9258-1564D425F0D8}" type="parTrans" cxnId="{F3785156-5714-428A-BF46-6DDD55092E56}">
      <dgm:prSet/>
      <dgm:spPr/>
      <dgm:t>
        <a:bodyPr/>
        <a:lstStyle/>
        <a:p>
          <a:endParaRPr lang="en-US"/>
        </a:p>
      </dgm:t>
    </dgm:pt>
    <dgm:pt modelId="{7E8D2A9D-9616-4FBB-A27B-95C16362707B}" type="sibTrans" cxnId="{F3785156-5714-428A-BF46-6DDD55092E56}">
      <dgm:prSet/>
      <dgm:spPr/>
      <dgm:t>
        <a:bodyPr/>
        <a:lstStyle/>
        <a:p>
          <a:endParaRPr lang="en-US"/>
        </a:p>
      </dgm:t>
    </dgm:pt>
    <dgm:pt modelId="{349A5BC9-0D6B-44A6-AE29-DA6D8F9E198B}">
      <dgm:prSet/>
      <dgm:spPr/>
      <dgm:t>
        <a:bodyPr/>
        <a:lstStyle/>
        <a:p>
          <a:r>
            <a:rPr lang="en-GB"/>
            <a:t>Host an event </a:t>
          </a:r>
          <a:endParaRPr lang="en-US"/>
        </a:p>
      </dgm:t>
    </dgm:pt>
    <dgm:pt modelId="{2B03F0F8-3154-4409-8A39-79624E04E26D}" type="parTrans" cxnId="{F1DA80EF-BC20-4CC0-8AB9-F6A57B664593}">
      <dgm:prSet/>
      <dgm:spPr/>
      <dgm:t>
        <a:bodyPr/>
        <a:lstStyle/>
        <a:p>
          <a:endParaRPr lang="en-US"/>
        </a:p>
      </dgm:t>
    </dgm:pt>
    <dgm:pt modelId="{0834D4EC-DFFA-4655-A78B-0B4DCA849DBE}" type="sibTrans" cxnId="{F1DA80EF-BC20-4CC0-8AB9-F6A57B664593}">
      <dgm:prSet/>
      <dgm:spPr/>
      <dgm:t>
        <a:bodyPr/>
        <a:lstStyle/>
        <a:p>
          <a:endParaRPr lang="en-US"/>
        </a:p>
      </dgm:t>
    </dgm:pt>
    <dgm:pt modelId="{2D547FD0-6D35-4561-9ABB-2319563A42EC}">
      <dgm:prSet/>
      <dgm:spPr/>
      <dgm:t>
        <a:bodyPr/>
        <a:lstStyle/>
        <a:p>
          <a:r>
            <a:rPr lang="en-GB"/>
            <a:t>E-mail newsletter </a:t>
          </a:r>
          <a:endParaRPr lang="en-US"/>
        </a:p>
      </dgm:t>
    </dgm:pt>
    <dgm:pt modelId="{DE3CA5E3-C510-408A-A570-435AAED7159A}" type="parTrans" cxnId="{FF7AEF5D-199C-4797-A21F-FCA3A9586C94}">
      <dgm:prSet/>
      <dgm:spPr/>
      <dgm:t>
        <a:bodyPr/>
        <a:lstStyle/>
        <a:p>
          <a:endParaRPr lang="en-US"/>
        </a:p>
      </dgm:t>
    </dgm:pt>
    <dgm:pt modelId="{66C266AB-37A7-4174-A8AA-39E8F1D3D4AD}" type="sibTrans" cxnId="{FF7AEF5D-199C-4797-A21F-FCA3A9586C94}">
      <dgm:prSet/>
      <dgm:spPr/>
      <dgm:t>
        <a:bodyPr/>
        <a:lstStyle/>
        <a:p>
          <a:endParaRPr lang="en-US"/>
        </a:p>
      </dgm:t>
    </dgm:pt>
    <dgm:pt modelId="{768B0874-7C3C-4923-BED6-30044C463FD7}">
      <dgm:prSet/>
      <dgm:spPr/>
      <dgm:t>
        <a:bodyPr/>
        <a:lstStyle/>
        <a:p>
          <a:r>
            <a:rPr lang="en-GB"/>
            <a:t>Customer referral program </a:t>
          </a:r>
          <a:endParaRPr lang="en-US"/>
        </a:p>
      </dgm:t>
    </dgm:pt>
    <dgm:pt modelId="{2A843FB0-FDEF-462F-95A7-46D7BAF9956C}" type="parTrans" cxnId="{3108583E-D1C0-4B14-AC0C-62697E7FF891}">
      <dgm:prSet/>
      <dgm:spPr/>
      <dgm:t>
        <a:bodyPr/>
        <a:lstStyle/>
        <a:p>
          <a:endParaRPr lang="en-US"/>
        </a:p>
      </dgm:t>
    </dgm:pt>
    <dgm:pt modelId="{DC9FE56D-E251-4167-98DB-EA8A258DB381}" type="sibTrans" cxnId="{3108583E-D1C0-4B14-AC0C-62697E7FF891}">
      <dgm:prSet/>
      <dgm:spPr/>
      <dgm:t>
        <a:bodyPr/>
        <a:lstStyle/>
        <a:p>
          <a:endParaRPr lang="en-US"/>
        </a:p>
      </dgm:t>
    </dgm:pt>
    <dgm:pt modelId="{E346858B-2595-48E2-AE2C-94D14A8B3DBA}">
      <dgm:prSet/>
      <dgm:spPr/>
      <dgm:t>
        <a:bodyPr/>
        <a:lstStyle/>
        <a:p>
          <a:r>
            <a:rPr lang="en-GB" dirty="0"/>
            <a:t>Guerilla marketing </a:t>
          </a:r>
          <a:endParaRPr lang="en-US" dirty="0"/>
        </a:p>
      </dgm:t>
    </dgm:pt>
    <dgm:pt modelId="{B9E47D2F-619C-47D6-9F80-B75380B6832D}" type="parTrans" cxnId="{B07893CA-2A68-4C9A-80FA-390CB5F6DE8D}">
      <dgm:prSet/>
      <dgm:spPr/>
      <dgm:t>
        <a:bodyPr/>
        <a:lstStyle/>
        <a:p>
          <a:endParaRPr lang="en-US"/>
        </a:p>
      </dgm:t>
    </dgm:pt>
    <dgm:pt modelId="{94E5BBDA-778F-4008-ABA3-F07DF53C4F07}" type="sibTrans" cxnId="{B07893CA-2A68-4C9A-80FA-390CB5F6DE8D}">
      <dgm:prSet/>
      <dgm:spPr/>
      <dgm:t>
        <a:bodyPr/>
        <a:lstStyle/>
        <a:p>
          <a:endParaRPr lang="en-US"/>
        </a:p>
      </dgm:t>
    </dgm:pt>
    <dgm:pt modelId="{3C2F0213-7A3D-484E-A78C-DFABD5ECBDB1}" type="pres">
      <dgm:prSet presAssocID="{134D5252-36C8-4364-B70C-275CD5953954}" presName="diagram" presStyleCnt="0">
        <dgm:presLayoutVars>
          <dgm:dir/>
          <dgm:resizeHandles val="exact"/>
        </dgm:presLayoutVars>
      </dgm:prSet>
      <dgm:spPr/>
    </dgm:pt>
    <dgm:pt modelId="{BAAF5FD7-D13F-E34B-BC89-27AE5B40FA5F}" type="pres">
      <dgm:prSet presAssocID="{31A4C4E6-CEB2-47BD-B919-1435850F7BF9}" presName="node" presStyleLbl="node1" presStyleIdx="0" presStyleCnt="20">
        <dgm:presLayoutVars>
          <dgm:bulletEnabled val="1"/>
        </dgm:presLayoutVars>
      </dgm:prSet>
      <dgm:spPr/>
    </dgm:pt>
    <dgm:pt modelId="{898B8A14-FB66-AA48-8E6C-1E8DCA246218}" type="pres">
      <dgm:prSet presAssocID="{989BCBAA-5913-4FFE-97FA-E7EC59E3E6FA}" presName="sibTrans" presStyleCnt="0"/>
      <dgm:spPr/>
    </dgm:pt>
    <dgm:pt modelId="{0050864D-881B-BC43-AEE8-8426ADBD6FD8}" type="pres">
      <dgm:prSet presAssocID="{2630DA87-BB9D-4F71-8307-EF36FEBDE7DD}" presName="node" presStyleLbl="node1" presStyleIdx="1" presStyleCnt="20">
        <dgm:presLayoutVars>
          <dgm:bulletEnabled val="1"/>
        </dgm:presLayoutVars>
      </dgm:prSet>
      <dgm:spPr/>
    </dgm:pt>
    <dgm:pt modelId="{EC969272-E691-1843-8A87-11FCE04FB85F}" type="pres">
      <dgm:prSet presAssocID="{938F0683-4BC9-4BD5-9530-A08824ACF709}" presName="sibTrans" presStyleCnt="0"/>
      <dgm:spPr/>
    </dgm:pt>
    <dgm:pt modelId="{378A7B12-875F-614A-AC96-1F7583678155}" type="pres">
      <dgm:prSet presAssocID="{C7ABC5F0-0AD7-45BA-BDE6-19697F0EFEA6}" presName="node" presStyleLbl="node1" presStyleIdx="2" presStyleCnt="20">
        <dgm:presLayoutVars>
          <dgm:bulletEnabled val="1"/>
        </dgm:presLayoutVars>
      </dgm:prSet>
      <dgm:spPr/>
    </dgm:pt>
    <dgm:pt modelId="{7A9DAE11-8C04-4442-87DC-C09E0337804C}" type="pres">
      <dgm:prSet presAssocID="{892FD7E3-4C96-4E42-A29A-CD770EF78A51}" presName="sibTrans" presStyleCnt="0"/>
      <dgm:spPr/>
    </dgm:pt>
    <dgm:pt modelId="{1A640329-A9C2-E94F-90B9-A44C210FCA65}" type="pres">
      <dgm:prSet presAssocID="{A23D2BEF-4979-4595-812F-0EE070BAB079}" presName="node" presStyleLbl="node1" presStyleIdx="3" presStyleCnt="20">
        <dgm:presLayoutVars>
          <dgm:bulletEnabled val="1"/>
        </dgm:presLayoutVars>
      </dgm:prSet>
      <dgm:spPr/>
    </dgm:pt>
    <dgm:pt modelId="{5E43987F-AC51-AA44-8394-BFC40B2C0797}" type="pres">
      <dgm:prSet presAssocID="{3458C881-BCE1-475B-AF49-0FF27FF4B7D5}" presName="sibTrans" presStyleCnt="0"/>
      <dgm:spPr/>
    </dgm:pt>
    <dgm:pt modelId="{9FAED2DC-13E0-D944-A901-B31085E3919D}" type="pres">
      <dgm:prSet presAssocID="{F236AD7A-4E4A-475B-BE53-80C1FE83B241}" presName="node" presStyleLbl="node1" presStyleIdx="4" presStyleCnt="20">
        <dgm:presLayoutVars>
          <dgm:bulletEnabled val="1"/>
        </dgm:presLayoutVars>
      </dgm:prSet>
      <dgm:spPr/>
    </dgm:pt>
    <dgm:pt modelId="{200030F7-E7B2-1E4C-9286-F450C2250F38}" type="pres">
      <dgm:prSet presAssocID="{DBD6164A-6563-40DE-B63A-E6CD290FF4B3}" presName="sibTrans" presStyleCnt="0"/>
      <dgm:spPr/>
    </dgm:pt>
    <dgm:pt modelId="{EBA4AB26-93FD-F343-BB44-5EC628D5DC34}" type="pres">
      <dgm:prSet presAssocID="{4C92EBF2-EB0D-4CD0-8C87-37B26B5F7ADF}" presName="node" presStyleLbl="node1" presStyleIdx="5" presStyleCnt="20">
        <dgm:presLayoutVars>
          <dgm:bulletEnabled val="1"/>
        </dgm:presLayoutVars>
      </dgm:prSet>
      <dgm:spPr/>
    </dgm:pt>
    <dgm:pt modelId="{46504C7A-C093-BA4B-BF15-BA5CB8074269}" type="pres">
      <dgm:prSet presAssocID="{7A7E678A-0FF6-40FC-BE93-192AFD5A1624}" presName="sibTrans" presStyleCnt="0"/>
      <dgm:spPr/>
    </dgm:pt>
    <dgm:pt modelId="{7891AC4E-E44C-FE43-863E-EA571E77DB58}" type="pres">
      <dgm:prSet presAssocID="{EB191403-2451-4EDD-B8D0-1E3342F8AFBA}" presName="node" presStyleLbl="node1" presStyleIdx="6" presStyleCnt="20">
        <dgm:presLayoutVars>
          <dgm:bulletEnabled val="1"/>
        </dgm:presLayoutVars>
      </dgm:prSet>
      <dgm:spPr/>
    </dgm:pt>
    <dgm:pt modelId="{B9461452-695B-1D4E-A17D-78EE00EA4CAD}" type="pres">
      <dgm:prSet presAssocID="{FF42F199-772D-476C-B118-CBA843745E8B}" presName="sibTrans" presStyleCnt="0"/>
      <dgm:spPr/>
    </dgm:pt>
    <dgm:pt modelId="{B1D39387-E7BB-214B-A41C-D6C3683C9910}" type="pres">
      <dgm:prSet presAssocID="{DACDA9B2-D284-4350-B65F-F8459006D7E5}" presName="node" presStyleLbl="node1" presStyleIdx="7" presStyleCnt="20">
        <dgm:presLayoutVars>
          <dgm:bulletEnabled val="1"/>
        </dgm:presLayoutVars>
      </dgm:prSet>
      <dgm:spPr/>
    </dgm:pt>
    <dgm:pt modelId="{A10B656C-5A14-F948-A3B8-AC7E52D5B490}" type="pres">
      <dgm:prSet presAssocID="{0A0B98A4-0726-4164-8ACA-C87F706D3209}" presName="sibTrans" presStyleCnt="0"/>
      <dgm:spPr/>
    </dgm:pt>
    <dgm:pt modelId="{903A3CA3-9A18-854C-9D84-7C9151199124}" type="pres">
      <dgm:prSet presAssocID="{566C9B6E-4FBA-444B-9C96-B03CCAF371CC}" presName="node" presStyleLbl="node1" presStyleIdx="8" presStyleCnt="20">
        <dgm:presLayoutVars>
          <dgm:bulletEnabled val="1"/>
        </dgm:presLayoutVars>
      </dgm:prSet>
      <dgm:spPr/>
    </dgm:pt>
    <dgm:pt modelId="{83DE8AEC-0278-6F43-8DC3-7C76E3B24943}" type="pres">
      <dgm:prSet presAssocID="{DDC90306-279B-45F6-9857-6AD90759CA36}" presName="sibTrans" presStyleCnt="0"/>
      <dgm:spPr/>
    </dgm:pt>
    <dgm:pt modelId="{BA7A7353-1B6A-E14A-B326-3B9F10678736}" type="pres">
      <dgm:prSet presAssocID="{68987850-0379-44D7-B7AB-F40B7A055C63}" presName="node" presStyleLbl="node1" presStyleIdx="9" presStyleCnt="20">
        <dgm:presLayoutVars>
          <dgm:bulletEnabled val="1"/>
        </dgm:presLayoutVars>
      </dgm:prSet>
      <dgm:spPr/>
    </dgm:pt>
    <dgm:pt modelId="{9FDF07B2-B42F-9B4B-A34F-CD2828C263F5}" type="pres">
      <dgm:prSet presAssocID="{CC42A544-B657-4F5D-A25B-5DD6537D1E13}" presName="sibTrans" presStyleCnt="0"/>
      <dgm:spPr/>
    </dgm:pt>
    <dgm:pt modelId="{ABE26264-B130-564F-B700-90F7A58606AE}" type="pres">
      <dgm:prSet presAssocID="{CA515319-B58A-4BC3-BA20-32B34783318F}" presName="node" presStyleLbl="node1" presStyleIdx="10" presStyleCnt="20">
        <dgm:presLayoutVars>
          <dgm:bulletEnabled val="1"/>
        </dgm:presLayoutVars>
      </dgm:prSet>
      <dgm:spPr/>
    </dgm:pt>
    <dgm:pt modelId="{B010F8E4-55C1-234F-8531-D37A08397444}" type="pres">
      <dgm:prSet presAssocID="{6F14FC49-7A08-450F-894A-F6EA39279F39}" presName="sibTrans" presStyleCnt="0"/>
      <dgm:spPr/>
    </dgm:pt>
    <dgm:pt modelId="{240EBBB5-6708-8C44-87C3-123A365552DE}" type="pres">
      <dgm:prSet presAssocID="{97497101-06C7-46B4-87AC-D7A8523D78E4}" presName="node" presStyleLbl="node1" presStyleIdx="11" presStyleCnt="20">
        <dgm:presLayoutVars>
          <dgm:bulletEnabled val="1"/>
        </dgm:presLayoutVars>
      </dgm:prSet>
      <dgm:spPr/>
    </dgm:pt>
    <dgm:pt modelId="{43E14314-71FC-2B4B-A227-826A5C7510B4}" type="pres">
      <dgm:prSet presAssocID="{775BE398-EBEC-46F8-8730-213F47B0E037}" presName="sibTrans" presStyleCnt="0"/>
      <dgm:spPr/>
    </dgm:pt>
    <dgm:pt modelId="{904C81E1-3E99-AA48-AE97-4077043E3619}" type="pres">
      <dgm:prSet presAssocID="{678EBF86-F6E4-4F74-A69F-30CADFF4870B}" presName="node" presStyleLbl="node1" presStyleIdx="12" presStyleCnt="20">
        <dgm:presLayoutVars>
          <dgm:bulletEnabled val="1"/>
        </dgm:presLayoutVars>
      </dgm:prSet>
      <dgm:spPr/>
    </dgm:pt>
    <dgm:pt modelId="{E87D524D-3365-9745-A6A2-1A414F47F9AF}" type="pres">
      <dgm:prSet presAssocID="{9ECBAA3E-C224-4D9B-86C8-B40CBC5247EC}" presName="sibTrans" presStyleCnt="0"/>
      <dgm:spPr/>
    </dgm:pt>
    <dgm:pt modelId="{74882CCC-560D-5C4F-A1F9-5A5357231016}" type="pres">
      <dgm:prSet presAssocID="{E3704418-BCDC-4793-8C5C-265B05B4FE0A}" presName="node" presStyleLbl="node1" presStyleIdx="13" presStyleCnt="20">
        <dgm:presLayoutVars>
          <dgm:bulletEnabled val="1"/>
        </dgm:presLayoutVars>
      </dgm:prSet>
      <dgm:spPr/>
    </dgm:pt>
    <dgm:pt modelId="{43AE5620-1E63-AA44-8128-192D000A2BEB}" type="pres">
      <dgm:prSet presAssocID="{3FD1A119-8856-4C39-9427-39854A346807}" presName="sibTrans" presStyleCnt="0"/>
      <dgm:spPr/>
    </dgm:pt>
    <dgm:pt modelId="{6B5A9ACB-EFA1-3045-92A3-024B02D893F3}" type="pres">
      <dgm:prSet presAssocID="{2E0C0CA9-06A4-4C6A-890B-FACBA6D3D9F6}" presName="node" presStyleLbl="node1" presStyleIdx="14" presStyleCnt="20">
        <dgm:presLayoutVars>
          <dgm:bulletEnabled val="1"/>
        </dgm:presLayoutVars>
      </dgm:prSet>
      <dgm:spPr/>
    </dgm:pt>
    <dgm:pt modelId="{BDECF80F-2B3E-BA45-8442-9407715ED883}" type="pres">
      <dgm:prSet presAssocID="{A07E71E3-A3A8-4FB4-8BAF-89C5C74E4DEF}" presName="sibTrans" presStyleCnt="0"/>
      <dgm:spPr/>
    </dgm:pt>
    <dgm:pt modelId="{1EA7B8E8-546D-2B42-8884-43F9352F40BF}" type="pres">
      <dgm:prSet presAssocID="{5972F902-B4C6-4E3F-9CCC-C3FFDE450F3E}" presName="node" presStyleLbl="node1" presStyleIdx="15" presStyleCnt="20">
        <dgm:presLayoutVars>
          <dgm:bulletEnabled val="1"/>
        </dgm:presLayoutVars>
      </dgm:prSet>
      <dgm:spPr/>
    </dgm:pt>
    <dgm:pt modelId="{8AC02A31-BA71-B340-AEAE-1E6661AC7BE4}" type="pres">
      <dgm:prSet presAssocID="{7E8D2A9D-9616-4FBB-A27B-95C16362707B}" presName="sibTrans" presStyleCnt="0"/>
      <dgm:spPr/>
    </dgm:pt>
    <dgm:pt modelId="{95AF29C7-EB61-4741-B7AF-30834AE11729}" type="pres">
      <dgm:prSet presAssocID="{349A5BC9-0D6B-44A6-AE29-DA6D8F9E198B}" presName="node" presStyleLbl="node1" presStyleIdx="16" presStyleCnt="20">
        <dgm:presLayoutVars>
          <dgm:bulletEnabled val="1"/>
        </dgm:presLayoutVars>
      </dgm:prSet>
      <dgm:spPr/>
    </dgm:pt>
    <dgm:pt modelId="{B0070AFB-39BB-AA44-BF1C-EF9E3D2D522E}" type="pres">
      <dgm:prSet presAssocID="{0834D4EC-DFFA-4655-A78B-0B4DCA849DBE}" presName="sibTrans" presStyleCnt="0"/>
      <dgm:spPr/>
    </dgm:pt>
    <dgm:pt modelId="{15498C89-FBDB-1E44-8894-33D777C1CB6B}" type="pres">
      <dgm:prSet presAssocID="{2D547FD0-6D35-4561-9ABB-2319563A42EC}" presName="node" presStyleLbl="node1" presStyleIdx="17" presStyleCnt="20">
        <dgm:presLayoutVars>
          <dgm:bulletEnabled val="1"/>
        </dgm:presLayoutVars>
      </dgm:prSet>
      <dgm:spPr/>
    </dgm:pt>
    <dgm:pt modelId="{CBD55A3B-2EE7-F746-A1E7-135683FE3BBD}" type="pres">
      <dgm:prSet presAssocID="{66C266AB-37A7-4174-A8AA-39E8F1D3D4AD}" presName="sibTrans" presStyleCnt="0"/>
      <dgm:spPr/>
    </dgm:pt>
    <dgm:pt modelId="{2E163F07-BC60-2E4C-90C4-87CD8DD6FF03}" type="pres">
      <dgm:prSet presAssocID="{768B0874-7C3C-4923-BED6-30044C463FD7}" presName="node" presStyleLbl="node1" presStyleIdx="18" presStyleCnt="20">
        <dgm:presLayoutVars>
          <dgm:bulletEnabled val="1"/>
        </dgm:presLayoutVars>
      </dgm:prSet>
      <dgm:spPr/>
    </dgm:pt>
    <dgm:pt modelId="{CEE4FD13-A518-0141-AEF5-929E03F88782}" type="pres">
      <dgm:prSet presAssocID="{DC9FE56D-E251-4167-98DB-EA8A258DB381}" presName="sibTrans" presStyleCnt="0"/>
      <dgm:spPr/>
    </dgm:pt>
    <dgm:pt modelId="{E0A0714C-A385-D349-A44F-490C709E8202}" type="pres">
      <dgm:prSet presAssocID="{E346858B-2595-48E2-AE2C-94D14A8B3DBA}" presName="node" presStyleLbl="node1" presStyleIdx="19" presStyleCnt="20">
        <dgm:presLayoutVars>
          <dgm:bulletEnabled val="1"/>
        </dgm:presLayoutVars>
      </dgm:prSet>
      <dgm:spPr/>
    </dgm:pt>
  </dgm:ptLst>
  <dgm:cxnLst>
    <dgm:cxn modelId="{65767E06-06D1-43EA-A64D-BB9241B4BF1A}" srcId="{134D5252-36C8-4364-B70C-275CD5953954}" destId="{DACDA9B2-D284-4350-B65F-F8459006D7E5}" srcOrd="7" destOrd="0" parTransId="{CA3715A9-B635-4845-BCF7-F6EF651A0F43}" sibTransId="{0A0B98A4-0726-4164-8ACA-C87F706D3209}"/>
    <dgm:cxn modelId="{83717C0B-841C-47C8-BACD-81214A33FA74}" srcId="{134D5252-36C8-4364-B70C-275CD5953954}" destId="{2E0C0CA9-06A4-4C6A-890B-FACBA6D3D9F6}" srcOrd="14" destOrd="0" parTransId="{3586E205-CB18-41E3-845D-8D758C5F905B}" sibTransId="{A07E71E3-A3A8-4FB4-8BAF-89C5C74E4DEF}"/>
    <dgm:cxn modelId="{4923F20B-A28E-614B-8EEF-7DC486661A3B}" type="presOf" srcId="{DACDA9B2-D284-4350-B65F-F8459006D7E5}" destId="{B1D39387-E7BB-214B-A41C-D6C3683C9910}" srcOrd="0" destOrd="0" presId="urn:microsoft.com/office/officeart/2005/8/layout/default"/>
    <dgm:cxn modelId="{2CBE7018-4BF9-C144-B7E4-335864B1773D}" type="presOf" srcId="{C7ABC5F0-0AD7-45BA-BDE6-19697F0EFEA6}" destId="{378A7B12-875F-614A-AC96-1F7583678155}" srcOrd="0" destOrd="0" presId="urn:microsoft.com/office/officeart/2005/8/layout/default"/>
    <dgm:cxn modelId="{03C81123-618E-4E3F-8382-7B5EF1CC89CA}" srcId="{134D5252-36C8-4364-B70C-275CD5953954}" destId="{C7ABC5F0-0AD7-45BA-BDE6-19697F0EFEA6}" srcOrd="2" destOrd="0" parTransId="{DB3A96C0-FAC0-474C-BEC0-D816DCF1CCC4}" sibTransId="{892FD7E3-4C96-4E42-A29A-CD770EF78A51}"/>
    <dgm:cxn modelId="{B06BC126-6706-0448-A5BF-61A473BBBDE4}" type="presOf" srcId="{E3704418-BCDC-4793-8C5C-265B05B4FE0A}" destId="{74882CCC-560D-5C4F-A1F9-5A5357231016}" srcOrd="0" destOrd="0" presId="urn:microsoft.com/office/officeart/2005/8/layout/default"/>
    <dgm:cxn modelId="{C9A7A827-B06E-8045-8C56-0FA4D7E40E0C}" type="presOf" srcId="{768B0874-7C3C-4923-BED6-30044C463FD7}" destId="{2E163F07-BC60-2E4C-90C4-87CD8DD6FF03}" srcOrd="0" destOrd="0" presId="urn:microsoft.com/office/officeart/2005/8/layout/default"/>
    <dgm:cxn modelId="{EB79B234-48FD-204E-8349-29B340E344D5}" type="presOf" srcId="{678EBF86-F6E4-4F74-A69F-30CADFF4870B}" destId="{904C81E1-3E99-AA48-AE97-4077043E3619}" srcOrd="0" destOrd="0" presId="urn:microsoft.com/office/officeart/2005/8/layout/default"/>
    <dgm:cxn modelId="{C042A339-BC74-9948-80BA-E79446BF8E59}" type="presOf" srcId="{68987850-0379-44D7-B7AB-F40B7A055C63}" destId="{BA7A7353-1B6A-E14A-B326-3B9F10678736}" srcOrd="0" destOrd="0" presId="urn:microsoft.com/office/officeart/2005/8/layout/default"/>
    <dgm:cxn modelId="{3108583E-D1C0-4B14-AC0C-62697E7FF891}" srcId="{134D5252-36C8-4364-B70C-275CD5953954}" destId="{768B0874-7C3C-4923-BED6-30044C463FD7}" srcOrd="18" destOrd="0" parTransId="{2A843FB0-FDEF-462F-95A7-46D7BAF9956C}" sibTransId="{DC9FE56D-E251-4167-98DB-EA8A258DB381}"/>
    <dgm:cxn modelId="{4D91575C-02EC-3645-934E-03C0DDA12EBB}" type="presOf" srcId="{4C92EBF2-EB0D-4CD0-8C87-37B26B5F7ADF}" destId="{EBA4AB26-93FD-F343-BB44-5EC628D5DC34}" srcOrd="0" destOrd="0" presId="urn:microsoft.com/office/officeart/2005/8/layout/default"/>
    <dgm:cxn modelId="{6A83025D-B8E4-4282-8832-BB6AA83B0BFA}" srcId="{134D5252-36C8-4364-B70C-275CD5953954}" destId="{CA515319-B58A-4BC3-BA20-32B34783318F}" srcOrd="10" destOrd="0" parTransId="{86D16775-C8E3-4598-9B59-3E75442A7CEF}" sibTransId="{6F14FC49-7A08-450F-894A-F6EA39279F39}"/>
    <dgm:cxn modelId="{FF7AEF5D-199C-4797-A21F-FCA3A9586C94}" srcId="{134D5252-36C8-4364-B70C-275CD5953954}" destId="{2D547FD0-6D35-4561-9ABB-2319563A42EC}" srcOrd="17" destOrd="0" parTransId="{DE3CA5E3-C510-408A-A570-435AAED7159A}" sibTransId="{66C266AB-37A7-4174-A8AA-39E8F1D3D4AD}"/>
    <dgm:cxn modelId="{26BE9C5F-E116-D94A-AA86-6484BBA3C8CD}" type="presOf" srcId="{F236AD7A-4E4A-475B-BE53-80C1FE83B241}" destId="{9FAED2DC-13E0-D944-A901-B31085E3919D}" srcOrd="0" destOrd="0" presId="urn:microsoft.com/office/officeart/2005/8/layout/default"/>
    <dgm:cxn modelId="{AA65E547-F02B-2549-9359-08A82B74CCA6}" type="presOf" srcId="{134D5252-36C8-4364-B70C-275CD5953954}" destId="{3C2F0213-7A3D-484E-A78C-DFABD5ECBDB1}" srcOrd="0" destOrd="0" presId="urn:microsoft.com/office/officeart/2005/8/layout/default"/>
    <dgm:cxn modelId="{A2193848-60FE-2743-B990-5A6B8E09120C}" type="presOf" srcId="{EB191403-2451-4EDD-B8D0-1E3342F8AFBA}" destId="{7891AC4E-E44C-FE43-863E-EA571E77DB58}" srcOrd="0" destOrd="0" presId="urn:microsoft.com/office/officeart/2005/8/layout/default"/>
    <dgm:cxn modelId="{7480A24A-0586-DC48-A140-93E13C0888EF}" type="presOf" srcId="{5972F902-B4C6-4E3F-9CCC-C3FFDE450F3E}" destId="{1EA7B8E8-546D-2B42-8884-43F9352F40BF}" srcOrd="0" destOrd="0" presId="urn:microsoft.com/office/officeart/2005/8/layout/default"/>
    <dgm:cxn modelId="{A959726B-0DA9-6443-A965-3074984538E4}" type="presOf" srcId="{CA515319-B58A-4BC3-BA20-32B34783318F}" destId="{ABE26264-B130-564F-B700-90F7A58606AE}" srcOrd="0" destOrd="0" presId="urn:microsoft.com/office/officeart/2005/8/layout/default"/>
    <dgm:cxn modelId="{0C920153-7C31-5C45-B579-98AA50D9B0DE}" type="presOf" srcId="{31A4C4E6-CEB2-47BD-B919-1435850F7BF9}" destId="{BAAF5FD7-D13F-E34B-BC89-27AE5B40FA5F}" srcOrd="0" destOrd="0" presId="urn:microsoft.com/office/officeart/2005/8/layout/default"/>
    <dgm:cxn modelId="{227FDA74-9E7A-495F-9EE0-C43B0DA79C53}" srcId="{134D5252-36C8-4364-B70C-275CD5953954}" destId="{566C9B6E-4FBA-444B-9C96-B03CCAF371CC}" srcOrd="8" destOrd="0" parTransId="{86B242F0-75FE-4EB9-BF35-D27F8A8C7750}" sibTransId="{DDC90306-279B-45F6-9857-6AD90759CA36}"/>
    <dgm:cxn modelId="{5BE62756-2503-154D-BFE0-7F0B53CC47BD}" type="presOf" srcId="{349A5BC9-0D6B-44A6-AE29-DA6D8F9E198B}" destId="{95AF29C7-EB61-4741-B7AF-30834AE11729}" srcOrd="0" destOrd="0" presId="urn:microsoft.com/office/officeart/2005/8/layout/default"/>
    <dgm:cxn modelId="{F3785156-5714-428A-BF46-6DDD55092E56}" srcId="{134D5252-36C8-4364-B70C-275CD5953954}" destId="{5972F902-B4C6-4E3F-9CCC-C3FFDE450F3E}" srcOrd="15" destOrd="0" parTransId="{8713BAB0-D97B-4845-9258-1564D425F0D8}" sibTransId="{7E8D2A9D-9616-4FBB-A27B-95C16362707B}"/>
    <dgm:cxn modelId="{DEA0B578-B260-48BC-B0C5-D121213C1CA6}" srcId="{134D5252-36C8-4364-B70C-275CD5953954}" destId="{F236AD7A-4E4A-475B-BE53-80C1FE83B241}" srcOrd="4" destOrd="0" parTransId="{08E62324-3184-4BDA-B331-0B1FBC27F345}" sibTransId="{DBD6164A-6563-40DE-B63A-E6CD290FF4B3}"/>
    <dgm:cxn modelId="{7B3DCF7B-C78A-4A3F-9D3B-825D92F5934D}" srcId="{134D5252-36C8-4364-B70C-275CD5953954}" destId="{31A4C4E6-CEB2-47BD-B919-1435850F7BF9}" srcOrd="0" destOrd="0" parTransId="{1EA3964A-EC35-4178-A00D-558837141E52}" sibTransId="{989BCBAA-5913-4FFE-97FA-E7EC59E3E6FA}"/>
    <dgm:cxn modelId="{CD6D1C7D-32A2-9942-ADD7-568A6B7EC849}" type="presOf" srcId="{97497101-06C7-46B4-87AC-D7A8523D78E4}" destId="{240EBBB5-6708-8C44-87C3-123A365552DE}" srcOrd="0" destOrd="0" presId="urn:microsoft.com/office/officeart/2005/8/layout/default"/>
    <dgm:cxn modelId="{080D8680-D6A0-F942-8A53-86BC865F1BB6}" type="presOf" srcId="{2E0C0CA9-06A4-4C6A-890B-FACBA6D3D9F6}" destId="{6B5A9ACB-EFA1-3045-92A3-024B02D893F3}" srcOrd="0" destOrd="0" presId="urn:microsoft.com/office/officeart/2005/8/layout/default"/>
    <dgm:cxn modelId="{E6DAAD85-E4C6-4001-88DE-B5A6C4B3F865}" srcId="{134D5252-36C8-4364-B70C-275CD5953954}" destId="{678EBF86-F6E4-4F74-A69F-30CADFF4870B}" srcOrd="12" destOrd="0" parTransId="{5007C127-9C3A-4760-A775-770F602AAFE2}" sibTransId="{9ECBAA3E-C224-4D9B-86C8-B40CBC5247EC}"/>
    <dgm:cxn modelId="{E3A7B897-36B2-1347-9463-8A574A82912E}" type="presOf" srcId="{566C9B6E-4FBA-444B-9C96-B03CCAF371CC}" destId="{903A3CA3-9A18-854C-9D84-7C9151199124}" srcOrd="0" destOrd="0" presId="urn:microsoft.com/office/officeart/2005/8/layout/default"/>
    <dgm:cxn modelId="{7803B7B3-4760-4113-BADD-DCA3FA3592A9}" srcId="{134D5252-36C8-4364-B70C-275CD5953954}" destId="{97497101-06C7-46B4-87AC-D7A8523D78E4}" srcOrd="11" destOrd="0" parTransId="{34951042-57A7-4CAD-A7D8-500C253EC183}" sibTransId="{775BE398-EBEC-46F8-8730-213F47B0E037}"/>
    <dgm:cxn modelId="{016C39BC-439B-4259-9776-E94B360396F9}" srcId="{134D5252-36C8-4364-B70C-275CD5953954}" destId="{E3704418-BCDC-4793-8C5C-265B05B4FE0A}" srcOrd="13" destOrd="0" parTransId="{2B872795-5497-4104-B7AD-616B4D07B69B}" sibTransId="{3FD1A119-8856-4C39-9427-39854A346807}"/>
    <dgm:cxn modelId="{FB44CFC9-5849-40D7-A118-8B695ACEB22F}" srcId="{134D5252-36C8-4364-B70C-275CD5953954}" destId="{2630DA87-BB9D-4F71-8307-EF36FEBDE7DD}" srcOrd="1" destOrd="0" parTransId="{A24E68D8-2199-4BD0-A44A-229704B247CA}" sibTransId="{938F0683-4BC9-4BD5-9530-A08824ACF709}"/>
    <dgm:cxn modelId="{B07893CA-2A68-4C9A-80FA-390CB5F6DE8D}" srcId="{134D5252-36C8-4364-B70C-275CD5953954}" destId="{E346858B-2595-48E2-AE2C-94D14A8B3DBA}" srcOrd="19" destOrd="0" parTransId="{B9E47D2F-619C-47D6-9F80-B75380B6832D}" sibTransId="{94E5BBDA-778F-4008-ABA3-F07DF53C4F07}"/>
    <dgm:cxn modelId="{B46CD4D2-E9AB-564A-8BC0-276837EE9F80}" type="presOf" srcId="{E346858B-2595-48E2-AE2C-94D14A8B3DBA}" destId="{E0A0714C-A385-D349-A44F-490C709E8202}" srcOrd="0" destOrd="0" presId="urn:microsoft.com/office/officeart/2005/8/layout/default"/>
    <dgm:cxn modelId="{03156FE0-37E4-4A2D-9D66-5BDA582E9967}" srcId="{134D5252-36C8-4364-B70C-275CD5953954}" destId="{68987850-0379-44D7-B7AB-F40B7A055C63}" srcOrd="9" destOrd="0" parTransId="{73A9EF0D-F8C9-4363-8463-70FB6F03AC4C}" sibTransId="{CC42A544-B657-4F5D-A25B-5DD6537D1E13}"/>
    <dgm:cxn modelId="{D955B3EB-860B-7247-BF51-0DF2AA8D07D8}" type="presOf" srcId="{2630DA87-BB9D-4F71-8307-EF36FEBDE7DD}" destId="{0050864D-881B-BC43-AEE8-8426ADBD6FD8}" srcOrd="0" destOrd="0" presId="urn:microsoft.com/office/officeart/2005/8/layout/default"/>
    <dgm:cxn modelId="{F1DA80EF-BC20-4CC0-8AB9-F6A57B664593}" srcId="{134D5252-36C8-4364-B70C-275CD5953954}" destId="{349A5BC9-0D6B-44A6-AE29-DA6D8F9E198B}" srcOrd="16" destOrd="0" parTransId="{2B03F0F8-3154-4409-8A39-79624E04E26D}" sibTransId="{0834D4EC-DFFA-4655-A78B-0B4DCA849DBE}"/>
    <dgm:cxn modelId="{239E63F3-CE75-4CE7-AF48-E6CE198FB21D}" srcId="{134D5252-36C8-4364-B70C-275CD5953954}" destId="{4C92EBF2-EB0D-4CD0-8C87-37B26B5F7ADF}" srcOrd="5" destOrd="0" parTransId="{10AA8A70-C74A-4685-A208-DDF31D3847BC}" sibTransId="{7A7E678A-0FF6-40FC-BE93-192AFD5A1624}"/>
    <dgm:cxn modelId="{ED3764F3-D29B-5347-8127-052056134F21}" type="presOf" srcId="{2D547FD0-6D35-4561-9ABB-2319563A42EC}" destId="{15498C89-FBDB-1E44-8894-33D777C1CB6B}" srcOrd="0" destOrd="0" presId="urn:microsoft.com/office/officeart/2005/8/layout/default"/>
    <dgm:cxn modelId="{A27ACCF5-E762-4B72-8D3A-309698F9C253}" srcId="{134D5252-36C8-4364-B70C-275CD5953954}" destId="{A23D2BEF-4979-4595-812F-0EE070BAB079}" srcOrd="3" destOrd="0" parTransId="{A3ECD8DD-1D1E-4A17-AEAE-D3A18504D30D}" sibTransId="{3458C881-BCE1-475B-AF49-0FF27FF4B7D5}"/>
    <dgm:cxn modelId="{32DAEAF8-C48B-4A02-9EA5-AF59C0529CD4}" srcId="{134D5252-36C8-4364-B70C-275CD5953954}" destId="{EB191403-2451-4EDD-B8D0-1E3342F8AFBA}" srcOrd="6" destOrd="0" parTransId="{1955EFF2-3EAF-40B0-9A3F-AE435CEF9FC5}" sibTransId="{FF42F199-772D-476C-B118-CBA843745E8B}"/>
    <dgm:cxn modelId="{A4045FFD-82C8-4843-96B8-5D262504F012}" type="presOf" srcId="{A23D2BEF-4979-4595-812F-0EE070BAB079}" destId="{1A640329-A9C2-E94F-90B9-A44C210FCA65}" srcOrd="0" destOrd="0" presId="urn:microsoft.com/office/officeart/2005/8/layout/default"/>
    <dgm:cxn modelId="{B20CEF83-9C45-444A-AD87-52EA64EF8A69}" type="presParOf" srcId="{3C2F0213-7A3D-484E-A78C-DFABD5ECBDB1}" destId="{BAAF5FD7-D13F-E34B-BC89-27AE5B40FA5F}" srcOrd="0" destOrd="0" presId="urn:microsoft.com/office/officeart/2005/8/layout/default"/>
    <dgm:cxn modelId="{ADB4F3CB-BE42-DB4C-909A-91A280036A2D}" type="presParOf" srcId="{3C2F0213-7A3D-484E-A78C-DFABD5ECBDB1}" destId="{898B8A14-FB66-AA48-8E6C-1E8DCA246218}" srcOrd="1" destOrd="0" presId="urn:microsoft.com/office/officeart/2005/8/layout/default"/>
    <dgm:cxn modelId="{FBE96325-203B-2046-99C9-C80E4A3F360B}" type="presParOf" srcId="{3C2F0213-7A3D-484E-A78C-DFABD5ECBDB1}" destId="{0050864D-881B-BC43-AEE8-8426ADBD6FD8}" srcOrd="2" destOrd="0" presId="urn:microsoft.com/office/officeart/2005/8/layout/default"/>
    <dgm:cxn modelId="{BA0C568F-4010-B947-85A5-B8D79046EFA3}" type="presParOf" srcId="{3C2F0213-7A3D-484E-A78C-DFABD5ECBDB1}" destId="{EC969272-E691-1843-8A87-11FCE04FB85F}" srcOrd="3" destOrd="0" presId="urn:microsoft.com/office/officeart/2005/8/layout/default"/>
    <dgm:cxn modelId="{30EEBC1D-0E7C-E744-AD9A-CB0A51A7C67D}" type="presParOf" srcId="{3C2F0213-7A3D-484E-A78C-DFABD5ECBDB1}" destId="{378A7B12-875F-614A-AC96-1F7583678155}" srcOrd="4" destOrd="0" presId="urn:microsoft.com/office/officeart/2005/8/layout/default"/>
    <dgm:cxn modelId="{7EDDF4ED-4B0E-A94E-B622-B001FDBE7EF9}" type="presParOf" srcId="{3C2F0213-7A3D-484E-A78C-DFABD5ECBDB1}" destId="{7A9DAE11-8C04-4442-87DC-C09E0337804C}" srcOrd="5" destOrd="0" presId="urn:microsoft.com/office/officeart/2005/8/layout/default"/>
    <dgm:cxn modelId="{4B8F25DC-2655-8040-80A8-2A5B886FDB07}" type="presParOf" srcId="{3C2F0213-7A3D-484E-A78C-DFABD5ECBDB1}" destId="{1A640329-A9C2-E94F-90B9-A44C210FCA65}" srcOrd="6" destOrd="0" presId="urn:microsoft.com/office/officeart/2005/8/layout/default"/>
    <dgm:cxn modelId="{0779E0E5-D312-1149-AC39-758BF41E8684}" type="presParOf" srcId="{3C2F0213-7A3D-484E-A78C-DFABD5ECBDB1}" destId="{5E43987F-AC51-AA44-8394-BFC40B2C0797}" srcOrd="7" destOrd="0" presId="urn:microsoft.com/office/officeart/2005/8/layout/default"/>
    <dgm:cxn modelId="{4973248F-A18F-0B46-B040-547355DC3071}" type="presParOf" srcId="{3C2F0213-7A3D-484E-A78C-DFABD5ECBDB1}" destId="{9FAED2DC-13E0-D944-A901-B31085E3919D}" srcOrd="8" destOrd="0" presId="urn:microsoft.com/office/officeart/2005/8/layout/default"/>
    <dgm:cxn modelId="{953E0513-355E-FD4B-9FF1-965F8131C43F}" type="presParOf" srcId="{3C2F0213-7A3D-484E-A78C-DFABD5ECBDB1}" destId="{200030F7-E7B2-1E4C-9286-F450C2250F38}" srcOrd="9" destOrd="0" presId="urn:microsoft.com/office/officeart/2005/8/layout/default"/>
    <dgm:cxn modelId="{AF0F9C47-6573-CE49-BD50-51B402819436}" type="presParOf" srcId="{3C2F0213-7A3D-484E-A78C-DFABD5ECBDB1}" destId="{EBA4AB26-93FD-F343-BB44-5EC628D5DC34}" srcOrd="10" destOrd="0" presId="urn:microsoft.com/office/officeart/2005/8/layout/default"/>
    <dgm:cxn modelId="{DB822802-D7E7-9146-9869-A659E91217A0}" type="presParOf" srcId="{3C2F0213-7A3D-484E-A78C-DFABD5ECBDB1}" destId="{46504C7A-C093-BA4B-BF15-BA5CB8074269}" srcOrd="11" destOrd="0" presId="urn:microsoft.com/office/officeart/2005/8/layout/default"/>
    <dgm:cxn modelId="{E8F88A65-D747-5E48-AA94-9FA6EBE3A86A}" type="presParOf" srcId="{3C2F0213-7A3D-484E-A78C-DFABD5ECBDB1}" destId="{7891AC4E-E44C-FE43-863E-EA571E77DB58}" srcOrd="12" destOrd="0" presId="urn:microsoft.com/office/officeart/2005/8/layout/default"/>
    <dgm:cxn modelId="{359CF3A8-6642-1F40-9F56-B5D147703B54}" type="presParOf" srcId="{3C2F0213-7A3D-484E-A78C-DFABD5ECBDB1}" destId="{B9461452-695B-1D4E-A17D-78EE00EA4CAD}" srcOrd="13" destOrd="0" presId="urn:microsoft.com/office/officeart/2005/8/layout/default"/>
    <dgm:cxn modelId="{E2694514-F4F2-5845-9CCF-407DDA2C4387}" type="presParOf" srcId="{3C2F0213-7A3D-484E-A78C-DFABD5ECBDB1}" destId="{B1D39387-E7BB-214B-A41C-D6C3683C9910}" srcOrd="14" destOrd="0" presId="urn:microsoft.com/office/officeart/2005/8/layout/default"/>
    <dgm:cxn modelId="{0ED5816E-DADD-DD43-81BE-692CEBC04ACB}" type="presParOf" srcId="{3C2F0213-7A3D-484E-A78C-DFABD5ECBDB1}" destId="{A10B656C-5A14-F948-A3B8-AC7E52D5B490}" srcOrd="15" destOrd="0" presId="urn:microsoft.com/office/officeart/2005/8/layout/default"/>
    <dgm:cxn modelId="{F98640C7-A192-5240-B5F1-40B2AD1C2A74}" type="presParOf" srcId="{3C2F0213-7A3D-484E-A78C-DFABD5ECBDB1}" destId="{903A3CA3-9A18-854C-9D84-7C9151199124}" srcOrd="16" destOrd="0" presId="urn:microsoft.com/office/officeart/2005/8/layout/default"/>
    <dgm:cxn modelId="{CA24C2E0-EB14-D24C-ACE9-488BA8CDAA0C}" type="presParOf" srcId="{3C2F0213-7A3D-484E-A78C-DFABD5ECBDB1}" destId="{83DE8AEC-0278-6F43-8DC3-7C76E3B24943}" srcOrd="17" destOrd="0" presId="urn:microsoft.com/office/officeart/2005/8/layout/default"/>
    <dgm:cxn modelId="{3B9365F2-FF06-CD42-B723-F79D33259405}" type="presParOf" srcId="{3C2F0213-7A3D-484E-A78C-DFABD5ECBDB1}" destId="{BA7A7353-1B6A-E14A-B326-3B9F10678736}" srcOrd="18" destOrd="0" presId="urn:microsoft.com/office/officeart/2005/8/layout/default"/>
    <dgm:cxn modelId="{61FCF8CB-EBB4-5D4C-9C5F-647E83D0FC9D}" type="presParOf" srcId="{3C2F0213-7A3D-484E-A78C-DFABD5ECBDB1}" destId="{9FDF07B2-B42F-9B4B-A34F-CD2828C263F5}" srcOrd="19" destOrd="0" presId="urn:microsoft.com/office/officeart/2005/8/layout/default"/>
    <dgm:cxn modelId="{0F5AF985-8693-2741-B3B0-01CB8AFDFC18}" type="presParOf" srcId="{3C2F0213-7A3D-484E-A78C-DFABD5ECBDB1}" destId="{ABE26264-B130-564F-B700-90F7A58606AE}" srcOrd="20" destOrd="0" presId="urn:microsoft.com/office/officeart/2005/8/layout/default"/>
    <dgm:cxn modelId="{A8A59434-B245-5B43-933F-11B4088DE683}" type="presParOf" srcId="{3C2F0213-7A3D-484E-A78C-DFABD5ECBDB1}" destId="{B010F8E4-55C1-234F-8531-D37A08397444}" srcOrd="21" destOrd="0" presId="urn:microsoft.com/office/officeart/2005/8/layout/default"/>
    <dgm:cxn modelId="{930B8A1B-1E57-6F4C-93B7-89BD78589C47}" type="presParOf" srcId="{3C2F0213-7A3D-484E-A78C-DFABD5ECBDB1}" destId="{240EBBB5-6708-8C44-87C3-123A365552DE}" srcOrd="22" destOrd="0" presId="urn:microsoft.com/office/officeart/2005/8/layout/default"/>
    <dgm:cxn modelId="{E47F9692-1FC6-0E4E-9ACF-2F278D55F9B5}" type="presParOf" srcId="{3C2F0213-7A3D-484E-A78C-DFABD5ECBDB1}" destId="{43E14314-71FC-2B4B-A227-826A5C7510B4}" srcOrd="23" destOrd="0" presId="urn:microsoft.com/office/officeart/2005/8/layout/default"/>
    <dgm:cxn modelId="{658770A0-AAF2-4342-AD15-AD76066E514D}" type="presParOf" srcId="{3C2F0213-7A3D-484E-A78C-DFABD5ECBDB1}" destId="{904C81E1-3E99-AA48-AE97-4077043E3619}" srcOrd="24" destOrd="0" presId="urn:microsoft.com/office/officeart/2005/8/layout/default"/>
    <dgm:cxn modelId="{35FD3F78-406B-7D49-8CCD-7B6CAD0350D1}" type="presParOf" srcId="{3C2F0213-7A3D-484E-A78C-DFABD5ECBDB1}" destId="{E87D524D-3365-9745-A6A2-1A414F47F9AF}" srcOrd="25" destOrd="0" presId="urn:microsoft.com/office/officeart/2005/8/layout/default"/>
    <dgm:cxn modelId="{6F5DCEF9-27BA-064E-BE6A-B8969734D33B}" type="presParOf" srcId="{3C2F0213-7A3D-484E-A78C-DFABD5ECBDB1}" destId="{74882CCC-560D-5C4F-A1F9-5A5357231016}" srcOrd="26" destOrd="0" presId="urn:microsoft.com/office/officeart/2005/8/layout/default"/>
    <dgm:cxn modelId="{71CC247D-37C9-4244-B0E5-2A07DFEC987C}" type="presParOf" srcId="{3C2F0213-7A3D-484E-A78C-DFABD5ECBDB1}" destId="{43AE5620-1E63-AA44-8128-192D000A2BEB}" srcOrd="27" destOrd="0" presId="urn:microsoft.com/office/officeart/2005/8/layout/default"/>
    <dgm:cxn modelId="{FFCCD3CA-EAAF-784B-B66E-4F3F1315F7D7}" type="presParOf" srcId="{3C2F0213-7A3D-484E-A78C-DFABD5ECBDB1}" destId="{6B5A9ACB-EFA1-3045-92A3-024B02D893F3}" srcOrd="28" destOrd="0" presId="urn:microsoft.com/office/officeart/2005/8/layout/default"/>
    <dgm:cxn modelId="{0DCC6290-6C25-5240-B2D5-4F0AA6A6A590}" type="presParOf" srcId="{3C2F0213-7A3D-484E-A78C-DFABD5ECBDB1}" destId="{BDECF80F-2B3E-BA45-8442-9407715ED883}" srcOrd="29" destOrd="0" presId="urn:microsoft.com/office/officeart/2005/8/layout/default"/>
    <dgm:cxn modelId="{C0A5289A-2EA5-1D49-90CC-1DF1D5D482FF}" type="presParOf" srcId="{3C2F0213-7A3D-484E-A78C-DFABD5ECBDB1}" destId="{1EA7B8E8-546D-2B42-8884-43F9352F40BF}" srcOrd="30" destOrd="0" presId="urn:microsoft.com/office/officeart/2005/8/layout/default"/>
    <dgm:cxn modelId="{8AA04E35-5C36-494C-9179-9DA83D8C4CD0}" type="presParOf" srcId="{3C2F0213-7A3D-484E-A78C-DFABD5ECBDB1}" destId="{8AC02A31-BA71-B340-AEAE-1E6661AC7BE4}" srcOrd="31" destOrd="0" presId="urn:microsoft.com/office/officeart/2005/8/layout/default"/>
    <dgm:cxn modelId="{7C9B3D43-7C07-5D45-9490-F20DE9C94B18}" type="presParOf" srcId="{3C2F0213-7A3D-484E-A78C-DFABD5ECBDB1}" destId="{95AF29C7-EB61-4741-B7AF-30834AE11729}" srcOrd="32" destOrd="0" presId="urn:microsoft.com/office/officeart/2005/8/layout/default"/>
    <dgm:cxn modelId="{A79EB695-C286-8145-A5B7-764CB8679E7E}" type="presParOf" srcId="{3C2F0213-7A3D-484E-A78C-DFABD5ECBDB1}" destId="{B0070AFB-39BB-AA44-BF1C-EF9E3D2D522E}" srcOrd="33" destOrd="0" presId="urn:microsoft.com/office/officeart/2005/8/layout/default"/>
    <dgm:cxn modelId="{C3A4EA71-E876-384A-9F21-35D17E25C99F}" type="presParOf" srcId="{3C2F0213-7A3D-484E-A78C-DFABD5ECBDB1}" destId="{15498C89-FBDB-1E44-8894-33D777C1CB6B}" srcOrd="34" destOrd="0" presId="urn:microsoft.com/office/officeart/2005/8/layout/default"/>
    <dgm:cxn modelId="{5E5557C5-E868-374B-8AA4-FC1B2F4FFBF9}" type="presParOf" srcId="{3C2F0213-7A3D-484E-A78C-DFABD5ECBDB1}" destId="{CBD55A3B-2EE7-F746-A1E7-135683FE3BBD}" srcOrd="35" destOrd="0" presId="urn:microsoft.com/office/officeart/2005/8/layout/default"/>
    <dgm:cxn modelId="{FF4C6476-808D-F449-8AF3-4F4CC17155BC}" type="presParOf" srcId="{3C2F0213-7A3D-484E-A78C-DFABD5ECBDB1}" destId="{2E163F07-BC60-2E4C-90C4-87CD8DD6FF03}" srcOrd="36" destOrd="0" presId="urn:microsoft.com/office/officeart/2005/8/layout/default"/>
    <dgm:cxn modelId="{E5AAB08A-5EB1-4948-A79D-E785DD353F0B}" type="presParOf" srcId="{3C2F0213-7A3D-484E-A78C-DFABD5ECBDB1}" destId="{CEE4FD13-A518-0141-AEF5-929E03F88782}" srcOrd="37" destOrd="0" presId="urn:microsoft.com/office/officeart/2005/8/layout/default"/>
    <dgm:cxn modelId="{401D23A2-A95D-8E47-ADCC-53C7DAE7EE8E}" type="presParOf" srcId="{3C2F0213-7A3D-484E-A78C-DFABD5ECBDB1}" destId="{E0A0714C-A385-D349-A44F-490C709E8202}" srcOrd="3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0B9EA32-0587-4F95-9C0B-0CDDF26EA53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E611FB47-702E-45C8-B8D0-8D81F4972B5B}">
      <dgm:prSet/>
      <dgm:spPr/>
      <dgm:t>
        <a:bodyPr/>
        <a:lstStyle/>
        <a:p>
          <a:r>
            <a:rPr lang="en-US" b="1" dirty="0"/>
            <a:t>Let’s plan marketing (20 min):</a:t>
          </a:r>
          <a:endParaRPr lang="en-US" dirty="0"/>
        </a:p>
      </dgm:t>
    </dgm:pt>
    <dgm:pt modelId="{94744E06-9968-4511-9E5B-3E07F237CE86}" type="parTrans" cxnId="{6269E347-8BB5-45A0-899B-A3F7C83AE4DC}">
      <dgm:prSet/>
      <dgm:spPr/>
      <dgm:t>
        <a:bodyPr/>
        <a:lstStyle/>
        <a:p>
          <a:endParaRPr lang="en-US"/>
        </a:p>
      </dgm:t>
    </dgm:pt>
    <dgm:pt modelId="{5BE2AF46-0F72-4749-8B40-5BF38B3A3F6D}" type="sibTrans" cxnId="{6269E347-8BB5-45A0-899B-A3F7C83AE4DC}">
      <dgm:prSet/>
      <dgm:spPr/>
      <dgm:t>
        <a:bodyPr/>
        <a:lstStyle/>
        <a:p>
          <a:endParaRPr lang="en-US"/>
        </a:p>
      </dgm:t>
    </dgm:pt>
    <dgm:pt modelId="{354E6267-BEDC-4335-B980-0D3B02EFE53B}">
      <dgm:prSet/>
      <dgm:spPr/>
      <dgm:t>
        <a:bodyPr/>
        <a:lstStyle/>
        <a:p>
          <a:r>
            <a:rPr lang="en-GB" dirty="0"/>
            <a:t>DISCUSS:</a:t>
          </a:r>
          <a:endParaRPr lang="en-US" dirty="0"/>
        </a:p>
      </dgm:t>
    </dgm:pt>
    <dgm:pt modelId="{B4B95B7D-066B-449E-B73E-6380FFAC0C73}" type="parTrans" cxnId="{BB51E78C-0A14-42F1-82CF-9B9A43C5EE20}">
      <dgm:prSet/>
      <dgm:spPr/>
      <dgm:t>
        <a:bodyPr/>
        <a:lstStyle/>
        <a:p>
          <a:endParaRPr lang="en-US"/>
        </a:p>
      </dgm:t>
    </dgm:pt>
    <dgm:pt modelId="{22758DEF-09D5-4876-AADA-4A2B977D7BE6}" type="sibTrans" cxnId="{BB51E78C-0A14-42F1-82CF-9B9A43C5EE20}">
      <dgm:prSet/>
      <dgm:spPr/>
      <dgm:t>
        <a:bodyPr/>
        <a:lstStyle/>
        <a:p>
          <a:endParaRPr lang="en-US"/>
        </a:p>
      </dgm:t>
    </dgm:pt>
    <dgm:pt modelId="{D599475B-9849-43CF-8B48-298F2D0764F9}">
      <dgm:prSet/>
      <dgm:spPr/>
      <dgm:t>
        <a:bodyPr/>
        <a:lstStyle/>
        <a:p>
          <a:r>
            <a:rPr lang="en-GB" dirty="0"/>
            <a:t>Your 4P Marketing Mix</a:t>
          </a:r>
          <a:endParaRPr lang="en-US" dirty="0"/>
        </a:p>
      </dgm:t>
    </dgm:pt>
    <dgm:pt modelId="{34704C88-D100-4CE9-901C-C40EB901184A}" type="parTrans" cxnId="{FB4251AF-5DF2-4C24-BE82-1B3702D9F9B7}">
      <dgm:prSet/>
      <dgm:spPr/>
      <dgm:t>
        <a:bodyPr/>
        <a:lstStyle/>
        <a:p>
          <a:endParaRPr lang="en-GB"/>
        </a:p>
      </dgm:t>
    </dgm:pt>
    <dgm:pt modelId="{ACA3A6A3-CA6C-4692-90AE-E705BC25E65F}" type="sibTrans" cxnId="{FB4251AF-5DF2-4C24-BE82-1B3702D9F9B7}">
      <dgm:prSet/>
      <dgm:spPr/>
      <dgm:t>
        <a:bodyPr/>
        <a:lstStyle/>
        <a:p>
          <a:endParaRPr lang="en-GB"/>
        </a:p>
      </dgm:t>
    </dgm:pt>
    <dgm:pt modelId="{D8E0B78A-E205-4BF2-9E9E-8AF9443E2C57}">
      <dgm:prSet/>
      <dgm:spPr/>
      <dgm:t>
        <a:bodyPr/>
        <a:lstStyle/>
        <a:p>
          <a:r>
            <a:rPr lang="en-GB" dirty="0"/>
            <a:t>What low-cost promotional activities could use to specifically target each of your customer profiles?</a:t>
          </a:r>
          <a:endParaRPr lang="en-US" dirty="0"/>
        </a:p>
      </dgm:t>
    </dgm:pt>
    <dgm:pt modelId="{F6FB06E1-D471-40E8-A9DF-1B1454870FFC}" type="parTrans" cxnId="{21699CDA-E2D1-4AC2-B942-0AD80BE1C890}">
      <dgm:prSet/>
      <dgm:spPr/>
      <dgm:t>
        <a:bodyPr/>
        <a:lstStyle/>
        <a:p>
          <a:endParaRPr lang="en-GB"/>
        </a:p>
      </dgm:t>
    </dgm:pt>
    <dgm:pt modelId="{8691BE5B-8B5C-4E62-A4D5-7384CBE9413F}" type="sibTrans" cxnId="{21699CDA-E2D1-4AC2-B942-0AD80BE1C890}">
      <dgm:prSet/>
      <dgm:spPr/>
      <dgm:t>
        <a:bodyPr/>
        <a:lstStyle/>
        <a:p>
          <a:endParaRPr lang="en-GB"/>
        </a:p>
      </dgm:t>
    </dgm:pt>
    <dgm:pt modelId="{2BA838C2-8C15-451B-A6A9-DF631C0455BD}">
      <dgm:prSet/>
      <dgm:spPr/>
      <dgm:t>
        <a:bodyPr/>
        <a:lstStyle/>
        <a:p>
          <a:r>
            <a:rPr lang="en-GB" dirty="0"/>
            <a:t>Be creative! </a:t>
          </a:r>
          <a:r>
            <a:rPr lang="en-GB" i="1" dirty="0"/>
            <a:t>“Nothing boring goes viral… or does it?!”</a:t>
          </a:r>
          <a:r>
            <a:rPr lang="en-GB" dirty="0"/>
            <a:t> </a:t>
          </a:r>
          <a:endParaRPr lang="en-US" dirty="0"/>
        </a:p>
      </dgm:t>
    </dgm:pt>
    <dgm:pt modelId="{2253A941-873E-41FB-93E6-E0773AE5F61E}" type="sibTrans" cxnId="{FE1CC3A9-1E1E-4EAF-9551-FD9F75473BA8}">
      <dgm:prSet/>
      <dgm:spPr/>
      <dgm:t>
        <a:bodyPr/>
        <a:lstStyle/>
        <a:p>
          <a:endParaRPr lang="en-GB"/>
        </a:p>
      </dgm:t>
    </dgm:pt>
    <dgm:pt modelId="{F4BC87EA-A584-4BC8-8B50-9E8FD1FF00A9}" type="parTrans" cxnId="{FE1CC3A9-1E1E-4EAF-9551-FD9F75473BA8}">
      <dgm:prSet/>
      <dgm:spPr/>
      <dgm:t>
        <a:bodyPr/>
        <a:lstStyle/>
        <a:p>
          <a:endParaRPr lang="en-GB"/>
        </a:p>
      </dgm:t>
    </dgm:pt>
    <dgm:pt modelId="{C8F33475-FD21-594C-B6BA-A3920DDE17A7}" type="pres">
      <dgm:prSet presAssocID="{C0B9EA32-0587-4F95-9C0B-0CDDF26EA539}" presName="linear" presStyleCnt="0">
        <dgm:presLayoutVars>
          <dgm:dir/>
          <dgm:animLvl val="lvl"/>
          <dgm:resizeHandles val="exact"/>
        </dgm:presLayoutVars>
      </dgm:prSet>
      <dgm:spPr/>
    </dgm:pt>
    <dgm:pt modelId="{51AD46A6-F02F-8E48-ACBA-9017D06DBC32}" type="pres">
      <dgm:prSet presAssocID="{E611FB47-702E-45C8-B8D0-8D81F4972B5B}" presName="parentLin" presStyleCnt="0"/>
      <dgm:spPr/>
    </dgm:pt>
    <dgm:pt modelId="{EB835D92-11D7-8F4B-A58F-9D8C1AC42409}" type="pres">
      <dgm:prSet presAssocID="{E611FB47-702E-45C8-B8D0-8D81F4972B5B}" presName="parentLeftMargin" presStyleLbl="node1" presStyleIdx="0" presStyleCnt="1"/>
      <dgm:spPr/>
    </dgm:pt>
    <dgm:pt modelId="{82AC837E-8559-294F-AE9C-62111F6B835C}" type="pres">
      <dgm:prSet presAssocID="{E611FB47-702E-45C8-B8D0-8D81F4972B5B}" presName="parentText" presStyleLbl="node1" presStyleIdx="0" presStyleCnt="1">
        <dgm:presLayoutVars>
          <dgm:chMax val="0"/>
          <dgm:bulletEnabled val="1"/>
        </dgm:presLayoutVars>
      </dgm:prSet>
      <dgm:spPr/>
    </dgm:pt>
    <dgm:pt modelId="{656971EB-5FD1-AC4E-B17D-030F680CC018}" type="pres">
      <dgm:prSet presAssocID="{E611FB47-702E-45C8-B8D0-8D81F4972B5B}" presName="negativeSpace" presStyleCnt="0"/>
      <dgm:spPr/>
    </dgm:pt>
    <dgm:pt modelId="{48BFE538-85EC-2A42-8007-979898A0AFFB}" type="pres">
      <dgm:prSet presAssocID="{E611FB47-702E-45C8-B8D0-8D81F4972B5B}" presName="childText" presStyleLbl="conFgAcc1" presStyleIdx="0" presStyleCnt="1">
        <dgm:presLayoutVars>
          <dgm:bulletEnabled val="1"/>
        </dgm:presLayoutVars>
      </dgm:prSet>
      <dgm:spPr/>
    </dgm:pt>
  </dgm:ptLst>
  <dgm:cxnLst>
    <dgm:cxn modelId="{E5CFC116-4FE2-0640-8427-6E12EA894EB5}" type="presOf" srcId="{E611FB47-702E-45C8-B8D0-8D81F4972B5B}" destId="{EB835D92-11D7-8F4B-A58F-9D8C1AC42409}" srcOrd="0" destOrd="0" presId="urn:microsoft.com/office/officeart/2005/8/layout/list1"/>
    <dgm:cxn modelId="{377AF92D-2EBB-4487-A948-862E7BA5B97E}" type="presOf" srcId="{2BA838C2-8C15-451B-A6A9-DF631C0455BD}" destId="{48BFE538-85EC-2A42-8007-979898A0AFFB}" srcOrd="0" destOrd="3" presId="urn:microsoft.com/office/officeart/2005/8/layout/list1"/>
    <dgm:cxn modelId="{4AE29235-EEAB-6346-BDA3-4C00FF369008}" type="presOf" srcId="{C0B9EA32-0587-4F95-9C0B-0CDDF26EA539}" destId="{C8F33475-FD21-594C-B6BA-A3920DDE17A7}" srcOrd="0" destOrd="0" presId="urn:microsoft.com/office/officeart/2005/8/layout/list1"/>
    <dgm:cxn modelId="{809F7344-6889-4C90-951E-F74146CF7132}" type="presOf" srcId="{D8E0B78A-E205-4BF2-9E9E-8AF9443E2C57}" destId="{48BFE538-85EC-2A42-8007-979898A0AFFB}" srcOrd="0" destOrd="2" presId="urn:microsoft.com/office/officeart/2005/8/layout/list1"/>
    <dgm:cxn modelId="{6269E347-8BB5-45A0-899B-A3F7C83AE4DC}" srcId="{C0B9EA32-0587-4F95-9C0B-0CDDF26EA539}" destId="{E611FB47-702E-45C8-B8D0-8D81F4972B5B}" srcOrd="0" destOrd="0" parTransId="{94744E06-9968-4511-9E5B-3E07F237CE86}" sibTransId="{5BE2AF46-0F72-4749-8B40-5BF38B3A3F6D}"/>
    <dgm:cxn modelId="{BB51E78C-0A14-42F1-82CF-9B9A43C5EE20}" srcId="{E611FB47-702E-45C8-B8D0-8D81F4972B5B}" destId="{354E6267-BEDC-4335-B980-0D3B02EFE53B}" srcOrd="0" destOrd="0" parTransId="{B4B95B7D-066B-449E-B73E-6380FFAC0C73}" sibTransId="{22758DEF-09D5-4876-AADA-4A2B977D7BE6}"/>
    <dgm:cxn modelId="{FE1CC3A9-1E1E-4EAF-9551-FD9F75473BA8}" srcId="{E611FB47-702E-45C8-B8D0-8D81F4972B5B}" destId="{2BA838C2-8C15-451B-A6A9-DF631C0455BD}" srcOrd="1" destOrd="0" parTransId="{F4BC87EA-A584-4BC8-8B50-9E8FD1FF00A9}" sibTransId="{2253A941-873E-41FB-93E6-E0773AE5F61E}"/>
    <dgm:cxn modelId="{FB4251AF-5DF2-4C24-BE82-1B3702D9F9B7}" srcId="{354E6267-BEDC-4335-B980-0D3B02EFE53B}" destId="{D599475B-9849-43CF-8B48-298F2D0764F9}" srcOrd="0" destOrd="0" parTransId="{34704C88-D100-4CE9-901C-C40EB901184A}" sibTransId="{ACA3A6A3-CA6C-4692-90AE-E705BC25E65F}"/>
    <dgm:cxn modelId="{21699CDA-E2D1-4AC2-B942-0AD80BE1C890}" srcId="{354E6267-BEDC-4335-B980-0D3B02EFE53B}" destId="{D8E0B78A-E205-4BF2-9E9E-8AF9443E2C57}" srcOrd="1" destOrd="0" parTransId="{F6FB06E1-D471-40E8-A9DF-1B1454870FFC}" sibTransId="{8691BE5B-8B5C-4E62-A4D5-7384CBE9413F}"/>
    <dgm:cxn modelId="{FD7F80E3-55F5-B74D-B200-C1B70CC76EA9}" type="presOf" srcId="{354E6267-BEDC-4335-B980-0D3B02EFE53B}" destId="{48BFE538-85EC-2A42-8007-979898A0AFFB}" srcOrd="0" destOrd="0" presId="urn:microsoft.com/office/officeart/2005/8/layout/list1"/>
    <dgm:cxn modelId="{17EA6FEE-0CF8-4931-8B37-46A557482184}" type="presOf" srcId="{D599475B-9849-43CF-8B48-298F2D0764F9}" destId="{48BFE538-85EC-2A42-8007-979898A0AFFB}" srcOrd="0" destOrd="1" presId="urn:microsoft.com/office/officeart/2005/8/layout/list1"/>
    <dgm:cxn modelId="{26B88FFF-A586-B547-AACE-11BBBBDD4E00}" type="presOf" srcId="{E611FB47-702E-45C8-B8D0-8D81F4972B5B}" destId="{82AC837E-8559-294F-AE9C-62111F6B835C}" srcOrd="1" destOrd="0" presId="urn:microsoft.com/office/officeart/2005/8/layout/list1"/>
    <dgm:cxn modelId="{78692C68-FE46-9440-A873-1365CA1D06B2}" type="presParOf" srcId="{C8F33475-FD21-594C-B6BA-A3920DDE17A7}" destId="{51AD46A6-F02F-8E48-ACBA-9017D06DBC32}" srcOrd="0" destOrd="0" presId="urn:microsoft.com/office/officeart/2005/8/layout/list1"/>
    <dgm:cxn modelId="{A7C37EC5-78C9-664F-81A0-744BF9D69999}" type="presParOf" srcId="{51AD46A6-F02F-8E48-ACBA-9017D06DBC32}" destId="{EB835D92-11D7-8F4B-A58F-9D8C1AC42409}" srcOrd="0" destOrd="0" presId="urn:microsoft.com/office/officeart/2005/8/layout/list1"/>
    <dgm:cxn modelId="{315B5F43-614D-434E-BBA4-04072C419D6A}" type="presParOf" srcId="{51AD46A6-F02F-8E48-ACBA-9017D06DBC32}" destId="{82AC837E-8559-294F-AE9C-62111F6B835C}" srcOrd="1" destOrd="0" presId="urn:microsoft.com/office/officeart/2005/8/layout/list1"/>
    <dgm:cxn modelId="{31444687-137C-3A4D-A853-17FEB7952DC9}" type="presParOf" srcId="{C8F33475-FD21-594C-B6BA-A3920DDE17A7}" destId="{656971EB-5FD1-AC4E-B17D-030F680CC018}" srcOrd="1" destOrd="0" presId="urn:microsoft.com/office/officeart/2005/8/layout/list1"/>
    <dgm:cxn modelId="{997918B1-A333-AF44-BDAC-583E0550B507}" type="presParOf" srcId="{C8F33475-FD21-594C-B6BA-A3920DDE17A7}" destId="{48BFE538-85EC-2A42-8007-979898A0AFFB}"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0B9EA32-0587-4F95-9C0B-0CDDF26EA53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E611FB47-702E-45C8-B8D0-8D81F4972B5B}">
      <dgm:prSet/>
      <dgm:spPr/>
      <dgm:t>
        <a:bodyPr/>
        <a:lstStyle/>
        <a:p>
          <a:r>
            <a:rPr lang="en-US" b="1" dirty="0"/>
            <a:t>Consider:</a:t>
          </a:r>
          <a:endParaRPr lang="en-US" dirty="0"/>
        </a:p>
      </dgm:t>
    </dgm:pt>
    <dgm:pt modelId="{94744E06-9968-4511-9E5B-3E07F237CE86}" type="parTrans" cxnId="{6269E347-8BB5-45A0-899B-A3F7C83AE4DC}">
      <dgm:prSet/>
      <dgm:spPr/>
      <dgm:t>
        <a:bodyPr/>
        <a:lstStyle/>
        <a:p>
          <a:endParaRPr lang="en-US"/>
        </a:p>
      </dgm:t>
    </dgm:pt>
    <dgm:pt modelId="{5BE2AF46-0F72-4749-8B40-5BF38B3A3F6D}" type="sibTrans" cxnId="{6269E347-8BB5-45A0-899B-A3F7C83AE4DC}">
      <dgm:prSet/>
      <dgm:spPr/>
      <dgm:t>
        <a:bodyPr/>
        <a:lstStyle/>
        <a:p>
          <a:endParaRPr lang="en-US"/>
        </a:p>
      </dgm:t>
    </dgm:pt>
    <dgm:pt modelId="{6309CDD9-D0E0-0D49-89DC-BA6FF0CB7B99}">
      <dgm:prSet/>
      <dgm:spPr/>
      <dgm:t>
        <a:bodyPr/>
        <a:lstStyle/>
        <a:p>
          <a:r>
            <a:rPr lang="en-US" b="0" dirty="0"/>
            <a:t>Find data/trends/articles about your market and identify whether these are </a:t>
          </a:r>
          <a:r>
            <a:rPr lang="en-US" b="0" u="sng" dirty="0"/>
            <a:t>opportunities</a:t>
          </a:r>
          <a:r>
            <a:rPr lang="en-US" b="0" dirty="0"/>
            <a:t> or </a:t>
          </a:r>
          <a:r>
            <a:rPr lang="en-US" b="0" u="sng" dirty="0"/>
            <a:t>threats</a:t>
          </a:r>
          <a:r>
            <a:rPr lang="en-US" b="0" dirty="0"/>
            <a:t> to your business.</a:t>
          </a:r>
        </a:p>
      </dgm:t>
    </dgm:pt>
    <dgm:pt modelId="{DA2D2D38-B412-8E4C-938A-FE920BF1B0D3}" type="parTrans" cxnId="{85606A17-09DA-CE4D-A4C8-A7D515874E94}">
      <dgm:prSet/>
      <dgm:spPr/>
      <dgm:t>
        <a:bodyPr/>
        <a:lstStyle/>
        <a:p>
          <a:endParaRPr lang="en-GB"/>
        </a:p>
      </dgm:t>
    </dgm:pt>
    <dgm:pt modelId="{6CFCABCC-3B74-6240-8D27-DC5EC35A183A}" type="sibTrans" cxnId="{85606A17-09DA-CE4D-A4C8-A7D515874E94}">
      <dgm:prSet/>
      <dgm:spPr/>
      <dgm:t>
        <a:bodyPr/>
        <a:lstStyle/>
        <a:p>
          <a:endParaRPr lang="en-GB"/>
        </a:p>
      </dgm:t>
    </dgm:pt>
    <dgm:pt modelId="{014DDFE7-5446-41F1-BA63-4E3F31A2E6D0}">
      <dgm:prSet/>
      <dgm:spPr/>
      <dgm:t>
        <a:bodyPr/>
        <a:lstStyle/>
        <a:p>
          <a:r>
            <a:rPr lang="en-US" b="1" dirty="0"/>
            <a:t>Have a look at the market/industry you will be operating in:</a:t>
          </a:r>
          <a:endParaRPr lang="en-US" dirty="0"/>
        </a:p>
      </dgm:t>
    </dgm:pt>
    <dgm:pt modelId="{61E9EA52-BE32-47EE-8C2F-45562C4812F7}" type="parTrans" cxnId="{B85AB51B-9D5B-4D4C-8185-58257368D7C4}">
      <dgm:prSet/>
      <dgm:spPr/>
      <dgm:t>
        <a:bodyPr/>
        <a:lstStyle/>
        <a:p>
          <a:endParaRPr lang="en-GB"/>
        </a:p>
      </dgm:t>
    </dgm:pt>
    <dgm:pt modelId="{D1C2DCA8-41C5-4DB5-8C4C-B95C76E278A6}" type="sibTrans" cxnId="{B85AB51B-9D5B-4D4C-8185-58257368D7C4}">
      <dgm:prSet/>
      <dgm:spPr/>
      <dgm:t>
        <a:bodyPr/>
        <a:lstStyle/>
        <a:p>
          <a:endParaRPr lang="en-GB"/>
        </a:p>
      </dgm:t>
    </dgm:pt>
    <dgm:pt modelId="{13B72EBE-BE9C-475A-B0BC-35E917F12721}">
      <dgm:prSet/>
      <dgm:spPr/>
      <dgm:t>
        <a:bodyPr/>
        <a:lstStyle/>
        <a:p>
          <a:r>
            <a:rPr lang="en-US" b="1" dirty="0"/>
            <a:t>Start completing a PEST analysis from your research:</a:t>
          </a:r>
        </a:p>
      </dgm:t>
    </dgm:pt>
    <dgm:pt modelId="{BAB837CC-2450-4028-8E08-362EF72AD967}" type="parTrans" cxnId="{0638FA69-55CA-4686-9009-FC4F7AEED6CB}">
      <dgm:prSet/>
      <dgm:spPr/>
      <dgm:t>
        <a:bodyPr/>
        <a:lstStyle/>
        <a:p>
          <a:endParaRPr lang="en-GB"/>
        </a:p>
      </dgm:t>
    </dgm:pt>
    <dgm:pt modelId="{90C9C832-8DC6-4984-8491-1E7770055F3B}" type="sibTrans" cxnId="{0638FA69-55CA-4686-9009-FC4F7AEED6CB}">
      <dgm:prSet/>
      <dgm:spPr/>
      <dgm:t>
        <a:bodyPr/>
        <a:lstStyle/>
        <a:p>
          <a:endParaRPr lang="en-GB"/>
        </a:p>
      </dgm:t>
    </dgm:pt>
    <dgm:pt modelId="{71C118F5-421B-4A56-BE39-06F8249A8207}">
      <dgm:prSet/>
      <dgm:spPr/>
      <dgm:t>
        <a:bodyPr/>
        <a:lstStyle/>
        <a:p>
          <a:endParaRPr lang="en-US" b="0" dirty="0"/>
        </a:p>
      </dgm:t>
    </dgm:pt>
    <dgm:pt modelId="{DB0CEE45-64AF-4B14-B284-1509A7C1E493}" type="parTrans" cxnId="{62D9682C-FD93-4E94-B4AB-203671B9F055}">
      <dgm:prSet/>
      <dgm:spPr/>
      <dgm:t>
        <a:bodyPr/>
        <a:lstStyle/>
        <a:p>
          <a:endParaRPr lang="en-GB"/>
        </a:p>
      </dgm:t>
    </dgm:pt>
    <dgm:pt modelId="{D0C1839F-91BE-4CBB-8723-BFAC5E32FBB9}" type="sibTrans" cxnId="{62D9682C-FD93-4E94-B4AB-203671B9F055}">
      <dgm:prSet/>
      <dgm:spPr/>
      <dgm:t>
        <a:bodyPr/>
        <a:lstStyle/>
        <a:p>
          <a:endParaRPr lang="en-GB"/>
        </a:p>
      </dgm:t>
    </dgm:pt>
    <dgm:pt modelId="{CE539627-D6AA-48E1-9D73-164993B58FB1}">
      <dgm:prSet/>
      <dgm:spPr/>
      <dgm:t>
        <a:bodyPr/>
        <a:lstStyle/>
        <a:p>
          <a:r>
            <a:rPr kumimoji="0" lang="en-GB" b="0" i="0" u="none" strike="noStrike" cap="none" spc="0" normalizeH="0" baseline="0" noProof="0" dirty="0">
              <a:ln>
                <a:noFill/>
              </a:ln>
              <a:solidFill>
                <a:prstClr val="black"/>
              </a:solidFill>
              <a:effectLst/>
              <a:uLnTx/>
              <a:uFillTx/>
              <a:latin typeface="Calibri" pitchFamily="34" charset="0"/>
              <a:ea typeface="+mn-ea"/>
              <a:cs typeface="Calibri" pitchFamily="34" charset="0"/>
            </a:rPr>
            <a:t>What factors from your business environment will have an impact on your product/service? For good (opportunity) or bad (threat)?</a:t>
          </a:r>
          <a:endParaRPr lang="en-US" b="0" i="0" dirty="0"/>
        </a:p>
      </dgm:t>
    </dgm:pt>
    <dgm:pt modelId="{2A6DB657-A98C-4C73-AAB6-454DD76254F7}" type="parTrans" cxnId="{06D2CC63-BBCD-4611-9194-1F1A8FBFF088}">
      <dgm:prSet/>
      <dgm:spPr/>
      <dgm:t>
        <a:bodyPr/>
        <a:lstStyle/>
        <a:p>
          <a:endParaRPr lang="en-GB"/>
        </a:p>
      </dgm:t>
    </dgm:pt>
    <dgm:pt modelId="{B5CB5F33-981A-4648-A993-5361B5803A35}" type="sibTrans" cxnId="{06D2CC63-BBCD-4611-9194-1F1A8FBFF088}">
      <dgm:prSet/>
      <dgm:spPr/>
      <dgm:t>
        <a:bodyPr/>
        <a:lstStyle/>
        <a:p>
          <a:endParaRPr lang="en-GB"/>
        </a:p>
      </dgm:t>
    </dgm:pt>
    <dgm:pt modelId="{94CCC315-A4B4-491C-8005-7436F4F0D5E0}">
      <dgm:prSet/>
      <dgm:spPr/>
      <dgm:t>
        <a:bodyPr/>
        <a:lstStyle/>
        <a:p>
          <a:r>
            <a:rPr kumimoji="0" lang="en-GB" b="0" i="0" u="none" strike="noStrike" cap="none" spc="0" normalizeH="0" baseline="0" noProof="0" dirty="0">
              <a:ln>
                <a:noFill/>
              </a:ln>
              <a:solidFill>
                <a:prstClr val="black"/>
              </a:solidFill>
              <a:effectLst/>
              <a:uLnTx/>
              <a:uFillTx/>
              <a:latin typeface="Calibri" pitchFamily="34" charset="0"/>
              <a:ea typeface="+mn-ea"/>
              <a:cs typeface="Calibri" pitchFamily="34" charset="0"/>
            </a:rPr>
            <a:t>What are the trends (positive or negative) that you can identify from your market/industry research? And what do these mean for your business idea?</a:t>
          </a:r>
          <a:endParaRPr lang="en-US" b="0" i="0" dirty="0"/>
        </a:p>
      </dgm:t>
    </dgm:pt>
    <dgm:pt modelId="{4539207D-44F6-417B-9F8E-1D5A4EDA4ED0}" type="parTrans" cxnId="{7A590CFF-304C-4A62-B0ED-DADBB931679A}">
      <dgm:prSet/>
      <dgm:spPr/>
      <dgm:t>
        <a:bodyPr/>
        <a:lstStyle/>
        <a:p>
          <a:endParaRPr lang="en-GB"/>
        </a:p>
      </dgm:t>
    </dgm:pt>
    <dgm:pt modelId="{047D1254-D02D-4F67-BAED-3762F25984B2}" type="sibTrans" cxnId="{7A590CFF-304C-4A62-B0ED-DADBB931679A}">
      <dgm:prSet/>
      <dgm:spPr/>
      <dgm:t>
        <a:bodyPr/>
        <a:lstStyle/>
        <a:p>
          <a:endParaRPr lang="en-GB"/>
        </a:p>
      </dgm:t>
    </dgm:pt>
    <dgm:pt modelId="{C8F33475-FD21-594C-B6BA-A3920DDE17A7}" type="pres">
      <dgm:prSet presAssocID="{C0B9EA32-0587-4F95-9C0B-0CDDF26EA539}" presName="linear" presStyleCnt="0">
        <dgm:presLayoutVars>
          <dgm:dir/>
          <dgm:animLvl val="lvl"/>
          <dgm:resizeHandles val="exact"/>
        </dgm:presLayoutVars>
      </dgm:prSet>
      <dgm:spPr/>
    </dgm:pt>
    <dgm:pt modelId="{51AD46A6-F02F-8E48-ACBA-9017D06DBC32}" type="pres">
      <dgm:prSet presAssocID="{E611FB47-702E-45C8-B8D0-8D81F4972B5B}" presName="parentLin" presStyleCnt="0"/>
      <dgm:spPr/>
    </dgm:pt>
    <dgm:pt modelId="{EB835D92-11D7-8F4B-A58F-9D8C1AC42409}" type="pres">
      <dgm:prSet presAssocID="{E611FB47-702E-45C8-B8D0-8D81F4972B5B}" presName="parentLeftMargin" presStyleLbl="node1" presStyleIdx="0" presStyleCnt="1"/>
      <dgm:spPr/>
    </dgm:pt>
    <dgm:pt modelId="{82AC837E-8559-294F-AE9C-62111F6B835C}" type="pres">
      <dgm:prSet presAssocID="{E611FB47-702E-45C8-B8D0-8D81F4972B5B}" presName="parentText" presStyleLbl="node1" presStyleIdx="0" presStyleCnt="1">
        <dgm:presLayoutVars>
          <dgm:chMax val="0"/>
          <dgm:bulletEnabled val="1"/>
        </dgm:presLayoutVars>
      </dgm:prSet>
      <dgm:spPr/>
    </dgm:pt>
    <dgm:pt modelId="{656971EB-5FD1-AC4E-B17D-030F680CC018}" type="pres">
      <dgm:prSet presAssocID="{E611FB47-702E-45C8-B8D0-8D81F4972B5B}" presName="negativeSpace" presStyleCnt="0"/>
      <dgm:spPr/>
    </dgm:pt>
    <dgm:pt modelId="{48BFE538-85EC-2A42-8007-979898A0AFFB}" type="pres">
      <dgm:prSet presAssocID="{E611FB47-702E-45C8-B8D0-8D81F4972B5B}" presName="childText" presStyleLbl="conFgAcc1" presStyleIdx="0" presStyleCnt="1">
        <dgm:presLayoutVars>
          <dgm:bulletEnabled val="1"/>
        </dgm:presLayoutVars>
      </dgm:prSet>
      <dgm:spPr/>
    </dgm:pt>
  </dgm:ptLst>
  <dgm:cxnLst>
    <dgm:cxn modelId="{87769303-9255-4951-8737-4E5A94ABE873}" type="presOf" srcId="{014DDFE7-5446-41F1-BA63-4E3F31A2E6D0}" destId="{48BFE538-85EC-2A42-8007-979898A0AFFB}" srcOrd="0" destOrd="0" presId="urn:microsoft.com/office/officeart/2005/8/layout/list1"/>
    <dgm:cxn modelId="{E5CFC116-4FE2-0640-8427-6E12EA894EB5}" type="presOf" srcId="{E611FB47-702E-45C8-B8D0-8D81F4972B5B}" destId="{EB835D92-11D7-8F4B-A58F-9D8C1AC42409}" srcOrd="0" destOrd="0" presId="urn:microsoft.com/office/officeart/2005/8/layout/list1"/>
    <dgm:cxn modelId="{85606A17-09DA-CE4D-A4C8-A7D515874E94}" srcId="{014DDFE7-5446-41F1-BA63-4E3F31A2E6D0}" destId="{6309CDD9-D0E0-0D49-89DC-BA6FF0CB7B99}" srcOrd="0" destOrd="0" parTransId="{DA2D2D38-B412-8E4C-938A-FE920BF1B0D3}" sibTransId="{6CFCABCC-3B74-6240-8D27-DC5EC35A183A}"/>
    <dgm:cxn modelId="{B85AB51B-9D5B-4D4C-8185-58257368D7C4}" srcId="{E611FB47-702E-45C8-B8D0-8D81F4972B5B}" destId="{014DDFE7-5446-41F1-BA63-4E3F31A2E6D0}" srcOrd="0" destOrd="0" parTransId="{61E9EA52-BE32-47EE-8C2F-45562C4812F7}" sibTransId="{D1C2DCA8-41C5-4DB5-8C4C-B95C76E278A6}"/>
    <dgm:cxn modelId="{62D9682C-FD93-4E94-B4AB-203671B9F055}" srcId="{014DDFE7-5446-41F1-BA63-4E3F31A2E6D0}" destId="{71C118F5-421B-4A56-BE39-06F8249A8207}" srcOrd="1" destOrd="0" parTransId="{DB0CEE45-64AF-4B14-B284-1509A7C1E493}" sibTransId="{D0C1839F-91BE-4CBB-8723-BFAC5E32FBB9}"/>
    <dgm:cxn modelId="{4AE29235-EEAB-6346-BDA3-4C00FF369008}" type="presOf" srcId="{C0B9EA32-0587-4F95-9C0B-0CDDF26EA539}" destId="{C8F33475-FD21-594C-B6BA-A3920DDE17A7}" srcOrd="0" destOrd="0" presId="urn:microsoft.com/office/officeart/2005/8/layout/list1"/>
    <dgm:cxn modelId="{06D2CC63-BBCD-4611-9194-1F1A8FBFF088}" srcId="{13B72EBE-BE9C-475A-B0BC-35E917F12721}" destId="{CE539627-D6AA-48E1-9D73-164993B58FB1}" srcOrd="0" destOrd="0" parTransId="{2A6DB657-A98C-4C73-AAB6-454DD76254F7}" sibTransId="{B5CB5F33-981A-4648-A993-5361B5803A35}"/>
    <dgm:cxn modelId="{6269E347-8BB5-45A0-899B-A3F7C83AE4DC}" srcId="{C0B9EA32-0587-4F95-9C0B-0CDDF26EA539}" destId="{E611FB47-702E-45C8-B8D0-8D81F4972B5B}" srcOrd="0" destOrd="0" parTransId="{94744E06-9968-4511-9E5B-3E07F237CE86}" sibTransId="{5BE2AF46-0F72-4749-8B40-5BF38B3A3F6D}"/>
    <dgm:cxn modelId="{0638FA69-55CA-4686-9009-FC4F7AEED6CB}" srcId="{E611FB47-702E-45C8-B8D0-8D81F4972B5B}" destId="{13B72EBE-BE9C-475A-B0BC-35E917F12721}" srcOrd="1" destOrd="0" parTransId="{BAB837CC-2450-4028-8E08-362EF72AD967}" sibTransId="{90C9C832-8DC6-4984-8491-1E7770055F3B}"/>
    <dgm:cxn modelId="{17DA1D79-B1D8-4917-8AC8-FF04A8A5B0FE}" type="presOf" srcId="{13B72EBE-BE9C-475A-B0BC-35E917F12721}" destId="{48BFE538-85EC-2A42-8007-979898A0AFFB}" srcOrd="0" destOrd="3" presId="urn:microsoft.com/office/officeart/2005/8/layout/list1"/>
    <dgm:cxn modelId="{F9935FA4-C789-4BEB-8854-20763FD245C1}" type="presOf" srcId="{71C118F5-421B-4A56-BE39-06F8249A8207}" destId="{48BFE538-85EC-2A42-8007-979898A0AFFB}" srcOrd="0" destOrd="2" presId="urn:microsoft.com/office/officeart/2005/8/layout/list1"/>
    <dgm:cxn modelId="{6FFA9AA9-CC11-4125-8345-CE57421E223A}" type="presOf" srcId="{CE539627-D6AA-48E1-9D73-164993B58FB1}" destId="{48BFE538-85EC-2A42-8007-979898A0AFFB}" srcOrd="0" destOrd="4" presId="urn:microsoft.com/office/officeart/2005/8/layout/list1"/>
    <dgm:cxn modelId="{30F072B6-8C82-455B-A450-3FC710C061FF}" type="presOf" srcId="{94CCC315-A4B4-491C-8005-7436F4F0D5E0}" destId="{48BFE538-85EC-2A42-8007-979898A0AFFB}" srcOrd="0" destOrd="5" presId="urn:microsoft.com/office/officeart/2005/8/layout/list1"/>
    <dgm:cxn modelId="{70AD8DF3-D942-6647-A151-8D6AC5BAB9DB}" type="presOf" srcId="{6309CDD9-D0E0-0D49-89DC-BA6FF0CB7B99}" destId="{48BFE538-85EC-2A42-8007-979898A0AFFB}" srcOrd="0" destOrd="1" presId="urn:microsoft.com/office/officeart/2005/8/layout/list1"/>
    <dgm:cxn modelId="{7A590CFF-304C-4A62-B0ED-DADBB931679A}" srcId="{13B72EBE-BE9C-475A-B0BC-35E917F12721}" destId="{94CCC315-A4B4-491C-8005-7436F4F0D5E0}" srcOrd="1" destOrd="0" parTransId="{4539207D-44F6-417B-9F8E-1D5A4EDA4ED0}" sibTransId="{047D1254-D02D-4F67-BAED-3762F25984B2}"/>
    <dgm:cxn modelId="{26B88FFF-A586-B547-AACE-11BBBBDD4E00}" type="presOf" srcId="{E611FB47-702E-45C8-B8D0-8D81F4972B5B}" destId="{82AC837E-8559-294F-AE9C-62111F6B835C}" srcOrd="1" destOrd="0" presId="urn:microsoft.com/office/officeart/2005/8/layout/list1"/>
    <dgm:cxn modelId="{78692C68-FE46-9440-A873-1365CA1D06B2}" type="presParOf" srcId="{C8F33475-FD21-594C-B6BA-A3920DDE17A7}" destId="{51AD46A6-F02F-8E48-ACBA-9017D06DBC32}" srcOrd="0" destOrd="0" presId="urn:microsoft.com/office/officeart/2005/8/layout/list1"/>
    <dgm:cxn modelId="{A7C37EC5-78C9-664F-81A0-744BF9D69999}" type="presParOf" srcId="{51AD46A6-F02F-8E48-ACBA-9017D06DBC32}" destId="{EB835D92-11D7-8F4B-A58F-9D8C1AC42409}" srcOrd="0" destOrd="0" presId="urn:microsoft.com/office/officeart/2005/8/layout/list1"/>
    <dgm:cxn modelId="{315B5F43-614D-434E-BBA4-04072C419D6A}" type="presParOf" srcId="{51AD46A6-F02F-8E48-ACBA-9017D06DBC32}" destId="{82AC837E-8559-294F-AE9C-62111F6B835C}" srcOrd="1" destOrd="0" presId="urn:microsoft.com/office/officeart/2005/8/layout/list1"/>
    <dgm:cxn modelId="{31444687-137C-3A4D-A853-17FEB7952DC9}" type="presParOf" srcId="{C8F33475-FD21-594C-B6BA-A3920DDE17A7}" destId="{656971EB-5FD1-AC4E-B17D-030F680CC018}" srcOrd="1" destOrd="0" presId="urn:microsoft.com/office/officeart/2005/8/layout/list1"/>
    <dgm:cxn modelId="{997918B1-A333-AF44-BDAC-583E0550B507}" type="presParOf" srcId="{C8F33475-FD21-594C-B6BA-A3920DDE17A7}" destId="{48BFE538-85EC-2A42-8007-979898A0AFFB}"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23126E-7165-C645-8967-53D05F9BBF3F}">
      <dsp:nvSpPr>
        <dsp:cNvPr id="0" name=""/>
        <dsp:cNvSpPr/>
      </dsp:nvSpPr>
      <dsp:spPr>
        <a:xfrm>
          <a:off x="0" y="49743"/>
          <a:ext cx="5613565" cy="270516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The marketing process involves:- market research, product development, promotion, distribution and activities that lead to sales.</a:t>
          </a:r>
        </a:p>
      </dsp:txBody>
      <dsp:txXfrm>
        <a:off x="132055" y="181798"/>
        <a:ext cx="5349455" cy="24410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C8876-A00D-45CD-99AF-238818FC65FB}">
      <dsp:nvSpPr>
        <dsp:cNvPr id="0" name=""/>
        <dsp:cNvSpPr/>
      </dsp:nvSpPr>
      <dsp:spPr>
        <a:xfrm>
          <a:off x="205" y="687670"/>
          <a:ext cx="2479997" cy="297599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00100">
            <a:lnSpc>
              <a:spcPct val="90000"/>
            </a:lnSpc>
            <a:spcBef>
              <a:spcPct val="0"/>
            </a:spcBef>
            <a:spcAft>
              <a:spcPct val="35000"/>
            </a:spcAft>
            <a:buNone/>
          </a:pPr>
          <a:r>
            <a:rPr lang="en-US" sz="1800" kern="1200" dirty="0"/>
            <a:t>Is there actually a market for your business</a:t>
          </a:r>
        </a:p>
      </dsp:txBody>
      <dsp:txXfrm>
        <a:off x="205" y="1878069"/>
        <a:ext cx="2479997" cy="1785598"/>
      </dsp:txXfrm>
    </dsp:sp>
    <dsp:sp modelId="{568DEA84-1A26-4A0D-AE27-9311A2852001}">
      <dsp:nvSpPr>
        <dsp:cNvPr id="0" name=""/>
        <dsp:cNvSpPr/>
      </dsp:nvSpPr>
      <dsp:spPr>
        <a:xfrm>
          <a:off x="205" y="68767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dirty="0"/>
            <a:t>01</a:t>
          </a:r>
        </a:p>
      </dsp:txBody>
      <dsp:txXfrm>
        <a:off x="205" y="687670"/>
        <a:ext cx="2479997" cy="1190398"/>
      </dsp:txXfrm>
    </dsp:sp>
    <dsp:sp modelId="{DA761244-AB9A-4136-B29C-4AC93B5D8E5F}">
      <dsp:nvSpPr>
        <dsp:cNvPr id="0" name=""/>
        <dsp:cNvSpPr/>
      </dsp:nvSpPr>
      <dsp:spPr>
        <a:xfrm>
          <a:off x="2678602" y="687670"/>
          <a:ext cx="2479997" cy="2975996"/>
        </a:xfrm>
        <a:prstGeom prst="rect">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1066800">
            <a:lnSpc>
              <a:spcPct val="90000"/>
            </a:lnSpc>
            <a:spcBef>
              <a:spcPct val="0"/>
            </a:spcBef>
            <a:spcAft>
              <a:spcPct val="35000"/>
            </a:spcAft>
            <a:buNone/>
          </a:pPr>
          <a:r>
            <a:rPr lang="en-US" sz="2400" kern="1200" dirty="0"/>
            <a:t>Will people want to buy your services / products </a:t>
          </a:r>
        </a:p>
      </dsp:txBody>
      <dsp:txXfrm>
        <a:off x="2678602" y="1878069"/>
        <a:ext cx="2479997" cy="1785598"/>
      </dsp:txXfrm>
    </dsp:sp>
    <dsp:sp modelId="{1A2DF4E1-BFAF-4C8D-B399-1A0B0BA25BA8}">
      <dsp:nvSpPr>
        <dsp:cNvPr id="0" name=""/>
        <dsp:cNvSpPr/>
      </dsp:nvSpPr>
      <dsp:spPr>
        <a:xfrm>
          <a:off x="2678602" y="68767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02</a:t>
          </a:r>
        </a:p>
      </dsp:txBody>
      <dsp:txXfrm>
        <a:off x="2678602" y="687670"/>
        <a:ext cx="2479997" cy="1190398"/>
      </dsp:txXfrm>
    </dsp:sp>
    <dsp:sp modelId="{0D014443-59C9-481E-95FD-555113B16110}">
      <dsp:nvSpPr>
        <dsp:cNvPr id="0" name=""/>
        <dsp:cNvSpPr/>
      </dsp:nvSpPr>
      <dsp:spPr>
        <a:xfrm>
          <a:off x="5356999" y="687670"/>
          <a:ext cx="2479997" cy="2975996"/>
        </a:xfrm>
        <a:prstGeom prst="rect">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00100">
            <a:lnSpc>
              <a:spcPct val="90000"/>
            </a:lnSpc>
            <a:spcBef>
              <a:spcPct val="0"/>
            </a:spcBef>
            <a:spcAft>
              <a:spcPct val="35000"/>
            </a:spcAft>
            <a:buNone/>
          </a:pPr>
          <a:r>
            <a:rPr lang="en-US" sz="1800" kern="1200" dirty="0"/>
            <a:t>You may not learn anything new, but confirming what you already know will help you feel more confident in your decisions </a:t>
          </a:r>
        </a:p>
      </dsp:txBody>
      <dsp:txXfrm>
        <a:off x="5356999" y="1878069"/>
        <a:ext cx="2479997" cy="1785598"/>
      </dsp:txXfrm>
    </dsp:sp>
    <dsp:sp modelId="{7428F5BF-D6F6-41A8-8C42-D66CE578BFD2}">
      <dsp:nvSpPr>
        <dsp:cNvPr id="0" name=""/>
        <dsp:cNvSpPr/>
      </dsp:nvSpPr>
      <dsp:spPr>
        <a:xfrm>
          <a:off x="5356999" y="68767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03</a:t>
          </a:r>
        </a:p>
      </dsp:txBody>
      <dsp:txXfrm>
        <a:off x="5356999" y="687670"/>
        <a:ext cx="2479997" cy="1190398"/>
      </dsp:txXfrm>
    </dsp:sp>
    <dsp:sp modelId="{C161EAAC-DFB8-41B9-A2B7-67F5B9B4B4AB}">
      <dsp:nvSpPr>
        <dsp:cNvPr id="0" name=""/>
        <dsp:cNvSpPr/>
      </dsp:nvSpPr>
      <dsp:spPr>
        <a:xfrm>
          <a:off x="8035397" y="687670"/>
          <a:ext cx="2479997" cy="2975996"/>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00100">
            <a:lnSpc>
              <a:spcPct val="90000"/>
            </a:lnSpc>
            <a:spcBef>
              <a:spcPct val="0"/>
            </a:spcBef>
            <a:spcAft>
              <a:spcPct val="35000"/>
            </a:spcAft>
            <a:buNone/>
          </a:pPr>
          <a:r>
            <a:rPr lang="en-US" sz="1800" kern="1200"/>
            <a:t>Sometimes small things you uncover can help you be more successful, because you provide something your competitors do not.  </a:t>
          </a:r>
        </a:p>
      </dsp:txBody>
      <dsp:txXfrm>
        <a:off x="8035397" y="1878069"/>
        <a:ext cx="2479997" cy="1785598"/>
      </dsp:txXfrm>
    </dsp:sp>
    <dsp:sp modelId="{4429163D-50E6-46A2-9A85-2E9C7D1F9C89}">
      <dsp:nvSpPr>
        <dsp:cNvPr id="0" name=""/>
        <dsp:cNvSpPr/>
      </dsp:nvSpPr>
      <dsp:spPr>
        <a:xfrm>
          <a:off x="8035397" y="68767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04</a:t>
          </a:r>
        </a:p>
      </dsp:txBody>
      <dsp:txXfrm>
        <a:off x="8035397" y="687670"/>
        <a:ext cx="2479997" cy="11903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59C52C-2CF5-4219-9C4A-0C1C8AE405A0}">
      <dsp:nvSpPr>
        <dsp:cNvPr id="0" name=""/>
        <dsp:cNvSpPr/>
      </dsp:nvSpPr>
      <dsp:spPr>
        <a:xfrm>
          <a:off x="0" y="3001"/>
          <a:ext cx="10515600" cy="6393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57B89A-2655-4E10-90A7-BB7F6B0DC10D}">
      <dsp:nvSpPr>
        <dsp:cNvPr id="0" name=""/>
        <dsp:cNvSpPr/>
      </dsp:nvSpPr>
      <dsp:spPr>
        <a:xfrm>
          <a:off x="193394" y="146848"/>
          <a:ext cx="351626" cy="351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3C6F54-7314-4665-99F1-F143A9780C2E}">
      <dsp:nvSpPr>
        <dsp:cNvPr id="0" name=""/>
        <dsp:cNvSpPr/>
      </dsp:nvSpPr>
      <dsp:spPr>
        <a:xfrm>
          <a:off x="738415" y="3001"/>
          <a:ext cx="9777184" cy="639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661" tIns="67661" rIns="67661" bIns="67661" numCol="1" spcCol="1270" anchor="ctr" anchorCtr="0">
          <a:noAutofit/>
        </a:bodyPr>
        <a:lstStyle/>
        <a:p>
          <a:pPr marL="0" lvl="0" indent="0" algn="l" defTabSz="844550">
            <a:lnSpc>
              <a:spcPct val="100000"/>
            </a:lnSpc>
            <a:spcBef>
              <a:spcPct val="0"/>
            </a:spcBef>
            <a:spcAft>
              <a:spcPct val="35000"/>
            </a:spcAft>
            <a:buNone/>
          </a:pPr>
          <a:r>
            <a:rPr lang="en-US" sz="1900" kern="1200" dirty="0"/>
            <a:t>Interviews, discussions and focus groups with potential customers</a:t>
          </a:r>
        </a:p>
      </dsp:txBody>
      <dsp:txXfrm>
        <a:off x="738415" y="3001"/>
        <a:ext cx="9777184" cy="639321"/>
      </dsp:txXfrm>
    </dsp:sp>
    <dsp:sp modelId="{C3DA278F-B726-429E-8A9A-A41C00A54C6C}">
      <dsp:nvSpPr>
        <dsp:cNvPr id="0" name=""/>
        <dsp:cNvSpPr/>
      </dsp:nvSpPr>
      <dsp:spPr>
        <a:xfrm>
          <a:off x="0" y="802152"/>
          <a:ext cx="10515600" cy="6393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AB9D54-94CC-4388-B5AE-A9014BC43C0A}">
      <dsp:nvSpPr>
        <dsp:cNvPr id="0" name=""/>
        <dsp:cNvSpPr/>
      </dsp:nvSpPr>
      <dsp:spPr>
        <a:xfrm>
          <a:off x="193394" y="946000"/>
          <a:ext cx="351626" cy="351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8172EE-BB77-477E-A301-F9419C6E21FB}">
      <dsp:nvSpPr>
        <dsp:cNvPr id="0" name=""/>
        <dsp:cNvSpPr/>
      </dsp:nvSpPr>
      <dsp:spPr>
        <a:xfrm>
          <a:off x="738415" y="802152"/>
          <a:ext cx="9777184" cy="639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661" tIns="67661" rIns="67661" bIns="67661" numCol="1" spcCol="1270" anchor="ctr" anchorCtr="0">
          <a:noAutofit/>
        </a:bodyPr>
        <a:lstStyle/>
        <a:p>
          <a:pPr marL="0" lvl="0" indent="0" algn="l" defTabSz="844550">
            <a:lnSpc>
              <a:spcPct val="100000"/>
            </a:lnSpc>
            <a:spcBef>
              <a:spcPct val="0"/>
            </a:spcBef>
            <a:spcAft>
              <a:spcPct val="35000"/>
            </a:spcAft>
            <a:buNone/>
          </a:pPr>
          <a:r>
            <a:rPr lang="en-US" sz="1900" kern="1200" dirty="0"/>
            <a:t>Observing your potential customers </a:t>
          </a:r>
        </a:p>
      </dsp:txBody>
      <dsp:txXfrm>
        <a:off x="738415" y="802152"/>
        <a:ext cx="9777184" cy="639321"/>
      </dsp:txXfrm>
    </dsp:sp>
    <dsp:sp modelId="{B57BB6B6-95BD-4B38-937E-30E398D4914F}">
      <dsp:nvSpPr>
        <dsp:cNvPr id="0" name=""/>
        <dsp:cNvSpPr/>
      </dsp:nvSpPr>
      <dsp:spPr>
        <a:xfrm>
          <a:off x="0" y="1601304"/>
          <a:ext cx="10515600" cy="6393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C5E352-D220-4097-975E-E792E5ACBD34}">
      <dsp:nvSpPr>
        <dsp:cNvPr id="0" name=""/>
        <dsp:cNvSpPr/>
      </dsp:nvSpPr>
      <dsp:spPr>
        <a:xfrm>
          <a:off x="193394" y="1745151"/>
          <a:ext cx="351626" cy="351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70053F-E757-494A-9F61-782FFDFC378F}">
      <dsp:nvSpPr>
        <dsp:cNvPr id="0" name=""/>
        <dsp:cNvSpPr/>
      </dsp:nvSpPr>
      <dsp:spPr>
        <a:xfrm>
          <a:off x="738415" y="1601304"/>
          <a:ext cx="9777184" cy="639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661" tIns="67661" rIns="67661" bIns="67661" numCol="1" spcCol="1270" anchor="ctr" anchorCtr="0">
          <a:noAutofit/>
        </a:bodyPr>
        <a:lstStyle/>
        <a:p>
          <a:pPr marL="0" lvl="0" indent="0" algn="l" defTabSz="844550">
            <a:lnSpc>
              <a:spcPct val="100000"/>
            </a:lnSpc>
            <a:spcBef>
              <a:spcPct val="0"/>
            </a:spcBef>
            <a:spcAft>
              <a:spcPct val="35000"/>
            </a:spcAft>
            <a:buNone/>
          </a:pPr>
          <a:r>
            <a:rPr lang="en-US" sz="1900" kern="1200" dirty="0"/>
            <a:t>Undertaking work for your potential customers </a:t>
          </a:r>
        </a:p>
      </dsp:txBody>
      <dsp:txXfrm>
        <a:off x="738415" y="1601304"/>
        <a:ext cx="9777184" cy="639321"/>
      </dsp:txXfrm>
    </dsp:sp>
    <dsp:sp modelId="{4251E634-71C0-4319-A453-37FA901EA4D2}">
      <dsp:nvSpPr>
        <dsp:cNvPr id="0" name=""/>
        <dsp:cNvSpPr/>
      </dsp:nvSpPr>
      <dsp:spPr>
        <a:xfrm>
          <a:off x="0" y="2400455"/>
          <a:ext cx="10515600" cy="6393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0AA4D4-8390-46F4-9FEF-5B574C47857B}">
      <dsp:nvSpPr>
        <dsp:cNvPr id="0" name=""/>
        <dsp:cNvSpPr/>
      </dsp:nvSpPr>
      <dsp:spPr>
        <a:xfrm>
          <a:off x="193394" y="2544303"/>
          <a:ext cx="351626" cy="3516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56143E-2CFA-49D4-A339-CB9D49E61D85}">
      <dsp:nvSpPr>
        <dsp:cNvPr id="0" name=""/>
        <dsp:cNvSpPr/>
      </dsp:nvSpPr>
      <dsp:spPr>
        <a:xfrm>
          <a:off x="738415" y="2400455"/>
          <a:ext cx="9777184" cy="639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661" tIns="67661" rIns="67661" bIns="67661" numCol="1" spcCol="1270" anchor="ctr" anchorCtr="0">
          <a:noAutofit/>
        </a:bodyPr>
        <a:lstStyle/>
        <a:p>
          <a:pPr marL="0" lvl="0" indent="0" algn="l" defTabSz="844550">
            <a:lnSpc>
              <a:spcPct val="100000"/>
            </a:lnSpc>
            <a:spcBef>
              <a:spcPct val="0"/>
            </a:spcBef>
            <a:spcAft>
              <a:spcPct val="35000"/>
            </a:spcAft>
            <a:buNone/>
          </a:pPr>
          <a:r>
            <a:rPr lang="en-US" sz="1900" kern="1200"/>
            <a:t>Visit your competitors </a:t>
          </a:r>
        </a:p>
      </dsp:txBody>
      <dsp:txXfrm>
        <a:off x="738415" y="2400455"/>
        <a:ext cx="9777184" cy="639321"/>
      </dsp:txXfrm>
    </dsp:sp>
    <dsp:sp modelId="{99F9F72F-5E0E-40B4-8785-6D2484736AEA}">
      <dsp:nvSpPr>
        <dsp:cNvPr id="0" name=""/>
        <dsp:cNvSpPr/>
      </dsp:nvSpPr>
      <dsp:spPr>
        <a:xfrm>
          <a:off x="0" y="3199607"/>
          <a:ext cx="10515600" cy="6393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34547A-3ECA-4AFE-ACC3-E6CDF3F017C2}">
      <dsp:nvSpPr>
        <dsp:cNvPr id="0" name=""/>
        <dsp:cNvSpPr/>
      </dsp:nvSpPr>
      <dsp:spPr>
        <a:xfrm>
          <a:off x="193394" y="3343454"/>
          <a:ext cx="351626" cy="3516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E76ECB-10C0-483A-B766-1714163E05C7}">
      <dsp:nvSpPr>
        <dsp:cNvPr id="0" name=""/>
        <dsp:cNvSpPr/>
      </dsp:nvSpPr>
      <dsp:spPr>
        <a:xfrm>
          <a:off x="738415" y="3199607"/>
          <a:ext cx="9777184" cy="639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661" tIns="67661" rIns="67661" bIns="67661" numCol="1" spcCol="1270" anchor="ctr" anchorCtr="0">
          <a:noAutofit/>
        </a:bodyPr>
        <a:lstStyle/>
        <a:p>
          <a:pPr marL="0" lvl="0" indent="0" algn="l" defTabSz="844550">
            <a:lnSpc>
              <a:spcPct val="100000"/>
            </a:lnSpc>
            <a:spcBef>
              <a:spcPct val="0"/>
            </a:spcBef>
            <a:spcAft>
              <a:spcPct val="35000"/>
            </a:spcAft>
            <a:buNone/>
          </a:pPr>
          <a:r>
            <a:rPr lang="en-US" sz="1900" kern="1200"/>
            <a:t>Mystery shop your competitors </a:t>
          </a:r>
        </a:p>
      </dsp:txBody>
      <dsp:txXfrm>
        <a:off x="738415" y="3199607"/>
        <a:ext cx="9777184" cy="6393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6C005-B915-E340-9048-07F728B3B94F}">
      <dsp:nvSpPr>
        <dsp:cNvPr id="0" name=""/>
        <dsp:cNvSpPr/>
      </dsp:nvSpPr>
      <dsp:spPr>
        <a:xfrm>
          <a:off x="0" y="2123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Review Facebook audience insights </a:t>
          </a:r>
        </a:p>
      </dsp:txBody>
      <dsp:txXfrm>
        <a:off x="21075" y="42306"/>
        <a:ext cx="10473450" cy="389580"/>
      </dsp:txXfrm>
    </dsp:sp>
    <dsp:sp modelId="{AA0A0170-5F31-4843-B83A-75A5374562E3}">
      <dsp:nvSpPr>
        <dsp:cNvPr id="0" name=""/>
        <dsp:cNvSpPr/>
      </dsp:nvSpPr>
      <dsp:spPr>
        <a:xfrm>
          <a:off x="0" y="50480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Review competitor feedback on Google and social media</a:t>
          </a:r>
        </a:p>
      </dsp:txBody>
      <dsp:txXfrm>
        <a:off x="21075" y="525876"/>
        <a:ext cx="10473450" cy="389580"/>
      </dsp:txXfrm>
    </dsp:sp>
    <dsp:sp modelId="{B5849E38-E089-F146-B816-4DC8A7BDEDA5}">
      <dsp:nvSpPr>
        <dsp:cNvPr id="0" name=""/>
        <dsp:cNvSpPr/>
      </dsp:nvSpPr>
      <dsp:spPr>
        <a:xfrm>
          <a:off x="0" y="98837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Check out Google Ads keyword planners </a:t>
          </a:r>
        </a:p>
      </dsp:txBody>
      <dsp:txXfrm>
        <a:off x="21075" y="1009446"/>
        <a:ext cx="10473450" cy="389580"/>
      </dsp:txXfrm>
    </dsp:sp>
    <dsp:sp modelId="{CEC16FC2-F8B4-C744-B126-97944C1D9BA0}">
      <dsp:nvSpPr>
        <dsp:cNvPr id="0" name=""/>
        <dsp:cNvSpPr/>
      </dsp:nvSpPr>
      <dsp:spPr>
        <a:xfrm>
          <a:off x="0" y="147194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Reports and data </a:t>
          </a:r>
        </a:p>
      </dsp:txBody>
      <dsp:txXfrm>
        <a:off x="21075" y="1493016"/>
        <a:ext cx="10473450" cy="389580"/>
      </dsp:txXfrm>
    </dsp:sp>
    <dsp:sp modelId="{9E5D34DF-FD7C-7F4D-BBAC-AE1627F9F475}">
      <dsp:nvSpPr>
        <dsp:cNvPr id="0" name=""/>
        <dsp:cNvSpPr/>
      </dsp:nvSpPr>
      <dsp:spPr>
        <a:xfrm>
          <a:off x="0" y="195551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Similar business web sites </a:t>
          </a:r>
        </a:p>
      </dsp:txBody>
      <dsp:txXfrm>
        <a:off x="21075" y="1976586"/>
        <a:ext cx="10473450" cy="389580"/>
      </dsp:txXfrm>
    </dsp:sp>
    <dsp:sp modelId="{5109FD10-89C8-344D-A7E0-B784E843D336}">
      <dsp:nvSpPr>
        <dsp:cNvPr id="0" name=""/>
        <dsp:cNvSpPr/>
      </dsp:nvSpPr>
      <dsp:spPr>
        <a:xfrm>
          <a:off x="0" y="243908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Sector specific websites / research and guidance information </a:t>
          </a:r>
        </a:p>
      </dsp:txBody>
      <dsp:txXfrm>
        <a:off x="21075" y="2460156"/>
        <a:ext cx="10473450" cy="389580"/>
      </dsp:txXfrm>
    </dsp:sp>
    <dsp:sp modelId="{C9ED1E1A-4465-5945-A70A-A3131889CBED}">
      <dsp:nvSpPr>
        <dsp:cNvPr id="0" name=""/>
        <dsp:cNvSpPr/>
      </dsp:nvSpPr>
      <dsp:spPr>
        <a:xfrm>
          <a:off x="0" y="292265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YouTube, and others. </a:t>
          </a:r>
        </a:p>
      </dsp:txBody>
      <dsp:txXfrm>
        <a:off x="21075" y="2943726"/>
        <a:ext cx="10473450" cy="389580"/>
      </dsp:txXfrm>
    </dsp:sp>
    <dsp:sp modelId="{C13F985E-BFCA-4C4D-B203-461D6309A2BA}">
      <dsp:nvSpPr>
        <dsp:cNvPr id="0" name=""/>
        <dsp:cNvSpPr/>
      </dsp:nvSpPr>
      <dsp:spPr>
        <a:xfrm>
          <a:off x="0" y="340622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The list goes on….. </a:t>
          </a:r>
        </a:p>
      </dsp:txBody>
      <dsp:txXfrm>
        <a:off x="21075" y="3427296"/>
        <a:ext cx="10473450" cy="3895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FE538-85EC-2A42-8007-979898A0AFFB}">
      <dsp:nvSpPr>
        <dsp:cNvPr id="0" name=""/>
        <dsp:cNvSpPr/>
      </dsp:nvSpPr>
      <dsp:spPr>
        <a:xfrm>
          <a:off x="0" y="386437"/>
          <a:ext cx="7720135" cy="37107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99168" tIns="395732" rIns="599168" bIns="135128" numCol="1" spcCol="1270" anchor="t" anchorCtr="0">
          <a:noAutofit/>
        </a:bodyPr>
        <a:lstStyle/>
        <a:p>
          <a:pPr marL="171450" lvl="1" indent="-171450" algn="l" defTabSz="844550">
            <a:lnSpc>
              <a:spcPct val="90000"/>
            </a:lnSpc>
            <a:spcBef>
              <a:spcPct val="0"/>
            </a:spcBef>
            <a:spcAft>
              <a:spcPct val="15000"/>
            </a:spcAft>
            <a:buChar char="•"/>
          </a:pPr>
          <a:r>
            <a:rPr lang="en-US" sz="1900" b="1" kern="1200" dirty="0"/>
            <a:t>Have a look at the market/industry you will be operating in:</a:t>
          </a:r>
          <a:endParaRPr lang="en-US" sz="1900" kern="1200" dirty="0"/>
        </a:p>
        <a:p>
          <a:pPr marL="342900" lvl="2" indent="-171450" algn="l" defTabSz="844550">
            <a:lnSpc>
              <a:spcPct val="90000"/>
            </a:lnSpc>
            <a:spcBef>
              <a:spcPct val="0"/>
            </a:spcBef>
            <a:spcAft>
              <a:spcPct val="15000"/>
            </a:spcAft>
            <a:buChar char="•"/>
          </a:pPr>
          <a:r>
            <a:rPr lang="en-US" sz="1900" b="0" kern="1200" dirty="0"/>
            <a:t>Find data/trends/articles about your market and identify whether these are </a:t>
          </a:r>
          <a:r>
            <a:rPr lang="en-US" sz="1900" b="0" u="sng" kern="1200" dirty="0"/>
            <a:t>opportunities</a:t>
          </a:r>
          <a:r>
            <a:rPr lang="en-US" sz="1900" b="0" kern="1200" dirty="0"/>
            <a:t> or </a:t>
          </a:r>
          <a:r>
            <a:rPr lang="en-US" sz="1900" b="0" u="sng" kern="1200" dirty="0"/>
            <a:t>threats</a:t>
          </a:r>
          <a:r>
            <a:rPr lang="en-US" sz="1900" b="0" kern="1200" dirty="0"/>
            <a:t> to your business.</a:t>
          </a:r>
        </a:p>
        <a:p>
          <a:pPr marL="342900" lvl="2" indent="-171450" algn="l" defTabSz="844550">
            <a:lnSpc>
              <a:spcPct val="90000"/>
            </a:lnSpc>
            <a:spcBef>
              <a:spcPct val="0"/>
            </a:spcBef>
            <a:spcAft>
              <a:spcPct val="15000"/>
            </a:spcAft>
            <a:buChar char="•"/>
          </a:pPr>
          <a:endParaRPr lang="en-US" sz="1900" b="0" kern="1200" dirty="0"/>
        </a:p>
        <a:p>
          <a:pPr marL="171450" lvl="1" indent="-171450" algn="l" defTabSz="844550">
            <a:lnSpc>
              <a:spcPct val="90000"/>
            </a:lnSpc>
            <a:spcBef>
              <a:spcPct val="0"/>
            </a:spcBef>
            <a:spcAft>
              <a:spcPct val="15000"/>
            </a:spcAft>
            <a:buChar char="•"/>
          </a:pPr>
          <a:r>
            <a:rPr lang="en-US" sz="1900" b="1" kern="1200" dirty="0"/>
            <a:t>Start completing a PEST analysis from your research:</a:t>
          </a:r>
        </a:p>
        <a:p>
          <a:pPr marL="342900" lvl="2" indent="-171450" algn="l" defTabSz="844550">
            <a:lnSpc>
              <a:spcPct val="90000"/>
            </a:lnSpc>
            <a:spcBef>
              <a:spcPct val="0"/>
            </a:spcBef>
            <a:spcAft>
              <a:spcPct val="15000"/>
            </a:spcAft>
            <a:buChar char="•"/>
          </a:pPr>
          <a:r>
            <a:rPr kumimoji="0" lang="en-GB" sz="19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What factors from your business environment will have an impact on your product/service? For good (opportunity) or bad (threat)?</a:t>
          </a:r>
          <a:endParaRPr lang="en-US" sz="1900" b="0" i="0" kern="1200" dirty="0"/>
        </a:p>
        <a:p>
          <a:pPr marL="342900" lvl="2" indent="-171450" algn="l" defTabSz="844550">
            <a:lnSpc>
              <a:spcPct val="90000"/>
            </a:lnSpc>
            <a:spcBef>
              <a:spcPct val="0"/>
            </a:spcBef>
            <a:spcAft>
              <a:spcPct val="15000"/>
            </a:spcAft>
            <a:buChar char="•"/>
          </a:pPr>
          <a:r>
            <a:rPr kumimoji="0" lang="en-GB" sz="19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What are the trends (positive or negative) that you can identify from your market/industry research? And what do these mean for your business idea?</a:t>
          </a:r>
          <a:endParaRPr lang="en-US" sz="1900" b="0" i="0" kern="1200" dirty="0"/>
        </a:p>
      </dsp:txBody>
      <dsp:txXfrm>
        <a:off x="0" y="386437"/>
        <a:ext cx="7720135" cy="3710700"/>
      </dsp:txXfrm>
    </dsp:sp>
    <dsp:sp modelId="{82AC837E-8559-294F-AE9C-62111F6B835C}">
      <dsp:nvSpPr>
        <dsp:cNvPr id="0" name=""/>
        <dsp:cNvSpPr/>
      </dsp:nvSpPr>
      <dsp:spPr>
        <a:xfrm>
          <a:off x="386006" y="105997"/>
          <a:ext cx="5404094"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4262" tIns="0" rIns="204262" bIns="0" numCol="1" spcCol="1270" anchor="ctr" anchorCtr="0">
          <a:noAutofit/>
        </a:bodyPr>
        <a:lstStyle/>
        <a:p>
          <a:pPr marL="0" lvl="0" indent="0" algn="l" defTabSz="844550">
            <a:lnSpc>
              <a:spcPct val="90000"/>
            </a:lnSpc>
            <a:spcBef>
              <a:spcPct val="0"/>
            </a:spcBef>
            <a:spcAft>
              <a:spcPct val="35000"/>
            </a:spcAft>
            <a:buNone/>
          </a:pPr>
          <a:r>
            <a:rPr lang="en-US" sz="1900" b="1" kern="1200" dirty="0"/>
            <a:t>Consider:</a:t>
          </a:r>
          <a:endParaRPr lang="en-US" sz="1900" kern="1200" dirty="0"/>
        </a:p>
      </dsp:txBody>
      <dsp:txXfrm>
        <a:off x="413386" y="133377"/>
        <a:ext cx="5349334" cy="5061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5EFD9-F93D-4F36-BCAD-7CE5BC0BFA96}">
      <dsp:nvSpPr>
        <dsp:cNvPr id="0" name=""/>
        <dsp:cNvSpPr/>
      </dsp:nvSpPr>
      <dsp:spPr>
        <a:xfrm>
          <a:off x="0" y="431031"/>
          <a:ext cx="5484675" cy="3065097"/>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25672" tIns="149628" rIns="425672" bIns="142240" numCol="1" spcCol="1270" anchor="t" anchorCtr="0">
          <a:noAutofit/>
        </a:bodyPr>
        <a:lstStyle/>
        <a:p>
          <a:pPr marL="228600" lvl="1" indent="-228600" algn="l" defTabSz="889000">
            <a:lnSpc>
              <a:spcPct val="90000"/>
            </a:lnSpc>
            <a:spcBef>
              <a:spcPct val="0"/>
            </a:spcBef>
            <a:spcAft>
              <a:spcPct val="15000"/>
            </a:spcAft>
            <a:buChar char="•"/>
          </a:pPr>
          <a:r>
            <a:rPr lang="en-US" sz="2000" b="1" kern="1200" dirty="0"/>
            <a:t>Create 3 (distinct) customer profiles and 3 (distinct) competitor profiles for your business.</a:t>
          </a:r>
          <a:endParaRPr lang="en-US" sz="2000" kern="1200" dirty="0"/>
        </a:p>
        <a:p>
          <a:pPr marL="457200" lvl="2" indent="-228600" algn="l" defTabSz="889000">
            <a:lnSpc>
              <a:spcPct val="90000"/>
            </a:lnSpc>
            <a:spcBef>
              <a:spcPct val="0"/>
            </a:spcBef>
            <a:spcAft>
              <a:spcPct val="15000"/>
            </a:spcAft>
            <a:buChar char="•"/>
          </a:pPr>
          <a:r>
            <a:rPr lang="en-US" sz="2000" b="0" kern="1200" dirty="0"/>
            <a:t>Identify (and name) the different potential customer groups for your idea.</a:t>
          </a:r>
        </a:p>
        <a:p>
          <a:pPr marL="457200" lvl="2" indent="-228600" algn="l" defTabSz="889000">
            <a:lnSpc>
              <a:spcPct val="90000"/>
            </a:lnSpc>
            <a:spcBef>
              <a:spcPct val="0"/>
            </a:spcBef>
            <a:spcAft>
              <a:spcPct val="15000"/>
            </a:spcAft>
            <a:buChar char="•"/>
          </a:pPr>
          <a:r>
            <a:rPr lang="en-US" sz="2000" b="0" kern="1200" dirty="0"/>
            <a:t>Use some segmentation variables to clearly differentiate between different profiles (not just sex or age).</a:t>
          </a:r>
        </a:p>
        <a:p>
          <a:pPr marL="457200" lvl="2" indent="-228600" algn="l" defTabSz="889000">
            <a:lnSpc>
              <a:spcPct val="90000"/>
            </a:lnSpc>
            <a:spcBef>
              <a:spcPct val="0"/>
            </a:spcBef>
            <a:spcAft>
              <a:spcPct val="15000"/>
            </a:spcAft>
            <a:buChar char="•"/>
          </a:pPr>
          <a:r>
            <a:rPr lang="en-US" sz="2000" b="0" kern="1200" dirty="0"/>
            <a:t>Highlight how you will beat your competition.</a:t>
          </a:r>
        </a:p>
      </dsp:txBody>
      <dsp:txXfrm>
        <a:off x="0" y="431031"/>
        <a:ext cx="5484675" cy="3065097"/>
      </dsp:txXfrm>
    </dsp:sp>
    <dsp:sp modelId="{77CC90FC-D4B9-4574-8DF0-D2D37E2BD1B3}">
      <dsp:nvSpPr>
        <dsp:cNvPr id="0" name=""/>
        <dsp:cNvSpPr/>
      </dsp:nvSpPr>
      <dsp:spPr>
        <a:xfrm>
          <a:off x="273965" y="2454"/>
          <a:ext cx="4696445" cy="49323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5115" tIns="0" rIns="145115" bIns="0" numCol="1" spcCol="1270" anchor="ctr" anchorCtr="0">
          <a:noAutofit/>
        </a:bodyPr>
        <a:lstStyle/>
        <a:p>
          <a:pPr marL="0" lvl="0" indent="0" algn="l" defTabSz="1066800">
            <a:lnSpc>
              <a:spcPct val="90000"/>
            </a:lnSpc>
            <a:spcBef>
              <a:spcPct val="0"/>
            </a:spcBef>
            <a:spcAft>
              <a:spcPct val="35000"/>
            </a:spcAft>
            <a:buNone/>
          </a:pPr>
          <a:r>
            <a:rPr lang="en-US" sz="2400" b="1" kern="1200" dirty="0"/>
            <a:t>Focus on your idea (15mins): </a:t>
          </a:r>
          <a:endParaRPr lang="en-US" sz="2400" kern="1200" dirty="0"/>
        </a:p>
      </dsp:txBody>
      <dsp:txXfrm>
        <a:off x="298043" y="26532"/>
        <a:ext cx="4648289" cy="4450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AF5FD7-D13F-E34B-BC89-27AE5B40FA5F}">
      <dsp:nvSpPr>
        <dsp:cNvPr id="0" name=""/>
        <dsp:cNvSpPr/>
      </dsp:nvSpPr>
      <dsp:spPr>
        <a:xfrm>
          <a:off x="26314" y="3193"/>
          <a:ext cx="1609687" cy="9658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Send stories to local media </a:t>
          </a:r>
        </a:p>
      </dsp:txBody>
      <dsp:txXfrm>
        <a:off x="26314" y="3193"/>
        <a:ext cx="1609687" cy="965812"/>
      </dsp:txXfrm>
    </dsp:sp>
    <dsp:sp modelId="{0050864D-881B-BC43-AEE8-8426ADBD6FD8}">
      <dsp:nvSpPr>
        <dsp:cNvPr id="0" name=""/>
        <dsp:cNvSpPr/>
      </dsp:nvSpPr>
      <dsp:spPr>
        <a:xfrm>
          <a:off x="1796971" y="3193"/>
          <a:ext cx="1609687" cy="9658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Use pavement signs </a:t>
          </a:r>
        </a:p>
      </dsp:txBody>
      <dsp:txXfrm>
        <a:off x="1796971" y="3193"/>
        <a:ext cx="1609687" cy="965812"/>
      </dsp:txXfrm>
    </dsp:sp>
    <dsp:sp modelId="{378A7B12-875F-614A-AC96-1F7583678155}">
      <dsp:nvSpPr>
        <dsp:cNvPr id="0" name=""/>
        <dsp:cNvSpPr/>
      </dsp:nvSpPr>
      <dsp:spPr>
        <a:xfrm>
          <a:off x="3567627" y="3193"/>
          <a:ext cx="1609687" cy="9658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YouTube – instructional videos </a:t>
          </a:r>
        </a:p>
      </dsp:txBody>
      <dsp:txXfrm>
        <a:off x="3567627" y="3193"/>
        <a:ext cx="1609687" cy="965812"/>
      </dsp:txXfrm>
    </dsp:sp>
    <dsp:sp modelId="{1A640329-A9C2-E94F-90B9-A44C210FCA65}">
      <dsp:nvSpPr>
        <dsp:cNvPr id="0" name=""/>
        <dsp:cNvSpPr/>
      </dsp:nvSpPr>
      <dsp:spPr>
        <a:xfrm>
          <a:off x="5338284" y="3193"/>
          <a:ext cx="1609687" cy="9658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Open days </a:t>
          </a:r>
        </a:p>
      </dsp:txBody>
      <dsp:txXfrm>
        <a:off x="5338284" y="3193"/>
        <a:ext cx="1609687" cy="965812"/>
      </dsp:txXfrm>
    </dsp:sp>
    <dsp:sp modelId="{9FAED2DC-13E0-D944-A901-B31085E3919D}">
      <dsp:nvSpPr>
        <dsp:cNvPr id="0" name=""/>
        <dsp:cNvSpPr/>
      </dsp:nvSpPr>
      <dsp:spPr>
        <a:xfrm>
          <a:off x="7108940" y="3193"/>
          <a:ext cx="1609687" cy="96581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Partnership projects </a:t>
          </a:r>
        </a:p>
      </dsp:txBody>
      <dsp:txXfrm>
        <a:off x="7108940" y="3193"/>
        <a:ext cx="1609687" cy="965812"/>
      </dsp:txXfrm>
    </dsp:sp>
    <dsp:sp modelId="{EBA4AB26-93FD-F343-BB44-5EC628D5DC34}">
      <dsp:nvSpPr>
        <dsp:cNvPr id="0" name=""/>
        <dsp:cNvSpPr/>
      </dsp:nvSpPr>
      <dsp:spPr>
        <a:xfrm>
          <a:off x="8879597" y="3193"/>
          <a:ext cx="1609687" cy="9658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Special deals 3for2</a:t>
          </a:r>
        </a:p>
      </dsp:txBody>
      <dsp:txXfrm>
        <a:off x="8879597" y="3193"/>
        <a:ext cx="1609687" cy="965812"/>
      </dsp:txXfrm>
    </dsp:sp>
    <dsp:sp modelId="{7891AC4E-E44C-FE43-863E-EA571E77DB58}">
      <dsp:nvSpPr>
        <dsp:cNvPr id="0" name=""/>
        <dsp:cNvSpPr/>
      </dsp:nvSpPr>
      <dsp:spPr>
        <a:xfrm>
          <a:off x="26314" y="1129974"/>
          <a:ext cx="1609687" cy="9658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Recycle content</a:t>
          </a:r>
        </a:p>
      </dsp:txBody>
      <dsp:txXfrm>
        <a:off x="26314" y="1129974"/>
        <a:ext cx="1609687" cy="965812"/>
      </dsp:txXfrm>
    </dsp:sp>
    <dsp:sp modelId="{B1D39387-E7BB-214B-A41C-D6C3683C9910}">
      <dsp:nvSpPr>
        <dsp:cNvPr id="0" name=""/>
        <dsp:cNvSpPr/>
      </dsp:nvSpPr>
      <dsp:spPr>
        <a:xfrm>
          <a:off x="1796971" y="1129974"/>
          <a:ext cx="1609687" cy="9658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On-line competitions </a:t>
          </a:r>
        </a:p>
      </dsp:txBody>
      <dsp:txXfrm>
        <a:off x="1796971" y="1129974"/>
        <a:ext cx="1609687" cy="965812"/>
      </dsp:txXfrm>
    </dsp:sp>
    <dsp:sp modelId="{903A3CA3-9A18-854C-9D84-7C9151199124}">
      <dsp:nvSpPr>
        <dsp:cNvPr id="0" name=""/>
        <dsp:cNvSpPr/>
      </dsp:nvSpPr>
      <dsp:spPr>
        <a:xfrm>
          <a:off x="3567627" y="1129974"/>
          <a:ext cx="1609687" cy="9658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Apply for business awards</a:t>
          </a:r>
        </a:p>
      </dsp:txBody>
      <dsp:txXfrm>
        <a:off x="3567627" y="1129974"/>
        <a:ext cx="1609687" cy="965812"/>
      </dsp:txXfrm>
    </dsp:sp>
    <dsp:sp modelId="{BA7A7353-1B6A-E14A-B326-3B9F10678736}">
      <dsp:nvSpPr>
        <dsp:cNvPr id="0" name=""/>
        <dsp:cNvSpPr/>
      </dsp:nvSpPr>
      <dsp:spPr>
        <a:xfrm>
          <a:off x="5338284" y="1129974"/>
          <a:ext cx="1609687" cy="96581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Car magnets / stickers  </a:t>
          </a:r>
        </a:p>
      </dsp:txBody>
      <dsp:txXfrm>
        <a:off x="5338284" y="1129974"/>
        <a:ext cx="1609687" cy="965812"/>
      </dsp:txXfrm>
    </dsp:sp>
    <dsp:sp modelId="{ABE26264-B130-564F-B700-90F7A58606AE}">
      <dsp:nvSpPr>
        <dsp:cNvPr id="0" name=""/>
        <dsp:cNvSpPr/>
      </dsp:nvSpPr>
      <dsp:spPr>
        <a:xfrm>
          <a:off x="7108940" y="1129974"/>
          <a:ext cx="1609687" cy="9658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Social media campaigns </a:t>
          </a:r>
        </a:p>
      </dsp:txBody>
      <dsp:txXfrm>
        <a:off x="7108940" y="1129974"/>
        <a:ext cx="1609687" cy="965812"/>
      </dsp:txXfrm>
    </dsp:sp>
    <dsp:sp modelId="{240EBBB5-6708-8C44-87C3-123A365552DE}">
      <dsp:nvSpPr>
        <dsp:cNvPr id="0" name=""/>
        <dsp:cNvSpPr/>
      </dsp:nvSpPr>
      <dsp:spPr>
        <a:xfrm>
          <a:off x="8879597" y="1129974"/>
          <a:ext cx="1609687" cy="9658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Personalised introduction gift</a:t>
          </a:r>
        </a:p>
      </dsp:txBody>
      <dsp:txXfrm>
        <a:off x="8879597" y="1129974"/>
        <a:ext cx="1609687" cy="965812"/>
      </dsp:txXfrm>
    </dsp:sp>
    <dsp:sp modelId="{904C81E1-3E99-AA48-AE97-4077043E3619}">
      <dsp:nvSpPr>
        <dsp:cNvPr id="0" name=""/>
        <dsp:cNvSpPr/>
      </dsp:nvSpPr>
      <dsp:spPr>
        <a:xfrm>
          <a:off x="26314" y="2256756"/>
          <a:ext cx="1609687" cy="9658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Loyalty card</a:t>
          </a:r>
        </a:p>
      </dsp:txBody>
      <dsp:txXfrm>
        <a:off x="26314" y="2256756"/>
        <a:ext cx="1609687" cy="965812"/>
      </dsp:txXfrm>
    </dsp:sp>
    <dsp:sp modelId="{74882CCC-560D-5C4F-A1F9-5A5357231016}">
      <dsp:nvSpPr>
        <dsp:cNvPr id="0" name=""/>
        <dsp:cNvSpPr/>
      </dsp:nvSpPr>
      <dsp:spPr>
        <a:xfrm>
          <a:off x="1796971" y="2256756"/>
          <a:ext cx="1609687" cy="9658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E-mail campaign </a:t>
          </a:r>
        </a:p>
      </dsp:txBody>
      <dsp:txXfrm>
        <a:off x="1796971" y="2256756"/>
        <a:ext cx="1609687" cy="965812"/>
      </dsp:txXfrm>
    </dsp:sp>
    <dsp:sp modelId="{6B5A9ACB-EFA1-3045-92A3-024B02D893F3}">
      <dsp:nvSpPr>
        <dsp:cNvPr id="0" name=""/>
        <dsp:cNvSpPr/>
      </dsp:nvSpPr>
      <dsp:spPr>
        <a:xfrm>
          <a:off x="3567627" y="2256756"/>
          <a:ext cx="1609687" cy="96581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Blogs / vlogs</a:t>
          </a:r>
        </a:p>
      </dsp:txBody>
      <dsp:txXfrm>
        <a:off x="3567627" y="2256756"/>
        <a:ext cx="1609687" cy="965812"/>
      </dsp:txXfrm>
    </dsp:sp>
    <dsp:sp modelId="{1EA7B8E8-546D-2B42-8884-43F9352F40BF}">
      <dsp:nvSpPr>
        <dsp:cNvPr id="0" name=""/>
        <dsp:cNvSpPr/>
      </dsp:nvSpPr>
      <dsp:spPr>
        <a:xfrm>
          <a:off x="5338284" y="2256756"/>
          <a:ext cx="1609687" cy="9658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Give aways</a:t>
          </a:r>
        </a:p>
      </dsp:txBody>
      <dsp:txXfrm>
        <a:off x="5338284" y="2256756"/>
        <a:ext cx="1609687" cy="965812"/>
      </dsp:txXfrm>
    </dsp:sp>
    <dsp:sp modelId="{95AF29C7-EB61-4741-B7AF-30834AE11729}">
      <dsp:nvSpPr>
        <dsp:cNvPr id="0" name=""/>
        <dsp:cNvSpPr/>
      </dsp:nvSpPr>
      <dsp:spPr>
        <a:xfrm>
          <a:off x="7108940" y="2256756"/>
          <a:ext cx="1609687" cy="9658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Host an event </a:t>
          </a:r>
          <a:endParaRPr lang="en-US" sz="1900" kern="1200"/>
        </a:p>
      </dsp:txBody>
      <dsp:txXfrm>
        <a:off x="7108940" y="2256756"/>
        <a:ext cx="1609687" cy="965812"/>
      </dsp:txXfrm>
    </dsp:sp>
    <dsp:sp modelId="{15498C89-FBDB-1E44-8894-33D777C1CB6B}">
      <dsp:nvSpPr>
        <dsp:cNvPr id="0" name=""/>
        <dsp:cNvSpPr/>
      </dsp:nvSpPr>
      <dsp:spPr>
        <a:xfrm>
          <a:off x="8879597" y="2256756"/>
          <a:ext cx="1609687" cy="9658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E-mail newsletter </a:t>
          </a:r>
          <a:endParaRPr lang="en-US" sz="1900" kern="1200"/>
        </a:p>
      </dsp:txBody>
      <dsp:txXfrm>
        <a:off x="8879597" y="2256756"/>
        <a:ext cx="1609687" cy="965812"/>
      </dsp:txXfrm>
    </dsp:sp>
    <dsp:sp modelId="{2E163F07-BC60-2E4C-90C4-87CD8DD6FF03}">
      <dsp:nvSpPr>
        <dsp:cNvPr id="0" name=""/>
        <dsp:cNvSpPr/>
      </dsp:nvSpPr>
      <dsp:spPr>
        <a:xfrm>
          <a:off x="3567627" y="3383537"/>
          <a:ext cx="1609687" cy="9658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Customer referral program </a:t>
          </a:r>
          <a:endParaRPr lang="en-US" sz="1900" kern="1200"/>
        </a:p>
      </dsp:txBody>
      <dsp:txXfrm>
        <a:off x="3567627" y="3383537"/>
        <a:ext cx="1609687" cy="965812"/>
      </dsp:txXfrm>
    </dsp:sp>
    <dsp:sp modelId="{E0A0714C-A385-D349-A44F-490C709E8202}">
      <dsp:nvSpPr>
        <dsp:cNvPr id="0" name=""/>
        <dsp:cNvSpPr/>
      </dsp:nvSpPr>
      <dsp:spPr>
        <a:xfrm>
          <a:off x="5338284" y="3383537"/>
          <a:ext cx="1609687" cy="96581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Guerilla marketing </a:t>
          </a:r>
          <a:endParaRPr lang="en-US" sz="1900" kern="1200" dirty="0"/>
        </a:p>
      </dsp:txBody>
      <dsp:txXfrm>
        <a:off x="5338284" y="3383537"/>
        <a:ext cx="1609687" cy="96581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FE538-85EC-2A42-8007-979898A0AFFB}">
      <dsp:nvSpPr>
        <dsp:cNvPr id="0" name=""/>
        <dsp:cNvSpPr/>
      </dsp:nvSpPr>
      <dsp:spPr>
        <a:xfrm>
          <a:off x="0" y="353997"/>
          <a:ext cx="6251110" cy="311534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5156" tIns="479044" rIns="485156" bIns="163576" numCol="1" spcCol="1270" anchor="t" anchorCtr="0">
          <a:noAutofit/>
        </a:bodyPr>
        <a:lstStyle/>
        <a:p>
          <a:pPr marL="228600" lvl="1" indent="-228600" algn="l" defTabSz="1022350">
            <a:lnSpc>
              <a:spcPct val="90000"/>
            </a:lnSpc>
            <a:spcBef>
              <a:spcPct val="0"/>
            </a:spcBef>
            <a:spcAft>
              <a:spcPct val="15000"/>
            </a:spcAft>
            <a:buChar char="•"/>
          </a:pPr>
          <a:r>
            <a:rPr lang="en-GB" sz="2300" kern="1200" dirty="0"/>
            <a:t>DISCUSS:</a:t>
          </a:r>
          <a:endParaRPr lang="en-US" sz="2300" kern="1200" dirty="0"/>
        </a:p>
        <a:p>
          <a:pPr marL="457200" lvl="2" indent="-228600" algn="l" defTabSz="1022350">
            <a:lnSpc>
              <a:spcPct val="90000"/>
            </a:lnSpc>
            <a:spcBef>
              <a:spcPct val="0"/>
            </a:spcBef>
            <a:spcAft>
              <a:spcPct val="15000"/>
            </a:spcAft>
            <a:buChar char="•"/>
          </a:pPr>
          <a:r>
            <a:rPr lang="en-GB" sz="2300" kern="1200" dirty="0"/>
            <a:t>Your 4P Marketing Mix</a:t>
          </a:r>
          <a:endParaRPr lang="en-US" sz="2300" kern="1200" dirty="0"/>
        </a:p>
        <a:p>
          <a:pPr marL="457200" lvl="2" indent="-228600" algn="l" defTabSz="1022350">
            <a:lnSpc>
              <a:spcPct val="90000"/>
            </a:lnSpc>
            <a:spcBef>
              <a:spcPct val="0"/>
            </a:spcBef>
            <a:spcAft>
              <a:spcPct val="15000"/>
            </a:spcAft>
            <a:buChar char="•"/>
          </a:pPr>
          <a:r>
            <a:rPr lang="en-GB" sz="2300" kern="1200" dirty="0"/>
            <a:t>What low-cost promotional activities could use to specifically target each of your customer profiles?</a:t>
          </a:r>
          <a:endParaRPr lang="en-US" sz="2300" kern="1200" dirty="0"/>
        </a:p>
        <a:p>
          <a:pPr marL="228600" lvl="1" indent="-228600" algn="l" defTabSz="1022350">
            <a:lnSpc>
              <a:spcPct val="90000"/>
            </a:lnSpc>
            <a:spcBef>
              <a:spcPct val="0"/>
            </a:spcBef>
            <a:spcAft>
              <a:spcPct val="15000"/>
            </a:spcAft>
            <a:buChar char="•"/>
          </a:pPr>
          <a:r>
            <a:rPr lang="en-GB" sz="2300" kern="1200" dirty="0"/>
            <a:t>Be creative! </a:t>
          </a:r>
          <a:r>
            <a:rPr lang="en-GB" sz="2300" i="1" kern="1200" dirty="0"/>
            <a:t>“Nothing boring goes viral… or does it?!”</a:t>
          </a:r>
          <a:r>
            <a:rPr lang="en-GB" sz="2300" kern="1200" dirty="0"/>
            <a:t> </a:t>
          </a:r>
          <a:endParaRPr lang="en-US" sz="2300" kern="1200" dirty="0"/>
        </a:p>
      </dsp:txBody>
      <dsp:txXfrm>
        <a:off x="0" y="353997"/>
        <a:ext cx="6251110" cy="3115349"/>
      </dsp:txXfrm>
    </dsp:sp>
    <dsp:sp modelId="{82AC837E-8559-294F-AE9C-62111F6B835C}">
      <dsp:nvSpPr>
        <dsp:cNvPr id="0" name=""/>
        <dsp:cNvSpPr/>
      </dsp:nvSpPr>
      <dsp:spPr>
        <a:xfrm>
          <a:off x="312555" y="14516"/>
          <a:ext cx="4375777" cy="678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394" tIns="0" rIns="165394" bIns="0" numCol="1" spcCol="1270" anchor="ctr" anchorCtr="0">
          <a:noAutofit/>
        </a:bodyPr>
        <a:lstStyle/>
        <a:p>
          <a:pPr marL="0" lvl="0" indent="0" algn="l" defTabSz="1022350">
            <a:lnSpc>
              <a:spcPct val="90000"/>
            </a:lnSpc>
            <a:spcBef>
              <a:spcPct val="0"/>
            </a:spcBef>
            <a:spcAft>
              <a:spcPct val="35000"/>
            </a:spcAft>
            <a:buNone/>
          </a:pPr>
          <a:r>
            <a:rPr lang="en-US" sz="2300" b="1" kern="1200" dirty="0"/>
            <a:t>Let’s plan marketing (20 min):</a:t>
          </a:r>
          <a:endParaRPr lang="en-US" sz="2300" kern="1200" dirty="0"/>
        </a:p>
      </dsp:txBody>
      <dsp:txXfrm>
        <a:off x="345699" y="47660"/>
        <a:ext cx="4309489" cy="6126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FE538-85EC-2A42-8007-979898A0AFFB}">
      <dsp:nvSpPr>
        <dsp:cNvPr id="0" name=""/>
        <dsp:cNvSpPr/>
      </dsp:nvSpPr>
      <dsp:spPr>
        <a:xfrm>
          <a:off x="0" y="386437"/>
          <a:ext cx="7720135" cy="37107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99168" tIns="395732" rIns="599168" bIns="135128" numCol="1" spcCol="1270" anchor="t" anchorCtr="0">
          <a:noAutofit/>
        </a:bodyPr>
        <a:lstStyle/>
        <a:p>
          <a:pPr marL="171450" lvl="1" indent="-171450" algn="l" defTabSz="844550">
            <a:lnSpc>
              <a:spcPct val="90000"/>
            </a:lnSpc>
            <a:spcBef>
              <a:spcPct val="0"/>
            </a:spcBef>
            <a:spcAft>
              <a:spcPct val="15000"/>
            </a:spcAft>
            <a:buChar char="•"/>
          </a:pPr>
          <a:r>
            <a:rPr lang="en-US" sz="1900" b="1" kern="1200" dirty="0"/>
            <a:t>Have a look at the market/industry you will be operating in:</a:t>
          </a:r>
          <a:endParaRPr lang="en-US" sz="1900" kern="1200" dirty="0"/>
        </a:p>
        <a:p>
          <a:pPr marL="342900" lvl="2" indent="-171450" algn="l" defTabSz="844550">
            <a:lnSpc>
              <a:spcPct val="90000"/>
            </a:lnSpc>
            <a:spcBef>
              <a:spcPct val="0"/>
            </a:spcBef>
            <a:spcAft>
              <a:spcPct val="15000"/>
            </a:spcAft>
            <a:buChar char="•"/>
          </a:pPr>
          <a:r>
            <a:rPr lang="en-US" sz="1900" b="0" kern="1200" dirty="0"/>
            <a:t>Find data/trends/articles about your market and identify whether these are </a:t>
          </a:r>
          <a:r>
            <a:rPr lang="en-US" sz="1900" b="0" u="sng" kern="1200" dirty="0"/>
            <a:t>opportunities</a:t>
          </a:r>
          <a:r>
            <a:rPr lang="en-US" sz="1900" b="0" kern="1200" dirty="0"/>
            <a:t> or </a:t>
          </a:r>
          <a:r>
            <a:rPr lang="en-US" sz="1900" b="0" u="sng" kern="1200" dirty="0"/>
            <a:t>threats</a:t>
          </a:r>
          <a:r>
            <a:rPr lang="en-US" sz="1900" b="0" kern="1200" dirty="0"/>
            <a:t> to your business.</a:t>
          </a:r>
        </a:p>
        <a:p>
          <a:pPr marL="342900" lvl="2" indent="-171450" algn="l" defTabSz="844550">
            <a:lnSpc>
              <a:spcPct val="90000"/>
            </a:lnSpc>
            <a:spcBef>
              <a:spcPct val="0"/>
            </a:spcBef>
            <a:spcAft>
              <a:spcPct val="15000"/>
            </a:spcAft>
            <a:buChar char="•"/>
          </a:pPr>
          <a:endParaRPr lang="en-US" sz="1900" b="0" kern="1200" dirty="0"/>
        </a:p>
        <a:p>
          <a:pPr marL="171450" lvl="1" indent="-171450" algn="l" defTabSz="844550">
            <a:lnSpc>
              <a:spcPct val="90000"/>
            </a:lnSpc>
            <a:spcBef>
              <a:spcPct val="0"/>
            </a:spcBef>
            <a:spcAft>
              <a:spcPct val="15000"/>
            </a:spcAft>
            <a:buChar char="•"/>
          </a:pPr>
          <a:r>
            <a:rPr lang="en-US" sz="1900" b="1" kern="1200" dirty="0"/>
            <a:t>Start completing a PEST analysis from your research:</a:t>
          </a:r>
        </a:p>
        <a:p>
          <a:pPr marL="342900" lvl="2" indent="-171450" algn="l" defTabSz="844550">
            <a:lnSpc>
              <a:spcPct val="90000"/>
            </a:lnSpc>
            <a:spcBef>
              <a:spcPct val="0"/>
            </a:spcBef>
            <a:spcAft>
              <a:spcPct val="15000"/>
            </a:spcAft>
            <a:buChar char="•"/>
          </a:pPr>
          <a:r>
            <a:rPr kumimoji="0" lang="en-GB" sz="19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What factors from your business environment will have an impact on your product/service? For good (opportunity) or bad (threat)?</a:t>
          </a:r>
          <a:endParaRPr lang="en-US" sz="1900" b="0" i="0" kern="1200" dirty="0"/>
        </a:p>
        <a:p>
          <a:pPr marL="342900" lvl="2" indent="-171450" algn="l" defTabSz="844550">
            <a:lnSpc>
              <a:spcPct val="90000"/>
            </a:lnSpc>
            <a:spcBef>
              <a:spcPct val="0"/>
            </a:spcBef>
            <a:spcAft>
              <a:spcPct val="15000"/>
            </a:spcAft>
            <a:buChar char="•"/>
          </a:pPr>
          <a:r>
            <a:rPr kumimoji="0" lang="en-GB" sz="19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What are the trends (positive or negative) that you can identify from your market/industry research? And what do these mean for your business idea?</a:t>
          </a:r>
          <a:endParaRPr lang="en-US" sz="1900" b="0" i="0" kern="1200" dirty="0"/>
        </a:p>
      </dsp:txBody>
      <dsp:txXfrm>
        <a:off x="0" y="386437"/>
        <a:ext cx="7720135" cy="3710700"/>
      </dsp:txXfrm>
    </dsp:sp>
    <dsp:sp modelId="{82AC837E-8559-294F-AE9C-62111F6B835C}">
      <dsp:nvSpPr>
        <dsp:cNvPr id="0" name=""/>
        <dsp:cNvSpPr/>
      </dsp:nvSpPr>
      <dsp:spPr>
        <a:xfrm>
          <a:off x="386006" y="105997"/>
          <a:ext cx="5404094"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4262" tIns="0" rIns="204262" bIns="0" numCol="1" spcCol="1270" anchor="ctr" anchorCtr="0">
          <a:noAutofit/>
        </a:bodyPr>
        <a:lstStyle/>
        <a:p>
          <a:pPr marL="0" lvl="0" indent="0" algn="l" defTabSz="844550">
            <a:lnSpc>
              <a:spcPct val="90000"/>
            </a:lnSpc>
            <a:spcBef>
              <a:spcPct val="0"/>
            </a:spcBef>
            <a:spcAft>
              <a:spcPct val="35000"/>
            </a:spcAft>
            <a:buNone/>
          </a:pPr>
          <a:r>
            <a:rPr lang="en-US" sz="1900" b="1" kern="1200" dirty="0"/>
            <a:t>Consider:</a:t>
          </a:r>
          <a:endParaRPr lang="en-US" sz="1900" kern="1200" dirty="0"/>
        </a:p>
      </dsp:txBody>
      <dsp:txXfrm>
        <a:off x="413386" y="133377"/>
        <a:ext cx="5349334" cy="5061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8415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forces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42B3E3C-8923-441D-B891-5E7FF03DA86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2715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 – only to 2min 30s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0017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CA0A79C7-388C-8EFB-9A01-04C7072D1A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2" name="Notes Placeholder 2">
            <a:extLst>
              <a:ext uri="{FF2B5EF4-FFF2-40B4-BE49-F238E27FC236}">
                <a16:creationId xmlns:a16="http://schemas.microsoft.com/office/drawing/2014/main" id="{26DCE72A-FD2D-3A5A-CEEA-A37E3B3B6B9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Add picture here to represent fluffy marketing</a:t>
            </a:r>
          </a:p>
        </p:txBody>
      </p:sp>
      <p:sp>
        <p:nvSpPr>
          <p:cNvPr id="25603" name="Slide Number Placeholder 3">
            <a:extLst>
              <a:ext uri="{FF2B5EF4-FFF2-40B4-BE49-F238E27FC236}">
                <a16:creationId xmlns:a16="http://schemas.microsoft.com/office/drawing/2014/main" id="{390A3098-CCBF-4E93-C8CA-B6FCA5448C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Calibri" panose="020F0502020204030204" pitchFamily="34" charset="0"/>
                <a:ea typeface="ＭＳ Ｐゴシック" panose="020B0600070205080204" pitchFamily="34" charset="-128"/>
              </a:defRPr>
            </a:lvl1pPr>
            <a:lvl2pPr marL="742950" indent="-285750">
              <a:defRPr sz="2400">
                <a:solidFill>
                  <a:schemeClr val="tx1"/>
                </a:solidFill>
                <a:latin typeface="Calibri" panose="020F0502020204030204" pitchFamily="34" charset="0"/>
                <a:ea typeface="ＭＳ Ｐゴシック" panose="020B0600070205080204" pitchFamily="34" charset="-128"/>
              </a:defRPr>
            </a:lvl2pPr>
            <a:lvl3pPr marL="1143000" indent="-228600">
              <a:defRPr sz="2400">
                <a:solidFill>
                  <a:schemeClr val="tx1"/>
                </a:solidFill>
                <a:latin typeface="Calibri" panose="020F0502020204030204" pitchFamily="34" charset="0"/>
                <a:ea typeface="ＭＳ Ｐゴシック" panose="020B0600070205080204" pitchFamily="34" charset="-128"/>
              </a:defRPr>
            </a:lvl3pPr>
            <a:lvl4pPr marL="1600200" indent="-228600">
              <a:defRPr sz="2400">
                <a:solidFill>
                  <a:schemeClr val="tx1"/>
                </a:solidFill>
                <a:latin typeface="Calibri" panose="020F0502020204030204" pitchFamily="34" charset="0"/>
                <a:ea typeface="ＭＳ Ｐゴシック" panose="020B0600070205080204" pitchFamily="34" charset="-128"/>
              </a:defRPr>
            </a:lvl4pPr>
            <a:lvl5pPr marL="2057400" indent="-228600">
              <a:defRPr sz="24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sz="24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sz="24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sz="24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sz="2400">
                <a:solidFill>
                  <a:schemeClr val="tx1"/>
                </a:solidFill>
                <a:latin typeface="Calibri" panose="020F050202020403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DBB2758-B302-8C45-9D73-8B6ED8311EFB}"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233227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C40CF25-8D61-40AD-BD75-FFE84726DA8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5741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3B68D-FDA5-8E74-C9FD-2F7706C642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3591E5-E9F0-1623-A38A-4239153C08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803DAC-5BA1-7048-A4DE-84DF940F95D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1D94CE-5E80-A882-F05C-4F4D058557A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1291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0461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CB343E-04A8-389B-5290-40B807079C80}"/>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8" name="Footer Placeholder 7">
            <a:extLst>
              <a:ext uri="{FF2B5EF4-FFF2-40B4-BE49-F238E27FC236}">
                <a16:creationId xmlns:a16="http://schemas.microsoft.com/office/drawing/2014/main" id="{2DC2D04E-2323-66E8-A802-DBD0B57917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A74D7D-0FD5-1F90-04E7-1A0A1455B5E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259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86837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3233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96422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5511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76525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0893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6413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13447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20057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90225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80417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414029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38503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979832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03534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3157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65784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738453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97261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781229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013140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993270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04/11/2025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547217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2067421554"/>
      </p:ext>
    </p:extLst>
  </p:cSld>
  <p:clrMapOvr>
    <a:masterClrMapping/>
  </p:clrMapOvr>
  <p:transition>
    <p:dissolv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4945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1650293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2630641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1688279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1164278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2520353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604610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4874810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6016286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7634471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024473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027516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8679013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8333187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7403594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7959113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23441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0675854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6890991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5221918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4325857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2862080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83371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230755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6864" y="228600"/>
            <a:ext cx="108712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pPr>
              <a:defRPr/>
            </a:pPr>
            <a:fld id="{E7728C56-A700-42D5-9636-0B2B03B88053}" type="datetimeFigureOut">
              <a:rPr lang="en-US" smtClean="0"/>
              <a:pPr>
                <a:defRPr/>
              </a:pPr>
              <a:t>11/4/2025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D9806F36-EC1D-4F3D-AF0A-E18899F058CC}" type="slidenum">
              <a:rPr lang="en-GB" smtClean="0"/>
              <a:pPr>
                <a:defRPr/>
              </a:pPr>
              <a:t>‹#›</a:t>
            </a:fld>
            <a:endParaRPr lang="en-GB"/>
          </a:p>
        </p:txBody>
      </p:sp>
      <p:sp>
        <p:nvSpPr>
          <p:cNvPr id="8" name="Content Placeholder 7"/>
          <p:cNvSpPr>
            <a:spLocks noGrp="1"/>
          </p:cNvSpPr>
          <p:nvPr>
            <p:ph sz="quarter" idx="1"/>
          </p:nvPr>
        </p:nvSpPr>
        <p:spPr>
          <a:xfrm>
            <a:off x="816864" y="1600200"/>
            <a:ext cx="108712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51400218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9625830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7987378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92507902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9551045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385167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457601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3480650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5374315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166201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6036387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2333003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4556917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7642232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8683524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9539636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8096995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8950999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6601313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6478425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2152196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3280618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4583928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1004160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7366439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11/4/2025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2238153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38416164"/>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5147046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0734120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227567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101934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4777230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0491868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91992110"/>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3206083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2645969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46501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theme" Target="../theme/theme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image" Target="../media/image1.jp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image" Target="../media/image2.png"/><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theme" Target="../theme/theme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image" Target="../media/image3.png"/><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theme" Target="../theme/theme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5.xml"/><Relationship Id="rId1" Type="http://schemas.openxmlformats.org/officeDocument/2006/relationships/slideLayout" Target="../slideLayouts/slideLayout49.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1.xml"/><Relationship Id="rId1" Type="http://schemas.openxmlformats.org/officeDocument/2006/relationships/slideLayout" Target="../slideLayouts/slideLayout50.xml"/><Relationship Id="rId4" Type="http://schemas.openxmlformats.org/officeDocument/2006/relationships/image" Target="../media/image5.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7.xml"/><Relationship Id="rId1" Type="http://schemas.openxmlformats.org/officeDocument/2006/relationships/slideLayout" Target="../slideLayouts/slideLayout52.xml"/></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54.xml"/><Relationship Id="rId1" Type="http://schemas.openxmlformats.org/officeDocument/2006/relationships/slideLayout" Target="../slideLayouts/slideLayout53.xml"/><Relationship Id="rId4" Type="http://schemas.openxmlformats.org/officeDocument/2006/relationships/image" Target="../media/image6.pn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62.xml"/><Relationship Id="rId13" Type="http://schemas.openxmlformats.org/officeDocument/2006/relationships/image" Target="../media/image3.png"/><Relationship Id="rId3" Type="http://schemas.openxmlformats.org/officeDocument/2006/relationships/slideLayout" Target="../slideLayouts/slideLayout57.xml"/><Relationship Id="rId7" Type="http://schemas.openxmlformats.org/officeDocument/2006/relationships/slideLayout" Target="../slideLayouts/slideLayout61.xml"/><Relationship Id="rId12" Type="http://schemas.openxmlformats.org/officeDocument/2006/relationships/theme" Target="../theme/theme9.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11" Type="http://schemas.openxmlformats.org/officeDocument/2006/relationships/slideLayout" Target="../slideLayouts/slideLayout65.xml"/><Relationship Id="rId5" Type="http://schemas.openxmlformats.org/officeDocument/2006/relationships/slideLayout" Target="../slideLayouts/slideLayout59.xml"/><Relationship Id="rId10" Type="http://schemas.openxmlformats.org/officeDocument/2006/relationships/slideLayout" Target="../slideLayouts/slideLayout64.xml"/><Relationship Id="rId4" Type="http://schemas.openxmlformats.org/officeDocument/2006/relationships/slideLayout" Target="../slideLayouts/slideLayout58.xml"/><Relationship Id="rId9" Type="http://schemas.openxmlformats.org/officeDocument/2006/relationships/slideLayout" Target="../slideLayouts/slideLayout6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73.xml"/><Relationship Id="rId13" Type="http://schemas.openxmlformats.org/officeDocument/2006/relationships/image" Target="../media/image2.png"/><Relationship Id="rId3" Type="http://schemas.openxmlformats.org/officeDocument/2006/relationships/slideLayout" Target="../slideLayouts/slideLayout68.xml"/><Relationship Id="rId7" Type="http://schemas.openxmlformats.org/officeDocument/2006/relationships/slideLayout" Target="../slideLayouts/slideLayout72.xml"/><Relationship Id="rId12" Type="http://schemas.openxmlformats.org/officeDocument/2006/relationships/theme" Target="../theme/theme10.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11" Type="http://schemas.openxmlformats.org/officeDocument/2006/relationships/slideLayout" Target="../slideLayouts/slideLayout76.xml"/><Relationship Id="rId5" Type="http://schemas.openxmlformats.org/officeDocument/2006/relationships/slideLayout" Target="../slideLayouts/slideLayout70.xml"/><Relationship Id="rId10" Type="http://schemas.openxmlformats.org/officeDocument/2006/relationships/slideLayout" Target="../slideLayouts/slideLayout75.xml"/><Relationship Id="rId4" Type="http://schemas.openxmlformats.org/officeDocument/2006/relationships/slideLayout" Target="../slideLayouts/slideLayout69.xml"/><Relationship Id="rId9" Type="http://schemas.openxmlformats.org/officeDocument/2006/relationships/slideLayout" Target="../slideLayouts/slideLayout74.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84.xml"/><Relationship Id="rId13" Type="http://schemas.openxmlformats.org/officeDocument/2006/relationships/image" Target="../media/image3.png"/><Relationship Id="rId3" Type="http://schemas.openxmlformats.org/officeDocument/2006/relationships/slideLayout" Target="../slideLayouts/slideLayout79.xml"/><Relationship Id="rId7" Type="http://schemas.openxmlformats.org/officeDocument/2006/relationships/slideLayout" Target="../slideLayouts/slideLayout83.xml"/><Relationship Id="rId12" Type="http://schemas.openxmlformats.org/officeDocument/2006/relationships/theme" Target="../theme/theme11.xml"/><Relationship Id="rId2" Type="http://schemas.openxmlformats.org/officeDocument/2006/relationships/slideLayout" Target="../slideLayouts/slideLayout78.xml"/><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0" Type="http://schemas.openxmlformats.org/officeDocument/2006/relationships/slideLayout" Target="../slideLayouts/slideLayout86.xml"/><Relationship Id="rId4" Type="http://schemas.openxmlformats.org/officeDocument/2006/relationships/slideLayout" Target="../slideLayouts/slideLayout80.xml"/><Relationship Id="rId9" Type="http://schemas.openxmlformats.org/officeDocument/2006/relationships/slideLayout" Target="../slideLayouts/slideLayout8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04/11/2025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067674076"/>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921" r:id="rId12"/>
    <p:sldLayoutId id="2147483806" r:id="rId13"/>
    <p:sldLayoutId id="2147483894" r:id="rId14"/>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04/11/2025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33269787"/>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 id="214748393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03438195"/>
      </p:ext>
    </p:extLst>
  </p:cSld>
  <p:clrMap bg1="lt1" tx1="dk1" bg2="lt2" tx2="dk2" accent1="accent1" accent2="accent2" accent3="accent3" accent4="accent4" accent5="accent5" accent6="accent6" hlink="hlink" folHlink="folHlink"/>
  <p:sldLayoutIdLst>
    <p:sldLayoutId id="2147483939" r:id="rId1"/>
    <p:sldLayoutId id="2147483940" r:id="rId2"/>
    <p:sldLayoutId id="2147483941" r:id="rId3"/>
    <p:sldLayoutId id="2147483942" r:id="rId4"/>
    <p:sldLayoutId id="2147483943" r:id="rId5"/>
    <p:sldLayoutId id="2147483944" r:id="rId6"/>
    <p:sldLayoutId id="2147483945" r:id="rId7"/>
    <p:sldLayoutId id="2147483946" r:id="rId8"/>
    <p:sldLayoutId id="2147483947" r:id="rId9"/>
    <p:sldLayoutId id="2147483948" r:id="rId10"/>
    <p:sldLayoutId id="21474839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66390015"/>
      </p:ext>
    </p:extLst>
  </p:cSld>
  <p:clrMap bg1="lt1" tx1="dk1" bg2="lt2" tx2="dk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 id="2147483956" r:id="rId6"/>
    <p:sldLayoutId id="2147483957" r:id="rId7"/>
    <p:sldLayoutId id="2147483958" r:id="rId8"/>
    <p:sldLayoutId id="2147483959" r:id="rId9"/>
    <p:sldLayoutId id="2147483960" r:id="rId10"/>
    <p:sldLayoutId id="21474839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53741414"/>
      </p:ext>
    </p:extLst>
  </p:cSld>
  <p:clrMap bg1="lt1" tx1="dk1" bg2="lt2" tx2="dk2" accent1="accent1" accent2="accent2" accent3="accent3" accent4="accent4" accent5="accent5" accent6="accent6" hlink="hlink" folHlink="folHlink"/>
  <p:sldLayoutIdLst>
    <p:sldLayoutId id="21474839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529248639"/>
      </p:ext>
    </p:extLst>
  </p:cSld>
  <p:clrMap bg1="lt1" tx1="dk1" bg2="lt2" tx2="dk2" accent1="accent1" accent2="accent2" accent3="accent3" accent4="accent4" accent5="accent5" accent6="accent6" hlink="hlink" folHlink="folHlink"/>
  <p:sldLayoutIdLst>
    <p:sldLayoutId id="2147483966" r:id="rId1"/>
    <p:sldLayoutId id="214748396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5570852"/>
      </p:ext>
    </p:extLst>
  </p:cSld>
  <p:clrMap bg1="lt1" tx1="dk1" bg2="lt2" tx2="dk2" accent1="accent1" accent2="accent2" accent3="accent3" accent4="accent4" accent5="accent5" accent6="accent6" hlink="hlink" folHlink="folHlink"/>
  <p:sldLayoutIdLst>
    <p:sldLayoutId id="21474839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801706863"/>
      </p:ext>
    </p:extLst>
  </p:cSld>
  <p:clrMap bg1="lt1" tx1="dk1" bg2="lt2" tx2="dk2" accent1="accent1" accent2="accent2" accent3="accent3" accent4="accent4" accent5="accent5" accent6="accent6" hlink="hlink" folHlink="folHlink"/>
  <p:sldLayoutIdLst>
    <p:sldLayoutId id="2147483985" r:id="rId1"/>
    <p:sldLayoutId id="214748398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918241885"/>
      </p:ext>
    </p:extLst>
  </p:cSld>
  <p:clrMap bg1="lt1" tx1="dk1" bg2="lt2" tx2="dk2" accent1="accent1" accent2="accent2" accent3="accent3" accent4="accent4" accent5="accent5" accent6="accent6" hlink="hlink" folHlink="folHlink"/>
  <p:sldLayoutIdLst>
    <p:sldLayoutId id="2147484002" r:id="rId1"/>
    <p:sldLayoutId id="2147484003" r:id="rId2"/>
    <p:sldLayoutId id="2147484004" r:id="rId3"/>
    <p:sldLayoutId id="2147484005" r:id="rId4"/>
    <p:sldLayoutId id="2147484006" r:id="rId5"/>
    <p:sldLayoutId id="2147484007" r:id="rId6"/>
    <p:sldLayoutId id="2147484008" r:id="rId7"/>
    <p:sldLayoutId id="2147484009" r:id="rId8"/>
    <p:sldLayoutId id="2147484010" r:id="rId9"/>
    <p:sldLayoutId id="2147484011" r:id="rId10"/>
    <p:sldLayoutId id="21474840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373802719"/>
      </p:ext>
    </p:extLst>
  </p:cSld>
  <p:clrMap bg1="lt1" tx1="dk1" bg2="lt2" tx2="dk2" accent1="accent1" accent2="accent2" accent3="accent3" accent4="accent4" accent5="accent5" accent6="accent6" hlink="hlink" folHlink="folHlink"/>
  <p:sldLayoutIdLst>
    <p:sldLayoutId id="2147484014" r:id="rId1"/>
    <p:sldLayoutId id="2147484015" r:id="rId2"/>
    <p:sldLayoutId id="2147484016" r:id="rId3"/>
    <p:sldLayoutId id="2147484017" r:id="rId4"/>
    <p:sldLayoutId id="2147484018" r:id="rId5"/>
    <p:sldLayoutId id="2147484019" r:id="rId6"/>
    <p:sldLayoutId id="2147484020" r:id="rId7"/>
    <p:sldLayoutId id="2147484021" r:id="rId8"/>
    <p:sldLayoutId id="2147484022" r:id="rId9"/>
    <p:sldLayoutId id="2147484023" r:id="rId10"/>
    <p:sldLayoutId id="214748402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177687579"/>
      </p:ext>
    </p:extLst>
  </p:cSld>
  <p:clrMap bg1="lt1" tx1="dk1" bg2="lt2" tx2="dk2" accent1="accent1" accent2="accent2" accent3="accent3" accent4="accent4" accent5="accent5" accent6="accent6" hlink="hlink" folHlink="folHlink"/>
  <p:sldLayoutIdLst>
    <p:sldLayoutId id="2147484027" r:id="rId1"/>
    <p:sldLayoutId id="2147484028" r:id="rId2"/>
    <p:sldLayoutId id="2147484029" r:id="rId3"/>
    <p:sldLayoutId id="2147484030" r:id="rId4"/>
    <p:sldLayoutId id="2147484031" r:id="rId5"/>
    <p:sldLayoutId id="2147484032" r:id="rId6"/>
    <p:sldLayoutId id="2147484033" r:id="rId7"/>
    <p:sldLayoutId id="2147484034" r:id="rId8"/>
    <p:sldLayoutId id="2147484035" r:id="rId9"/>
    <p:sldLayoutId id="2147484036" r:id="rId10"/>
    <p:sldLayoutId id="214748403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10.png"/><Relationship Id="rId2" Type="http://schemas.openxmlformats.org/officeDocument/2006/relationships/slideLayout" Target="../slideLayouts/slideLayout12.xml"/><Relationship Id="rId1" Type="http://schemas.openxmlformats.org/officeDocument/2006/relationships/themeOverride" Target="../theme/themeOverride1.xml"/><Relationship Id="rId6" Type="http://schemas.openxmlformats.org/officeDocument/2006/relationships/hyperlink" Target="https://creativecommons.org/licenses/by-nc-sa/3.0/" TargetMode="External"/><Relationship Id="rId5" Type="http://schemas.openxmlformats.org/officeDocument/2006/relationships/hyperlink" Target="https://apicciano.commons.gc.cuny.edu/2021/02/19/national-education-equity-lab-elite-college-program-for-disadvantaged-teens/" TargetMode="External"/><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ublicdomainpictures.net/en/view-image.php?image=11968&amp;picture=unique-concept" TargetMode="External"/><Relationship Id="rId2" Type="http://schemas.openxmlformats.org/officeDocument/2006/relationships/image" Target="../media/image12.jp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hyperlink" Target="http://owl.excelsior.edu/research/research-process/" TargetMode="External"/><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1.xml"/><Relationship Id="rId1" Type="http://schemas.openxmlformats.org/officeDocument/2006/relationships/themeOverride" Target="../theme/themeOverride3.xml"/><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g"/><Relationship Id="rId7" Type="http://schemas.openxmlformats.org/officeDocument/2006/relationships/diagramQuickStyle" Target="../diagrams/quickStyle2.xml"/><Relationship Id="rId2" Type="http://schemas.openxmlformats.org/officeDocument/2006/relationships/slideLayout" Target="../slideLayouts/slideLayout2.xml"/><Relationship Id="rId1" Type="http://schemas.openxmlformats.org/officeDocument/2006/relationships/themeOverride" Target="../theme/themeOverride4.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5.jpeg"/><Relationship Id="rId9" Type="http://schemas.microsoft.com/office/2007/relationships/diagramDrawing" Target="../diagrams/drawing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g"/><Relationship Id="rId7" Type="http://schemas.openxmlformats.org/officeDocument/2006/relationships/diagramColors" Target="../diagrams/colors3.xml"/><Relationship Id="rId2" Type="http://schemas.openxmlformats.org/officeDocument/2006/relationships/slideLayout" Target="../slideLayouts/slideLayout2.xml"/><Relationship Id="rId1" Type="http://schemas.openxmlformats.org/officeDocument/2006/relationships/themeOverride" Target="../theme/themeOverride5.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g"/><Relationship Id="rId7" Type="http://schemas.openxmlformats.org/officeDocument/2006/relationships/diagramColors" Target="../diagrams/colors4.xml"/><Relationship Id="rId2" Type="http://schemas.openxmlformats.org/officeDocument/2006/relationships/slideLayout" Target="../slideLayouts/slideLayout2.xml"/><Relationship Id="rId1" Type="http://schemas.openxmlformats.org/officeDocument/2006/relationships/themeOverride" Target="../theme/themeOverride6.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3" Type="http://schemas.openxmlformats.org/officeDocument/2006/relationships/hyperlink" Target="https://www.pxfuel.com/en/search?q=analysing" TargetMode="External"/><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UYQItP5_1AQ?feature=oembed" TargetMode="External"/><Relationship Id="rId4" Type="http://schemas.openxmlformats.org/officeDocument/2006/relationships/image" Target="../media/image27.jpeg"/></Relationships>
</file>

<file path=ppt/slides/_rels/slide16.xml.rels><?xml version="1.0" encoding="UTF-8" standalone="yes"?>
<Relationships xmlns="http://schemas.openxmlformats.org/package/2006/relationships"><Relationship Id="rId8" Type="http://schemas.openxmlformats.org/officeDocument/2006/relationships/hyperlink" Target="https://app.creately.com/d/aj9e9Hf1UB9/edit/s/ILOO3kIJqOB" TargetMode="External"/><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7.xml"/><Relationship Id="rId4" Type="http://schemas.openxmlformats.org/officeDocument/2006/relationships/image" Target="../media/image28.jpg"/></Relationships>
</file>

<file path=ppt/slides/_rels/slide1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8.xml"/><Relationship Id="rId4" Type="http://schemas.openxmlformats.org/officeDocument/2006/relationships/image" Target="../media/image29.jpeg"/></Relationships>
</file>

<file path=ppt/slides/_rels/slide2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9.xml"/><Relationship Id="rId5" Type="http://schemas.openxmlformats.org/officeDocument/2006/relationships/image" Target="../media/image31.jpeg"/><Relationship Id="rId4" Type="http://schemas.openxmlformats.org/officeDocument/2006/relationships/image" Target="../media/image30.jpeg"/></Relationships>
</file>

<file path=ppt/slides/_rels/slide2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10.xml"/><Relationship Id="rId4" Type="http://schemas.openxmlformats.org/officeDocument/2006/relationships/image" Target="../media/image32.jpeg"/></Relationships>
</file>

<file path=ppt/slides/_rels/slide2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4.xml"/><Relationship Id="rId1" Type="http://schemas.openxmlformats.org/officeDocument/2006/relationships/themeOverride" Target="../theme/themeOverride11.xml"/><Relationship Id="rId4" Type="http://schemas.openxmlformats.org/officeDocument/2006/relationships/image" Target="../media/image34.jpeg"/></Relationships>
</file>

<file path=ppt/slides/_rels/slide2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b-hDg7699S0?feature=oembed" TargetMode="External"/><Relationship Id="rId4" Type="http://schemas.openxmlformats.org/officeDocument/2006/relationships/image" Target="../media/image37.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g"/><Relationship Id="rId7" Type="http://schemas.openxmlformats.org/officeDocument/2006/relationships/diagramColors" Target="../diagrams/colors6.xml"/><Relationship Id="rId2" Type="http://schemas.openxmlformats.org/officeDocument/2006/relationships/slideLayout" Target="../slideLayouts/slideLayout2.xml"/><Relationship Id="rId1" Type="http://schemas.openxmlformats.org/officeDocument/2006/relationships/themeOverride" Target="../theme/themeOverride1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11.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13.xml"/><Relationship Id="rId4" Type="http://schemas.openxmlformats.org/officeDocument/2006/relationships/image" Target="../media/image39.png"/></Relationships>
</file>

<file path=ppt/slides/_rels/slide34.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42.svg"/><Relationship Id="rId2" Type="http://schemas.openxmlformats.org/officeDocument/2006/relationships/slideLayout" Target="../slideLayouts/slideLayout2.xml"/><Relationship Id="rId1" Type="http://schemas.openxmlformats.org/officeDocument/2006/relationships/themeOverride" Target="../theme/themeOverride14.xml"/><Relationship Id="rId6" Type="http://schemas.openxmlformats.org/officeDocument/2006/relationships/image" Target="../media/image41.png"/><Relationship Id="rId5" Type="http://schemas.openxmlformats.org/officeDocument/2006/relationships/hyperlink" Target="https://pxhere.com/en/photo/1136733" TargetMode="External"/><Relationship Id="rId4" Type="http://schemas.openxmlformats.org/officeDocument/2006/relationships/image" Target="../media/image40.jpg"/></Relationships>
</file>

<file path=ppt/slides/_rels/slide3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slideLayout" Target="../slideLayouts/slideLayout2.xml"/><Relationship Id="rId7" Type="http://schemas.openxmlformats.org/officeDocument/2006/relationships/image" Target="../media/image46.jpeg"/><Relationship Id="rId2" Type="http://schemas.openxmlformats.org/officeDocument/2006/relationships/video" Target="https://www.youtube.com/embed/viuWov8RZVk?feature=oembed" TargetMode="External"/><Relationship Id="rId1" Type="http://schemas.openxmlformats.org/officeDocument/2006/relationships/themeOverride" Target="../theme/themeOverride15.xml"/><Relationship Id="rId6" Type="http://schemas.openxmlformats.org/officeDocument/2006/relationships/image" Target="../media/image45.png"/><Relationship Id="rId5" Type="http://schemas.openxmlformats.org/officeDocument/2006/relationships/image" Target="../media/image1.jpg"/><Relationship Id="rId4" Type="http://schemas.openxmlformats.org/officeDocument/2006/relationships/notesSlide" Target="../notesSlides/notesSlide4.xml"/></Relationships>
</file>

<file path=ppt/slides/_rels/slide3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7.xml"/><Relationship Id="rId1" Type="http://schemas.openxmlformats.org/officeDocument/2006/relationships/themeOverride" Target="../theme/themeOverride16.xml"/><Relationship Id="rId6" Type="http://schemas.openxmlformats.org/officeDocument/2006/relationships/hyperlink" Target="https://creativecommons.org/licenses/by-sa/3.0/" TargetMode="External"/><Relationship Id="rId5" Type="http://schemas.openxmlformats.org/officeDocument/2006/relationships/hyperlink" Target="https://www.flickr.com/photos/beatrizjimenez/5872664784" TargetMode="External"/><Relationship Id="rId4" Type="http://schemas.openxmlformats.org/officeDocument/2006/relationships/image" Target="../media/image48.jpg"/></Relationships>
</file>

<file path=ppt/slides/_rels/slide39.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42.svg"/><Relationship Id="rId2" Type="http://schemas.openxmlformats.org/officeDocument/2006/relationships/slideLayout" Target="../slideLayouts/slideLayout2.xml"/><Relationship Id="rId1" Type="http://schemas.openxmlformats.org/officeDocument/2006/relationships/themeOverride" Target="../theme/themeOverride17.xml"/><Relationship Id="rId6" Type="http://schemas.openxmlformats.org/officeDocument/2006/relationships/image" Target="../media/image41.png"/><Relationship Id="rId5" Type="http://schemas.openxmlformats.org/officeDocument/2006/relationships/hyperlink" Target="https://pixabay.com/en/money-card-business-credit-card-256314/" TargetMode="External"/><Relationship Id="rId4" Type="http://schemas.openxmlformats.org/officeDocument/2006/relationships/image" Target="../media/image49.jpg"/></Relationships>
</file>

<file path=ppt/slides/_rels/slide4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18.xml"/><Relationship Id="rId4" Type="http://schemas.openxmlformats.org/officeDocument/2006/relationships/image" Target="../media/image50.jpeg"/></Relationships>
</file>

<file path=ppt/slides/_rels/slide41.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notesSlide" Target="../notesSlides/notesSlide5.xml"/><Relationship Id="rId7" Type="http://schemas.openxmlformats.org/officeDocument/2006/relationships/image" Target="../media/image41.png"/><Relationship Id="rId2" Type="http://schemas.openxmlformats.org/officeDocument/2006/relationships/slideLayout" Target="../slideLayouts/slideLayout2.xml"/><Relationship Id="rId1" Type="http://schemas.openxmlformats.org/officeDocument/2006/relationships/themeOverride" Target="../theme/themeOverride19.xml"/><Relationship Id="rId6" Type="http://schemas.openxmlformats.org/officeDocument/2006/relationships/hyperlink" Target="https://www.flickr.com/photos/byrawpixel/32881021611/" TargetMode="External"/><Relationship Id="rId5" Type="http://schemas.openxmlformats.org/officeDocument/2006/relationships/image" Target="../media/image51.jpg"/><Relationship Id="rId4" Type="http://schemas.openxmlformats.org/officeDocument/2006/relationships/image" Target="../media/image1.jpg"/></Relationships>
</file>

<file path=ppt/slides/_rels/slide4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20.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52.jpg"/></Relationships>
</file>

<file path=ppt/slides/_rels/slide4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21.xml"/><Relationship Id="rId4" Type="http://schemas.openxmlformats.org/officeDocument/2006/relationships/image" Target="../media/image53.jpe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bixR-KIJKYM?start=79&amp;feature=oembed" TargetMode="External"/><Relationship Id="rId1" Type="http://schemas.openxmlformats.org/officeDocument/2006/relationships/themeOverride" Target="../theme/themeOverride22.xml"/><Relationship Id="rId5" Type="http://schemas.openxmlformats.org/officeDocument/2006/relationships/image" Target="../media/image54.jpeg"/><Relationship Id="rId4" Type="http://schemas.openxmlformats.org/officeDocument/2006/relationships/image" Target="../media/image1.jpg"/></Relationships>
</file>

<file path=ppt/slides/_rels/slide4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jpg"/><Relationship Id="rId7" Type="http://schemas.openxmlformats.org/officeDocument/2006/relationships/diagramColors" Target="../diagrams/colors7.xml"/><Relationship Id="rId2" Type="http://schemas.openxmlformats.org/officeDocument/2006/relationships/slideLayout" Target="../slideLayouts/slideLayout4.xml"/><Relationship Id="rId1" Type="http://schemas.openxmlformats.org/officeDocument/2006/relationships/themeOverride" Target="../theme/themeOverride23.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4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24.xml"/><Relationship Id="rId4" Type="http://schemas.openxmlformats.org/officeDocument/2006/relationships/image" Target="../media/image55.jpeg"/></Relationships>
</file>

<file path=ppt/slides/_rels/slide47.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jpg"/><Relationship Id="rId7" Type="http://schemas.openxmlformats.org/officeDocument/2006/relationships/diagramColors" Target="../diagrams/colors8.xml"/><Relationship Id="rId2" Type="http://schemas.openxmlformats.org/officeDocument/2006/relationships/slideLayout" Target="../slideLayouts/slideLayout2.xml"/><Relationship Id="rId1" Type="http://schemas.openxmlformats.org/officeDocument/2006/relationships/themeOverride" Target="../theme/themeOverride25.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11.jpe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hyperlink" Target="mailto:n.dyer@uwtsd.ac.uk" TargetMode="External"/></Relationships>
</file>

<file path=ppt/slides/_rels/slide52.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8" Type="http://schemas.openxmlformats.org/officeDocument/2006/relationships/hyperlink" Target="https://app.creately.com/d/aj9e9Hf1UB9/edit/s/ILOO3kIJqOB" TargetMode="External"/><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4147289"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BMIH5012/D</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49381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Entrepreneurship</a:t>
            </a:r>
          </a:p>
        </p:txBody>
      </p:sp>
      <p:sp>
        <p:nvSpPr>
          <p:cNvPr id="6" name="TextBox 5">
            <a:extLst>
              <a:ext uri="{FF2B5EF4-FFF2-40B4-BE49-F238E27FC236}">
                <a16:creationId xmlns:a16="http://schemas.microsoft.com/office/drawing/2014/main" id="{2DDBD4A8-0007-5EFA-628C-3A9FCA50BB6B}"/>
              </a:ext>
            </a:extLst>
          </p:cNvPr>
          <p:cNvSpPr txBox="1"/>
          <p:nvPr/>
        </p:nvSpPr>
        <p:spPr>
          <a:xfrm>
            <a:off x="330691" y="3391231"/>
            <a:ext cx="640406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Marketing and Market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422932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40885-54CC-33F4-AB2A-C4BE49BFDA12}"/>
              </a:ext>
            </a:extLst>
          </p:cNvPr>
          <p:cNvSpPr>
            <a:spLocks noGrp="1"/>
          </p:cNvSpPr>
          <p:nvPr>
            <p:ph type="title"/>
          </p:nvPr>
        </p:nvSpPr>
        <p:spPr>
          <a:xfrm>
            <a:off x="640080" y="325369"/>
            <a:ext cx="6847648" cy="1956841"/>
          </a:xfrm>
        </p:spPr>
        <p:txBody>
          <a:bodyPr anchor="b">
            <a:normAutofit/>
          </a:bodyPr>
          <a:lstStyle/>
          <a:p>
            <a:r>
              <a:rPr lang="en-GB" sz="4200" b="1" u="sng" dirty="0">
                <a:latin typeface="Calibri Light" panose="020F0302020204030204" pitchFamily="34" charset="0"/>
                <a:ea typeface="Times New Roman" panose="02020603050405020304" pitchFamily="18" charset="0"/>
                <a:cs typeface="Times New Roman" panose="02020603050405020304" pitchFamily="18" charset="0"/>
              </a:rPr>
              <a:t>BY THIS WEEK… </a:t>
            </a:r>
            <a:br>
              <a:rPr lang="en-GB" sz="4200" b="1" dirty="0">
                <a:latin typeface="Calibri Light" panose="020F0302020204030204" pitchFamily="34" charset="0"/>
                <a:ea typeface="Times New Roman" panose="02020603050405020304" pitchFamily="18" charset="0"/>
                <a:cs typeface="Times New Roman" panose="02020603050405020304" pitchFamily="18" charset="0"/>
              </a:rPr>
            </a:br>
            <a:br>
              <a:rPr lang="en-GB" sz="4200" b="1" dirty="0">
                <a:latin typeface="Calibri Light" panose="020F0302020204030204" pitchFamily="34" charset="0"/>
                <a:ea typeface="Times New Roman" panose="02020603050405020304" pitchFamily="18" charset="0"/>
                <a:cs typeface="Times New Roman" panose="02020603050405020304" pitchFamily="18" charset="0"/>
              </a:rPr>
            </a:br>
            <a:r>
              <a:rPr lang="en-GB" sz="4200" b="1" dirty="0">
                <a:latin typeface="Calibri Light" panose="020F0302020204030204" pitchFamily="34" charset="0"/>
                <a:ea typeface="Times New Roman" panose="02020603050405020304" pitchFamily="18" charset="0"/>
                <a:cs typeface="Times New Roman" panose="02020603050405020304" pitchFamily="18" charset="0"/>
              </a:rPr>
              <a:t>CHOOSE YOUR BUSINESS IDEA!</a:t>
            </a:r>
            <a:endParaRPr lang="en-US" sz="4200" dirty="0"/>
          </a:p>
        </p:txBody>
      </p:sp>
      <p:sp>
        <p:nvSpPr>
          <p:cNvPr id="3" name="Content Placeholder 2">
            <a:extLst>
              <a:ext uri="{FF2B5EF4-FFF2-40B4-BE49-F238E27FC236}">
                <a16:creationId xmlns:a16="http://schemas.microsoft.com/office/drawing/2014/main" id="{63554D4A-6CCA-DF50-C7B0-5D721302AF63}"/>
              </a:ext>
            </a:extLst>
          </p:cNvPr>
          <p:cNvSpPr>
            <a:spLocks noGrp="1"/>
          </p:cNvSpPr>
          <p:nvPr>
            <p:ph idx="1"/>
          </p:nvPr>
        </p:nvSpPr>
        <p:spPr>
          <a:xfrm>
            <a:off x="640080" y="2217519"/>
            <a:ext cx="7525725" cy="3369242"/>
          </a:xfrm>
        </p:spPr>
        <p:txBody>
          <a:bodyPr>
            <a:normAutofit/>
          </a:bodyPr>
          <a:lstStyle/>
          <a:p>
            <a:pPr marL="742950" lvl="1" indent="-285750">
              <a:buFont typeface="+mj-lt"/>
              <a:buAutoNum type="alphaLcPeriod"/>
            </a:pP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buFont typeface="+mj-lt"/>
              <a:buAutoNum type="alphaLcPeriod"/>
            </a:pPr>
            <a:r>
              <a:rPr lang="en-GB" b="1" i="1" dirty="0">
                <a:solidFill>
                  <a:schemeClr val="accent2">
                    <a:lumMod val="75000"/>
                  </a:schemeClr>
                </a:solidFill>
                <a:latin typeface="Calibri" panose="020F0502020204030204" pitchFamily="34" charset="0"/>
                <a:ea typeface="Calibri" panose="020F0502020204030204" pitchFamily="34" charset="0"/>
                <a:cs typeface="Times New Roman" panose="02020603050405020304" pitchFamily="18" charset="0"/>
              </a:rPr>
              <a:t>IMPORTANT – Make a shortlist of the best, most suitable ideas. And then, by next lecture, decide on the </a:t>
            </a:r>
            <a:r>
              <a:rPr lang="en-GB" b="1" i="1" u="sng" dirty="0">
                <a:solidFill>
                  <a:schemeClr val="accent2">
                    <a:lumMod val="75000"/>
                  </a:schemeClr>
                </a:solidFill>
                <a:latin typeface="Calibri" panose="020F0502020204030204" pitchFamily="34" charset="0"/>
                <a:ea typeface="Calibri" panose="020F0502020204030204" pitchFamily="34" charset="0"/>
                <a:cs typeface="Times New Roman" panose="02020603050405020304" pitchFamily="18" charset="0"/>
              </a:rPr>
              <a:t>one</a:t>
            </a:r>
            <a:r>
              <a:rPr lang="en-GB" b="1" i="1" dirty="0">
                <a:solidFill>
                  <a:schemeClr val="accent2">
                    <a:lumMod val="75000"/>
                  </a:schemeClr>
                </a:solidFill>
                <a:latin typeface="Calibri" panose="020F0502020204030204" pitchFamily="34" charset="0"/>
                <a:ea typeface="Calibri" panose="020F0502020204030204" pitchFamily="34" charset="0"/>
                <a:cs typeface="Times New Roman" panose="02020603050405020304" pitchFamily="18" charset="0"/>
              </a:rPr>
              <a:t> idea you will be researching and analysing for your plan.</a:t>
            </a:r>
            <a:endParaRPr lang="en-GB" i="1" dirty="0">
              <a:latin typeface="Calibri" panose="020F0502020204030204" pitchFamily="34" charset="0"/>
              <a:ea typeface="Calibri" panose="020F0502020204030204" pitchFamily="34" charset="0"/>
              <a:cs typeface="Times New Roman" panose="02020603050405020304" pitchFamily="18" charset="0"/>
            </a:endParaRPr>
          </a:p>
          <a:p>
            <a:pPr marL="457200" lvl="1" indent="0">
              <a:buNone/>
            </a:pPr>
            <a:endParaRPr lang="en-US" sz="2400" b="1" i="1" kern="1200" dirty="0">
              <a:solidFill>
                <a:schemeClr val="accent2">
                  <a:lumMod val="75000"/>
                </a:schemeClr>
              </a:solidFill>
              <a:latin typeface="+mn-lt"/>
              <a:ea typeface="+mj-ea"/>
              <a:cs typeface="+mj-cs"/>
            </a:endParaRPr>
          </a:p>
          <a:p>
            <a:pPr marL="742950" lvl="1" indent="-285750">
              <a:buFont typeface="+mj-lt"/>
              <a:buAutoNum type="alphaLcPeriod"/>
            </a:pPr>
            <a:r>
              <a:rPr lang="en-US" sz="2400" b="1" i="1" kern="1200" dirty="0">
                <a:solidFill>
                  <a:schemeClr val="accent2">
                    <a:lumMod val="75000"/>
                  </a:schemeClr>
                </a:solidFill>
                <a:latin typeface="+mn-lt"/>
                <a:ea typeface="+mj-ea"/>
                <a:cs typeface="+mj-cs"/>
              </a:rPr>
              <a:t>Make sure to </a:t>
            </a:r>
            <a:r>
              <a:rPr lang="en-US" b="1" i="1" dirty="0">
                <a:solidFill>
                  <a:schemeClr val="accent2">
                    <a:lumMod val="75000"/>
                  </a:schemeClr>
                </a:solidFill>
                <a:ea typeface="+mj-ea"/>
                <a:cs typeface="+mj-cs"/>
              </a:rPr>
              <a:t>be specific on w</a:t>
            </a:r>
            <a:r>
              <a:rPr lang="en-US" sz="2400" b="1" i="1" kern="1200" dirty="0">
                <a:solidFill>
                  <a:schemeClr val="accent2">
                    <a:lumMod val="75000"/>
                  </a:schemeClr>
                </a:solidFill>
                <a:latin typeface="+mn-lt"/>
                <a:ea typeface="+mj-ea"/>
                <a:cs typeface="+mj-cs"/>
              </a:rPr>
              <a:t>hat your business offer and how (value proposition)?  </a:t>
            </a:r>
            <a:br>
              <a:rPr lang="en-US" sz="2400" i="1" kern="1200" dirty="0">
                <a:solidFill>
                  <a:schemeClr val="tx1"/>
                </a:solidFill>
                <a:latin typeface="+mn-lt"/>
                <a:ea typeface="+mj-ea"/>
                <a:cs typeface="+mj-cs"/>
              </a:rPr>
            </a:br>
            <a:endParaRPr lang="en-US" sz="2400" i="1" kern="1200" dirty="0">
              <a:solidFill>
                <a:schemeClr val="tx1"/>
              </a:solidFill>
              <a:latin typeface="+mn-lt"/>
              <a:ea typeface="+mj-ea"/>
              <a:cs typeface="+mj-cs"/>
            </a:endParaRPr>
          </a:p>
          <a:p>
            <a:pPr marL="742950" lvl="1" indent="-285750">
              <a:buFont typeface="+mj-lt"/>
              <a:buAutoNum type="alphaLcPeriod"/>
            </a:pPr>
            <a:endParaRPr lang="en-US" i="1" dirty="0">
              <a:ea typeface="+mj-ea"/>
              <a:cs typeface="+mj-cs"/>
            </a:endParaRPr>
          </a:p>
        </p:txBody>
      </p:sp>
      <p:pic>
        <p:nvPicPr>
          <p:cNvPr id="5" name="Picture 4" descr="Interior designers discussing blueprints hanging in office">
            <a:extLst>
              <a:ext uri="{FF2B5EF4-FFF2-40B4-BE49-F238E27FC236}">
                <a16:creationId xmlns:a16="http://schemas.microsoft.com/office/drawing/2014/main" id="{ADFC2A2F-050C-0495-81C2-299877F43803}"/>
              </a:ext>
            </a:extLst>
          </p:cNvPr>
          <p:cNvPicPr>
            <a:picLocks noChangeAspect="1"/>
          </p:cNvPicPr>
          <p:nvPr/>
        </p:nvPicPr>
        <p:blipFill>
          <a:blip r:embed="rId2"/>
          <a:srcRect l="16598" r="16598"/>
          <a:stretch/>
        </p:blipFill>
        <p:spPr>
          <a:xfrm>
            <a:off x="8671070" y="10"/>
            <a:ext cx="3520930" cy="57856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84686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4743534" y="217941"/>
            <a:ext cx="6251110" cy="1450862"/>
          </a:xfrm>
        </p:spPr>
        <p:txBody>
          <a:bodyPr vert="horz" lIns="91440" tIns="45720" rIns="91440" bIns="45720" rtlCol="0" anchor="b">
            <a:normAutofit fontScale="90000"/>
          </a:bodyPr>
          <a:lstStyle/>
          <a:p>
            <a:pPr defTabSz="914400" fontAlgn="t">
              <a:spcAft>
                <a:spcPts val="600"/>
              </a:spcAft>
            </a:pPr>
            <a:r>
              <a:rPr lang="en-US" sz="3800" b="1" u="sng" dirty="0">
                <a:solidFill>
                  <a:srgbClr val="002060"/>
                </a:solidFill>
                <a:latin typeface="+mn-lt"/>
                <a:cs typeface="+mj-cs"/>
              </a:rPr>
              <a:t>Assessment 1</a:t>
            </a:r>
            <a:br>
              <a:rPr lang="en-US" sz="3800" b="1" u="sng" dirty="0">
                <a:solidFill>
                  <a:srgbClr val="002060"/>
                </a:solidFill>
                <a:latin typeface="+mn-lt"/>
                <a:cs typeface="+mj-cs"/>
              </a:rPr>
            </a:br>
            <a:r>
              <a:rPr lang="en-US" sz="1800" b="1" u="sng" dirty="0">
                <a:solidFill>
                  <a:srgbClr val="002060"/>
                </a:solidFill>
                <a:latin typeface="+mn-lt"/>
                <a:cs typeface="+mj-cs"/>
              </a:rPr>
              <a:t> </a:t>
            </a:r>
            <a:br>
              <a:rPr lang="en-US" sz="3800" b="1" u="sng" dirty="0">
                <a:solidFill>
                  <a:srgbClr val="002060"/>
                </a:solidFill>
                <a:latin typeface="+mn-lt"/>
                <a:cs typeface="+mj-cs"/>
              </a:rPr>
            </a:br>
            <a:r>
              <a:rPr lang="en-US" sz="2800" b="1" dirty="0">
                <a:solidFill>
                  <a:schemeClr val="accent2">
                    <a:lumMod val="75000"/>
                  </a:schemeClr>
                </a:solidFill>
                <a:latin typeface="+mn-lt"/>
                <a:cs typeface="+mj-cs"/>
              </a:rPr>
              <a:t>DEADLINE: Mon 1</a:t>
            </a:r>
            <a:r>
              <a:rPr lang="en-US" sz="2800" b="1" baseline="30000" dirty="0">
                <a:solidFill>
                  <a:schemeClr val="accent2">
                    <a:lumMod val="75000"/>
                  </a:schemeClr>
                </a:solidFill>
                <a:latin typeface="+mn-lt"/>
                <a:cs typeface="+mj-cs"/>
              </a:rPr>
              <a:t>st</a:t>
            </a:r>
            <a:r>
              <a:rPr lang="en-US" sz="2800" b="1" dirty="0">
                <a:solidFill>
                  <a:schemeClr val="accent2">
                    <a:lumMod val="75000"/>
                  </a:schemeClr>
                </a:solidFill>
                <a:latin typeface="+mn-lt"/>
                <a:cs typeface="+mj-cs"/>
              </a:rPr>
              <a:t> December (23:59pm)</a:t>
            </a:r>
            <a:br>
              <a:rPr lang="en-US" sz="2800" b="1" dirty="0">
                <a:solidFill>
                  <a:srgbClr val="002060"/>
                </a:solidFill>
                <a:highlight>
                  <a:srgbClr val="FFFF00"/>
                </a:highlight>
                <a:latin typeface="+mn-lt"/>
                <a:cs typeface="+mj-cs"/>
              </a:rPr>
            </a:br>
            <a:r>
              <a:rPr lang="en-US" sz="2800" b="1" dirty="0">
                <a:solidFill>
                  <a:srgbClr val="002060"/>
                </a:solidFill>
                <a:latin typeface="+mn-lt"/>
                <a:cs typeface="+mj-cs"/>
              </a:rPr>
              <a:t>2000 word report </a:t>
            </a:r>
          </a:p>
        </p:txBody>
      </p:sp>
      <p:pic>
        <p:nvPicPr>
          <p:cNvPr id="6" name="Picture 5" descr="A person typing on a computer&#10;&#10;Description automatically generated">
            <a:extLst>
              <a:ext uri="{FF2B5EF4-FFF2-40B4-BE49-F238E27FC236}">
                <a16:creationId xmlns:a16="http://schemas.microsoft.com/office/drawing/2014/main" id="{3D7B74B7-D9DD-943B-7557-F84CF520CD5B}"/>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3666" r="31002" b="-1"/>
          <a:stretch/>
        </p:blipFill>
        <p:spPr>
          <a:xfrm>
            <a:off x="1" y="10"/>
            <a:ext cx="4657344" cy="578664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TextBox 6">
            <a:extLst>
              <a:ext uri="{FF2B5EF4-FFF2-40B4-BE49-F238E27FC236}">
                <a16:creationId xmlns:a16="http://schemas.microsoft.com/office/drawing/2014/main" id="{6CE3361D-C73D-72C6-CB58-88ED5AFDC50F}"/>
              </a:ext>
            </a:extLst>
          </p:cNvPr>
          <p:cNvSpPr txBox="1"/>
          <p:nvPr/>
        </p:nvSpPr>
        <p:spPr>
          <a:xfrm>
            <a:off x="9751909" y="6657945"/>
            <a:ext cx="2440091"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5" tooltip="https://apicciano.commons.gc.cuny.edu/2021/02/19/national-education-equity-lab-elite-college-program-for-disadvantaged-teens/">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6"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A3902452-ED4E-B7DD-60B2-4D9BE8C06331}"/>
              </a:ext>
            </a:extLst>
          </p:cNvPr>
          <p:cNvPicPr>
            <a:picLocks noChangeAspect="1"/>
          </p:cNvPicPr>
          <p:nvPr/>
        </p:nvPicPr>
        <p:blipFill>
          <a:blip r:embed="rId7"/>
          <a:stretch>
            <a:fillRect/>
          </a:stretch>
        </p:blipFill>
        <p:spPr>
          <a:xfrm>
            <a:off x="4743534" y="1809480"/>
            <a:ext cx="6973273" cy="3905795"/>
          </a:xfrm>
          <a:prstGeom prst="rect">
            <a:avLst/>
          </a:prstGeom>
        </p:spPr>
      </p:pic>
    </p:spTree>
    <p:extLst>
      <p:ext uri="{BB962C8B-B14F-4D97-AF65-F5344CB8AC3E}">
        <p14:creationId xmlns:p14="http://schemas.microsoft.com/office/powerpoint/2010/main" val="1131935523"/>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860876" y="525890"/>
            <a:ext cx="6658333" cy="5239289"/>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r>
              <a:rPr lang="en-GB" dirty="0"/>
              <a:t>The Product/Service</a:t>
            </a:r>
          </a:p>
          <a:p>
            <a:pPr marL="285750" indent="-285750">
              <a:buFont typeface="Arial" panose="020B0604020202020204" pitchFamily="34" charset="0"/>
              <a:buChar char="•"/>
            </a:pPr>
            <a:r>
              <a:rPr lang="en-GB" b="0" dirty="0"/>
              <a:t>Include the company name, location and industry it will be operating in. </a:t>
            </a:r>
          </a:p>
          <a:p>
            <a:pPr marL="285750" indent="-285750">
              <a:buFont typeface="Arial" panose="020B0604020202020204" pitchFamily="34" charset="0"/>
              <a:buChar char="•"/>
            </a:pPr>
            <a:r>
              <a:rPr lang="en-GB" b="0" dirty="0"/>
              <a:t>Briefly, what the business does and who for? </a:t>
            </a:r>
          </a:p>
          <a:p>
            <a:pPr marL="285750" indent="-285750">
              <a:buFont typeface="Arial" panose="020B0604020202020204" pitchFamily="34" charset="0"/>
              <a:buChar char="•"/>
            </a:pPr>
            <a:r>
              <a:rPr lang="en-GB" b="0" dirty="0"/>
              <a:t>Explain your product or service in simple direct terms.</a:t>
            </a:r>
          </a:p>
          <a:p>
            <a:pPr marL="285750" indent="-285750">
              <a:buFont typeface="Arial" panose="020B0604020202020204" pitchFamily="34" charset="0"/>
              <a:buChar char="•"/>
            </a:pPr>
            <a:r>
              <a:rPr lang="en-GB" b="0" dirty="0"/>
              <a:t>What the features and benefits are of the product/service? What is the value proposition?</a:t>
            </a:r>
          </a:p>
          <a:p>
            <a:r>
              <a:rPr lang="en-GB" dirty="0"/>
              <a:t> </a:t>
            </a:r>
          </a:p>
          <a:p>
            <a:r>
              <a:rPr lang="en-GB" dirty="0"/>
              <a:t> </a:t>
            </a:r>
          </a:p>
          <a:p>
            <a:r>
              <a:rPr lang="en-GB" dirty="0">
                <a:solidFill>
                  <a:schemeClr val="bg1">
                    <a:lumMod val="65000"/>
                  </a:schemeClr>
                </a:solidFill>
              </a:rPr>
              <a:t>SWOT Analysis Summary</a:t>
            </a:r>
          </a:p>
          <a:p>
            <a:r>
              <a:rPr lang="en-GB" b="0" dirty="0">
                <a:solidFill>
                  <a:schemeClr val="bg1">
                    <a:lumMod val="65000"/>
                  </a:schemeClr>
                </a:solidFill>
              </a:rPr>
              <a:t>Briefly highlight the key strengths and weaknesses from your SWOT Analysis on the business (Appendix A).</a:t>
            </a:r>
          </a:p>
          <a:p>
            <a:r>
              <a:rPr lang="en-GB" b="0" dirty="0">
                <a:solidFill>
                  <a:schemeClr val="bg1">
                    <a:lumMod val="65000"/>
                  </a:schemeClr>
                </a:solidFill>
              </a:rPr>
              <a:t>Discuss the opportunities and threats you noted, and what you will do to </a:t>
            </a:r>
            <a:r>
              <a:rPr lang="en-GB" u="sng" dirty="0">
                <a:solidFill>
                  <a:schemeClr val="bg1">
                    <a:lumMod val="65000"/>
                  </a:schemeClr>
                </a:solidFill>
              </a:rPr>
              <a:t>reduce risk </a:t>
            </a:r>
            <a:r>
              <a:rPr lang="en-GB" b="0" dirty="0">
                <a:solidFill>
                  <a:schemeClr val="bg1">
                    <a:lumMod val="65000"/>
                  </a:schemeClr>
                </a:solidFill>
              </a:rPr>
              <a:t>and maximise potential.</a:t>
            </a:r>
          </a:p>
          <a:p>
            <a:endParaRPr lang="en-GB" dirty="0"/>
          </a:p>
        </p:txBody>
      </p:sp>
      <p:sp>
        <p:nvSpPr>
          <p:cNvPr id="4" name="Freeform: Shape 3">
            <a:extLst>
              <a:ext uri="{FF2B5EF4-FFF2-40B4-BE49-F238E27FC236}">
                <a16:creationId xmlns:a16="http://schemas.microsoft.com/office/drawing/2014/main" id="{D8E2110F-DD21-1CD5-9FCE-4C704974115A}"/>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239E866B-660B-6A53-01DD-BDA864E4FC69}"/>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The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Business</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Idea</a:t>
            </a:r>
          </a:p>
        </p:txBody>
      </p:sp>
    </p:spTree>
    <p:extLst>
      <p:ext uri="{BB962C8B-B14F-4D97-AF65-F5344CB8AC3E}">
        <p14:creationId xmlns:p14="http://schemas.microsoft.com/office/powerpoint/2010/main" val="3341728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4935912" y="329184"/>
            <a:ext cx="6251110" cy="818129"/>
          </a:xfrm>
        </p:spPr>
        <p:txBody>
          <a:bodyPr anchor="b">
            <a:normAutofit fontScale="90000"/>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a:t>
            </a:r>
            <a:endParaRPr lang="en-US" sz="5400" dirty="0"/>
          </a:p>
        </p:txBody>
      </p:sp>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2"/>
          <a:srcRect l="31566" r="23103" b="-1"/>
          <a:stretch/>
        </p:blipFill>
        <p:spPr>
          <a:xfrm>
            <a:off x="1" y="10"/>
            <a:ext cx="3930915" cy="5788315"/>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Content Placeholder 2">
            <a:extLst>
              <a:ext uri="{FF2B5EF4-FFF2-40B4-BE49-F238E27FC236}">
                <a16:creationId xmlns:a16="http://schemas.microsoft.com/office/drawing/2014/main" id="{AC336D53-6753-6FF4-4C1D-8451A3152808}"/>
              </a:ext>
            </a:extLst>
          </p:cNvPr>
          <p:cNvSpPr txBox="1">
            <a:spLocks/>
          </p:cNvSpPr>
          <p:nvPr/>
        </p:nvSpPr>
        <p:spPr>
          <a:xfrm>
            <a:off x="4666276" y="2286501"/>
            <a:ext cx="7126034" cy="3306459"/>
          </a:xfrm>
          <a:prstGeom prst="rect">
            <a:avLst/>
          </a:prstGeom>
        </p:spPr>
        <p:txBody>
          <a:bodyPr vert="horz" lIns="91440" tIns="45720" rIns="91440" bIns="45720" rtlCol="0">
            <a:normAutofit fontScale="70000" lnSpcReduction="20000"/>
          </a:bodyPr>
          <a:lst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42950" lvl="1" indent="-285750">
              <a:buFont typeface="+mj-lt"/>
              <a:buAutoNum type="alphaLcPeriod"/>
            </a:pPr>
            <a:endParaRPr lang="en-US" sz="2200" dirty="0">
              <a:latin typeface="Calibri" panose="020F0502020204030204" pitchFamily="34" charset="0"/>
              <a:ea typeface="Calibri" panose="020F0502020204030204" pitchFamily="34" charset="0"/>
              <a:cs typeface="Times New Roman" panose="02020603050405020304" pitchFamily="18" charset="0"/>
            </a:endParaRPr>
          </a:p>
          <a:p>
            <a:pPr marL="742950" lvl="1" indent="-285750">
              <a:buFont typeface="+mj-lt"/>
              <a:buAutoNum type="alphaLcPeriod"/>
            </a:pPr>
            <a:r>
              <a:rPr lang="en-US" b="1" i="1" dirty="0">
                <a:solidFill>
                  <a:schemeClr val="accent2">
                    <a:lumMod val="75000"/>
                  </a:schemeClr>
                </a:solidFill>
                <a:ea typeface="+mj-ea"/>
                <a:cs typeface="+mj-cs"/>
              </a:rPr>
              <a:t>What will your business offer and how?  </a:t>
            </a:r>
            <a:br>
              <a:rPr lang="en-US" i="1" dirty="0">
                <a:ea typeface="+mj-ea"/>
                <a:cs typeface="+mj-cs"/>
              </a:rPr>
            </a:br>
            <a:r>
              <a:rPr lang="en-US" i="1" dirty="0">
                <a:ea typeface="+mj-ea"/>
                <a:cs typeface="+mj-cs"/>
              </a:rPr>
              <a:t>(concisely describe your business)</a:t>
            </a:r>
          </a:p>
          <a:p>
            <a:pPr marL="742950" lvl="1" indent="-285750">
              <a:buFont typeface="+mj-lt"/>
              <a:buAutoNum type="alphaLcPeriod"/>
            </a:pPr>
            <a:endParaRPr lang="en-US" i="1" dirty="0">
              <a:ea typeface="+mj-ea"/>
              <a:cs typeface="+mj-cs"/>
            </a:endParaRPr>
          </a:p>
          <a:p>
            <a:pPr marL="742950" lvl="1" indent="-285750">
              <a:buFont typeface="+mj-lt"/>
              <a:buAutoNum type="alphaLcPeriod"/>
            </a:pPr>
            <a:r>
              <a:rPr lang="en-US" b="1" i="1" dirty="0">
                <a:solidFill>
                  <a:schemeClr val="accent2">
                    <a:lumMod val="75000"/>
                  </a:schemeClr>
                </a:solidFill>
              </a:rPr>
              <a:t>Identify 3 different competitors (spy on them and their customers):</a:t>
            </a:r>
            <a:br>
              <a:rPr lang="en-US" b="1" dirty="0">
                <a:solidFill>
                  <a:schemeClr val="accent2">
                    <a:lumMod val="75000"/>
                  </a:schemeClr>
                </a:solidFill>
              </a:rPr>
            </a:br>
            <a:br>
              <a:rPr lang="en-US" dirty="0">
                <a:solidFill>
                  <a:schemeClr val="accent2">
                    <a:lumMod val="75000"/>
                  </a:schemeClr>
                </a:solidFill>
              </a:rPr>
            </a:br>
            <a:r>
              <a:rPr lang="en-US" dirty="0">
                <a:solidFill>
                  <a:schemeClr val="accent2">
                    <a:lumMod val="75000"/>
                  </a:schemeClr>
                </a:solidFill>
              </a:rPr>
              <a:t>- </a:t>
            </a:r>
            <a:r>
              <a:rPr lang="en-US" dirty="0"/>
              <a:t>What do they do well? </a:t>
            </a:r>
            <a:r>
              <a:rPr lang="en-US" i="1" dirty="0"/>
              <a:t>(Strengths)</a:t>
            </a:r>
            <a:br>
              <a:rPr lang="en-US" dirty="0"/>
            </a:br>
            <a:r>
              <a:rPr lang="en-US" dirty="0"/>
              <a:t>- What don’t they do well? </a:t>
            </a:r>
            <a:r>
              <a:rPr lang="en-US" i="1" dirty="0"/>
              <a:t>(Weaknesses)</a:t>
            </a:r>
            <a:endParaRPr lang="en-US" i="1" dirty="0">
              <a:ea typeface="+mj-ea"/>
              <a:cs typeface="+mj-cs"/>
            </a:endParaRPr>
          </a:p>
          <a:p>
            <a:pPr marL="742950" lvl="1" indent="-285750">
              <a:buFont typeface="+mj-lt"/>
              <a:buAutoNum type="alphaLcPeriod"/>
            </a:pPr>
            <a:endParaRPr lang="en-US" i="1" dirty="0">
              <a:ea typeface="+mj-ea"/>
              <a:cs typeface="+mj-cs"/>
            </a:endParaRPr>
          </a:p>
          <a:p>
            <a:pPr marL="742950" lvl="1" indent="-285750">
              <a:buFont typeface="+mj-lt"/>
              <a:buAutoNum type="alphaLcPeriod"/>
            </a:pPr>
            <a:r>
              <a:rPr lang="en-US" b="1" i="1" dirty="0">
                <a:solidFill>
                  <a:schemeClr val="accent2">
                    <a:lumMod val="75000"/>
                  </a:schemeClr>
                </a:solidFill>
                <a:ea typeface="+mj-ea"/>
                <a:cs typeface="+mj-cs"/>
              </a:rPr>
              <a:t>Why would customers choose your offering over others? </a:t>
            </a:r>
            <a:r>
              <a:rPr lang="en-US" i="1" dirty="0">
                <a:ea typeface="+mj-ea"/>
                <a:cs typeface="+mj-cs"/>
              </a:rPr>
              <a:t>(customers buy benefits, what problem/want do you solve, what added value do you offer?)</a:t>
            </a:r>
          </a:p>
          <a:p>
            <a:pPr marL="742950" lvl="1" indent="-285750">
              <a:buFont typeface="+mj-lt"/>
              <a:buAutoNum type="alphaLcPeriod"/>
            </a:pPr>
            <a:endParaRPr lang="en-US" i="1" dirty="0">
              <a:ea typeface="+mj-ea"/>
              <a:cs typeface="+mj-cs"/>
            </a:endParaRPr>
          </a:p>
          <a:p>
            <a:pPr marL="742950" lvl="1" indent="-285750">
              <a:buFont typeface="+mj-lt"/>
              <a:buAutoNum type="alphaLcPeriod"/>
            </a:pPr>
            <a:r>
              <a:rPr lang="en-US" b="1" i="1" dirty="0">
                <a:solidFill>
                  <a:schemeClr val="accent2">
                    <a:lumMod val="75000"/>
                  </a:schemeClr>
                </a:solidFill>
                <a:ea typeface="+mj-ea"/>
                <a:cs typeface="+mj-cs"/>
              </a:rPr>
              <a:t>How is your proposition better than your competitors? </a:t>
            </a:r>
            <a:r>
              <a:rPr lang="en-US" i="1" dirty="0">
                <a:ea typeface="+mj-ea"/>
                <a:cs typeface="+mj-cs"/>
              </a:rPr>
              <a:t>(how are you better value, what is your unique selling point or USP?)</a:t>
            </a:r>
          </a:p>
          <a:p>
            <a:pPr marL="742950" lvl="1" indent="-285750">
              <a:buFont typeface="+mj-lt"/>
              <a:buAutoNum type="alphaLcPeriod"/>
            </a:pPr>
            <a:endParaRPr lang="en-US" i="1" dirty="0">
              <a:ea typeface="+mj-ea"/>
              <a:cs typeface="+mj-cs"/>
            </a:endParaRPr>
          </a:p>
        </p:txBody>
      </p:sp>
      <p:sp>
        <p:nvSpPr>
          <p:cNvPr id="8" name="Content Placeholder 2">
            <a:extLst>
              <a:ext uri="{FF2B5EF4-FFF2-40B4-BE49-F238E27FC236}">
                <a16:creationId xmlns:a16="http://schemas.microsoft.com/office/drawing/2014/main" id="{77D8BEBC-B369-7D40-C408-862C9FEE1CB8}"/>
              </a:ext>
            </a:extLst>
          </p:cNvPr>
          <p:cNvSpPr>
            <a:spLocks noGrp="1"/>
          </p:cNvSpPr>
          <p:nvPr>
            <p:ph idx="1"/>
          </p:nvPr>
        </p:nvSpPr>
        <p:spPr>
          <a:xfrm>
            <a:off x="4813704" y="1338066"/>
            <a:ext cx="6495525" cy="4254894"/>
          </a:xfrm>
        </p:spPr>
        <p:txBody>
          <a:bodyPr>
            <a:normAutofit/>
          </a:bodyPr>
          <a:lstStyle/>
          <a:p>
            <a:pPr marL="228606" indent="0">
              <a:buNone/>
            </a:pPr>
            <a:r>
              <a:rPr lang="en-US" sz="2200" dirty="0">
                <a:effectLst/>
                <a:latin typeface="Calibri" panose="020F0502020204030204" pitchFamily="34" charset="0"/>
                <a:ea typeface="Calibri" panose="020F0502020204030204" pitchFamily="34" charset="0"/>
                <a:cs typeface="Times New Roman" panose="02020603050405020304" pitchFamily="18" charset="0"/>
              </a:rPr>
              <a:t>Introduce me to your business ideas and provide detail on the following:</a:t>
            </a:r>
          </a:p>
        </p:txBody>
      </p:sp>
    </p:spTree>
    <p:extLst>
      <p:ext uri="{BB962C8B-B14F-4D97-AF65-F5344CB8AC3E}">
        <p14:creationId xmlns:p14="http://schemas.microsoft.com/office/powerpoint/2010/main" val="3338076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1FACB-4E70-47A1-9CE9-0F2D6A96F2C7}"/>
              </a:ext>
            </a:extLst>
          </p:cNvPr>
          <p:cNvSpPr>
            <a:spLocks noGrp="1"/>
          </p:cNvSpPr>
          <p:nvPr>
            <p:ph type="title"/>
          </p:nvPr>
        </p:nvSpPr>
        <p:spPr>
          <a:xfrm>
            <a:off x="643468" y="643467"/>
            <a:ext cx="6326044" cy="4567137"/>
          </a:xfrm>
        </p:spPr>
        <p:txBody>
          <a:bodyPr vert="horz" lIns="91440" tIns="45720" rIns="91440" bIns="45720" rtlCol="0" anchor="b">
            <a:normAutofit fontScale="90000"/>
          </a:bodyPr>
          <a:lstStyle/>
          <a:p>
            <a:pPr defTabSz="914400"/>
            <a:r>
              <a:rPr lang="en-US" sz="4900" b="1" dirty="0">
                <a:solidFill>
                  <a:schemeClr val="tx1"/>
                </a:solidFill>
                <a:latin typeface="+mn-lt"/>
                <a:cs typeface="+mj-cs"/>
              </a:rPr>
              <a:t>Refining the </a:t>
            </a:r>
            <a:br>
              <a:rPr lang="en-US" sz="4900" b="1" dirty="0">
                <a:solidFill>
                  <a:schemeClr val="tx1"/>
                </a:solidFill>
                <a:latin typeface="+mn-lt"/>
                <a:cs typeface="+mj-cs"/>
              </a:rPr>
            </a:br>
            <a:r>
              <a:rPr lang="en-US" sz="4900" b="1" dirty="0">
                <a:solidFill>
                  <a:schemeClr val="tx1"/>
                </a:solidFill>
                <a:latin typeface="+mn-lt"/>
                <a:cs typeface="+mj-cs"/>
              </a:rPr>
              <a:t>Business Idea</a:t>
            </a:r>
            <a:br>
              <a:rPr lang="en-US" sz="3400" b="1" dirty="0">
                <a:solidFill>
                  <a:schemeClr val="tx1"/>
                </a:solidFill>
                <a:latin typeface="+mj-lt"/>
                <a:cs typeface="+mj-cs"/>
              </a:rPr>
            </a:br>
            <a:br>
              <a:rPr lang="en-US" sz="3400" b="1" dirty="0">
                <a:solidFill>
                  <a:schemeClr val="tx1"/>
                </a:solidFill>
                <a:latin typeface="+mj-lt"/>
                <a:cs typeface="+mj-cs"/>
              </a:rPr>
            </a:br>
            <a:r>
              <a:rPr lang="en-US" sz="3400" b="1" dirty="0">
                <a:solidFill>
                  <a:schemeClr val="tx1"/>
                </a:solidFill>
                <a:latin typeface="+mj-lt"/>
                <a:cs typeface="+mj-cs"/>
              </a:rPr>
              <a:t>- Exploring the Product/Service</a:t>
            </a:r>
            <a:br>
              <a:rPr lang="en-US" sz="3400" b="1" dirty="0">
                <a:solidFill>
                  <a:schemeClr val="tx1"/>
                </a:solidFill>
                <a:latin typeface="+mj-lt"/>
                <a:cs typeface="+mj-cs"/>
              </a:rPr>
            </a:br>
            <a:br>
              <a:rPr lang="en-US" sz="3400" b="1" dirty="0">
                <a:solidFill>
                  <a:schemeClr val="tx1"/>
                </a:solidFill>
                <a:latin typeface="+mj-lt"/>
                <a:cs typeface="+mj-cs"/>
              </a:rPr>
            </a:br>
            <a:r>
              <a:rPr lang="en-US" sz="3400" b="1" dirty="0">
                <a:solidFill>
                  <a:schemeClr val="tx1"/>
                </a:solidFill>
                <a:latin typeface="+mj-lt"/>
                <a:cs typeface="+mj-cs"/>
              </a:rPr>
              <a:t>- Detailing the Features and Benefits</a:t>
            </a:r>
            <a:br>
              <a:rPr lang="en-US" sz="3400" b="1" dirty="0">
                <a:solidFill>
                  <a:schemeClr val="tx1"/>
                </a:solidFill>
                <a:latin typeface="+mj-lt"/>
                <a:cs typeface="+mj-cs"/>
              </a:rPr>
            </a:br>
            <a:br>
              <a:rPr lang="en-US" sz="3400" b="1" dirty="0">
                <a:solidFill>
                  <a:schemeClr val="tx1"/>
                </a:solidFill>
                <a:latin typeface="+mj-lt"/>
                <a:cs typeface="+mj-cs"/>
              </a:rPr>
            </a:br>
            <a:r>
              <a:rPr lang="en-US" sz="3400" b="1" dirty="0">
                <a:solidFill>
                  <a:schemeClr val="tx1"/>
                </a:solidFill>
                <a:latin typeface="+mj-lt"/>
                <a:cs typeface="+mj-cs"/>
              </a:rPr>
              <a:t>- Identifying your Value Proposition and Unique Selling Point (USP)</a:t>
            </a:r>
            <a:br>
              <a:rPr lang="en-US" sz="3400" b="1" dirty="0">
                <a:solidFill>
                  <a:schemeClr val="tx1"/>
                </a:solidFill>
                <a:latin typeface="+mj-lt"/>
                <a:cs typeface="+mj-cs"/>
              </a:rPr>
            </a:br>
            <a:endParaRPr lang="en-US" sz="3400" b="1" i="1" dirty="0">
              <a:solidFill>
                <a:schemeClr val="tx1"/>
              </a:solidFill>
              <a:latin typeface="+mj-lt"/>
              <a:cs typeface="+mj-cs"/>
            </a:endParaRPr>
          </a:p>
        </p:txBody>
      </p:sp>
      <p:pic>
        <p:nvPicPr>
          <p:cNvPr id="4" name="Picture 3" descr="A red flower in a field of yellow flowers&#10;&#10;Description automatically generated">
            <a:extLst>
              <a:ext uri="{FF2B5EF4-FFF2-40B4-BE49-F238E27FC236}">
                <a16:creationId xmlns:a16="http://schemas.microsoft.com/office/drawing/2014/main" id="{98C6D85B-9C05-686E-C60A-AB70B0A74E4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7287" r="18588" b="-1"/>
          <a:stretch/>
        </p:blipFill>
        <p:spPr>
          <a:xfrm>
            <a:off x="7147932" y="10"/>
            <a:ext cx="5044068" cy="5801344"/>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47120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63F6C-C892-5E37-8C4E-EFC5D238BCCB}"/>
              </a:ext>
            </a:extLst>
          </p:cNvPr>
          <p:cNvSpPr>
            <a:spLocks noGrp="1"/>
          </p:cNvSpPr>
          <p:nvPr>
            <p:ph type="title"/>
          </p:nvPr>
        </p:nvSpPr>
        <p:spPr>
          <a:xfrm>
            <a:off x="643128" y="4380923"/>
            <a:ext cx="4011166" cy="1412119"/>
          </a:xfrm>
        </p:spPr>
        <p:txBody>
          <a:bodyPr vert="horz" lIns="91440" tIns="45720" rIns="91440" bIns="45720" rtlCol="0" anchor="ctr">
            <a:normAutofit/>
          </a:bodyPr>
          <a:lstStyle/>
          <a:p>
            <a:r>
              <a:rPr lang="en-US" sz="3000" b="1" dirty="0">
                <a:latin typeface="+mn-lt"/>
              </a:rPr>
              <a:t>Have you researched the idea? </a:t>
            </a:r>
          </a:p>
        </p:txBody>
      </p:sp>
      <p:pic>
        <p:nvPicPr>
          <p:cNvPr id="5" name="Picture 4" descr="A magnifying glass over a blue background&#10;&#10;Description automatically generated">
            <a:extLst>
              <a:ext uri="{FF2B5EF4-FFF2-40B4-BE49-F238E27FC236}">
                <a16:creationId xmlns:a16="http://schemas.microsoft.com/office/drawing/2014/main" id="{2E598F40-B991-770F-EB34-464D130E978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8620" b="16975"/>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3" name="Title 1">
            <a:extLst>
              <a:ext uri="{FF2B5EF4-FFF2-40B4-BE49-F238E27FC236}">
                <a16:creationId xmlns:a16="http://schemas.microsoft.com/office/drawing/2014/main" id="{5A9B0DF7-3CCB-CB3F-1B43-C4DD277DADD3}"/>
              </a:ext>
            </a:extLst>
          </p:cNvPr>
          <p:cNvSpPr txBox="1">
            <a:spLocks/>
          </p:cNvSpPr>
          <p:nvPr/>
        </p:nvSpPr>
        <p:spPr>
          <a:xfrm>
            <a:off x="4654294" y="4235633"/>
            <a:ext cx="6897626" cy="18802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lvl="1" indent="-228600">
              <a:lnSpc>
                <a:spcPct val="90000"/>
              </a:lnSpc>
              <a:spcAft>
                <a:spcPts val="600"/>
              </a:spcAft>
              <a:buFont typeface="Arial" panose="020B0604020202020204" pitchFamily="34" charset="0"/>
              <a:buChar char="•"/>
            </a:pPr>
            <a:r>
              <a:rPr lang="en-US" sz="2400" dirty="0"/>
              <a:t>How well developed is your idea?</a:t>
            </a:r>
          </a:p>
          <a:p>
            <a:pPr marL="0" lvl="1" indent="-228600">
              <a:lnSpc>
                <a:spcPct val="90000"/>
              </a:lnSpc>
              <a:spcAft>
                <a:spcPts val="600"/>
              </a:spcAft>
              <a:buFont typeface="Arial" panose="020B0604020202020204" pitchFamily="34" charset="0"/>
              <a:buChar char="•"/>
            </a:pPr>
            <a:r>
              <a:rPr lang="en-US" sz="2400" dirty="0"/>
              <a:t>If your idea is lacking, or unclear to others, then you probably need to do more research?</a:t>
            </a:r>
          </a:p>
        </p:txBody>
      </p:sp>
      <p:sp>
        <p:nvSpPr>
          <p:cNvPr id="6" name="TextBox 5">
            <a:extLst>
              <a:ext uri="{FF2B5EF4-FFF2-40B4-BE49-F238E27FC236}">
                <a16:creationId xmlns:a16="http://schemas.microsoft.com/office/drawing/2014/main" id="{51E3654B-AC82-A411-A5E7-D916BD5C482C}"/>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owl.excelsior.edu/research/research-proces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344019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5543113" y="523780"/>
            <a:ext cx="6251110" cy="1783080"/>
          </a:xfrm>
        </p:spPr>
        <p:txBody>
          <a:bodyPr anchor="b">
            <a:noAutofit/>
          </a:bodyPr>
          <a:lstStyle/>
          <a:p>
            <a:r>
              <a:rPr lang="en-US" sz="2800" b="1" dirty="0">
                <a:latin typeface="Calibri" panose="020F0502020204030204" pitchFamily="34" charset="0"/>
                <a:ea typeface="Calibri" panose="020F0502020204030204" pitchFamily="34" charset="0"/>
                <a:cs typeface="Times New Roman" panose="02020603050405020304" pitchFamily="18" charset="0"/>
              </a:rPr>
              <a:t>LET’S TALK MARKETING:</a:t>
            </a:r>
            <a:br>
              <a:rPr lang="en-US" sz="2800" dirty="0">
                <a:latin typeface="Calibri" panose="020F0502020204030204" pitchFamily="34" charset="0"/>
                <a:ea typeface="Calibri" panose="020F0502020204030204" pitchFamily="34" charset="0"/>
                <a:cs typeface="Times New Roman" panose="02020603050405020304" pitchFamily="18" charset="0"/>
              </a:rPr>
            </a:br>
            <a:br>
              <a:rPr lang="en-US" sz="2800" dirty="0">
                <a:latin typeface="Calibri" panose="020F0502020204030204" pitchFamily="34" charset="0"/>
                <a:ea typeface="Calibri" panose="020F0502020204030204" pitchFamily="34" charset="0"/>
                <a:cs typeface="Times New Roman" panose="02020603050405020304" pitchFamily="18" charset="0"/>
              </a:rPr>
            </a:br>
            <a:r>
              <a:rPr lang="en-US" sz="2800" i="1" dirty="0">
                <a:latin typeface="Calibri" panose="020F0502020204030204" pitchFamily="34" charset="0"/>
                <a:ea typeface="Calibri" panose="020F0502020204030204" pitchFamily="34" charset="0"/>
                <a:cs typeface="Times New Roman" panose="02020603050405020304" pitchFamily="18" charset="0"/>
              </a:rPr>
              <a:t>What do you think is involved in the Marketing process? </a:t>
            </a:r>
            <a:endParaRPr lang="en-US" sz="2800" i="1" dirty="0"/>
          </a:p>
        </p:txBody>
      </p:sp>
      <p:graphicFrame>
        <p:nvGraphicFramePr>
          <p:cNvPr id="6" name="Content Placeholder 2">
            <a:extLst>
              <a:ext uri="{FF2B5EF4-FFF2-40B4-BE49-F238E27FC236}">
                <a16:creationId xmlns:a16="http://schemas.microsoft.com/office/drawing/2014/main" id="{937B4FAC-3921-F844-475C-C1E49598C9F1}"/>
              </a:ext>
            </a:extLst>
          </p:cNvPr>
          <p:cNvGraphicFramePr>
            <a:graphicFrameLocks noGrp="1"/>
          </p:cNvGraphicFramePr>
          <p:nvPr>
            <p:ph idx="1"/>
            <p:extLst>
              <p:ext uri="{D42A27DB-BD31-4B8C-83A1-F6EECF244321}">
                <p14:modId xmlns:p14="http://schemas.microsoft.com/office/powerpoint/2010/main" val="2875016849"/>
              </p:ext>
            </p:extLst>
          </p:nvPr>
        </p:nvGraphicFramePr>
        <p:xfrm>
          <a:off x="5519525" y="2512494"/>
          <a:ext cx="5613565" cy="28046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9"/>
          <a:srcRect l="31566" r="23103" b="-1"/>
          <a:stretch/>
        </p:blipFill>
        <p:spPr>
          <a:xfrm>
            <a:off x="1" y="10"/>
            <a:ext cx="4657344" cy="577106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3193866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D650259-B4C4-A5E6-91FD-B43765D6B952}"/>
              </a:ext>
            </a:extLst>
          </p:cNvPr>
          <p:cNvSpPr>
            <a:spLocks noGrp="1"/>
          </p:cNvSpPr>
          <p:nvPr>
            <p:ph type="ctrTitle"/>
          </p:nvPr>
        </p:nvSpPr>
        <p:spPr>
          <a:xfrm>
            <a:off x="890338" y="640080"/>
            <a:ext cx="3734014" cy="3566160"/>
          </a:xfrm>
        </p:spPr>
        <p:txBody>
          <a:bodyPr anchor="b">
            <a:normAutofit/>
          </a:bodyPr>
          <a:lstStyle/>
          <a:p>
            <a:pPr algn="l"/>
            <a:r>
              <a:rPr lang="en-GB" sz="4200" i="1" dirty="0">
                <a:latin typeface="Times New Roman" panose="02020603050405020304" pitchFamily="18" charset="0"/>
                <a:ea typeface="Times New Roman" panose="02020603050405020304" pitchFamily="18" charset="0"/>
              </a:rPr>
              <a:t>“A business plan is nothing without good research!”</a:t>
            </a:r>
            <a:br>
              <a:rPr lang="en-US" sz="4200" dirty="0"/>
            </a:br>
            <a:endParaRPr lang="en-US" sz="4200" dirty="0"/>
          </a:p>
        </p:txBody>
      </p:sp>
      <p:pic>
        <p:nvPicPr>
          <p:cNvPr id="9" name="Picture 5" descr="Lightbulb idea concept">
            <a:extLst>
              <a:ext uri="{FF2B5EF4-FFF2-40B4-BE49-F238E27FC236}">
                <a16:creationId xmlns:a16="http://schemas.microsoft.com/office/drawing/2014/main" id="{3F147A83-5BDA-6E8B-9D81-059DF6FA73AA}"/>
              </a:ext>
            </a:extLst>
          </p:cNvPr>
          <p:cNvPicPr>
            <a:picLocks noChangeAspect="1"/>
          </p:cNvPicPr>
          <p:nvPr/>
        </p:nvPicPr>
        <p:blipFill rotWithShape="1">
          <a:blip r:embed="rId4"/>
          <a:srcRect r="33047" b="-1"/>
          <a:stretch/>
        </p:blipFill>
        <p:spPr>
          <a:xfrm>
            <a:off x="6418053" y="10"/>
            <a:ext cx="5772424" cy="575498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37319455"/>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5FC2B4C8-64A2-1B29-D136-25650F0AEE00}"/>
              </a:ext>
            </a:extLst>
          </p:cNvPr>
          <p:cNvPicPr>
            <a:picLocks noChangeAspect="1"/>
          </p:cNvPicPr>
          <p:nvPr/>
        </p:nvPicPr>
        <p:blipFill rotWithShape="1">
          <a:blip r:embed="rId4">
            <a:alphaModFix amt="35000"/>
          </a:blip>
          <a:srcRect b="15730"/>
          <a:stretch/>
        </p:blipFill>
        <p:spPr>
          <a:xfrm>
            <a:off x="20" y="10"/>
            <a:ext cx="12191980" cy="5736556"/>
          </a:xfrm>
          <a:prstGeom prst="rect">
            <a:avLst/>
          </a:prstGeom>
        </p:spPr>
      </p:pic>
      <p:sp>
        <p:nvSpPr>
          <p:cNvPr id="2" name="Title 1">
            <a:extLst>
              <a:ext uri="{FF2B5EF4-FFF2-40B4-BE49-F238E27FC236}">
                <a16:creationId xmlns:a16="http://schemas.microsoft.com/office/drawing/2014/main" id="{5E4560F0-043B-0990-F2AA-02647109F461}"/>
              </a:ext>
            </a:extLst>
          </p:cNvPr>
          <p:cNvSpPr>
            <a:spLocks noGrp="1"/>
          </p:cNvSpPr>
          <p:nvPr>
            <p:ph type="title"/>
          </p:nvPr>
        </p:nvSpPr>
        <p:spPr/>
        <p:txBody>
          <a:bodyPr vert="horz" lIns="91440" tIns="45720" rIns="91440" bIns="45720" rtlCol="0" anchor="ctr">
            <a:normAutofit/>
          </a:bodyPr>
          <a:lstStyle/>
          <a:p>
            <a:r>
              <a:rPr lang="en-US" b="1" dirty="0"/>
              <a:t>What will market research tell you:</a:t>
            </a:r>
          </a:p>
        </p:txBody>
      </p:sp>
      <p:graphicFrame>
        <p:nvGraphicFramePr>
          <p:cNvPr id="5" name="Content Placeholder 2">
            <a:extLst>
              <a:ext uri="{FF2B5EF4-FFF2-40B4-BE49-F238E27FC236}">
                <a16:creationId xmlns:a16="http://schemas.microsoft.com/office/drawing/2014/main" id="{51340D5E-F858-F6CF-0C8D-687179C2C989}"/>
              </a:ext>
            </a:extLst>
          </p:cNvPr>
          <p:cNvGraphicFramePr>
            <a:graphicFrameLocks noGrp="1"/>
          </p:cNvGraphicFramePr>
          <p:nvPr>
            <p:ph idx="1"/>
            <p:extLst>
              <p:ext uri="{D42A27DB-BD31-4B8C-83A1-F6EECF244321}">
                <p14:modId xmlns:p14="http://schemas.microsoft.com/office/powerpoint/2010/main" val="3772700215"/>
              </p:ext>
            </p:extLst>
          </p:nvPr>
        </p:nvGraphicFramePr>
        <p:xfrm>
          <a:off x="742507" y="985051"/>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824652273"/>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5543113" y="2339057"/>
            <a:ext cx="6251110" cy="1783080"/>
          </a:xfrm>
        </p:spPr>
        <p:txBody>
          <a:bodyPr anchor="b">
            <a:noAutofit/>
          </a:bodyPr>
          <a:lstStyle/>
          <a:p>
            <a:r>
              <a:rPr lang="en-US" sz="2800" b="1" dirty="0">
                <a:latin typeface="Calibri" panose="020F0502020204030204" pitchFamily="34" charset="0"/>
                <a:ea typeface="Calibri" panose="020F0502020204030204" pitchFamily="34" charset="0"/>
                <a:cs typeface="Times New Roman" panose="02020603050405020304" pitchFamily="18" charset="0"/>
              </a:rPr>
              <a:t>DISCUSS:</a:t>
            </a:r>
            <a:br>
              <a:rPr lang="en-US" sz="2800" b="1" dirty="0">
                <a:latin typeface="Calibri" panose="020F0502020204030204" pitchFamily="34" charset="0"/>
                <a:ea typeface="Calibri" panose="020F0502020204030204" pitchFamily="34" charset="0"/>
                <a:cs typeface="Times New Roman" panose="02020603050405020304" pitchFamily="18" charset="0"/>
              </a:rPr>
            </a:br>
            <a:br>
              <a:rPr lang="en-US" sz="2800" b="1" dirty="0">
                <a:latin typeface="Calibri" panose="020F0502020204030204" pitchFamily="34" charset="0"/>
                <a:ea typeface="Calibri" panose="020F0502020204030204" pitchFamily="34" charset="0"/>
                <a:cs typeface="Times New Roman" panose="02020603050405020304" pitchFamily="18" charset="0"/>
              </a:rPr>
            </a:br>
            <a:br>
              <a:rPr lang="en-US" sz="2800" b="1" dirty="0">
                <a:latin typeface="Calibri" panose="020F0502020204030204" pitchFamily="34" charset="0"/>
                <a:ea typeface="Calibri" panose="020F0502020204030204" pitchFamily="34" charset="0"/>
                <a:cs typeface="Times New Roman" panose="02020603050405020304" pitchFamily="18" charset="0"/>
              </a:rPr>
            </a:br>
            <a:r>
              <a:rPr lang="en-GB" sz="2800" b="1" dirty="0">
                <a:solidFill>
                  <a:schemeClr val="accent2"/>
                </a:solidFill>
                <a:latin typeface="+mn-lt"/>
                <a:ea typeface="Times New Roman" panose="02020603050405020304" pitchFamily="18" charset="0"/>
              </a:rPr>
              <a:t>What types of research can we do for a business idea? </a:t>
            </a:r>
            <a:br>
              <a:rPr lang="en-GB" sz="2800" b="1" dirty="0">
                <a:solidFill>
                  <a:schemeClr val="accent2"/>
                </a:solidFill>
                <a:latin typeface="+mn-lt"/>
                <a:ea typeface="Times New Roman" panose="02020603050405020304" pitchFamily="18" charset="0"/>
              </a:rPr>
            </a:br>
            <a:br>
              <a:rPr lang="en-GB" sz="2800" b="1" dirty="0">
                <a:solidFill>
                  <a:schemeClr val="accent2"/>
                </a:solidFill>
                <a:latin typeface="+mn-lt"/>
                <a:ea typeface="Times New Roman" panose="02020603050405020304" pitchFamily="18" charset="0"/>
              </a:rPr>
            </a:br>
            <a:r>
              <a:rPr lang="en-GB" sz="2800" b="1" dirty="0">
                <a:solidFill>
                  <a:schemeClr val="accent2"/>
                </a:solidFill>
                <a:latin typeface="+mn-lt"/>
                <a:ea typeface="Times New Roman" panose="02020603050405020304" pitchFamily="18" charset="0"/>
              </a:rPr>
              <a:t>How do we find the answers?</a:t>
            </a:r>
            <a:endParaRPr lang="en-US" sz="2800" i="1" dirty="0"/>
          </a:p>
        </p:txBody>
      </p:sp>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2"/>
          <a:srcRect l="31566" r="23103" b="-1"/>
          <a:stretch/>
        </p:blipFill>
        <p:spPr>
          <a:xfrm>
            <a:off x="1" y="10"/>
            <a:ext cx="4657344" cy="577106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0869021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1DA32-6982-935D-EEDC-B47C4B88B230}"/>
              </a:ext>
            </a:extLst>
          </p:cNvPr>
          <p:cNvSpPr>
            <a:spLocks noGrp="1"/>
          </p:cNvSpPr>
          <p:nvPr>
            <p:ph type="title"/>
          </p:nvPr>
        </p:nvSpPr>
        <p:spPr/>
        <p:txBody>
          <a:bodyPr>
            <a:normAutofit/>
          </a:bodyPr>
          <a:lstStyle/>
          <a:p>
            <a:r>
              <a:rPr lang="en-US" b="1" dirty="0">
                <a:latin typeface="Calibri Light" panose="020F0302020204030204" pitchFamily="34" charset="0"/>
                <a:ea typeface="Times New Roman" panose="02020603050405020304" pitchFamily="18" charset="0"/>
                <a:cs typeface="Times New Roman" panose="02020603050405020304" pitchFamily="18" charset="0"/>
              </a:rPr>
              <a:t>And You Get These Results By Conducting: </a:t>
            </a:r>
            <a:r>
              <a:rPr lang="en-US" b="1" dirty="0">
                <a:solidFill>
                  <a:schemeClr val="accent2"/>
                </a:solidFill>
                <a:latin typeface="Calibri Light" panose="020F0302020204030204" pitchFamily="34" charset="0"/>
                <a:ea typeface="Times New Roman" panose="02020603050405020304" pitchFamily="18" charset="0"/>
                <a:cs typeface="Times New Roman" panose="02020603050405020304" pitchFamily="18" charset="0"/>
              </a:rPr>
              <a:t>Primary research</a:t>
            </a:r>
            <a:endParaRPr lang="en-US" dirty="0">
              <a:solidFill>
                <a:schemeClr val="accent2"/>
              </a:solidFill>
            </a:endParaRPr>
          </a:p>
        </p:txBody>
      </p:sp>
      <p:graphicFrame>
        <p:nvGraphicFramePr>
          <p:cNvPr id="5" name="Content Placeholder 2">
            <a:extLst>
              <a:ext uri="{FF2B5EF4-FFF2-40B4-BE49-F238E27FC236}">
                <a16:creationId xmlns:a16="http://schemas.microsoft.com/office/drawing/2014/main" id="{79C8054D-26D5-9ADD-DF81-98052D72D6B6}"/>
              </a:ext>
            </a:extLst>
          </p:cNvPr>
          <p:cNvGraphicFramePr>
            <a:graphicFrameLocks noGrp="1"/>
          </p:cNvGraphicFramePr>
          <p:nvPr>
            <p:ph idx="1"/>
            <p:extLst>
              <p:ext uri="{D42A27DB-BD31-4B8C-83A1-F6EECF244321}">
                <p14:modId xmlns:p14="http://schemas.microsoft.com/office/powerpoint/2010/main" val="2257865677"/>
              </p:ext>
            </p:extLst>
          </p:nvPr>
        </p:nvGraphicFramePr>
        <p:xfrm>
          <a:off x="838200" y="1825625"/>
          <a:ext cx="10515600" cy="38419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14136092"/>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193235-5276-C10D-9E34-70AA5D8314F1}"/>
              </a:ext>
            </a:extLst>
          </p:cNvPr>
          <p:cNvSpPr>
            <a:spLocks noGrp="1"/>
          </p:cNvSpPr>
          <p:nvPr>
            <p:ph type="title"/>
          </p:nvPr>
        </p:nvSpPr>
        <p:spPr/>
        <p:txBody>
          <a:bodyPr/>
          <a:lstStyle/>
          <a:p>
            <a:r>
              <a:rPr lang="en-US" b="1" dirty="0">
                <a:latin typeface="Calibri Light" panose="020F0302020204030204" pitchFamily="34" charset="0"/>
                <a:ea typeface="Times New Roman" panose="02020603050405020304" pitchFamily="18" charset="0"/>
                <a:cs typeface="Times New Roman" panose="02020603050405020304" pitchFamily="18" charset="0"/>
              </a:rPr>
              <a:t>And You Get These Results By Conducting: </a:t>
            </a:r>
            <a:r>
              <a:rPr lang="en-US" b="1" dirty="0">
                <a:solidFill>
                  <a:schemeClr val="accent6">
                    <a:lumMod val="75000"/>
                  </a:schemeClr>
                </a:solidFill>
                <a:latin typeface="Calibri Light" panose="020F0302020204030204" pitchFamily="34" charset="0"/>
                <a:ea typeface="Times New Roman" panose="02020603050405020304" pitchFamily="18" charset="0"/>
                <a:cs typeface="Times New Roman" panose="02020603050405020304" pitchFamily="18" charset="0"/>
              </a:rPr>
              <a:t>Secondary Research</a:t>
            </a:r>
            <a:endParaRPr lang="en-GB" dirty="0">
              <a:solidFill>
                <a:schemeClr val="accent6">
                  <a:lumMod val="75000"/>
                </a:schemeClr>
              </a:solidFill>
            </a:endParaRPr>
          </a:p>
        </p:txBody>
      </p:sp>
      <p:graphicFrame>
        <p:nvGraphicFramePr>
          <p:cNvPr id="5" name="Content Placeholder 2">
            <a:extLst>
              <a:ext uri="{FF2B5EF4-FFF2-40B4-BE49-F238E27FC236}">
                <a16:creationId xmlns:a16="http://schemas.microsoft.com/office/drawing/2014/main" id="{6F2A7783-2B7E-0641-C968-569714AC82C0}"/>
              </a:ext>
            </a:extLst>
          </p:cNvPr>
          <p:cNvGraphicFramePr>
            <a:graphicFrameLocks noGrp="1"/>
          </p:cNvGraphicFramePr>
          <p:nvPr>
            <p:ph idx="1"/>
            <p:extLst>
              <p:ext uri="{D42A27DB-BD31-4B8C-83A1-F6EECF244321}">
                <p14:modId xmlns:p14="http://schemas.microsoft.com/office/powerpoint/2010/main" val="3198265600"/>
              </p:ext>
            </p:extLst>
          </p:nvPr>
        </p:nvGraphicFramePr>
        <p:xfrm>
          <a:off x="838200" y="1825625"/>
          <a:ext cx="10515600" cy="38591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9301213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718" y="-73414"/>
            <a:ext cx="10515600" cy="1325563"/>
          </a:xfrm>
        </p:spPr>
        <p:txBody>
          <a:bodyPr>
            <a:normAutofit/>
          </a:bodyPr>
          <a:lstStyle/>
          <a:p>
            <a:r>
              <a:rPr lang="en-GB" b="1" dirty="0"/>
              <a:t>Research your Business Idea</a:t>
            </a:r>
            <a:endParaRPr lang="en-US" b="1" dirty="0"/>
          </a:p>
        </p:txBody>
      </p:sp>
      <p:sp>
        <p:nvSpPr>
          <p:cNvPr id="6" name="Content Placeholder 2">
            <a:extLst>
              <a:ext uri="{FF2B5EF4-FFF2-40B4-BE49-F238E27FC236}">
                <a16:creationId xmlns:a16="http://schemas.microsoft.com/office/drawing/2014/main" id="{A6E797AC-7016-0FF5-F2AD-6B89DDAF745E}"/>
              </a:ext>
            </a:extLst>
          </p:cNvPr>
          <p:cNvSpPr txBox="1">
            <a:spLocks/>
          </p:cNvSpPr>
          <p:nvPr/>
        </p:nvSpPr>
        <p:spPr bwMode="auto">
          <a:xfrm>
            <a:off x="408578" y="1682150"/>
            <a:ext cx="7401921" cy="4132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defTabSz="457200">
              <a:spcBef>
                <a:spcPct val="0"/>
              </a:spcBef>
              <a:spcAft>
                <a:spcPts val="1200"/>
              </a:spcAft>
              <a:buClr>
                <a:srgbClr val="007DC3"/>
              </a:buClr>
              <a:buNone/>
              <a:defRPr/>
            </a:pPr>
            <a:r>
              <a:rPr lang="en-GB" altLang="en-US" sz="2800" b="0" dirty="0">
                <a:solidFill>
                  <a:prstClr val="black"/>
                </a:solidFill>
                <a:latin typeface="Calibri" panose="020F0502020204030204"/>
              </a:rPr>
              <a:t>A mix of primary and secondary research is crucial to developing a concept.</a:t>
            </a:r>
          </a:p>
          <a:p>
            <a:pPr defTabSz="457200">
              <a:spcBef>
                <a:spcPct val="0"/>
              </a:spcBef>
              <a:spcAft>
                <a:spcPts val="1200"/>
              </a:spcAft>
              <a:buClr>
                <a:srgbClr val="007DC3"/>
              </a:buClr>
              <a:defRPr/>
            </a:pPr>
            <a:endParaRPr lang="en-GB" altLang="en-US" sz="2800" b="0" dirty="0">
              <a:solidFill>
                <a:prstClr val="black"/>
              </a:solidFill>
              <a:latin typeface="Calibri" panose="020F0502020204030204"/>
            </a:endParaRPr>
          </a:p>
          <a:p>
            <a:pPr marL="0" indent="0" defTabSz="457200">
              <a:spcBef>
                <a:spcPct val="0"/>
              </a:spcBef>
              <a:spcAft>
                <a:spcPts val="1200"/>
              </a:spcAft>
              <a:buClr>
                <a:srgbClr val="007DC3"/>
              </a:buClr>
              <a:buNone/>
              <a:defRPr/>
            </a:pPr>
            <a:r>
              <a:rPr lang="en-GB" altLang="en-US" sz="2800" i="1" dirty="0">
                <a:solidFill>
                  <a:schemeClr val="accent2"/>
                </a:solidFill>
                <a:latin typeface="Calibri" panose="020F0502020204030204"/>
              </a:rPr>
              <a:t>For your assessment, your primary research will be limited, but your secondary research should be extensive in order to support your plan and evidence the viability of your business.</a:t>
            </a:r>
          </a:p>
        </p:txBody>
      </p:sp>
      <p:pic>
        <p:nvPicPr>
          <p:cNvPr id="9" name="Picture 8" descr="A computer with a bunch of folders&#10;&#10;Description automatically generated">
            <a:extLst>
              <a:ext uri="{FF2B5EF4-FFF2-40B4-BE49-F238E27FC236}">
                <a16:creationId xmlns:a16="http://schemas.microsoft.com/office/drawing/2014/main" id="{69E0B0F0-EA79-5C08-D8A8-D98AFC2CF73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10525" y="1682150"/>
            <a:ext cx="3333750" cy="3133725"/>
          </a:xfrm>
          <a:prstGeom prst="rect">
            <a:avLst/>
          </a:prstGeom>
        </p:spPr>
      </p:pic>
    </p:spTree>
    <p:extLst>
      <p:ext uri="{BB962C8B-B14F-4D97-AF65-F5344CB8AC3E}">
        <p14:creationId xmlns:p14="http://schemas.microsoft.com/office/powerpoint/2010/main" val="694133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257596" y="198025"/>
            <a:ext cx="8229600" cy="868346"/>
          </a:xfrm>
        </p:spPr>
        <p:txBody>
          <a:bodyPr>
            <a:normAutofit/>
          </a:bodyPr>
          <a:lstStyle/>
          <a:p>
            <a:r>
              <a:rPr lang="en-GB" b="1" dirty="0">
                <a:latin typeface="Century Gothic" pitchFamily="34" charset="0"/>
              </a:rPr>
              <a:t>Scanning the Environment</a:t>
            </a:r>
          </a:p>
        </p:txBody>
      </p:sp>
      <p:sp>
        <p:nvSpPr>
          <p:cNvPr id="9" name="Title 1"/>
          <p:cNvSpPr txBox="1">
            <a:spLocks/>
          </p:cNvSpPr>
          <p:nvPr/>
        </p:nvSpPr>
        <p:spPr>
          <a:xfrm>
            <a:off x="1981200" y="328406"/>
            <a:ext cx="8229600" cy="868346"/>
          </a:xfrm>
          <a:prstGeom prst="rect">
            <a:avLst/>
          </a:prstGeom>
        </p:spPr>
        <p:txBody>
          <a:bodyPr vert="horz" anchor="ctr">
            <a:normAutofit/>
          </a:bodyPr>
          <a:lstStyle/>
          <a:p>
            <a:pPr marL="0" marR="0" lvl="0" indent="0" algn="l" defTabSz="457200" rtl="0" eaLnBrk="1" fontAlgn="auto" latinLnBrk="0" hangingPunct="1">
              <a:lnSpc>
                <a:spcPct val="100000"/>
              </a:lnSpc>
              <a:spcBef>
                <a:spcPct val="0"/>
              </a:spcBef>
              <a:spcAft>
                <a:spcPts val="0"/>
              </a:spcAft>
              <a:buClrTx/>
              <a:buSzTx/>
              <a:buFontTx/>
              <a:buNone/>
              <a:tabLst/>
              <a:defRPr/>
            </a:pPr>
            <a:endParaRPr kumimoji="0" lang="en-GB" sz="4400" b="1" i="0" u="none" strike="noStrike" kern="1200" cap="none" spc="0" normalizeH="0" baseline="0" noProof="0" dirty="0">
              <a:ln>
                <a:noFill/>
              </a:ln>
              <a:solidFill>
                <a:srgbClr val="775F55"/>
              </a:solidFill>
              <a:effectLst/>
              <a:uLnTx/>
              <a:uFillTx/>
              <a:latin typeface="Tw Cen MT"/>
              <a:ea typeface="+mn-ea"/>
              <a:cs typeface="+mn-cs"/>
            </a:endParaRPr>
          </a:p>
        </p:txBody>
      </p:sp>
      <p:pic>
        <p:nvPicPr>
          <p:cNvPr id="3" name="Online Media 2" title="How to Use PEST Analysis">
            <a:hlinkClick r:id="" action="ppaction://media"/>
            <a:extLst>
              <a:ext uri="{FF2B5EF4-FFF2-40B4-BE49-F238E27FC236}">
                <a16:creationId xmlns:a16="http://schemas.microsoft.com/office/drawing/2014/main" id="{9036DD27-6CD5-4A05-B7DE-BA92FCC0F79B}"/>
              </a:ext>
            </a:extLst>
          </p:cNvPr>
          <p:cNvPicPr>
            <a:picLocks noRot="1" noChangeAspect="1"/>
          </p:cNvPicPr>
          <p:nvPr>
            <a:videoFile r:link="rId1"/>
          </p:nvPr>
        </p:nvPicPr>
        <p:blipFill>
          <a:blip r:embed="rId4"/>
          <a:stretch>
            <a:fillRect/>
          </a:stretch>
        </p:blipFill>
        <p:spPr>
          <a:xfrm>
            <a:off x="2217842" y="1184647"/>
            <a:ext cx="7594188" cy="4290716"/>
          </a:xfrm>
          <a:prstGeom prst="rect">
            <a:avLst/>
          </a:prstGeom>
        </p:spPr>
      </p:pic>
    </p:spTree>
    <p:extLst>
      <p:ext uri="{BB962C8B-B14F-4D97-AF65-F5344CB8AC3E}">
        <p14:creationId xmlns:p14="http://schemas.microsoft.com/office/powerpoint/2010/main" val="3084364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4409440" y="329184"/>
            <a:ext cx="7139432" cy="904393"/>
          </a:xfrm>
        </p:spPr>
        <p:txBody>
          <a:bodyPr anchor="b">
            <a:normAutofit/>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a:t>
            </a:r>
            <a:endParaRPr lang="en-US" sz="5400" dirty="0"/>
          </a:p>
        </p:txBody>
      </p:sp>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2"/>
          <a:srcRect l="31566" r="23103" b="-1"/>
          <a:stretch/>
        </p:blipFill>
        <p:spPr>
          <a:xfrm>
            <a:off x="1" y="10"/>
            <a:ext cx="3905268" cy="575055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graphicFrame>
        <p:nvGraphicFramePr>
          <p:cNvPr id="13" name="Content Placeholder 2">
            <a:extLst>
              <a:ext uri="{FF2B5EF4-FFF2-40B4-BE49-F238E27FC236}">
                <a16:creationId xmlns:a16="http://schemas.microsoft.com/office/drawing/2014/main" id="{843C30FE-4852-E23F-A07C-7D934EB61013}"/>
              </a:ext>
            </a:extLst>
          </p:cNvPr>
          <p:cNvGraphicFramePr>
            <a:graphicFrameLocks noGrp="1"/>
          </p:cNvGraphicFramePr>
          <p:nvPr>
            <p:ph idx="1"/>
            <p:extLst>
              <p:ext uri="{D42A27DB-BD31-4B8C-83A1-F6EECF244321}">
                <p14:modId xmlns:p14="http://schemas.microsoft.com/office/powerpoint/2010/main" val="3108747653"/>
              </p:ext>
            </p:extLst>
          </p:nvPr>
        </p:nvGraphicFramePr>
        <p:xfrm>
          <a:off x="4337186" y="1140900"/>
          <a:ext cx="7720135" cy="42031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 name="Group 2">
            <a:extLst>
              <a:ext uri="{FF2B5EF4-FFF2-40B4-BE49-F238E27FC236}">
                <a16:creationId xmlns:a16="http://schemas.microsoft.com/office/drawing/2014/main" id="{306ACC33-59E3-6E5B-96BA-CACF5BA800E3}"/>
              </a:ext>
            </a:extLst>
          </p:cNvPr>
          <p:cNvGrpSpPr/>
          <p:nvPr/>
        </p:nvGrpSpPr>
        <p:grpSpPr>
          <a:xfrm>
            <a:off x="4526362" y="5255595"/>
            <a:ext cx="7022510" cy="393067"/>
            <a:chOff x="838200" y="5732782"/>
            <a:chExt cx="10515600" cy="915310"/>
          </a:xfrm>
          <a:solidFill>
            <a:schemeClr val="accent2"/>
          </a:solidFill>
        </p:grpSpPr>
        <p:sp>
          <p:nvSpPr>
            <p:cNvPr id="4" name="Rectangle: Rounded Corners 3">
              <a:extLst>
                <a:ext uri="{FF2B5EF4-FFF2-40B4-BE49-F238E27FC236}">
                  <a16:creationId xmlns:a16="http://schemas.microsoft.com/office/drawing/2014/main" id="{33C5D660-1B8F-29DF-4C2F-A33FA77A78F6}"/>
                </a:ext>
              </a:extLst>
            </p:cNvPr>
            <p:cNvSpPr/>
            <p:nvPr/>
          </p:nvSpPr>
          <p:spPr>
            <a:xfrm>
              <a:off x="838200" y="5732782"/>
              <a:ext cx="10515600" cy="915310"/>
            </a:xfrm>
            <a:prstGeom prst="roundRect">
              <a:avLst>
                <a:gd name="adj" fmla="val 10000"/>
              </a:avLst>
            </a:prstGeom>
            <a:grpFill/>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sz="1000"/>
            </a:p>
          </p:txBody>
        </p:sp>
        <p:sp>
          <p:nvSpPr>
            <p:cNvPr id="6" name="Rectangle 5" descr="Person with Idea">
              <a:extLst>
                <a:ext uri="{FF2B5EF4-FFF2-40B4-BE49-F238E27FC236}">
                  <a16:creationId xmlns:a16="http://schemas.microsoft.com/office/drawing/2014/main" id="{318E1A84-13E8-C16A-D98E-A89D980F8795}"/>
                </a:ext>
              </a:extLst>
            </p:cNvPr>
            <p:cNvSpPr/>
            <p:nvPr/>
          </p:nvSpPr>
          <p:spPr>
            <a:xfrm>
              <a:off x="1115081" y="5938727"/>
              <a:ext cx="503420" cy="503420"/>
            </a:xfrm>
            <a:prstGeom prst="rect">
              <a:avLst/>
            </a:prstGeom>
            <a:gr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sz="1000"/>
            </a:p>
          </p:txBody>
        </p:sp>
        <p:grpSp>
          <p:nvGrpSpPr>
            <p:cNvPr id="7" name="Group 6">
              <a:extLst>
                <a:ext uri="{FF2B5EF4-FFF2-40B4-BE49-F238E27FC236}">
                  <a16:creationId xmlns:a16="http://schemas.microsoft.com/office/drawing/2014/main" id="{B040F18F-710B-40A6-ED0B-B0AB6D3D9663}"/>
                </a:ext>
              </a:extLst>
            </p:cNvPr>
            <p:cNvGrpSpPr/>
            <p:nvPr/>
          </p:nvGrpSpPr>
          <p:grpSpPr>
            <a:xfrm>
              <a:off x="1895383" y="5732782"/>
              <a:ext cx="9458416" cy="915310"/>
              <a:chOff x="1057183" y="2290082"/>
              <a:chExt cx="9458416" cy="915310"/>
            </a:xfrm>
            <a:grpFill/>
          </p:grpSpPr>
          <p:sp>
            <p:nvSpPr>
              <p:cNvPr id="8" name="Rectangle 7">
                <a:extLst>
                  <a:ext uri="{FF2B5EF4-FFF2-40B4-BE49-F238E27FC236}">
                    <a16:creationId xmlns:a16="http://schemas.microsoft.com/office/drawing/2014/main" id="{4985A71C-C161-F61B-F6F8-C41E473DDC6F}"/>
                  </a:ext>
                </a:extLst>
              </p:cNvPr>
              <p:cNvSpPr/>
              <p:nvPr/>
            </p:nvSpPr>
            <p:spPr>
              <a:xfrm>
                <a:off x="1057183" y="2290082"/>
                <a:ext cx="9458416" cy="915310"/>
              </a:xfrm>
              <a:prstGeom prst="rect">
                <a:avLst/>
              </a:prstGeom>
              <a:grp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endParaRPr lang="en-GB" sz="1000"/>
              </a:p>
            </p:txBody>
          </p:sp>
          <p:sp>
            <p:nvSpPr>
              <p:cNvPr id="9" name="TextBox 8">
                <a:extLst>
                  <a:ext uri="{FF2B5EF4-FFF2-40B4-BE49-F238E27FC236}">
                    <a16:creationId xmlns:a16="http://schemas.microsoft.com/office/drawing/2014/main" id="{8A26CC9F-3926-9CA1-A7D5-9F7E5D06342E}"/>
                  </a:ext>
                </a:extLst>
              </p:cNvPr>
              <p:cNvSpPr txBox="1"/>
              <p:nvPr/>
            </p:nvSpPr>
            <p:spPr>
              <a:xfrm>
                <a:off x="1057183" y="2290082"/>
                <a:ext cx="9458416" cy="915310"/>
              </a:xfrm>
              <a:prstGeom prst="rect">
                <a:avLst/>
              </a:prstGeom>
              <a:grpFill/>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r>
                  <a:rPr lang="en-US" sz="1600" dirty="0">
                    <a:latin typeface="Calibri" panose="020F0502020204030204" pitchFamily="34" charset="0"/>
                    <a:ea typeface="Calibri" panose="020F0502020204030204" pitchFamily="34" charset="0"/>
                    <a:cs typeface="Times New Roman" panose="02020603050405020304" pitchFamily="18" charset="0"/>
                    <a:hlinkClick r:id="rId8"/>
                  </a:rPr>
                  <a:t>https://app.creately.com/d/aj9e9Hf1UB9/edit/s/ILOO3kIJqOB</a:t>
                </a:r>
                <a:r>
                  <a:rPr lang="en-US" sz="1600" dirty="0">
                    <a:latin typeface="Calibri" panose="020F0502020204030204" pitchFamily="34" charset="0"/>
                    <a:ea typeface="Calibri" panose="020F0502020204030204" pitchFamily="34" charset="0"/>
                    <a:cs typeface="Times New Roman" panose="02020603050405020304" pitchFamily="18" charset="0"/>
                  </a:rPr>
                  <a:t> </a:t>
                </a:r>
                <a:endParaRPr lang="en-GB" sz="1600" dirty="0"/>
              </a:p>
            </p:txBody>
          </p:sp>
        </p:grpSp>
      </p:grpSp>
    </p:spTree>
    <p:extLst>
      <p:ext uri="{BB962C8B-B14F-4D97-AF65-F5344CB8AC3E}">
        <p14:creationId xmlns:p14="http://schemas.microsoft.com/office/powerpoint/2010/main" val="36720284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237464" y="296513"/>
            <a:ext cx="7632165" cy="5742878"/>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Market Information, Trends and External Factors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facts and figures have you found from your research that offer credibility and support to your business proposal? (Statistics, data, percentages, financial figures, population and size, etc)</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trends have you identified from your market research that are important to your business idea?</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Highlight the main, ‘interesting’ findings from your PEST analysis (Appendix B). What external factors have you identified that will have significant impact on your business, and what can you do about them?</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Customer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Who is your business aimed at? Identify and discuss three distinct customer profiles from your research that you would target for your product and service.  </a:t>
            </a:r>
            <a:b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br>
            <a:endPar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Competitor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Identify three distinct competitors that you will be competing with for customers. What’s your competitive edge/advantage?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p:txBody>
      </p:sp>
      <p:sp>
        <p:nvSpPr>
          <p:cNvPr id="4" name="Freeform: Shape 3">
            <a:extLst>
              <a:ext uri="{FF2B5EF4-FFF2-40B4-BE49-F238E27FC236}">
                <a16:creationId xmlns:a16="http://schemas.microsoft.com/office/drawing/2014/main" id="{64D6CB02-0841-CC80-47CF-DA62B5389AFC}"/>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86515A79-70CA-EB0C-E808-4763A5426DC4}"/>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Market </a:t>
            </a:r>
            <a:br>
              <a:rPr lang="en-US" b="1" dirty="0">
                <a:solidFill>
                  <a:schemeClr val="bg1"/>
                </a:solidFill>
                <a:latin typeface="+mn-lt"/>
              </a:rPr>
            </a:br>
            <a:r>
              <a:rPr lang="en-US" b="1" dirty="0">
                <a:solidFill>
                  <a:schemeClr val="bg1"/>
                </a:solidFill>
                <a:latin typeface="+mn-lt"/>
              </a:rPr>
              <a:t>Research</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10735458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descr="Hand placing stars">
            <a:extLst>
              <a:ext uri="{FF2B5EF4-FFF2-40B4-BE49-F238E27FC236}">
                <a16:creationId xmlns:a16="http://schemas.microsoft.com/office/drawing/2014/main" id="{E83E95F7-9834-D507-6D6B-2B98D59B5568}"/>
              </a:ext>
            </a:extLst>
          </p:cNvPr>
          <p:cNvPicPr>
            <a:picLocks noChangeAspect="1"/>
          </p:cNvPicPr>
          <p:nvPr/>
        </p:nvPicPr>
        <p:blipFill>
          <a:blip r:embed="rId4"/>
          <a:srcRect l="27340" r="27340"/>
          <a:stretch/>
        </p:blipFill>
        <p:spPr>
          <a:xfrm>
            <a:off x="1" y="10"/>
            <a:ext cx="3907765" cy="5754227"/>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Title 3">
            <a:extLst>
              <a:ext uri="{FF2B5EF4-FFF2-40B4-BE49-F238E27FC236}">
                <a16:creationId xmlns:a16="http://schemas.microsoft.com/office/drawing/2014/main" id="{2C1335AA-7772-56FC-BB5A-1C02826EC4FB}"/>
              </a:ext>
            </a:extLst>
          </p:cNvPr>
          <p:cNvSpPr txBox="1">
            <a:spLocks/>
          </p:cNvSpPr>
          <p:nvPr/>
        </p:nvSpPr>
        <p:spPr>
          <a:xfrm>
            <a:off x="5200400" y="1887613"/>
            <a:ext cx="5978149" cy="2456117"/>
          </a:xfrm>
          <a:prstGeom prst="rect">
            <a:avLst/>
          </a:prstGeom>
        </p:spPr>
        <p:txBody>
          <a:bodyPr vert="horz" lIns="91440" tIns="45720" rIns="91440" bIns="45720" rtlCol="0" anchor="b">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200" b="0" i="1" u="none" strike="noStrike" kern="1200" cap="none" spc="0" normalizeH="0" baseline="0" noProof="0" dirty="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j-cs"/>
              </a:rPr>
              <a:t>“Marketing is the science and art of understanding your customer, and meeting their needs and/or desires with a product or service.”</a:t>
            </a:r>
            <a:endParaRPr kumimoji="0" lang="en-US" sz="4200" b="0" i="0" u="none" strike="noStrike" kern="1200" cap="none" spc="0" normalizeH="0" baseline="0" noProof="0" dirty="0">
              <a:ln>
                <a:noFill/>
              </a:ln>
              <a:solidFill>
                <a:srgbClr val="ED7D31">
                  <a:lumMod val="75000"/>
                </a:srgbClr>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2266762958"/>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0" name="Picture 9" descr="Colourful carved figures of humans">
            <a:extLst>
              <a:ext uri="{FF2B5EF4-FFF2-40B4-BE49-F238E27FC236}">
                <a16:creationId xmlns:a16="http://schemas.microsoft.com/office/drawing/2014/main" id="{F3A73389-CEE1-62EF-B8C0-E12FF7A2F1A2}"/>
              </a:ext>
            </a:extLst>
          </p:cNvPr>
          <p:cNvPicPr>
            <a:picLocks noChangeAspect="1"/>
          </p:cNvPicPr>
          <p:nvPr/>
        </p:nvPicPr>
        <p:blipFill rotWithShape="1">
          <a:blip r:embed="rId4"/>
          <a:srcRect l="26036" r="25803" b="-1"/>
          <a:stretch/>
        </p:blipFill>
        <p:spPr>
          <a:xfrm>
            <a:off x="21" y="10"/>
            <a:ext cx="3899120" cy="5768464"/>
          </a:xfrm>
          <a:prstGeom prst="rect">
            <a:avLst/>
          </a:prstGeom>
          <a:effectLst/>
        </p:spPr>
      </p:pic>
      <p:sp>
        <p:nvSpPr>
          <p:cNvPr id="7" name="Title 6">
            <a:extLst>
              <a:ext uri="{FF2B5EF4-FFF2-40B4-BE49-F238E27FC236}">
                <a16:creationId xmlns:a16="http://schemas.microsoft.com/office/drawing/2014/main" id="{4E86063B-571A-76CE-4C28-9D7EA0175F53}"/>
              </a:ext>
            </a:extLst>
          </p:cNvPr>
          <p:cNvSpPr>
            <a:spLocks noGrp="1"/>
          </p:cNvSpPr>
          <p:nvPr>
            <p:ph type="title"/>
          </p:nvPr>
        </p:nvSpPr>
        <p:spPr>
          <a:xfrm>
            <a:off x="4853286" y="207964"/>
            <a:ext cx="6586491" cy="1676603"/>
          </a:xfrm>
        </p:spPr>
        <p:txBody>
          <a:bodyPr>
            <a:normAutofit/>
          </a:bodyPr>
          <a:lstStyle/>
          <a:p>
            <a:r>
              <a:rPr lang="en-US" sz="3800" b="1" kern="0" dirty="0">
                <a:latin typeface="Calibri Light" panose="020F0302020204030204" pitchFamily="34" charset="0"/>
                <a:ea typeface="Times New Roman" panose="02020603050405020304" pitchFamily="18" charset="0"/>
                <a:cs typeface="Times New Roman" panose="02020603050405020304" pitchFamily="18" charset="0"/>
              </a:rPr>
              <a:t>Understanding your target market and customer segments </a:t>
            </a:r>
            <a:endParaRPr lang="en-US" sz="3800" dirty="0"/>
          </a:p>
        </p:txBody>
      </p:sp>
      <p:sp>
        <p:nvSpPr>
          <p:cNvPr id="8" name="Content Placeholder 7">
            <a:extLst>
              <a:ext uri="{FF2B5EF4-FFF2-40B4-BE49-F238E27FC236}">
                <a16:creationId xmlns:a16="http://schemas.microsoft.com/office/drawing/2014/main" id="{74B32478-A2BB-4511-F916-82F616480981}"/>
              </a:ext>
            </a:extLst>
          </p:cNvPr>
          <p:cNvSpPr>
            <a:spLocks noGrp="1"/>
          </p:cNvSpPr>
          <p:nvPr>
            <p:ph idx="1"/>
          </p:nvPr>
        </p:nvSpPr>
        <p:spPr>
          <a:xfrm>
            <a:off x="4853288" y="1884567"/>
            <a:ext cx="6586489" cy="3785419"/>
          </a:xfrm>
        </p:spPr>
        <p:txBody>
          <a:bodyPr>
            <a:normAutofit lnSpcReduction="10000"/>
          </a:bodyPr>
          <a:lstStyle/>
          <a:p>
            <a:r>
              <a:rPr lang="en-GB" sz="2200" dirty="0">
                <a:effectLst/>
                <a:latin typeface="Times New Roman" panose="02020603050405020304" pitchFamily="18" charset="0"/>
                <a:ea typeface="Times New Roman" panose="02020603050405020304" pitchFamily="18" charset="0"/>
              </a:rPr>
              <a:t>Get to know your target market and customers</a:t>
            </a:r>
          </a:p>
          <a:p>
            <a:r>
              <a:rPr lang="en-GB" sz="2200" dirty="0">
                <a:effectLst/>
                <a:latin typeface="Times New Roman" panose="02020603050405020304" pitchFamily="18" charset="0"/>
                <a:ea typeface="Times New Roman" panose="02020603050405020304" pitchFamily="18" charset="0"/>
              </a:rPr>
              <a:t>Understand their problems, wants, and needs </a:t>
            </a:r>
          </a:p>
          <a:p>
            <a:pPr marL="0" indent="0">
              <a:buNone/>
            </a:pPr>
            <a:endParaRPr lang="en-GB" sz="22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ü"/>
            </a:pPr>
            <a:r>
              <a:rPr lang="en-GB" sz="2200" dirty="0">
                <a:effectLst/>
                <a:latin typeface="Times New Roman" panose="02020603050405020304" pitchFamily="18" charset="0"/>
                <a:ea typeface="Times New Roman" panose="02020603050405020304" pitchFamily="18" charset="0"/>
              </a:rPr>
              <a:t>Know who they are (demographics)</a:t>
            </a:r>
          </a:p>
          <a:p>
            <a:pPr>
              <a:buFont typeface="Wingdings" panose="05000000000000000000" pitchFamily="2" charset="2"/>
              <a:buChar char="ü"/>
            </a:pPr>
            <a:r>
              <a:rPr lang="en-GB" sz="2200" dirty="0">
                <a:effectLst/>
                <a:latin typeface="Times New Roman" panose="02020603050405020304" pitchFamily="18" charset="0"/>
                <a:ea typeface="Times New Roman" panose="02020603050405020304" pitchFamily="18" charset="0"/>
              </a:rPr>
              <a:t>Know where they are (geographical)</a:t>
            </a:r>
          </a:p>
          <a:p>
            <a:pPr>
              <a:buFont typeface="Wingdings" panose="05000000000000000000" pitchFamily="2" charset="2"/>
              <a:buChar char="ü"/>
            </a:pPr>
            <a:r>
              <a:rPr lang="en-GB" sz="2200" dirty="0">
                <a:effectLst/>
                <a:latin typeface="Times New Roman" panose="02020603050405020304" pitchFamily="18" charset="0"/>
                <a:ea typeface="Times New Roman" panose="02020603050405020304" pitchFamily="18" charset="0"/>
              </a:rPr>
              <a:t>Know how they think </a:t>
            </a:r>
            <a:r>
              <a:rPr lang="en-GB" sz="2200" dirty="0">
                <a:latin typeface="Times New Roman" panose="02020603050405020304" pitchFamily="18" charset="0"/>
                <a:ea typeface="Times New Roman" panose="02020603050405020304" pitchFamily="18" charset="0"/>
              </a:rPr>
              <a:t>(psychographic)</a:t>
            </a:r>
            <a:endParaRPr lang="en-GB" sz="22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ü"/>
            </a:pPr>
            <a:r>
              <a:rPr lang="en-GB" sz="2200" dirty="0">
                <a:effectLst/>
                <a:latin typeface="Times New Roman" panose="02020603050405020304" pitchFamily="18" charset="0"/>
                <a:ea typeface="Times New Roman" panose="02020603050405020304" pitchFamily="18" charset="0"/>
              </a:rPr>
              <a:t>Know what they want (behavioural)</a:t>
            </a:r>
          </a:p>
          <a:p>
            <a:pPr>
              <a:buFont typeface="Wingdings" panose="05000000000000000000" pitchFamily="2" charset="2"/>
              <a:buChar char="ü"/>
            </a:pPr>
            <a:endParaRPr lang="en-GB" sz="2200" dirty="0">
              <a:latin typeface="Times New Roman" panose="02020603050405020304" pitchFamily="18" charset="0"/>
              <a:ea typeface="Times New Roman" panose="02020603050405020304" pitchFamily="18" charset="0"/>
            </a:endParaRPr>
          </a:p>
          <a:p>
            <a:pPr marL="0" indent="0" algn="r">
              <a:buNone/>
            </a:pPr>
            <a:r>
              <a:rPr lang="en-GB" sz="3200" b="1" i="1" dirty="0">
                <a:solidFill>
                  <a:schemeClr val="accent2"/>
                </a:solidFill>
                <a:effectLst/>
                <a:latin typeface="Times New Roman" panose="02020603050405020304" pitchFamily="18" charset="0"/>
                <a:ea typeface="Times New Roman" panose="02020603050405020304" pitchFamily="18" charset="0"/>
              </a:rPr>
              <a:t>‘Profile’ your target customers</a:t>
            </a:r>
          </a:p>
        </p:txBody>
      </p:sp>
    </p:spTree>
    <p:extLst>
      <p:ext uri="{BB962C8B-B14F-4D97-AF65-F5344CB8AC3E}">
        <p14:creationId xmlns:p14="http://schemas.microsoft.com/office/powerpoint/2010/main" val="2651184922"/>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DDFFAD8-8795-4B8F-9DD7-543273EB802C}"/>
              </a:ext>
            </a:extLst>
          </p:cNvPr>
          <p:cNvSpPr>
            <a:spLocks noGrp="1"/>
          </p:cNvSpPr>
          <p:nvPr>
            <p:ph type="title"/>
          </p:nvPr>
        </p:nvSpPr>
        <p:spPr>
          <a:xfrm>
            <a:off x="185578" y="4360369"/>
            <a:ext cx="8720452" cy="973927"/>
          </a:xfrm>
        </p:spPr>
        <p:txBody>
          <a:bodyPr vert="horz" lIns="91440" tIns="45720" rIns="91440" bIns="45720" rtlCol="0" anchor="ctr">
            <a:normAutofit fontScale="90000"/>
          </a:bodyPr>
          <a:lstStyle/>
          <a:p>
            <a:pPr algn="ctr"/>
            <a:r>
              <a:rPr lang="en-US" sz="6600" b="1" kern="1200" dirty="0">
                <a:solidFill>
                  <a:schemeClr val="tx1"/>
                </a:solidFill>
                <a:latin typeface="+mj-lt"/>
                <a:ea typeface="+mj-ea"/>
                <a:cs typeface="+mj-cs"/>
              </a:rPr>
              <a:t>Segmenting the Market</a:t>
            </a:r>
          </a:p>
        </p:txBody>
      </p:sp>
      <p:pic>
        <p:nvPicPr>
          <p:cNvPr id="1026" name="Picture 2" descr="what is market segmentation">
            <a:extLst>
              <a:ext uri="{FF2B5EF4-FFF2-40B4-BE49-F238E27FC236}">
                <a16:creationId xmlns:a16="http://schemas.microsoft.com/office/drawing/2014/main" id="{DF218A84-F0E6-37A2-1D03-980C882702E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24" t="28929" r="3617" b="8283"/>
          <a:stretch/>
        </p:blipFill>
        <p:spPr bwMode="auto">
          <a:xfrm>
            <a:off x="1440650" y="319597"/>
            <a:ext cx="8824517" cy="3812801"/>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2" name="Picture 2" descr="Orange Segments – A&amp;amp;T Cooper">
            <a:extLst>
              <a:ext uri="{FF2B5EF4-FFF2-40B4-BE49-F238E27FC236}">
                <a16:creationId xmlns:a16="http://schemas.microsoft.com/office/drawing/2014/main" id="{17C6F441-314C-0CBC-662A-358CCAF03DC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4843" r="-3" b="627"/>
          <a:stretch/>
        </p:blipFill>
        <p:spPr bwMode="auto">
          <a:xfrm>
            <a:off x="8986864" y="3633973"/>
            <a:ext cx="2790650" cy="1892704"/>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9249081"/>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3970" name="Picture 2" descr="Image result for customer segments"/>
          <p:cNvPicPr>
            <a:picLocks noChangeAspect="1" noChangeArrowheads="1"/>
          </p:cNvPicPr>
          <p:nvPr/>
        </p:nvPicPr>
        <p:blipFill rotWithShape="1">
          <a:blip r:embed="rId4" cstate="print"/>
          <a:srcRect t="28284" r="-2" b="1427"/>
          <a:stretch/>
        </p:blipFill>
        <p:spPr bwMode="auto">
          <a:xfrm rot="683591">
            <a:off x="3459835" y="853543"/>
            <a:ext cx="7914959" cy="4172416"/>
          </a:xfrm>
          <a:prstGeom prst="rect">
            <a:avLst/>
          </a:prstGeom>
          <a:noFill/>
        </p:spPr>
      </p:pic>
      <p:sp>
        <p:nvSpPr>
          <p:cNvPr id="6" name="Title 1"/>
          <p:cNvSpPr>
            <a:spLocks noGrp="1"/>
          </p:cNvSpPr>
          <p:nvPr>
            <p:ph type="title"/>
          </p:nvPr>
        </p:nvSpPr>
        <p:spPr>
          <a:xfrm>
            <a:off x="483079" y="439933"/>
            <a:ext cx="3195303" cy="3837427"/>
          </a:xfrm>
        </p:spPr>
        <p:txBody>
          <a:bodyPr vert="horz" lIns="91440" tIns="45720" rIns="91440" bIns="45720" rtlCol="0" anchor="ctr">
            <a:normAutofit/>
          </a:bodyPr>
          <a:lstStyle/>
          <a:p>
            <a:r>
              <a:rPr lang="en-US" sz="5400" b="1" kern="1200" dirty="0">
                <a:solidFill>
                  <a:schemeClr val="accent2"/>
                </a:solidFill>
                <a:latin typeface="+mn-lt"/>
                <a:ea typeface="+mj-ea"/>
                <a:cs typeface="+mj-cs"/>
              </a:rPr>
              <a:t>Customer Profiles</a:t>
            </a:r>
            <a:br>
              <a:rPr lang="en-US" sz="5400" b="1" kern="1200" dirty="0">
                <a:solidFill>
                  <a:schemeClr val="accent2"/>
                </a:solidFill>
                <a:latin typeface="+mn-lt"/>
                <a:ea typeface="+mj-ea"/>
                <a:cs typeface="+mj-cs"/>
              </a:rPr>
            </a:br>
            <a:br>
              <a:rPr lang="en-US" sz="5400" b="1" kern="1200" dirty="0">
                <a:solidFill>
                  <a:schemeClr val="accent2"/>
                </a:solidFill>
                <a:latin typeface="+mn-lt"/>
                <a:ea typeface="+mj-ea"/>
                <a:cs typeface="+mj-cs"/>
              </a:rPr>
            </a:br>
            <a:r>
              <a:rPr lang="en-US" sz="4000" i="1" kern="1200" dirty="0">
                <a:solidFill>
                  <a:schemeClr val="accent2"/>
                </a:solidFill>
                <a:latin typeface="+mn-lt"/>
                <a:ea typeface="+mj-ea"/>
                <a:cs typeface="+mj-cs"/>
              </a:rPr>
              <a:t>Example 1</a:t>
            </a:r>
            <a:endParaRPr lang="en-US" sz="5400" i="1" kern="1200" dirty="0">
              <a:solidFill>
                <a:schemeClr val="accent2"/>
              </a:solidFill>
              <a:latin typeface="+mn-lt"/>
              <a:ea typeface="+mj-ea"/>
              <a:cs typeface="+mj-cs"/>
            </a:endParaRPr>
          </a:p>
        </p:txBody>
      </p:sp>
    </p:spTree>
    <p:extLst>
      <p:ext uri="{BB962C8B-B14F-4D97-AF65-F5344CB8AC3E}">
        <p14:creationId xmlns:p14="http://schemas.microsoft.com/office/powerpoint/2010/main" val="263488827"/>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83079" y="439933"/>
            <a:ext cx="3195303" cy="3999987"/>
          </a:xfrm>
        </p:spPr>
        <p:txBody>
          <a:bodyPr vert="horz" lIns="91440" tIns="45720" rIns="91440" bIns="45720" rtlCol="0" anchor="ctr">
            <a:normAutofit/>
          </a:bodyPr>
          <a:lstStyle/>
          <a:p>
            <a:r>
              <a:rPr lang="en-US" sz="5400" b="1" kern="1200" dirty="0">
                <a:solidFill>
                  <a:schemeClr val="accent2"/>
                </a:solidFill>
                <a:latin typeface="+mn-lt"/>
                <a:ea typeface="+mj-ea"/>
                <a:cs typeface="+mj-cs"/>
              </a:rPr>
              <a:t>Customer Profiles</a:t>
            </a:r>
            <a:br>
              <a:rPr lang="en-US" sz="5400" b="1" kern="1200" dirty="0">
                <a:solidFill>
                  <a:schemeClr val="accent2"/>
                </a:solidFill>
                <a:latin typeface="+mn-lt"/>
                <a:ea typeface="+mj-ea"/>
                <a:cs typeface="+mj-cs"/>
              </a:rPr>
            </a:br>
            <a:br>
              <a:rPr lang="en-US" sz="5400" b="1" kern="1200" dirty="0">
                <a:solidFill>
                  <a:schemeClr val="accent2"/>
                </a:solidFill>
                <a:latin typeface="+mn-lt"/>
                <a:ea typeface="+mj-ea"/>
                <a:cs typeface="+mj-cs"/>
              </a:rPr>
            </a:br>
            <a:r>
              <a:rPr lang="en-US" sz="4000" i="1" kern="1200" dirty="0">
                <a:solidFill>
                  <a:schemeClr val="accent2"/>
                </a:solidFill>
                <a:latin typeface="+mn-lt"/>
                <a:ea typeface="+mj-ea"/>
                <a:cs typeface="+mj-cs"/>
              </a:rPr>
              <a:t>Example 2</a:t>
            </a:r>
            <a:endParaRPr lang="en-US" sz="4000" b="1" kern="1200" dirty="0">
              <a:solidFill>
                <a:schemeClr val="accent2"/>
              </a:solidFill>
              <a:latin typeface="+mn-lt"/>
              <a:ea typeface="+mj-ea"/>
              <a:cs typeface="+mj-cs"/>
            </a:endParaRPr>
          </a:p>
        </p:txBody>
      </p:sp>
      <p:grpSp>
        <p:nvGrpSpPr>
          <p:cNvPr id="4" name="Group 3">
            <a:extLst>
              <a:ext uri="{FF2B5EF4-FFF2-40B4-BE49-F238E27FC236}">
                <a16:creationId xmlns:a16="http://schemas.microsoft.com/office/drawing/2014/main" id="{260D9667-CCD1-BD13-AF41-BA094ACF89D4}"/>
              </a:ext>
            </a:extLst>
          </p:cNvPr>
          <p:cNvGrpSpPr/>
          <p:nvPr/>
        </p:nvGrpSpPr>
        <p:grpSpPr>
          <a:xfrm>
            <a:off x="3810000" y="375920"/>
            <a:ext cx="7772399" cy="5059680"/>
            <a:chOff x="4685526" y="365760"/>
            <a:chExt cx="6287273" cy="4084320"/>
          </a:xfrm>
        </p:grpSpPr>
        <p:pic>
          <p:nvPicPr>
            <p:cNvPr id="1026" name="Picture 2">
              <a:extLst>
                <a:ext uri="{FF2B5EF4-FFF2-40B4-BE49-F238E27FC236}">
                  <a16:creationId xmlns:a16="http://schemas.microsoft.com/office/drawing/2014/main" id="{E81EAF69-28D7-2A2B-1822-5A02F915B5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215" t="19324" r="8997" b="74917"/>
            <a:stretch/>
          </p:blipFill>
          <p:spPr bwMode="auto">
            <a:xfrm>
              <a:off x="4685526" y="365760"/>
              <a:ext cx="6287273" cy="46280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a:extLst>
                <a:ext uri="{FF2B5EF4-FFF2-40B4-BE49-F238E27FC236}">
                  <a16:creationId xmlns:a16="http://schemas.microsoft.com/office/drawing/2014/main" id="{90AB1B24-3666-649F-AD60-B9DDA87EA7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215" t="32581" r="8997" b="22162"/>
            <a:stretch/>
          </p:blipFill>
          <p:spPr bwMode="auto">
            <a:xfrm>
              <a:off x="4685526" y="813039"/>
              <a:ext cx="6287273" cy="363704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243213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237464" y="296513"/>
            <a:ext cx="7632165" cy="5742878"/>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Market Information, Trends and External Factors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What facts and figures have you found from your research that offer credibility and support to your business proposal? (Statistics, data, percentages, financial figures, population and size, etc)</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What trends have you identified from your market research that are important to your business idea?</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Highlight the main, ‘interesting’ findings from your PEST analysis (Appendix B). What external factors have you identified that will have significant impact on your business, and what can you do about them?</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Customer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Who is your business aimed at? Identify and discuss three distinct customer profiles from your research that you would target for your product and service.  </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Competitor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Identify three distinct competitors that you will be competing with for customers. What’s your competitive edge/advantage?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p:txBody>
      </p:sp>
      <p:sp>
        <p:nvSpPr>
          <p:cNvPr id="4" name="Freeform: Shape 3">
            <a:extLst>
              <a:ext uri="{FF2B5EF4-FFF2-40B4-BE49-F238E27FC236}">
                <a16:creationId xmlns:a16="http://schemas.microsoft.com/office/drawing/2014/main" id="{64D6CB02-0841-CC80-47CF-DA62B5389AFC}"/>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86515A79-70CA-EB0C-E808-4763A5426DC4}"/>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Market </a:t>
            </a:r>
            <a:br>
              <a:rPr lang="en-US" b="1" dirty="0">
                <a:solidFill>
                  <a:schemeClr val="bg1"/>
                </a:solidFill>
                <a:latin typeface="+mn-lt"/>
              </a:rPr>
            </a:br>
            <a:r>
              <a:rPr lang="en-US" b="1" dirty="0">
                <a:solidFill>
                  <a:schemeClr val="bg1"/>
                </a:solidFill>
                <a:latin typeface="+mn-lt"/>
              </a:rPr>
              <a:t>Research</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12438248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E6DB4-96BD-42DC-BFF1-15C233910D58}"/>
              </a:ext>
            </a:extLst>
          </p:cNvPr>
          <p:cNvSpPr>
            <a:spLocks noGrp="1"/>
          </p:cNvSpPr>
          <p:nvPr>
            <p:ph type="title"/>
          </p:nvPr>
        </p:nvSpPr>
        <p:spPr>
          <a:xfrm>
            <a:off x="640080" y="0"/>
            <a:ext cx="4368602" cy="1956841"/>
          </a:xfrm>
        </p:spPr>
        <p:txBody>
          <a:bodyPr vert="horz" lIns="91440" tIns="45720" rIns="91440" bIns="45720" rtlCol="0" anchor="b">
            <a:normAutofit/>
          </a:bodyPr>
          <a:lstStyle/>
          <a:p>
            <a:pPr defTabSz="914400"/>
            <a:r>
              <a:rPr lang="en-US" sz="5400" b="1" dirty="0" err="1"/>
              <a:t>Analysing</a:t>
            </a:r>
            <a:r>
              <a:rPr lang="en-US" sz="5400" b="1" dirty="0"/>
              <a:t> The Competition</a:t>
            </a:r>
          </a:p>
        </p:txBody>
      </p:sp>
      <p:sp>
        <p:nvSpPr>
          <p:cNvPr id="3" name="Content Placeholder 2">
            <a:extLst>
              <a:ext uri="{FF2B5EF4-FFF2-40B4-BE49-F238E27FC236}">
                <a16:creationId xmlns:a16="http://schemas.microsoft.com/office/drawing/2014/main" id="{F72D7E67-B66D-4956-B7AE-6D45B7B94925}"/>
              </a:ext>
            </a:extLst>
          </p:cNvPr>
          <p:cNvSpPr>
            <a:spLocks noGrp="1"/>
          </p:cNvSpPr>
          <p:nvPr>
            <p:ph sz="half" idx="1"/>
          </p:nvPr>
        </p:nvSpPr>
        <p:spPr>
          <a:xfrm>
            <a:off x="640080" y="1979147"/>
            <a:ext cx="5655945" cy="3320668"/>
          </a:xfrm>
        </p:spPr>
        <p:txBody>
          <a:bodyPr vert="horz" lIns="91440" tIns="45720" rIns="91440" bIns="45720" rtlCol="0">
            <a:normAutofit/>
          </a:bodyPr>
          <a:lstStyle/>
          <a:p>
            <a:pPr indent="-228600" defTabSz="914400"/>
            <a:r>
              <a:rPr lang="en-US" sz="1700" dirty="0"/>
              <a:t>What do they offer? What’s their range? Their size?</a:t>
            </a:r>
          </a:p>
          <a:p>
            <a:pPr indent="-228600" defTabSz="914400"/>
            <a:r>
              <a:rPr lang="en-US" sz="1700" dirty="0"/>
              <a:t>What do you think about their quality of product or service? </a:t>
            </a:r>
          </a:p>
          <a:p>
            <a:pPr indent="-228600" defTabSz="914400"/>
            <a:r>
              <a:rPr lang="en-US" sz="1700" dirty="0"/>
              <a:t>The price and value they offer</a:t>
            </a:r>
          </a:p>
          <a:p>
            <a:pPr indent="-228600" defTabSz="914400"/>
            <a:r>
              <a:rPr lang="en-US" sz="1700" dirty="0"/>
              <a:t>The marketing communication and branding.</a:t>
            </a:r>
          </a:p>
          <a:p>
            <a:pPr indent="-228600" defTabSz="914400"/>
            <a:r>
              <a:rPr lang="en-US" sz="1700" dirty="0"/>
              <a:t>Their physical appearance or packaging</a:t>
            </a:r>
          </a:p>
          <a:p>
            <a:pPr indent="-228600" defTabSz="914400"/>
            <a:r>
              <a:rPr lang="en-US" sz="1700" dirty="0"/>
              <a:t>Their reputation.</a:t>
            </a:r>
            <a:br>
              <a:rPr lang="en-US" sz="1700" dirty="0"/>
            </a:br>
            <a:br>
              <a:rPr lang="en-US" sz="1700" dirty="0"/>
            </a:br>
            <a:r>
              <a:rPr lang="en-US" sz="1700" b="1" i="1" dirty="0">
                <a:solidFill>
                  <a:schemeClr val="accent2"/>
                </a:solidFill>
              </a:rPr>
              <a:t>Online reviews and feedback are key!</a:t>
            </a:r>
          </a:p>
          <a:p>
            <a:pPr marL="0" indent="-228600" defTabSz="914400"/>
            <a:endParaRPr lang="en-US" sz="1700" dirty="0"/>
          </a:p>
          <a:p>
            <a:pPr marL="0" indent="-228600" defTabSz="914400"/>
            <a:endParaRPr lang="en-US" sz="1700" dirty="0"/>
          </a:p>
        </p:txBody>
      </p:sp>
      <p:pic>
        <p:nvPicPr>
          <p:cNvPr id="3074" name="Picture 2" descr="Is Facebook Spying On Your Conversations? - NewStyle Digital">
            <a:extLst>
              <a:ext uri="{FF2B5EF4-FFF2-40B4-BE49-F238E27FC236}">
                <a16:creationId xmlns:a16="http://schemas.microsoft.com/office/drawing/2014/main" id="{9195E2C7-E5EA-4164-BE31-FF6D81A6D46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326" r="22988"/>
          <a:stretch/>
        </p:blipFill>
        <p:spPr bwMode="auto">
          <a:xfrm>
            <a:off x="6400800" y="10"/>
            <a:ext cx="5789677" cy="577218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1519F901-3611-1EC0-D485-909B5361401E}"/>
              </a:ext>
            </a:extLst>
          </p:cNvPr>
          <p:cNvGrpSpPr/>
          <p:nvPr/>
        </p:nvGrpSpPr>
        <p:grpSpPr>
          <a:xfrm>
            <a:off x="717372" y="4950968"/>
            <a:ext cx="5073829" cy="708152"/>
            <a:chOff x="838200" y="5732782"/>
            <a:chExt cx="10515600" cy="915310"/>
          </a:xfrm>
          <a:solidFill>
            <a:schemeClr val="accent2"/>
          </a:solidFill>
        </p:grpSpPr>
        <p:sp>
          <p:nvSpPr>
            <p:cNvPr id="5" name="Rectangle: Rounded Corners 4">
              <a:extLst>
                <a:ext uri="{FF2B5EF4-FFF2-40B4-BE49-F238E27FC236}">
                  <a16:creationId xmlns:a16="http://schemas.microsoft.com/office/drawing/2014/main" id="{EF31961A-3778-C691-6AA2-483AA83FAC96}"/>
                </a:ext>
              </a:extLst>
            </p:cNvPr>
            <p:cNvSpPr/>
            <p:nvPr/>
          </p:nvSpPr>
          <p:spPr>
            <a:xfrm>
              <a:off x="838200" y="5732782"/>
              <a:ext cx="10515600" cy="915310"/>
            </a:xfrm>
            <a:prstGeom prst="roundRect">
              <a:avLst>
                <a:gd name="adj" fmla="val 10000"/>
              </a:avLst>
            </a:prstGeom>
            <a:grpFill/>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sz="1000"/>
            </a:p>
          </p:txBody>
        </p:sp>
        <p:sp>
          <p:nvSpPr>
            <p:cNvPr id="6" name="Rectangle 5" descr="Person with Idea">
              <a:extLst>
                <a:ext uri="{FF2B5EF4-FFF2-40B4-BE49-F238E27FC236}">
                  <a16:creationId xmlns:a16="http://schemas.microsoft.com/office/drawing/2014/main" id="{CC5D0772-E98E-4C0F-3F2D-57F16490D004}"/>
                </a:ext>
              </a:extLst>
            </p:cNvPr>
            <p:cNvSpPr/>
            <p:nvPr/>
          </p:nvSpPr>
          <p:spPr>
            <a:xfrm>
              <a:off x="1115081" y="5938726"/>
              <a:ext cx="503419" cy="503421"/>
            </a:xfrm>
            <a:prstGeom prst="rect">
              <a:avLst/>
            </a:prstGeom>
            <a:gr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sz="1000"/>
            </a:p>
          </p:txBody>
        </p:sp>
        <p:grpSp>
          <p:nvGrpSpPr>
            <p:cNvPr id="7" name="Group 6">
              <a:extLst>
                <a:ext uri="{FF2B5EF4-FFF2-40B4-BE49-F238E27FC236}">
                  <a16:creationId xmlns:a16="http://schemas.microsoft.com/office/drawing/2014/main" id="{E32DD78E-6E24-3D77-67E1-3F7D404868E3}"/>
                </a:ext>
              </a:extLst>
            </p:cNvPr>
            <p:cNvGrpSpPr/>
            <p:nvPr/>
          </p:nvGrpSpPr>
          <p:grpSpPr>
            <a:xfrm>
              <a:off x="1115082" y="5732782"/>
              <a:ext cx="10238717" cy="915310"/>
              <a:chOff x="276882" y="2290082"/>
              <a:chExt cx="10238717" cy="915310"/>
            </a:xfrm>
            <a:grpFill/>
          </p:grpSpPr>
          <p:sp>
            <p:nvSpPr>
              <p:cNvPr id="8" name="Rectangle 7">
                <a:extLst>
                  <a:ext uri="{FF2B5EF4-FFF2-40B4-BE49-F238E27FC236}">
                    <a16:creationId xmlns:a16="http://schemas.microsoft.com/office/drawing/2014/main" id="{8EB25B81-AB94-8A8C-5A61-82A8AD7D9136}"/>
                  </a:ext>
                </a:extLst>
              </p:cNvPr>
              <p:cNvSpPr/>
              <p:nvPr/>
            </p:nvSpPr>
            <p:spPr>
              <a:xfrm>
                <a:off x="1057183" y="2290082"/>
                <a:ext cx="9458416" cy="915310"/>
              </a:xfrm>
              <a:prstGeom prst="rect">
                <a:avLst/>
              </a:prstGeom>
              <a:grp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endParaRPr lang="en-GB" sz="1000"/>
              </a:p>
            </p:txBody>
          </p:sp>
          <p:sp>
            <p:nvSpPr>
              <p:cNvPr id="9" name="TextBox 8">
                <a:extLst>
                  <a:ext uri="{FF2B5EF4-FFF2-40B4-BE49-F238E27FC236}">
                    <a16:creationId xmlns:a16="http://schemas.microsoft.com/office/drawing/2014/main" id="{BE395870-2F20-E1B8-6191-B40C3993AA33}"/>
                  </a:ext>
                </a:extLst>
              </p:cNvPr>
              <p:cNvSpPr txBox="1"/>
              <p:nvPr/>
            </p:nvSpPr>
            <p:spPr>
              <a:xfrm>
                <a:off x="276882" y="2290082"/>
                <a:ext cx="10238717" cy="915310"/>
              </a:xfrm>
              <a:prstGeom prst="rect">
                <a:avLst/>
              </a:prstGeom>
              <a:grpFill/>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algn="ctr"/>
                <a:r>
                  <a:rPr lang="en-GB" b="1" dirty="0"/>
                  <a:t>CURRENT TREND IN MARKETING: </a:t>
                </a:r>
                <a:br>
                  <a:rPr lang="en-GB" b="1" dirty="0"/>
                </a:br>
                <a:r>
                  <a:rPr lang="en-GB" b="1" dirty="0"/>
                  <a:t>Competitor Analysis AI tools!</a:t>
                </a:r>
              </a:p>
            </p:txBody>
          </p:sp>
        </p:grpSp>
      </p:grpSp>
    </p:spTree>
    <p:extLst>
      <p:ext uri="{BB962C8B-B14F-4D97-AF65-F5344CB8AC3E}">
        <p14:creationId xmlns:p14="http://schemas.microsoft.com/office/powerpoint/2010/main" val="5192295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765093" y="-77887"/>
            <a:ext cx="4368602" cy="1956841"/>
          </a:xfrm>
        </p:spPr>
        <p:txBody>
          <a:bodyPr vert="horz" lIns="91440" tIns="45720" rIns="91440" bIns="45720" rtlCol="0" anchor="b">
            <a:normAutofit/>
          </a:bodyPr>
          <a:lstStyle/>
          <a:p>
            <a:r>
              <a:rPr lang="en-US" sz="5400" b="1"/>
              <a:t>Competitive Strategy</a:t>
            </a:r>
          </a:p>
        </p:txBody>
      </p:sp>
      <p:sp>
        <p:nvSpPr>
          <p:cNvPr id="8" name="Text Box 3"/>
          <p:cNvSpPr txBox="1">
            <a:spLocks noChangeArrowheads="1"/>
          </p:cNvSpPr>
          <p:nvPr/>
        </p:nvSpPr>
        <p:spPr bwMode="auto">
          <a:xfrm>
            <a:off x="765093" y="2469643"/>
            <a:ext cx="4243589" cy="3320668"/>
          </a:xfrm>
          <a:prstGeom prst="rect">
            <a:avLst/>
          </a:prstGeom>
        </p:spPr>
        <p:txBody>
          <a:bodyPr vert="horz" lIns="91440" tIns="45720" rIns="91440" bIns="45720" numCol="1" rtlCol="0">
            <a:normAutofit lnSpcReduction="10000"/>
          </a:bodyPr>
          <a:lstStyle/>
          <a:p>
            <a:pPr fontAlgn="base">
              <a:lnSpc>
                <a:spcPct val="90000"/>
              </a:lnSpc>
              <a:spcBef>
                <a:spcPct val="0"/>
              </a:spcBef>
              <a:spcAft>
                <a:spcPts val="600"/>
              </a:spcAft>
              <a:defRPr/>
            </a:pPr>
            <a:r>
              <a:rPr lang="en-US" sz="2000" dirty="0"/>
              <a:t>Now you know who your competition are, your attention must turn to the strategy to beat them.</a:t>
            </a:r>
          </a:p>
          <a:p>
            <a:pPr fontAlgn="base">
              <a:lnSpc>
                <a:spcPct val="90000"/>
              </a:lnSpc>
              <a:spcBef>
                <a:spcPct val="0"/>
              </a:spcBef>
              <a:spcAft>
                <a:spcPts val="600"/>
              </a:spcAft>
              <a:defRPr/>
            </a:pPr>
            <a:br>
              <a:rPr lang="en-US" sz="2000" b="1" dirty="0"/>
            </a:br>
            <a:r>
              <a:rPr lang="en-US" sz="2000" b="1" dirty="0"/>
              <a:t>How will you get competitive advantage? </a:t>
            </a:r>
            <a:br>
              <a:rPr lang="en-US" sz="2000" b="1" dirty="0"/>
            </a:br>
            <a:r>
              <a:rPr lang="en-US" sz="2000" b="1" dirty="0"/>
              <a:t>How can you create a competitive edge?</a:t>
            </a:r>
          </a:p>
          <a:p>
            <a:pPr fontAlgn="base">
              <a:lnSpc>
                <a:spcPct val="90000"/>
              </a:lnSpc>
              <a:spcBef>
                <a:spcPct val="0"/>
              </a:spcBef>
              <a:spcAft>
                <a:spcPts val="600"/>
              </a:spcAft>
              <a:defRPr/>
            </a:pPr>
            <a:endParaRPr lang="en-US" sz="2000" b="1" i="1" dirty="0">
              <a:solidFill>
                <a:schemeClr val="accent2"/>
              </a:solidFill>
            </a:endParaRPr>
          </a:p>
          <a:p>
            <a:pPr fontAlgn="base">
              <a:lnSpc>
                <a:spcPct val="90000"/>
              </a:lnSpc>
              <a:spcBef>
                <a:spcPct val="0"/>
              </a:spcBef>
              <a:spcAft>
                <a:spcPts val="600"/>
              </a:spcAft>
              <a:defRPr/>
            </a:pPr>
            <a:r>
              <a:rPr lang="en-US" sz="2000" b="1" i="1" dirty="0">
                <a:solidFill>
                  <a:schemeClr val="accent2"/>
                </a:solidFill>
              </a:rPr>
              <a:t>Knowing their strengths and weaknesses is key!</a:t>
            </a:r>
          </a:p>
          <a:p>
            <a:pPr indent="-228600" fontAlgn="base">
              <a:lnSpc>
                <a:spcPct val="90000"/>
              </a:lnSpc>
              <a:spcBef>
                <a:spcPct val="0"/>
              </a:spcBef>
              <a:spcAft>
                <a:spcPts val="600"/>
              </a:spcAft>
              <a:buFont typeface="Arial" panose="020B0604020202020204" pitchFamily="34" charset="0"/>
              <a:buChar char="•"/>
              <a:defRPr/>
            </a:pPr>
            <a:endParaRPr lang="en-US" sz="2000" b="1" dirty="0"/>
          </a:p>
        </p:txBody>
      </p:sp>
      <p:pic>
        <p:nvPicPr>
          <p:cNvPr id="2050" name="Picture 2" descr="Beat Your Competition - Veritus Group">
            <a:extLst>
              <a:ext uri="{FF2B5EF4-FFF2-40B4-BE49-F238E27FC236}">
                <a16:creationId xmlns:a16="http://schemas.microsoft.com/office/drawing/2014/main" id="{BC9126CD-B654-4881-B0DD-8A5BA17FA18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202" r="20885" b="1"/>
          <a:stretch/>
        </p:blipFill>
        <p:spPr bwMode="auto">
          <a:xfrm>
            <a:off x="6378498" y="10"/>
            <a:ext cx="5811979" cy="579441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0776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Straight Connector 8"/>
          <p:cNvCxnSpPr/>
          <p:nvPr/>
        </p:nvCxnSpPr>
        <p:spPr>
          <a:xfrm>
            <a:off x="5540786" y="2261543"/>
            <a:ext cx="0" cy="2334914"/>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 Box 3"/>
          <p:cNvSpPr txBox="1">
            <a:spLocks noChangeArrowheads="1"/>
          </p:cNvSpPr>
          <p:nvPr/>
        </p:nvSpPr>
        <p:spPr bwMode="auto">
          <a:xfrm>
            <a:off x="728499" y="1967659"/>
            <a:ext cx="6394040" cy="2390206"/>
          </a:xfrm>
          <a:prstGeom prst="rect">
            <a:avLst/>
          </a:prstGeom>
          <a:noFill/>
          <a:ln w="9525">
            <a:noFill/>
            <a:miter lim="800000"/>
            <a:headEnd/>
            <a:tailEnd/>
          </a:ln>
        </p:spPr>
        <p:txBody>
          <a:bodyPr wrap="square" numCol="1">
            <a:spAutoFit/>
          </a:bodyPr>
          <a:lstStyle/>
          <a:p>
            <a:pPr marL="393478" indent="-393478" defTabSz="932688" eaLnBrk="0" fontAlgn="base" hangingPunct="0">
              <a:spcBef>
                <a:spcPct val="50000"/>
              </a:spcBef>
              <a:spcAft>
                <a:spcPct val="0"/>
              </a:spcAft>
              <a:defRPr/>
            </a:pPr>
            <a:endParaRPr lang="en-GB" sz="2142" b="1" i="1" kern="1200" dirty="0">
              <a:solidFill>
                <a:prstClr val="black"/>
              </a:solidFill>
              <a:latin typeface="Calibri" pitchFamily="34" charset="0"/>
              <a:ea typeface="+mn-ea"/>
              <a:cs typeface="Calibri" pitchFamily="34" charset="0"/>
            </a:endParaRPr>
          </a:p>
          <a:p>
            <a:pPr marL="393478" indent="-393478" defTabSz="932688" eaLnBrk="0" fontAlgn="base" hangingPunct="0">
              <a:spcBef>
                <a:spcPct val="50000"/>
              </a:spcBef>
              <a:spcAft>
                <a:spcPct val="0"/>
              </a:spcAft>
              <a:defRPr/>
            </a:pPr>
            <a:endParaRPr lang="en-GB" sz="2142" b="1" i="1" kern="1200" dirty="0">
              <a:solidFill>
                <a:prstClr val="black"/>
              </a:solidFill>
              <a:latin typeface="Calibri" pitchFamily="34" charset="0"/>
              <a:ea typeface="+mn-ea"/>
              <a:cs typeface="Calibri" pitchFamily="34" charset="0"/>
            </a:endParaRPr>
          </a:p>
          <a:p>
            <a:pPr marL="393478" indent="-393478" defTabSz="932688" eaLnBrk="0" fontAlgn="base" hangingPunct="0">
              <a:spcBef>
                <a:spcPct val="50000"/>
              </a:spcBef>
              <a:spcAft>
                <a:spcPct val="0"/>
              </a:spcAft>
              <a:defRPr/>
            </a:pPr>
            <a:endParaRPr lang="en-GB" sz="2142" b="1" i="1" kern="1200" dirty="0">
              <a:solidFill>
                <a:prstClr val="black"/>
              </a:solidFill>
              <a:latin typeface="Calibri" pitchFamily="34" charset="0"/>
              <a:ea typeface="+mn-ea"/>
              <a:cs typeface="Calibri" pitchFamily="34" charset="0"/>
            </a:endParaRPr>
          </a:p>
          <a:p>
            <a:pPr marL="393478" indent="-393478" defTabSz="932688" eaLnBrk="0" fontAlgn="base" hangingPunct="0">
              <a:spcBef>
                <a:spcPct val="50000"/>
              </a:spcBef>
              <a:spcAft>
                <a:spcPct val="0"/>
              </a:spcAft>
              <a:defRPr/>
            </a:pPr>
            <a:endParaRPr lang="en-GB" sz="2142" b="1" i="1" kern="1200" dirty="0">
              <a:solidFill>
                <a:prstClr val="black"/>
              </a:solidFill>
              <a:latin typeface="Calibri" pitchFamily="34" charset="0"/>
              <a:ea typeface="+mn-ea"/>
              <a:cs typeface="Calibri" pitchFamily="34" charset="0"/>
            </a:endParaRPr>
          </a:p>
          <a:p>
            <a:pPr marL="385763" indent="-385763" eaLnBrk="0" fontAlgn="base" hangingPunct="0">
              <a:spcBef>
                <a:spcPct val="50000"/>
              </a:spcBef>
              <a:spcAft>
                <a:spcPct val="0"/>
              </a:spcAft>
              <a:defRPr/>
            </a:pPr>
            <a:endParaRPr lang="en-GB" sz="2100" b="1" i="1" dirty="0">
              <a:solidFill>
                <a:prstClr val="black"/>
              </a:solidFill>
              <a:latin typeface="Calibri" pitchFamily="34" charset="0"/>
              <a:cs typeface="Calibri" pitchFamily="34" charset="0"/>
            </a:endParaRPr>
          </a:p>
        </p:txBody>
      </p:sp>
      <p:sp>
        <p:nvSpPr>
          <p:cNvPr id="3" name="Title 2">
            <a:extLst>
              <a:ext uri="{FF2B5EF4-FFF2-40B4-BE49-F238E27FC236}">
                <a16:creationId xmlns:a16="http://schemas.microsoft.com/office/drawing/2014/main" id="{F5BEF1FA-1AD2-5C86-1930-DD005053118D}"/>
              </a:ext>
            </a:extLst>
          </p:cNvPr>
          <p:cNvSpPr>
            <a:spLocks noGrp="1"/>
          </p:cNvSpPr>
          <p:nvPr>
            <p:ph type="title"/>
          </p:nvPr>
        </p:nvSpPr>
        <p:spPr>
          <a:xfrm>
            <a:off x="447908" y="102082"/>
            <a:ext cx="10515600" cy="1325563"/>
          </a:xfrm>
        </p:spPr>
        <p:txBody>
          <a:bodyPr/>
          <a:lstStyle/>
          <a:p>
            <a:r>
              <a:rPr lang="en-GB" sz="3600" b="1" kern="1200" dirty="0">
                <a:solidFill>
                  <a:prstClr val="black"/>
                </a:solidFill>
                <a:latin typeface="Calibri" pitchFamily="34" charset="0"/>
                <a:ea typeface="+mn-ea"/>
                <a:cs typeface="Calibri" pitchFamily="34" charset="0"/>
              </a:rPr>
              <a:t>Price and/or differentiation:</a:t>
            </a:r>
            <a:endParaRPr lang="en-GB" dirty="0"/>
          </a:p>
        </p:txBody>
      </p:sp>
      <p:pic>
        <p:nvPicPr>
          <p:cNvPr id="4" name="Picture 2" descr="Image result for competitive strategy price quality differentiation"/>
          <p:cNvPicPr>
            <a:picLocks noChangeAspect="1" noChangeArrowheads="1"/>
          </p:cNvPicPr>
          <p:nvPr/>
        </p:nvPicPr>
        <p:blipFill>
          <a:blip r:embed="rId2" cstate="print"/>
          <a:srcRect/>
          <a:stretch>
            <a:fillRect/>
          </a:stretch>
        </p:blipFill>
        <p:spPr bwMode="auto">
          <a:xfrm>
            <a:off x="2872314" y="1427645"/>
            <a:ext cx="5370864" cy="2001355"/>
          </a:xfrm>
          <a:prstGeom prst="rect">
            <a:avLst/>
          </a:prstGeom>
          <a:noFill/>
        </p:spPr>
      </p:pic>
      <p:sp>
        <p:nvSpPr>
          <p:cNvPr id="13" name="TextBox 12"/>
          <p:cNvSpPr txBox="1"/>
          <p:nvPr/>
        </p:nvSpPr>
        <p:spPr>
          <a:xfrm>
            <a:off x="6082696" y="2961208"/>
            <a:ext cx="3502763" cy="2531590"/>
          </a:xfrm>
          <a:prstGeom prst="rect">
            <a:avLst/>
          </a:prstGeom>
          <a:solidFill>
            <a:schemeClr val="bg1"/>
          </a:solidFill>
        </p:spPr>
        <p:txBody>
          <a:bodyPr wrap="square" rtlCol="0">
            <a:spAutoFit/>
          </a:bodyPr>
          <a:lstStyle/>
          <a:p>
            <a:pPr defTabSz="932688" fontAlgn="base">
              <a:spcBef>
                <a:spcPct val="0"/>
              </a:spcBef>
              <a:spcAft>
                <a:spcPts val="600"/>
              </a:spcAft>
              <a:defRPr/>
            </a:pPr>
            <a:r>
              <a:rPr lang="en-GB" sz="1836" kern="1200" dirty="0">
                <a:solidFill>
                  <a:prstClr val="black"/>
                </a:solidFill>
                <a:latin typeface="Arial" charset="0"/>
                <a:ea typeface="+mn-ea"/>
                <a:cs typeface="+mn-cs"/>
              </a:rPr>
              <a:t>Differentiation by:</a:t>
            </a:r>
          </a:p>
          <a:p>
            <a:pPr defTabSz="932688" fontAlgn="base">
              <a:spcBef>
                <a:spcPct val="0"/>
              </a:spcBef>
              <a:spcAft>
                <a:spcPts val="600"/>
              </a:spcAft>
              <a:buFont typeface="Arial" pitchFamily="34" charset="0"/>
              <a:buChar char="•"/>
              <a:defRPr/>
            </a:pPr>
            <a:r>
              <a:rPr lang="en-GB" sz="1836" kern="1200" dirty="0">
                <a:solidFill>
                  <a:prstClr val="black"/>
                </a:solidFill>
                <a:latin typeface="Arial" charset="0"/>
                <a:ea typeface="+mn-ea"/>
                <a:cs typeface="+mn-cs"/>
              </a:rPr>
              <a:t> Quality</a:t>
            </a:r>
          </a:p>
          <a:p>
            <a:pPr defTabSz="932688" fontAlgn="base">
              <a:spcBef>
                <a:spcPct val="0"/>
              </a:spcBef>
              <a:spcAft>
                <a:spcPts val="600"/>
              </a:spcAft>
              <a:buFont typeface="Arial" pitchFamily="34" charset="0"/>
              <a:buChar char="•"/>
              <a:defRPr/>
            </a:pPr>
            <a:r>
              <a:rPr lang="en-GB" sz="1836" kern="1200" dirty="0">
                <a:solidFill>
                  <a:prstClr val="black"/>
                </a:solidFill>
                <a:latin typeface="Arial" charset="0"/>
                <a:ea typeface="+mn-ea"/>
                <a:cs typeface="+mn-cs"/>
              </a:rPr>
              <a:t> Product design/features</a:t>
            </a:r>
          </a:p>
          <a:p>
            <a:pPr defTabSz="932688" fontAlgn="base">
              <a:spcBef>
                <a:spcPct val="0"/>
              </a:spcBef>
              <a:spcAft>
                <a:spcPts val="600"/>
              </a:spcAft>
              <a:buFont typeface="Arial" pitchFamily="34" charset="0"/>
              <a:buChar char="•"/>
              <a:defRPr/>
            </a:pPr>
            <a:r>
              <a:rPr lang="en-GB" sz="1836" kern="1200" dirty="0">
                <a:solidFill>
                  <a:prstClr val="black"/>
                </a:solidFill>
                <a:latin typeface="Arial" charset="0"/>
                <a:ea typeface="+mn-ea"/>
                <a:cs typeface="+mn-cs"/>
              </a:rPr>
              <a:t> Marketing/Branding</a:t>
            </a:r>
          </a:p>
          <a:p>
            <a:pPr defTabSz="932688" fontAlgn="base">
              <a:spcBef>
                <a:spcPct val="0"/>
              </a:spcBef>
              <a:spcAft>
                <a:spcPts val="600"/>
              </a:spcAft>
              <a:buFont typeface="Arial" pitchFamily="34" charset="0"/>
              <a:buChar char="•"/>
              <a:defRPr/>
            </a:pPr>
            <a:r>
              <a:rPr lang="en-GB" sz="1836" kern="1200" dirty="0">
                <a:solidFill>
                  <a:prstClr val="black"/>
                </a:solidFill>
                <a:latin typeface="Arial" charset="0"/>
                <a:ea typeface="+mn-ea"/>
                <a:cs typeface="+mn-cs"/>
              </a:rPr>
              <a:t> Customer service</a:t>
            </a:r>
          </a:p>
          <a:p>
            <a:pPr defTabSz="932688" fontAlgn="base">
              <a:spcBef>
                <a:spcPct val="0"/>
              </a:spcBef>
              <a:spcAft>
                <a:spcPts val="600"/>
              </a:spcAft>
              <a:buFont typeface="Arial" pitchFamily="34" charset="0"/>
              <a:buChar char="•"/>
              <a:defRPr/>
            </a:pPr>
            <a:r>
              <a:rPr lang="en-GB" sz="1836" kern="1200" dirty="0">
                <a:solidFill>
                  <a:prstClr val="black"/>
                </a:solidFill>
                <a:latin typeface="Arial" charset="0"/>
                <a:ea typeface="+mn-ea"/>
                <a:cs typeface="+mn-cs"/>
              </a:rPr>
              <a:t> Reliability/reputation</a:t>
            </a:r>
          </a:p>
          <a:p>
            <a:pPr defTabSz="932688" fontAlgn="base">
              <a:spcBef>
                <a:spcPct val="0"/>
              </a:spcBef>
              <a:spcAft>
                <a:spcPts val="600"/>
              </a:spcAft>
              <a:buFont typeface="Arial" pitchFamily="34" charset="0"/>
              <a:buChar char="•"/>
              <a:defRPr/>
            </a:pPr>
            <a:r>
              <a:rPr lang="en-GB" sz="1836" kern="1200" dirty="0">
                <a:solidFill>
                  <a:prstClr val="black"/>
                </a:solidFill>
                <a:latin typeface="Arial" charset="0"/>
                <a:ea typeface="+mn-ea"/>
                <a:cs typeface="+mn-cs"/>
              </a:rPr>
              <a:t> Product diversity</a:t>
            </a:r>
            <a:endParaRPr lang="en-GB" dirty="0">
              <a:solidFill>
                <a:prstClr val="black"/>
              </a:solidFill>
              <a:latin typeface="Arial" charset="0"/>
            </a:endParaRPr>
          </a:p>
        </p:txBody>
      </p:sp>
    </p:spTree>
    <p:extLst>
      <p:ext uri="{BB962C8B-B14F-4D97-AF65-F5344CB8AC3E}">
        <p14:creationId xmlns:p14="http://schemas.microsoft.com/office/powerpoint/2010/main" val="12570438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237464" y="296513"/>
            <a:ext cx="7632165" cy="5742878"/>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Market Information, Trends and External Factors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What facts and figures have you found from your research that offer credibility and support to your business proposal? (Statistics, data, percentages, financial figures, population and size, etc)</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What trends have you identified from your market research that are important to your business idea?</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Highlight the main, ‘interesting’ findings from your PEST analysis (Appendix B). What external factors have you identified that will have significant impact on your business, and what can you do about them?</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Customer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Who is your business aimed at? Identify and discuss three distinct customer profiles from your research that you would target for your product and service.</a:t>
            </a: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lang="en-GB" dirty="0">
                <a:solidFill>
                  <a:srgbClr val="4472C4">
                    <a:lumMod val="50000"/>
                  </a:srgbClr>
                </a:solidFill>
                <a:latin typeface="Calibri" panose="020F0502020204030204"/>
              </a:rPr>
              <a:t>Competitor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lang="en-GB" b="0" dirty="0">
                <a:solidFill>
                  <a:srgbClr val="4472C4">
                    <a:lumMod val="50000"/>
                  </a:srgbClr>
                </a:solidFill>
                <a:latin typeface="Calibri" panose="020F0502020204030204"/>
              </a:rPr>
              <a:t>Identify three distinct competitors that you will be competing with for customers. What’s your competitive edge/advantage?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p:txBody>
      </p:sp>
      <p:sp>
        <p:nvSpPr>
          <p:cNvPr id="4" name="Freeform: Shape 3">
            <a:extLst>
              <a:ext uri="{FF2B5EF4-FFF2-40B4-BE49-F238E27FC236}">
                <a16:creationId xmlns:a16="http://schemas.microsoft.com/office/drawing/2014/main" id="{64D6CB02-0841-CC80-47CF-DA62B5389AFC}"/>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86515A79-70CA-EB0C-E808-4763A5426DC4}"/>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Market </a:t>
            </a:r>
            <a:br>
              <a:rPr lang="en-US" b="1" dirty="0">
                <a:solidFill>
                  <a:schemeClr val="bg1"/>
                </a:solidFill>
                <a:latin typeface="+mn-lt"/>
              </a:rPr>
            </a:br>
            <a:r>
              <a:rPr lang="en-US" b="1" dirty="0">
                <a:solidFill>
                  <a:schemeClr val="bg1"/>
                </a:solidFill>
                <a:latin typeface="+mn-lt"/>
              </a:rPr>
              <a:t>Research</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26748883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to Do Market Research!">
            <a:hlinkClick r:id="" action="ppaction://media"/>
            <a:extLst>
              <a:ext uri="{FF2B5EF4-FFF2-40B4-BE49-F238E27FC236}">
                <a16:creationId xmlns:a16="http://schemas.microsoft.com/office/drawing/2014/main" id="{B9D50BAD-CFFB-4941-B862-C4078F74BBFC}"/>
              </a:ext>
            </a:extLst>
          </p:cNvPr>
          <p:cNvPicPr>
            <a:picLocks noRot="1" noChangeAspect="1"/>
          </p:cNvPicPr>
          <p:nvPr>
            <a:videoFile r:link="rId1"/>
          </p:nvPr>
        </p:nvPicPr>
        <p:blipFill>
          <a:blip r:embed="rId4"/>
          <a:stretch>
            <a:fillRect/>
          </a:stretch>
        </p:blipFill>
        <p:spPr>
          <a:xfrm>
            <a:off x="2070339" y="344485"/>
            <a:ext cx="7739286" cy="5096289"/>
          </a:xfrm>
          <a:prstGeom prst="rect">
            <a:avLst/>
          </a:prstGeom>
        </p:spPr>
      </p:pic>
    </p:spTree>
    <p:extLst>
      <p:ext uri="{BB962C8B-B14F-4D97-AF65-F5344CB8AC3E}">
        <p14:creationId xmlns:p14="http://schemas.microsoft.com/office/powerpoint/2010/main" val="839741670"/>
      </p:ext>
    </p:extLst>
  </p:cSld>
  <p:clrMapOvr>
    <a:masterClrMapping/>
  </p:clrMapOvr>
  <p:transition spd="med">
    <p:check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237464" y="296513"/>
            <a:ext cx="7632165" cy="5742878"/>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rPr>
              <a:t>Market Information, Trends and External Factors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What facts and figures have you found from your research that offer credibility and support to your business proposal? (Statistics, data, percentages, financial figures, population and size, etc)</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What trends have you identified from your market research that are important to your business idea?</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Highlight the main, ‘interesting’ findings from your PEST analysis (Appendix B). What external factors have you identified that will have significant impact on your business, and what can you do about them?</a:t>
            </a:r>
            <a:b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br>
            <a:endPar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rPr>
              <a:t>Customer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Who is your business aimed at? Identify and discuss three distinct customer profiles from your research that you would target for your product and service.  </a:t>
            </a:r>
            <a:b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br>
            <a:endPar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lang="en-GB" dirty="0">
                <a:solidFill>
                  <a:srgbClr val="4472C4">
                    <a:lumMod val="50000"/>
                  </a:srgbClr>
                </a:solidFill>
                <a:latin typeface="Calibri" panose="020F0502020204030204"/>
              </a:rPr>
              <a:t>Competitor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lang="en-GB" b="0" dirty="0">
                <a:solidFill>
                  <a:srgbClr val="4472C4">
                    <a:lumMod val="50000"/>
                  </a:srgbClr>
                </a:solidFill>
                <a:latin typeface="Calibri" panose="020F0502020204030204"/>
              </a:rPr>
              <a:t>Identify three distinct competitors that you will be competing with for customers. What’s your competitive edge/advantage?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p:txBody>
      </p:sp>
      <p:sp>
        <p:nvSpPr>
          <p:cNvPr id="4" name="Freeform: Shape 3">
            <a:extLst>
              <a:ext uri="{FF2B5EF4-FFF2-40B4-BE49-F238E27FC236}">
                <a16:creationId xmlns:a16="http://schemas.microsoft.com/office/drawing/2014/main" id="{64D6CB02-0841-CC80-47CF-DA62B5389AFC}"/>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86515A79-70CA-EB0C-E808-4763A5426DC4}"/>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Market </a:t>
            </a:r>
            <a:br>
              <a:rPr lang="en-US" b="1" dirty="0">
                <a:solidFill>
                  <a:schemeClr val="bg1"/>
                </a:solidFill>
                <a:latin typeface="+mn-lt"/>
              </a:rPr>
            </a:br>
            <a:r>
              <a:rPr lang="en-US" b="1" dirty="0">
                <a:solidFill>
                  <a:schemeClr val="bg1"/>
                </a:solidFill>
                <a:latin typeface="+mn-lt"/>
              </a:rPr>
              <a:t>Research</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33635484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3043A-055C-6C38-0C06-0CDACFE73C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D57972-5C06-5A38-9FF0-F71C0551FB9E}"/>
              </a:ext>
            </a:extLst>
          </p:cNvPr>
          <p:cNvSpPr>
            <a:spLocks noGrp="1"/>
          </p:cNvSpPr>
          <p:nvPr>
            <p:ph type="title"/>
          </p:nvPr>
        </p:nvSpPr>
        <p:spPr>
          <a:xfrm>
            <a:off x="982531" y="3628859"/>
            <a:ext cx="10226937" cy="1836025"/>
          </a:xfrm>
        </p:spPr>
        <p:txBody>
          <a:bodyPr vert="horz" lIns="91440" tIns="45720" rIns="91440" bIns="45720" rtlCol="0" anchor="b">
            <a:normAutofit/>
          </a:bodyPr>
          <a:lstStyle/>
          <a:p>
            <a:pPr algn="ctr" defTabSz="914400"/>
            <a:r>
              <a:rPr lang="en-US" sz="5400" b="1" dirty="0">
                <a:solidFill>
                  <a:srgbClr val="002060"/>
                </a:solidFill>
                <a:latin typeface="+mn-lt"/>
                <a:cs typeface="+mj-cs"/>
              </a:rPr>
              <a:t>Take a break!</a:t>
            </a:r>
          </a:p>
        </p:txBody>
      </p:sp>
      <p:pic>
        <p:nvPicPr>
          <p:cNvPr id="10" name="Picture 9" descr="A group of chocolate bars and foil wrapped candy&#10;&#10;Description automatically generated">
            <a:extLst>
              <a:ext uri="{FF2B5EF4-FFF2-40B4-BE49-F238E27FC236}">
                <a16:creationId xmlns:a16="http://schemas.microsoft.com/office/drawing/2014/main" id="{116953B7-BBF6-60EB-C52B-AD9A72E9EF31}"/>
              </a:ext>
            </a:extLst>
          </p:cNvPr>
          <p:cNvPicPr>
            <a:picLocks noChangeAspect="1"/>
          </p:cNvPicPr>
          <p:nvPr/>
        </p:nvPicPr>
        <p:blipFill rotWithShape="1">
          <a:blip r:embed="rId2"/>
          <a:srcRect t="21493" b="14165"/>
          <a:stretch/>
        </p:blipFill>
        <p:spPr>
          <a:xfrm>
            <a:off x="21" y="-13648"/>
            <a:ext cx="12191979" cy="4412575"/>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31513325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640080" y="406242"/>
            <a:ext cx="4368602" cy="1341931"/>
          </a:xfrm>
        </p:spPr>
        <p:txBody>
          <a:bodyPr anchor="b">
            <a:normAutofit/>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p>
        </p:txBody>
      </p:sp>
      <p:graphicFrame>
        <p:nvGraphicFramePr>
          <p:cNvPr id="13" name="Content Placeholder 2">
            <a:extLst>
              <a:ext uri="{FF2B5EF4-FFF2-40B4-BE49-F238E27FC236}">
                <a16:creationId xmlns:a16="http://schemas.microsoft.com/office/drawing/2014/main" id="{843C30FE-4852-E23F-A07C-7D934EB61013}"/>
              </a:ext>
            </a:extLst>
          </p:cNvPr>
          <p:cNvGraphicFramePr>
            <a:graphicFrameLocks noGrp="1"/>
          </p:cNvGraphicFramePr>
          <p:nvPr>
            <p:ph idx="1"/>
            <p:extLst>
              <p:ext uri="{D42A27DB-BD31-4B8C-83A1-F6EECF244321}">
                <p14:modId xmlns:p14="http://schemas.microsoft.com/office/powerpoint/2010/main" val="531713466"/>
              </p:ext>
            </p:extLst>
          </p:nvPr>
        </p:nvGraphicFramePr>
        <p:xfrm>
          <a:off x="700464" y="1980285"/>
          <a:ext cx="5484676" cy="34985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9"/>
          <a:srcRect l="20756" r="12291" b="-1"/>
          <a:stretch/>
        </p:blipFill>
        <p:spPr>
          <a:xfrm>
            <a:off x="6392174" y="10"/>
            <a:ext cx="5798303" cy="578078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3137781"/>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8A346F-73D8-55B2-B392-727F8295EADB}"/>
            </a:ext>
          </a:extLst>
        </p:cNvPr>
        <p:cNvGrpSpPr/>
        <p:nvPr/>
      </p:nvGrpSpPr>
      <p:grpSpPr>
        <a:xfrm>
          <a:off x="0" y="0"/>
          <a:ext cx="0" cy="0"/>
          <a:chOff x="0" y="0"/>
          <a:chExt cx="0" cy="0"/>
        </a:xfrm>
      </p:grpSpPr>
      <p:sp>
        <p:nvSpPr>
          <p:cNvPr id="8" name="Text Box 3">
            <a:extLst>
              <a:ext uri="{FF2B5EF4-FFF2-40B4-BE49-F238E27FC236}">
                <a16:creationId xmlns:a16="http://schemas.microsoft.com/office/drawing/2014/main" id="{9EF0B27D-B64C-A79E-D697-B9A08D6BFE1F}"/>
              </a:ext>
            </a:extLst>
          </p:cNvPr>
          <p:cNvSpPr txBox="1">
            <a:spLocks noChangeArrowheads="1"/>
          </p:cNvSpPr>
          <p:nvPr/>
        </p:nvSpPr>
        <p:spPr bwMode="auto">
          <a:xfrm>
            <a:off x="4370264" y="122667"/>
            <a:ext cx="7394273" cy="5742879"/>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Price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How are you going to price your products/services in order to appeal to customers? What will your prices say about your product or service in terms of quality and affordability? How do they compare to competitors?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Product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Give some ideas about the aesthetics of your product/service. How will it look, any design or packaging ideas, give some ideas around branding, etc.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Placement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Where are your products and services going to sold online and offline? How are your products and services distributed/delivered to customers? </a:t>
            </a: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Promotion</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How are you going to raise awareness and promote your product/service? How are you going to create relationships with customers and encourage feedback and loyalty? </a:t>
            </a:r>
          </a:p>
        </p:txBody>
      </p:sp>
      <p:sp>
        <p:nvSpPr>
          <p:cNvPr id="4" name="Freeform: Shape 3">
            <a:extLst>
              <a:ext uri="{FF2B5EF4-FFF2-40B4-BE49-F238E27FC236}">
                <a16:creationId xmlns:a16="http://schemas.microsoft.com/office/drawing/2014/main" id="{57D90417-02E6-910B-6138-2D144DF0DC7E}"/>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D985A039-5D6B-7364-04A1-254BCDFCE2F3}"/>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Marketing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Plan</a:t>
            </a:r>
          </a:p>
        </p:txBody>
      </p:sp>
    </p:spTree>
    <p:extLst>
      <p:ext uri="{BB962C8B-B14F-4D97-AF65-F5344CB8AC3E}">
        <p14:creationId xmlns:p14="http://schemas.microsoft.com/office/powerpoint/2010/main" val="33017520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itle 1"/>
          <p:cNvSpPr>
            <a:spLocks noGrp="1"/>
          </p:cNvSpPr>
          <p:nvPr>
            <p:ph type="title"/>
          </p:nvPr>
        </p:nvSpPr>
        <p:spPr>
          <a:xfrm>
            <a:off x="1981200" y="260648"/>
            <a:ext cx="8229600" cy="868346"/>
          </a:xfrm>
        </p:spPr>
        <p:txBody>
          <a:bodyPr>
            <a:normAutofit/>
          </a:bodyPr>
          <a:lstStyle/>
          <a:p>
            <a:r>
              <a:rPr lang="en-GB" b="1">
                <a:latin typeface="Century Gothic" pitchFamily="34" charset="0"/>
              </a:rPr>
              <a:t>The Marketing Mix, the 4P’s</a:t>
            </a:r>
            <a:endParaRPr lang="en-GB" b="1" dirty="0">
              <a:latin typeface="Century Gothic" pitchFamily="34" charset="0"/>
            </a:endParaRPr>
          </a:p>
        </p:txBody>
      </p:sp>
      <p:pic>
        <p:nvPicPr>
          <p:cNvPr id="5" name="Picture 4">
            <a:extLst>
              <a:ext uri="{FF2B5EF4-FFF2-40B4-BE49-F238E27FC236}">
                <a16:creationId xmlns:a16="http://schemas.microsoft.com/office/drawing/2014/main" id="{FE5A7137-D841-416F-8D9D-A093B81E71F1}"/>
              </a:ext>
            </a:extLst>
          </p:cNvPr>
          <p:cNvPicPr>
            <a:picLocks noChangeAspect="1"/>
          </p:cNvPicPr>
          <p:nvPr/>
        </p:nvPicPr>
        <p:blipFill>
          <a:blip r:embed="rId4"/>
          <a:stretch>
            <a:fillRect/>
          </a:stretch>
        </p:blipFill>
        <p:spPr>
          <a:xfrm>
            <a:off x="3775881" y="1222420"/>
            <a:ext cx="4413161" cy="4413161"/>
          </a:xfrm>
          <a:prstGeom prst="rect">
            <a:avLst/>
          </a:prstGeom>
          <a:noFill/>
        </p:spPr>
      </p:pic>
      <p:sp>
        <p:nvSpPr>
          <p:cNvPr id="2" name="TextBox 1">
            <a:extLst>
              <a:ext uri="{FF2B5EF4-FFF2-40B4-BE49-F238E27FC236}">
                <a16:creationId xmlns:a16="http://schemas.microsoft.com/office/drawing/2014/main" id="{1D9674F0-35AD-41F2-B265-8E427D5F9953}"/>
              </a:ext>
            </a:extLst>
          </p:cNvPr>
          <p:cNvSpPr txBox="1"/>
          <p:nvPr/>
        </p:nvSpPr>
        <p:spPr>
          <a:xfrm>
            <a:off x="5252484" y="2825088"/>
            <a:ext cx="1441003" cy="1200329"/>
          </a:xfrm>
          <a:prstGeom prst="rect">
            <a:avLst/>
          </a:prstGeom>
          <a:solidFill>
            <a:schemeClr val="bg1"/>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t>Your </a:t>
            </a:r>
            <a:b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br>
            <a: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t>Target</a:t>
            </a:r>
            <a:b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br>
            <a: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t>Customer</a:t>
            </a:r>
          </a:p>
        </p:txBody>
      </p:sp>
      <p:sp>
        <p:nvSpPr>
          <p:cNvPr id="4" name="TextBox 3">
            <a:extLst>
              <a:ext uri="{FF2B5EF4-FFF2-40B4-BE49-F238E27FC236}">
                <a16:creationId xmlns:a16="http://schemas.microsoft.com/office/drawing/2014/main" id="{C65F56DD-6689-78D3-5524-6F0B5F89A62D}"/>
              </a:ext>
            </a:extLst>
          </p:cNvPr>
          <p:cNvSpPr txBox="1"/>
          <p:nvPr/>
        </p:nvSpPr>
        <p:spPr>
          <a:xfrm>
            <a:off x="8980099" y="3045126"/>
            <a:ext cx="2826066" cy="2419124"/>
          </a:xfrm>
          <a:prstGeom prst="rect">
            <a:avLst/>
          </a:prstGeom>
          <a:noFill/>
        </p:spPr>
        <p:txBody>
          <a:bodyPr wrap="square">
            <a:spAutoFit/>
          </a:bodyPr>
          <a:lstStyle/>
          <a:p>
            <a:pPr marL="0" marR="0" lvl="0" indent="0" algn="ctr" defTabSz="457200" rtl="0" eaLnBrk="1" fontAlgn="auto" latinLnBrk="0" hangingPunct="1">
              <a:lnSpc>
                <a:spcPct val="9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rPr>
              <a:t>Knowing your preferred customer, as detailed as possible, will allow you to create a more fitting marketing mix. </a:t>
            </a:r>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p:cTn id="11" dur="1000" fill="hold"/>
                                        <p:tgtEl>
                                          <p:spTgt spid="5"/>
                                        </p:tgtEl>
                                        <p:attrNameLst>
                                          <p:attrName>ppt_w</p:attrName>
                                        </p:attrNameLst>
                                      </p:cBhvr>
                                      <p:tavLst>
                                        <p:tav tm="0">
                                          <p:val>
                                            <p:fltVal val="0"/>
                                          </p:val>
                                        </p:tav>
                                        <p:tav tm="100000">
                                          <p:val>
                                            <p:strVal val="#ppt_w"/>
                                          </p:val>
                                        </p:tav>
                                      </p:tavLst>
                                    </p:anim>
                                    <p:anim calcmode="lin" valueType="num">
                                      <p:cBhvr>
                                        <p:cTn id="12" dur="1000" fill="hold"/>
                                        <p:tgtEl>
                                          <p:spTgt spid="5"/>
                                        </p:tgtEl>
                                        <p:attrNameLst>
                                          <p:attrName>ppt_h</p:attrName>
                                        </p:attrNameLst>
                                      </p:cBhvr>
                                      <p:tavLst>
                                        <p:tav tm="0">
                                          <p:val>
                                            <p:fltVal val="0"/>
                                          </p:val>
                                        </p:tav>
                                        <p:tav tm="100000">
                                          <p:val>
                                            <p:strVal val="#ppt_h"/>
                                          </p:val>
                                        </p:tav>
                                      </p:tavLst>
                                    </p:anim>
                                    <p:anim calcmode="lin" valueType="num">
                                      <p:cBhvr>
                                        <p:cTn id="13" dur="1000" fill="hold"/>
                                        <p:tgtEl>
                                          <p:spTgt spid="5"/>
                                        </p:tgtEl>
                                        <p:attrNameLst>
                                          <p:attrName>style.rotation</p:attrName>
                                        </p:attrNameLst>
                                      </p:cBhvr>
                                      <p:tavLst>
                                        <p:tav tm="0">
                                          <p:val>
                                            <p:fltVal val="90"/>
                                          </p:val>
                                        </p:tav>
                                        <p:tav tm="100000">
                                          <p:val>
                                            <p:fltVal val="0"/>
                                          </p:val>
                                        </p:tav>
                                      </p:tavLst>
                                    </p:anim>
                                    <p:animEffect transition="in" filter="fade">
                                      <p:cBhvr>
                                        <p:cTn id="14" dur="10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351E-AC50-C62D-3D38-89E24075D758}"/>
              </a:ext>
            </a:extLst>
          </p:cNvPr>
          <p:cNvSpPr>
            <a:spLocks noGrp="1"/>
          </p:cNvSpPr>
          <p:nvPr>
            <p:ph type="title"/>
          </p:nvPr>
        </p:nvSpPr>
        <p:spPr>
          <a:xfrm>
            <a:off x="5272704" y="-404062"/>
            <a:ext cx="6251110" cy="1783080"/>
          </a:xfrm>
        </p:spPr>
        <p:txBody>
          <a:bodyPr anchor="b">
            <a:normAutofit/>
          </a:bodyPr>
          <a:lstStyle/>
          <a:p>
            <a:r>
              <a:rPr lang="en-US" sz="5400" b="1" dirty="0"/>
              <a:t>Product</a:t>
            </a:r>
          </a:p>
        </p:txBody>
      </p:sp>
      <p:sp>
        <p:nvSpPr>
          <p:cNvPr id="3" name="Content Placeholder 2">
            <a:extLst>
              <a:ext uri="{FF2B5EF4-FFF2-40B4-BE49-F238E27FC236}">
                <a16:creationId xmlns:a16="http://schemas.microsoft.com/office/drawing/2014/main" id="{C7047671-53A1-0B61-4C61-E12DB8E847E3}"/>
              </a:ext>
            </a:extLst>
          </p:cNvPr>
          <p:cNvSpPr>
            <a:spLocks noGrp="1"/>
          </p:cNvSpPr>
          <p:nvPr>
            <p:ph idx="1"/>
          </p:nvPr>
        </p:nvSpPr>
        <p:spPr>
          <a:xfrm>
            <a:off x="5297762" y="1757718"/>
            <a:ext cx="6251110" cy="3483864"/>
          </a:xfrm>
        </p:spPr>
        <p:txBody>
          <a:bodyPr>
            <a:normAutofit lnSpcReduction="10000"/>
          </a:bodyPr>
          <a:lstStyle/>
          <a:p>
            <a:pPr marL="0" indent="0">
              <a:buNone/>
            </a:pPr>
            <a:r>
              <a:rPr lang="en-US" sz="2200" b="1" dirty="0"/>
              <a:t>Matching your business/products/services to the needs/wants of your target customers?</a:t>
            </a:r>
          </a:p>
          <a:p>
            <a:endParaRPr lang="en-US" sz="2200" dirty="0"/>
          </a:p>
          <a:p>
            <a:pPr marL="0" indent="0">
              <a:buNone/>
            </a:pPr>
            <a:r>
              <a:rPr lang="en-US" sz="2200" b="1" i="1" u="sng" dirty="0">
                <a:solidFill>
                  <a:srgbClr val="C00000"/>
                </a:solidFill>
              </a:rPr>
              <a:t>DON’T REPEAT YOUR PRODUCT/SERVICE section (Features, benefits, value proposition)</a:t>
            </a:r>
          </a:p>
          <a:p>
            <a:endParaRPr lang="en-US" sz="2200" b="1" i="1" u="sng" dirty="0">
              <a:solidFill>
                <a:srgbClr val="C00000"/>
              </a:solidFill>
            </a:endParaRPr>
          </a:p>
          <a:p>
            <a:pPr marL="0" indent="0">
              <a:buNone/>
            </a:pPr>
            <a:r>
              <a:rPr lang="en-US" sz="2200" b="1" i="1" dirty="0"/>
              <a:t>Focus on:</a:t>
            </a:r>
          </a:p>
          <a:p>
            <a:r>
              <a:rPr lang="en-US" sz="2200" dirty="0"/>
              <a:t>Product/service range</a:t>
            </a:r>
          </a:p>
          <a:p>
            <a:r>
              <a:rPr lang="en-US" sz="2200" dirty="0"/>
              <a:t>‘Look and feel’, packaging and business aesthetics.</a:t>
            </a:r>
          </a:p>
          <a:p>
            <a:pPr marL="0" indent="0">
              <a:buNone/>
            </a:pPr>
            <a:endParaRPr lang="en-US" sz="2200" dirty="0"/>
          </a:p>
        </p:txBody>
      </p:sp>
      <p:pic>
        <p:nvPicPr>
          <p:cNvPr id="5" name="Picture 4" descr="A can of soda on a white surface&#10;&#10;Description automatically generated">
            <a:extLst>
              <a:ext uri="{FF2B5EF4-FFF2-40B4-BE49-F238E27FC236}">
                <a16:creationId xmlns:a16="http://schemas.microsoft.com/office/drawing/2014/main" id="{7AB5CAA1-7F0F-4C2C-3847-365BC2FDDCB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1" b="1709"/>
          <a:stretch/>
        </p:blipFill>
        <p:spPr>
          <a:xfrm>
            <a:off x="1" y="10"/>
            <a:ext cx="3907481" cy="575380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grpSp>
        <p:nvGrpSpPr>
          <p:cNvPr id="4" name="Group 3">
            <a:extLst>
              <a:ext uri="{FF2B5EF4-FFF2-40B4-BE49-F238E27FC236}">
                <a16:creationId xmlns:a16="http://schemas.microsoft.com/office/drawing/2014/main" id="{1F58017A-4535-915A-649B-B3B6034BEF32}"/>
              </a:ext>
            </a:extLst>
          </p:cNvPr>
          <p:cNvGrpSpPr/>
          <p:nvPr/>
        </p:nvGrpSpPr>
        <p:grpSpPr>
          <a:xfrm>
            <a:off x="7508465" y="5099552"/>
            <a:ext cx="4360447" cy="598163"/>
            <a:chOff x="7508465" y="5887904"/>
            <a:chExt cx="4360447" cy="758718"/>
          </a:xfrm>
        </p:grpSpPr>
        <p:sp>
          <p:nvSpPr>
            <p:cNvPr id="6" name="Rectangle: Rounded Corners 5">
              <a:extLst>
                <a:ext uri="{FF2B5EF4-FFF2-40B4-BE49-F238E27FC236}">
                  <a16:creationId xmlns:a16="http://schemas.microsoft.com/office/drawing/2014/main" id="{CD6A7DCA-6DBC-A0FA-3D33-E3435C602919}"/>
                </a:ext>
              </a:extLst>
            </p:cNvPr>
            <p:cNvSpPr/>
            <p:nvPr/>
          </p:nvSpPr>
          <p:spPr>
            <a:xfrm>
              <a:off x="7508465" y="5887904"/>
              <a:ext cx="4360447" cy="758718"/>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7" name="Group 6">
              <a:extLst>
                <a:ext uri="{FF2B5EF4-FFF2-40B4-BE49-F238E27FC236}">
                  <a16:creationId xmlns:a16="http://schemas.microsoft.com/office/drawing/2014/main" id="{7C595967-511B-DACC-DFDE-55035761B5B5}"/>
                </a:ext>
              </a:extLst>
            </p:cNvPr>
            <p:cNvGrpSpPr/>
            <p:nvPr/>
          </p:nvGrpSpPr>
          <p:grpSpPr>
            <a:xfrm>
              <a:off x="8565648" y="5887904"/>
              <a:ext cx="3207307" cy="758718"/>
              <a:chOff x="1057183" y="1805"/>
              <a:chExt cx="9458416" cy="915310"/>
            </a:xfrm>
          </p:grpSpPr>
          <p:sp>
            <p:nvSpPr>
              <p:cNvPr id="9" name="Rectangle 8">
                <a:extLst>
                  <a:ext uri="{FF2B5EF4-FFF2-40B4-BE49-F238E27FC236}">
                    <a16:creationId xmlns:a16="http://schemas.microsoft.com/office/drawing/2014/main" id="{29E4B5D8-F73A-82D0-1547-3D071C0AF0AE}"/>
                  </a:ext>
                </a:extLst>
              </p:cNvPr>
              <p:cNvSpPr/>
              <p:nvPr/>
            </p:nvSpPr>
            <p:spPr>
              <a:xfrm>
                <a:off x="1057183" y="1805"/>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B5DD20E4-C2EC-CA7D-B657-403DD706A553}"/>
                  </a:ext>
                </a:extLst>
              </p:cNvPr>
              <p:cNvSpPr txBox="1"/>
              <p:nvPr/>
            </p:nvSpPr>
            <p:spPr>
              <a:xfrm>
                <a:off x="1057183" y="1805"/>
                <a:ext cx="9458416" cy="915310"/>
              </a:xfrm>
              <a:prstGeom prst="rect">
                <a:avLst/>
              </a:prstGeom>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…and Branding!</a:t>
                </a:r>
              </a:p>
            </p:txBody>
          </p:sp>
        </p:grpSp>
        <p:sp>
          <p:nvSpPr>
            <p:cNvPr id="8" name="Rectangle 7" descr="Light Bulb and Gear">
              <a:extLst>
                <a:ext uri="{FF2B5EF4-FFF2-40B4-BE49-F238E27FC236}">
                  <a16:creationId xmlns:a16="http://schemas.microsoft.com/office/drawing/2014/main" id="{1967F338-9D93-F5EA-9B47-23BBC51C5B44}"/>
                </a:ext>
              </a:extLst>
            </p:cNvPr>
            <p:cNvSpPr/>
            <p:nvPr/>
          </p:nvSpPr>
          <p:spPr>
            <a:xfrm>
              <a:off x="7894839" y="6048459"/>
              <a:ext cx="503420" cy="417294"/>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3427968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0CB6F01-0002-3A49-7DDF-F51492804B50}"/>
              </a:ext>
            </a:extLst>
          </p:cNvPr>
          <p:cNvSpPr/>
          <p:nvPr/>
        </p:nvSpPr>
        <p:spPr>
          <a:xfrm>
            <a:off x="3103238" y="6081258"/>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pic>
        <p:nvPicPr>
          <p:cNvPr id="2" name="Picture 2" descr="NHS (@NHSuk) / X">
            <a:extLst>
              <a:ext uri="{FF2B5EF4-FFF2-40B4-BE49-F238E27FC236}">
                <a16:creationId xmlns:a16="http://schemas.microsoft.com/office/drawing/2014/main" id="{844C1758-6563-3690-583C-000FAD559A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7930" y="411729"/>
            <a:ext cx="5257800" cy="525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23981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0CB6F01-0002-3A49-7DDF-F51492804B50}"/>
              </a:ext>
            </a:extLst>
          </p:cNvPr>
          <p:cNvSpPr/>
          <p:nvPr/>
        </p:nvSpPr>
        <p:spPr>
          <a:xfrm>
            <a:off x="3103238" y="6081258"/>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pic>
        <p:nvPicPr>
          <p:cNvPr id="4102" name="Picture 6" descr="Marmite Font : r/fontspotting">
            <a:extLst>
              <a:ext uri="{FF2B5EF4-FFF2-40B4-BE49-F238E27FC236}">
                <a16:creationId xmlns:a16="http://schemas.microsoft.com/office/drawing/2014/main" id="{0FD35306-196D-6E89-F9CD-E31E4904D0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85938" y="701374"/>
            <a:ext cx="4817076" cy="4817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93955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D37D5D95-3D22-982D-05D3-56B7AA9E116F}"/>
              </a:ext>
            </a:extLst>
          </p:cNvPr>
          <p:cNvSpPr>
            <a:spLocks noGrp="1"/>
          </p:cNvSpPr>
          <p:nvPr>
            <p:ph type="title"/>
          </p:nvPr>
        </p:nvSpPr>
        <p:spPr>
          <a:xfrm>
            <a:off x="640080" y="325370"/>
            <a:ext cx="4368602" cy="1003098"/>
          </a:xfrm>
        </p:spPr>
        <p:txBody>
          <a:bodyPr anchor="b">
            <a:normAutofit/>
          </a:bodyPr>
          <a:lstStyle/>
          <a:p>
            <a:pPr eaLnBrk="1" hangingPunct="1"/>
            <a:r>
              <a:rPr lang="en-US" altLang="en-US" sz="5400" dirty="0">
                <a:latin typeface="Calibri" panose="020F0502020204030204" pitchFamily="34" charset="0"/>
                <a:ea typeface="ＭＳ Ｐゴシック" panose="020B0600070205080204" pitchFamily="34" charset="-128"/>
              </a:rPr>
              <a:t>Branding</a:t>
            </a:r>
          </a:p>
        </p:txBody>
      </p:sp>
      <p:sp>
        <p:nvSpPr>
          <p:cNvPr id="5" name="Content Placeholder 4">
            <a:extLst>
              <a:ext uri="{FF2B5EF4-FFF2-40B4-BE49-F238E27FC236}">
                <a16:creationId xmlns:a16="http://schemas.microsoft.com/office/drawing/2014/main" id="{742666E9-816E-54B8-A59A-32CBBCE03E66}"/>
              </a:ext>
            </a:extLst>
          </p:cNvPr>
          <p:cNvSpPr>
            <a:spLocks noGrp="1"/>
          </p:cNvSpPr>
          <p:nvPr>
            <p:ph idx="1"/>
          </p:nvPr>
        </p:nvSpPr>
        <p:spPr>
          <a:xfrm>
            <a:off x="640080" y="1501299"/>
            <a:ext cx="4243589" cy="3499950"/>
          </a:xfrm>
        </p:spPr>
        <p:txBody>
          <a:bodyPr>
            <a:normAutofit/>
          </a:bodyPr>
          <a:lstStyle/>
          <a:p>
            <a:pPr marL="0" indent="0">
              <a:spcBef>
                <a:spcPts val="400"/>
              </a:spcBef>
              <a:spcAft>
                <a:spcPts val="400"/>
              </a:spcAft>
              <a:buSzPct val="100000"/>
              <a:buNone/>
              <a:defRPr/>
            </a:pPr>
            <a:r>
              <a:rPr lang="en-GB" sz="3200" b="1" dirty="0">
                <a:solidFill>
                  <a:schemeClr val="accent2"/>
                </a:solidFill>
                <a:ea typeface="+mn-ea"/>
                <a:cs typeface="+mn-cs"/>
              </a:rPr>
              <a:t>IS NOT JUST LOGOS…</a:t>
            </a:r>
          </a:p>
          <a:p>
            <a:pPr>
              <a:spcBef>
                <a:spcPts val="400"/>
              </a:spcBef>
              <a:spcAft>
                <a:spcPts val="400"/>
              </a:spcAft>
              <a:buSzPct val="100000"/>
              <a:defRPr/>
            </a:pPr>
            <a:r>
              <a:rPr lang="en-GB" sz="2200" dirty="0">
                <a:ea typeface="+mn-ea"/>
                <a:cs typeface="+mn-cs"/>
              </a:rPr>
              <a:t>Colours</a:t>
            </a:r>
          </a:p>
          <a:p>
            <a:pPr>
              <a:spcBef>
                <a:spcPts val="400"/>
              </a:spcBef>
              <a:spcAft>
                <a:spcPts val="400"/>
              </a:spcAft>
              <a:buSzPct val="100000"/>
              <a:defRPr/>
            </a:pPr>
            <a:r>
              <a:rPr lang="en-GB" sz="2200" dirty="0">
                <a:ea typeface="+mn-ea"/>
                <a:cs typeface="+mn-cs"/>
              </a:rPr>
              <a:t>Straplines</a:t>
            </a:r>
          </a:p>
          <a:p>
            <a:pPr>
              <a:spcBef>
                <a:spcPts val="400"/>
              </a:spcBef>
              <a:spcAft>
                <a:spcPts val="400"/>
              </a:spcAft>
              <a:buSzPct val="100000"/>
              <a:defRPr/>
            </a:pPr>
            <a:r>
              <a:rPr lang="en-GB" sz="2200" dirty="0">
                <a:ea typeface="+mn-ea"/>
                <a:cs typeface="+mn-cs"/>
              </a:rPr>
              <a:t>Adverts</a:t>
            </a:r>
          </a:p>
          <a:p>
            <a:pPr>
              <a:spcBef>
                <a:spcPts val="400"/>
              </a:spcBef>
              <a:spcAft>
                <a:spcPts val="400"/>
              </a:spcAft>
              <a:buSzPct val="100000"/>
              <a:defRPr/>
            </a:pPr>
            <a:r>
              <a:rPr lang="en-GB" sz="2200" dirty="0">
                <a:ea typeface="+mn-ea"/>
                <a:cs typeface="+mn-cs"/>
              </a:rPr>
              <a:t>Corporate identity</a:t>
            </a:r>
          </a:p>
          <a:p>
            <a:pPr>
              <a:spcBef>
                <a:spcPts val="400"/>
              </a:spcBef>
              <a:spcAft>
                <a:spcPts val="400"/>
              </a:spcAft>
              <a:buSzPct val="100000"/>
              <a:defRPr/>
            </a:pPr>
            <a:r>
              <a:rPr lang="en-GB" sz="2200" dirty="0">
                <a:ea typeface="+mn-ea"/>
                <a:cs typeface="+mn-cs"/>
              </a:rPr>
              <a:t>Websites</a:t>
            </a:r>
          </a:p>
          <a:p>
            <a:pPr>
              <a:spcBef>
                <a:spcPts val="400"/>
              </a:spcBef>
              <a:spcAft>
                <a:spcPts val="400"/>
              </a:spcAft>
              <a:buSzPct val="100000"/>
              <a:defRPr/>
            </a:pPr>
            <a:r>
              <a:rPr lang="en-GB" sz="2200" dirty="0">
                <a:ea typeface="+mn-ea"/>
                <a:cs typeface="+mn-cs"/>
              </a:rPr>
              <a:t>Marketing materials </a:t>
            </a:r>
          </a:p>
          <a:p>
            <a:pPr>
              <a:spcBef>
                <a:spcPts val="400"/>
              </a:spcBef>
              <a:spcAft>
                <a:spcPts val="400"/>
              </a:spcAft>
              <a:buSzPct val="100000"/>
              <a:defRPr/>
            </a:pPr>
            <a:r>
              <a:rPr lang="en-GB" sz="2200" dirty="0">
                <a:ea typeface="+mn-ea"/>
                <a:cs typeface="+mn-cs"/>
              </a:rPr>
              <a:t>Packaging</a:t>
            </a:r>
          </a:p>
          <a:p>
            <a:pPr>
              <a:spcBef>
                <a:spcPts val="400"/>
              </a:spcBef>
              <a:spcAft>
                <a:spcPts val="400"/>
              </a:spcAft>
              <a:buSzPct val="100000"/>
              <a:buBlip>
                <a:blip r:embed="rId6"/>
              </a:buBlip>
              <a:defRPr/>
            </a:pPr>
            <a:endParaRPr lang="en-US" sz="2200" dirty="0">
              <a:ea typeface="+mn-ea"/>
              <a:cs typeface="+mn-cs"/>
            </a:endParaRPr>
          </a:p>
        </p:txBody>
      </p:sp>
      <p:pic>
        <p:nvPicPr>
          <p:cNvPr id="4" name="Picture 3" descr="13500445_s.jpg">
            <a:extLst>
              <a:ext uri="{FF2B5EF4-FFF2-40B4-BE49-F238E27FC236}">
                <a16:creationId xmlns:a16="http://schemas.microsoft.com/office/drawing/2014/main" id="{E6380D00-E8E9-B99E-7C58-6EB165B36E5A}"/>
              </a:ext>
            </a:extLst>
          </p:cNvPr>
          <p:cNvPicPr>
            <a:picLocks noChangeAspect="1"/>
          </p:cNvPicPr>
          <p:nvPr/>
        </p:nvPicPr>
        <p:blipFill rotWithShape="1">
          <a:blip r:embed="rId7">
            <a:extLst>
              <a:ext uri="{28A0092B-C50C-407E-A947-70E740481C1C}">
                <a14:useLocalDpi xmlns:a14="http://schemas.microsoft.com/office/drawing/2010/main" val="0"/>
              </a:ext>
            </a:extLst>
          </a:blip>
          <a:srcRect r="5214" b="1"/>
          <a:stretch/>
        </p:blipFill>
        <p:spPr bwMode="auto">
          <a:xfrm>
            <a:off x="7946888" y="10"/>
            <a:ext cx="4243589" cy="577218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BC4D2405-9F19-DA6F-0E95-F9748862643C}"/>
              </a:ext>
            </a:extLst>
          </p:cNvPr>
          <p:cNvSpPr/>
          <p:nvPr/>
        </p:nvSpPr>
        <p:spPr>
          <a:xfrm rot="16691291">
            <a:off x="9044782" y="5036345"/>
            <a:ext cx="1211263" cy="168275"/>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pl-PL" sz="500" b="0" i="0" u="none" strike="noStrike" kern="1200" cap="none" spc="0" normalizeH="0" baseline="0" noProof="0" dirty="0">
                <a:ln>
                  <a:noFill/>
                </a:ln>
                <a:solidFill>
                  <a:prstClr val="white">
                    <a:lumMod val="75000"/>
                  </a:prstClr>
                </a:solidFill>
                <a:effectLst/>
                <a:uLnTx/>
                <a:uFillTx/>
                <a:latin typeface="Century Gothic"/>
                <a:ea typeface="ＭＳ Ｐゴシック" charset="0"/>
                <a:cs typeface="Century Gothic"/>
              </a:rPr>
              <a:t>www.123rf.com/photo_13500445</a:t>
            </a:r>
            <a:endParaRPr kumimoji="0" lang="pl-PL" sz="500" b="0" i="0" u="none" strike="noStrike" kern="1200" cap="none" spc="0" normalizeH="0" baseline="0" noProof="0">
              <a:ln>
                <a:noFill/>
              </a:ln>
              <a:solidFill>
                <a:prstClr val="white">
                  <a:lumMod val="75000"/>
                </a:prstClr>
              </a:solidFill>
              <a:effectLst/>
              <a:uLnTx/>
              <a:uFillTx/>
              <a:latin typeface="Century Gothic"/>
              <a:ea typeface="ＭＳ Ｐゴシック" charset="0"/>
              <a:cs typeface="Century Gothic"/>
            </a:endParaRPr>
          </a:p>
        </p:txBody>
      </p:sp>
      <p:pic>
        <p:nvPicPr>
          <p:cNvPr id="2" name="Online Media 3" title="A Logo is Not a Brand!  #brandbuilding #brand #branding">
            <a:hlinkClick r:id="" action="ppaction://media"/>
            <a:extLst>
              <a:ext uri="{FF2B5EF4-FFF2-40B4-BE49-F238E27FC236}">
                <a16:creationId xmlns:a16="http://schemas.microsoft.com/office/drawing/2014/main" id="{F01A31B7-CB28-3C49-230C-E42DC0B2862E}"/>
              </a:ext>
            </a:extLst>
          </p:cNvPr>
          <p:cNvPicPr>
            <a:picLocks noRot="1" noChangeAspect="1"/>
          </p:cNvPicPr>
          <p:nvPr>
            <a:videoFile r:link="rId2"/>
          </p:nvPr>
        </p:nvPicPr>
        <p:blipFill>
          <a:blip r:embed="rId8"/>
          <a:stretch>
            <a:fillRect/>
          </a:stretch>
        </p:blipFill>
        <p:spPr>
          <a:xfrm>
            <a:off x="4808611" y="781213"/>
            <a:ext cx="2387033" cy="4224492"/>
          </a:xfrm>
          <a:prstGeom prst="rect">
            <a:avLst/>
          </a:prstGeom>
        </p:spPr>
      </p:pic>
    </p:spTree>
    <p:extLst>
      <p:ext uri="{BB962C8B-B14F-4D97-AF65-F5344CB8AC3E}">
        <p14:creationId xmlns:p14="http://schemas.microsoft.com/office/powerpoint/2010/main" val="4785071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DD758DE-A115-B421-F984-A516783D912B}"/>
              </a:ext>
            </a:extLst>
          </p:cNvPr>
          <p:cNvPicPr>
            <a:picLocks noChangeAspect="1"/>
          </p:cNvPicPr>
          <p:nvPr/>
        </p:nvPicPr>
        <p:blipFill>
          <a:blip r:embed="rId4">
            <a:extLst>
              <a:ext uri="{837473B0-CC2E-450A-ABE3-18F120FF3D39}">
                <a1611:picAttrSrcUrl xmlns:a1611="http://schemas.microsoft.com/office/drawing/2016/11/main" r:id="rId5"/>
              </a:ext>
            </a:extLst>
          </a:blip>
          <a:srcRect t="18301" b="18301"/>
          <a:stretch/>
        </p:blipFill>
        <p:spPr>
          <a:xfrm>
            <a:off x="20" y="10"/>
            <a:ext cx="12191980" cy="5797108"/>
          </a:xfrm>
          <a:prstGeom prst="rect">
            <a:avLst/>
          </a:prstGeom>
        </p:spPr>
      </p:pic>
      <p:sp>
        <p:nvSpPr>
          <p:cNvPr id="7" name="Content Placeholder 6">
            <a:extLst>
              <a:ext uri="{FF2B5EF4-FFF2-40B4-BE49-F238E27FC236}">
                <a16:creationId xmlns:a16="http://schemas.microsoft.com/office/drawing/2014/main" id="{7826E785-632D-A15D-4495-DB2EFACA43A6}"/>
              </a:ext>
            </a:extLst>
          </p:cNvPr>
          <p:cNvSpPr>
            <a:spLocks noGrp="1"/>
          </p:cNvSpPr>
          <p:nvPr>
            <p:ph idx="4294967295"/>
          </p:nvPr>
        </p:nvSpPr>
        <p:spPr>
          <a:xfrm>
            <a:off x="7708900" y="704850"/>
            <a:ext cx="4264025" cy="4315724"/>
          </a:xfrm>
        </p:spPr>
        <p:txBody>
          <a:bodyPr vert="horz" lIns="91440" tIns="45720" rIns="91440" bIns="45720" rtlCol="0" anchor="t">
            <a:normAutofit/>
          </a:bodyPr>
          <a:lstStyle/>
          <a:p>
            <a:pPr marL="0" indent="0" algn="ctr">
              <a:spcBef>
                <a:spcPts val="400"/>
              </a:spcBef>
              <a:spcAft>
                <a:spcPts val="400"/>
              </a:spcAft>
              <a:buNone/>
              <a:defRPr/>
            </a:pPr>
            <a:r>
              <a:rPr lang="en-US" sz="3200" b="1" dirty="0">
                <a:solidFill>
                  <a:schemeClr val="bg1"/>
                </a:solidFill>
              </a:rPr>
              <a:t>Branding is how you make your customers feel before, during and after purchasing</a:t>
            </a:r>
          </a:p>
          <a:p>
            <a:pPr marL="0" indent="0" algn="ctr">
              <a:spcBef>
                <a:spcPts val="400"/>
              </a:spcBef>
              <a:spcAft>
                <a:spcPts val="400"/>
              </a:spcAft>
              <a:buNone/>
              <a:defRPr/>
            </a:pPr>
            <a:endParaRPr lang="en-US" sz="3200" b="1" dirty="0">
              <a:solidFill>
                <a:schemeClr val="bg1"/>
              </a:solidFill>
            </a:endParaRPr>
          </a:p>
          <a:p>
            <a:pPr marL="0" indent="0" algn="ctr">
              <a:spcBef>
                <a:spcPts val="400"/>
              </a:spcBef>
              <a:spcAft>
                <a:spcPts val="400"/>
              </a:spcAft>
              <a:buNone/>
              <a:defRPr/>
            </a:pPr>
            <a:r>
              <a:rPr lang="en-GB" sz="3200" b="1" dirty="0">
                <a:solidFill>
                  <a:schemeClr val="bg1"/>
                </a:solidFill>
              </a:rPr>
              <a:t>Give your business a personality people wish to engage with</a:t>
            </a:r>
          </a:p>
          <a:p>
            <a:pPr marL="0" indent="0" algn="ctr">
              <a:spcBef>
                <a:spcPts val="400"/>
              </a:spcBef>
              <a:spcAft>
                <a:spcPts val="400"/>
              </a:spcAft>
              <a:buNone/>
              <a:defRPr/>
            </a:pPr>
            <a:endParaRPr lang="en-US" sz="3200" b="1" dirty="0">
              <a:solidFill>
                <a:schemeClr val="bg1"/>
              </a:solidFill>
            </a:endParaRPr>
          </a:p>
        </p:txBody>
      </p:sp>
      <p:sp>
        <p:nvSpPr>
          <p:cNvPr id="2" name="TextBox 1">
            <a:extLst>
              <a:ext uri="{FF2B5EF4-FFF2-40B4-BE49-F238E27FC236}">
                <a16:creationId xmlns:a16="http://schemas.microsoft.com/office/drawing/2014/main" id="{F6CB79D5-653B-56C2-2991-1D2AAE16A55C}"/>
              </a:ext>
            </a:extLst>
          </p:cNvPr>
          <p:cNvSpPr txBox="1"/>
          <p:nvPr/>
        </p:nvSpPr>
        <p:spPr>
          <a:xfrm>
            <a:off x="20" y="5797118"/>
            <a:ext cx="12191980" cy="230832"/>
          </a:xfrm>
          <a:prstGeom prst="rect">
            <a:avLst/>
          </a:prstGeom>
          <a:noFill/>
        </p:spPr>
        <p:txBody>
          <a:bodyPr wrap="square" rtlCol="0">
            <a:spAutoFit/>
          </a:bodyPr>
          <a:lstStyle/>
          <a:p>
            <a:r>
              <a:rPr lang="en-GB" sz="900">
                <a:hlinkClick r:id="rId5" tooltip="https://www.flickr.com/photos/beatrizjimenez/5872664784"/>
              </a:rPr>
              <a:t>This Photo</a:t>
            </a:r>
            <a:r>
              <a:rPr lang="en-GB" sz="900"/>
              <a:t> by Unknown Author is licensed under </a:t>
            </a:r>
            <a:r>
              <a:rPr lang="en-GB" sz="900">
                <a:hlinkClick r:id="rId6" tooltip="https://creativecommons.org/licenses/by-sa/3.0/"/>
              </a:rPr>
              <a:t>CC BY-SA</a:t>
            </a:r>
            <a:endParaRPr lang="en-GB" sz="900"/>
          </a:p>
        </p:txBody>
      </p:sp>
    </p:spTree>
    <p:extLst>
      <p:ext uri="{BB962C8B-B14F-4D97-AF65-F5344CB8AC3E}">
        <p14:creationId xmlns:p14="http://schemas.microsoft.com/office/powerpoint/2010/main" val="2505497480"/>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351E-AC50-C62D-3D38-89E24075D758}"/>
              </a:ext>
            </a:extLst>
          </p:cNvPr>
          <p:cNvSpPr>
            <a:spLocks noGrp="1"/>
          </p:cNvSpPr>
          <p:nvPr>
            <p:ph type="title"/>
          </p:nvPr>
        </p:nvSpPr>
        <p:spPr>
          <a:xfrm>
            <a:off x="5180803" y="-467875"/>
            <a:ext cx="6251110" cy="1783080"/>
          </a:xfrm>
        </p:spPr>
        <p:txBody>
          <a:bodyPr anchor="b">
            <a:normAutofit/>
          </a:bodyPr>
          <a:lstStyle/>
          <a:p>
            <a:r>
              <a:rPr lang="en-US" sz="5400" b="1" dirty="0"/>
              <a:t>Price</a:t>
            </a:r>
          </a:p>
        </p:txBody>
      </p:sp>
      <p:sp>
        <p:nvSpPr>
          <p:cNvPr id="3" name="Content Placeholder 2">
            <a:extLst>
              <a:ext uri="{FF2B5EF4-FFF2-40B4-BE49-F238E27FC236}">
                <a16:creationId xmlns:a16="http://schemas.microsoft.com/office/drawing/2014/main" id="{C7047671-53A1-0B61-4C61-E12DB8E847E3}"/>
              </a:ext>
            </a:extLst>
          </p:cNvPr>
          <p:cNvSpPr>
            <a:spLocks noGrp="1"/>
          </p:cNvSpPr>
          <p:nvPr>
            <p:ph idx="1"/>
          </p:nvPr>
        </p:nvSpPr>
        <p:spPr>
          <a:xfrm>
            <a:off x="5180803" y="1435539"/>
            <a:ext cx="6251110" cy="4159602"/>
          </a:xfrm>
        </p:spPr>
        <p:txBody>
          <a:bodyPr>
            <a:normAutofit/>
          </a:bodyPr>
          <a:lstStyle/>
          <a:p>
            <a:pPr marL="0" indent="0" fontAlgn="base">
              <a:lnSpc>
                <a:spcPct val="90000"/>
              </a:lnSpc>
              <a:spcBef>
                <a:spcPct val="50000"/>
              </a:spcBef>
              <a:spcAft>
                <a:spcPct val="0"/>
              </a:spcAft>
              <a:buNone/>
              <a:defRPr/>
            </a:pPr>
            <a:r>
              <a:rPr lang="en-US" sz="1800" dirty="0"/>
              <a:t>Your finances will tell you what you must charge to survive…..</a:t>
            </a:r>
            <a:br>
              <a:rPr lang="en-US" sz="1800" dirty="0"/>
            </a:br>
            <a:r>
              <a:rPr lang="en-US" sz="1800" b="1" dirty="0"/>
              <a:t>But, is this the price you </a:t>
            </a:r>
            <a:r>
              <a:rPr lang="en-US" sz="1800" b="1" u="sng" dirty="0"/>
              <a:t>should</a:t>
            </a:r>
            <a:r>
              <a:rPr lang="en-US" sz="1800" b="1" dirty="0"/>
              <a:t> charge?</a:t>
            </a:r>
          </a:p>
          <a:p>
            <a:endParaRPr lang="en-US" sz="1400" dirty="0"/>
          </a:p>
          <a:p>
            <a:pPr marL="0" indent="0" fontAlgn="base">
              <a:lnSpc>
                <a:spcPct val="90000"/>
              </a:lnSpc>
              <a:spcBef>
                <a:spcPct val="50000"/>
              </a:spcBef>
              <a:spcAft>
                <a:spcPct val="0"/>
              </a:spcAft>
              <a:buNone/>
              <a:defRPr/>
            </a:pPr>
            <a:r>
              <a:rPr lang="en-US" sz="1800" i="1" dirty="0"/>
              <a:t>From your research:</a:t>
            </a:r>
          </a:p>
          <a:p>
            <a:pPr fontAlgn="base">
              <a:lnSpc>
                <a:spcPct val="90000"/>
              </a:lnSpc>
              <a:spcBef>
                <a:spcPct val="50000"/>
              </a:spcBef>
              <a:spcAft>
                <a:spcPct val="0"/>
              </a:spcAft>
              <a:defRPr/>
            </a:pPr>
            <a:r>
              <a:rPr lang="en-US" sz="1800" dirty="0"/>
              <a:t>What range are customers paying? </a:t>
            </a:r>
          </a:p>
          <a:p>
            <a:pPr fontAlgn="base">
              <a:lnSpc>
                <a:spcPct val="90000"/>
              </a:lnSpc>
              <a:spcBef>
                <a:spcPct val="50000"/>
              </a:spcBef>
              <a:spcAft>
                <a:spcPct val="0"/>
              </a:spcAft>
              <a:defRPr/>
            </a:pPr>
            <a:r>
              <a:rPr lang="en-US" sz="1800" dirty="0"/>
              <a:t>What price is the market dictating that you must charge? </a:t>
            </a:r>
          </a:p>
          <a:p>
            <a:pPr fontAlgn="base">
              <a:lnSpc>
                <a:spcPct val="90000"/>
              </a:lnSpc>
              <a:spcBef>
                <a:spcPct val="50000"/>
              </a:spcBef>
              <a:spcAft>
                <a:spcPct val="0"/>
              </a:spcAft>
              <a:defRPr/>
            </a:pPr>
            <a:r>
              <a:rPr lang="en-US" sz="1800" dirty="0"/>
              <a:t>How sensitive are customers to price changes?</a:t>
            </a:r>
          </a:p>
          <a:p>
            <a:pPr fontAlgn="base">
              <a:lnSpc>
                <a:spcPct val="90000"/>
              </a:lnSpc>
              <a:spcBef>
                <a:spcPct val="50000"/>
              </a:spcBef>
              <a:spcAft>
                <a:spcPct val="0"/>
              </a:spcAft>
              <a:defRPr/>
            </a:pPr>
            <a:r>
              <a:rPr lang="en-US" sz="1800" dirty="0"/>
              <a:t>What price depicts value or luxury?</a:t>
            </a:r>
          </a:p>
        </p:txBody>
      </p:sp>
      <p:pic>
        <p:nvPicPr>
          <p:cNvPr id="5" name="Picture 4" descr="A close-up of a hand holding a credit card&#10;&#10;Description automatically generated">
            <a:extLst>
              <a:ext uri="{FF2B5EF4-FFF2-40B4-BE49-F238E27FC236}">
                <a16:creationId xmlns:a16="http://schemas.microsoft.com/office/drawing/2014/main" id="{7AB5CAA1-7F0F-4C2C-3847-365BC2FDDCB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6162" r="18507" b="-1"/>
          <a:stretch/>
        </p:blipFill>
        <p:spPr>
          <a:xfrm>
            <a:off x="0" y="0"/>
            <a:ext cx="3935171" cy="579458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 name="Rectangle: Rounded Corners 3">
            <a:extLst>
              <a:ext uri="{FF2B5EF4-FFF2-40B4-BE49-F238E27FC236}">
                <a16:creationId xmlns:a16="http://schemas.microsoft.com/office/drawing/2014/main" id="{CFAEE234-9BE8-A037-53C4-560A0271F38F}"/>
              </a:ext>
            </a:extLst>
          </p:cNvPr>
          <p:cNvSpPr/>
          <p:nvPr/>
        </p:nvSpPr>
        <p:spPr>
          <a:xfrm>
            <a:off x="4677294" y="4502991"/>
            <a:ext cx="7159074" cy="1153074"/>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6" name="Group 5">
            <a:extLst>
              <a:ext uri="{FF2B5EF4-FFF2-40B4-BE49-F238E27FC236}">
                <a16:creationId xmlns:a16="http://schemas.microsoft.com/office/drawing/2014/main" id="{71DFD912-13F4-92E7-4CB1-CF43E2C3FCE7}"/>
              </a:ext>
            </a:extLst>
          </p:cNvPr>
          <p:cNvGrpSpPr/>
          <p:nvPr/>
        </p:nvGrpSpPr>
        <p:grpSpPr>
          <a:xfrm>
            <a:off x="5734477" y="4628615"/>
            <a:ext cx="5368646" cy="915310"/>
            <a:chOff x="1057183" y="1805"/>
            <a:chExt cx="9458416" cy="915310"/>
          </a:xfrm>
        </p:grpSpPr>
        <p:sp>
          <p:nvSpPr>
            <p:cNvPr id="7" name="Rectangle 6">
              <a:extLst>
                <a:ext uri="{FF2B5EF4-FFF2-40B4-BE49-F238E27FC236}">
                  <a16:creationId xmlns:a16="http://schemas.microsoft.com/office/drawing/2014/main" id="{00AA5676-5B72-416E-2DAC-412F01734CEA}"/>
                </a:ext>
              </a:extLst>
            </p:cNvPr>
            <p:cNvSpPr/>
            <p:nvPr/>
          </p:nvSpPr>
          <p:spPr>
            <a:xfrm>
              <a:off x="1057183" y="1805"/>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74BC31C9-B53E-22F3-3F69-F88A0BC1FF0A}"/>
                </a:ext>
              </a:extLst>
            </p:cNvPr>
            <p:cNvSpPr txBox="1"/>
            <p:nvPr/>
          </p:nvSpPr>
          <p:spPr>
            <a:xfrm>
              <a:off x="1057183" y="1805"/>
              <a:ext cx="9458416" cy="915310"/>
            </a:xfrm>
            <a:prstGeom prst="rect">
              <a:avLst/>
            </a:prstGeom>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What price point is competitive, attracts customers and will get you a share of the market, and still give you profit?</a:t>
              </a:r>
            </a:p>
          </p:txBody>
        </p:sp>
      </p:grpSp>
      <p:sp>
        <p:nvSpPr>
          <p:cNvPr id="9" name="Rectangle 8" descr="Light Bulb and Gear">
            <a:extLst>
              <a:ext uri="{FF2B5EF4-FFF2-40B4-BE49-F238E27FC236}">
                <a16:creationId xmlns:a16="http://schemas.microsoft.com/office/drawing/2014/main" id="{12B28C74-750B-F04F-79CB-AD9E0E1A875D}"/>
              </a:ext>
            </a:extLst>
          </p:cNvPr>
          <p:cNvSpPr/>
          <p:nvPr/>
        </p:nvSpPr>
        <p:spPr>
          <a:xfrm>
            <a:off x="5063668" y="4789170"/>
            <a:ext cx="503420" cy="503420"/>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068125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9"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Arrow: Pentagon 2">
            <a:extLst>
              <a:ext uri="{FF2B5EF4-FFF2-40B4-BE49-F238E27FC236}">
                <a16:creationId xmlns:a16="http://schemas.microsoft.com/office/drawing/2014/main" id="{356EDE9C-FC3D-49BF-7E88-AFA77569CCF9}"/>
              </a:ext>
            </a:extLst>
          </p:cNvPr>
          <p:cNvSpPr/>
          <p:nvPr/>
        </p:nvSpPr>
        <p:spPr>
          <a:xfrm>
            <a:off x="717422" y="1574019"/>
            <a:ext cx="4294525" cy="3333750"/>
          </a:xfrm>
          <a:prstGeom prst="homePlate">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1"/>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1" kern="1200">
                <a:solidFill>
                  <a:srgbClr val="FFFFFF"/>
                </a:solidFill>
                <a:latin typeface="+mj-lt"/>
                <a:ea typeface="+mj-ea"/>
                <a:cs typeface="+mj-cs"/>
              </a:rPr>
              <a:t>Don’t forget to value your time and expertise?</a:t>
            </a:r>
          </a:p>
        </p:txBody>
      </p:sp>
      <p:pic>
        <p:nvPicPr>
          <p:cNvPr id="2" name="Picture 2" descr="You Get The Talent That You Pay for!">
            <a:extLst>
              <a:ext uri="{FF2B5EF4-FFF2-40B4-BE49-F238E27FC236}">
                <a16:creationId xmlns:a16="http://schemas.microsoft.com/office/drawing/2014/main" id="{709282A7-170D-4AF3-A45F-BDE8F81B2A9C}"/>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6122173" y="643466"/>
            <a:ext cx="4945875" cy="4748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7179187"/>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351E-AC50-C62D-3D38-89E24075D758}"/>
              </a:ext>
            </a:extLst>
          </p:cNvPr>
          <p:cNvSpPr>
            <a:spLocks noGrp="1"/>
          </p:cNvSpPr>
          <p:nvPr>
            <p:ph type="title"/>
          </p:nvPr>
        </p:nvSpPr>
        <p:spPr>
          <a:xfrm>
            <a:off x="4625716" y="-499293"/>
            <a:ext cx="6251110" cy="1783080"/>
          </a:xfrm>
        </p:spPr>
        <p:txBody>
          <a:bodyPr anchor="b">
            <a:normAutofit/>
          </a:bodyPr>
          <a:lstStyle/>
          <a:p>
            <a:r>
              <a:rPr lang="en-US" sz="5400" b="1" dirty="0"/>
              <a:t>Place</a:t>
            </a:r>
          </a:p>
        </p:txBody>
      </p:sp>
      <p:sp>
        <p:nvSpPr>
          <p:cNvPr id="3" name="Content Placeholder 2">
            <a:extLst>
              <a:ext uri="{FF2B5EF4-FFF2-40B4-BE49-F238E27FC236}">
                <a16:creationId xmlns:a16="http://schemas.microsoft.com/office/drawing/2014/main" id="{C7047671-53A1-0B61-4C61-E12DB8E847E3}"/>
              </a:ext>
            </a:extLst>
          </p:cNvPr>
          <p:cNvSpPr>
            <a:spLocks noGrp="1"/>
          </p:cNvSpPr>
          <p:nvPr>
            <p:ph idx="1"/>
          </p:nvPr>
        </p:nvSpPr>
        <p:spPr>
          <a:xfrm>
            <a:off x="4685289" y="1611464"/>
            <a:ext cx="6251110" cy="3064053"/>
          </a:xfrm>
        </p:spPr>
        <p:txBody>
          <a:bodyPr>
            <a:normAutofit fontScale="85000" lnSpcReduction="20000"/>
          </a:bodyPr>
          <a:lstStyle/>
          <a:p>
            <a:pPr marL="0" indent="0">
              <a:buNone/>
            </a:pPr>
            <a:r>
              <a:rPr lang="en-US" sz="2200" b="1" dirty="0"/>
              <a:t>Make it convenient for your target customers to find you, engage with you and purchase from you.</a:t>
            </a:r>
          </a:p>
          <a:p>
            <a:pPr marL="0" indent="0">
              <a:buNone/>
            </a:pPr>
            <a:endParaRPr lang="en-US" sz="2200" b="1" dirty="0"/>
          </a:p>
          <a:p>
            <a:r>
              <a:rPr lang="en-US" sz="2200" dirty="0"/>
              <a:t>Where are you going to be located (does this work for your customers)? Will you have a commercial property or office?</a:t>
            </a:r>
            <a:br>
              <a:rPr lang="en-US" sz="2200" dirty="0"/>
            </a:br>
            <a:endParaRPr lang="en-US" sz="2200" dirty="0"/>
          </a:p>
          <a:p>
            <a:r>
              <a:rPr lang="en-US" sz="2200" dirty="0"/>
              <a:t>What is your online presence going to be? What functionality will you have online?</a:t>
            </a:r>
            <a:br>
              <a:rPr lang="en-US" sz="2200" dirty="0"/>
            </a:br>
            <a:endParaRPr lang="en-US" sz="2200" dirty="0"/>
          </a:p>
          <a:p>
            <a:r>
              <a:rPr lang="en-US" sz="2200" dirty="0"/>
              <a:t>How will customers receive their purchase? Do you require distribution channels? </a:t>
            </a:r>
          </a:p>
          <a:p>
            <a:endParaRPr lang="en-US" sz="2200" dirty="0"/>
          </a:p>
          <a:p>
            <a:endParaRPr lang="en-US" sz="2200" dirty="0"/>
          </a:p>
        </p:txBody>
      </p:sp>
      <p:pic>
        <p:nvPicPr>
          <p:cNvPr id="5" name="Picture 4">
            <a:extLst>
              <a:ext uri="{FF2B5EF4-FFF2-40B4-BE49-F238E27FC236}">
                <a16:creationId xmlns:a16="http://schemas.microsoft.com/office/drawing/2014/main" id="{7AB5CAA1-7F0F-4C2C-3847-365BC2FDDCB3}"/>
              </a:ext>
            </a:extLst>
          </p:cNvPr>
          <p:cNvPicPr>
            <a:picLocks noChangeAspect="1"/>
          </p:cNvPicPr>
          <p:nvPr/>
        </p:nvPicPr>
        <p:blipFill>
          <a:blip r:embed="rId5">
            <a:extLst>
              <a:ext uri="{837473B0-CC2E-450A-ABE3-18F120FF3D39}">
                <a1611:picAttrSrcUrl xmlns:a1611="http://schemas.microsoft.com/office/drawing/2016/11/main" r:id="rId6"/>
              </a:ext>
            </a:extLst>
          </a:blip>
          <a:srcRect l="26592" r="26592"/>
          <a:stretch/>
        </p:blipFill>
        <p:spPr>
          <a:xfrm>
            <a:off x="13295" y="10"/>
            <a:ext cx="3955861" cy="582504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grpSp>
        <p:nvGrpSpPr>
          <p:cNvPr id="11" name="Group 10">
            <a:extLst>
              <a:ext uri="{FF2B5EF4-FFF2-40B4-BE49-F238E27FC236}">
                <a16:creationId xmlns:a16="http://schemas.microsoft.com/office/drawing/2014/main" id="{4304385C-435D-28EB-2718-F9C0F7ECC026}"/>
              </a:ext>
            </a:extLst>
          </p:cNvPr>
          <p:cNvGrpSpPr/>
          <p:nvPr/>
        </p:nvGrpSpPr>
        <p:grpSpPr>
          <a:xfrm>
            <a:off x="4685289" y="4675517"/>
            <a:ext cx="6734952" cy="758718"/>
            <a:chOff x="7508465" y="5887904"/>
            <a:chExt cx="10230664" cy="758718"/>
          </a:xfrm>
        </p:grpSpPr>
        <p:sp>
          <p:nvSpPr>
            <p:cNvPr id="4" name="Rectangle: Rounded Corners 3">
              <a:extLst>
                <a:ext uri="{FF2B5EF4-FFF2-40B4-BE49-F238E27FC236}">
                  <a16:creationId xmlns:a16="http://schemas.microsoft.com/office/drawing/2014/main" id="{66DF34FE-6550-DBE5-CFA9-75191D47C9AB}"/>
                </a:ext>
              </a:extLst>
            </p:cNvPr>
            <p:cNvSpPr/>
            <p:nvPr/>
          </p:nvSpPr>
          <p:spPr>
            <a:xfrm>
              <a:off x="7508465" y="5887904"/>
              <a:ext cx="10230664" cy="758718"/>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6" name="Group 5">
              <a:extLst>
                <a:ext uri="{FF2B5EF4-FFF2-40B4-BE49-F238E27FC236}">
                  <a16:creationId xmlns:a16="http://schemas.microsoft.com/office/drawing/2014/main" id="{BEFEBE8C-1D00-A3C5-17CC-3B9D90E20528}"/>
                </a:ext>
              </a:extLst>
            </p:cNvPr>
            <p:cNvGrpSpPr/>
            <p:nvPr/>
          </p:nvGrpSpPr>
          <p:grpSpPr>
            <a:xfrm>
              <a:off x="8565648" y="5887904"/>
              <a:ext cx="8748179" cy="758718"/>
              <a:chOff x="1057183" y="1805"/>
              <a:chExt cx="25798564" cy="915310"/>
            </a:xfrm>
          </p:grpSpPr>
          <p:sp>
            <p:nvSpPr>
              <p:cNvPr id="7" name="Rectangle 6">
                <a:extLst>
                  <a:ext uri="{FF2B5EF4-FFF2-40B4-BE49-F238E27FC236}">
                    <a16:creationId xmlns:a16="http://schemas.microsoft.com/office/drawing/2014/main" id="{2EF54F4A-2F5D-59AA-2C62-1F041AC596E5}"/>
                  </a:ext>
                </a:extLst>
              </p:cNvPr>
              <p:cNvSpPr/>
              <p:nvPr/>
            </p:nvSpPr>
            <p:spPr>
              <a:xfrm>
                <a:off x="1057183" y="1805"/>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F1E5198E-9F28-4DC8-2EA9-CACF600D05A3}"/>
                  </a:ext>
                </a:extLst>
              </p:cNvPr>
              <p:cNvSpPr txBox="1"/>
              <p:nvPr/>
            </p:nvSpPr>
            <p:spPr>
              <a:xfrm>
                <a:off x="1057183" y="1805"/>
                <a:ext cx="25798564" cy="915310"/>
              </a:xfrm>
              <a:prstGeom prst="rect">
                <a:avLst/>
              </a:prstGeom>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Consider convenience – not just fulfillment, but also information! </a:t>
                </a:r>
              </a:p>
            </p:txBody>
          </p:sp>
        </p:grpSp>
        <p:sp>
          <p:nvSpPr>
            <p:cNvPr id="9" name="Rectangle 8" descr="Light Bulb and Gear">
              <a:extLst>
                <a:ext uri="{FF2B5EF4-FFF2-40B4-BE49-F238E27FC236}">
                  <a16:creationId xmlns:a16="http://schemas.microsoft.com/office/drawing/2014/main" id="{75A16F0F-C729-7319-9DD7-1C2AF3C6A0AA}"/>
                </a:ext>
              </a:extLst>
            </p:cNvPr>
            <p:cNvSpPr/>
            <p:nvPr/>
          </p:nvSpPr>
          <p:spPr>
            <a:xfrm>
              <a:off x="7894839" y="6048459"/>
              <a:ext cx="503420" cy="417294"/>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02696052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351E-AC50-C62D-3D38-89E24075D758}"/>
              </a:ext>
            </a:extLst>
          </p:cNvPr>
          <p:cNvSpPr>
            <a:spLocks noGrp="1"/>
          </p:cNvSpPr>
          <p:nvPr>
            <p:ph type="title"/>
          </p:nvPr>
        </p:nvSpPr>
        <p:spPr>
          <a:xfrm>
            <a:off x="4827347" y="-224861"/>
            <a:ext cx="6251110" cy="1783080"/>
          </a:xfrm>
        </p:spPr>
        <p:txBody>
          <a:bodyPr anchor="b">
            <a:normAutofit/>
          </a:bodyPr>
          <a:lstStyle/>
          <a:p>
            <a:r>
              <a:rPr lang="en-US" sz="5400" b="1" dirty="0"/>
              <a:t>Promotion</a:t>
            </a:r>
          </a:p>
        </p:txBody>
      </p:sp>
      <p:sp>
        <p:nvSpPr>
          <p:cNvPr id="3" name="Content Placeholder 2">
            <a:extLst>
              <a:ext uri="{FF2B5EF4-FFF2-40B4-BE49-F238E27FC236}">
                <a16:creationId xmlns:a16="http://schemas.microsoft.com/office/drawing/2014/main" id="{C7047671-53A1-0B61-4C61-E12DB8E847E3}"/>
              </a:ext>
            </a:extLst>
          </p:cNvPr>
          <p:cNvSpPr>
            <a:spLocks noGrp="1"/>
          </p:cNvSpPr>
          <p:nvPr>
            <p:ph idx="1"/>
          </p:nvPr>
        </p:nvSpPr>
        <p:spPr>
          <a:xfrm>
            <a:off x="4827347" y="1739087"/>
            <a:ext cx="6251110" cy="3483864"/>
          </a:xfrm>
        </p:spPr>
        <p:txBody>
          <a:bodyPr>
            <a:normAutofit/>
          </a:bodyPr>
          <a:lstStyle/>
          <a:p>
            <a:pPr marL="0" indent="0">
              <a:buNone/>
            </a:pPr>
            <a:r>
              <a:rPr lang="en-US" sz="2200" b="1" dirty="0"/>
              <a:t>Communication with your target customers!</a:t>
            </a:r>
          </a:p>
          <a:p>
            <a:pPr marL="0" indent="0">
              <a:buNone/>
            </a:pPr>
            <a:endParaRPr lang="en-US" sz="2200" b="1" dirty="0"/>
          </a:p>
          <a:p>
            <a:r>
              <a:rPr lang="en-US" sz="2200" dirty="0"/>
              <a:t>How are you going to advertise to your customers? Through which medias?</a:t>
            </a:r>
          </a:p>
          <a:p>
            <a:r>
              <a:rPr lang="en-US" sz="2200" dirty="0"/>
              <a:t>What will your marketing messages be?</a:t>
            </a:r>
          </a:p>
          <a:p>
            <a:r>
              <a:rPr lang="en-US" sz="2200" dirty="0"/>
              <a:t>How will you be targeted in your advertising – efficient and effective?</a:t>
            </a:r>
          </a:p>
          <a:p>
            <a:endParaRPr lang="en-US" sz="2200" b="1" dirty="0">
              <a:solidFill>
                <a:schemeClr val="accent2"/>
              </a:solidFill>
            </a:endParaRPr>
          </a:p>
          <a:p>
            <a:endParaRPr lang="en-US" sz="2200" dirty="0"/>
          </a:p>
        </p:txBody>
      </p:sp>
      <p:pic>
        <p:nvPicPr>
          <p:cNvPr id="5" name="Picture 4" descr="People doing teamwork illustration">
            <a:extLst>
              <a:ext uri="{FF2B5EF4-FFF2-40B4-BE49-F238E27FC236}">
                <a16:creationId xmlns:a16="http://schemas.microsoft.com/office/drawing/2014/main" id="{7AB5CAA1-7F0F-4C2C-3847-365BC2FDDCB3}"/>
              </a:ext>
            </a:extLst>
          </p:cNvPr>
          <p:cNvPicPr>
            <a:picLocks noChangeAspect="1"/>
          </p:cNvPicPr>
          <p:nvPr/>
        </p:nvPicPr>
        <p:blipFill>
          <a:blip r:embed="rId4"/>
          <a:srcRect l="28546" r="28546"/>
          <a:stretch/>
        </p:blipFill>
        <p:spPr>
          <a:xfrm>
            <a:off x="1" y="10"/>
            <a:ext cx="3930915" cy="5788315"/>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grpSp>
        <p:nvGrpSpPr>
          <p:cNvPr id="4" name="Group 3">
            <a:extLst>
              <a:ext uri="{FF2B5EF4-FFF2-40B4-BE49-F238E27FC236}">
                <a16:creationId xmlns:a16="http://schemas.microsoft.com/office/drawing/2014/main" id="{F0CF3B74-8AE5-E46D-A126-4ADA46F681BE}"/>
              </a:ext>
            </a:extLst>
          </p:cNvPr>
          <p:cNvGrpSpPr/>
          <p:nvPr/>
        </p:nvGrpSpPr>
        <p:grpSpPr>
          <a:xfrm>
            <a:off x="4634792" y="4753170"/>
            <a:ext cx="6515879" cy="758718"/>
            <a:chOff x="7508465" y="5887904"/>
            <a:chExt cx="6515879" cy="758718"/>
          </a:xfrm>
        </p:grpSpPr>
        <p:sp>
          <p:nvSpPr>
            <p:cNvPr id="6" name="Rectangle: Rounded Corners 5">
              <a:extLst>
                <a:ext uri="{FF2B5EF4-FFF2-40B4-BE49-F238E27FC236}">
                  <a16:creationId xmlns:a16="http://schemas.microsoft.com/office/drawing/2014/main" id="{C4368976-86CA-B60B-F740-F4AB949FF8BD}"/>
                </a:ext>
              </a:extLst>
            </p:cNvPr>
            <p:cNvSpPr/>
            <p:nvPr/>
          </p:nvSpPr>
          <p:spPr>
            <a:xfrm>
              <a:off x="7508465" y="5887904"/>
              <a:ext cx="6515879" cy="758717"/>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7" name="Group 6">
              <a:extLst>
                <a:ext uri="{FF2B5EF4-FFF2-40B4-BE49-F238E27FC236}">
                  <a16:creationId xmlns:a16="http://schemas.microsoft.com/office/drawing/2014/main" id="{2BF1C958-1555-01C5-009D-19EB085F82ED}"/>
                </a:ext>
              </a:extLst>
            </p:cNvPr>
            <p:cNvGrpSpPr/>
            <p:nvPr/>
          </p:nvGrpSpPr>
          <p:grpSpPr>
            <a:xfrm>
              <a:off x="8565648" y="5887904"/>
              <a:ext cx="5182250" cy="758718"/>
              <a:chOff x="1057183" y="1805"/>
              <a:chExt cx="15282565" cy="915310"/>
            </a:xfrm>
          </p:grpSpPr>
          <p:sp>
            <p:nvSpPr>
              <p:cNvPr id="9" name="Rectangle 8">
                <a:extLst>
                  <a:ext uri="{FF2B5EF4-FFF2-40B4-BE49-F238E27FC236}">
                    <a16:creationId xmlns:a16="http://schemas.microsoft.com/office/drawing/2014/main" id="{523D7126-93DC-7C84-C8D8-8AA154E90A99}"/>
                  </a:ext>
                </a:extLst>
              </p:cNvPr>
              <p:cNvSpPr/>
              <p:nvPr/>
            </p:nvSpPr>
            <p:spPr>
              <a:xfrm>
                <a:off x="1057183" y="1805"/>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808137AA-FC7E-5A0B-1334-D4923940F623}"/>
                  </a:ext>
                </a:extLst>
              </p:cNvPr>
              <p:cNvSpPr txBox="1"/>
              <p:nvPr/>
            </p:nvSpPr>
            <p:spPr>
              <a:xfrm>
                <a:off x="1057183" y="1805"/>
                <a:ext cx="15282565" cy="915310"/>
              </a:xfrm>
              <a:prstGeom prst="rect">
                <a:avLst/>
              </a:prstGeom>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How will you create relationships?! </a:t>
                </a:r>
              </a:p>
            </p:txBody>
          </p:sp>
        </p:grpSp>
        <p:sp>
          <p:nvSpPr>
            <p:cNvPr id="8" name="Rectangle 7" descr="Light Bulb and Gear">
              <a:extLst>
                <a:ext uri="{FF2B5EF4-FFF2-40B4-BE49-F238E27FC236}">
                  <a16:creationId xmlns:a16="http://schemas.microsoft.com/office/drawing/2014/main" id="{FEB1A771-93BB-A59B-5ED4-6868C6D9FB56}"/>
                </a:ext>
              </a:extLst>
            </p:cNvPr>
            <p:cNvSpPr/>
            <p:nvPr/>
          </p:nvSpPr>
          <p:spPr>
            <a:xfrm>
              <a:off x="7894839" y="6048459"/>
              <a:ext cx="503420" cy="417294"/>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744786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itle 1"/>
          <p:cNvSpPr>
            <a:spLocks noGrp="1"/>
          </p:cNvSpPr>
          <p:nvPr>
            <p:ph type="title"/>
          </p:nvPr>
        </p:nvSpPr>
        <p:spPr>
          <a:xfrm>
            <a:off x="561231" y="422694"/>
            <a:ext cx="3429187" cy="2574185"/>
          </a:xfrm>
        </p:spPr>
        <p:txBody>
          <a:bodyPr>
            <a:normAutofit/>
          </a:bodyPr>
          <a:lstStyle/>
          <a:p>
            <a:r>
              <a:rPr lang="en-GB" b="1" dirty="0">
                <a:latin typeface="Century Gothic" pitchFamily="34" charset="0"/>
              </a:rPr>
              <a:t>The Traditional</a:t>
            </a:r>
            <a:br>
              <a:rPr lang="en-GB" b="1" dirty="0">
                <a:latin typeface="Century Gothic" pitchFamily="34" charset="0"/>
              </a:rPr>
            </a:br>
            <a:r>
              <a:rPr lang="en-GB" b="1" dirty="0">
                <a:latin typeface="Century Gothic" pitchFamily="34" charset="0"/>
              </a:rPr>
              <a:t>Promotion</a:t>
            </a:r>
            <a:br>
              <a:rPr lang="en-GB" b="1" dirty="0">
                <a:latin typeface="Century Gothic" pitchFamily="34" charset="0"/>
              </a:rPr>
            </a:br>
            <a:r>
              <a:rPr lang="en-GB" b="1" dirty="0">
                <a:latin typeface="Century Gothic" pitchFamily="34" charset="0"/>
              </a:rPr>
              <a:t>Mix</a:t>
            </a:r>
          </a:p>
        </p:txBody>
      </p:sp>
      <p:pic>
        <p:nvPicPr>
          <p:cNvPr id="56322" name="Picture 2" descr="Image result for promotional mix"/>
          <p:cNvPicPr>
            <a:picLocks noChangeAspect="1" noChangeArrowheads="1"/>
          </p:cNvPicPr>
          <p:nvPr/>
        </p:nvPicPr>
        <p:blipFill>
          <a:blip r:embed="rId4" cstate="print"/>
          <a:srcRect/>
          <a:stretch>
            <a:fillRect/>
          </a:stretch>
        </p:blipFill>
        <p:spPr bwMode="auto">
          <a:xfrm>
            <a:off x="916658" y="3212507"/>
            <a:ext cx="4045371" cy="2176411"/>
          </a:xfrm>
          <a:prstGeom prst="rect">
            <a:avLst/>
          </a:prstGeom>
          <a:noFill/>
        </p:spPr>
      </p:pic>
      <p:sp>
        <p:nvSpPr>
          <p:cNvPr id="2" name="Text Box 3">
            <a:extLst>
              <a:ext uri="{FF2B5EF4-FFF2-40B4-BE49-F238E27FC236}">
                <a16:creationId xmlns:a16="http://schemas.microsoft.com/office/drawing/2014/main" id="{8E907654-4891-F121-0790-0ADD0D0F70FD}"/>
              </a:ext>
            </a:extLst>
          </p:cNvPr>
          <p:cNvSpPr txBox="1">
            <a:spLocks noChangeArrowheads="1"/>
          </p:cNvSpPr>
          <p:nvPr/>
        </p:nvSpPr>
        <p:spPr bwMode="auto">
          <a:xfrm>
            <a:off x="5234558" y="1319681"/>
            <a:ext cx="6313313" cy="3785652"/>
          </a:xfrm>
          <a:prstGeom prst="rect">
            <a:avLst/>
          </a:prstGeom>
          <a:noFill/>
          <a:ln w="9525">
            <a:noFill/>
            <a:miter lim="800000"/>
            <a:headEnd/>
            <a:tailEnd/>
          </a:ln>
        </p:spPr>
        <p:txBody>
          <a:bodyPr wrap="square" numCol="1">
            <a:spAutoFit/>
          </a:bodyPr>
          <a:lstStyle/>
          <a:p>
            <a:pPr marL="514350" marR="0" lvl="0" indent="-514350" algn="l" defTabSz="914400" rtl="0" eaLnBrk="0" fontAlgn="base" latinLnBrk="0" hangingPunct="0">
              <a:lnSpc>
                <a:spcPct val="100000"/>
              </a:lnSpc>
              <a:spcBef>
                <a:spcPct val="50000"/>
              </a:spcBef>
              <a:spcAft>
                <a:spcPct val="0"/>
              </a:spcAft>
              <a:buClrTx/>
              <a:buSzTx/>
              <a:buFontTx/>
              <a:buChar char="-"/>
              <a:tabLst/>
              <a:defRPr/>
            </a:pPr>
            <a:r>
              <a:rPr kumimoji="0" lang="en-GB" sz="2000" b="1"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Public Relations (PR): </a:t>
            </a:r>
            <a:r>
              <a:rPr kumimoji="0" lang="en-GB" sz="20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press coverage, online news, sponsorship association. </a:t>
            </a:r>
            <a:r>
              <a:rPr kumimoji="0" lang="en-GB" sz="2000" b="0" i="0" u="sng" strike="noStrike" kern="1200" cap="none" spc="0" normalizeH="0" baseline="0" noProof="0" dirty="0">
                <a:ln>
                  <a:noFill/>
                </a:ln>
                <a:solidFill>
                  <a:prstClr val="black"/>
                </a:solidFill>
                <a:effectLst/>
                <a:uLnTx/>
                <a:uFillTx/>
                <a:latin typeface="Calibri" pitchFamily="34" charset="0"/>
                <a:ea typeface="+mn-ea"/>
                <a:cs typeface="Calibri" pitchFamily="34" charset="0"/>
              </a:rPr>
              <a:t>“About image/values”</a:t>
            </a:r>
          </a:p>
          <a:p>
            <a:pPr marL="514350" marR="0" lvl="0" indent="-514350" algn="l" defTabSz="914400" rtl="0" eaLnBrk="0" fontAlgn="base" latinLnBrk="0" hangingPunct="0">
              <a:lnSpc>
                <a:spcPct val="100000"/>
              </a:lnSpc>
              <a:spcBef>
                <a:spcPct val="50000"/>
              </a:spcBef>
              <a:spcAft>
                <a:spcPct val="0"/>
              </a:spcAft>
              <a:buClrTx/>
              <a:buSzTx/>
              <a:buFontTx/>
              <a:buChar char="-"/>
              <a:tabLst/>
              <a:defRPr/>
            </a:pPr>
            <a:r>
              <a:rPr kumimoji="0" lang="en-GB" sz="2000" b="1"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Advertising: </a:t>
            </a:r>
            <a:r>
              <a:rPr kumimoji="0" lang="en-GB" sz="20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TV, online (Google, </a:t>
            </a:r>
            <a:r>
              <a:rPr kumimoji="0" lang="en-GB" sz="2000" b="0" i="0" u="none" strike="noStrike" kern="1200" cap="none" spc="0" normalizeH="0" baseline="0" noProof="0" dirty="0" err="1">
                <a:ln>
                  <a:noFill/>
                </a:ln>
                <a:solidFill>
                  <a:prstClr val="black"/>
                </a:solidFill>
                <a:effectLst/>
                <a:uLnTx/>
                <a:uFillTx/>
                <a:latin typeface="Calibri" pitchFamily="34" charset="0"/>
                <a:ea typeface="+mn-ea"/>
                <a:cs typeface="Calibri" pitchFamily="34" charset="0"/>
              </a:rPr>
              <a:t>Facebook</a:t>
            </a:r>
            <a:r>
              <a:rPr kumimoji="0" lang="en-GB" sz="20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 press, magazines,  </a:t>
            </a:r>
            <a:r>
              <a:rPr kumimoji="0" lang="en-GB" sz="2000" b="0" i="0" u="sng" strike="noStrike" kern="1200" cap="none" spc="0" normalizeH="0" baseline="0" noProof="0" dirty="0">
                <a:ln>
                  <a:noFill/>
                </a:ln>
                <a:solidFill>
                  <a:prstClr val="black"/>
                </a:solidFill>
                <a:effectLst/>
                <a:uLnTx/>
                <a:uFillTx/>
                <a:latin typeface="Calibri" pitchFamily="34" charset="0"/>
                <a:ea typeface="+mn-ea"/>
                <a:cs typeface="Calibri" pitchFamily="34" charset="0"/>
              </a:rPr>
              <a:t>“Create awareness, persuade, remind”</a:t>
            </a:r>
          </a:p>
          <a:p>
            <a:pPr marL="514350" marR="0" lvl="0" indent="-514350" algn="l" defTabSz="914400" rtl="0" eaLnBrk="0" fontAlgn="base" latinLnBrk="0" hangingPunct="0">
              <a:lnSpc>
                <a:spcPct val="100000"/>
              </a:lnSpc>
              <a:spcBef>
                <a:spcPct val="50000"/>
              </a:spcBef>
              <a:spcAft>
                <a:spcPct val="0"/>
              </a:spcAft>
              <a:buClrTx/>
              <a:buSzTx/>
              <a:buFontTx/>
              <a:buChar char="-"/>
              <a:tabLst/>
              <a:defRPr/>
            </a:pPr>
            <a:r>
              <a:rPr kumimoji="0" lang="en-GB" sz="2000" b="1"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Direct Marketing</a:t>
            </a:r>
            <a:r>
              <a:rPr kumimoji="0" lang="en-GB" sz="20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 Direct mailings online (emails) and offline (postal), telemarketing, databases. </a:t>
            </a:r>
            <a:r>
              <a:rPr kumimoji="0" lang="en-GB" sz="2000" b="0" i="0" u="sng" strike="noStrike" kern="1200" cap="none" spc="0" normalizeH="0" baseline="0" noProof="0" dirty="0">
                <a:ln>
                  <a:noFill/>
                </a:ln>
                <a:solidFill>
                  <a:prstClr val="black"/>
                </a:solidFill>
                <a:effectLst/>
                <a:uLnTx/>
                <a:uFillTx/>
                <a:latin typeface="Calibri" pitchFamily="34" charset="0"/>
                <a:ea typeface="+mn-ea"/>
                <a:cs typeface="Calibri" pitchFamily="34" charset="0"/>
              </a:rPr>
              <a:t>“B2B”</a:t>
            </a:r>
          </a:p>
          <a:p>
            <a:pPr marL="514350" marR="0" lvl="0" indent="-514350" algn="l" defTabSz="914400" rtl="0" eaLnBrk="0" fontAlgn="base" latinLnBrk="0" hangingPunct="0">
              <a:lnSpc>
                <a:spcPct val="100000"/>
              </a:lnSpc>
              <a:spcBef>
                <a:spcPct val="50000"/>
              </a:spcBef>
              <a:spcAft>
                <a:spcPct val="0"/>
              </a:spcAft>
              <a:buClrTx/>
              <a:buSzTx/>
              <a:buFontTx/>
              <a:buChar char="-"/>
              <a:tabLst/>
              <a:defRPr/>
            </a:pPr>
            <a:r>
              <a:rPr kumimoji="0" lang="en-GB" sz="2000" b="1"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Sales Promotion: </a:t>
            </a:r>
            <a:r>
              <a:rPr kumimoji="0" lang="en-GB" sz="20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Price discounts, vouchers, BOGOF, free credit, extended guarantees. </a:t>
            </a:r>
            <a:r>
              <a:rPr kumimoji="0" lang="en-GB" sz="2000" b="0" i="0" u="sng" strike="noStrike" kern="1200" cap="none" spc="0" normalizeH="0" baseline="0" noProof="0" dirty="0">
                <a:ln>
                  <a:noFill/>
                </a:ln>
                <a:solidFill>
                  <a:prstClr val="black"/>
                </a:solidFill>
                <a:effectLst/>
                <a:uLnTx/>
                <a:uFillTx/>
                <a:latin typeface="Calibri" pitchFamily="34" charset="0"/>
                <a:ea typeface="+mn-ea"/>
                <a:cs typeface="Calibri" pitchFamily="34" charset="0"/>
              </a:rPr>
              <a:t>“Short-term wins”</a:t>
            </a:r>
          </a:p>
          <a:p>
            <a:pPr marL="514350" marR="0" lvl="0" indent="-514350" algn="l" defTabSz="914400" rtl="0" eaLnBrk="0" fontAlgn="base" latinLnBrk="0" hangingPunct="0">
              <a:lnSpc>
                <a:spcPct val="100000"/>
              </a:lnSpc>
              <a:spcBef>
                <a:spcPct val="50000"/>
              </a:spcBef>
              <a:spcAft>
                <a:spcPct val="0"/>
              </a:spcAft>
              <a:buClrTx/>
              <a:buSzTx/>
              <a:buFontTx/>
              <a:buChar char="-"/>
              <a:tabLst/>
              <a:defRPr/>
            </a:pPr>
            <a:r>
              <a:rPr kumimoji="0" lang="en-GB" sz="2000" b="1"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Personal Selling:</a:t>
            </a:r>
            <a:r>
              <a:rPr kumimoji="0" lang="en-GB" sz="20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 Door-to-door, cold-calling, lead generation. </a:t>
            </a:r>
            <a:r>
              <a:rPr kumimoji="0" lang="en-GB" sz="2000" b="0" i="0" u="sng" strike="noStrike" kern="1200" cap="none" spc="0" normalizeH="0" baseline="0" noProof="0" dirty="0">
                <a:ln>
                  <a:noFill/>
                </a:ln>
                <a:solidFill>
                  <a:prstClr val="black"/>
                </a:solidFill>
                <a:effectLst/>
                <a:uLnTx/>
                <a:uFillTx/>
                <a:latin typeface="Calibri" pitchFamily="34" charset="0"/>
                <a:ea typeface="+mn-ea"/>
                <a:cs typeface="Calibri" pitchFamily="34" charset="0"/>
              </a:rPr>
              <a:t>“Face-to-face, or 1-to-1”</a:t>
            </a:r>
          </a:p>
        </p:txBody>
      </p:sp>
    </p:spTree>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86446-26AC-E9B4-578F-FF2D9A5D9E40}"/>
              </a:ext>
            </a:extLst>
          </p:cNvPr>
          <p:cNvSpPr>
            <a:spLocks noGrp="1"/>
          </p:cNvSpPr>
          <p:nvPr>
            <p:ph type="title"/>
          </p:nvPr>
        </p:nvSpPr>
        <p:spPr>
          <a:xfrm>
            <a:off x="280863" y="257012"/>
            <a:ext cx="7418555" cy="5481275"/>
          </a:xfrm>
          <a:noFill/>
        </p:spPr>
        <p:txBody>
          <a:bodyPr vert="horz" lIns="91440" tIns="45720" rIns="91440" bIns="45720" rtlCol="0" anchor="t">
            <a:normAutofit/>
          </a:bodyPr>
          <a:lstStyle/>
          <a:p>
            <a:r>
              <a:rPr lang="en-US" sz="4800" b="1" kern="1200" dirty="0">
                <a:latin typeface="+mj-lt"/>
                <a:ea typeface="+mj-ea"/>
                <a:cs typeface="+mj-cs"/>
              </a:rPr>
              <a:t>Modern Digital Marketing</a:t>
            </a:r>
          </a:p>
        </p:txBody>
      </p:sp>
      <p:pic>
        <p:nvPicPr>
          <p:cNvPr id="5" name="Online Media 4" title="Digital Marketing In 5 Minutes | What Is Digital Marketing? | Learn Digital Marketing | Simplilearn">
            <a:hlinkClick r:id="" action="ppaction://media"/>
            <a:extLst>
              <a:ext uri="{FF2B5EF4-FFF2-40B4-BE49-F238E27FC236}">
                <a16:creationId xmlns:a16="http://schemas.microsoft.com/office/drawing/2014/main" id="{B6E66FB6-263E-446C-B0AC-CA488757BE37}"/>
              </a:ext>
            </a:extLst>
          </p:cNvPr>
          <p:cNvPicPr>
            <a:picLocks noGrp="1" noRot="1" noChangeAspect="1"/>
          </p:cNvPicPr>
          <p:nvPr>
            <p:ph idx="1"/>
            <a:videoFile r:link="rId2"/>
          </p:nvPr>
        </p:nvPicPr>
        <p:blipFill>
          <a:blip r:embed="rId5"/>
          <a:stretch>
            <a:fillRect/>
          </a:stretch>
        </p:blipFill>
        <p:spPr>
          <a:xfrm>
            <a:off x="2247720" y="1119713"/>
            <a:ext cx="7696559" cy="4329978"/>
          </a:xfrm>
          <a:prstGeom prst="rect">
            <a:avLst/>
          </a:prstGeom>
        </p:spPr>
      </p:pic>
    </p:spTree>
    <p:extLst>
      <p:ext uri="{BB962C8B-B14F-4D97-AF65-F5344CB8AC3E}">
        <p14:creationId xmlns:p14="http://schemas.microsoft.com/office/powerpoint/2010/main" val="405160464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02779C7D-7A95-2EB6-F3CD-CD931434EA78}"/>
              </a:ext>
            </a:extLst>
          </p:cNvPr>
          <p:cNvSpPr>
            <a:spLocks noGrp="1"/>
          </p:cNvSpPr>
          <p:nvPr>
            <p:ph type="title"/>
          </p:nvPr>
        </p:nvSpPr>
        <p:spPr>
          <a:xfrm>
            <a:off x="838200" y="194082"/>
            <a:ext cx="10515600" cy="1133499"/>
          </a:xfrm>
        </p:spPr>
        <p:txBody>
          <a:bodyPr vert="horz" lIns="91440" tIns="45720" rIns="91440" bIns="45720" rtlCol="0" anchor="ctr">
            <a:normAutofit/>
          </a:bodyPr>
          <a:lstStyle/>
          <a:p>
            <a:pPr algn="ctr"/>
            <a:r>
              <a:rPr lang="en-US" altLang="en-US" sz="5200" kern="1200" dirty="0">
                <a:solidFill>
                  <a:schemeClr val="tx1"/>
                </a:solidFill>
                <a:latin typeface="+mj-lt"/>
                <a:ea typeface="+mj-ea"/>
                <a:cs typeface="+mj-cs"/>
              </a:rPr>
              <a:t>20 low-cost ideas for your marketing </a:t>
            </a:r>
          </a:p>
        </p:txBody>
      </p:sp>
      <p:graphicFrame>
        <p:nvGraphicFramePr>
          <p:cNvPr id="30723" name="Content Placeholder 2">
            <a:extLst>
              <a:ext uri="{FF2B5EF4-FFF2-40B4-BE49-F238E27FC236}">
                <a16:creationId xmlns:a16="http://schemas.microsoft.com/office/drawing/2014/main" id="{ED51EA69-33CC-091D-BF0A-79FC3C0D830A}"/>
              </a:ext>
            </a:extLst>
          </p:cNvPr>
          <p:cNvGraphicFramePr>
            <a:graphicFrameLocks noGrp="1"/>
          </p:cNvGraphicFramePr>
          <p:nvPr>
            <p:ph sz="half" idx="1"/>
            <p:extLst>
              <p:ext uri="{D42A27DB-BD31-4B8C-83A1-F6EECF244321}">
                <p14:modId xmlns:p14="http://schemas.microsoft.com/office/powerpoint/2010/main" val="2990058029"/>
              </p:ext>
            </p:extLst>
          </p:nvPr>
        </p:nvGraphicFramePr>
        <p:xfrm>
          <a:off x="838200" y="1125454"/>
          <a:ext cx="10515600" cy="43525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32305929"/>
      </p:ext>
    </p:extLst>
  </p:cSld>
  <p:clrMapOvr>
    <a:overrideClrMapping bg1="lt1" tx1="dk1" bg2="lt2" tx2="dk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descr="Paper people pyramid">
            <a:extLst>
              <a:ext uri="{FF2B5EF4-FFF2-40B4-BE49-F238E27FC236}">
                <a16:creationId xmlns:a16="http://schemas.microsoft.com/office/drawing/2014/main" id="{8E75C54C-3B6F-6BC5-70DC-0A2BD2EFFE54}"/>
              </a:ext>
            </a:extLst>
          </p:cNvPr>
          <p:cNvPicPr>
            <a:picLocks noChangeAspect="1"/>
          </p:cNvPicPr>
          <p:nvPr/>
        </p:nvPicPr>
        <p:blipFill rotWithShape="1">
          <a:blip r:embed="rId4">
            <a:alphaModFix amt="35000"/>
          </a:blip>
          <a:srcRect t="4782" b="20218"/>
          <a:stretch/>
        </p:blipFill>
        <p:spPr>
          <a:xfrm>
            <a:off x="20" y="10"/>
            <a:ext cx="12191980" cy="5719303"/>
          </a:xfrm>
          <a:prstGeom prst="rect">
            <a:avLst/>
          </a:prstGeom>
        </p:spPr>
      </p:pic>
      <p:sp>
        <p:nvSpPr>
          <p:cNvPr id="6" name="Title 1"/>
          <p:cNvSpPr>
            <a:spLocks noGrp="1"/>
          </p:cNvSpPr>
          <p:nvPr>
            <p:ph type="title"/>
          </p:nvPr>
        </p:nvSpPr>
        <p:spPr>
          <a:xfrm>
            <a:off x="838200" y="204033"/>
            <a:ext cx="10515600" cy="1325563"/>
          </a:xfrm>
        </p:spPr>
        <p:txBody>
          <a:bodyPr vert="horz" lIns="91440" tIns="45720" rIns="91440" bIns="45720" rtlCol="0" anchor="ctr">
            <a:normAutofit/>
          </a:bodyPr>
          <a:lstStyle/>
          <a:p>
            <a:r>
              <a:rPr lang="en-US" b="1" dirty="0">
                <a:solidFill>
                  <a:srgbClr val="002060"/>
                </a:solidFill>
              </a:rPr>
              <a:t>RELATIONSHIP MARKETING</a:t>
            </a:r>
          </a:p>
        </p:txBody>
      </p:sp>
      <p:sp>
        <p:nvSpPr>
          <p:cNvPr id="8" name="Text Box 3"/>
          <p:cNvSpPr txBox="1">
            <a:spLocks noChangeArrowheads="1"/>
          </p:cNvSpPr>
          <p:nvPr/>
        </p:nvSpPr>
        <p:spPr bwMode="auto">
          <a:xfrm>
            <a:off x="838200" y="1529596"/>
            <a:ext cx="8955657" cy="3655330"/>
          </a:xfrm>
          <a:prstGeom prst="rect">
            <a:avLst/>
          </a:prstGeom>
        </p:spPr>
        <p:txBody>
          <a:bodyPr vert="horz" lIns="91440" tIns="45720" rIns="91440" bIns="45720" rtlCol="0">
            <a:noAutofit/>
          </a:bodyPr>
          <a:lstStyle/>
          <a:p>
            <a:pPr marL="0" marR="0" lvl="0" indent="0" algn="l" defTabSz="914400" rtl="0" eaLnBrk="1" fontAlgn="auto" latinLnBrk="0" hangingPunct="1">
              <a:lnSpc>
                <a:spcPct val="90000"/>
              </a:lnSpc>
              <a:spcBef>
                <a:spcPct val="50000"/>
              </a:spcBef>
              <a:spcAft>
                <a:spcPts val="0"/>
              </a:spcAft>
              <a:buClrTx/>
              <a:buSzTx/>
              <a:buFontTx/>
              <a:buNone/>
              <a:tabLst/>
              <a:defRPr/>
            </a:pPr>
            <a:r>
              <a:rPr kumimoji="0" lang="en-US" sz="2800" b="1" i="1" u="sng" strike="noStrike" kern="1200" cap="none" spc="0" normalizeH="0" baseline="0" noProof="0" dirty="0">
                <a:ln>
                  <a:noFill/>
                </a:ln>
                <a:effectLst/>
                <a:uLnTx/>
                <a:uFillTx/>
                <a:latin typeface="Calibri" panose="020F0502020204030204"/>
                <a:ea typeface="+mn-ea"/>
                <a:cs typeface="+mn-cs"/>
              </a:rPr>
              <a:t>‘Get, Keep, Grow’ </a:t>
            </a:r>
            <a:r>
              <a:rPr kumimoji="0" lang="en-US" sz="2800" b="0" i="1" u="none" strike="noStrike" kern="1200" cap="none" spc="0" normalizeH="0" baseline="0" noProof="0" dirty="0">
                <a:ln>
                  <a:noFill/>
                </a:ln>
                <a:effectLst/>
                <a:uLnTx/>
                <a:uFillTx/>
                <a:latin typeface="Calibri" panose="020F0502020204030204"/>
                <a:ea typeface="+mn-ea"/>
                <a:cs typeface="+mn-cs"/>
              </a:rPr>
              <a:t>- It costs five times as much to get customers as it does to keep them.</a:t>
            </a:r>
          </a:p>
          <a:p>
            <a:pPr marL="0" marR="0" lvl="0" indent="-228600" algn="l" defTabSz="914400" rtl="0" eaLnBrk="1" fontAlgn="auto" latinLnBrk="0" hangingPunct="1">
              <a:lnSpc>
                <a:spcPct val="90000"/>
              </a:lnSpc>
              <a:spcBef>
                <a:spcPct val="50000"/>
              </a:spcBef>
              <a:spcAft>
                <a:spcPts val="0"/>
              </a:spcAft>
              <a:buClrTx/>
              <a:buSzTx/>
              <a:buFont typeface="Arial" panose="020B0604020202020204" pitchFamily="34" charset="0"/>
              <a:buChar char="•"/>
              <a:tabLst/>
              <a:defRPr/>
            </a:pPr>
            <a:endParaRPr kumimoji="0" lang="en-US" sz="2800" b="0" i="1" u="none" strike="noStrike" kern="1200" cap="none" spc="0" normalizeH="0" baseline="0" noProof="0" dirty="0">
              <a:ln>
                <a:noFill/>
              </a:ln>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effectLst/>
                <a:uLnTx/>
                <a:uFillTx/>
                <a:latin typeface="Calibri" panose="020F0502020204030204"/>
                <a:ea typeface="+mn-ea"/>
                <a:cs typeface="+mn-cs"/>
              </a:rPr>
              <a:t>Brand reinforcement</a:t>
            </a:r>
          </a:p>
          <a:p>
            <a:pPr marL="0" marR="0" lvl="0" indent="-228600" algn="l" defTabSz="9144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effectLst/>
                <a:uLnTx/>
                <a:uFillTx/>
                <a:latin typeface="Calibri" panose="020F0502020204030204"/>
                <a:ea typeface="+mn-ea"/>
                <a:cs typeface="+mn-cs"/>
              </a:rPr>
              <a:t>Feedback and improvements (communication)</a:t>
            </a:r>
          </a:p>
          <a:p>
            <a:pPr marL="0" marR="0" lvl="0" indent="-228600" algn="l" defTabSz="9144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effectLst/>
                <a:uLnTx/>
                <a:uFillTx/>
                <a:latin typeface="Calibri" panose="020F0502020204030204"/>
                <a:ea typeface="+mn-ea"/>
                <a:cs typeface="+mn-cs"/>
              </a:rPr>
              <a:t>Retention (be active in keeping them)</a:t>
            </a:r>
          </a:p>
          <a:p>
            <a:pPr marL="0" marR="0" lvl="0" indent="-228600" algn="l" defTabSz="9144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effectLst/>
                <a:uLnTx/>
                <a:uFillTx/>
                <a:latin typeface="Calibri" panose="020F0502020204030204"/>
                <a:ea typeface="+mn-ea"/>
                <a:cs typeface="+mn-cs"/>
              </a:rPr>
              <a:t>Create loyalty!</a:t>
            </a:r>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5297762" y="-343669"/>
            <a:ext cx="6251110" cy="1783080"/>
          </a:xfrm>
        </p:spPr>
        <p:txBody>
          <a:bodyPr anchor="b">
            <a:normAutofit/>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p>
        </p:txBody>
      </p:sp>
      <p:graphicFrame>
        <p:nvGraphicFramePr>
          <p:cNvPr id="13" name="Content Placeholder 2">
            <a:extLst>
              <a:ext uri="{FF2B5EF4-FFF2-40B4-BE49-F238E27FC236}">
                <a16:creationId xmlns:a16="http://schemas.microsoft.com/office/drawing/2014/main" id="{843C30FE-4852-E23F-A07C-7D934EB61013}"/>
              </a:ext>
            </a:extLst>
          </p:cNvPr>
          <p:cNvGraphicFramePr>
            <a:graphicFrameLocks noGrp="1"/>
          </p:cNvGraphicFramePr>
          <p:nvPr>
            <p:ph idx="1"/>
            <p:extLst>
              <p:ext uri="{D42A27DB-BD31-4B8C-83A1-F6EECF244321}">
                <p14:modId xmlns:p14="http://schemas.microsoft.com/office/powerpoint/2010/main" val="767395681"/>
              </p:ext>
            </p:extLst>
          </p:nvPr>
        </p:nvGraphicFramePr>
        <p:xfrm>
          <a:off x="5297762" y="2033771"/>
          <a:ext cx="6251110" cy="34838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9"/>
          <a:srcRect l="31566" r="23103" b="-1"/>
          <a:stretch/>
        </p:blipFill>
        <p:spPr>
          <a:xfrm>
            <a:off x="1" y="10"/>
            <a:ext cx="3919198" cy="577106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084806982"/>
      </p:ext>
    </p:extLst>
  </p:cSld>
  <p:clrMapOvr>
    <a:overrideClrMapping bg1="lt1" tx1="dk1" bg2="lt2" tx2="dk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370264" y="122667"/>
            <a:ext cx="7394273" cy="5742879"/>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Price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How are you going to price your products/services in order to appeal to customers? What will your prices say about your product or service in terms of quality and affordability? How do they compare to competitors?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Product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Give some ideas about the aesthetics of your product/service. How will it look, any design or packaging ideas, give some ideas around branding, etc.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Placement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Where are your products and services going to sold online and offline? How are your products and services distributed/delivered to customers? </a:t>
            </a: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Promotion</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How are you going to raise awareness and promote your product/service? How are you going to create relationships with customers and encourage feedback and loyalty? </a:t>
            </a:r>
          </a:p>
        </p:txBody>
      </p:sp>
      <p:sp>
        <p:nvSpPr>
          <p:cNvPr id="4" name="Freeform: Shape 3">
            <a:extLst>
              <a:ext uri="{FF2B5EF4-FFF2-40B4-BE49-F238E27FC236}">
                <a16:creationId xmlns:a16="http://schemas.microsoft.com/office/drawing/2014/main" id="{868E8E17-51A7-B5FD-6995-9C7437164AF6}"/>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5860C035-243A-9D68-96B6-682F54A3D2CB}"/>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Marketing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Plan</a:t>
            </a:r>
          </a:p>
        </p:txBody>
      </p:sp>
    </p:spTree>
    <p:extLst>
      <p:ext uri="{BB962C8B-B14F-4D97-AF65-F5344CB8AC3E}">
        <p14:creationId xmlns:p14="http://schemas.microsoft.com/office/powerpoint/2010/main" val="1870813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0B0380-F8F4-1D18-F496-FB0FF85EF628}"/>
            </a:ext>
          </a:extLst>
        </p:cNvPr>
        <p:cNvGrpSpPr/>
        <p:nvPr/>
      </p:nvGrpSpPr>
      <p:grpSpPr>
        <a:xfrm>
          <a:off x="0" y="0"/>
          <a:ext cx="0" cy="0"/>
          <a:chOff x="0" y="0"/>
          <a:chExt cx="0" cy="0"/>
        </a:xfrm>
      </p:grpSpPr>
      <p:pic>
        <p:nvPicPr>
          <p:cNvPr id="6" name="Picture 5" descr="3D black question marks with one yellow question mark">
            <a:extLst>
              <a:ext uri="{FF2B5EF4-FFF2-40B4-BE49-F238E27FC236}">
                <a16:creationId xmlns:a16="http://schemas.microsoft.com/office/drawing/2014/main" id="{82287EC2-599E-FD1B-05BF-ADFA872960D0}"/>
              </a:ext>
            </a:extLst>
          </p:cNvPr>
          <p:cNvPicPr>
            <a:picLocks noChangeAspect="1"/>
          </p:cNvPicPr>
          <p:nvPr/>
        </p:nvPicPr>
        <p:blipFill rotWithShape="1">
          <a:blip r:embed="rId2"/>
          <a:srcRect t="6066" b="1055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5DEB110D-5E03-065C-4B63-3AC4173C8196}"/>
              </a:ext>
            </a:extLst>
          </p:cNvPr>
          <p:cNvSpPr txBox="1"/>
          <p:nvPr/>
        </p:nvSpPr>
        <p:spPr>
          <a:xfrm>
            <a:off x="816797" y="4396668"/>
            <a:ext cx="10558405" cy="692182"/>
          </a:xfrm>
          <a:prstGeom prst="rect">
            <a:avLst/>
          </a:prstGeom>
        </p:spPr>
        <p:txBody>
          <a:bodyPr vert="horz" lIns="91440" tIns="45720" rIns="91440" bIns="45720" rtlCol="0" anchor="b">
            <a:normAutofit lnSpcReduction="100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800" b="1" i="1" u="none" strike="noStrike" kern="1200" cap="none" spc="0" normalizeH="0" baseline="0" noProof="0" dirty="0">
                <a:ln>
                  <a:noFill/>
                </a:ln>
                <a:solidFill>
                  <a:srgbClr val="002060"/>
                </a:solidFill>
                <a:effectLst/>
                <a:uLnTx/>
                <a:uFillTx/>
                <a:latin typeface="Calibri" panose="020F0502020204030204"/>
                <a:ea typeface="+mn-ea"/>
                <a:cs typeface="+mn-cs"/>
              </a:rPr>
              <a:t>Any questions?</a:t>
            </a:r>
            <a:endParaRPr kumimoji="0" lang="en-US" sz="4800" b="0" i="1"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06038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40885-54CC-33F4-AB2A-C4BE49BFDA12}"/>
              </a:ext>
            </a:extLst>
          </p:cNvPr>
          <p:cNvSpPr>
            <a:spLocks noGrp="1"/>
          </p:cNvSpPr>
          <p:nvPr>
            <p:ph type="title"/>
          </p:nvPr>
        </p:nvSpPr>
        <p:spPr>
          <a:xfrm>
            <a:off x="640080" y="325369"/>
            <a:ext cx="6847648" cy="1956841"/>
          </a:xfrm>
        </p:spPr>
        <p:txBody>
          <a:bodyPr anchor="b">
            <a:normAutofit fontScale="90000"/>
          </a:bodyPr>
          <a:lstStyle/>
          <a:p>
            <a:r>
              <a:rPr lang="en-GB" sz="4200" b="1" u="sng" dirty="0">
                <a:latin typeface="Calibri Light" panose="020F0302020204030204" pitchFamily="34" charset="0"/>
                <a:ea typeface="Times New Roman" panose="02020603050405020304" pitchFamily="18" charset="0"/>
                <a:cs typeface="Times New Roman" panose="02020603050405020304" pitchFamily="18" charset="0"/>
              </a:rPr>
              <a:t>BY NEXT WEEK… </a:t>
            </a:r>
            <a:br>
              <a:rPr lang="en-GB" sz="4200" b="1" dirty="0">
                <a:latin typeface="Calibri Light" panose="020F0302020204030204" pitchFamily="34" charset="0"/>
                <a:ea typeface="Times New Roman" panose="02020603050405020304" pitchFamily="18" charset="0"/>
                <a:cs typeface="Times New Roman" panose="02020603050405020304" pitchFamily="18" charset="0"/>
              </a:rPr>
            </a:br>
            <a:br>
              <a:rPr lang="en-GB" sz="4200" b="1" dirty="0">
                <a:latin typeface="Calibri Light" panose="020F0302020204030204" pitchFamily="34" charset="0"/>
                <a:ea typeface="Times New Roman" panose="02020603050405020304" pitchFamily="18" charset="0"/>
                <a:cs typeface="Times New Roman" panose="02020603050405020304" pitchFamily="18" charset="0"/>
              </a:rPr>
            </a:br>
            <a:r>
              <a:rPr lang="en-GB" sz="4200" b="1" dirty="0">
                <a:latin typeface="Calibri Light" panose="020F0302020204030204" pitchFamily="34" charset="0"/>
                <a:ea typeface="Times New Roman" panose="02020603050405020304" pitchFamily="18" charset="0"/>
                <a:cs typeface="Times New Roman" panose="02020603050405020304" pitchFamily="18" charset="0"/>
              </a:rPr>
              <a:t>Work on the following sections, continuing your in-class activities:</a:t>
            </a:r>
            <a:endParaRPr lang="en-US" sz="4200" dirty="0"/>
          </a:p>
        </p:txBody>
      </p:sp>
      <p:sp>
        <p:nvSpPr>
          <p:cNvPr id="3" name="Content Placeholder 2">
            <a:extLst>
              <a:ext uri="{FF2B5EF4-FFF2-40B4-BE49-F238E27FC236}">
                <a16:creationId xmlns:a16="http://schemas.microsoft.com/office/drawing/2014/main" id="{63554D4A-6CCA-DF50-C7B0-5D721302AF63}"/>
              </a:ext>
            </a:extLst>
          </p:cNvPr>
          <p:cNvSpPr>
            <a:spLocks noGrp="1"/>
          </p:cNvSpPr>
          <p:nvPr>
            <p:ph idx="1"/>
          </p:nvPr>
        </p:nvSpPr>
        <p:spPr>
          <a:xfrm>
            <a:off x="640080" y="2217519"/>
            <a:ext cx="7525725" cy="3303387"/>
          </a:xfrm>
        </p:spPr>
        <p:txBody>
          <a:bodyPr>
            <a:normAutofit fontScale="92500" lnSpcReduction="10000"/>
          </a:bodyPr>
          <a:lstStyle/>
          <a:p>
            <a:pPr marL="742950" lvl="1" indent="-285750">
              <a:buFont typeface="+mj-lt"/>
              <a:buAutoNum type="alphaLcPeriod"/>
            </a:pP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buFont typeface="+mj-lt"/>
              <a:buAutoNum type="alphaLcPeriod"/>
            </a:pPr>
            <a:r>
              <a:rPr lang="en-US" sz="2400" b="1" i="1" kern="1200" dirty="0">
                <a:solidFill>
                  <a:schemeClr val="accent2">
                    <a:lumMod val="75000"/>
                  </a:schemeClr>
                </a:solidFill>
                <a:latin typeface="+mn-lt"/>
                <a:ea typeface="+mj-ea"/>
                <a:cs typeface="+mj-cs"/>
              </a:rPr>
              <a:t>Busines</a:t>
            </a:r>
            <a:r>
              <a:rPr lang="en-US" b="1" i="1" dirty="0">
                <a:solidFill>
                  <a:schemeClr val="accent2">
                    <a:lumMod val="75000"/>
                  </a:schemeClr>
                </a:solidFill>
                <a:ea typeface="+mj-ea"/>
                <a:cs typeface="+mj-cs"/>
              </a:rPr>
              <a:t>s Idea (The Product/Service description and SWOT analysis and summary)</a:t>
            </a:r>
            <a:endParaRPr lang="en-US" sz="2400" i="1" kern="1200" dirty="0">
              <a:solidFill>
                <a:schemeClr val="accent2">
                  <a:lumMod val="75000"/>
                </a:schemeClr>
              </a:solidFill>
              <a:ea typeface="+mj-ea"/>
              <a:cs typeface="+mj-cs"/>
            </a:endParaRPr>
          </a:p>
          <a:p>
            <a:pPr marL="742950" lvl="1" indent="-285750">
              <a:buFont typeface="+mj-lt"/>
              <a:buAutoNum type="alphaLcPeriod"/>
            </a:pPr>
            <a:endParaRPr lang="en-US" sz="2400" b="1" i="1" kern="1200" dirty="0">
              <a:solidFill>
                <a:schemeClr val="accent2">
                  <a:lumMod val="75000"/>
                </a:schemeClr>
              </a:solidFill>
              <a:latin typeface="+mn-lt"/>
              <a:ea typeface="+mj-ea"/>
              <a:cs typeface="+mj-cs"/>
            </a:endParaRPr>
          </a:p>
          <a:p>
            <a:pPr marL="742950" lvl="1" indent="-285750">
              <a:buFont typeface="+mj-lt"/>
              <a:buAutoNum type="alphaLcPeriod"/>
            </a:pPr>
            <a:r>
              <a:rPr lang="en-US" sz="2400" b="1" i="1" kern="1200" dirty="0">
                <a:solidFill>
                  <a:schemeClr val="accent2">
                    <a:lumMod val="75000"/>
                  </a:schemeClr>
                </a:solidFill>
                <a:latin typeface="+mn-lt"/>
                <a:ea typeface="+mj-ea"/>
                <a:cs typeface="+mj-cs"/>
              </a:rPr>
              <a:t>Market Research (Market Info, PEST Analysis and summary, Customer Profiles, Competitor Profiling.</a:t>
            </a:r>
          </a:p>
          <a:p>
            <a:pPr marL="742950" lvl="1" indent="-285750">
              <a:buFont typeface="+mj-lt"/>
              <a:buAutoNum type="alphaLcPeriod"/>
            </a:pPr>
            <a:endParaRPr lang="en-US" sz="2400" i="1" kern="1200" dirty="0">
              <a:solidFill>
                <a:schemeClr val="tx1"/>
              </a:solidFill>
              <a:latin typeface="+mn-lt"/>
              <a:ea typeface="+mj-ea"/>
              <a:cs typeface="+mj-cs"/>
            </a:endParaRPr>
          </a:p>
          <a:p>
            <a:pPr marL="742950" lvl="1" indent="-285750">
              <a:buFont typeface="+mj-lt"/>
              <a:buAutoNum type="alphaLcPeriod"/>
            </a:pPr>
            <a:r>
              <a:rPr lang="en-US" b="1" i="1" dirty="0">
                <a:solidFill>
                  <a:schemeClr val="accent2">
                    <a:lumMod val="75000"/>
                  </a:schemeClr>
                </a:solidFill>
                <a:ea typeface="+mj-ea"/>
                <a:cs typeface="+mj-cs"/>
              </a:rPr>
              <a:t>Marketing Plan (The 4P’s)</a:t>
            </a:r>
          </a:p>
          <a:p>
            <a:pPr marL="457200" lvl="1" indent="0">
              <a:buNone/>
            </a:pPr>
            <a:br>
              <a:rPr lang="en-US" sz="2400" i="1" kern="1200" dirty="0">
                <a:solidFill>
                  <a:schemeClr val="tx1"/>
                </a:solidFill>
                <a:latin typeface="+mn-lt"/>
                <a:ea typeface="+mj-ea"/>
                <a:cs typeface="+mj-cs"/>
              </a:rPr>
            </a:br>
            <a:endParaRPr lang="en-US" sz="2400" i="1" kern="1200" dirty="0">
              <a:solidFill>
                <a:schemeClr val="tx1"/>
              </a:solidFill>
              <a:latin typeface="+mn-lt"/>
              <a:ea typeface="+mj-ea"/>
              <a:cs typeface="+mj-cs"/>
            </a:endParaRPr>
          </a:p>
          <a:p>
            <a:pPr marL="742950" lvl="1" indent="-285750">
              <a:buFont typeface="+mj-lt"/>
              <a:buAutoNum type="alphaLcPeriod"/>
            </a:pPr>
            <a:endParaRPr lang="en-US" i="1" dirty="0">
              <a:ea typeface="+mj-ea"/>
              <a:cs typeface="+mj-cs"/>
            </a:endParaRPr>
          </a:p>
        </p:txBody>
      </p:sp>
      <p:pic>
        <p:nvPicPr>
          <p:cNvPr id="5" name="Picture 4" descr="Interior designers discussing blueprints hanging in office">
            <a:extLst>
              <a:ext uri="{FF2B5EF4-FFF2-40B4-BE49-F238E27FC236}">
                <a16:creationId xmlns:a16="http://schemas.microsoft.com/office/drawing/2014/main" id="{ADFC2A2F-050C-0495-81C2-299877F43803}"/>
              </a:ext>
            </a:extLst>
          </p:cNvPr>
          <p:cNvPicPr>
            <a:picLocks noChangeAspect="1"/>
          </p:cNvPicPr>
          <p:nvPr/>
        </p:nvPicPr>
        <p:blipFill>
          <a:blip r:embed="rId2"/>
          <a:srcRect l="16598" r="16598"/>
          <a:stretch/>
        </p:blipFill>
        <p:spPr>
          <a:xfrm>
            <a:off x="8671070" y="10"/>
            <a:ext cx="3520930" cy="57856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54217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C8A73F2F-95E0-10A3-7105-A306FFF1E61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A82EC9A-76AB-F7C9-F111-A5FB5ED981D9}"/>
              </a:ext>
            </a:extLst>
          </p:cNvPr>
          <p:cNvSpPr txBox="1"/>
          <p:nvPr/>
        </p:nvSpPr>
        <p:spPr>
          <a:xfrm>
            <a:off x="386350" y="784690"/>
            <a:ext cx="360868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Thank you!</a:t>
            </a:r>
          </a:p>
        </p:txBody>
      </p:sp>
      <p:sp>
        <p:nvSpPr>
          <p:cNvPr id="6" name="TextBox 5">
            <a:extLst>
              <a:ext uri="{FF2B5EF4-FFF2-40B4-BE49-F238E27FC236}">
                <a16:creationId xmlns:a16="http://schemas.microsoft.com/office/drawing/2014/main" id="{781123ED-8F9C-58DE-7CA0-73B963613CDE}"/>
              </a:ext>
            </a:extLst>
          </p:cNvPr>
          <p:cNvSpPr txBox="1"/>
          <p:nvPr/>
        </p:nvSpPr>
        <p:spPr>
          <a:xfrm>
            <a:off x="503916" y="2214602"/>
            <a:ext cx="5060861"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t>I look forward to seeing you next week, if you have any questions in the meantime please send me an email…</a:t>
            </a: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n.dyer@uwtsd.ac.uk</a:t>
            </a: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t>…(from your student email account ALWAYS!).</a:t>
            </a:r>
            <a:b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707669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3043A-055C-6C38-0C06-0CDACFE73C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D57972-5C06-5A38-9FF0-F71C0551FB9E}"/>
              </a:ext>
            </a:extLst>
          </p:cNvPr>
          <p:cNvSpPr>
            <a:spLocks noGrp="1"/>
          </p:cNvSpPr>
          <p:nvPr>
            <p:ph type="title"/>
          </p:nvPr>
        </p:nvSpPr>
        <p:spPr>
          <a:xfrm>
            <a:off x="982531" y="3628859"/>
            <a:ext cx="10226937" cy="1836025"/>
          </a:xfrm>
        </p:spPr>
        <p:txBody>
          <a:bodyPr vert="horz" lIns="91440" tIns="45720" rIns="91440" bIns="45720" rtlCol="0" anchor="b">
            <a:normAutofit/>
          </a:bodyPr>
          <a:lstStyle/>
          <a:p>
            <a:pPr algn="ctr" defTabSz="914400"/>
            <a:r>
              <a:rPr lang="en-US" sz="5400" b="1" dirty="0">
                <a:solidFill>
                  <a:srgbClr val="002060"/>
                </a:solidFill>
                <a:latin typeface="+mn-lt"/>
                <a:cs typeface="+mj-cs"/>
              </a:rPr>
              <a:t>Take a break!</a:t>
            </a:r>
          </a:p>
        </p:txBody>
      </p:sp>
      <p:pic>
        <p:nvPicPr>
          <p:cNvPr id="10" name="Picture 9" descr="A group of chocolate bars and foil wrapped candy&#10;&#10;Description automatically generated">
            <a:extLst>
              <a:ext uri="{FF2B5EF4-FFF2-40B4-BE49-F238E27FC236}">
                <a16:creationId xmlns:a16="http://schemas.microsoft.com/office/drawing/2014/main" id="{116953B7-BBF6-60EB-C52B-AD9A72E9EF31}"/>
              </a:ext>
            </a:extLst>
          </p:cNvPr>
          <p:cNvPicPr>
            <a:picLocks noChangeAspect="1"/>
          </p:cNvPicPr>
          <p:nvPr/>
        </p:nvPicPr>
        <p:blipFill rotWithShape="1">
          <a:blip r:embed="rId2"/>
          <a:srcRect t="21493" b="14165"/>
          <a:stretch/>
        </p:blipFill>
        <p:spPr>
          <a:xfrm>
            <a:off x="21" y="-13648"/>
            <a:ext cx="12191979" cy="4412575"/>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176723459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332619A2-BC67-7DC3-40DB-77C6030F9D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4A2E8C-09D9-A9B8-0130-A445C7B81645}"/>
              </a:ext>
            </a:extLst>
          </p:cNvPr>
          <p:cNvSpPr>
            <a:spLocks noGrp="1"/>
          </p:cNvSpPr>
          <p:nvPr>
            <p:ph type="title"/>
          </p:nvPr>
        </p:nvSpPr>
        <p:spPr>
          <a:xfrm>
            <a:off x="4409440" y="329184"/>
            <a:ext cx="7139432" cy="904393"/>
          </a:xfrm>
        </p:spPr>
        <p:txBody>
          <a:bodyPr anchor="b">
            <a:normAutofit/>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a:t>
            </a:r>
            <a:endParaRPr lang="en-US" sz="5400" dirty="0"/>
          </a:p>
        </p:txBody>
      </p:sp>
      <p:pic>
        <p:nvPicPr>
          <p:cNvPr id="5" name="Picture 4" descr="Person with idea concept">
            <a:extLst>
              <a:ext uri="{FF2B5EF4-FFF2-40B4-BE49-F238E27FC236}">
                <a16:creationId xmlns:a16="http://schemas.microsoft.com/office/drawing/2014/main" id="{D325E48E-2AEC-5242-4622-CB52C6F5D247}"/>
              </a:ext>
            </a:extLst>
          </p:cNvPr>
          <p:cNvPicPr>
            <a:picLocks noChangeAspect="1"/>
          </p:cNvPicPr>
          <p:nvPr/>
        </p:nvPicPr>
        <p:blipFill rotWithShape="1">
          <a:blip r:embed="rId2"/>
          <a:srcRect l="31566" r="23103" b="-1"/>
          <a:stretch/>
        </p:blipFill>
        <p:spPr>
          <a:xfrm>
            <a:off x="1" y="10"/>
            <a:ext cx="3905268" cy="575055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graphicFrame>
        <p:nvGraphicFramePr>
          <p:cNvPr id="13" name="Content Placeholder 2">
            <a:extLst>
              <a:ext uri="{FF2B5EF4-FFF2-40B4-BE49-F238E27FC236}">
                <a16:creationId xmlns:a16="http://schemas.microsoft.com/office/drawing/2014/main" id="{02A3DE50-576F-1801-2335-FA93B081AFFC}"/>
              </a:ext>
            </a:extLst>
          </p:cNvPr>
          <p:cNvGraphicFramePr>
            <a:graphicFrameLocks noGrp="1"/>
          </p:cNvGraphicFramePr>
          <p:nvPr>
            <p:ph idx="1"/>
          </p:nvPr>
        </p:nvGraphicFramePr>
        <p:xfrm>
          <a:off x="4337186" y="1140900"/>
          <a:ext cx="7720135" cy="42031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 name="Group 2">
            <a:extLst>
              <a:ext uri="{FF2B5EF4-FFF2-40B4-BE49-F238E27FC236}">
                <a16:creationId xmlns:a16="http://schemas.microsoft.com/office/drawing/2014/main" id="{067F0A84-741A-AAA1-CAE5-2119FEBE76BD}"/>
              </a:ext>
            </a:extLst>
          </p:cNvPr>
          <p:cNvGrpSpPr/>
          <p:nvPr/>
        </p:nvGrpSpPr>
        <p:grpSpPr>
          <a:xfrm>
            <a:off x="4526362" y="5255595"/>
            <a:ext cx="7022510" cy="393067"/>
            <a:chOff x="838200" y="5732782"/>
            <a:chExt cx="10515600" cy="915310"/>
          </a:xfrm>
          <a:solidFill>
            <a:schemeClr val="accent2"/>
          </a:solidFill>
        </p:grpSpPr>
        <p:sp>
          <p:nvSpPr>
            <p:cNvPr id="4" name="Rectangle: Rounded Corners 3">
              <a:extLst>
                <a:ext uri="{FF2B5EF4-FFF2-40B4-BE49-F238E27FC236}">
                  <a16:creationId xmlns:a16="http://schemas.microsoft.com/office/drawing/2014/main" id="{657E083D-C2BB-CBE0-8832-A4B5453FEFCD}"/>
                </a:ext>
              </a:extLst>
            </p:cNvPr>
            <p:cNvSpPr/>
            <p:nvPr/>
          </p:nvSpPr>
          <p:spPr>
            <a:xfrm>
              <a:off x="838200" y="5732782"/>
              <a:ext cx="10515600" cy="915310"/>
            </a:xfrm>
            <a:prstGeom prst="roundRect">
              <a:avLst>
                <a:gd name="adj" fmla="val 10000"/>
              </a:avLst>
            </a:prstGeom>
            <a:grpFill/>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sz="1000"/>
            </a:p>
          </p:txBody>
        </p:sp>
        <p:sp>
          <p:nvSpPr>
            <p:cNvPr id="6" name="Rectangle 5" descr="Person with Idea">
              <a:extLst>
                <a:ext uri="{FF2B5EF4-FFF2-40B4-BE49-F238E27FC236}">
                  <a16:creationId xmlns:a16="http://schemas.microsoft.com/office/drawing/2014/main" id="{3D5C5F0E-F7E7-6967-7186-8A6D7F8F6CE0}"/>
                </a:ext>
              </a:extLst>
            </p:cNvPr>
            <p:cNvSpPr/>
            <p:nvPr/>
          </p:nvSpPr>
          <p:spPr>
            <a:xfrm>
              <a:off x="1115081" y="5938727"/>
              <a:ext cx="503420" cy="503420"/>
            </a:xfrm>
            <a:prstGeom prst="rect">
              <a:avLst/>
            </a:prstGeom>
            <a:gr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sz="1000"/>
            </a:p>
          </p:txBody>
        </p:sp>
        <p:grpSp>
          <p:nvGrpSpPr>
            <p:cNvPr id="7" name="Group 6">
              <a:extLst>
                <a:ext uri="{FF2B5EF4-FFF2-40B4-BE49-F238E27FC236}">
                  <a16:creationId xmlns:a16="http://schemas.microsoft.com/office/drawing/2014/main" id="{425B20A0-F935-84DA-AD12-8212CBDFF4CF}"/>
                </a:ext>
              </a:extLst>
            </p:cNvPr>
            <p:cNvGrpSpPr/>
            <p:nvPr/>
          </p:nvGrpSpPr>
          <p:grpSpPr>
            <a:xfrm>
              <a:off x="1895383" y="5732782"/>
              <a:ext cx="9458416" cy="915310"/>
              <a:chOff x="1057183" y="2290082"/>
              <a:chExt cx="9458416" cy="915310"/>
            </a:xfrm>
            <a:grpFill/>
          </p:grpSpPr>
          <p:sp>
            <p:nvSpPr>
              <p:cNvPr id="8" name="Rectangle 7">
                <a:extLst>
                  <a:ext uri="{FF2B5EF4-FFF2-40B4-BE49-F238E27FC236}">
                    <a16:creationId xmlns:a16="http://schemas.microsoft.com/office/drawing/2014/main" id="{02DF995A-953F-5808-DE0F-D441FEAEC02E}"/>
                  </a:ext>
                </a:extLst>
              </p:cNvPr>
              <p:cNvSpPr/>
              <p:nvPr/>
            </p:nvSpPr>
            <p:spPr>
              <a:xfrm>
                <a:off x="1057183" y="2290082"/>
                <a:ext cx="9458416" cy="915310"/>
              </a:xfrm>
              <a:prstGeom prst="rect">
                <a:avLst/>
              </a:prstGeom>
              <a:grp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endParaRPr lang="en-GB" sz="1000"/>
              </a:p>
            </p:txBody>
          </p:sp>
          <p:sp>
            <p:nvSpPr>
              <p:cNvPr id="9" name="TextBox 8">
                <a:extLst>
                  <a:ext uri="{FF2B5EF4-FFF2-40B4-BE49-F238E27FC236}">
                    <a16:creationId xmlns:a16="http://schemas.microsoft.com/office/drawing/2014/main" id="{BF10DDBD-C655-3A20-2679-5AC6850262E4}"/>
                  </a:ext>
                </a:extLst>
              </p:cNvPr>
              <p:cNvSpPr txBox="1"/>
              <p:nvPr/>
            </p:nvSpPr>
            <p:spPr>
              <a:xfrm>
                <a:off x="1057183" y="2290082"/>
                <a:ext cx="9458416" cy="915310"/>
              </a:xfrm>
              <a:prstGeom prst="rect">
                <a:avLst/>
              </a:prstGeom>
              <a:grpFill/>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r>
                  <a:rPr lang="en-US" sz="1600" dirty="0">
                    <a:latin typeface="Calibri" panose="020F0502020204030204" pitchFamily="34" charset="0"/>
                    <a:ea typeface="Calibri" panose="020F0502020204030204" pitchFamily="34" charset="0"/>
                    <a:cs typeface="Times New Roman" panose="02020603050405020304" pitchFamily="18" charset="0"/>
                    <a:hlinkClick r:id="rId8"/>
                  </a:rPr>
                  <a:t>https://app.creately.com/d/aj9e9Hf1UB9/edit/s/ILOO3kIJqOB</a:t>
                </a:r>
                <a:r>
                  <a:rPr lang="en-US" sz="1600" dirty="0">
                    <a:latin typeface="Calibri" panose="020F0502020204030204" pitchFamily="34" charset="0"/>
                    <a:ea typeface="Calibri" panose="020F0502020204030204" pitchFamily="34" charset="0"/>
                    <a:cs typeface="Times New Roman" panose="02020603050405020304" pitchFamily="18" charset="0"/>
                  </a:rPr>
                  <a:t> </a:t>
                </a:r>
                <a:endParaRPr lang="en-GB" sz="1600" dirty="0"/>
              </a:p>
            </p:txBody>
          </p:sp>
        </p:grpSp>
      </p:grpSp>
    </p:spTree>
    <p:extLst>
      <p:ext uri="{BB962C8B-B14F-4D97-AF65-F5344CB8AC3E}">
        <p14:creationId xmlns:p14="http://schemas.microsoft.com/office/powerpoint/2010/main" val="4228370355"/>
      </p:ext>
    </p:extLst>
  </p:cSld>
  <p:clrMapOvr>
    <a:masterClrMapping/>
  </p:clrMapOvr>
</p:sld>
</file>

<file path=ppt/theme/theme1.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2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3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3_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2883</Words>
  <Application>Microsoft Office PowerPoint</Application>
  <PresentationFormat>Widescreen</PresentationFormat>
  <Paragraphs>298</Paragraphs>
  <Slides>53</Slides>
  <Notes>6</Notes>
  <HiddenSlides>2</HiddenSlides>
  <MMClips>4</MMClips>
  <ScaleCrop>false</ScaleCrop>
  <HeadingPairs>
    <vt:vector size="6" baseType="variant">
      <vt:variant>
        <vt:lpstr>Fonts Used</vt:lpstr>
      </vt:variant>
      <vt:variant>
        <vt:i4>7</vt:i4>
      </vt:variant>
      <vt:variant>
        <vt:lpstr>Theme</vt:lpstr>
      </vt:variant>
      <vt:variant>
        <vt:i4>11</vt:i4>
      </vt:variant>
      <vt:variant>
        <vt:lpstr>Slide Titles</vt:lpstr>
      </vt:variant>
      <vt:variant>
        <vt:i4>53</vt:i4>
      </vt:variant>
    </vt:vector>
  </HeadingPairs>
  <TitlesOfParts>
    <vt:vector size="71" baseType="lpstr">
      <vt:lpstr>Arial</vt:lpstr>
      <vt:lpstr>Calibri</vt:lpstr>
      <vt:lpstr>Calibri Light</vt:lpstr>
      <vt:lpstr>Century Gothic</vt:lpstr>
      <vt:lpstr>Times New Roman</vt:lpstr>
      <vt:lpstr>Tw Cen MT</vt:lpstr>
      <vt:lpstr>Wingdings</vt:lpstr>
      <vt:lpstr>10_Office Theme</vt:lpstr>
      <vt:lpstr>Office Theme</vt:lpstr>
      <vt:lpstr>Text Break / Info Slide 1</vt:lpstr>
      <vt:lpstr>Text 1</vt:lpstr>
      <vt:lpstr>Title Slide 1</vt:lpstr>
      <vt:lpstr>Sub Title 2</vt:lpstr>
      <vt:lpstr>2_Sub Title 2</vt:lpstr>
      <vt:lpstr>3_Sub Title 1</vt:lpstr>
      <vt:lpstr>2_Text 1</vt:lpstr>
      <vt:lpstr>3_Text Break / Info Slide 1</vt:lpstr>
      <vt:lpstr>1_Text 1</vt:lpstr>
      <vt:lpstr>PowerPoint Presentation</vt:lpstr>
      <vt:lpstr>BY THIS WEEK…   CHOOSE YOUR BUSINESS IDEA!</vt:lpstr>
      <vt:lpstr>Assessment 1   DEADLINE: Mon 1st December (23:59pm) 2000 word report </vt:lpstr>
      <vt:lpstr>The  Business Idea</vt:lpstr>
      <vt:lpstr>ACTIVITY:</vt:lpstr>
      <vt:lpstr>Refining the  Business Idea  - Exploring the Product/Service  - Detailing the Features and Benefits  - Identifying your Value Proposition and Unique Selling Point (USP) </vt:lpstr>
      <vt:lpstr>Have you researched the idea? </vt:lpstr>
      <vt:lpstr>LET’S TALK MARKETING:  What do you think is involved in the Marketing process? </vt:lpstr>
      <vt:lpstr>“A business plan is nothing without good research!” </vt:lpstr>
      <vt:lpstr>What will market research tell you:</vt:lpstr>
      <vt:lpstr>DISCUSS:   What types of research can we do for a business idea?   How do we find the answers?</vt:lpstr>
      <vt:lpstr>And You Get These Results By Conducting: Primary research</vt:lpstr>
      <vt:lpstr>And You Get These Results By Conducting: Secondary Research</vt:lpstr>
      <vt:lpstr>Research your Business Idea</vt:lpstr>
      <vt:lpstr>Scanning the Environment</vt:lpstr>
      <vt:lpstr>ACTIVITY</vt:lpstr>
      <vt:lpstr>Market  Research</vt:lpstr>
      <vt:lpstr>PowerPoint Presentation</vt:lpstr>
      <vt:lpstr>Understanding your target market and customer segments </vt:lpstr>
      <vt:lpstr>Segmenting the Market</vt:lpstr>
      <vt:lpstr>Customer Profiles  Example 1</vt:lpstr>
      <vt:lpstr>Customer Profiles  Example 2</vt:lpstr>
      <vt:lpstr>Market  Research</vt:lpstr>
      <vt:lpstr>Analysing The Competition</vt:lpstr>
      <vt:lpstr>Competitive Strategy</vt:lpstr>
      <vt:lpstr>Price and/or differentiation:</vt:lpstr>
      <vt:lpstr>Market  Research</vt:lpstr>
      <vt:lpstr>PowerPoint Presentation</vt:lpstr>
      <vt:lpstr>Market  Research</vt:lpstr>
      <vt:lpstr>Take a break!</vt:lpstr>
      <vt:lpstr>ACTIVITY </vt:lpstr>
      <vt:lpstr>Marketing  Plan</vt:lpstr>
      <vt:lpstr>The Marketing Mix, the 4P’s</vt:lpstr>
      <vt:lpstr>Product</vt:lpstr>
      <vt:lpstr>PowerPoint Presentation</vt:lpstr>
      <vt:lpstr>PowerPoint Presentation</vt:lpstr>
      <vt:lpstr>Branding</vt:lpstr>
      <vt:lpstr>PowerPoint Presentation</vt:lpstr>
      <vt:lpstr>Price</vt:lpstr>
      <vt:lpstr>Don’t forget to value your time and expertise?</vt:lpstr>
      <vt:lpstr>Place</vt:lpstr>
      <vt:lpstr>Promotion</vt:lpstr>
      <vt:lpstr>The Traditional Promotion Mix</vt:lpstr>
      <vt:lpstr>Modern Digital Marketing</vt:lpstr>
      <vt:lpstr>20 low-cost ideas for your marketing </vt:lpstr>
      <vt:lpstr>RELATIONSHIP MARKETING</vt:lpstr>
      <vt:lpstr>ACTIVITY </vt:lpstr>
      <vt:lpstr>Marketing  Plan</vt:lpstr>
      <vt:lpstr>PowerPoint Presentation</vt:lpstr>
      <vt:lpstr>BY NEXT WEEK…   Work on the following sections, continuing your in-class activities:</vt:lpstr>
      <vt:lpstr>PowerPoint Presentation</vt:lpstr>
      <vt:lpstr>Take a break!</vt:lpstr>
      <vt:lpstr>ACTIVITY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Neil Dyer</cp:lastModifiedBy>
  <cp:revision>51</cp:revision>
  <dcterms:created xsi:type="dcterms:W3CDTF">2021-03-10T12:10:47Z</dcterms:created>
  <dcterms:modified xsi:type="dcterms:W3CDTF">2025-11-04T10:20:30Z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