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8" r:id="rId1"/>
  </p:sldMasterIdLst>
  <p:sldIdLst>
    <p:sldId id="256" r:id="rId2"/>
    <p:sldId id="257" r:id="rId3"/>
    <p:sldId id="261" r:id="rId4"/>
    <p:sldId id="266" r:id="rId5"/>
    <p:sldId id="264" r:id="rId6"/>
    <p:sldId id="265" r:id="rId7"/>
    <p:sldId id="269" r:id="rId8"/>
    <p:sldId id="262"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99E0154-667F-489F-8C03-3169EACB5312}" v="9" dt="2026-05-12T20:34:35.82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leucu Davies (2501183)" userId="dab985fb-2108-4d94-b1ec-76d5e9707c47" providerId="ADAL" clId="{BADC5A6C-E605-4F94-B855-5CFB12A8E963}"/>
    <pc:docChg chg="undo custSel modSld">
      <pc:chgData name="Lleucu Davies (2501183)" userId="dab985fb-2108-4d94-b1ec-76d5e9707c47" providerId="ADAL" clId="{BADC5A6C-E605-4F94-B855-5CFB12A8E963}" dt="2026-05-12T20:37:32.653" v="1810" actId="404"/>
      <pc:docMkLst>
        <pc:docMk/>
      </pc:docMkLst>
      <pc:sldChg chg="modSp mod">
        <pc:chgData name="Lleucu Davies (2501183)" userId="dab985fb-2108-4d94-b1ec-76d5e9707c47" providerId="ADAL" clId="{BADC5A6C-E605-4F94-B855-5CFB12A8E963}" dt="2026-05-12T20:25:39.239" v="414" actId="790"/>
        <pc:sldMkLst>
          <pc:docMk/>
          <pc:sldMk cId="109857222" sldId="256"/>
        </pc:sldMkLst>
        <pc:spChg chg="mod">
          <ac:chgData name="Lleucu Davies (2501183)" userId="dab985fb-2108-4d94-b1ec-76d5e9707c47" providerId="ADAL" clId="{BADC5A6C-E605-4F94-B855-5CFB12A8E963}" dt="2026-05-12T20:25:39.239" v="414" actId="790"/>
          <ac:spMkLst>
            <pc:docMk/>
            <pc:sldMk cId="109857222" sldId="256"/>
            <ac:spMk id="2" creationId="{00000000-0000-0000-0000-000000000000}"/>
          </ac:spMkLst>
        </pc:spChg>
        <pc:spChg chg="mod">
          <ac:chgData name="Lleucu Davies (2501183)" userId="dab985fb-2108-4d94-b1ec-76d5e9707c47" providerId="ADAL" clId="{BADC5A6C-E605-4F94-B855-5CFB12A8E963}" dt="2026-05-12T20:25:39.239" v="414" actId="790"/>
          <ac:spMkLst>
            <pc:docMk/>
            <pc:sldMk cId="109857222" sldId="256"/>
            <ac:spMk id="3" creationId="{00000000-0000-0000-0000-000000000000}"/>
          </ac:spMkLst>
        </pc:spChg>
        <pc:spChg chg="mod">
          <ac:chgData name="Lleucu Davies (2501183)" userId="dab985fb-2108-4d94-b1ec-76d5e9707c47" providerId="ADAL" clId="{BADC5A6C-E605-4F94-B855-5CFB12A8E963}" dt="2026-05-12T20:25:39.239" v="414" actId="790"/>
          <ac:spMkLst>
            <pc:docMk/>
            <pc:sldMk cId="109857222" sldId="256"/>
            <ac:spMk id="43" creationId="{06E15305-164C-44CD-9E0F-420C2DC1B32A}"/>
          </ac:spMkLst>
        </pc:spChg>
        <pc:spChg chg="mod">
          <ac:chgData name="Lleucu Davies (2501183)" userId="dab985fb-2108-4d94-b1ec-76d5e9707c47" providerId="ADAL" clId="{BADC5A6C-E605-4F94-B855-5CFB12A8E963}" dt="2026-05-12T20:25:39.239" v="414" actId="790"/>
          <ac:spMkLst>
            <pc:docMk/>
            <pc:sldMk cId="109857222" sldId="256"/>
            <ac:spMk id="44" creationId="{4A2DC5C2-CCA7-49E4-B67F-6F121D488974}"/>
          </ac:spMkLst>
        </pc:spChg>
        <pc:spChg chg="mod">
          <ac:chgData name="Lleucu Davies (2501183)" userId="dab985fb-2108-4d94-b1ec-76d5e9707c47" providerId="ADAL" clId="{BADC5A6C-E605-4F94-B855-5CFB12A8E963}" dt="2026-05-12T20:25:39.239" v="414" actId="790"/>
          <ac:spMkLst>
            <pc:docMk/>
            <pc:sldMk cId="109857222" sldId="256"/>
            <ac:spMk id="46" creationId="{27966D5E-7857-415C-B50C-0DD96BCB7849}"/>
          </ac:spMkLst>
        </pc:spChg>
        <pc:picChg chg="mod">
          <ac:chgData name="Lleucu Davies (2501183)" userId="dab985fb-2108-4d94-b1ec-76d5e9707c47" providerId="ADAL" clId="{BADC5A6C-E605-4F94-B855-5CFB12A8E963}" dt="2026-05-11T10:09:56.168" v="0" actId="1076"/>
          <ac:picMkLst>
            <pc:docMk/>
            <pc:sldMk cId="109857222" sldId="256"/>
            <ac:picMk id="4" creationId="{0A060A58-86DC-CFB8-56CC-6FF94BE98A2A}"/>
          </ac:picMkLst>
        </pc:picChg>
      </pc:sldChg>
      <pc:sldChg chg="modSp mod">
        <pc:chgData name="Lleucu Davies (2501183)" userId="dab985fb-2108-4d94-b1ec-76d5e9707c47" providerId="ADAL" clId="{BADC5A6C-E605-4F94-B855-5CFB12A8E963}" dt="2026-05-12T20:25:39.239" v="414" actId="790"/>
        <pc:sldMkLst>
          <pc:docMk/>
          <pc:sldMk cId="2318491455" sldId="257"/>
        </pc:sldMkLst>
        <pc:spChg chg="mod">
          <ac:chgData name="Lleucu Davies (2501183)" userId="dab985fb-2108-4d94-b1ec-76d5e9707c47" providerId="ADAL" clId="{BADC5A6C-E605-4F94-B855-5CFB12A8E963}" dt="2026-05-12T20:25:39.239" v="414" actId="790"/>
          <ac:spMkLst>
            <pc:docMk/>
            <pc:sldMk cId="2318491455" sldId="257"/>
            <ac:spMk id="2" creationId="{F8629CAD-D7FB-2C69-7DD4-C06104169396}"/>
          </ac:spMkLst>
        </pc:spChg>
        <pc:spChg chg="mod">
          <ac:chgData name="Lleucu Davies (2501183)" userId="dab985fb-2108-4d94-b1ec-76d5e9707c47" providerId="ADAL" clId="{BADC5A6C-E605-4F94-B855-5CFB12A8E963}" dt="2026-05-12T20:25:39.239" v="414" actId="790"/>
          <ac:spMkLst>
            <pc:docMk/>
            <pc:sldMk cId="2318491455" sldId="257"/>
            <ac:spMk id="27" creationId="{B937640E-EF7A-4A6C-A950-D12B7D5C923E}"/>
          </ac:spMkLst>
        </pc:spChg>
        <pc:spChg chg="mod">
          <ac:chgData name="Lleucu Davies (2501183)" userId="dab985fb-2108-4d94-b1ec-76d5e9707c47" providerId="ADAL" clId="{BADC5A6C-E605-4F94-B855-5CFB12A8E963}" dt="2026-05-12T20:25:39.239" v="414" actId="790"/>
          <ac:spMkLst>
            <pc:docMk/>
            <pc:sldMk cId="2318491455" sldId="257"/>
            <ac:spMk id="29" creationId="{20C3F918-ED2F-42C3-ACDE-1052134866BC}"/>
          </ac:spMkLst>
        </pc:spChg>
        <pc:spChg chg="mod">
          <ac:chgData name="Lleucu Davies (2501183)" userId="dab985fb-2108-4d94-b1ec-76d5e9707c47" providerId="ADAL" clId="{BADC5A6C-E605-4F94-B855-5CFB12A8E963}" dt="2026-05-12T20:25:39.239" v="414" actId="790"/>
          <ac:spMkLst>
            <pc:docMk/>
            <pc:sldMk cId="2318491455" sldId="257"/>
            <ac:spMk id="31" creationId="{D7A18E2E-4285-464F-9069-61D155A58B08}"/>
          </ac:spMkLst>
        </pc:spChg>
        <pc:graphicFrameChg chg="modGraphic">
          <ac:chgData name="Lleucu Davies (2501183)" userId="dab985fb-2108-4d94-b1ec-76d5e9707c47" providerId="ADAL" clId="{BADC5A6C-E605-4F94-B855-5CFB12A8E963}" dt="2026-05-12T20:25:39.239" v="414" actId="790"/>
          <ac:graphicFrameMkLst>
            <pc:docMk/>
            <pc:sldMk cId="2318491455" sldId="257"/>
            <ac:graphicFrameMk id="5" creationId="{FD4ED2ED-CE01-F098-B732-2DF193DD94F1}"/>
          </ac:graphicFrameMkLst>
        </pc:graphicFrameChg>
      </pc:sldChg>
      <pc:sldChg chg="modSp mod">
        <pc:chgData name="Lleucu Davies (2501183)" userId="dab985fb-2108-4d94-b1ec-76d5e9707c47" providerId="ADAL" clId="{BADC5A6C-E605-4F94-B855-5CFB12A8E963}" dt="2026-05-12T20:25:39.239" v="414" actId="790"/>
        <pc:sldMkLst>
          <pc:docMk/>
          <pc:sldMk cId="1953089841" sldId="261"/>
        </pc:sldMkLst>
        <pc:spChg chg="mod">
          <ac:chgData name="Lleucu Davies (2501183)" userId="dab985fb-2108-4d94-b1ec-76d5e9707c47" providerId="ADAL" clId="{BADC5A6C-E605-4F94-B855-5CFB12A8E963}" dt="2026-05-12T20:25:39.239" v="414" actId="790"/>
          <ac:spMkLst>
            <pc:docMk/>
            <pc:sldMk cId="1953089841" sldId="261"/>
            <ac:spMk id="2" creationId="{F1776B6E-2C2A-5742-24C4-0167DCD6420F}"/>
          </ac:spMkLst>
        </pc:spChg>
        <pc:spChg chg="mod">
          <ac:chgData name="Lleucu Davies (2501183)" userId="dab985fb-2108-4d94-b1ec-76d5e9707c47" providerId="ADAL" clId="{BADC5A6C-E605-4F94-B855-5CFB12A8E963}" dt="2026-05-12T20:25:39.239" v="414" actId="790"/>
          <ac:spMkLst>
            <pc:docMk/>
            <pc:sldMk cId="1953089841" sldId="261"/>
            <ac:spMk id="3" creationId="{8E0008D9-C765-9787-56BF-6C840780CC04}"/>
          </ac:spMkLst>
        </pc:spChg>
        <pc:spChg chg="mod">
          <ac:chgData name="Lleucu Davies (2501183)" userId="dab985fb-2108-4d94-b1ec-76d5e9707c47" providerId="ADAL" clId="{BADC5A6C-E605-4F94-B855-5CFB12A8E963}" dt="2026-05-12T20:25:39.239" v="414" actId="790"/>
          <ac:spMkLst>
            <pc:docMk/>
            <pc:sldMk cId="1953089841" sldId="261"/>
            <ac:spMk id="9" creationId="{042E603F-28B7-4831-BF23-65FBAB13D5FB}"/>
          </ac:spMkLst>
        </pc:spChg>
        <pc:spChg chg="mod">
          <ac:chgData name="Lleucu Davies (2501183)" userId="dab985fb-2108-4d94-b1ec-76d5e9707c47" providerId="ADAL" clId="{BADC5A6C-E605-4F94-B855-5CFB12A8E963}" dt="2026-05-12T20:25:39.239" v="414" actId="790"/>
          <ac:spMkLst>
            <pc:docMk/>
            <pc:sldMk cId="1953089841" sldId="261"/>
            <ac:spMk id="11" creationId="{4D39700F-2B10-4402-A7DD-06EE2245880D}"/>
          </ac:spMkLst>
        </pc:spChg>
        <pc:spChg chg="mod">
          <ac:chgData name="Lleucu Davies (2501183)" userId="dab985fb-2108-4d94-b1ec-76d5e9707c47" providerId="ADAL" clId="{BADC5A6C-E605-4F94-B855-5CFB12A8E963}" dt="2026-05-12T20:25:39.239" v="414" actId="790"/>
          <ac:spMkLst>
            <pc:docMk/>
            <pc:sldMk cId="1953089841" sldId="261"/>
            <ac:spMk id="13" creationId="{06E15305-164C-44CD-9E0F-420C2DC1B32A}"/>
          </ac:spMkLst>
        </pc:spChg>
        <pc:spChg chg="mod">
          <ac:chgData name="Lleucu Davies (2501183)" userId="dab985fb-2108-4d94-b1ec-76d5e9707c47" providerId="ADAL" clId="{BADC5A6C-E605-4F94-B855-5CFB12A8E963}" dt="2026-05-12T20:25:39.239" v="414" actId="790"/>
          <ac:spMkLst>
            <pc:docMk/>
            <pc:sldMk cId="1953089841" sldId="261"/>
            <ac:spMk id="15" creationId="{065D938D-4DEA-46C4-A62E-9ABD23F87178}"/>
          </ac:spMkLst>
        </pc:spChg>
        <pc:picChg chg="mod">
          <ac:chgData name="Lleucu Davies (2501183)" userId="dab985fb-2108-4d94-b1ec-76d5e9707c47" providerId="ADAL" clId="{BADC5A6C-E605-4F94-B855-5CFB12A8E963}" dt="2026-05-11T10:12:08.699" v="1" actId="1076"/>
          <ac:picMkLst>
            <pc:docMk/>
            <pc:sldMk cId="1953089841" sldId="261"/>
            <ac:picMk id="5" creationId="{F9CF25E1-5F26-9E5D-78BC-7C085FBC389F}"/>
          </ac:picMkLst>
        </pc:picChg>
      </pc:sldChg>
      <pc:sldChg chg="modSp mod">
        <pc:chgData name="Lleucu Davies (2501183)" userId="dab985fb-2108-4d94-b1ec-76d5e9707c47" providerId="ADAL" clId="{BADC5A6C-E605-4F94-B855-5CFB12A8E963}" dt="2026-05-12T20:25:39.239" v="414" actId="790"/>
        <pc:sldMkLst>
          <pc:docMk/>
          <pc:sldMk cId="4186139575" sldId="262"/>
        </pc:sldMkLst>
        <pc:spChg chg="mod">
          <ac:chgData name="Lleucu Davies (2501183)" userId="dab985fb-2108-4d94-b1ec-76d5e9707c47" providerId="ADAL" clId="{BADC5A6C-E605-4F94-B855-5CFB12A8E963}" dt="2026-05-12T20:25:39.239" v="414" actId="790"/>
          <ac:spMkLst>
            <pc:docMk/>
            <pc:sldMk cId="4186139575" sldId="262"/>
            <ac:spMk id="2" creationId="{00C7BECC-2B6B-0880-FE89-167944BDDEA6}"/>
          </ac:spMkLst>
        </pc:spChg>
        <pc:spChg chg="mod">
          <ac:chgData name="Lleucu Davies (2501183)" userId="dab985fb-2108-4d94-b1ec-76d5e9707c47" providerId="ADAL" clId="{BADC5A6C-E605-4F94-B855-5CFB12A8E963}" dt="2026-05-12T20:25:39.239" v="414" actId="790"/>
          <ac:spMkLst>
            <pc:docMk/>
            <pc:sldMk cId="4186139575" sldId="262"/>
            <ac:spMk id="3" creationId="{58C92B17-6B76-9A53-01EB-3BD5EABCDF9C}"/>
          </ac:spMkLst>
        </pc:spChg>
        <pc:picChg chg="mod">
          <ac:chgData name="Lleucu Davies (2501183)" userId="dab985fb-2108-4d94-b1ec-76d5e9707c47" providerId="ADAL" clId="{BADC5A6C-E605-4F94-B855-5CFB12A8E963}" dt="2026-05-11T10:14:13.066" v="3" actId="1076"/>
          <ac:picMkLst>
            <pc:docMk/>
            <pc:sldMk cId="4186139575" sldId="262"/>
            <ac:picMk id="4" creationId="{57AF97F0-DBE5-82A7-3F96-0B60488351E7}"/>
          </ac:picMkLst>
        </pc:picChg>
      </pc:sldChg>
      <pc:sldChg chg="modSp mod">
        <pc:chgData name="Lleucu Davies (2501183)" userId="dab985fb-2108-4d94-b1ec-76d5e9707c47" providerId="ADAL" clId="{BADC5A6C-E605-4F94-B855-5CFB12A8E963}" dt="2026-05-12T20:25:39.239" v="414" actId="790"/>
        <pc:sldMkLst>
          <pc:docMk/>
          <pc:sldMk cId="1978473030" sldId="264"/>
        </pc:sldMkLst>
        <pc:spChg chg="mod">
          <ac:chgData name="Lleucu Davies (2501183)" userId="dab985fb-2108-4d94-b1ec-76d5e9707c47" providerId="ADAL" clId="{BADC5A6C-E605-4F94-B855-5CFB12A8E963}" dt="2026-05-12T20:25:39.239" v="414" actId="790"/>
          <ac:spMkLst>
            <pc:docMk/>
            <pc:sldMk cId="1978473030" sldId="264"/>
            <ac:spMk id="2" creationId="{18E8C1D7-5828-C496-EC03-8CEB45C417EE}"/>
          </ac:spMkLst>
        </pc:spChg>
        <pc:spChg chg="mod">
          <ac:chgData name="Lleucu Davies (2501183)" userId="dab985fb-2108-4d94-b1ec-76d5e9707c47" providerId="ADAL" clId="{BADC5A6C-E605-4F94-B855-5CFB12A8E963}" dt="2026-05-12T20:25:39.239" v="414" actId="790"/>
          <ac:spMkLst>
            <pc:docMk/>
            <pc:sldMk cId="1978473030" sldId="264"/>
            <ac:spMk id="3" creationId="{FF75C719-13FB-B515-F4DE-9E08B69D8B7F}"/>
          </ac:spMkLst>
        </pc:spChg>
        <pc:spChg chg="mod">
          <ac:chgData name="Lleucu Davies (2501183)" userId="dab985fb-2108-4d94-b1ec-76d5e9707c47" providerId="ADAL" clId="{BADC5A6C-E605-4F94-B855-5CFB12A8E963}" dt="2026-05-12T20:25:39.239" v="414" actId="790"/>
          <ac:spMkLst>
            <pc:docMk/>
            <pc:sldMk cId="1978473030" sldId="264"/>
            <ac:spMk id="4" creationId="{937E5356-875F-DA12-F447-3B309E6A5548}"/>
          </ac:spMkLst>
        </pc:spChg>
      </pc:sldChg>
      <pc:sldChg chg="addSp delSp modSp mod">
        <pc:chgData name="Lleucu Davies (2501183)" userId="dab985fb-2108-4d94-b1ec-76d5e9707c47" providerId="ADAL" clId="{BADC5A6C-E605-4F94-B855-5CFB12A8E963}" dt="2026-05-12T20:25:39.239" v="414" actId="790"/>
        <pc:sldMkLst>
          <pc:docMk/>
          <pc:sldMk cId="2974420875" sldId="265"/>
        </pc:sldMkLst>
        <pc:spChg chg="mod">
          <ac:chgData name="Lleucu Davies (2501183)" userId="dab985fb-2108-4d94-b1ec-76d5e9707c47" providerId="ADAL" clId="{BADC5A6C-E605-4F94-B855-5CFB12A8E963}" dt="2026-05-12T20:25:39.239" v="414" actId="790"/>
          <ac:spMkLst>
            <pc:docMk/>
            <pc:sldMk cId="2974420875" sldId="265"/>
            <ac:spMk id="2" creationId="{35E8446B-A46E-FA5D-B471-45850B761B24}"/>
          </ac:spMkLst>
        </pc:spChg>
        <pc:spChg chg="del mod">
          <ac:chgData name="Lleucu Davies (2501183)" userId="dab985fb-2108-4d94-b1ec-76d5e9707c47" providerId="ADAL" clId="{BADC5A6C-E605-4F94-B855-5CFB12A8E963}" dt="2026-05-12T19:40:26.047" v="130" actId="478"/>
          <ac:spMkLst>
            <pc:docMk/>
            <pc:sldMk cId="2974420875" sldId="265"/>
            <ac:spMk id="3" creationId="{FB5E94DF-E389-5BDD-31AB-F28ADB908CE3}"/>
          </ac:spMkLst>
        </pc:spChg>
        <pc:spChg chg="add del mod">
          <ac:chgData name="Lleucu Davies (2501183)" userId="dab985fb-2108-4d94-b1ec-76d5e9707c47" providerId="ADAL" clId="{BADC5A6C-E605-4F94-B855-5CFB12A8E963}" dt="2026-05-12T15:59:02.088" v="19" actId="22"/>
          <ac:spMkLst>
            <pc:docMk/>
            <pc:sldMk cId="2974420875" sldId="265"/>
            <ac:spMk id="5" creationId="{1FCE4691-5084-4E54-FB7F-34CEDD5BEEA5}"/>
          </ac:spMkLst>
        </pc:spChg>
        <pc:spChg chg="add del mod">
          <ac:chgData name="Lleucu Davies (2501183)" userId="dab985fb-2108-4d94-b1ec-76d5e9707c47" providerId="ADAL" clId="{BADC5A6C-E605-4F94-B855-5CFB12A8E963}" dt="2026-05-12T19:40:29.976" v="132" actId="478"/>
          <ac:spMkLst>
            <pc:docMk/>
            <pc:sldMk cId="2974420875" sldId="265"/>
            <ac:spMk id="5" creationId="{6A5973AA-0C08-4A3B-4822-E06133CC528D}"/>
          </ac:spMkLst>
        </pc:spChg>
        <pc:spChg chg="add mod">
          <ac:chgData name="Lleucu Davies (2501183)" userId="dab985fb-2108-4d94-b1ec-76d5e9707c47" providerId="ADAL" clId="{BADC5A6C-E605-4F94-B855-5CFB12A8E963}" dt="2026-05-12T20:25:39.239" v="414" actId="790"/>
          <ac:spMkLst>
            <pc:docMk/>
            <pc:sldMk cId="2974420875" sldId="265"/>
            <ac:spMk id="6" creationId="{B2786AA7-B68D-6DCB-44D1-64CAE9276F29}"/>
          </ac:spMkLst>
        </pc:spChg>
        <pc:spChg chg="add del mod">
          <ac:chgData name="Lleucu Davies (2501183)" userId="dab985fb-2108-4d94-b1ec-76d5e9707c47" providerId="ADAL" clId="{BADC5A6C-E605-4F94-B855-5CFB12A8E963}" dt="2026-05-12T19:40:28.215" v="131" actId="478"/>
          <ac:spMkLst>
            <pc:docMk/>
            <pc:sldMk cId="2974420875" sldId="265"/>
            <ac:spMk id="9" creationId="{675F33A2-6140-B600-40B0-39F7F92D7975}"/>
          </ac:spMkLst>
        </pc:spChg>
        <pc:spChg chg="add del mod">
          <ac:chgData name="Lleucu Davies (2501183)" userId="dab985fb-2108-4d94-b1ec-76d5e9707c47" providerId="ADAL" clId="{BADC5A6C-E605-4F94-B855-5CFB12A8E963}" dt="2026-05-12T19:42:44.363" v="251" actId="478"/>
          <ac:spMkLst>
            <pc:docMk/>
            <pc:sldMk cId="2974420875" sldId="265"/>
            <ac:spMk id="10" creationId="{3A839218-F088-E30B-2C45-E9C2C363F4CD}"/>
          </ac:spMkLst>
        </pc:spChg>
        <pc:graphicFrameChg chg="del">
          <ac:chgData name="Lleucu Davies (2501183)" userId="dab985fb-2108-4d94-b1ec-76d5e9707c47" providerId="ADAL" clId="{BADC5A6C-E605-4F94-B855-5CFB12A8E963}" dt="2026-05-12T15:53:53.719" v="18" actId="478"/>
          <ac:graphicFrameMkLst>
            <pc:docMk/>
            <pc:sldMk cId="2974420875" sldId="265"/>
            <ac:graphicFrameMk id="6" creationId="{37BAD41C-18DE-3BF9-B8C4-9924ECBD5A69}"/>
          </ac:graphicFrameMkLst>
        </pc:graphicFrameChg>
        <pc:picChg chg="add del mod ord">
          <ac:chgData name="Lleucu Davies (2501183)" userId="dab985fb-2108-4d94-b1ec-76d5e9707c47" providerId="ADAL" clId="{BADC5A6C-E605-4F94-B855-5CFB12A8E963}" dt="2026-05-12T19:31:35.298" v="21" actId="478"/>
          <ac:picMkLst>
            <pc:docMk/>
            <pc:sldMk cId="2974420875" sldId="265"/>
            <ac:picMk id="8" creationId="{4DAC93D5-C61D-6598-5813-8E1563D4DD06}"/>
          </ac:picMkLst>
        </pc:picChg>
        <pc:picChg chg="add mod">
          <ac:chgData name="Lleucu Davies (2501183)" userId="dab985fb-2108-4d94-b1ec-76d5e9707c47" providerId="ADAL" clId="{BADC5A6C-E605-4F94-B855-5CFB12A8E963}" dt="2026-05-12T20:16:03.568" v="253" actId="1076"/>
          <ac:picMkLst>
            <pc:docMk/>
            <pc:sldMk cId="2974420875" sldId="265"/>
            <ac:picMk id="12" creationId="{79C478A3-475E-A26D-D2A9-8C903B2BA3C2}"/>
          </ac:picMkLst>
        </pc:picChg>
      </pc:sldChg>
      <pc:sldChg chg="modSp mod">
        <pc:chgData name="Lleucu Davies (2501183)" userId="dab985fb-2108-4d94-b1ec-76d5e9707c47" providerId="ADAL" clId="{BADC5A6C-E605-4F94-B855-5CFB12A8E963}" dt="2026-05-12T20:25:39.239" v="414" actId="790"/>
        <pc:sldMkLst>
          <pc:docMk/>
          <pc:sldMk cId="1206361930" sldId="266"/>
        </pc:sldMkLst>
        <pc:spChg chg="mod">
          <ac:chgData name="Lleucu Davies (2501183)" userId="dab985fb-2108-4d94-b1ec-76d5e9707c47" providerId="ADAL" clId="{BADC5A6C-E605-4F94-B855-5CFB12A8E963}" dt="2026-05-12T20:25:39.239" v="414" actId="790"/>
          <ac:spMkLst>
            <pc:docMk/>
            <pc:sldMk cId="1206361930" sldId="266"/>
            <ac:spMk id="2" creationId="{4B34478E-DDE3-CC42-1240-BE7A11C1AF07}"/>
          </ac:spMkLst>
        </pc:spChg>
        <pc:spChg chg="mod">
          <ac:chgData name="Lleucu Davies (2501183)" userId="dab985fb-2108-4d94-b1ec-76d5e9707c47" providerId="ADAL" clId="{BADC5A6C-E605-4F94-B855-5CFB12A8E963}" dt="2026-05-12T20:25:39.239" v="414" actId="790"/>
          <ac:spMkLst>
            <pc:docMk/>
            <pc:sldMk cId="1206361930" sldId="266"/>
            <ac:spMk id="3" creationId="{71ED166E-B5D1-E612-7003-E6B16F1B58B2}"/>
          </ac:spMkLst>
        </pc:spChg>
        <pc:picChg chg="mod">
          <ac:chgData name="Lleucu Davies (2501183)" userId="dab985fb-2108-4d94-b1ec-76d5e9707c47" providerId="ADAL" clId="{BADC5A6C-E605-4F94-B855-5CFB12A8E963}" dt="2026-05-11T10:13:10.831" v="2" actId="1076"/>
          <ac:picMkLst>
            <pc:docMk/>
            <pc:sldMk cId="1206361930" sldId="266"/>
            <ac:picMk id="4" creationId="{AADDCE77-C96D-921D-CD9E-0AC02AFF94AA}"/>
          </ac:picMkLst>
        </pc:picChg>
      </pc:sldChg>
      <pc:sldChg chg="addSp delSp modSp mod">
        <pc:chgData name="Lleucu Davies (2501183)" userId="dab985fb-2108-4d94-b1ec-76d5e9707c47" providerId="ADAL" clId="{BADC5A6C-E605-4F94-B855-5CFB12A8E963}" dt="2026-05-12T20:37:32.653" v="1810" actId="404"/>
        <pc:sldMkLst>
          <pc:docMk/>
          <pc:sldMk cId="1439957223" sldId="269"/>
        </pc:sldMkLst>
        <pc:spChg chg="mod">
          <ac:chgData name="Lleucu Davies (2501183)" userId="dab985fb-2108-4d94-b1ec-76d5e9707c47" providerId="ADAL" clId="{BADC5A6C-E605-4F94-B855-5CFB12A8E963}" dt="2026-05-12T20:25:39.239" v="414" actId="790"/>
          <ac:spMkLst>
            <pc:docMk/>
            <pc:sldMk cId="1439957223" sldId="269"/>
            <ac:spMk id="2" creationId="{6DB66523-7E32-96C7-C4E9-A9CB544FB30C}"/>
          </ac:spMkLst>
        </pc:spChg>
        <pc:spChg chg="mod">
          <ac:chgData name="Lleucu Davies (2501183)" userId="dab985fb-2108-4d94-b1ec-76d5e9707c47" providerId="ADAL" clId="{BADC5A6C-E605-4F94-B855-5CFB12A8E963}" dt="2026-05-12T20:25:57.172" v="450" actId="1076"/>
          <ac:spMkLst>
            <pc:docMk/>
            <pc:sldMk cId="1439957223" sldId="269"/>
            <ac:spMk id="3" creationId="{6C97A72D-425B-7763-AB14-759E3679DE0D}"/>
          </ac:spMkLst>
        </pc:spChg>
        <pc:spChg chg="add del mod">
          <ac:chgData name="Lleucu Davies (2501183)" userId="dab985fb-2108-4d94-b1ec-76d5e9707c47" providerId="ADAL" clId="{BADC5A6C-E605-4F94-B855-5CFB12A8E963}" dt="2026-05-12T19:37:45.907" v="45" actId="478"/>
          <ac:spMkLst>
            <pc:docMk/>
            <pc:sldMk cId="1439957223" sldId="269"/>
            <ac:spMk id="6" creationId="{1217DD24-FA0A-6A48-66A8-C2EBBDEE407A}"/>
          </ac:spMkLst>
        </pc:spChg>
        <pc:spChg chg="add mod">
          <ac:chgData name="Lleucu Davies (2501183)" userId="dab985fb-2108-4d94-b1ec-76d5e9707c47" providerId="ADAL" clId="{BADC5A6C-E605-4F94-B855-5CFB12A8E963}" dt="2026-05-12T20:25:59.623" v="451" actId="1076"/>
          <ac:spMkLst>
            <pc:docMk/>
            <pc:sldMk cId="1439957223" sldId="269"/>
            <ac:spMk id="7" creationId="{58208A30-76D6-760B-6CA5-44197915B551}"/>
          </ac:spMkLst>
        </pc:spChg>
        <pc:spChg chg="add del mod">
          <ac:chgData name="Lleucu Davies (2501183)" userId="dab985fb-2108-4d94-b1ec-76d5e9707c47" providerId="ADAL" clId="{BADC5A6C-E605-4F94-B855-5CFB12A8E963}" dt="2026-05-12T20:22:30.019" v="389" actId="478"/>
          <ac:spMkLst>
            <pc:docMk/>
            <pc:sldMk cId="1439957223" sldId="269"/>
            <ac:spMk id="8" creationId="{B7E0F364-8F4A-4188-E20A-5A8D1B576158}"/>
          </ac:spMkLst>
        </pc:spChg>
        <pc:graphicFrameChg chg="del">
          <ac:chgData name="Lleucu Davies (2501183)" userId="dab985fb-2108-4d94-b1ec-76d5e9707c47" providerId="ADAL" clId="{BADC5A6C-E605-4F94-B855-5CFB12A8E963}" dt="2026-05-12T19:37:41.720" v="44" actId="478"/>
          <ac:graphicFrameMkLst>
            <pc:docMk/>
            <pc:sldMk cId="1439957223" sldId="269"/>
            <ac:graphicFrameMk id="5" creationId="{9A2DBD4A-C66D-9853-8697-3C5594C8EBA0}"/>
          </ac:graphicFrameMkLst>
        </pc:graphicFrameChg>
        <pc:graphicFrameChg chg="add mod modGraphic">
          <ac:chgData name="Lleucu Davies (2501183)" userId="dab985fb-2108-4d94-b1ec-76d5e9707c47" providerId="ADAL" clId="{BADC5A6C-E605-4F94-B855-5CFB12A8E963}" dt="2026-05-12T20:37:32.653" v="1810" actId="404"/>
          <ac:graphicFrameMkLst>
            <pc:docMk/>
            <pc:sldMk cId="1439957223" sldId="269"/>
            <ac:graphicFrameMk id="9" creationId="{870559D8-033D-E1E8-2BCE-CFDE7E20FF66}"/>
          </ac:graphicFrameMkLst>
        </pc:graphicFrameChg>
      </pc:sldChg>
    </pc:docChg>
  </pc:docChgLst>
  <pc:docChgLst>
    <pc:chgData name="Lleucu Davies (2501183)" userId="S::2501183@student.uwtsd.ac.uk::dab985fb-2108-4d94-b1ec-76d5e9707c47" providerId="AD" clId="Web-{6C903E53-3571-C3BD-A40C-BF59660D0374}"/>
    <pc:docChg chg="delSld modSld">
      <pc:chgData name="Lleucu Davies (2501183)" userId="S::2501183@student.uwtsd.ac.uk::dab985fb-2108-4d94-b1ec-76d5e9707c47" providerId="AD" clId="Web-{6C903E53-3571-C3BD-A40C-BF59660D0374}" dt="2026-04-20T16:31:25.504" v="55" actId="1076"/>
      <pc:docMkLst>
        <pc:docMk/>
      </pc:docMkLst>
      <pc:sldChg chg="modSp">
        <pc:chgData name="Lleucu Davies (2501183)" userId="S::2501183@student.uwtsd.ac.uk::dab985fb-2108-4d94-b1ec-76d5e9707c47" providerId="AD" clId="Web-{6C903E53-3571-C3BD-A40C-BF59660D0374}" dt="2026-04-20T16:31:25.504" v="55" actId="1076"/>
        <pc:sldMkLst>
          <pc:docMk/>
          <pc:sldMk cId="1206361930" sldId="266"/>
        </pc:sldMkLst>
        <pc:spChg chg="mod">
          <ac:chgData name="Lleucu Davies (2501183)" userId="S::2501183@student.uwtsd.ac.uk::dab985fb-2108-4d94-b1ec-76d5e9707c47" providerId="AD" clId="Web-{6C903E53-3571-C3BD-A40C-BF59660D0374}" dt="2026-04-20T16:30:54.098" v="53" actId="1076"/>
          <ac:spMkLst>
            <pc:docMk/>
            <pc:sldMk cId="1206361930" sldId="266"/>
            <ac:spMk id="2" creationId="{4B34478E-DDE3-CC42-1240-BE7A11C1AF07}"/>
          </ac:spMkLst>
        </pc:spChg>
        <pc:spChg chg="mod">
          <ac:chgData name="Lleucu Davies (2501183)" userId="S::2501183@student.uwtsd.ac.uk::dab985fb-2108-4d94-b1ec-76d5e9707c47" providerId="AD" clId="Web-{6C903E53-3571-C3BD-A40C-BF59660D0374}" dt="2026-04-20T16:31:25.504" v="55" actId="1076"/>
          <ac:spMkLst>
            <pc:docMk/>
            <pc:sldMk cId="1206361930" sldId="266"/>
            <ac:spMk id="3" creationId="{71ED166E-B5D1-E612-7003-E6B16F1B58B2}"/>
          </ac:spMkLst>
        </pc:spChg>
      </pc:sldChg>
    </pc:docChg>
  </pc:docChgLst>
  <pc:docChgLst>
    <pc:chgData name="Lleucu Davies (2501183)" userId="S::2501183@student.uwtsd.ac.uk::dab985fb-2108-4d94-b1ec-76d5e9707c47" providerId="AD" clId="Web-{C94D2EC3-79D0-334E-BBC1-05A0083EE536}"/>
    <pc:docChg chg="delSld modSld">
      <pc:chgData name="Lleucu Davies (2501183)" userId="S::2501183@student.uwtsd.ac.uk::dab985fb-2108-4d94-b1ec-76d5e9707c47" providerId="AD" clId="Web-{C94D2EC3-79D0-334E-BBC1-05A0083EE536}" dt="2026-04-21T16:37:36.190" v="51"/>
      <pc:docMkLst>
        <pc:docMk/>
      </pc:docMkLst>
      <pc:sldChg chg="addSp delSp modSp">
        <pc:chgData name="Lleucu Davies (2501183)" userId="S::2501183@student.uwtsd.ac.uk::dab985fb-2108-4d94-b1ec-76d5e9707c47" providerId="AD" clId="Web-{C94D2EC3-79D0-334E-BBC1-05A0083EE536}" dt="2026-04-21T16:37:36.190" v="51"/>
        <pc:sldMkLst>
          <pc:docMk/>
          <pc:sldMk cId="2974420875" sldId="265"/>
        </pc:sldMkLst>
      </pc:sldChg>
      <pc:sldChg chg="addSp delSp modSp">
        <pc:chgData name="Lleucu Davies (2501183)" userId="S::2501183@student.uwtsd.ac.uk::dab985fb-2108-4d94-b1ec-76d5e9707c47" providerId="AD" clId="Web-{C94D2EC3-79D0-334E-BBC1-05A0083EE536}" dt="2026-04-21T16:37:10.423" v="49"/>
        <pc:sldMkLst>
          <pc:docMk/>
          <pc:sldMk cId="1439957223" sldId="269"/>
        </pc:sldMkLst>
        <pc:spChg chg="mod">
          <ac:chgData name="Lleucu Davies (2501183)" userId="S::2501183@student.uwtsd.ac.uk::dab985fb-2108-4d94-b1ec-76d5e9707c47" providerId="AD" clId="Web-{C94D2EC3-79D0-334E-BBC1-05A0083EE536}" dt="2026-04-21T16:36:41.484" v="34" actId="20577"/>
          <ac:spMkLst>
            <pc:docMk/>
            <pc:sldMk cId="1439957223" sldId="269"/>
            <ac:spMk id="3" creationId="{6C97A72D-425B-7763-AB14-759E3679DE0D}"/>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58D-B62B-40BB-83AA-9D07CFC4ED26}"/>
              </a:ext>
            </a:extLst>
          </p:cNvPr>
          <p:cNvSpPr>
            <a:spLocks noGrp="1"/>
          </p:cNvSpPr>
          <p:nvPr>
            <p:ph type="ctrTitle"/>
          </p:nvPr>
        </p:nvSpPr>
        <p:spPr>
          <a:xfrm>
            <a:off x="612648" y="557783"/>
            <a:ext cx="10969752" cy="3130807"/>
          </a:xfrm>
        </p:spPr>
        <p:txBody>
          <a:bodyPr anchor="b">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66AC06D3-F571-4213-A2A4-6A1915120CED}"/>
              </a:ext>
            </a:extLst>
          </p:cNvPr>
          <p:cNvSpPr>
            <a:spLocks noGrp="1"/>
          </p:cNvSpPr>
          <p:nvPr>
            <p:ph type="subTitle" idx="1"/>
          </p:nvPr>
        </p:nvSpPr>
        <p:spPr>
          <a:xfrm>
            <a:off x="612648" y="3902206"/>
            <a:ext cx="10969752" cy="2240529"/>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5A10580-AD31-4B8F-8448-55A666AC1725}"/>
              </a:ext>
            </a:extLst>
          </p:cNvPr>
          <p:cNvSpPr>
            <a:spLocks noGrp="1"/>
          </p:cNvSpPr>
          <p:nvPr>
            <p:ph type="dt" sz="half" idx="10"/>
          </p:nvPr>
        </p:nvSpPr>
        <p:spPr/>
        <p:txBody>
          <a:bodyPr/>
          <a:lstStyle/>
          <a:p>
            <a:fld id="{79C5A860-F335-4252-AA00-24FB67ED2982}" type="datetime1">
              <a:rPr lang="en-US" smtClean="0"/>
              <a:t>5/12/2026</a:t>
            </a:fld>
            <a:endParaRPr lang="en-US"/>
          </a:p>
        </p:txBody>
      </p:sp>
      <p:sp>
        <p:nvSpPr>
          <p:cNvPr id="5" name="Footer Placeholder 4">
            <a:extLst>
              <a:ext uri="{FF2B5EF4-FFF2-40B4-BE49-F238E27FC236}">
                <a16:creationId xmlns:a16="http://schemas.microsoft.com/office/drawing/2014/main" id="{15EC99C8-515A-4FEA-9CD2-6D0BF46CF6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2AF1B-1868-4C05-B6C3-9EBF29A50AD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32999447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D04BC802-30E3-4658-9CCA-F873646FEC67}" type="datetime1">
              <a:rPr lang="en-US" smtClean="0"/>
              <a:t>5/12/2026</a:t>
            </a:fld>
            <a:endParaRPr lang="en-US"/>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03036366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6C559-800C-489A-9174-7901F92B0D47}"/>
              </a:ext>
            </a:extLst>
          </p:cNvPr>
          <p:cNvSpPr>
            <a:spLocks noGrp="1"/>
          </p:cNvSpPr>
          <p:nvPr>
            <p:ph type="title"/>
          </p:nvPr>
        </p:nvSpPr>
        <p:spPr>
          <a:xfrm>
            <a:off x="612648" y="557784"/>
            <a:ext cx="10969752" cy="3146400"/>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C142B5C3-320B-4CFD-B6A7-A28C7E435B41}"/>
              </a:ext>
            </a:extLst>
          </p:cNvPr>
          <p:cNvSpPr>
            <a:spLocks noGrp="1"/>
          </p:cNvSpPr>
          <p:nvPr>
            <p:ph type="body" idx="1"/>
          </p:nvPr>
        </p:nvSpPr>
        <p:spPr>
          <a:xfrm>
            <a:off x="612648" y="3902207"/>
            <a:ext cx="10969752" cy="2187443"/>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FCA372-3F42-4113-A73B-5FDCF93CB5BC}"/>
              </a:ext>
            </a:extLst>
          </p:cNvPr>
          <p:cNvSpPr>
            <a:spLocks noGrp="1"/>
          </p:cNvSpPr>
          <p:nvPr>
            <p:ph type="dt" sz="half" idx="10"/>
          </p:nvPr>
        </p:nvSpPr>
        <p:spPr/>
        <p:txBody>
          <a:bodyPr/>
          <a:lstStyle/>
          <a:p>
            <a:fld id="{0AB227A3-19CE-4153-81CE-64EB7AB094B3}" type="datetime1">
              <a:rPr lang="en-US" smtClean="0"/>
              <a:t>5/12/2026</a:t>
            </a:fld>
            <a:endParaRPr lang="en-US"/>
          </a:p>
        </p:txBody>
      </p:sp>
      <p:sp>
        <p:nvSpPr>
          <p:cNvPr id="5" name="Footer Placeholder 4">
            <a:extLst>
              <a:ext uri="{FF2B5EF4-FFF2-40B4-BE49-F238E27FC236}">
                <a16:creationId xmlns:a16="http://schemas.microsoft.com/office/drawing/2014/main" id="{F0DA1197-0C78-4878-B086-5D206EA491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B83D8-FD42-44FF-AA20-944A519CC0B2}"/>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12890328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685AA-B5C7-4E3D-85FA-94F3C73E5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AFEEA-6F3F-4630-A950-61C05D2FAFBC}"/>
              </a:ext>
            </a:extLst>
          </p:cNvPr>
          <p:cNvSpPr>
            <a:spLocks noGrp="1"/>
          </p:cNvSpPr>
          <p:nvPr>
            <p:ph sz="half" idx="1"/>
          </p:nvPr>
        </p:nvSpPr>
        <p:spPr>
          <a:xfrm>
            <a:off x="609600"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AC36817-B869-4D19-9EE8-A3166B0E1591}"/>
              </a:ext>
            </a:extLst>
          </p:cNvPr>
          <p:cNvSpPr>
            <a:spLocks noGrp="1"/>
          </p:cNvSpPr>
          <p:nvPr>
            <p:ph sz="half" idx="2"/>
          </p:nvPr>
        </p:nvSpPr>
        <p:spPr>
          <a:xfrm>
            <a:off x="6172202"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C074146-2374-4321-AEBB-3E9B09D7796D}"/>
              </a:ext>
            </a:extLst>
          </p:cNvPr>
          <p:cNvSpPr>
            <a:spLocks noGrp="1"/>
          </p:cNvSpPr>
          <p:nvPr>
            <p:ph type="dt" sz="half" idx="10"/>
          </p:nvPr>
        </p:nvSpPr>
        <p:spPr/>
        <p:txBody>
          <a:bodyPr/>
          <a:lstStyle/>
          <a:p>
            <a:fld id="{B819A100-10F6-477E-8847-29D479EF1C92}" type="datetime1">
              <a:rPr lang="en-US" smtClean="0"/>
              <a:t>5/12/2026</a:t>
            </a:fld>
            <a:endParaRPr lang="en-US"/>
          </a:p>
        </p:txBody>
      </p:sp>
      <p:sp>
        <p:nvSpPr>
          <p:cNvPr id="6" name="Footer Placeholder 5">
            <a:extLst>
              <a:ext uri="{FF2B5EF4-FFF2-40B4-BE49-F238E27FC236}">
                <a16:creationId xmlns:a16="http://schemas.microsoft.com/office/drawing/2014/main" id="{2C42337B-B902-4DC2-BB94-02B8A75492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4AD585-B83C-4ECF-AF42-8DDF6996B79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64856736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A9ADB-3495-481F-BB4E-9C7128B17B1F}"/>
              </a:ext>
            </a:extLst>
          </p:cNvPr>
          <p:cNvSpPr>
            <a:spLocks noGrp="1"/>
          </p:cNvSpPr>
          <p:nvPr>
            <p:ph type="title"/>
          </p:nvPr>
        </p:nvSpPr>
        <p:spPr>
          <a:xfrm>
            <a:off x="609600" y="365125"/>
            <a:ext cx="10745788"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ED6FF4C-26CB-4281-A2F7-6CBE45186791}"/>
              </a:ext>
            </a:extLst>
          </p:cNvPr>
          <p:cNvSpPr>
            <a:spLocks noGrp="1"/>
          </p:cNvSpPr>
          <p:nvPr>
            <p:ph type="body" idx="1"/>
          </p:nvPr>
        </p:nvSpPr>
        <p:spPr>
          <a:xfrm>
            <a:off x="609600" y="1895096"/>
            <a:ext cx="5387975"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2E72A9-F222-45B4-9355-C04C05864139}"/>
              </a:ext>
            </a:extLst>
          </p:cNvPr>
          <p:cNvSpPr>
            <a:spLocks noGrp="1"/>
          </p:cNvSpPr>
          <p:nvPr>
            <p:ph sz="half" idx="2"/>
          </p:nvPr>
        </p:nvSpPr>
        <p:spPr>
          <a:xfrm>
            <a:off x="609600" y="2842211"/>
            <a:ext cx="5387975"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A699F6E-77AD-4EBC-BAF9-5A43CDEC41E2}"/>
              </a:ext>
            </a:extLst>
          </p:cNvPr>
          <p:cNvSpPr>
            <a:spLocks noGrp="1"/>
          </p:cNvSpPr>
          <p:nvPr>
            <p:ph type="body" sz="quarter" idx="3"/>
          </p:nvPr>
        </p:nvSpPr>
        <p:spPr>
          <a:xfrm>
            <a:off x="6167890" y="1895096"/>
            <a:ext cx="5414510"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77677-7169-4591-B047-0678815F48E6}"/>
              </a:ext>
            </a:extLst>
          </p:cNvPr>
          <p:cNvSpPr>
            <a:spLocks noGrp="1"/>
          </p:cNvSpPr>
          <p:nvPr>
            <p:ph sz="quarter" idx="4"/>
          </p:nvPr>
        </p:nvSpPr>
        <p:spPr>
          <a:xfrm>
            <a:off x="6167890" y="2842211"/>
            <a:ext cx="5414510"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82A6EB-0285-4FA4-A00C-A7F716084FD3}"/>
              </a:ext>
            </a:extLst>
          </p:cNvPr>
          <p:cNvSpPr>
            <a:spLocks noGrp="1"/>
          </p:cNvSpPr>
          <p:nvPr>
            <p:ph type="dt" sz="half" idx="10"/>
          </p:nvPr>
        </p:nvSpPr>
        <p:spPr/>
        <p:txBody>
          <a:bodyPr/>
          <a:lstStyle/>
          <a:p>
            <a:fld id="{5DF128AB-198A-495F-8475-FDB360C9873F}" type="datetime1">
              <a:rPr lang="en-US" smtClean="0"/>
              <a:t>5/12/2026</a:t>
            </a:fld>
            <a:endParaRPr lang="en-US"/>
          </a:p>
        </p:txBody>
      </p:sp>
      <p:sp>
        <p:nvSpPr>
          <p:cNvPr id="8" name="Footer Placeholder 7">
            <a:extLst>
              <a:ext uri="{FF2B5EF4-FFF2-40B4-BE49-F238E27FC236}">
                <a16:creationId xmlns:a16="http://schemas.microsoft.com/office/drawing/2014/main" id="{86D39526-82B8-402C-8A2B-82EF8F3F3A7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5EC9E6-6FF1-4541-9CB1-A2FF9D852169}"/>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49038412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F54-6CED-4251-A0A6-32CCD1213F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572C8E6-49D6-46A5-8DC3-B0D8E683C9CB}"/>
              </a:ext>
            </a:extLst>
          </p:cNvPr>
          <p:cNvSpPr>
            <a:spLocks noGrp="1"/>
          </p:cNvSpPr>
          <p:nvPr>
            <p:ph type="dt" sz="half" idx="10"/>
          </p:nvPr>
        </p:nvSpPr>
        <p:spPr/>
        <p:txBody>
          <a:bodyPr/>
          <a:lstStyle/>
          <a:p>
            <a:fld id="{021A235E-F8FD-479F-9FC7-18BE84110877}" type="datetime1">
              <a:rPr lang="en-US" smtClean="0"/>
              <a:t>5/12/2026</a:t>
            </a:fld>
            <a:endParaRPr lang="en-US"/>
          </a:p>
        </p:txBody>
      </p:sp>
      <p:sp>
        <p:nvSpPr>
          <p:cNvPr id="4" name="Footer Placeholder 3">
            <a:extLst>
              <a:ext uri="{FF2B5EF4-FFF2-40B4-BE49-F238E27FC236}">
                <a16:creationId xmlns:a16="http://schemas.microsoft.com/office/drawing/2014/main" id="{AB883CBA-77CD-4490-A5F3-BAA8FC254A3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A5FF79-61B6-4693-8547-95B1F2F7A194}"/>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99410176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DCB94-13E9-41CB-88F0-D30A1791DCBA}"/>
              </a:ext>
            </a:extLst>
          </p:cNvPr>
          <p:cNvSpPr>
            <a:spLocks noGrp="1"/>
          </p:cNvSpPr>
          <p:nvPr>
            <p:ph type="dt" sz="half" idx="10"/>
          </p:nvPr>
        </p:nvSpPr>
        <p:spPr/>
        <p:txBody>
          <a:bodyPr/>
          <a:lstStyle/>
          <a:p>
            <a:fld id="{E890F09B-68DA-462E-9DB4-4C9ADAB8CBCC}" type="datetime1">
              <a:rPr lang="en-US" smtClean="0"/>
              <a:t>5/12/2026</a:t>
            </a:fld>
            <a:endParaRPr lang="en-US"/>
          </a:p>
        </p:txBody>
      </p:sp>
      <p:sp>
        <p:nvSpPr>
          <p:cNvPr id="3" name="Footer Placeholder 2">
            <a:extLst>
              <a:ext uri="{FF2B5EF4-FFF2-40B4-BE49-F238E27FC236}">
                <a16:creationId xmlns:a16="http://schemas.microsoft.com/office/drawing/2014/main" id="{244795A4-736C-426D-8559-5AD5892756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2A2ACD-17F3-4C16-8E77-86EC92CCD552}"/>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48879107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FCB2E-B68A-48F9-8B20-CDED818FB6E0}"/>
              </a:ext>
            </a:extLst>
          </p:cNvPr>
          <p:cNvSpPr>
            <a:spLocks noGrp="1"/>
          </p:cNvSpPr>
          <p:nvPr>
            <p:ph type="title"/>
          </p:nvPr>
        </p:nvSpPr>
        <p:spPr>
          <a:xfrm>
            <a:off x="612649" y="457199"/>
            <a:ext cx="4970822" cy="2660205"/>
          </a:xfrm>
        </p:spPr>
        <p:txBody>
          <a:bodyPr anchor="b">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FD081C83-64B5-4BFD-A163-75C2EA7F8973}"/>
              </a:ext>
            </a:extLst>
          </p:cNvPr>
          <p:cNvSpPr>
            <a:spLocks noGrp="1"/>
          </p:cNvSpPr>
          <p:nvPr>
            <p:ph idx="1"/>
          </p:nvPr>
        </p:nvSpPr>
        <p:spPr>
          <a:xfrm>
            <a:off x="6096000" y="457200"/>
            <a:ext cx="5483352" cy="5744003"/>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25D44AD-E361-48A3-936D-DDA0D5144510}"/>
              </a:ext>
            </a:extLst>
          </p:cNvPr>
          <p:cNvSpPr>
            <a:spLocks noGrp="1"/>
          </p:cNvSpPr>
          <p:nvPr>
            <p:ph type="body" sz="half" idx="2"/>
          </p:nvPr>
        </p:nvSpPr>
        <p:spPr>
          <a:xfrm>
            <a:off x="612649" y="3329989"/>
            <a:ext cx="4970822" cy="287121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EED06C-E016-489C-8863-EA1BE998BC48}"/>
              </a:ext>
            </a:extLst>
          </p:cNvPr>
          <p:cNvSpPr>
            <a:spLocks noGrp="1"/>
          </p:cNvSpPr>
          <p:nvPr>
            <p:ph type="dt" sz="half" idx="10"/>
          </p:nvPr>
        </p:nvSpPr>
        <p:spPr/>
        <p:txBody>
          <a:bodyPr/>
          <a:lstStyle/>
          <a:p>
            <a:fld id="{17AC4E36-FABE-47EB-AA7F-C19A93824617}" type="datetime1">
              <a:rPr lang="en-US" smtClean="0"/>
              <a:t>5/12/2026</a:t>
            </a:fld>
            <a:endParaRPr lang="en-US"/>
          </a:p>
        </p:txBody>
      </p:sp>
      <p:sp>
        <p:nvSpPr>
          <p:cNvPr id="6" name="Footer Placeholder 5">
            <a:extLst>
              <a:ext uri="{FF2B5EF4-FFF2-40B4-BE49-F238E27FC236}">
                <a16:creationId xmlns:a16="http://schemas.microsoft.com/office/drawing/2014/main" id="{359161F0-D253-49A7-9A08-7A0A228146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42C61A-B326-40A7-A286-90D0544BBC34}"/>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55053065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DF6F-D00F-4CE4-8701-B0062734611B}"/>
              </a:ext>
            </a:extLst>
          </p:cNvPr>
          <p:cNvSpPr>
            <a:spLocks noGrp="1"/>
          </p:cNvSpPr>
          <p:nvPr>
            <p:ph type="title"/>
          </p:nvPr>
        </p:nvSpPr>
        <p:spPr>
          <a:xfrm>
            <a:off x="612649" y="457199"/>
            <a:ext cx="4970822" cy="2667485"/>
          </a:xfrm>
        </p:spPr>
        <p:txBody>
          <a:bodyPr anchor="b">
            <a:normAutofit/>
          </a:bodyPr>
          <a:lstStyle>
            <a:lvl1pPr>
              <a:defRPr sz="3600"/>
            </a:lvl1pPr>
          </a:lstStyle>
          <a:p>
            <a:r>
              <a:rPr lang="en-US"/>
              <a:t>Click to edit Master title style</a:t>
            </a:r>
          </a:p>
        </p:txBody>
      </p:sp>
      <p:sp>
        <p:nvSpPr>
          <p:cNvPr id="3" name="Picture Placeholder 2">
            <a:extLst>
              <a:ext uri="{FF2B5EF4-FFF2-40B4-BE49-F238E27FC236}">
                <a16:creationId xmlns:a16="http://schemas.microsoft.com/office/drawing/2014/main" id="{0A0FF7AB-F851-4425-8407-996C920E6847}"/>
              </a:ext>
            </a:extLst>
          </p:cNvPr>
          <p:cNvSpPr>
            <a:spLocks noGrp="1"/>
          </p:cNvSpPr>
          <p:nvPr>
            <p:ph type="pic" idx="1"/>
          </p:nvPr>
        </p:nvSpPr>
        <p:spPr>
          <a:xfrm>
            <a:off x="6096000" y="457199"/>
            <a:ext cx="5483352"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2ED6CF5-154F-4615-8CDC-E2BFA61FABE2}"/>
              </a:ext>
            </a:extLst>
          </p:cNvPr>
          <p:cNvSpPr>
            <a:spLocks noGrp="1"/>
          </p:cNvSpPr>
          <p:nvPr>
            <p:ph type="body" sz="half" idx="2"/>
          </p:nvPr>
        </p:nvSpPr>
        <p:spPr>
          <a:xfrm>
            <a:off x="612649" y="3322708"/>
            <a:ext cx="4970822" cy="254628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5C400-0D13-495F-8C4E-EC3CDF5F22AF}"/>
              </a:ext>
            </a:extLst>
          </p:cNvPr>
          <p:cNvSpPr>
            <a:spLocks noGrp="1"/>
          </p:cNvSpPr>
          <p:nvPr>
            <p:ph type="dt" sz="half" idx="10"/>
          </p:nvPr>
        </p:nvSpPr>
        <p:spPr/>
        <p:txBody>
          <a:bodyPr/>
          <a:lstStyle/>
          <a:p>
            <a:fld id="{F199CE6B-5DE6-4A2D-B72E-5E8969F9F56F}" type="datetime1">
              <a:rPr lang="en-US" smtClean="0"/>
              <a:t>5/12/2026</a:t>
            </a:fld>
            <a:endParaRPr lang="en-US"/>
          </a:p>
        </p:txBody>
      </p:sp>
      <p:sp>
        <p:nvSpPr>
          <p:cNvPr id="6" name="Footer Placeholder 5">
            <a:extLst>
              <a:ext uri="{FF2B5EF4-FFF2-40B4-BE49-F238E27FC236}">
                <a16:creationId xmlns:a16="http://schemas.microsoft.com/office/drawing/2014/main" id="{4CB290D7-98AC-45E5-A7D6-73520AFC73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94276C-2BD2-4C4F-AC04-DD3D73768A5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29319528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70B0-C1C5-4976-80E8-6B4F90EB362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97593EE-493E-4BCE-8992-24CA63E1E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80919F-FDDD-42FB-8422-A0665D558D00}"/>
              </a:ext>
            </a:extLst>
          </p:cNvPr>
          <p:cNvSpPr>
            <a:spLocks noGrp="1"/>
          </p:cNvSpPr>
          <p:nvPr>
            <p:ph type="dt" sz="half" idx="10"/>
          </p:nvPr>
        </p:nvSpPr>
        <p:spPr/>
        <p:txBody>
          <a:bodyPr/>
          <a:lstStyle/>
          <a:p>
            <a:fld id="{46AB1048-0047-48CA-88BA-D69B470942CF}" type="datetime1">
              <a:rPr lang="en-US" smtClean="0"/>
              <a:t>5/12/2026</a:t>
            </a:fld>
            <a:endParaRPr lang="en-US"/>
          </a:p>
        </p:txBody>
      </p:sp>
      <p:sp>
        <p:nvSpPr>
          <p:cNvPr id="5" name="Footer Placeholder 4">
            <a:extLst>
              <a:ext uri="{FF2B5EF4-FFF2-40B4-BE49-F238E27FC236}">
                <a16:creationId xmlns:a16="http://schemas.microsoft.com/office/drawing/2014/main" id="{A216D38A-35F8-4667-A1F4-49644471E9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9CC230-78B7-487B-9C95-CB00868F6F1F}"/>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50337943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4CB826-D9AA-4689-B8C0-38D999F0D065}"/>
              </a:ext>
            </a:extLst>
          </p:cNvPr>
          <p:cNvSpPr>
            <a:spLocks noGrp="1"/>
          </p:cNvSpPr>
          <p:nvPr>
            <p:ph type="title" orient="vert"/>
          </p:nvPr>
        </p:nvSpPr>
        <p:spPr>
          <a:xfrm>
            <a:off x="8724900" y="557784"/>
            <a:ext cx="2854452" cy="5643420"/>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61F1CDD-16FB-45E0-9887-24374C567647}"/>
              </a:ext>
            </a:extLst>
          </p:cNvPr>
          <p:cNvSpPr>
            <a:spLocks noGrp="1"/>
          </p:cNvSpPr>
          <p:nvPr>
            <p:ph type="body" orient="vert" idx="1"/>
          </p:nvPr>
        </p:nvSpPr>
        <p:spPr>
          <a:xfrm>
            <a:off x="612648" y="557784"/>
            <a:ext cx="7734300" cy="564342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846397-BBD2-4426-B1F5-FD6EA3CDC866}"/>
              </a:ext>
            </a:extLst>
          </p:cNvPr>
          <p:cNvSpPr>
            <a:spLocks noGrp="1"/>
          </p:cNvSpPr>
          <p:nvPr>
            <p:ph type="dt" sz="half" idx="10"/>
          </p:nvPr>
        </p:nvSpPr>
        <p:spPr/>
        <p:txBody>
          <a:bodyPr/>
          <a:lstStyle/>
          <a:p>
            <a:fld id="{5BD83879-648C-49A9-81A2-0EF5946532D0}" type="datetime1">
              <a:rPr lang="en-US" smtClean="0"/>
              <a:t>5/12/2026</a:t>
            </a:fld>
            <a:endParaRPr lang="en-US"/>
          </a:p>
        </p:txBody>
      </p:sp>
      <p:sp>
        <p:nvSpPr>
          <p:cNvPr id="5" name="Footer Placeholder 4">
            <a:extLst>
              <a:ext uri="{FF2B5EF4-FFF2-40B4-BE49-F238E27FC236}">
                <a16:creationId xmlns:a16="http://schemas.microsoft.com/office/drawing/2014/main" id="{FDAB91E4-73D0-4ACD-8F54-00EE6FB1D6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B28C61-59FE-44D6-A7D6-AAD292232778}"/>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06584317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42E603F-28B7-4831-BF23-65FBAB13D5FB}"/>
              </a:ext>
            </a:extLst>
          </p:cNvPr>
          <p:cNvSpPr/>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Shape 7">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609600" y="557784"/>
            <a:ext cx="10972800" cy="1325563"/>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609600" y="2106204"/>
            <a:ext cx="10972800" cy="40365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609600" y="6356350"/>
            <a:ext cx="2743200" cy="365125"/>
          </a:xfrm>
          <a:prstGeom prst="rect">
            <a:avLst/>
          </a:prstGeom>
        </p:spPr>
        <p:txBody>
          <a:bodyPr vert="horz" lIns="91440" tIns="45720" rIns="91440" bIns="45720" rtlCol="0" anchor="ctr"/>
          <a:lstStyle>
            <a:lvl1pPr algn="l">
              <a:defRPr lang="en-US" sz="800" kern="1200" cap="all" spc="200" smtClean="0">
                <a:solidFill>
                  <a:schemeClr val="tx1"/>
                </a:solidFill>
                <a:latin typeface="+mn-lt"/>
                <a:ea typeface="+mn-ea"/>
                <a:cs typeface="Segoe UI Semilight" panose="020B0402040204020203" pitchFamily="34" charset="0"/>
              </a:defRPr>
            </a:lvl1pPr>
          </a:lstStyle>
          <a:p>
            <a:fld id="{F481A142-DA77-4A5F-AD1F-14E6C18F0F5F}" type="datetime1">
              <a:rPr lang="en-US" smtClean="0"/>
              <a:t>5/12/2026</a:t>
            </a:fld>
            <a:endParaRPr lang="en-US"/>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800" kern="1200" cap="all" spc="200" dirty="0">
                <a:solidFill>
                  <a:schemeClr val="tx1"/>
                </a:solidFill>
                <a:latin typeface="+mn-lt"/>
                <a:ea typeface="+mn-ea"/>
                <a:cs typeface="Segoe UI Semilight" panose="020B0402040204020203" pitchFamily="34" charset="0"/>
              </a:defRPr>
            </a:lvl1pPr>
          </a:lstStyle>
          <a:p>
            <a:endParaRPr lang="en-US"/>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10134600" y="6356350"/>
            <a:ext cx="1447800" cy="365125"/>
          </a:xfrm>
          <a:prstGeom prst="rect">
            <a:avLst/>
          </a:prstGeom>
        </p:spPr>
        <p:txBody>
          <a:bodyPr vert="horz" lIns="91440" tIns="45720" rIns="91440" bIns="45720" rtlCol="0" anchor="ctr"/>
          <a:lstStyle>
            <a:lvl1pPr algn="r">
              <a:defRPr lang="en-US" sz="800" kern="1200" cap="all" spc="200" smtClean="0">
                <a:solidFill>
                  <a:schemeClr val="tx1"/>
                </a:solidFill>
                <a:latin typeface="+mn-lt"/>
                <a:ea typeface="+mn-ea"/>
                <a:cs typeface="Segoe UI Semilight" panose="020B0402040204020203" pitchFamily="34" charset="0"/>
              </a:defRPr>
            </a:lvl1pPr>
          </a:lstStyle>
          <a:p>
            <a:fld id="{1F646F3F-274D-499B-ABBE-824EB4ABDC3D}" type="slidenum">
              <a:rPr lang="en-US" smtClean="0"/>
              <a:pPr/>
              <a:t>‹#›</a:t>
            </a:fld>
            <a:endParaRPr lang="en-US"/>
          </a:p>
        </p:txBody>
      </p:sp>
    </p:spTree>
    <p:extLst>
      <p:ext uri="{BB962C8B-B14F-4D97-AF65-F5344CB8AC3E}">
        <p14:creationId xmlns:p14="http://schemas.microsoft.com/office/powerpoint/2010/main" val="1104446314"/>
      </p:ext>
    </p:extLst>
  </p:cSld>
  <p:clrMap bg1="lt1" tx1="dk1" bg2="lt2" tx2="dk2" accent1="accent1" accent2="accent2" accent3="accent3" accent4="accent4" accent5="accent5" accent6="accent6" hlink="hlink" folHlink="folHlink"/>
  <p:sldLayoutIdLst>
    <p:sldLayoutId id="2147483753" r:id="rId1"/>
    <p:sldLayoutId id="2147483754" r:id="rId2"/>
    <p:sldLayoutId id="2147483755" r:id="rId3"/>
    <p:sldLayoutId id="2147483756" r:id="rId4"/>
    <p:sldLayoutId id="2147483757" r:id="rId5"/>
    <p:sldLayoutId id="2147483751" r:id="rId6"/>
    <p:sldLayoutId id="2147483747" r:id="rId7"/>
    <p:sldLayoutId id="2147483748" r:id="rId8"/>
    <p:sldLayoutId id="2147483749" r:id="rId9"/>
    <p:sldLayoutId id="2147483750" r:id="rId10"/>
    <p:sldLayoutId id="2147483752" r:id="rId11"/>
  </p:sldLayoutIdLst>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hf sldNum="0" hdr="0" ftr="0" dt="0"/>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Clr>
          <a:schemeClr val="accent5"/>
        </a:buClr>
        <a:buFont typeface="Avenir Next LT Pro" panose="020B0504020202020204" pitchFamily="34" charset="0"/>
        <a:buNone/>
        <a:defRPr sz="2000" kern="1200">
          <a:solidFill>
            <a:schemeClr val="tx1"/>
          </a:solidFill>
          <a:latin typeface="+mn-lt"/>
          <a:ea typeface="+mn-ea"/>
          <a:cs typeface="+mn-cs"/>
        </a:defRPr>
      </a:lvl1pPr>
      <a:lvl2pPr marL="228600" indent="0" algn="l" defTabSz="914400" rtl="0" eaLnBrk="1" latinLnBrk="0" hangingPunct="1">
        <a:lnSpc>
          <a:spcPct val="110000"/>
        </a:lnSpc>
        <a:spcBef>
          <a:spcPts val="500"/>
        </a:spcBef>
        <a:buClr>
          <a:schemeClr val="accent5"/>
        </a:buClr>
        <a:buFont typeface="Avenir Next LT Pro" panose="020B0504020202020204" pitchFamily="34" charset="0"/>
        <a:buNone/>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Clr>
          <a:schemeClr val="accent5"/>
        </a:buClr>
        <a:buFont typeface="Avenir Next LT Pro" panose="020B0504020202020204" pitchFamily="34" charset="0"/>
        <a:buNone/>
        <a:defRPr sz="1600" kern="1200">
          <a:solidFill>
            <a:schemeClr val="tx1"/>
          </a:solidFill>
          <a:latin typeface="+mn-lt"/>
          <a:ea typeface="+mn-ea"/>
          <a:cs typeface="+mn-cs"/>
        </a:defRPr>
      </a:lvl3pPr>
      <a:lvl4pPr marL="6858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2" Type="http://schemas.openxmlformats.org/officeDocument/2006/relationships/hyperlink" Target="https://www.cysgliad.com/cysill/arlein/"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2" Type="http://schemas.openxmlformats.org/officeDocument/2006/relationships/hyperlink" Target="https://uowtsd-my.sharepoint.com/:v:/g/personal/2501183_student_uwtsd_ac_uk/IQBEGx5UvdIDR68kCDOB-_J2AYZcAe7k9lVTZh7atKKPJr4?nav=eyJyZWZlcnJhbEluZm8iOnsicmVmZXJyYWxBcHAiOiJTdHJlYW1XZWJBcHAiLCJyZWZlcnJhbFZpZXciOiJTaGFyZURpYWxvZy1MaW5rIiwicmVmZXJyYWxBcHBQbGF0Zm9ybSI6IldlYiIsInJlZmVycmFsTW9kZSI6InZpZXcifX0%3D&amp;email=Heddwen.Davies%40uwtsd.ac.uk&amp;e=a4ndBf" TargetMode="Externa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8" Type="http://schemas.openxmlformats.org/officeDocument/2006/relationships/hyperlink" Target="https://www.healthdirect.gov.au/developing-life-skills-through-sports" TargetMode="External"/><Relationship Id="rId3" Type="http://schemas.openxmlformats.org/officeDocument/2006/relationships/slideLayout" Target="../slideLayouts/slideLayout2.xml"/><Relationship Id="rId7" Type="http://schemas.openxmlformats.org/officeDocument/2006/relationships/hyperlink" Target="https://books.google.com.bn/books?hl=ms&amp;id=8tCLAgAAQBAJ&amp;printsec=frontcover&amp;utm_source=chatgpt.com#v=onepage&amp;q&amp;f=false" TargetMode="Externa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hyperlink" Target="https://www.atlantis-press.com/proceedings/isses-24/126007769" TargetMode="External"/><Relationship Id="rId11" Type="http://schemas.openxmlformats.org/officeDocument/2006/relationships/image" Target="../media/image2.png"/><Relationship Id="rId5" Type="http://schemas.openxmlformats.org/officeDocument/2006/relationships/hyperlink" Target="https://www.cdc.gov/physical-activity-basics/guidelines/children.html?CDC_AAref_Val=https://www.cdc.gov/physicalactivity/basics/children/" TargetMode="External"/><Relationship Id="rId10" Type="http://schemas.openxmlformats.org/officeDocument/2006/relationships/hyperlink" Target="https://hwb.gov.wales/curriculum-for-wales" TargetMode="External"/><Relationship Id="rId4" Type="http://schemas.openxmlformats.org/officeDocument/2006/relationships/hyperlink" Target="https://www.taylorfrancis.com/books/mono/10.4324/9780203019320/psychology-physical-activity-stuart-biddle-nanette-mutrie" TargetMode="External"/><Relationship Id="rId9" Type="http://schemas.openxmlformats.org/officeDocument/2006/relationships/hyperlink" Target="https://doi.org/10.1016/j.csm.2023.11.00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06E15305-164C-44CD-9E0F-420C2DC1B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noProof="0" dirty="0">
              <a:solidFill>
                <a:schemeClr val="bg2"/>
              </a:solidFill>
            </a:endParaRPr>
          </a:p>
        </p:txBody>
      </p:sp>
      <p:sp>
        <p:nvSpPr>
          <p:cNvPr id="44" name="Rectangle 43">
            <a:extLst>
              <a:ext uri="{FF2B5EF4-FFF2-40B4-BE49-F238E27FC236}">
                <a16:creationId xmlns:a16="http://schemas.microsoft.com/office/drawing/2014/main" id="{4A2DC5C2-CCA7-49E4-B67F-6F121D4889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pic>
        <p:nvPicPr>
          <p:cNvPr id="45" name="Picture 44">
            <a:extLst>
              <a:ext uri="{FF2B5EF4-FFF2-40B4-BE49-F238E27FC236}">
                <a16:creationId xmlns:a16="http://schemas.microsoft.com/office/drawing/2014/main" id="{9D3DBAEE-9342-469D-5BF8-EFA3C53A4F16}"/>
              </a:ext>
            </a:extLst>
          </p:cNvPr>
          <p:cNvPicPr>
            <a:picLocks noChangeAspect="1"/>
          </p:cNvPicPr>
          <p:nvPr/>
        </p:nvPicPr>
        <p:blipFill>
          <a:blip r:embed="rId4"/>
          <a:srcRect t="27382" r="-2" b="18760"/>
          <a:stretch>
            <a:fillRect/>
          </a:stretch>
        </p:blipFill>
        <p:spPr>
          <a:xfrm>
            <a:off x="-1" y="10"/>
            <a:ext cx="12192001" cy="6857990"/>
          </a:xfrm>
          <a:prstGeom prst="rect">
            <a:avLst/>
          </a:prstGeom>
        </p:spPr>
      </p:pic>
      <p:sp useBgFill="1">
        <p:nvSpPr>
          <p:cNvPr id="46" name="Freeform: Shape 45">
            <a:extLst>
              <a:ext uri="{FF2B5EF4-FFF2-40B4-BE49-F238E27FC236}">
                <a16:creationId xmlns:a16="http://schemas.microsoft.com/office/drawing/2014/main" id="{27966D5E-7857-415C-B50C-0DD96BCB7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7986" y="0"/>
            <a:ext cx="10615629" cy="6858000"/>
          </a:xfrm>
          <a:custGeom>
            <a:avLst/>
            <a:gdLst>
              <a:gd name="connsiteX0" fmla="*/ 7169276 w 10615629"/>
              <a:gd name="connsiteY0" fmla="*/ 5704266 h 6858000"/>
              <a:gd name="connsiteX1" fmla="*/ 7514897 w 10615629"/>
              <a:gd name="connsiteY1" fmla="*/ 6049887 h 6858000"/>
              <a:gd name="connsiteX2" fmla="*/ 7169276 w 10615629"/>
              <a:gd name="connsiteY2" fmla="*/ 6395508 h 6858000"/>
              <a:gd name="connsiteX3" fmla="*/ 6823655 w 10615629"/>
              <a:gd name="connsiteY3" fmla="*/ 6049887 h 6858000"/>
              <a:gd name="connsiteX4" fmla="*/ 7169276 w 10615629"/>
              <a:gd name="connsiteY4" fmla="*/ 5704266 h 6858000"/>
              <a:gd name="connsiteX5" fmla="*/ 10010446 w 10615629"/>
              <a:gd name="connsiteY5" fmla="*/ 2324705 h 6858000"/>
              <a:gd name="connsiteX6" fmla="*/ 10456760 w 10615629"/>
              <a:gd name="connsiteY6" fmla="*/ 2771019 h 6858000"/>
              <a:gd name="connsiteX7" fmla="*/ 10010446 w 10615629"/>
              <a:gd name="connsiteY7" fmla="*/ 3217333 h 6858000"/>
              <a:gd name="connsiteX8" fmla="*/ 9564132 w 10615629"/>
              <a:gd name="connsiteY8" fmla="*/ 2771019 h 6858000"/>
              <a:gd name="connsiteX9" fmla="*/ 10010446 w 10615629"/>
              <a:gd name="connsiteY9" fmla="*/ 2324705 h 6858000"/>
              <a:gd name="connsiteX10" fmla="*/ 10354145 w 10615629"/>
              <a:gd name="connsiteY10" fmla="*/ 1665213 h 6858000"/>
              <a:gd name="connsiteX11" fmla="*/ 10615629 w 10615629"/>
              <a:gd name="connsiteY11" fmla="*/ 1926697 h 6858000"/>
              <a:gd name="connsiteX12" fmla="*/ 10354145 w 10615629"/>
              <a:gd name="connsiteY12" fmla="*/ 2188181 h 6858000"/>
              <a:gd name="connsiteX13" fmla="*/ 10092661 w 10615629"/>
              <a:gd name="connsiteY13" fmla="*/ 1926697 h 6858000"/>
              <a:gd name="connsiteX14" fmla="*/ 10354145 w 10615629"/>
              <a:gd name="connsiteY14" fmla="*/ 1665213 h 6858000"/>
              <a:gd name="connsiteX15" fmla="*/ 1458901 w 10615629"/>
              <a:gd name="connsiteY15" fmla="*/ 659644 h 6858000"/>
              <a:gd name="connsiteX16" fmla="*/ 1905215 w 10615629"/>
              <a:gd name="connsiteY16" fmla="*/ 1105958 h 6858000"/>
              <a:gd name="connsiteX17" fmla="*/ 1458901 w 10615629"/>
              <a:gd name="connsiteY17" fmla="*/ 1552272 h 6858000"/>
              <a:gd name="connsiteX18" fmla="*/ 1012587 w 10615629"/>
              <a:gd name="connsiteY18" fmla="*/ 1105958 h 6858000"/>
              <a:gd name="connsiteX19" fmla="*/ 1458901 w 10615629"/>
              <a:gd name="connsiteY19" fmla="*/ 659644 h 6858000"/>
              <a:gd name="connsiteX20" fmla="*/ 6674038 w 10615629"/>
              <a:gd name="connsiteY20" fmla="*/ 0 h 6858000"/>
              <a:gd name="connsiteX21" fmla="*/ 10121228 w 10615629"/>
              <a:gd name="connsiteY21" fmla="*/ 0 h 6858000"/>
              <a:gd name="connsiteX22" fmla="*/ 10122250 w 10615629"/>
              <a:gd name="connsiteY22" fmla="*/ 1542 h 6858000"/>
              <a:gd name="connsiteX23" fmla="*/ 9914575 w 10615629"/>
              <a:gd name="connsiteY23" fmla="*/ 1714821 h 6858000"/>
              <a:gd name="connsiteX24" fmla="*/ 9361609 w 10615629"/>
              <a:gd name="connsiteY24" fmla="*/ 2396453 h 6858000"/>
              <a:gd name="connsiteX25" fmla="*/ 9334635 w 10615629"/>
              <a:gd name="connsiteY25" fmla="*/ 3107486 h 6858000"/>
              <a:gd name="connsiteX26" fmla="*/ 9815042 w 10615629"/>
              <a:gd name="connsiteY26" fmla="*/ 3891891 h 6858000"/>
              <a:gd name="connsiteX27" fmla="*/ 9376176 w 10615629"/>
              <a:gd name="connsiteY27" fmla="*/ 5202286 h 6858000"/>
              <a:gd name="connsiteX28" fmla="*/ 7869813 w 10615629"/>
              <a:gd name="connsiteY28" fmla="*/ 5436960 h 6858000"/>
              <a:gd name="connsiteX29" fmla="*/ 6545392 w 10615629"/>
              <a:gd name="connsiteY29" fmla="*/ 5630362 h 6858000"/>
              <a:gd name="connsiteX30" fmla="*/ 5772723 w 10615629"/>
              <a:gd name="connsiteY30" fmla="*/ 6502431 h 6858000"/>
              <a:gd name="connsiteX31" fmla="*/ 5542129 w 10615629"/>
              <a:gd name="connsiteY31" fmla="*/ 6791052 h 6858000"/>
              <a:gd name="connsiteX32" fmla="*/ 5487454 w 10615629"/>
              <a:gd name="connsiteY32" fmla="*/ 6858000 h 6858000"/>
              <a:gd name="connsiteX33" fmla="*/ 3860772 w 10615629"/>
              <a:gd name="connsiteY33" fmla="*/ 6858000 h 6858000"/>
              <a:gd name="connsiteX34" fmla="*/ 3806309 w 10615629"/>
              <a:gd name="connsiteY34" fmla="*/ 6753976 h 6858000"/>
              <a:gd name="connsiteX35" fmla="*/ 3692626 w 10615629"/>
              <a:gd name="connsiteY35" fmla="*/ 6315366 h 6858000"/>
              <a:gd name="connsiteX36" fmla="*/ 2561203 w 10615629"/>
              <a:gd name="connsiteY36" fmla="*/ 5694965 h 6858000"/>
              <a:gd name="connsiteX37" fmla="*/ 69617 w 10615629"/>
              <a:gd name="connsiteY37" fmla="*/ 4316865 h 6858000"/>
              <a:gd name="connsiteX38" fmla="*/ 1643 w 10615629"/>
              <a:gd name="connsiteY38" fmla="*/ 3718987 h 6858000"/>
              <a:gd name="connsiteX39" fmla="*/ 368893 w 10615629"/>
              <a:gd name="connsiteY39" fmla="*/ 2555465 h 6858000"/>
              <a:gd name="connsiteX40" fmla="*/ 1113509 w 10615629"/>
              <a:gd name="connsiteY40" fmla="*/ 2231777 h 6858000"/>
              <a:gd name="connsiteX41" fmla="*/ 2037233 w 10615629"/>
              <a:gd name="connsiteY41" fmla="*/ 2044714 h 6858000"/>
              <a:gd name="connsiteX42" fmla="*/ 2547311 w 10615629"/>
              <a:gd name="connsiteY42" fmla="*/ 1444273 h 6858000"/>
              <a:gd name="connsiteX43" fmla="*/ 3900864 w 10615629"/>
              <a:gd name="connsiteY43" fmla="*/ 617925 h 6858000"/>
              <a:gd name="connsiteX44" fmla="*/ 4571572 w 10615629"/>
              <a:gd name="connsiteY44" fmla="*/ 899937 h 6858000"/>
              <a:gd name="connsiteX45" fmla="*/ 6039226 w 10615629"/>
              <a:gd name="connsiteY45" fmla="*/ 670658 h 6858000"/>
              <a:gd name="connsiteX46" fmla="*/ 6656610 w 10615629"/>
              <a:gd name="connsiteY46" fmla="*/ 1615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10615629" h="6858000">
                <a:moveTo>
                  <a:pt x="7169276" y="5704266"/>
                </a:moveTo>
                <a:cubicBezTo>
                  <a:pt x="7360157" y="5704266"/>
                  <a:pt x="7514897" y="5859006"/>
                  <a:pt x="7514897" y="6049887"/>
                </a:cubicBezTo>
                <a:cubicBezTo>
                  <a:pt x="7514897" y="6240768"/>
                  <a:pt x="7360157" y="6395508"/>
                  <a:pt x="7169276" y="6395508"/>
                </a:cubicBezTo>
                <a:cubicBezTo>
                  <a:pt x="6978395" y="6395508"/>
                  <a:pt x="6823655" y="6240768"/>
                  <a:pt x="6823655" y="6049887"/>
                </a:cubicBezTo>
                <a:cubicBezTo>
                  <a:pt x="6823655" y="5859006"/>
                  <a:pt x="6978395" y="5704266"/>
                  <a:pt x="7169276" y="5704266"/>
                </a:cubicBezTo>
                <a:close/>
                <a:moveTo>
                  <a:pt x="10010446" y="2324705"/>
                </a:moveTo>
                <a:cubicBezTo>
                  <a:pt x="10256938" y="2324705"/>
                  <a:pt x="10456760" y="2524528"/>
                  <a:pt x="10456760" y="2771019"/>
                </a:cubicBezTo>
                <a:cubicBezTo>
                  <a:pt x="10456760" y="3017511"/>
                  <a:pt x="10256938" y="3217333"/>
                  <a:pt x="10010446" y="3217333"/>
                </a:cubicBezTo>
                <a:cubicBezTo>
                  <a:pt x="9763954" y="3217333"/>
                  <a:pt x="9564132" y="3017511"/>
                  <a:pt x="9564132" y="2771019"/>
                </a:cubicBezTo>
                <a:cubicBezTo>
                  <a:pt x="9564132" y="2524528"/>
                  <a:pt x="9763954" y="2324705"/>
                  <a:pt x="10010446" y="2324705"/>
                </a:cubicBezTo>
                <a:close/>
                <a:moveTo>
                  <a:pt x="10354145" y="1665213"/>
                </a:moveTo>
                <a:cubicBezTo>
                  <a:pt x="10498559" y="1665213"/>
                  <a:pt x="10615629" y="1782283"/>
                  <a:pt x="10615629" y="1926697"/>
                </a:cubicBezTo>
                <a:cubicBezTo>
                  <a:pt x="10615629" y="2071111"/>
                  <a:pt x="10498559" y="2188181"/>
                  <a:pt x="10354145" y="2188181"/>
                </a:cubicBezTo>
                <a:cubicBezTo>
                  <a:pt x="10209731" y="2188181"/>
                  <a:pt x="10092661" y="2071111"/>
                  <a:pt x="10092661" y="1926697"/>
                </a:cubicBezTo>
                <a:cubicBezTo>
                  <a:pt x="10092661" y="1782283"/>
                  <a:pt x="10209731" y="1665213"/>
                  <a:pt x="10354145" y="1665213"/>
                </a:cubicBezTo>
                <a:close/>
                <a:moveTo>
                  <a:pt x="1458901" y="659644"/>
                </a:moveTo>
                <a:cubicBezTo>
                  <a:pt x="1705393" y="659644"/>
                  <a:pt x="1905215" y="859466"/>
                  <a:pt x="1905215" y="1105958"/>
                </a:cubicBezTo>
                <a:cubicBezTo>
                  <a:pt x="1905215" y="1352450"/>
                  <a:pt x="1705393" y="1552272"/>
                  <a:pt x="1458901" y="1552272"/>
                </a:cubicBezTo>
                <a:cubicBezTo>
                  <a:pt x="1212409" y="1552272"/>
                  <a:pt x="1012587" y="1352450"/>
                  <a:pt x="1012587" y="1105958"/>
                </a:cubicBezTo>
                <a:cubicBezTo>
                  <a:pt x="1012587" y="859466"/>
                  <a:pt x="1212409" y="659644"/>
                  <a:pt x="1458901" y="659644"/>
                </a:cubicBezTo>
                <a:close/>
                <a:moveTo>
                  <a:pt x="6674038" y="0"/>
                </a:moveTo>
                <a:lnTo>
                  <a:pt x="10121228" y="0"/>
                </a:lnTo>
                <a:lnTo>
                  <a:pt x="10122250" y="1542"/>
                </a:lnTo>
                <a:cubicBezTo>
                  <a:pt x="10407914" y="485220"/>
                  <a:pt x="10448238" y="1134713"/>
                  <a:pt x="9914575" y="1714821"/>
                </a:cubicBezTo>
                <a:cubicBezTo>
                  <a:pt x="9716856" y="1929804"/>
                  <a:pt x="9539638" y="2164208"/>
                  <a:pt x="9361609" y="2396453"/>
                </a:cubicBezTo>
                <a:cubicBezTo>
                  <a:pt x="9193292" y="2616157"/>
                  <a:pt x="9188572" y="2869712"/>
                  <a:pt x="9334635" y="3107486"/>
                </a:cubicBezTo>
                <a:cubicBezTo>
                  <a:pt x="9495670" y="3368730"/>
                  <a:pt x="9683004" y="3617025"/>
                  <a:pt x="9815042" y="3891891"/>
                </a:cubicBezTo>
                <a:cubicBezTo>
                  <a:pt x="10050525" y="4382007"/>
                  <a:pt x="9955575" y="4864841"/>
                  <a:pt x="9376176" y="5202286"/>
                </a:cubicBezTo>
                <a:cubicBezTo>
                  <a:pt x="8901029" y="5479039"/>
                  <a:pt x="8396077" y="5489829"/>
                  <a:pt x="7869813" y="5436960"/>
                </a:cubicBezTo>
                <a:cubicBezTo>
                  <a:pt x="7414764" y="5391373"/>
                  <a:pt x="6924917" y="5356038"/>
                  <a:pt x="6545392" y="5630362"/>
                </a:cubicBezTo>
                <a:cubicBezTo>
                  <a:pt x="6238294" y="5852628"/>
                  <a:pt x="6024795" y="6205178"/>
                  <a:pt x="5772723" y="6502431"/>
                </a:cubicBezTo>
                <a:cubicBezTo>
                  <a:pt x="5693285" y="6596233"/>
                  <a:pt x="5618533" y="6694485"/>
                  <a:pt x="5542129" y="6791052"/>
                </a:cubicBezTo>
                <a:lnTo>
                  <a:pt x="5487454" y="6858000"/>
                </a:lnTo>
                <a:lnTo>
                  <a:pt x="3860772" y="6858000"/>
                </a:lnTo>
                <a:lnTo>
                  <a:pt x="3806309" y="6753976"/>
                </a:lnTo>
                <a:cubicBezTo>
                  <a:pt x="3748311" y="6617180"/>
                  <a:pt x="3717510" y="6461835"/>
                  <a:pt x="3692626" y="6315366"/>
                </a:cubicBezTo>
                <a:cubicBezTo>
                  <a:pt x="3594980" y="5743923"/>
                  <a:pt x="2996563" y="5569132"/>
                  <a:pt x="2561203" y="5694965"/>
                </a:cubicBezTo>
                <a:cubicBezTo>
                  <a:pt x="1295584" y="6063834"/>
                  <a:pt x="405173" y="5417942"/>
                  <a:pt x="69617" y="4316865"/>
                </a:cubicBezTo>
                <a:cubicBezTo>
                  <a:pt x="12163" y="4128181"/>
                  <a:pt x="22818" y="3919404"/>
                  <a:pt x="1643" y="3718987"/>
                </a:cubicBezTo>
                <a:cubicBezTo>
                  <a:pt x="-11845" y="3285650"/>
                  <a:pt x="53163" y="2879692"/>
                  <a:pt x="368893" y="2555465"/>
                </a:cubicBezTo>
                <a:cubicBezTo>
                  <a:pt x="570254" y="2348709"/>
                  <a:pt x="826642" y="2266304"/>
                  <a:pt x="1113509" y="2231777"/>
                </a:cubicBezTo>
                <a:cubicBezTo>
                  <a:pt x="1425464" y="2194013"/>
                  <a:pt x="1739171" y="2139122"/>
                  <a:pt x="2037233" y="2044714"/>
                </a:cubicBezTo>
                <a:cubicBezTo>
                  <a:pt x="2313448" y="1957047"/>
                  <a:pt x="2430109" y="1689061"/>
                  <a:pt x="2547311" y="1444273"/>
                </a:cubicBezTo>
                <a:cubicBezTo>
                  <a:pt x="2839304" y="834121"/>
                  <a:pt x="3300290" y="529585"/>
                  <a:pt x="3900864" y="617925"/>
                </a:cubicBezTo>
                <a:cubicBezTo>
                  <a:pt x="4133785" y="652182"/>
                  <a:pt x="4362119" y="778959"/>
                  <a:pt x="4571572" y="899937"/>
                </a:cubicBezTo>
                <a:cubicBezTo>
                  <a:pt x="5133170" y="1224435"/>
                  <a:pt x="5641899" y="1068660"/>
                  <a:pt x="6039226" y="670658"/>
                </a:cubicBezTo>
                <a:cubicBezTo>
                  <a:pt x="6250634" y="458239"/>
                  <a:pt x="6444898" y="227157"/>
                  <a:pt x="6656610" y="16159"/>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cy-GB" noProof="0" dirty="0">
              <a:solidFill>
                <a:schemeClr val="bg2"/>
              </a:solidFill>
            </a:endParaRPr>
          </a:p>
        </p:txBody>
      </p:sp>
      <p:sp>
        <p:nvSpPr>
          <p:cNvPr id="2" name="Title 1"/>
          <p:cNvSpPr>
            <a:spLocks noGrp="1"/>
          </p:cNvSpPr>
          <p:nvPr>
            <p:ph type="ctrTitle"/>
          </p:nvPr>
        </p:nvSpPr>
        <p:spPr>
          <a:xfrm>
            <a:off x="2922223" y="1874203"/>
            <a:ext cx="6458556" cy="2387600"/>
          </a:xfrm>
        </p:spPr>
        <p:txBody>
          <a:bodyPr>
            <a:normAutofit fontScale="90000"/>
          </a:bodyPr>
          <a:lstStyle/>
          <a:p>
            <a:pPr algn="ctr"/>
            <a:r>
              <a:rPr lang="cy-GB" noProof="0" dirty="0">
                <a:cs typeface="Posterama"/>
              </a:rPr>
              <a:t>E- Bortffolio</a:t>
            </a:r>
            <a:br>
              <a:rPr lang="cy-GB" noProof="0" dirty="0">
                <a:cs typeface="Posterama"/>
              </a:rPr>
            </a:br>
            <a:r>
              <a:rPr lang="cy-GB" noProof="0" dirty="0">
                <a:cs typeface="Posterama"/>
              </a:rPr>
              <a:t>2501183</a:t>
            </a:r>
            <a:br>
              <a:rPr lang="cy-GB" noProof="0" dirty="0">
                <a:cs typeface="Posterama"/>
              </a:rPr>
            </a:br>
            <a:endParaRPr lang="cy-GB" noProof="0" dirty="0">
              <a:cs typeface="Posterama"/>
            </a:endParaRPr>
          </a:p>
        </p:txBody>
      </p:sp>
      <p:sp>
        <p:nvSpPr>
          <p:cNvPr id="3" name="Subtitle 2"/>
          <p:cNvSpPr>
            <a:spLocks noGrp="1"/>
          </p:cNvSpPr>
          <p:nvPr>
            <p:ph type="subTitle" idx="1"/>
          </p:nvPr>
        </p:nvSpPr>
        <p:spPr>
          <a:xfrm>
            <a:off x="2891743" y="3602038"/>
            <a:ext cx="6458556" cy="1655762"/>
          </a:xfrm>
        </p:spPr>
        <p:txBody>
          <a:bodyPr vert="horz" lIns="91440" tIns="45720" rIns="91440" bIns="45720" rtlCol="0" anchor="t">
            <a:normAutofit/>
          </a:bodyPr>
          <a:lstStyle/>
          <a:p>
            <a:pPr algn="ctr"/>
            <a:r>
              <a:rPr lang="cy-GB" noProof="0" dirty="0">
                <a:latin typeface="Avenir Next LT Pro"/>
                <a:cs typeface="Posterama"/>
              </a:rPr>
              <a:t>BMSH4200C</a:t>
            </a:r>
          </a:p>
          <a:p>
            <a:pPr algn="ctr"/>
            <a:r>
              <a:rPr lang="cy-GB" noProof="0" dirty="0">
                <a:latin typeface="Avenir Next LT Pro"/>
                <a:cs typeface="Posterama"/>
              </a:rPr>
              <a:t>15 Mai 2026 </a:t>
            </a:r>
          </a:p>
        </p:txBody>
      </p:sp>
      <p:pic>
        <p:nvPicPr>
          <p:cNvPr id="4" name="Sleid Cyntaf">
            <a:hlinkClick r:id="" action="ppaction://media"/>
            <a:extLst>
              <a:ext uri="{FF2B5EF4-FFF2-40B4-BE49-F238E27FC236}">
                <a16:creationId xmlns:a16="http://schemas.microsoft.com/office/drawing/2014/main" id="{0A060A58-86DC-CFB8-56CC-6FF94BE98A2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35444" y="6130925"/>
            <a:ext cx="487363" cy="487363"/>
          </a:xfrm>
          <a:prstGeom prst="rect">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med" p14:dur="700" advTm="4875">
        <p:fade/>
      </p:transition>
    </mc:Choice>
    <mc:Fallback xmlns="">
      <p:transition spd="med" advTm="487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87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7"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29" name="Rectangle 28">
            <a:extLst>
              <a:ext uri="{FF2B5EF4-FFF2-40B4-BE49-F238E27FC236}">
                <a16:creationId xmlns:a16="http://schemas.microsoft.com/office/drawing/2014/main" id="{20C3F918-ED2F-42C3-ACDE-1052134866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31" name="Freeform: Shape 30">
            <a:extLst>
              <a:ext uri="{FF2B5EF4-FFF2-40B4-BE49-F238E27FC236}">
                <a16:creationId xmlns:a16="http://schemas.microsoft.com/office/drawing/2014/main" id="{D7A18E2E-4285-464F-9069-61D155A58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58188" y="0"/>
            <a:ext cx="2933812" cy="2750153"/>
          </a:xfrm>
          <a:custGeom>
            <a:avLst/>
            <a:gdLst>
              <a:gd name="connsiteX0" fmla="*/ 1067830 w 2933812"/>
              <a:gd name="connsiteY0" fmla="*/ 776732 h 2750153"/>
              <a:gd name="connsiteX1" fmla="*/ 1305537 w 2933812"/>
              <a:gd name="connsiteY1" fmla="*/ 842083 h 2750153"/>
              <a:gd name="connsiteX2" fmla="*/ 1421053 w 2933812"/>
              <a:gd name="connsiteY2" fmla="*/ 1397856 h 2750153"/>
              <a:gd name="connsiteX3" fmla="*/ 865267 w 2933812"/>
              <a:gd name="connsiteY3" fmla="*/ 1513301 h 2750153"/>
              <a:gd name="connsiteX4" fmla="*/ 749819 w 2933812"/>
              <a:gd name="connsiteY4" fmla="*/ 957568 h 2750153"/>
              <a:gd name="connsiteX5" fmla="*/ 836727 w 2933812"/>
              <a:gd name="connsiteY5" fmla="*/ 862679 h 2750153"/>
              <a:gd name="connsiteX6" fmla="*/ 1067830 w 2933812"/>
              <a:gd name="connsiteY6" fmla="*/ 776732 h 2750153"/>
              <a:gd name="connsiteX7" fmla="*/ 209205 w 2933812"/>
              <a:gd name="connsiteY7" fmla="*/ 551704 h 2750153"/>
              <a:gd name="connsiteX8" fmla="*/ 328901 w 2933812"/>
              <a:gd name="connsiteY8" fmla="*/ 567267 h 2750153"/>
              <a:gd name="connsiteX9" fmla="*/ 460887 w 2933812"/>
              <a:gd name="connsiteY9" fmla="*/ 878648 h 2750153"/>
              <a:gd name="connsiteX10" fmla="*/ 149506 w 2933812"/>
              <a:gd name="connsiteY10" fmla="*/ 1010633 h 2750153"/>
              <a:gd name="connsiteX11" fmla="*/ 17517 w 2933812"/>
              <a:gd name="connsiteY11" fmla="*/ 699260 h 2750153"/>
              <a:gd name="connsiteX12" fmla="*/ 97142 w 2933812"/>
              <a:gd name="connsiteY12" fmla="*/ 596577 h 2750153"/>
              <a:gd name="connsiteX13" fmla="*/ 209205 w 2933812"/>
              <a:gd name="connsiteY13" fmla="*/ 551704 h 2750153"/>
              <a:gd name="connsiteX14" fmla="*/ 603014 w 2933812"/>
              <a:gd name="connsiteY14" fmla="*/ 0 h 2750153"/>
              <a:gd name="connsiteX15" fmla="*/ 2933812 w 2933812"/>
              <a:gd name="connsiteY15" fmla="*/ 0 h 2750153"/>
              <a:gd name="connsiteX16" fmla="*/ 2933812 w 2933812"/>
              <a:gd name="connsiteY16" fmla="*/ 2748233 h 2750153"/>
              <a:gd name="connsiteX17" fmla="*/ 2877044 w 2933812"/>
              <a:gd name="connsiteY17" fmla="*/ 2704219 h 2750153"/>
              <a:gd name="connsiteX18" fmla="*/ 1987800 w 2933812"/>
              <a:gd name="connsiteY18" fmla="*/ 2707378 h 2750153"/>
              <a:gd name="connsiteX19" fmla="*/ 1571775 w 2933812"/>
              <a:gd name="connsiteY19" fmla="*/ 2085562 h 2750153"/>
              <a:gd name="connsiteX20" fmla="*/ 2085622 w 2933812"/>
              <a:gd name="connsiteY20" fmla="*/ 1038354 h 2750153"/>
              <a:gd name="connsiteX21" fmla="*/ 1614635 w 2933812"/>
              <a:gd name="connsiteY21" fmla="*/ 560521 h 2750153"/>
              <a:gd name="connsiteX22" fmla="*/ 825009 w 2933812"/>
              <a:gd name="connsiteY22" fmla="*/ 518839 h 2750153"/>
              <a:gd name="connsiteX23" fmla="*/ 599925 w 2933812"/>
              <a:gd name="connsiteY23" fmla="*/ 14372 h 2750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933812" h="2750153">
                <a:moveTo>
                  <a:pt x="1067830" y="776732"/>
                </a:moveTo>
                <a:cubicBezTo>
                  <a:pt x="1150031" y="773119"/>
                  <a:pt x="1233332" y="794722"/>
                  <a:pt x="1305537" y="842083"/>
                </a:cubicBezTo>
                <a:cubicBezTo>
                  <a:pt x="1490941" y="963689"/>
                  <a:pt x="1542616" y="1212493"/>
                  <a:pt x="1421053" y="1397856"/>
                </a:cubicBezTo>
                <a:cubicBezTo>
                  <a:pt x="1299424" y="1583173"/>
                  <a:pt x="1050671" y="1634906"/>
                  <a:pt x="865267" y="1513301"/>
                </a:cubicBezTo>
                <a:cubicBezTo>
                  <a:pt x="679936" y="1391729"/>
                  <a:pt x="628260" y="1142925"/>
                  <a:pt x="749819" y="957568"/>
                </a:cubicBezTo>
                <a:cubicBezTo>
                  <a:pt x="773570" y="921529"/>
                  <a:pt x="802922" y="889506"/>
                  <a:pt x="836727" y="862679"/>
                </a:cubicBezTo>
                <a:cubicBezTo>
                  <a:pt x="904529" y="809175"/>
                  <a:pt x="985629" y="780345"/>
                  <a:pt x="1067830" y="776732"/>
                </a:cubicBezTo>
                <a:close/>
                <a:moveTo>
                  <a:pt x="209205" y="551704"/>
                </a:moveTo>
                <a:cubicBezTo>
                  <a:pt x="249147" y="546653"/>
                  <a:pt x="290360" y="551675"/>
                  <a:pt x="328901" y="567267"/>
                </a:cubicBezTo>
                <a:cubicBezTo>
                  <a:pt x="451346" y="616809"/>
                  <a:pt x="510410" y="756201"/>
                  <a:pt x="460887" y="878648"/>
                </a:cubicBezTo>
                <a:cubicBezTo>
                  <a:pt x="411366" y="1001087"/>
                  <a:pt x="271948" y="1060182"/>
                  <a:pt x="149506" y="1010633"/>
                </a:cubicBezTo>
                <a:cubicBezTo>
                  <a:pt x="27060" y="961092"/>
                  <a:pt x="-32003" y="821699"/>
                  <a:pt x="17517" y="699260"/>
                </a:cubicBezTo>
                <a:cubicBezTo>
                  <a:pt x="34058" y="658332"/>
                  <a:pt x="61655" y="622811"/>
                  <a:pt x="97142" y="596577"/>
                </a:cubicBezTo>
                <a:cubicBezTo>
                  <a:pt x="130594" y="571878"/>
                  <a:pt x="169264" y="556754"/>
                  <a:pt x="209205" y="551704"/>
                </a:cubicBezTo>
                <a:close/>
                <a:moveTo>
                  <a:pt x="603014" y="0"/>
                </a:moveTo>
                <a:lnTo>
                  <a:pt x="2933812" y="0"/>
                </a:lnTo>
                <a:lnTo>
                  <a:pt x="2933812" y="2748233"/>
                </a:lnTo>
                <a:lnTo>
                  <a:pt x="2877044" y="2704219"/>
                </a:lnTo>
                <a:cubicBezTo>
                  <a:pt x="2590402" y="2543052"/>
                  <a:pt x="2331640" y="2859871"/>
                  <a:pt x="1987800" y="2707378"/>
                </a:cubicBezTo>
                <a:cubicBezTo>
                  <a:pt x="1763640" y="2607782"/>
                  <a:pt x="1580044" y="2342268"/>
                  <a:pt x="1571775" y="2085562"/>
                </a:cubicBezTo>
                <a:cubicBezTo>
                  <a:pt x="1556983" y="1612648"/>
                  <a:pt x="2147977" y="1430482"/>
                  <a:pt x="2085622" y="1038354"/>
                </a:cubicBezTo>
                <a:cubicBezTo>
                  <a:pt x="2048252" y="804151"/>
                  <a:pt x="1799013" y="625551"/>
                  <a:pt x="1614635" y="560521"/>
                </a:cubicBezTo>
                <a:cubicBezTo>
                  <a:pt x="1263737" y="436354"/>
                  <a:pt x="1061091" y="667936"/>
                  <a:pt x="825009" y="518839"/>
                </a:cubicBezTo>
                <a:cubicBezTo>
                  <a:pt x="671642" y="421917"/>
                  <a:pt x="576178" y="209445"/>
                  <a:pt x="599925" y="14372"/>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2" name="Title 1">
            <a:extLst>
              <a:ext uri="{FF2B5EF4-FFF2-40B4-BE49-F238E27FC236}">
                <a16:creationId xmlns:a16="http://schemas.microsoft.com/office/drawing/2014/main" id="{F8629CAD-D7FB-2C69-7DD4-C06104169396}"/>
              </a:ext>
            </a:extLst>
          </p:cNvPr>
          <p:cNvSpPr>
            <a:spLocks noGrp="1"/>
          </p:cNvSpPr>
          <p:nvPr>
            <p:ph type="title"/>
          </p:nvPr>
        </p:nvSpPr>
        <p:spPr>
          <a:xfrm>
            <a:off x="609600" y="557784"/>
            <a:ext cx="10972800" cy="1325563"/>
          </a:xfrm>
        </p:spPr>
        <p:txBody>
          <a:bodyPr>
            <a:normAutofit/>
          </a:bodyPr>
          <a:lstStyle/>
          <a:p>
            <a:r>
              <a:rPr lang="cy-GB" noProof="0" dirty="0" err="1">
                <a:cs typeface="Posterama"/>
              </a:rPr>
              <a:t>Cydnabyddiaethu</a:t>
            </a:r>
            <a:r>
              <a:rPr lang="cy-GB" noProof="0" dirty="0">
                <a:cs typeface="Posterama"/>
              </a:rPr>
              <a:t> o ddefnydd Technoleg </a:t>
            </a:r>
            <a:endParaRPr lang="cy-GB" noProof="0" dirty="0"/>
          </a:p>
        </p:txBody>
      </p:sp>
      <p:graphicFrame>
        <p:nvGraphicFramePr>
          <p:cNvPr id="5" name="Content Placeholder 4">
            <a:extLst>
              <a:ext uri="{FF2B5EF4-FFF2-40B4-BE49-F238E27FC236}">
                <a16:creationId xmlns:a16="http://schemas.microsoft.com/office/drawing/2014/main" id="{FD4ED2ED-CE01-F098-B732-2DF193DD94F1}"/>
              </a:ext>
            </a:extLst>
          </p:cNvPr>
          <p:cNvGraphicFramePr>
            <a:graphicFrameLocks noGrp="1"/>
          </p:cNvGraphicFramePr>
          <p:nvPr>
            <p:ph idx="1"/>
            <p:extLst>
              <p:ext uri="{D42A27DB-BD31-4B8C-83A1-F6EECF244321}">
                <p14:modId xmlns:p14="http://schemas.microsoft.com/office/powerpoint/2010/main" val="2556100757"/>
              </p:ext>
            </p:extLst>
          </p:nvPr>
        </p:nvGraphicFramePr>
        <p:xfrm>
          <a:off x="609600" y="2529469"/>
          <a:ext cx="10972801" cy="3189714"/>
        </p:xfrm>
        <a:graphic>
          <a:graphicData uri="http://schemas.openxmlformats.org/drawingml/2006/table">
            <a:tbl>
              <a:tblPr firstRow="1" bandRow="1">
                <a:tableStyleId>{5C22544A-7EE6-4342-B048-85BDC9FD1C3A}</a:tableStyleId>
              </a:tblPr>
              <a:tblGrid>
                <a:gridCol w="4565247">
                  <a:extLst>
                    <a:ext uri="{9D8B030D-6E8A-4147-A177-3AD203B41FA5}">
                      <a16:colId xmlns:a16="http://schemas.microsoft.com/office/drawing/2014/main" val="2383643202"/>
                    </a:ext>
                  </a:extLst>
                </a:gridCol>
                <a:gridCol w="2408224">
                  <a:extLst>
                    <a:ext uri="{9D8B030D-6E8A-4147-A177-3AD203B41FA5}">
                      <a16:colId xmlns:a16="http://schemas.microsoft.com/office/drawing/2014/main" val="605694095"/>
                    </a:ext>
                  </a:extLst>
                </a:gridCol>
                <a:gridCol w="1909878">
                  <a:extLst>
                    <a:ext uri="{9D8B030D-6E8A-4147-A177-3AD203B41FA5}">
                      <a16:colId xmlns:a16="http://schemas.microsoft.com/office/drawing/2014/main" val="4042554684"/>
                    </a:ext>
                  </a:extLst>
                </a:gridCol>
                <a:gridCol w="2089452">
                  <a:extLst>
                    <a:ext uri="{9D8B030D-6E8A-4147-A177-3AD203B41FA5}">
                      <a16:colId xmlns:a16="http://schemas.microsoft.com/office/drawing/2014/main" val="3248927199"/>
                    </a:ext>
                  </a:extLst>
                </a:gridCol>
              </a:tblGrid>
              <a:tr h="1288836">
                <a:tc>
                  <a:txBody>
                    <a:bodyPr/>
                    <a:lstStyle/>
                    <a:p>
                      <a:pPr marL="73660" algn="ctr" rtl="0" fontAlgn="t">
                        <a:buNone/>
                      </a:pPr>
                      <a:r>
                        <a:rPr lang="cy-GB" sz="2500" b="1" noProof="0" dirty="0">
                          <a:effectLst/>
                          <a:latin typeface="Arial"/>
                        </a:rPr>
                        <a:t>AI </a:t>
                      </a:r>
                      <a:r>
                        <a:rPr lang="cy-GB" sz="2500" b="1" noProof="0" dirty="0" err="1">
                          <a:effectLst/>
                          <a:latin typeface="Arial"/>
                        </a:rPr>
                        <a:t>Tool</a:t>
                      </a:r>
                      <a:r>
                        <a:rPr lang="cy-GB" sz="2500" b="1" noProof="0" dirty="0">
                          <a:effectLst/>
                          <a:latin typeface="Arial"/>
                        </a:rPr>
                        <a:t> (</a:t>
                      </a:r>
                      <a:r>
                        <a:rPr lang="cy-GB" sz="2500" b="1" noProof="0" dirty="0" err="1">
                          <a:effectLst/>
                          <a:latin typeface="Arial"/>
                        </a:rPr>
                        <a:t>with</a:t>
                      </a:r>
                      <a:r>
                        <a:rPr lang="cy-GB" sz="2500" b="1" noProof="0" dirty="0">
                          <a:effectLst/>
                          <a:latin typeface="Arial"/>
                        </a:rPr>
                        <a:t> </a:t>
                      </a:r>
                      <a:r>
                        <a:rPr lang="cy-GB" sz="2500" b="1" noProof="0" dirty="0" err="1">
                          <a:effectLst/>
                          <a:latin typeface="Arial"/>
                        </a:rPr>
                        <a:t>url</a:t>
                      </a:r>
                      <a:r>
                        <a:rPr lang="cy-GB" sz="2500" b="1" noProof="0" dirty="0">
                          <a:effectLst/>
                          <a:latin typeface="Arial"/>
                        </a:rPr>
                        <a:t>)</a:t>
                      </a:r>
                      <a:endParaRPr lang="cy-GB" sz="2500" noProof="0" dirty="0">
                        <a:effectLst/>
                      </a:endParaRPr>
                    </a:p>
                  </a:txBody>
                  <a:tcPr marL="125955" marR="125955" marT="62978" marB="62978">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marL="73660" algn="ctr" rtl="0" fontAlgn="t">
                        <a:buNone/>
                      </a:pPr>
                      <a:r>
                        <a:rPr lang="cy-GB" sz="2500" b="1" noProof="0" dirty="0">
                          <a:effectLst/>
                          <a:latin typeface="Arial"/>
                        </a:rPr>
                        <a:t>Dyddiad defnyddiwyd</a:t>
                      </a:r>
                      <a:endParaRPr lang="cy-GB" sz="2500" noProof="0" dirty="0">
                        <a:effectLst/>
                      </a:endParaRPr>
                    </a:p>
                  </a:txBody>
                  <a:tcPr marL="125955" marR="125955" marT="62978" marB="62978">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ctr" rtl="0" fontAlgn="t">
                        <a:buNone/>
                      </a:pPr>
                      <a:r>
                        <a:rPr lang="cy-GB" sz="2500" b="1" noProof="0" dirty="0">
                          <a:effectLst/>
                          <a:latin typeface="Arial"/>
                        </a:rPr>
                        <a:t>Pam defnyddio ‘</a:t>
                      </a:r>
                      <a:r>
                        <a:rPr lang="cy-GB" sz="2500" b="1" noProof="0" dirty="0" err="1">
                          <a:effectLst/>
                          <a:latin typeface="Arial"/>
                        </a:rPr>
                        <a:t>tool</a:t>
                      </a:r>
                      <a:r>
                        <a:rPr lang="cy-GB" sz="2500" b="1" noProof="0" dirty="0">
                          <a:effectLst/>
                          <a:latin typeface="Arial"/>
                        </a:rPr>
                        <a:t>’</a:t>
                      </a:r>
                      <a:endParaRPr lang="cy-GB" sz="2500" noProof="0" dirty="0">
                        <a:effectLst/>
                      </a:endParaRPr>
                    </a:p>
                  </a:txBody>
                  <a:tcPr marL="125955" marR="125955" marT="62978" marB="62978">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marL="73660" algn="ctr" rtl="0" fontAlgn="t">
                        <a:buNone/>
                      </a:pPr>
                      <a:r>
                        <a:rPr lang="cy-GB" sz="2500" b="1" noProof="0" dirty="0">
                          <a:effectLst/>
                          <a:latin typeface="Arial"/>
                        </a:rPr>
                        <a:t>Esiampl o’r </a:t>
                      </a:r>
                      <a:r>
                        <a:rPr lang="cy-GB" sz="2500" b="1" noProof="0" dirty="0" err="1">
                          <a:effectLst/>
                          <a:latin typeface="Arial"/>
                        </a:rPr>
                        <a:t>prompt</a:t>
                      </a:r>
                      <a:r>
                        <a:rPr lang="cy-GB" sz="2500" b="1" noProof="0" dirty="0">
                          <a:effectLst/>
                          <a:latin typeface="Arial"/>
                        </a:rPr>
                        <a:t>(s)</a:t>
                      </a:r>
                      <a:endParaRPr lang="cy-GB" sz="2500" noProof="0" dirty="0">
                        <a:effectLst/>
                      </a:endParaRPr>
                    </a:p>
                  </a:txBody>
                  <a:tcPr marL="125955" marR="125955" marT="62978" marB="62978">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932956679"/>
                  </a:ext>
                </a:extLst>
              </a:tr>
              <a:tr h="1900878">
                <a:tc>
                  <a:txBody>
                    <a:bodyPr/>
                    <a:lstStyle/>
                    <a:p>
                      <a:pPr marL="73660" rtl="0" fontAlgn="t">
                        <a:buNone/>
                      </a:pPr>
                      <a:r>
                        <a:rPr lang="cy-GB" sz="1900" u="sng" strike="noStrike" noProof="0" dirty="0">
                          <a:solidFill>
                            <a:srgbClr val="1155CC"/>
                          </a:solidFill>
                          <a:effectLst/>
                          <a:latin typeface="Arial"/>
                          <a:hlinkClick r:id="rId2"/>
                        </a:rPr>
                        <a:t>https://www.cysgliad.com/cysill/arlein/</a:t>
                      </a:r>
                      <a:r>
                        <a:rPr lang="cy-GB" sz="1900" noProof="0" dirty="0">
                          <a:effectLst/>
                          <a:latin typeface="Arial"/>
                        </a:rPr>
                        <a:t> </a:t>
                      </a:r>
                    </a:p>
                  </a:txBody>
                  <a:tcPr marL="125955" marR="125955" marT="62978" marB="62978">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marL="73660" rtl="0" fontAlgn="t">
                        <a:buNone/>
                      </a:pPr>
                      <a:r>
                        <a:rPr lang="cy-GB" sz="1900" noProof="0" dirty="0">
                          <a:effectLst/>
                          <a:latin typeface="Arial"/>
                        </a:rPr>
                        <a:t>26/11/25 </a:t>
                      </a:r>
                    </a:p>
                  </a:txBody>
                  <a:tcPr marL="125955" marR="125955" marT="62978" marB="62978">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rtl="0" fontAlgn="t">
                        <a:buNone/>
                      </a:pPr>
                      <a:r>
                        <a:rPr lang="cy-GB" sz="2500" noProof="0" dirty="0">
                          <a:effectLst/>
                          <a:latin typeface="Arial"/>
                        </a:rPr>
                        <a:t>Gwirio fy Ngwaith </a:t>
                      </a:r>
                    </a:p>
                  </a:txBody>
                  <a:tcPr marL="125955" marR="125955" marT="62978" marB="62978">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marL="73660" rtl="0" fontAlgn="t">
                        <a:buNone/>
                      </a:pPr>
                      <a:r>
                        <a:rPr lang="cy-GB" sz="1900" i="1" noProof="0" dirty="0">
                          <a:effectLst/>
                          <a:latin typeface="Arial"/>
                        </a:rPr>
                        <a:t>Gwiriwch y testun canlynol am ddarllenadwy, gramadeg a chystrawen.</a:t>
                      </a:r>
                      <a:endParaRPr lang="cy-GB" sz="1900" noProof="0" dirty="0">
                        <a:effectLst/>
                      </a:endParaRPr>
                    </a:p>
                  </a:txBody>
                  <a:tcPr marL="125955" marR="125955" marT="62978" marB="62978">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777696030"/>
                  </a:ext>
                </a:extLst>
              </a:tr>
            </a:tbl>
          </a:graphicData>
        </a:graphic>
      </p:graphicFrame>
    </p:spTree>
    <p:extLst>
      <p:ext uri="{BB962C8B-B14F-4D97-AF65-F5344CB8AC3E}">
        <p14:creationId xmlns:p14="http://schemas.microsoft.com/office/powerpoint/2010/main" val="23184914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additive="base">
                                        <p:cTn id="12" dur="500" fill="hold"/>
                                        <p:tgtEl>
                                          <p:spTgt spid="5"/>
                                        </p:tgtEl>
                                        <p:attrNameLst>
                                          <p:attrName>ppt_x</p:attrName>
                                        </p:attrNameLst>
                                      </p:cBhvr>
                                      <p:tavLst>
                                        <p:tav tm="0">
                                          <p:val>
                                            <p:strVal val="#ppt_x"/>
                                          </p:val>
                                        </p:tav>
                                        <p:tav tm="100000">
                                          <p:val>
                                            <p:strVal val="#ppt_x"/>
                                          </p:val>
                                        </p:tav>
                                      </p:tavLst>
                                    </p:anim>
                                    <p:anim calcmode="lin" valueType="num">
                                      <p:cBhvr additive="base">
                                        <p:cTn id="13"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11" name="Freeform: Shape 10">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cy-GB" noProof="0" dirty="0"/>
          </a:p>
        </p:txBody>
      </p:sp>
      <p:sp useBgFill="1">
        <p:nvSpPr>
          <p:cNvPr id="13" name="Rectangle 12">
            <a:extLst>
              <a:ext uri="{FF2B5EF4-FFF2-40B4-BE49-F238E27FC236}">
                <a16:creationId xmlns:a16="http://schemas.microsoft.com/office/drawing/2014/main" id="{06E15305-164C-44CD-9E0F-420C2DC1B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noProof="0" dirty="0">
              <a:solidFill>
                <a:schemeClr val="bg2"/>
              </a:solidFill>
            </a:endParaRPr>
          </a:p>
        </p:txBody>
      </p:sp>
      <p:sp>
        <p:nvSpPr>
          <p:cNvPr id="15" name="Rectangle 14">
            <a:extLst>
              <a:ext uri="{FF2B5EF4-FFF2-40B4-BE49-F238E27FC236}">
                <a16:creationId xmlns:a16="http://schemas.microsoft.com/office/drawing/2014/main" id="{065D938D-4DEA-46C4-A62E-9ABD23F871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noProof="0" dirty="0"/>
          </a:p>
        </p:txBody>
      </p:sp>
      <p:sp>
        <p:nvSpPr>
          <p:cNvPr id="2" name="Title 1">
            <a:extLst>
              <a:ext uri="{FF2B5EF4-FFF2-40B4-BE49-F238E27FC236}">
                <a16:creationId xmlns:a16="http://schemas.microsoft.com/office/drawing/2014/main" id="{F1776B6E-2C2A-5742-24C4-0167DCD6420F}"/>
              </a:ext>
            </a:extLst>
          </p:cNvPr>
          <p:cNvSpPr>
            <a:spLocks noGrp="1"/>
          </p:cNvSpPr>
          <p:nvPr>
            <p:ph type="title"/>
          </p:nvPr>
        </p:nvSpPr>
        <p:spPr>
          <a:xfrm>
            <a:off x="609600" y="1122363"/>
            <a:ext cx="4948844" cy="1997681"/>
          </a:xfrm>
        </p:spPr>
        <p:txBody>
          <a:bodyPr vert="horz" lIns="91440" tIns="45720" rIns="91440" bIns="45720" rtlCol="0" anchor="b">
            <a:normAutofit/>
          </a:bodyPr>
          <a:lstStyle/>
          <a:p>
            <a:pPr>
              <a:lnSpc>
                <a:spcPct val="90000"/>
              </a:lnSpc>
            </a:pPr>
            <a:r>
              <a:rPr lang="cy-GB" sz="4600" noProof="0" dirty="0"/>
              <a:t>Darn ysgrifenedig 500 gair </a:t>
            </a:r>
          </a:p>
        </p:txBody>
      </p:sp>
      <p:sp>
        <p:nvSpPr>
          <p:cNvPr id="3" name="Content Placeholder 2">
            <a:extLst>
              <a:ext uri="{FF2B5EF4-FFF2-40B4-BE49-F238E27FC236}">
                <a16:creationId xmlns:a16="http://schemas.microsoft.com/office/drawing/2014/main" id="{8E0008D9-C765-9787-56BF-6C840780CC04}"/>
              </a:ext>
            </a:extLst>
          </p:cNvPr>
          <p:cNvSpPr>
            <a:spLocks noGrp="1"/>
          </p:cNvSpPr>
          <p:nvPr>
            <p:ph idx="1"/>
          </p:nvPr>
        </p:nvSpPr>
        <p:spPr>
          <a:xfrm>
            <a:off x="609600" y="3602038"/>
            <a:ext cx="4114800" cy="1655762"/>
          </a:xfrm>
        </p:spPr>
        <p:txBody>
          <a:bodyPr vert="horz" lIns="91440" tIns="45720" rIns="91440" bIns="45720" rtlCol="0">
            <a:normAutofit/>
          </a:bodyPr>
          <a:lstStyle/>
          <a:p>
            <a:r>
              <a:rPr lang="cy-GB" b="1" noProof="0" dirty="0"/>
              <a:t>Trafodwch Bwysigrwydd chwaraeon a gweithgarwch corfforol yn mywyd plentyn/person ifanc.</a:t>
            </a:r>
            <a:endParaRPr lang="cy-GB" noProof="0" dirty="0"/>
          </a:p>
        </p:txBody>
      </p:sp>
      <p:pic>
        <p:nvPicPr>
          <p:cNvPr id="4" name="Picture 3" descr="Two children riding bikes on a ramp&#10;&#10;AI-generated content may be incorrect.">
            <a:extLst>
              <a:ext uri="{FF2B5EF4-FFF2-40B4-BE49-F238E27FC236}">
                <a16:creationId xmlns:a16="http://schemas.microsoft.com/office/drawing/2014/main" id="{A57D6687-9818-8A35-3AC6-6A9A0AE9CEA4}"/>
              </a:ext>
            </a:extLst>
          </p:cNvPr>
          <p:cNvPicPr>
            <a:picLocks noChangeAspect="1"/>
          </p:cNvPicPr>
          <p:nvPr/>
        </p:nvPicPr>
        <p:blipFill>
          <a:blip r:embed="rId4"/>
          <a:srcRect l="23773" r="-2" b="-2"/>
          <a:stretch>
            <a:fillRect/>
          </a:stretch>
        </p:blipFill>
        <p:spPr>
          <a:xfrm>
            <a:off x="5124084" y="1"/>
            <a:ext cx="7067916" cy="5679191"/>
          </a:xfrm>
          <a:custGeom>
            <a:avLst/>
            <a:gdLst/>
            <a:ahLst/>
            <a:cxnLst/>
            <a:rect l="l" t="t" r="r" b="b"/>
            <a:pathLst>
              <a:path w="7067916" h="5679191">
                <a:moveTo>
                  <a:pt x="5937534" y="5135947"/>
                </a:moveTo>
                <a:cubicBezTo>
                  <a:pt x="5955933" y="5133031"/>
                  <a:pt x="5974326" y="5133563"/>
                  <a:pt x="5991684" y="5137321"/>
                </a:cubicBezTo>
                <a:cubicBezTo>
                  <a:pt x="6026400" y="5144836"/>
                  <a:pt x="6056978" y="5165255"/>
                  <a:pt x="6075187" y="5196795"/>
                </a:cubicBezTo>
                <a:cubicBezTo>
                  <a:pt x="6111607" y="5259875"/>
                  <a:pt x="6084765" y="5343555"/>
                  <a:pt x="6015234" y="5383699"/>
                </a:cubicBezTo>
                <a:cubicBezTo>
                  <a:pt x="5945703" y="5423842"/>
                  <a:pt x="5859813" y="5405248"/>
                  <a:pt x="5823394" y="5342168"/>
                </a:cubicBezTo>
                <a:cubicBezTo>
                  <a:pt x="5786974" y="5279088"/>
                  <a:pt x="5813816" y="5195408"/>
                  <a:pt x="5883347" y="5155264"/>
                </a:cubicBezTo>
                <a:cubicBezTo>
                  <a:pt x="5900730" y="5145228"/>
                  <a:pt x="5919135" y="5138864"/>
                  <a:pt x="5937534" y="5135947"/>
                </a:cubicBezTo>
                <a:close/>
                <a:moveTo>
                  <a:pt x="6569625" y="4727663"/>
                </a:moveTo>
                <a:cubicBezTo>
                  <a:pt x="6650640" y="4737356"/>
                  <a:pt x="6723696" y="4780631"/>
                  <a:pt x="6765110" y="4852362"/>
                </a:cubicBezTo>
                <a:cubicBezTo>
                  <a:pt x="6838735" y="4979883"/>
                  <a:pt x="6784472" y="5149048"/>
                  <a:pt x="6643912" y="5230200"/>
                </a:cubicBezTo>
                <a:cubicBezTo>
                  <a:pt x="6503351" y="5311353"/>
                  <a:pt x="6329720" y="5273763"/>
                  <a:pt x="6256095" y="5146242"/>
                </a:cubicBezTo>
                <a:cubicBezTo>
                  <a:pt x="6182471" y="5018721"/>
                  <a:pt x="6236733" y="4849557"/>
                  <a:pt x="6377294" y="4768404"/>
                </a:cubicBezTo>
                <a:cubicBezTo>
                  <a:pt x="6412434" y="4748116"/>
                  <a:pt x="6449641" y="4735249"/>
                  <a:pt x="6486836" y="4729354"/>
                </a:cubicBezTo>
                <a:cubicBezTo>
                  <a:pt x="6514732" y="4724932"/>
                  <a:pt x="6542621" y="4724432"/>
                  <a:pt x="6569625" y="4727663"/>
                </a:cubicBezTo>
                <a:close/>
                <a:moveTo>
                  <a:pt x="4883726" y="0"/>
                </a:moveTo>
                <a:lnTo>
                  <a:pt x="6067704" y="0"/>
                </a:lnTo>
                <a:lnTo>
                  <a:pt x="7067916" y="0"/>
                </a:lnTo>
                <a:lnTo>
                  <a:pt x="7067916" y="4561693"/>
                </a:lnTo>
                <a:lnTo>
                  <a:pt x="7034742" y="4557937"/>
                </a:lnTo>
                <a:cubicBezTo>
                  <a:pt x="6853258" y="4540713"/>
                  <a:pt x="6670056" y="4534243"/>
                  <a:pt x="6488514" y="4547719"/>
                </a:cubicBezTo>
                <a:cubicBezTo>
                  <a:pt x="6264162" y="4564516"/>
                  <a:pt x="6118747" y="4760666"/>
                  <a:pt x="5978019" y="4937720"/>
                </a:cubicBezTo>
                <a:cubicBezTo>
                  <a:pt x="5627350" y="5379064"/>
                  <a:pt x="5218215" y="5536615"/>
                  <a:pt x="4791586" y="5344798"/>
                </a:cubicBezTo>
                <a:cubicBezTo>
                  <a:pt x="4626126" y="5270408"/>
                  <a:pt x="4484365" y="5121197"/>
                  <a:pt x="4355354" y="4980490"/>
                </a:cubicBezTo>
                <a:cubicBezTo>
                  <a:pt x="4009469" y="4603119"/>
                  <a:pt x="3597504" y="4629399"/>
                  <a:pt x="3215143" y="4876126"/>
                </a:cubicBezTo>
                <a:cubicBezTo>
                  <a:pt x="2943692" y="5051874"/>
                  <a:pt x="2687599" y="5260847"/>
                  <a:pt x="2406113" y="5411544"/>
                </a:cubicBezTo>
                <a:cubicBezTo>
                  <a:pt x="1707773" y="5787063"/>
                  <a:pt x="1022273" y="5789747"/>
                  <a:pt x="421590" y="5276775"/>
                </a:cubicBezTo>
                <a:cubicBezTo>
                  <a:pt x="-56880" y="4867782"/>
                  <a:pt x="-271463" y="3840132"/>
                  <a:pt x="566218" y="3250270"/>
                </a:cubicBezTo>
                <a:cubicBezTo>
                  <a:pt x="760203" y="3113637"/>
                  <a:pt x="943222" y="2957027"/>
                  <a:pt x="1126371" y="2802345"/>
                </a:cubicBezTo>
                <a:cubicBezTo>
                  <a:pt x="1299556" y="2655997"/>
                  <a:pt x="1358675" y="2449385"/>
                  <a:pt x="1302357" y="2225687"/>
                </a:cubicBezTo>
                <a:cubicBezTo>
                  <a:pt x="1240067" y="1979799"/>
                  <a:pt x="1155407" y="1739276"/>
                  <a:pt x="1117638" y="1488008"/>
                </a:cubicBezTo>
                <a:cubicBezTo>
                  <a:pt x="1050261" y="1039959"/>
                  <a:pt x="1226674" y="663622"/>
                  <a:pt x="1730966" y="502696"/>
                </a:cubicBezTo>
                <a:cubicBezTo>
                  <a:pt x="2144524" y="370704"/>
                  <a:pt x="2521883" y="462351"/>
                  <a:pt x="2901105" y="610346"/>
                </a:cubicBezTo>
                <a:cubicBezTo>
                  <a:pt x="3229040" y="738211"/>
                  <a:pt x="3585064" y="864609"/>
                  <a:pt x="3927078" y="715576"/>
                </a:cubicBezTo>
                <a:cubicBezTo>
                  <a:pt x="4203888" y="594747"/>
                  <a:pt x="4439765" y="348646"/>
                  <a:pt x="4692158" y="155484"/>
                </a:cubicBezTo>
                <a:close/>
              </a:path>
            </a:pathLst>
          </a:custGeom>
        </p:spPr>
      </p:pic>
      <p:pic>
        <p:nvPicPr>
          <p:cNvPr id="5" name="Trydydd Sleid `">
            <a:hlinkClick r:id="" action="ppaction://media"/>
            <a:extLst>
              <a:ext uri="{FF2B5EF4-FFF2-40B4-BE49-F238E27FC236}">
                <a16:creationId xmlns:a16="http://schemas.microsoft.com/office/drawing/2014/main" id="{F9CF25E1-5F26-9E5D-78BC-7C085FBC389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0503" y="6180578"/>
            <a:ext cx="487363" cy="487363"/>
          </a:xfrm>
          <a:prstGeom prst="rect">
            <a:avLst/>
          </a:prstGeom>
        </p:spPr>
      </p:pic>
    </p:spTree>
    <p:extLst>
      <p:ext uri="{BB962C8B-B14F-4D97-AF65-F5344CB8AC3E}">
        <p14:creationId xmlns:p14="http://schemas.microsoft.com/office/powerpoint/2010/main" val="1953089841"/>
      </p:ext>
    </p:extLst>
  </p:cSld>
  <p:clrMapOvr>
    <a:masterClrMapping/>
  </p:clrMapOvr>
  <mc:AlternateContent xmlns:mc="http://schemas.openxmlformats.org/markup-compatibility/2006" xmlns:p14="http://schemas.microsoft.com/office/powerpoint/2010/main">
    <mc:Choice Requires="p14">
      <p:transition spd="med" p14:dur="700" advTm="9162">
        <p:fade/>
      </p:transition>
    </mc:Choice>
    <mc:Fallback xmlns="">
      <p:transition spd="med" advTm="916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6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4478E-DDE3-CC42-1240-BE7A11C1AF07}"/>
              </a:ext>
            </a:extLst>
          </p:cNvPr>
          <p:cNvSpPr>
            <a:spLocks noGrp="1"/>
          </p:cNvSpPr>
          <p:nvPr>
            <p:ph type="title"/>
          </p:nvPr>
        </p:nvSpPr>
        <p:spPr>
          <a:xfrm>
            <a:off x="-132606" y="379653"/>
            <a:ext cx="12447318" cy="484395"/>
          </a:xfrm>
        </p:spPr>
        <p:txBody>
          <a:bodyPr/>
          <a:lstStyle/>
          <a:p>
            <a:pPr algn="ctr"/>
            <a:r>
              <a:rPr lang="cy-GB" sz="2000" b="1" noProof="0" dirty="0">
                <a:solidFill>
                  <a:srgbClr val="000000"/>
                </a:solidFill>
                <a:latin typeface="Arial"/>
                <a:cs typeface="Arial"/>
              </a:rPr>
              <a:t>Trafodwch Bwysigrwydd chwaraeon a gweithgarwch corfforol yn mywyd plentyn/person ifanc.</a:t>
            </a:r>
            <a:endParaRPr lang="cy-GB" sz="2000" noProof="0" dirty="0">
              <a:cs typeface="Posterama"/>
            </a:endParaRPr>
          </a:p>
        </p:txBody>
      </p:sp>
      <p:sp>
        <p:nvSpPr>
          <p:cNvPr id="3" name="Content Placeholder 2">
            <a:extLst>
              <a:ext uri="{FF2B5EF4-FFF2-40B4-BE49-F238E27FC236}">
                <a16:creationId xmlns:a16="http://schemas.microsoft.com/office/drawing/2014/main" id="{71ED166E-B5D1-E612-7003-E6B16F1B58B2}"/>
              </a:ext>
            </a:extLst>
          </p:cNvPr>
          <p:cNvSpPr>
            <a:spLocks noGrp="1"/>
          </p:cNvSpPr>
          <p:nvPr>
            <p:ph idx="1"/>
          </p:nvPr>
        </p:nvSpPr>
        <p:spPr>
          <a:xfrm>
            <a:off x="193964" y="987944"/>
            <a:ext cx="11804072" cy="5501157"/>
          </a:xfrm>
        </p:spPr>
        <p:txBody>
          <a:bodyPr vert="horz" lIns="91440" tIns="45720" rIns="91440" bIns="45720" rtlCol="0" anchor="t">
            <a:noAutofit/>
          </a:bodyPr>
          <a:lstStyle/>
          <a:p>
            <a:r>
              <a:rPr lang="cy-GB" sz="1400" noProof="0" dirty="0">
                <a:solidFill>
                  <a:srgbClr val="000000"/>
                </a:solidFill>
                <a:latin typeface="Arial"/>
                <a:cs typeface="Arial"/>
              </a:rPr>
              <a:t>Mae chwaraeon ac ymarfer corff yn chware rhan hanfodol allweddol ym mywyd plentyn a phobl ifanc. Mae annog plant a phobl ifanc i gymryd rhan mewn chwaraeon yn cyfrannu at leched corfforol gwell a hefyd yn datblygu effaith emosiynol a meddyliol. Trwy </a:t>
            </a:r>
            <a:r>
              <a:rPr lang="cy-GB" sz="1400" noProof="0" dirty="0" err="1">
                <a:solidFill>
                  <a:srgbClr val="000000"/>
                </a:solidFill>
                <a:latin typeface="Arial"/>
                <a:cs typeface="Arial"/>
              </a:rPr>
              <a:t>gymrid</a:t>
            </a:r>
            <a:r>
              <a:rPr lang="cy-GB" sz="1400" noProof="0" dirty="0">
                <a:solidFill>
                  <a:srgbClr val="000000"/>
                </a:solidFill>
                <a:latin typeface="Arial"/>
                <a:cs typeface="Arial"/>
              </a:rPr>
              <a:t> rhan mewn chwaraeon gall plant a phobol ifanc datblygu amrywiaeth o wahanol sgiliau, fel sgiliau bywyd, cydweithio, arweinyddiaeth ac ymrwymiad. Mae ymchwil wedi darganfod bod ymarfer corff yn rheolaidd yn gallu gwella canolbwyntio, hunan barch ac agwedd tuag at ddysgu. Mae’n hanfodol i hyrwyddo ffordd o fyw actif i sicrhau iechyd hirdymor (</a:t>
            </a:r>
            <a:r>
              <a:rPr lang="cy-GB" sz="1400" noProof="0" dirty="0" err="1">
                <a:solidFill>
                  <a:srgbClr val="000000"/>
                </a:solidFill>
                <a:latin typeface="Arial"/>
                <a:cs typeface="Arial"/>
              </a:rPr>
              <a:t>Health</a:t>
            </a:r>
            <a:r>
              <a:rPr lang="cy-GB" sz="1400" noProof="0" dirty="0">
                <a:solidFill>
                  <a:srgbClr val="000000"/>
                </a:solidFill>
                <a:latin typeface="Arial"/>
                <a:cs typeface="Arial"/>
              </a:rPr>
              <a:t> </a:t>
            </a:r>
            <a:r>
              <a:rPr lang="cy-GB" sz="1400" noProof="0" dirty="0" err="1">
                <a:solidFill>
                  <a:srgbClr val="000000"/>
                </a:solidFill>
                <a:latin typeface="Arial"/>
                <a:cs typeface="Arial"/>
              </a:rPr>
              <a:t>Direct</a:t>
            </a:r>
            <a:r>
              <a:rPr lang="cy-GB" sz="1400" noProof="0" dirty="0">
                <a:solidFill>
                  <a:srgbClr val="000000"/>
                </a:solidFill>
                <a:latin typeface="Arial"/>
                <a:cs typeface="Arial"/>
              </a:rPr>
              <a:t>, 2025).</a:t>
            </a:r>
            <a:endParaRPr lang="cy-GB" sz="1400" noProof="0" dirty="0"/>
          </a:p>
          <a:p>
            <a:r>
              <a:rPr lang="cy-GB" sz="1400" noProof="0" dirty="0">
                <a:solidFill>
                  <a:srgbClr val="000000"/>
                </a:solidFill>
                <a:latin typeface="Arial"/>
                <a:cs typeface="Arial"/>
              </a:rPr>
              <a:t>Mae cymrid rhan mewn ymarfer corff yn rheolaidd yn rôl bwysig wrth gynnal corff iach a cryf. Mae plant sy’n cymrid rhan yn fwy tebygol o adeiladu esgyrn cryf a chryfder, ac yn helpu atal clefydau iechyd. Mae chwaraeon yn hybu twf iach a chadw pwysau corff mewn cydbwysedd, trwy helpu llosgi calorïau, fydd hyn yn lleihau'r risg o ordewdra. Mae </a:t>
            </a:r>
            <a:r>
              <a:rPr lang="cy-GB" sz="1400" noProof="0" dirty="0" err="1">
                <a:solidFill>
                  <a:srgbClr val="000000"/>
                </a:solidFill>
                <a:latin typeface="Arial"/>
                <a:cs typeface="Arial"/>
              </a:rPr>
              <a:t>Center</a:t>
            </a:r>
            <a:r>
              <a:rPr lang="cy-GB" sz="1400" noProof="0" dirty="0">
                <a:solidFill>
                  <a:srgbClr val="000000"/>
                </a:solidFill>
                <a:latin typeface="Arial"/>
                <a:cs typeface="Arial"/>
              </a:rPr>
              <a:t> of </a:t>
            </a:r>
            <a:r>
              <a:rPr lang="cy-GB" sz="1400" noProof="0" dirty="0" err="1">
                <a:solidFill>
                  <a:srgbClr val="000000"/>
                </a:solidFill>
                <a:latin typeface="Arial"/>
                <a:cs typeface="Arial"/>
              </a:rPr>
              <a:t>Disease</a:t>
            </a:r>
            <a:r>
              <a:rPr lang="cy-GB" sz="1400" noProof="0" dirty="0">
                <a:solidFill>
                  <a:srgbClr val="000000"/>
                </a:solidFill>
                <a:latin typeface="Arial"/>
                <a:cs typeface="Arial"/>
              </a:rPr>
              <a:t> Control </a:t>
            </a:r>
            <a:r>
              <a:rPr lang="cy-GB" sz="1400" noProof="0" dirty="0" err="1">
                <a:solidFill>
                  <a:srgbClr val="000000"/>
                </a:solidFill>
                <a:latin typeface="Arial"/>
                <a:cs typeface="Arial"/>
              </a:rPr>
              <a:t>and</a:t>
            </a:r>
            <a:r>
              <a:rPr lang="cy-GB" sz="1400" noProof="0" dirty="0">
                <a:solidFill>
                  <a:srgbClr val="000000"/>
                </a:solidFill>
                <a:latin typeface="Arial"/>
                <a:cs typeface="Arial"/>
              </a:rPr>
              <a:t> </a:t>
            </a:r>
            <a:r>
              <a:rPr lang="cy-GB" sz="1400" noProof="0" dirty="0" err="1">
                <a:solidFill>
                  <a:srgbClr val="000000"/>
                </a:solidFill>
                <a:latin typeface="Arial"/>
                <a:cs typeface="Arial"/>
              </a:rPr>
              <a:t>Prevention</a:t>
            </a:r>
            <a:r>
              <a:rPr lang="cy-GB" sz="1400" noProof="0" dirty="0">
                <a:solidFill>
                  <a:srgbClr val="000000"/>
                </a:solidFill>
                <a:latin typeface="Arial"/>
                <a:cs typeface="Arial"/>
              </a:rPr>
              <a:t> (2024), yn annog plant a phobl ifanc i </a:t>
            </a:r>
            <a:r>
              <a:rPr lang="cy-GB" sz="1400" noProof="0" dirty="0" err="1">
                <a:solidFill>
                  <a:srgbClr val="000000"/>
                </a:solidFill>
                <a:latin typeface="Arial"/>
                <a:cs typeface="Arial"/>
              </a:rPr>
              <a:t>gymrid</a:t>
            </a:r>
            <a:r>
              <a:rPr lang="cy-GB" sz="1400" noProof="0" dirty="0">
                <a:solidFill>
                  <a:srgbClr val="000000"/>
                </a:solidFill>
                <a:latin typeface="Arial"/>
                <a:cs typeface="Arial"/>
              </a:rPr>
              <a:t> rhan mewn goleuaf chwe deg munud o ymarfer corff pob dydd. Fydd hyn yn helpu tuag at wella iechyd </a:t>
            </a:r>
            <a:r>
              <a:rPr lang="cy-GB" sz="1400" noProof="0" dirty="0" err="1">
                <a:solidFill>
                  <a:srgbClr val="000000"/>
                </a:solidFill>
                <a:latin typeface="Arial"/>
                <a:cs typeface="Arial"/>
              </a:rPr>
              <a:t>cardiofasglwr</a:t>
            </a:r>
            <a:r>
              <a:rPr lang="cy-GB" sz="1400" noProof="0" dirty="0">
                <a:solidFill>
                  <a:srgbClr val="000000"/>
                </a:solidFill>
                <a:latin typeface="Arial"/>
                <a:cs typeface="Arial"/>
              </a:rPr>
              <a:t> y plant, sydd yn gallu help tuag at gryfhau’r galon ac yr ysgyfaint. Mae gweithgareddau corfforol hefyd yn gwella egni ac yn hyrwyddo ffordd o fyw iach ar gyfer y dyfodol. </a:t>
            </a:r>
            <a:endParaRPr lang="cy-GB" sz="1400" noProof="0" dirty="0"/>
          </a:p>
          <a:p>
            <a:r>
              <a:rPr lang="cy-GB" sz="1400" noProof="0" dirty="0">
                <a:solidFill>
                  <a:srgbClr val="000000"/>
                </a:solidFill>
                <a:latin typeface="Arial"/>
                <a:cs typeface="Arial"/>
              </a:rPr>
              <a:t>Yn ogystal ar fanteision corfforol, mae chwaraeon ac ymarfer corff hefyd yn cael effaith cadarnhaol ar iechyd meddwl ac emosiynol plant a phobol ifanc. Mae cymrid rhan mewn ymarfer corff yn gallu helpu rhyddhau </a:t>
            </a:r>
            <a:r>
              <a:rPr lang="cy-GB" sz="1400" noProof="0" dirty="0" err="1">
                <a:solidFill>
                  <a:srgbClr val="000000"/>
                </a:solidFill>
                <a:latin typeface="Arial"/>
                <a:cs typeface="Arial"/>
              </a:rPr>
              <a:t>endorffinau</a:t>
            </a:r>
            <a:r>
              <a:rPr lang="cy-GB" sz="1400" noProof="0" dirty="0">
                <a:solidFill>
                  <a:srgbClr val="000000"/>
                </a:solidFill>
                <a:latin typeface="Arial"/>
                <a:cs typeface="Arial"/>
              </a:rPr>
              <a:t> sy’n gwella hwyliau’r plant ac yn gallu lleihau straen. Mae cyflawni nodau mewn chwaraeon yn rhoi ymdeimlad o gyflawniad i blant ac yn rhoi hwb o hunan balchder a hyder. Ar ôl ymchwilio mae’r ymchwil gan </a:t>
            </a:r>
            <a:r>
              <a:rPr lang="cy-GB" sz="1400" noProof="0" dirty="0" err="1">
                <a:solidFill>
                  <a:srgbClr val="000000"/>
                </a:solidFill>
                <a:latin typeface="Arial"/>
                <a:cs typeface="Arial"/>
              </a:rPr>
              <a:t>Biddle</a:t>
            </a:r>
            <a:r>
              <a:rPr lang="cy-GB" sz="1400" noProof="0" dirty="0">
                <a:solidFill>
                  <a:srgbClr val="000000"/>
                </a:solidFill>
                <a:latin typeface="Arial"/>
                <a:cs typeface="Arial"/>
              </a:rPr>
              <a:t> a </a:t>
            </a:r>
            <a:r>
              <a:rPr lang="cy-GB" sz="1400" noProof="0" dirty="0" err="1">
                <a:solidFill>
                  <a:srgbClr val="000000"/>
                </a:solidFill>
                <a:latin typeface="Arial"/>
                <a:cs typeface="Arial"/>
              </a:rPr>
              <a:t>Mutrile</a:t>
            </a:r>
            <a:r>
              <a:rPr lang="cy-GB" sz="1400" noProof="0" dirty="0">
                <a:solidFill>
                  <a:srgbClr val="000000"/>
                </a:solidFill>
                <a:latin typeface="Arial"/>
                <a:cs typeface="Arial"/>
              </a:rPr>
              <a:t> (2007),  yn dweud gall gweithgareddau corfforol yn rheolaidd wella canolbwyntio ac iechyd meddwl yn gyffredinol tra bod chwaraeon yn cynyddu llif y gwaed i'r ymennydd. Yn y pen draw, mae chwaraeon yn rheolaidd yn helpu pobl ifanc i deimlo’n fwy hyderus ac yn gallu ymateb yn well o ddydd i ddydd. </a:t>
            </a:r>
          </a:p>
          <a:p>
            <a:r>
              <a:rPr lang="cy-GB" sz="1400" noProof="0" dirty="0">
                <a:solidFill>
                  <a:srgbClr val="000000"/>
                </a:solidFill>
                <a:latin typeface="Arial"/>
                <a:cs typeface="Arial"/>
              </a:rPr>
              <a:t>Yn ogystal ar fanteision meddyliol ac emosiynol, mae chwaraeon hefyd yn effaith cadarnhaol ar fywyd cymdeithasol y plant a phobol ifanc. Trwy weithio fel rhan o grŵp maent yn helpu plant i fynegi eu hunan yn glir ac yn gwrando ar eraill, sydd yn datblygu sgiliau cyfathrebu yn gyfan gwbl. Mae chwaraeon yn dod a phlant o wahanol gyfandiroedd at ei gilydd, gan eu helpu cyfeillgarwch a hyder yn gymdeithasol. Trwy gymryd rhan mewn chwaraeon tîm, mae chwarae teg a chefnogi cyd-chwaraewyr yn dysgu parch a dealltwriaeth i'r ddwy ochor.</a:t>
            </a:r>
            <a:endParaRPr lang="cy-GB" sz="1400" noProof="0" dirty="0">
              <a:solidFill>
                <a:srgbClr val="262626"/>
              </a:solidFill>
              <a:latin typeface="Arial"/>
              <a:cs typeface="Arial"/>
            </a:endParaRPr>
          </a:p>
          <a:p>
            <a:r>
              <a:rPr lang="cy-GB" sz="1400" noProof="0" dirty="0">
                <a:solidFill>
                  <a:srgbClr val="000000"/>
                </a:solidFill>
                <a:latin typeface="Arial"/>
                <a:cs typeface="Arial"/>
              </a:rPr>
              <a:t>Trwy </a:t>
            </a:r>
            <a:r>
              <a:rPr lang="cy-GB" sz="1400" noProof="0" dirty="0" err="1">
                <a:solidFill>
                  <a:srgbClr val="000000"/>
                </a:solidFill>
                <a:latin typeface="Arial"/>
                <a:cs typeface="Arial"/>
              </a:rPr>
              <a:t>gymrid</a:t>
            </a:r>
            <a:r>
              <a:rPr lang="cy-GB" sz="1400" noProof="0" dirty="0">
                <a:solidFill>
                  <a:srgbClr val="000000"/>
                </a:solidFill>
                <a:latin typeface="Arial"/>
                <a:cs typeface="Arial"/>
              </a:rPr>
              <a:t> rhan mewn chwaraeon, gallu unigolion ddatblygu hyder, sgiliau cyfathrebu, ac ymdeimlad o’r cyfrifoldeb tuag at eu hiechyd eu hunan. Yn y pen draw, mae chwaraeon ac ymarfer corff i blant a phobol ifanc yn gallu gosod dyfodol iach a llwyddiannus.</a:t>
            </a:r>
            <a:endParaRPr lang="cy-GB" sz="1400" noProof="0" dirty="0"/>
          </a:p>
        </p:txBody>
      </p:sp>
      <p:pic>
        <p:nvPicPr>
          <p:cNvPr id="4" name="Pedwerydd Sleid ">
            <a:hlinkClick r:id="" action="ppaction://media"/>
            <a:extLst>
              <a:ext uri="{FF2B5EF4-FFF2-40B4-BE49-F238E27FC236}">
                <a16:creationId xmlns:a16="http://schemas.microsoft.com/office/drawing/2014/main" id="{AADDCE77-C96D-921D-CD9E-0AC02AFF94A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704637" y="6356526"/>
            <a:ext cx="487363" cy="487363"/>
          </a:xfrm>
          <a:prstGeom prst="rect">
            <a:avLst/>
          </a:prstGeom>
        </p:spPr>
      </p:pic>
    </p:spTree>
    <p:extLst>
      <p:ext uri="{BB962C8B-B14F-4D97-AF65-F5344CB8AC3E}">
        <p14:creationId xmlns:p14="http://schemas.microsoft.com/office/powerpoint/2010/main" val="1206361930"/>
      </p:ext>
    </p:extLst>
  </p:cSld>
  <p:clrMapOvr>
    <a:masterClrMapping/>
  </p:clrMapOvr>
  <mc:AlternateContent xmlns:mc="http://schemas.openxmlformats.org/markup-compatibility/2006" xmlns:p14="http://schemas.microsoft.com/office/powerpoint/2010/main">
    <mc:Choice Requires="p14">
      <p:transition spd="med" p14:dur="700" advTm="10094">
        <p:fade/>
      </p:transition>
    </mc:Choice>
    <mc:Fallback xmlns="">
      <p:transition spd="med" advTm="1009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9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8C1D7-5828-C496-EC03-8CEB45C417EE}"/>
              </a:ext>
            </a:extLst>
          </p:cNvPr>
          <p:cNvSpPr>
            <a:spLocks noGrp="1"/>
          </p:cNvSpPr>
          <p:nvPr>
            <p:ph type="title"/>
          </p:nvPr>
        </p:nvSpPr>
        <p:spPr/>
        <p:txBody>
          <a:bodyPr/>
          <a:lstStyle/>
          <a:p>
            <a:r>
              <a:rPr lang="cy-GB" noProof="0" dirty="0">
                <a:cs typeface="Posterama"/>
              </a:rPr>
              <a:t>Recordiad </a:t>
            </a:r>
            <a:r>
              <a:rPr lang="cy-GB" noProof="0" dirty="0" err="1">
                <a:cs typeface="Posterama"/>
              </a:rPr>
              <a:t>audio</a:t>
            </a:r>
            <a:r>
              <a:rPr lang="cy-GB" noProof="0" dirty="0">
                <a:cs typeface="Posterama"/>
              </a:rPr>
              <a:t> gan ddefnyddio </a:t>
            </a:r>
            <a:r>
              <a:rPr lang="cy-GB" noProof="0" dirty="0" err="1">
                <a:cs typeface="Posterama"/>
              </a:rPr>
              <a:t>Teams</a:t>
            </a:r>
            <a:r>
              <a:rPr lang="cy-GB" noProof="0" dirty="0">
                <a:cs typeface="Posterama"/>
              </a:rPr>
              <a:t> </a:t>
            </a:r>
            <a:endParaRPr lang="cy-GB" noProof="0" dirty="0"/>
          </a:p>
        </p:txBody>
      </p:sp>
      <p:sp>
        <p:nvSpPr>
          <p:cNvPr id="3" name="Content Placeholder 2">
            <a:extLst>
              <a:ext uri="{FF2B5EF4-FFF2-40B4-BE49-F238E27FC236}">
                <a16:creationId xmlns:a16="http://schemas.microsoft.com/office/drawing/2014/main" id="{FF75C719-13FB-B515-F4DE-9E08B69D8B7F}"/>
              </a:ext>
            </a:extLst>
          </p:cNvPr>
          <p:cNvSpPr>
            <a:spLocks noGrp="1"/>
          </p:cNvSpPr>
          <p:nvPr>
            <p:ph sz="half" idx="1"/>
          </p:nvPr>
        </p:nvSpPr>
        <p:spPr/>
        <p:txBody>
          <a:bodyPr vert="horz" lIns="91440" tIns="45720" rIns="91440" bIns="45720" rtlCol="0" anchor="t">
            <a:normAutofit/>
          </a:bodyPr>
          <a:lstStyle/>
          <a:p>
            <a:r>
              <a:rPr lang="cy-GB" sz="1800" b="1" noProof="0" dirty="0">
                <a:solidFill>
                  <a:schemeClr val="accent1"/>
                </a:solidFill>
                <a:latin typeface="Arial"/>
                <a:cs typeface="Arial"/>
              </a:rPr>
              <a:t>Sut a pham y dylai chwaraeon a gweithgareddau corfforol fod yn gynhwysol i bob plentyn a pherson ifanc.</a:t>
            </a:r>
            <a:endParaRPr lang="cy-GB" sz="1800" noProof="0" dirty="0">
              <a:solidFill>
                <a:schemeClr val="accent1"/>
              </a:solidFill>
              <a:latin typeface="Arial"/>
              <a:cs typeface="Arial"/>
            </a:endParaRPr>
          </a:p>
          <a:p>
            <a:endParaRPr lang="cy-GB" noProof="0" dirty="0"/>
          </a:p>
        </p:txBody>
      </p:sp>
      <p:sp>
        <p:nvSpPr>
          <p:cNvPr id="4" name="Content Placeholder 3">
            <a:extLst>
              <a:ext uri="{FF2B5EF4-FFF2-40B4-BE49-F238E27FC236}">
                <a16:creationId xmlns:a16="http://schemas.microsoft.com/office/drawing/2014/main" id="{937E5356-875F-DA12-F447-3B309E6A5548}"/>
              </a:ext>
            </a:extLst>
          </p:cNvPr>
          <p:cNvSpPr>
            <a:spLocks noGrp="1"/>
          </p:cNvSpPr>
          <p:nvPr>
            <p:ph sz="half" idx="2"/>
          </p:nvPr>
        </p:nvSpPr>
        <p:spPr/>
        <p:txBody>
          <a:bodyPr vert="horz" lIns="91440" tIns="45720" rIns="91440" bIns="45720" rtlCol="0" anchor="t">
            <a:normAutofit/>
          </a:bodyPr>
          <a:lstStyle/>
          <a:p>
            <a:r>
              <a:rPr lang="cy-GB" sz="1600" noProof="0" dirty="0" err="1">
                <a:latin typeface="Arial" panose="020B0604020202020204" pitchFamily="34" charset="0"/>
                <a:cs typeface="Arial" panose="020B0604020202020204" pitchFamily="34" charset="0"/>
              </a:rPr>
              <a:t>Link</a:t>
            </a:r>
            <a:r>
              <a:rPr lang="cy-GB" sz="1600" noProof="0" dirty="0">
                <a:latin typeface="Arial" panose="020B0604020202020204" pitchFamily="34" charset="0"/>
                <a:cs typeface="Arial" panose="020B0604020202020204" pitchFamily="34" charset="0"/>
              </a:rPr>
              <a:t>- </a:t>
            </a:r>
            <a:r>
              <a:rPr lang="cy-GB" sz="1600" b="1" noProof="0" dirty="0" err="1">
                <a:latin typeface="Arial" panose="020B0604020202020204" pitchFamily="34" charset="0"/>
                <a:cs typeface="Arial" panose="020B0604020202020204" pitchFamily="34" charset="0"/>
                <a:hlinkClick r:id="rId2"/>
              </a:rPr>
              <a:t>Meeting</a:t>
            </a:r>
            <a:r>
              <a:rPr lang="cy-GB" sz="1600" b="1" noProof="0" dirty="0">
                <a:latin typeface="Arial" panose="020B0604020202020204" pitchFamily="34" charset="0"/>
                <a:cs typeface="Arial" panose="020B0604020202020204" pitchFamily="34" charset="0"/>
                <a:hlinkClick r:id="rId2"/>
              </a:rPr>
              <a:t> </a:t>
            </a:r>
            <a:r>
              <a:rPr lang="cy-GB" sz="1600" b="1" noProof="0" dirty="0" err="1">
                <a:latin typeface="Arial" panose="020B0604020202020204" pitchFamily="34" charset="0"/>
                <a:cs typeface="Arial" panose="020B0604020202020204" pitchFamily="34" charset="0"/>
                <a:hlinkClick r:id="rId2"/>
              </a:rPr>
              <a:t>with</a:t>
            </a:r>
            <a:r>
              <a:rPr lang="cy-GB" sz="1600" b="1" noProof="0" dirty="0">
                <a:latin typeface="Arial" panose="020B0604020202020204" pitchFamily="34" charset="0"/>
                <a:cs typeface="Arial" panose="020B0604020202020204" pitchFamily="34" charset="0"/>
                <a:hlinkClick r:id="rId2"/>
              </a:rPr>
              <a:t> Lleucu Davies (2501183)-20260219_164126-Meeting Recording.mp4</a:t>
            </a:r>
            <a:r>
              <a:rPr lang="cy-GB" sz="1600" b="1" noProof="0" dirty="0">
                <a:latin typeface="Arial" panose="020B0604020202020204" pitchFamily="34" charset="0"/>
                <a:cs typeface="Arial" panose="020B0604020202020204" pitchFamily="34" charset="0"/>
              </a:rPr>
              <a:t> </a:t>
            </a:r>
            <a:endParaRPr lang="cy-GB" sz="1600" noProof="0" dirty="0">
              <a:latin typeface="Arial" panose="020B0604020202020204" pitchFamily="34" charset="0"/>
              <a:cs typeface="Arial" panose="020B0604020202020204" pitchFamily="34" charset="0"/>
            </a:endParaRPr>
          </a:p>
          <a:p>
            <a:r>
              <a:rPr lang="cy-GB" noProof="0" dirty="0"/>
              <a:t> </a:t>
            </a:r>
          </a:p>
        </p:txBody>
      </p:sp>
    </p:spTree>
    <p:extLst>
      <p:ext uri="{BB962C8B-B14F-4D97-AF65-F5344CB8AC3E}">
        <p14:creationId xmlns:p14="http://schemas.microsoft.com/office/powerpoint/2010/main" val="19784730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8446B-A46E-FA5D-B471-45850B761B24}"/>
              </a:ext>
            </a:extLst>
          </p:cNvPr>
          <p:cNvSpPr>
            <a:spLocks noGrp="1"/>
          </p:cNvSpPr>
          <p:nvPr>
            <p:ph type="title"/>
          </p:nvPr>
        </p:nvSpPr>
        <p:spPr/>
        <p:txBody>
          <a:bodyPr vert="horz" lIns="91440" tIns="45720" rIns="91440" bIns="45720" rtlCol="0" anchor="b">
            <a:noAutofit/>
          </a:bodyPr>
          <a:lstStyle/>
          <a:p>
            <a:r>
              <a:rPr lang="cy-GB" sz="3600" noProof="0" dirty="0">
                <a:cs typeface="Posterama"/>
              </a:rPr>
              <a:t>Gwerthusiad o gyflwyniad gan fyfyrwyr lefel 5 diwrnod cynhadledd chwaraeon a byw'n iach </a:t>
            </a:r>
            <a:endParaRPr lang="cy-GB" sz="3600" noProof="0" dirty="0"/>
          </a:p>
        </p:txBody>
      </p:sp>
      <p:sp>
        <p:nvSpPr>
          <p:cNvPr id="6" name="Content Placeholder 2">
            <a:extLst>
              <a:ext uri="{FF2B5EF4-FFF2-40B4-BE49-F238E27FC236}">
                <a16:creationId xmlns:a16="http://schemas.microsoft.com/office/drawing/2014/main" id="{B2786AA7-B68D-6DCB-44D1-64CAE9276F29}"/>
              </a:ext>
            </a:extLst>
          </p:cNvPr>
          <p:cNvSpPr txBox="1">
            <a:spLocks/>
          </p:cNvSpPr>
          <p:nvPr/>
        </p:nvSpPr>
        <p:spPr>
          <a:xfrm>
            <a:off x="756355" y="2153356"/>
            <a:ext cx="6829778" cy="571520"/>
          </a:xfrm>
          <a:prstGeom prst="rect">
            <a:avLst/>
          </a:prstGeom>
        </p:spPr>
        <p:txBody>
          <a:bodyPr vert="horz" lIns="91440" tIns="45720" rIns="91440" bIns="45720" rtlCol="0" anchor="t">
            <a:normAutofit/>
          </a:bodyPr>
          <a:lstStyle>
            <a:lvl1pPr marL="0" indent="0" algn="l" defTabSz="914400" rtl="0" eaLnBrk="1" latinLnBrk="0" hangingPunct="1">
              <a:lnSpc>
                <a:spcPct val="110000"/>
              </a:lnSpc>
              <a:spcBef>
                <a:spcPts val="1000"/>
              </a:spcBef>
              <a:buClr>
                <a:schemeClr val="accent5"/>
              </a:buClr>
              <a:buFont typeface="Avenir Next LT Pro" panose="020B0504020202020204" pitchFamily="34" charset="0"/>
              <a:buNone/>
              <a:defRPr sz="2000" kern="1200">
                <a:solidFill>
                  <a:schemeClr val="tx1"/>
                </a:solidFill>
                <a:latin typeface="+mn-lt"/>
                <a:ea typeface="+mn-ea"/>
                <a:cs typeface="+mn-cs"/>
              </a:defRPr>
            </a:lvl1pPr>
            <a:lvl2pPr marL="228600" indent="0" algn="l" defTabSz="914400" rtl="0" eaLnBrk="1" latinLnBrk="0" hangingPunct="1">
              <a:lnSpc>
                <a:spcPct val="110000"/>
              </a:lnSpc>
              <a:spcBef>
                <a:spcPts val="500"/>
              </a:spcBef>
              <a:buClr>
                <a:schemeClr val="accent5"/>
              </a:buClr>
              <a:buFont typeface="Avenir Next LT Pro" panose="020B0504020202020204" pitchFamily="34" charset="0"/>
              <a:buNone/>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Clr>
                <a:schemeClr val="accent5"/>
              </a:buClr>
              <a:buFont typeface="Avenir Next LT Pro" panose="020B0504020202020204" pitchFamily="34" charset="0"/>
              <a:buNone/>
              <a:defRPr sz="1600" kern="1200">
                <a:solidFill>
                  <a:schemeClr val="tx1"/>
                </a:solidFill>
                <a:latin typeface="+mn-lt"/>
                <a:ea typeface="+mn-ea"/>
                <a:cs typeface="+mn-cs"/>
              </a:defRPr>
            </a:lvl3pPr>
            <a:lvl4pPr marL="6858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cy-GB" sz="2400" noProof="0" dirty="0"/>
              <a:t>Myfyrwyr Lefel 5 – </a:t>
            </a:r>
            <a:r>
              <a:rPr lang="cy-GB" sz="2400" noProof="0" dirty="0" err="1"/>
              <a:t>Lucian</a:t>
            </a:r>
            <a:r>
              <a:rPr lang="cy-GB" sz="2400" noProof="0" dirty="0"/>
              <a:t> Evans </a:t>
            </a:r>
          </a:p>
        </p:txBody>
      </p:sp>
      <p:pic>
        <p:nvPicPr>
          <p:cNvPr id="12" name="Llun 11">
            <a:extLst>
              <a:ext uri="{FF2B5EF4-FFF2-40B4-BE49-F238E27FC236}">
                <a16:creationId xmlns:a16="http://schemas.microsoft.com/office/drawing/2014/main" id="{79C478A3-475E-A26D-D2A9-8C903B2BA3C2}"/>
              </a:ext>
            </a:extLst>
          </p:cNvPr>
          <p:cNvPicPr>
            <a:picLocks noChangeAspect="1"/>
          </p:cNvPicPr>
          <p:nvPr/>
        </p:nvPicPr>
        <p:blipFill>
          <a:blip r:embed="rId2"/>
          <a:stretch>
            <a:fillRect/>
          </a:stretch>
        </p:blipFill>
        <p:spPr>
          <a:xfrm>
            <a:off x="81280" y="2941941"/>
            <a:ext cx="12192000" cy="3358275"/>
          </a:xfrm>
          <a:prstGeom prst="rect">
            <a:avLst/>
          </a:prstGeom>
        </p:spPr>
      </p:pic>
    </p:spTree>
    <p:extLst>
      <p:ext uri="{BB962C8B-B14F-4D97-AF65-F5344CB8AC3E}">
        <p14:creationId xmlns:p14="http://schemas.microsoft.com/office/powerpoint/2010/main" val="29744208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5FA514-4632-7A7B-BBFF-C985184AA8A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DB66523-7E32-96C7-C4E9-A9CB544FB30C}"/>
              </a:ext>
            </a:extLst>
          </p:cNvPr>
          <p:cNvSpPr>
            <a:spLocks noGrp="1"/>
          </p:cNvSpPr>
          <p:nvPr>
            <p:ph type="title"/>
          </p:nvPr>
        </p:nvSpPr>
        <p:spPr/>
        <p:txBody>
          <a:bodyPr vert="horz" lIns="91440" tIns="45720" rIns="91440" bIns="45720" rtlCol="0" anchor="b">
            <a:noAutofit/>
          </a:bodyPr>
          <a:lstStyle/>
          <a:p>
            <a:r>
              <a:rPr lang="cy-GB" sz="3600" noProof="0" dirty="0">
                <a:cs typeface="Posterama"/>
              </a:rPr>
              <a:t>Gwerthusiad o posteri gan fyfyrwyr lefel 6 diwrnod cynhadledd chwaraeon a byw'n iach </a:t>
            </a:r>
            <a:endParaRPr lang="cy-GB" sz="3600" noProof="0" dirty="0"/>
          </a:p>
        </p:txBody>
      </p:sp>
      <p:sp>
        <p:nvSpPr>
          <p:cNvPr id="3" name="Content Placeholder 2">
            <a:extLst>
              <a:ext uri="{FF2B5EF4-FFF2-40B4-BE49-F238E27FC236}">
                <a16:creationId xmlns:a16="http://schemas.microsoft.com/office/drawing/2014/main" id="{6C97A72D-425B-7763-AB14-759E3679DE0D}"/>
              </a:ext>
            </a:extLst>
          </p:cNvPr>
          <p:cNvSpPr>
            <a:spLocks noGrp="1"/>
          </p:cNvSpPr>
          <p:nvPr>
            <p:ph sz="half" idx="1"/>
          </p:nvPr>
        </p:nvSpPr>
        <p:spPr>
          <a:xfrm>
            <a:off x="98324" y="2099176"/>
            <a:ext cx="6829778" cy="571520"/>
          </a:xfrm>
        </p:spPr>
        <p:txBody>
          <a:bodyPr vert="horz" lIns="91440" tIns="45720" rIns="91440" bIns="45720" rtlCol="0" anchor="t">
            <a:normAutofit/>
          </a:bodyPr>
          <a:lstStyle/>
          <a:p>
            <a:r>
              <a:rPr lang="cy-GB" sz="2400" noProof="0" dirty="0"/>
              <a:t>Myfyrwyr  Lefel 6 -  Samuel George Potter </a:t>
            </a:r>
          </a:p>
        </p:txBody>
      </p:sp>
      <p:sp>
        <p:nvSpPr>
          <p:cNvPr id="7" name="Blwch Testun 6">
            <a:extLst>
              <a:ext uri="{FF2B5EF4-FFF2-40B4-BE49-F238E27FC236}">
                <a16:creationId xmlns:a16="http://schemas.microsoft.com/office/drawing/2014/main" id="{58208A30-76D6-760B-6CA5-44197915B551}"/>
              </a:ext>
            </a:extLst>
          </p:cNvPr>
          <p:cNvSpPr txBox="1"/>
          <p:nvPr/>
        </p:nvSpPr>
        <p:spPr>
          <a:xfrm>
            <a:off x="6617109" y="2158268"/>
            <a:ext cx="5476567" cy="1200329"/>
          </a:xfrm>
          <a:prstGeom prst="rect">
            <a:avLst/>
          </a:prstGeom>
          <a:noFill/>
        </p:spPr>
        <p:txBody>
          <a:bodyPr wrap="square" rtlCol="0">
            <a:spAutoFit/>
          </a:bodyPr>
          <a:lstStyle/>
          <a:p>
            <a:r>
              <a:rPr lang="cy-GB" b="1" noProof="0" dirty="0"/>
              <a:t>Archwilio Dynameg Cymhelliant mewn chwaraewyr Rygbi hyn – ffactorau mewnol ac allanol a rhwystrau I ymgysylltu a cynaliadwy?</a:t>
            </a:r>
          </a:p>
          <a:p>
            <a:endParaRPr lang="cy-GB" noProof="0" dirty="0"/>
          </a:p>
        </p:txBody>
      </p:sp>
      <p:graphicFrame>
        <p:nvGraphicFramePr>
          <p:cNvPr id="9" name="Tabl 8">
            <a:extLst>
              <a:ext uri="{FF2B5EF4-FFF2-40B4-BE49-F238E27FC236}">
                <a16:creationId xmlns:a16="http://schemas.microsoft.com/office/drawing/2014/main" id="{870559D8-033D-E1E8-2BCE-CFDE7E20FF66}"/>
              </a:ext>
            </a:extLst>
          </p:cNvPr>
          <p:cNvGraphicFramePr>
            <a:graphicFrameLocks noGrp="1"/>
          </p:cNvGraphicFramePr>
          <p:nvPr>
            <p:extLst>
              <p:ext uri="{D42A27DB-BD31-4B8C-83A1-F6EECF244321}">
                <p14:modId xmlns:p14="http://schemas.microsoft.com/office/powerpoint/2010/main" val="1242601275"/>
              </p:ext>
            </p:extLst>
          </p:nvPr>
        </p:nvGraphicFramePr>
        <p:xfrm>
          <a:off x="255639" y="3201653"/>
          <a:ext cx="11641392" cy="3242409"/>
        </p:xfrm>
        <a:graphic>
          <a:graphicData uri="http://schemas.openxmlformats.org/drawingml/2006/table">
            <a:tbl>
              <a:tblPr firstRow="1" bandRow="1">
                <a:tableStyleId>{5C22544A-7EE6-4342-B048-85BDC9FD1C3A}</a:tableStyleId>
              </a:tblPr>
              <a:tblGrid>
                <a:gridCol w="3880464">
                  <a:extLst>
                    <a:ext uri="{9D8B030D-6E8A-4147-A177-3AD203B41FA5}">
                      <a16:colId xmlns:a16="http://schemas.microsoft.com/office/drawing/2014/main" val="4026878671"/>
                    </a:ext>
                  </a:extLst>
                </a:gridCol>
                <a:gridCol w="3880464">
                  <a:extLst>
                    <a:ext uri="{9D8B030D-6E8A-4147-A177-3AD203B41FA5}">
                      <a16:colId xmlns:a16="http://schemas.microsoft.com/office/drawing/2014/main" val="2943247594"/>
                    </a:ext>
                  </a:extLst>
                </a:gridCol>
                <a:gridCol w="3880464">
                  <a:extLst>
                    <a:ext uri="{9D8B030D-6E8A-4147-A177-3AD203B41FA5}">
                      <a16:colId xmlns:a16="http://schemas.microsoft.com/office/drawing/2014/main" val="106169747"/>
                    </a:ext>
                  </a:extLst>
                </a:gridCol>
              </a:tblGrid>
              <a:tr h="682089">
                <a:tc>
                  <a:txBody>
                    <a:bodyPr/>
                    <a:lstStyle/>
                    <a:p>
                      <a:r>
                        <a:rPr lang="cy-GB" noProof="0" dirty="0"/>
                        <a:t>Cryfderau </a:t>
                      </a:r>
                    </a:p>
                  </a:txBody>
                  <a:tcPr/>
                </a:tc>
                <a:tc>
                  <a:txBody>
                    <a:bodyPr/>
                    <a:lstStyle/>
                    <a:p>
                      <a:r>
                        <a:rPr lang="cy-GB" noProof="0" dirty="0"/>
                        <a:t>Gwendidau </a:t>
                      </a:r>
                    </a:p>
                  </a:txBody>
                  <a:tcPr/>
                </a:tc>
                <a:tc>
                  <a:txBody>
                    <a:bodyPr/>
                    <a:lstStyle/>
                    <a:p>
                      <a:r>
                        <a:rPr lang="cy-GB" noProof="0" dirty="0"/>
                        <a:t>Beth oedd yn Diddorol </a:t>
                      </a:r>
                    </a:p>
                  </a:txBody>
                  <a:tcPr/>
                </a:tc>
                <a:extLst>
                  <a:ext uri="{0D108BD9-81ED-4DB2-BD59-A6C34878D82A}">
                    <a16:rowId xmlns:a16="http://schemas.microsoft.com/office/drawing/2014/main" val="3069417269"/>
                  </a:ext>
                </a:extLst>
              </a:tr>
              <a:tr h="1010421">
                <a:tc>
                  <a:txBody>
                    <a:bodyPr/>
                    <a:lstStyle/>
                    <a:p>
                      <a:pPr marL="285750" indent="-285750">
                        <a:buFont typeface="Arial" panose="020B0604020202020204" pitchFamily="34" charset="0"/>
                        <a:buChar char="•"/>
                      </a:pPr>
                      <a:r>
                        <a:rPr lang="cy-GB" sz="1600" noProof="0" dirty="0"/>
                        <a:t>Ffocws ymchwil clir- Roedd gan y prosiect nod penodol, sef darganfod y rhwystrau.</a:t>
                      </a:r>
                    </a:p>
                    <a:p>
                      <a:pPr marL="285750" indent="-285750">
                        <a:buFont typeface="Arial" panose="020B0604020202020204" pitchFamily="34" charset="0"/>
                        <a:buChar char="•"/>
                      </a:pPr>
                      <a:r>
                        <a:rPr lang="cy-GB" sz="1600" noProof="0" dirty="0"/>
                        <a:t>Methodoleg cadarn – Defnydd o dull cymysg yn cryfder gang ei fod yn caniatáu mwy o fanylion. </a:t>
                      </a:r>
                    </a:p>
                    <a:p>
                      <a:pPr marL="285750" indent="-285750">
                        <a:buFont typeface="Arial" panose="020B0604020202020204" pitchFamily="34" charset="0"/>
                        <a:buChar char="•"/>
                      </a:pPr>
                      <a:r>
                        <a:rPr lang="cy-GB" sz="1600" noProof="0" dirty="0"/>
                        <a:t>Dadansoddiad Data Professional – Mae’r defnydd o SPSS i ddadansoddi data yn dangos lefel uchel o allu.</a:t>
                      </a:r>
                    </a:p>
                  </a:txBody>
                  <a:tcPr/>
                </a:tc>
                <a:tc>
                  <a:txBody>
                    <a:bodyPr/>
                    <a:lstStyle/>
                    <a:p>
                      <a:pPr marL="285750" indent="-285750">
                        <a:buFont typeface="Arial" panose="020B0604020202020204" pitchFamily="34" charset="0"/>
                        <a:buChar char="•"/>
                      </a:pPr>
                      <a:r>
                        <a:rPr lang="cy-GB" sz="1600" noProof="0" dirty="0"/>
                        <a:t>Diffyg amrywiaeth rhywedd – Mae diffyg ymchwil mewn menywod yn y prosiect sy’n golygu bod y canlyniadau’n canolbwyntio ar safbwynt dynion yn unig.</a:t>
                      </a:r>
                    </a:p>
                    <a:p>
                      <a:pPr marL="285750" indent="-285750">
                        <a:buFont typeface="Arial" panose="020B0604020202020204" pitchFamily="34" charset="0"/>
                        <a:buChar char="•"/>
                      </a:pPr>
                      <a:r>
                        <a:rPr lang="cy-GB" sz="1600" noProof="0" dirty="0"/>
                        <a:t>Nid yr prosiect yn edrych ar wahaniaeth rhwng merched a bechgyn nac y oedran y myfyrir.</a:t>
                      </a:r>
                    </a:p>
                    <a:p>
                      <a:pPr marL="285750" indent="-285750">
                        <a:buFont typeface="Arial" panose="020B0604020202020204" pitchFamily="34" charset="0"/>
                        <a:buChar char="•"/>
                      </a:pPr>
                      <a:endParaRPr lang="cy-GB" sz="1600" noProof="0" dirty="0"/>
                    </a:p>
                    <a:p>
                      <a:pPr marL="285750" indent="-285750">
                        <a:buFont typeface="Arial" panose="020B0604020202020204" pitchFamily="34" charset="0"/>
                        <a:buChar char="•"/>
                      </a:pPr>
                      <a:endParaRPr lang="cy-GB" noProof="0" dirty="0"/>
                    </a:p>
                  </a:txBody>
                  <a:tcPr/>
                </a:tc>
                <a:tc>
                  <a:txBody>
                    <a:bodyPr/>
                    <a:lstStyle/>
                    <a:p>
                      <a:pPr marL="285750" indent="-285750">
                        <a:buFont typeface="Arial" panose="020B0604020202020204" pitchFamily="34" charset="0"/>
                        <a:buChar char="•"/>
                      </a:pPr>
                      <a:r>
                        <a:rPr lang="cy-GB" sz="1600" noProof="0" dirty="0"/>
                        <a:t>Ffactorau Cymhelliant- Beth yw’r ffactorau mewnol ac allanol sy’n gyrru chwaraewyr rygbi hyn.</a:t>
                      </a:r>
                    </a:p>
                    <a:p>
                      <a:pPr marL="285750" indent="-285750">
                        <a:buFont typeface="Arial" panose="020B0604020202020204" pitchFamily="34" charset="0"/>
                        <a:buChar char="•"/>
                      </a:pPr>
                      <a:r>
                        <a:rPr lang="cy-GB" sz="1600" noProof="0" dirty="0"/>
                        <a:t>Rhwystrau sefydliadol- bod  diffyg cefnogaeth gang clybiau, yn enwedig pan bydd chwaraewyr wedi hanafu, yn rhwystr mawr i barhau i chwarae  </a:t>
                      </a:r>
                    </a:p>
                  </a:txBody>
                  <a:tcPr/>
                </a:tc>
                <a:extLst>
                  <a:ext uri="{0D108BD9-81ED-4DB2-BD59-A6C34878D82A}">
                    <a16:rowId xmlns:a16="http://schemas.microsoft.com/office/drawing/2014/main" val="1582440010"/>
                  </a:ext>
                </a:extLst>
              </a:tr>
            </a:tbl>
          </a:graphicData>
        </a:graphic>
      </p:graphicFrame>
    </p:spTree>
    <p:extLst>
      <p:ext uri="{BB962C8B-B14F-4D97-AF65-F5344CB8AC3E}">
        <p14:creationId xmlns:p14="http://schemas.microsoft.com/office/powerpoint/2010/main" val="14399572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7BECC-2B6B-0880-FE89-167944BDDEA6}"/>
              </a:ext>
            </a:extLst>
          </p:cNvPr>
          <p:cNvSpPr>
            <a:spLocks noGrp="1"/>
          </p:cNvSpPr>
          <p:nvPr>
            <p:ph type="title"/>
          </p:nvPr>
        </p:nvSpPr>
        <p:spPr/>
        <p:txBody>
          <a:bodyPr/>
          <a:lstStyle/>
          <a:p>
            <a:r>
              <a:rPr lang="cy-GB" noProof="0" dirty="0">
                <a:cs typeface="Posterama"/>
              </a:rPr>
              <a:t>Rhestr Cyfeirnodi </a:t>
            </a:r>
            <a:endParaRPr lang="cy-GB" noProof="0" dirty="0">
              <a:solidFill>
                <a:srgbClr val="000000"/>
              </a:solidFill>
              <a:cs typeface="Posterama"/>
            </a:endParaRPr>
          </a:p>
        </p:txBody>
      </p:sp>
      <p:sp>
        <p:nvSpPr>
          <p:cNvPr id="3" name="Content Placeholder 2">
            <a:extLst>
              <a:ext uri="{FF2B5EF4-FFF2-40B4-BE49-F238E27FC236}">
                <a16:creationId xmlns:a16="http://schemas.microsoft.com/office/drawing/2014/main" id="{58C92B17-6B76-9A53-01EB-3BD5EABCDF9C}"/>
              </a:ext>
            </a:extLst>
          </p:cNvPr>
          <p:cNvSpPr>
            <a:spLocks noGrp="1"/>
          </p:cNvSpPr>
          <p:nvPr>
            <p:ph idx="1"/>
          </p:nvPr>
        </p:nvSpPr>
        <p:spPr/>
        <p:txBody>
          <a:bodyPr vert="horz" lIns="91440" tIns="45720" rIns="91440" bIns="45720" rtlCol="0" anchor="t">
            <a:normAutofit/>
          </a:bodyPr>
          <a:lstStyle/>
          <a:p>
            <a:pPr marL="285750" indent="-285750">
              <a:buFont typeface="Arial"/>
              <a:buChar char="•"/>
            </a:pPr>
            <a:r>
              <a:rPr lang="cy-GB" sz="1100" noProof="0" dirty="0" err="1">
                <a:solidFill>
                  <a:srgbClr val="000000"/>
                </a:solidFill>
                <a:latin typeface="Arial"/>
                <a:cs typeface="Arial"/>
              </a:rPr>
              <a:t>Biddle</a:t>
            </a:r>
            <a:r>
              <a:rPr lang="cy-GB" sz="1100" noProof="0" dirty="0">
                <a:solidFill>
                  <a:srgbClr val="000000"/>
                </a:solidFill>
                <a:latin typeface="Arial"/>
                <a:cs typeface="Arial"/>
              </a:rPr>
              <a:t>, S. J. H., &amp; </a:t>
            </a:r>
            <a:r>
              <a:rPr lang="cy-GB" sz="1100" noProof="0" dirty="0" err="1">
                <a:solidFill>
                  <a:srgbClr val="000000"/>
                </a:solidFill>
                <a:latin typeface="Arial"/>
                <a:cs typeface="Arial"/>
              </a:rPr>
              <a:t>Mutrie</a:t>
            </a:r>
            <a:r>
              <a:rPr lang="cy-GB" sz="1100" noProof="0" dirty="0">
                <a:solidFill>
                  <a:srgbClr val="000000"/>
                </a:solidFill>
                <a:latin typeface="Arial"/>
                <a:cs typeface="Arial"/>
              </a:rPr>
              <a:t>, N. (2007) </a:t>
            </a:r>
            <a:r>
              <a:rPr lang="cy-GB" sz="1100" noProof="0" dirty="0" err="1">
                <a:solidFill>
                  <a:srgbClr val="000000"/>
                </a:solidFill>
                <a:latin typeface="Arial"/>
                <a:cs typeface="Arial"/>
              </a:rPr>
              <a:t>Psychology</a:t>
            </a:r>
            <a:r>
              <a:rPr lang="cy-GB" sz="1100" noProof="0" dirty="0">
                <a:solidFill>
                  <a:srgbClr val="000000"/>
                </a:solidFill>
                <a:latin typeface="Arial"/>
                <a:cs typeface="Arial"/>
              </a:rPr>
              <a:t> of </a:t>
            </a:r>
            <a:r>
              <a:rPr lang="cy-GB" sz="1100" noProof="0" dirty="0" err="1">
                <a:solidFill>
                  <a:srgbClr val="000000"/>
                </a:solidFill>
                <a:latin typeface="Arial"/>
                <a:cs typeface="Arial"/>
              </a:rPr>
              <a:t>Physical</a:t>
            </a:r>
            <a:r>
              <a:rPr lang="cy-GB" sz="1100" noProof="0" dirty="0">
                <a:solidFill>
                  <a:srgbClr val="000000"/>
                </a:solidFill>
                <a:latin typeface="Arial"/>
                <a:cs typeface="Arial"/>
              </a:rPr>
              <a:t> </a:t>
            </a:r>
            <a:r>
              <a:rPr lang="cy-GB" sz="1100" noProof="0" dirty="0" err="1">
                <a:solidFill>
                  <a:srgbClr val="000000"/>
                </a:solidFill>
                <a:latin typeface="Arial"/>
                <a:cs typeface="Arial"/>
              </a:rPr>
              <a:t>Activity</a:t>
            </a:r>
            <a:r>
              <a:rPr lang="cy-GB" sz="1100" noProof="0" dirty="0">
                <a:solidFill>
                  <a:srgbClr val="000000"/>
                </a:solidFill>
                <a:latin typeface="Arial"/>
                <a:cs typeface="Arial"/>
              </a:rPr>
              <a:t>: </a:t>
            </a:r>
            <a:r>
              <a:rPr lang="cy-GB" sz="1100" noProof="0" dirty="0" err="1">
                <a:solidFill>
                  <a:srgbClr val="000000"/>
                </a:solidFill>
                <a:latin typeface="Arial"/>
                <a:cs typeface="Arial"/>
              </a:rPr>
              <a:t>Determinants</a:t>
            </a:r>
            <a:r>
              <a:rPr lang="cy-GB" sz="1100" noProof="0" dirty="0">
                <a:solidFill>
                  <a:srgbClr val="000000"/>
                </a:solidFill>
                <a:latin typeface="Arial"/>
                <a:cs typeface="Arial"/>
              </a:rPr>
              <a:t>, Well-</a:t>
            </a:r>
            <a:r>
              <a:rPr lang="cy-GB" sz="1100" noProof="0" dirty="0" err="1">
                <a:solidFill>
                  <a:srgbClr val="000000"/>
                </a:solidFill>
                <a:latin typeface="Arial"/>
                <a:cs typeface="Arial"/>
              </a:rPr>
              <a:t>Being</a:t>
            </a:r>
            <a:r>
              <a:rPr lang="cy-GB" sz="1100" noProof="0" dirty="0">
                <a:solidFill>
                  <a:srgbClr val="000000"/>
                </a:solidFill>
                <a:latin typeface="Arial"/>
                <a:cs typeface="Arial"/>
              </a:rPr>
              <a:t>, </a:t>
            </a:r>
            <a:r>
              <a:rPr lang="cy-GB" sz="1100" noProof="0" dirty="0" err="1">
                <a:solidFill>
                  <a:srgbClr val="000000"/>
                </a:solidFill>
                <a:latin typeface="Arial"/>
                <a:cs typeface="Arial"/>
              </a:rPr>
              <a:t>and</a:t>
            </a:r>
            <a:r>
              <a:rPr lang="cy-GB" sz="1100" noProof="0" dirty="0">
                <a:solidFill>
                  <a:srgbClr val="000000"/>
                </a:solidFill>
                <a:latin typeface="Arial"/>
                <a:cs typeface="Arial"/>
              </a:rPr>
              <a:t> </a:t>
            </a:r>
            <a:r>
              <a:rPr lang="cy-GB" sz="1100" noProof="0" dirty="0" err="1">
                <a:solidFill>
                  <a:srgbClr val="000000"/>
                </a:solidFill>
                <a:latin typeface="Arial"/>
                <a:cs typeface="Arial"/>
              </a:rPr>
              <a:t>Interventions</a:t>
            </a:r>
            <a:r>
              <a:rPr lang="cy-GB" sz="1100" noProof="0" dirty="0">
                <a:solidFill>
                  <a:srgbClr val="000000"/>
                </a:solidFill>
                <a:latin typeface="Arial"/>
                <a:cs typeface="Arial"/>
              </a:rPr>
              <a:t>. </a:t>
            </a:r>
            <a:r>
              <a:rPr lang="cy-GB" sz="1100" i="1" noProof="0" dirty="0">
                <a:solidFill>
                  <a:srgbClr val="000000"/>
                </a:solidFill>
                <a:latin typeface="Arial"/>
                <a:cs typeface="Arial"/>
              </a:rPr>
              <a:t>Routledge.</a:t>
            </a:r>
            <a:r>
              <a:rPr lang="cy-GB" sz="1100" noProof="0" dirty="0">
                <a:solidFill>
                  <a:srgbClr val="000000"/>
                </a:solidFill>
                <a:latin typeface="Arial"/>
                <a:cs typeface="Arial"/>
              </a:rPr>
              <a:t> - </a:t>
            </a:r>
            <a:r>
              <a:rPr lang="cy-GB" sz="1100" noProof="0" dirty="0">
                <a:solidFill>
                  <a:srgbClr val="1155CC"/>
                </a:solidFill>
                <a:latin typeface="Arial"/>
                <a:cs typeface="Arial"/>
                <a:hlinkClick r:id="rId4"/>
              </a:rPr>
              <a:t>https://www.taylorfrancis.com/books/mono/10.4324/9780203019320/psychology-physical-activity-stuart-biddle-nanette-mutrie</a:t>
            </a:r>
            <a:r>
              <a:rPr lang="cy-GB" sz="1100" noProof="0" dirty="0">
                <a:solidFill>
                  <a:srgbClr val="000000"/>
                </a:solidFill>
                <a:latin typeface="Arial"/>
                <a:cs typeface="Arial"/>
              </a:rPr>
              <a:t> </a:t>
            </a:r>
            <a:endParaRPr lang="cy-GB" noProof="0" dirty="0">
              <a:solidFill>
                <a:srgbClr val="262626"/>
              </a:solidFill>
              <a:latin typeface="Avenir Next LT Pro"/>
              <a:cs typeface="Arial"/>
            </a:endParaRPr>
          </a:p>
          <a:p>
            <a:pPr marL="285750" indent="-285750">
              <a:buFont typeface="Arial"/>
              <a:buChar char="•"/>
            </a:pPr>
            <a:r>
              <a:rPr lang="cy-GB" sz="1100" noProof="0" dirty="0" err="1">
                <a:solidFill>
                  <a:srgbClr val="000000"/>
                </a:solidFill>
                <a:latin typeface="Arial"/>
                <a:cs typeface="Arial"/>
              </a:rPr>
              <a:t>Centres</a:t>
            </a:r>
            <a:r>
              <a:rPr lang="cy-GB" sz="1100" noProof="0" dirty="0">
                <a:solidFill>
                  <a:srgbClr val="000000"/>
                </a:solidFill>
                <a:latin typeface="Arial"/>
                <a:cs typeface="Arial"/>
              </a:rPr>
              <a:t> </a:t>
            </a:r>
            <a:r>
              <a:rPr lang="cy-GB" sz="1100" noProof="0" dirty="0" err="1">
                <a:solidFill>
                  <a:srgbClr val="000000"/>
                </a:solidFill>
                <a:latin typeface="Arial"/>
                <a:cs typeface="Arial"/>
              </a:rPr>
              <a:t>for</a:t>
            </a:r>
            <a:r>
              <a:rPr lang="cy-GB" sz="1100" noProof="0" dirty="0">
                <a:solidFill>
                  <a:srgbClr val="000000"/>
                </a:solidFill>
                <a:latin typeface="Arial"/>
                <a:cs typeface="Arial"/>
              </a:rPr>
              <a:t> </a:t>
            </a:r>
            <a:r>
              <a:rPr lang="cy-GB" sz="1100" noProof="0" dirty="0" err="1">
                <a:solidFill>
                  <a:srgbClr val="000000"/>
                </a:solidFill>
                <a:latin typeface="Arial"/>
                <a:cs typeface="Arial"/>
              </a:rPr>
              <a:t>Disease</a:t>
            </a:r>
            <a:r>
              <a:rPr lang="cy-GB" sz="1100" noProof="0" dirty="0">
                <a:solidFill>
                  <a:srgbClr val="000000"/>
                </a:solidFill>
                <a:latin typeface="Arial"/>
                <a:cs typeface="Arial"/>
              </a:rPr>
              <a:t> Control </a:t>
            </a:r>
            <a:r>
              <a:rPr lang="cy-GB" sz="1100" noProof="0" dirty="0" err="1">
                <a:solidFill>
                  <a:srgbClr val="000000"/>
                </a:solidFill>
                <a:latin typeface="Arial"/>
                <a:cs typeface="Arial"/>
              </a:rPr>
              <a:t>and</a:t>
            </a:r>
            <a:r>
              <a:rPr lang="cy-GB" sz="1100" noProof="0" dirty="0">
                <a:solidFill>
                  <a:srgbClr val="000000"/>
                </a:solidFill>
                <a:latin typeface="Arial"/>
                <a:cs typeface="Arial"/>
              </a:rPr>
              <a:t> </a:t>
            </a:r>
            <a:r>
              <a:rPr lang="cy-GB" sz="1100" noProof="0" dirty="0" err="1">
                <a:solidFill>
                  <a:srgbClr val="000000"/>
                </a:solidFill>
                <a:latin typeface="Arial"/>
                <a:cs typeface="Arial"/>
              </a:rPr>
              <a:t>Prevention</a:t>
            </a:r>
            <a:r>
              <a:rPr lang="cy-GB" sz="1100" noProof="0" dirty="0">
                <a:solidFill>
                  <a:srgbClr val="000000"/>
                </a:solidFill>
                <a:latin typeface="Arial"/>
                <a:cs typeface="Arial"/>
              </a:rPr>
              <a:t> (2024) </a:t>
            </a:r>
            <a:r>
              <a:rPr lang="cy-GB" sz="1100" i="1" noProof="0" dirty="0" err="1">
                <a:solidFill>
                  <a:srgbClr val="000000"/>
                </a:solidFill>
                <a:latin typeface="Arial"/>
                <a:cs typeface="Arial"/>
              </a:rPr>
              <a:t>Child</a:t>
            </a:r>
            <a:r>
              <a:rPr lang="cy-GB" sz="1100" i="1" noProof="0" dirty="0">
                <a:solidFill>
                  <a:srgbClr val="000000"/>
                </a:solidFill>
                <a:latin typeface="Arial"/>
                <a:cs typeface="Arial"/>
              </a:rPr>
              <a:t> </a:t>
            </a:r>
            <a:r>
              <a:rPr lang="cy-GB" sz="1100" i="1" noProof="0" dirty="0" err="1">
                <a:solidFill>
                  <a:srgbClr val="000000"/>
                </a:solidFill>
                <a:latin typeface="Arial"/>
                <a:cs typeface="Arial"/>
              </a:rPr>
              <a:t>Activity</a:t>
            </a:r>
            <a:r>
              <a:rPr lang="cy-GB" sz="1100" i="1" noProof="0" dirty="0">
                <a:solidFill>
                  <a:srgbClr val="000000"/>
                </a:solidFill>
                <a:latin typeface="Arial"/>
                <a:cs typeface="Arial"/>
              </a:rPr>
              <a:t>: </a:t>
            </a:r>
            <a:r>
              <a:rPr lang="cy-GB" sz="1100" i="1" noProof="0" dirty="0" err="1">
                <a:solidFill>
                  <a:srgbClr val="000000"/>
                </a:solidFill>
                <a:latin typeface="Arial"/>
                <a:cs typeface="Arial"/>
              </a:rPr>
              <a:t>An</a:t>
            </a:r>
            <a:r>
              <a:rPr lang="cy-GB" sz="1100" i="1" noProof="0" dirty="0">
                <a:solidFill>
                  <a:srgbClr val="000000"/>
                </a:solidFill>
                <a:latin typeface="Arial"/>
                <a:cs typeface="Arial"/>
              </a:rPr>
              <a:t> </a:t>
            </a:r>
            <a:r>
              <a:rPr lang="cy-GB" sz="1100" i="1" noProof="0" dirty="0" err="1">
                <a:solidFill>
                  <a:srgbClr val="000000"/>
                </a:solidFill>
                <a:latin typeface="Arial"/>
                <a:cs typeface="Arial"/>
              </a:rPr>
              <a:t>Overview</a:t>
            </a:r>
            <a:r>
              <a:rPr lang="cy-GB" sz="1100" i="1" noProof="0" dirty="0">
                <a:solidFill>
                  <a:srgbClr val="000000"/>
                </a:solidFill>
                <a:latin typeface="Arial"/>
                <a:cs typeface="Arial"/>
              </a:rPr>
              <a:t>. </a:t>
            </a:r>
            <a:r>
              <a:rPr lang="cy-GB" sz="1100" noProof="0" dirty="0">
                <a:solidFill>
                  <a:srgbClr val="000000"/>
                </a:solidFill>
                <a:latin typeface="Arial"/>
                <a:cs typeface="Arial"/>
              </a:rPr>
              <a:t>Ar Gael yn: </a:t>
            </a:r>
            <a:r>
              <a:rPr lang="cy-GB" sz="1100" noProof="0" dirty="0">
                <a:solidFill>
                  <a:srgbClr val="1155CC"/>
                </a:solidFill>
                <a:latin typeface="Arial"/>
                <a:cs typeface="Arial"/>
                <a:hlinkClick r:id="rId5"/>
              </a:rPr>
              <a:t>https://www.cdc.gov/physical-activity-basics/guidelines/children.html?CDC_AAref_Val=https://www.cdc.gov/physicalactivity/basics/children/</a:t>
            </a:r>
            <a:r>
              <a:rPr lang="cy-GB" sz="1100" noProof="0" dirty="0">
                <a:solidFill>
                  <a:srgbClr val="000000"/>
                </a:solidFill>
                <a:latin typeface="Arial"/>
                <a:cs typeface="Arial"/>
              </a:rPr>
              <a:t> (Cyrchwyd: 22 Hydref 2025).</a:t>
            </a:r>
            <a:endParaRPr lang="cy-GB" noProof="0" dirty="0">
              <a:solidFill>
                <a:srgbClr val="262626"/>
              </a:solidFill>
              <a:latin typeface="Avenir Next LT Pro"/>
              <a:cs typeface="Arial"/>
            </a:endParaRPr>
          </a:p>
          <a:p>
            <a:pPr marL="285750" indent="-285750">
              <a:buFont typeface="Arial"/>
              <a:buChar char="•"/>
            </a:pPr>
            <a:r>
              <a:rPr lang="cy-GB" sz="1100" noProof="0" dirty="0" err="1">
                <a:solidFill>
                  <a:srgbClr val="000000"/>
                </a:solidFill>
                <a:latin typeface="Arial"/>
                <a:cs typeface="Arial"/>
              </a:rPr>
              <a:t>Erdilanita</a:t>
            </a:r>
            <a:r>
              <a:rPr lang="cy-GB" sz="1100" noProof="0" dirty="0">
                <a:solidFill>
                  <a:srgbClr val="000000"/>
                </a:solidFill>
                <a:latin typeface="Arial"/>
                <a:cs typeface="Arial"/>
              </a:rPr>
              <a:t>, U &amp; </a:t>
            </a:r>
            <a:r>
              <a:rPr lang="cy-GB" sz="1100" noProof="0" dirty="0" err="1">
                <a:solidFill>
                  <a:srgbClr val="000000"/>
                </a:solidFill>
                <a:latin typeface="Arial"/>
                <a:cs typeface="Arial"/>
              </a:rPr>
              <a:t>Ma’mun</a:t>
            </a:r>
            <a:r>
              <a:rPr lang="cy-GB" sz="1100" noProof="0" dirty="0">
                <a:solidFill>
                  <a:srgbClr val="000000"/>
                </a:solidFill>
                <a:latin typeface="Arial"/>
                <a:cs typeface="Arial"/>
              </a:rPr>
              <a:t> A. (2024)</a:t>
            </a:r>
            <a:r>
              <a:rPr lang="cy-GB" sz="1100" i="1" noProof="0" dirty="0">
                <a:solidFill>
                  <a:srgbClr val="000000"/>
                </a:solidFill>
                <a:latin typeface="Arial"/>
                <a:cs typeface="Arial"/>
              </a:rPr>
              <a:t> The </a:t>
            </a:r>
            <a:r>
              <a:rPr lang="cy-GB" sz="1100" i="1" noProof="0" dirty="0" err="1">
                <a:solidFill>
                  <a:srgbClr val="000000"/>
                </a:solidFill>
                <a:latin typeface="Arial"/>
                <a:cs typeface="Arial"/>
              </a:rPr>
              <a:t>Role</a:t>
            </a:r>
            <a:r>
              <a:rPr lang="cy-GB" sz="1100" i="1" noProof="0" dirty="0">
                <a:solidFill>
                  <a:srgbClr val="000000"/>
                </a:solidFill>
                <a:latin typeface="Arial"/>
                <a:cs typeface="Arial"/>
              </a:rPr>
              <a:t> of </a:t>
            </a:r>
            <a:r>
              <a:rPr lang="cy-GB" sz="1100" i="1" noProof="0" dirty="0" err="1">
                <a:solidFill>
                  <a:srgbClr val="000000"/>
                </a:solidFill>
                <a:latin typeface="Arial"/>
                <a:cs typeface="Arial"/>
              </a:rPr>
              <a:t>Sport</a:t>
            </a:r>
            <a:r>
              <a:rPr lang="cy-GB" sz="1100" i="1" noProof="0" dirty="0">
                <a:solidFill>
                  <a:srgbClr val="000000"/>
                </a:solidFill>
                <a:latin typeface="Arial"/>
                <a:cs typeface="Arial"/>
              </a:rPr>
              <a:t> </a:t>
            </a:r>
            <a:r>
              <a:rPr lang="cy-GB" sz="1100" i="1" noProof="0" dirty="0" err="1">
                <a:solidFill>
                  <a:srgbClr val="000000"/>
                </a:solidFill>
                <a:latin typeface="Arial"/>
                <a:cs typeface="Arial"/>
              </a:rPr>
              <a:t>Participation</a:t>
            </a:r>
            <a:r>
              <a:rPr lang="cy-GB" sz="1100" i="1" noProof="0" dirty="0">
                <a:solidFill>
                  <a:srgbClr val="000000"/>
                </a:solidFill>
                <a:latin typeface="Arial"/>
                <a:cs typeface="Arial"/>
              </a:rPr>
              <a:t> </a:t>
            </a:r>
            <a:r>
              <a:rPr lang="cy-GB" sz="1100" i="1" noProof="0" dirty="0" err="1">
                <a:solidFill>
                  <a:srgbClr val="000000"/>
                </a:solidFill>
                <a:latin typeface="Arial"/>
                <a:cs typeface="Arial"/>
              </a:rPr>
              <a:t>on</a:t>
            </a:r>
            <a:r>
              <a:rPr lang="cy-GB" sz="1100" i="1" noProof="0" dirty="0">
                <a:solidFill>
                  <a:srgbClr val="000000"/>
                </a:solidFill>
                <a:latin typeface="Arial"/>
                <a:cs typeface="Arial"/>
              </a:rPr>
              <a:t> </a:t>
            </a:r>
            <a:r>
              <a:rPr lang="cy-GB" sz="1100" i="1" noProof="0" dirty="0" err="1">
                <a:solidFill>
                  <a:srgbClr val="000000"/>
                </a:solidFill>
                <a:latin typeface="Arial"/>
                <a:cs typeface="Arial"/>
              </a:rPr>
              <a:t>Social</a:t>
            </a:r>
            <a:r>
              <a:rPr lang="cy-GB" sz="1100" i="1" noProof="0" dirty="0">
                <a:solidFill>
                  <a:srgbClr val="000000"/>
                </a:solidFill>
                <a:latin typeface="Arial"/>
                <a:cs typeface="Arial"/>
              </a:rPr>
              <a:t> </a:t>
            </a:r>
            <a:r>
              <a:rPr lang="cy-GB" sz="1100" i="1" noProof="0" dirty="0" err="1">
                <a:solidFill>
                  <a:srgbClr val="000000"/>
                </a:solidFill>
                <a:latin typeface="Arial"/>
                <a:cs typeface="Arial"/>
              </a:rPr>
              <a:t>Skill</a:t>
            </a:r>
            <a:r>
              <a:rPr lang="cy-GB" sz="1100" i="1" noProof="0" dirty="0">
                <a:solidFill>
                  <a:srgbClr val="000000"/>
                </a:solidFill>
                <a:latin typeface="Arial"/>
                <a:cs typeface="Arial"/>
              </a:rPr>
              <a:t> </a:t>
            </a:r>
            <a:r>
              <a:rPr lang="cy-GB" sz="1100" i="1" noProof="0" dirty="0" err="1">
                <a:solidFill>
                  <a:srgbClr val="000000"/>
                </a:solidFill>
                <a:latin typeface="Arial"/>
                <a:cs typeface="Arial"/>
              </a:rPr>
              <a:t>Development</a:t>
            </a:r>
            <a:r>
              <a:rPr lang="cy-GB" sz="1100" i="1" noProof="0" dirty="0">
                <a:solidFill>
                  <a:srgbClr val="000000"/>
                </a:solidFill>
                <a:latin typeface="Arial"/>
                <a:cs typeface="Arial"/>
              </a:rPr>
              <a:t> </a:t>
            </a:r>
            <a:r>
              <a:rPr lang="cy-GB" sz="1100" i="1" noProof="0" dirty="0" err="1">
                <a:solidFill>
                  <a:srgbClr val="000000"/>
                </a:solidFill>
                <a:latin typeface="Arial"/>
                <a:cs typeface="Arial"/>
              </a:rPr>
              <a:t>in</a:t>
            </a:r>
            <a:r>
              <a:rPr lang="cy-GB" sz="1100" i="1" noProof="0" dirty="0">
                <a:solidFill>
                  <a:srgbClr val="000000"/>
                </a:solidFill>
                <a:latin typeface="Arial"/>
                <a:cs typeface="Arial"/>
              </a:rPr>
              <a:t> </a:t>
            </a:r>
            <a:r>
              <a:rPr lang="cy-GB" sz="1100" i="1" noProof="0" dirty="0" err="1">
                <a:solidFill>
                  <a:srgbClr val="000000"/>
                </a:solidFill>
                <a:latin typeface="Arial"/>
                <a:cs typeface="Arial"/>
              </a:rPr>
              <a:t>Early</a:t>
            </a:r>
            <a:r>
              <a:rPr lang="cy-GB" sz="1100" i="1" noProof="0" dirty="0">
                <a:solidFill>
                  <a:srgbClr val="000000"/>
                </a:solidFill>
                <a:latin typeface="Arial"/>
                <a:cs typeface="Arial"/>
              </a:rPr>
              <a:t> </a:t>
            </a:r>
            <a:r>
              <a:rPr lang="cy-GB" sz="1100" i="1" noProof="0" dirty="0" err="1">
                <a:solidFill>
                  <a:srgbClr val="000000"/>
                </a:solidFill>
                <a:latin typeface="Arial"/>
                <a:cs typeface="Arial"/>
              </a:rPr>
              <a:t>Childhood</a:t>
            </a:r>
            <a:r>
              <a:rPr lang="cy-GB" sz="1100" i="1" noProof="0" dirty="0">
                <a:solidFill>
                  <a:srgbClr val="000000"/>
                </a:solidFill>
                <a:latin typeface="Arial"/>
                <a:cs typeface="Arial"/>
              </a:rPr>
              <a:t> </a:t>
            </a:r>
            <a:r>
              <a:rPr lang="cy-GB" sz="1100" i="1" noProof="0" dirty="0" err="1">
                <a:solidFill>
                  <a:srgbClr val="000000"/>
                </a:solidFill>
                <a:latin typeface="Arial"/>
                <a:cs typeface="Arial"/>
              </a:rPr>
              <a:t>and</a:t>
            </a:r>
            <a:r>
              <a:rPr lang="cy-GB" sz="1100" i="1" noProof="0" dirty="0">
                <a:solidFill>
                  <a:srgbClr val="000000"/>
                </a:solidFill>
                <a:latin typeface="Arial"/>
                <a:cs typeface="Arial"/>
              </a:rPr>
              <a:t> </a:t>
            </a:r>
            <a:r>
              <a:rPr lang="cy-GB" sz="1100" i="1" noProof="0" dirty="0" err="1">
                <a:solidFill>
                  <a:srgbClr val="000000"/>
                </a:solidFill>
                <a:latin typeface="Arial"/>
                <a:cs typeface="Arial"/>
              </a:rPr>
              <a:t>Adolescence</a:t>
            </a:r>
            <a:r>
              <a:rPr lang="cy-GB" sz="1100" i="1" noProof="0" dirty="0">
                <a:solidFill>
                  <a:srgbClr val="000000"/>
                </a:solidFill>
                <a:latin typeface="Arial"/>
                <a:cs typeface="Arial"/>
              </a:rPr>
              <a:t>. </a:t>
            </a:r>
            <a:r>
              <a:rPr lang="cy-GB" sz="1100" noProof="0" dirty="0" err="1">
                <a:solidFill>
                  <a:srgbClr val="000000"/>
                </a:solidFill>
                <a:latin typeface="Arial"/>
                <a:cs typeface="Arial"/>
              </a:rPr>
              <a:t>Advances</a:t>
            </a:r>
            <a:r>
              <a:rPr lang="cy-GB" sz="1100" noProof="0" dirty="0">
                <a:solidFill>
                  <a:srgbClr val="000000"/>
                </a:solidFill>
                <a:latin typeface="Arial"/>
                <a:cs typeface="Arial"/>
              </a:rPr>
              <a:t> </a:t>
            </a:r>
            <a:r>
              <a:rPr lang="cy-GB" sz="1100" noProof="0" dirty="0" err="1">
                <a:solidFill>
                  <a:srgbClr val="000000"/>
                </a:solidFill>
                <a:latin typeface="Arial"/>
                <a:cs typeface="Arial"/>
              </a:rPr>
              <a:t>in</a:t>
            </a:r>
            <a:r>
              <a:rPr lang="cy-GB" sz="1100" noProof="0" dirty="0">
                <a:solidFill>
                  <a:srgbClr val="000000"/>
                </a:solidFill>
                <a:latin typeface="Arial"/>
                <a:cs typeface="Arial"/>
              </a:rPr>
              <a:t> </a:t>
            </a:r>
            <a:r>
              <a:rPr lang="cy-GB" sz="1100" noProof="0" dirty="0" err="1">
                <a:solidFill>
                  <a:srgbClr val="000000"/>
                </a:solidFill>
                <a:latin typeface="Arial"/>
                <a:cs typeface="Arial"/>
              </a:rPr>
              <a:t>Health</a:t>
            </a:r>
            <a:r>
              <a:rPr lang="cy-GB" sz="1100" noProof="0" dirty="0">
                <a:solidFill>
                  <a:srgbClr val="000000"/>
                </a:solidFill>
                <a:latin typeface="Arial"/>
                <a:cs typeface="Arial"/>
              </a:rPr>
              <a:t> </a:t>
            </a:r>
            <a:r>
              <a:rPr lang="cy-GB" sz="1100" noProof="0" dirty="0" err="1">
                <a:solidFill>
                  <a:srgbClr val="000000"/>
                </a:solidFill>
                <a:latin typeface="Arial"/>
                <a:cs typeface="Arial"/>
              </a:rPr>
              <a:t>Sciences</a:t>
            </a:r>
            <a:r>
              <a:rPr lang="cy-GB" sz="1100" noProof="0" dirty="0">
                <a:solidFill>
                  <a:srgbClr val="000000"/>
                </a:solidFill>
                <a:latin typeface="Arial"/>
                <a:cs typeface="Arial"/>
              </a:rPr>
              <a:t> Research. Ar gael yn: </a:t>
            </a:r>
            <a:r>
              <a:rPr lang="cy-GB" sz="1100" noProof="0" dirty="0">
                <a:solidFill>
                  <a:srgbClr val="1155CC"/>
                </a:solidFill>
                <a:latin typeface="Arial"/>
                <a:cs typeface="Arial"/>
                <a:hlinkClick r:id="rId6"/>
              </a:rPr>
              <a:t>https://www.atlantis-press.com/proceedings/isses-24/126007769</a:t>
            </a:r>
            <a:r>
              <a:rPr lang="cy-GB" sz="1100" noProof="0" dirty="0">
                <a:solidFill>
                  <a:srgbClr val="000000"/>
                </a:solidFill>
                <a:latin typeface="Arial"/>
                <a:cs typeface="Arial"/>
              </a:rPr>
              <a:t> </a:t>
            </a:r>
            <a:endParaRPr lang="cy-GB" noProof="0" dirty="0"/>
          </a:p>
          <a:p>
            <a:pPr marL="285750" indent="-285750">
              <a:buFont typeface="Arial"/>
              <a:buChar char="•"/>
            </a:pPr>
            <a:r>
              <a:rPr lang="cy-GB" sz="1100" noProof="0" dirty="0" err="1">
                <a:solidFill>
                  <a:srgbClr val="000000"/>
                </a:solidFill>
                <a:latin typeface="Arial"/>
                <a:cs typeface="Arial"/>
              </a:rPr>
              <a:t>Næss</a:t>
            </a:r>
            <a:r>
              <a:rPr lang="cy-GB" sz="1100" noProof="0" dirty="0">
                <a:solidFill>
                  <a:srgbClr val="000000"/>
                </a:solidFill>
                <a:latin typeface="Arial"/>
                <a:cs typeface="Arial"/>
              </a:rPr>
              <a:t>, H.E. </a:t>
            </a:r>
            <a:r>
              <a:rPr lang="cy-GB" sz="1100" noProof="0" dirty="0" err="1">
                <a:solidFill>
                  <a:srgbClr val="000000"/>
                </a:solidFill>
                <a:latin typeface="Arial"/>
                <a:cs typeface="Arial"/>
              </a:rPr>
              <a:t>and</a:t>
            </a:r>
            <a:r>
              <a:rPr lang="cy-GB" sz="1100" noProof="0" dirty="0">
                <a:solidFill>
                  <a:srgbClr val="000000"/>
                </a:solidFill>
                <a:latin typeface="Arial"/>
                <a:cs typeface="Arial"/>
              </a:rPr>
              <a:t> </a:t>
            </a:r>
            <a:r>
              <a:rPr lang="cy-GB" sz="1100" noProof="0" dirty="0" err="1">
                <a:solidFill>
                  <a:srgbClr val="000000"/>
                </a:solidFill>
                <a:latin typeface="Arial"/>
                <a:cs typeface="Arial"/>
              </a:rPr>
              <a:t>Svendsen</a:t>
            </a:r>
            <a:r>
              <a:rPr lang="cy-GB" sz="1100" noProof="0" dirty="0">
                <a:solidFill>
                  <a:srgbClr val="000000"/>
                </a:solidFill>
                <a:latin typeface="Arial"/>
                <a:cs typeface="Arial"/>
              </a:rPr>
              <a:t>, M. (2025) </a:t>
            </a:r>
            <a:r>
              <a:rPr lang="cy-GB" sz="1100" i="1" noProof="0" dirty="0" err="1">
                <a:solidFill>
                  <a:srgbClr val="000000"/>
                </a:solidFill>
                <a:latin typeface="Arial"/>
                <a:cs typeface="Arial"/>
              </a:rPr>
              <a:t>Sport</a:t>
            </a:r>
            <a:r>
              <a:rPr lang="cy-GB" sz="1100" i="1" noProof="0" dirty="0">
                <a:solidFill>
                  <a:srgbClr val="000000"/>
                </a:solidFill>
                <a:latin typeface="Arial"/>
                <a:cs typeface="Arial"/>
              </a:rPr>
              <a:t>, </a:t>
            </a:r>
            <a:r>
              <a:rPr lang="cy-GB" sz="1100" i="1" noProof="0" dirty="0" err="1">
                <a:solidFill>
                  <a:srgbClr val="000000"/>
                </a:solidFill>
                <a:latin typeface="Arial"/>
                <a:cs typeface="Arial"/>
              </a:rPr>
              <a:t>Leadership</a:t>
            </a:r>
            <a:r>
              <a:rPr lang="cy-GB" sz="1100" i="1" noProof="0" dirty="0">
                <a:solidFill>
                  <a:srgbClr val="000000"/>
                </a:solidFill>
                <a:latin typeface="Arial"/>
                <a:cs typeface="Arial"/>
              </a:rPr>
              <a:t>, </a:t>
            </a:r>
            <a:r>
              <a:rPr lang="cy-GB" sz="1100" i="1" noProof="0" dirty="0" err="1">
                <a:solidFill>
                  <a:srgbClr val="000000"/>
                </a:solidFill>
                <a:latin typeface="Arial"/>
                <a:cs typeface="Arial"/>
              </a:rPr>
              <a:t>and</a:t>
            </a:r>
            <a:r>
              <a:rPr lang="cy-GB" sz="1100" i="1" noProof="0" dirty="0">
                <a:solidFill>
                  <a:srgbClr val="000000"/>
                </a:solidFill>
                <a:latin typeface="Arial"/>
                <a:cs typeface="Arial"/>
              </a:rPr>
              <a:t> </a:t>
            </a:r>
            <a:r>
              <a:rPr lang="cy-GB" sz="1100" i="1" noProof="0" dirty="0" err="1">
                <a:solidFill>
                  <a:srgbClr val="000000"/>
                </a:solidFill>
                <a:latin typeface="Arial"/>
                <a:cs typeface="Arial"/>
              </a:rPr>
              <a:t>Social</a:t>
            </a:r>
            <a:r>
              <a:rPr lang="cy-GB" sz="1100" i="1" noProof="0" dirty="0">
                <a:solidFill>
                  <a:srgbClr val="000000"/>
                </a:solidFill>
                <a:latin typeface="Arial"/>
                <a:cs typeface="Arial"/>
              </a:rPr>
              <a:t> </a:t>
            </a:r>
            <a:r>
              <a:rPr lang="cy-GB" sz="1100" i="1" noProof="0" dirty="0" err="1">
                <a:solidFill>
                  <a:srgbClr val="000000"/>
                </a:solidFill>
                <a:latin typeface="Arial"/>
                <a:cs typeface="Arial"/>
              </a:rPr>
              <a:t>Inclusion</a:t>
            </a:r>
            <a:r>
              <a:rPr lang="cy-GB" sz="1100" i="1" noProof="0" dirty="0">
                <a:solidFill>
                  <a:srgbClr val="000000"/>
                </a:solidFill>
                <a:latin typeface="Arial"/>
                <a:cs typeface="Arial"/>
              </a:rPr>
              <a:t>.</a:t>
            </a:r>
            <a:r>
              <a:rPr lang="cy-GB" sz="1100" noProof="0" dirty="0">
                <a:solidFill>
                  <a:srgbClr val="000000"/>
                </a:solidFill>
                <a:latin typeface="Arial"/>
                <a:cs typeface="Arial"/>
              </a:rPr>
              <a:t> Routledge </a:t>
            </a:r>
            <a:endParaRPr lang="cy-GB" noProof="0" dirty="0">
              <a:solidFill>
                <a:srgbClr val="262626"/>
              </a:solidFill>
              <a:latin typeface="Avenir Next LT Pro"/>
              <a:cs typeface="Arial"/>
            </a:endParaRPr>
          </a:p>
          <a:p>
            <a:pPr marL="285750" indent="-285750">
              <a:buFont typeface="Arial"/>
              <a:buChar char="•"/>
            </a:pPr>
            <a:r>
              <a:rPr lang="cy-GB" sz="1300" noProof="0" dirty="0">
                <a:latin typeface="Times New Roman"/>
                <a:cs typeface="Times New Roman"/>
              </a:rPr>
              <a:t>Google </a:t>
            </a:r>
            <a:r>
              <a:rPr lang="cy-GB" sz="1300" noProof="0" dirty="0" err="1">
                <a:latin typeface="Times New Roman"/>
                <a:cs typeface="Times New Roman"/>
              </a:rPr>
              <a:t>Books</a:t>
            </a:r>
            <a:r>
              <a:rPr lang="cy-GB" sz="1300" noProof="0" dirty="0">
                <a:latin typeface="Times New Roman"/>
                <a:cs typeface="Times New Roman"/>
              </a:rPr>
              <a:t>. (2026) </a:t>
            </a:r>
            <a:r>
              <a:rPr lang="cy-GB" sz="1300" i="1" noProof="0" dirty="0" err="1">
                <a:latin typeface="Times New Roman"/>
                <a:cs typeface="Times New Roman"/>
              </a:rPr>
              <a:t>Physical</a:t>
            </a:r>
            <a:r>
              <a:rPr lang="cy-GB" sz="1300" i="1" noProof="0" dirty="0">
                <a:latin typeface="Times New Roman"/>
                <a:cs typeface="Times New Roman"/>
              </a:rPr>
              <a:t> </a:t>
            </a:r>
            <a:r>
              <a:rPr lang="cy-GB" sz="1300" i="1" noProof="0" dirty="0" err="1">
                <a:latin typeface="Times New Roman"/>
                <a:cs typeface="Times New Roman"/>
              </a:rPr>
              <a:t>Education</a:t>
            </a:r>
            <a:r>
              <a:rPr lang="cy-GB" sz="1300" i="1" noProof="0" dirty="0">
                <a:latin typeface="Times New Roman"/>
                <a:cs typeface="Times New Roman"/>
              </a:rPr>
              <a:t> </a:t>
            </a:r>
            <a:r>
              <a:rPr lang="cy-GB" sz="1300" i="1" noProof="0" dirty="0" err="1">
                <a:latin typeface="Times New Roman"/>
                <a:cs typeface="Times New Roman"/>
              </a:rPr>
              <a:t>Futures</a:t>
            </a:r>
            <a:r>
              <a:rPr lang="cy-GB" sz="1300" noProof="0" dirty="0">
                <a:latin typeface="Times New Roman"/>
                <a:cs typeface="Times New Roman"/>
              </a:rPr>
              <a:t>. Routledge. Ar gael yn:  </a:t>
            </a:r>
            <a:r>
              <a:rPr lang="cy-GB" sz="1200" noProof="0" dirty="0">
                <a:solidFill>
                  <a:srgbClr val="1155CC"/>
                </a:solidFill>
                <a:latin typeface="Arial"/>
                <a:cs typeface="Arial"/>
                <a:hlinkClick r:id="rId7"/>
              </a:rPr>
              <a:t>https://books.google.com.bn/books?hl=ms&amp;id=8tCLAgAAQBAJ&amp;printsec=frontcover&amp;utm_source</a:t>
            </a:r>
            <a:r>
              <a:rPr lang="cy-GB" sz="1200" noProof="0" dirty="0">
                <a:solidFill>
                  <a:srgbClr val="000000"/>
                </a:solidFill>
                <a:latin typeface="Arial"/>
                <a:cs typeface="Arial"/>
              </a:rPr>
              <a:t> </a:t>
            </a:r>
            <a:r>
              <a:rPr lang="cy-GB" sz="1100" noProof="0" dirty="0">
                <a:solidFill>
                  <a:srgbClr val="000000"/>
                </a:solidFill>
                <a:latin typeface="Arial"/>
                <a:cs typeface="Arial"/>
              </a:rPr>
              <a:t>(Cyrchwyd: 9 Hydref 2025).</a:t>
            </a:r>
            <a:endParaRPr lang="cy-GB" noProof="0" dirty="0"/>
          </a:p>
          <a:p>
            <a:pPr marL="285750" indent="-285750">
              <a:buFont typeface="Arial"/>
              <a:buChar char="•"/>
            </a:pPr>
            <a:r>
              <a:rPr lang="cy-GB" sz="1100" noProof="0" dirty="0" err="1">
                <a:solidFill>
                  <a:srgbClr val="000000"/>
                </a:solidFill>
                <a:latin typeface="Arial"/>
                <a:cs typeface="Arial"/>
              </a:rPr>
              <a:t>Health</a:t>
            </a:r>
            <a:r>
              <a:rPr lang="cy-GB" sz="1100" noProof="0" dirty="0">
                <a:solidFill>
                  <a:srgbClr val="000000"/>
                </a:solidFill>
                <a:latin typeface="Arial"/>
                <a:cs typeface="Arial"/>
              </a:rPr>
              <a:t> </a:t>
            </a:r>
            <a:r>
              <a:rPr lang="cy-GB" sz="1100" noProof="0" dirty="0" err="1">
                <a:solidFill>
                  <a:srgbClr val="000000"/>
                </a:solidFill>
                <a:latin typeface="Arial"/>
                <a:cs typeface="Arial"/>
              </a:rPr>
              <a:t>Direct</a:t>
            </a:r>
            <a:r>
              <a:rPr lang="cy-GB" sz="1100" noProof="0" dirty="0">
                <a:solidFill>
                  <a:srgbClr val="000000"/>
                </a:solidFill>
                <a:latin typeface="Arial"/>
                <a:cs typeface="Arial"/>
              </a:rPr>
              <a:t> (2025) </a:t>
            </a:r>
            <a:r>
              <a:rPr lang="cy-GB" sz="1100" i="1" noProof="0" dirty="0" err="1">
                <a:solidFill>
                  <a:srgbClr val="000000"/>
                </a:solidFill>
                <a:latin typeface="Arial"/>
                <a:cs typeface="Arial"/>
              </a:rPr>
              <a:t>Developing</a:t>
            </a:r>
            <a:r>
              <a:rPr lang="cy-GB" sz="1100" i="1" noProof="0" dirty="0">
                <a:solidFill>
                  <a:srgbClr val="000000"/>
                </a:solidFill>
                <a:latin typeface="Arial"/>
                <a:cs typeface="Arial"/>
              </a:rPr>
              <a:t> </a:t>
            </a:r>
            <a:r>
              <a:rPr lang="cy-GB" sz="1100" i="1" noProof="0" dirty="0" err="1">
                <a:solidFill>
                  <a:srgbClr val="000000"/>
                </a:solidFill>
                <a:latin typeface="Arial"/>
                <a:cs typeface="Arial"/>
              </a:rPr>
              <a:t>life</a:t>
            </a:r>
            <a:r>
              <a:rPr lang="cy-GB" sz="1100" i="1" noProof="0" dirty="0">
                <a:solidFill>
                  <a:srgbClr val="000000"/>
                </a:solidFill>
                <a:latin typeface="Arial"/>
                <a:cs typeface="Arial"/>
              </a:rPr>
              <a:t> </a:t>
            </a:r>
            <a:r>
              <a:rPr lang="cy-GB" sz="1100" i="1" noProof="0" dirty="0" err="1">
                <a:solidFill>
                  <a:srgbClr val="000000"/>
                </a:solidFill>
                <a:latin typeface="Arial"/>
                <a:cs typeface="Arial"/>
              </a:rPr>
              <a:t>skills</a:t>
            </a:r>
            <a:r>
              <a:rPr lang="cy-GB" sz="1100" i="1" noProof="0" dirty="0">
                <a:solidFill>
                  <a:srgbClr val="000000"/>
                </a:solidFill>
                <a:latin typeface="Arial"/>
                <a:cs typeface="Arial"/>
              </a:rPr>
              <a:t> </a:t>
            </a:r>
            <a:r>
              <a:rPr lang="cy-GB" sz="1100" i="1" noProof="0" dirty="0" err="1">
                <a:solidFill>
                  <a:srgbClr val="000000"/>
                </a:solidFill>
                <a:latin typeface="Arial"/>
                <a:cs typeface="Arial"/>
              </a:rPr>
              <a:t>through</a:t>
            </a:r>
            <a:r>
              <a:rPr lang="cy-GB" sz="1100" i="1" noProof="0" dirty="0">
                <a:solidFill>
                  <a:srgbClr val="000000"/>
                </a:solidFill>
                <a:latin typeface="Arial"/>
                <a:cs typeface="Arial"/>
              </a:rPr>
              <a:t> </a:t>
            </a:r>
            <a:r>
              <a:rPr lang="cy-GB" sz="1100" i="1" noProof="0" dirty="0" err="1">
                <a:solidFill>
                  <a:srgbClr val="000000"/>
                </a:solidFill>
                <a:latin typeface="Arial"/>
                <a:cs typeface="Arial"/>
              </a:rPr>
              <a:t>sport</a:t>
            </a:r>
            <a:r>
              <a:rPr lang="cy-GB" sz="1100" i="1" noProof="0" dirty="0">
                <a:solidFill>
                  <a:srgbClr val="000000"/>
                </a:solidFill>
                <a:latin typeface="Arial"/>
                <a:cs typeface="Arial"/>
              </a:rPr>
              <a:t>. Ar Gael yn: </a:t>
            </a:r>
            <a:r>
              <a:rPr lang="cy-GB" sz="1100" noProof="0" dirty="0">
                <a:solidFill>
                  <a:srgbClr val="1155CC"/>
                </a:solidFill>
                <a:latin typeface="Arial"/>
                <a:cs typeface="Arial"/>
                <a:hlinkClick r:id="rId8"/>
              </a:rPr>
              <a:t>https://www.healthdirect.gov.au/developing-life-skills-through-sports</a:t>
            </a:r>
            <a:r>
              <a:rPr lang="cy-GB" sz="1100" noProof="0" dirty="0">
                <a:solidFill>
                  <a:srgbClr val="000000"/>
                </a:solidFill>
                <a:latin typeface="Arial"/>
                <a:cs typeface="Arial"/>
              </a:rPr>
              <a:t> (Cyrchwyd: 22 Hydref 2025).</a:t>
            </a:r>
          </a:p>
          <a:p>
            <a:pPr marL="285750" indent="-285750">
              <a:buFont typeface="Arial"/>
              <a:buChar char="•"/>
            </a:pPr>
            <a:r>
              <a:rPr lang="cy-GB" sz="1100" noProof="0" dirty="0" err="1">
                <a:solidFill>
                  <a:srgbClr val="000000"/>
                </a:solidFill>
                <a:latin typeface="Arial"/>
                <a:cs typeface="Arial"/>
              </a:rPr>
              <a:t>Staurowsky</a:t>
            </a:r>
            <a:r>
              <a:rPr lang="cy-GB" sz="1100" noProof="0" dirty="0">
                <a:solidFill>
                  <a:srgbClr val="000000"/>
                </a:solidFill>
                <a:latin typeface="Arial"/>
                <a:cs typeface="Arial"/>
              </a:rPr>
              <a:t>, E. </a:t>
            </a:r>
            <a:r>
              <a:rPr lang="cy-GB" sz="1100" noProof="0" dirty="0" err="1">
                <a:solidFill>
                  <a:srgbClr val="000000"/>
                </a:solidFill>
                <a:latin typeface="Arial"/>
                <a:cs typeface="Arial"/>
              </a:rPr>
              <a:t>and</a:t>
            </a:r>
            <a:r>
              <a:rPr lang="cy-GB" sz="1100" noProof="0" dirty="0">
                <a:solidFill>
                  <a:srgbClr val="000000"/>
                </a:solidFill>
                <a:latin typeface="Arial"/>
                <a:cs typeface="Arial"/>
              </a:rPr>
              <a:t> Hart, A. (2022) </a:t>
            </a:r>
            <a:r>
              <a:rPr lang="cy-GB" sz="1100" i="1" noProof="0" dirty="0" err="1">
                <a:solidFill>
                  <a:srgbClr val="000000"/>
                </a:solidFill>
                <a:latin typeface="Arial"/>
                <a:cs typeface="Arial"/>
              </a:rPr>
              <a:t>Diversity</a:t>
            </a:r>
            <a:r>
              <a:rPr lang="cy-GB" sz="1100" i="1" noProof="0" dirty="0">
                <a:solidFill>
                  <a:srgbClr val="000000"/>
                </a:solidFill>
                <a:latin typeface="Arial"/>
                <a:cs typeface="Arial"/>
              </a:rPr>
              <a:t>, </a:t>
            </a:r>
            <a:r>
              <a:rPr lang="cy-GB" sz="1100" i="1" noProof="0" dirty="0" err="1">
                <a:solidFill>
                  <a:srgbClr val="000000"/>
                </a:solidFill>
                <a:latin typeface="Arial"/>
                <a:cs typeface="Arial"/>
              </a:rPr>
              <a:t>Equity</a:t>
            </a:r>
            <a:r>
              <a:rPr lang="cy-GB" sz="1100" i="1" noProof="0" dirty="0">
                <a:solidFill>
                  <a:srgbClr val="000000"/>
                </a:solidFill>
                <a:latin typeface="Arial"/>
                <a:cs typeface="Arial"/>
              </a:rPr>
              <a:t>, </a:t>
            </a:r>
            <a:r>
              <a:rPr lang="cy-GB" sz="1100" i="1" noProof="0" dirty="0" err="1">
                <a:solidFill>
                  <a:srgbClr val="000000"/>
                </a:solidFill>
                <a:latin typeface="Arial"/>
                <a:cs typeface="Arial"/>
              </a:rPr>
              <a:t>and</a:t>
            </a:r>
            <a:r>
              <a:rPr lang="cy-GB" sz="1100" i="1" noProof="0" dirty="0">
                <a:solidFill>
                  <a:srgbClr val="000000"/>
                </a:solidFill>
                <a:latin typeface="Arial"/>
                <a:cs typeface="Arial"/>
              </a:rPr>
              <a:t> </a:t>
            </a:r>
            <a:r>
              <a:rPr lang="cy-GB" sz="1100" i="1" noProof="0" dirty="0" err="1">
                <a:solidFill>
                  <a:srgbClr val="000000"/>
                </a:solidFill>
                <a:latin typeface="Arial"/>
                <a:cs typeface="Arial"/>
              </a:rPr>
              <a:t>Inclusion</a:t>
            </a:r>
            <a:r>
              <a:rPr lang="cy-GB" sz="1100" i="1" noProof="0" dirty="0">
                <a:solidFill>
                  <a:srgbClr val="000000"/>
                </a:solidFill>
                <a:latin typeface="Arial"/>
                <a:cs typeface="Arial"/>
              </a:rPr>
              <a:t> </a:t>
            </a:r>
            <a:r>
              <a:rPr lang="cy-GB" sz="1100" i="1" noProof="0" dirty="0" err="1">
                <a:solidFill>
                  <a:srgbClr val="000000"/>
                </a:solidFill>
                <a:latin typeface="Arial"/>
                <a:cs typeface="Arial"/>
              </a:rPr>
              <a:t>in</a:t>
            </a:r>
            <a:r>
              <a:rPr lang="cy-GB" sz="1100" i="1" noProof="0" dirty="0">
                <a:solidFill>
                  <a:srgbClr val="000000"/>
                </a:solidFill>
                <a:latin typeface="Arial"/>
                <a:cs typeface="Arial"/>
              </a:rPr>
              <a:t> </a:t>
            </a:r>
            <a:r>
              <a:rPr lang="cy-GB" sz="1100" i="1" noProof="0" dirty="0" err="1">
                <a:solidFill>
                  <a:srgbClr val="000000"/>
                </a:solidFill>
                <a:latin typeface="Arial"/>
                <a:cs typeface="Arial"/>
              </a:rPr>
              <a:t>Sport</a:t>
            </a:r>
            <a:r>
              <a:rPr lang="cy-GB" sz="1100" i="1" noProof="0" dirty="0">
                <a:solidFill>
                  <a:srgbClr val="000000"/>
                </a:solidFill>
                <a:latin typeface="Arial"/>
                <a:cs typeface="Arial"/>
              </a:rPr>
              <a:t>. </a:t>
            </a:r>
            <a:r>
              <a:rPr lang="cy-GB" sz="1100" i="1" noProof="0" dirty="0" err="1">
                <a:solidFill>
                  <a:srgbClr val="000000"/>
                </a:solidFill>
                <a:latin typeface="Arial"/>
                <a:cs typeface="Arial"/>
              </a:rPr>
              <a:t>Human</a:t>
            </a:r>
            <a:r>
              <a:rPr lang="cy-GB" sz="1100" i="1" noProof="0" dirty="0">
                <a:solidFill>
                  <a:srgbClr val="000000"/>
                </a:solidFill>
                <a:latin typeface="Arial"/>
                <a:cs typeface="Arial"/>
              </a:rPr>
              <a:t> </a:t>
            </a:r>
            <a:r>
              <a:rPr lang="cy-GB" sz="1100" i="1" noProof="0" dirty="0" err="1">
                <a:solidFill>
                  <a:srgbClr val="000000"/>
                </a:solidFill>
                <a:latin typeface="Arial"/>
                <a:cs typeface="Arial"/>
              </a:rPr>
              <a:t>Kinetics</a:t>
            </a:r>
            <a:r>
              <a:rPr lang="cy-GB" sz="1100" i="1" noProof="0" dirty="0">
                <a:solidFill>
                  <a:srgbClr val="000000"/>
                </a:solidFill>
                <a:latin typeface="Arial"/>
                <a:cs typeface="Arial"/>
              </a:rPr>
              <a:t>.</a:t>
            </a:r>
            <a:endParaRPr lang="cy-GB" noProof="0" dirty="0"/>
          </a:p>
          <a:p>
            <a:pPr marL="285750" indent="-285750">
              <a:buFont typeface="Arial"/>
              <a:buChar char="•"/>
            </a:pPr>
            <a:r>
              <a:rPr lang="cy-GB" sz="1100" noProof="0" dirty="0">
                <a:solidFill>
                  <a:srgbClr val="000000"/>
                </a:solidFill>
                <a:latin typeface="Arial"/>
                <a:cs typeface="Arial"/>
              </a:rPr>
              <a:t>Taylor, E. (2024) </a:t>
            </a:r>
            <a:r>
              <a:rPr lang="cy-GB" sz="1100" i="1" noProof="0" dirty="0" err="1">
                <a:solidFill>
                  <a:srgbClr val="000000"/>
                </a:solidFill>
                <a:latin typeface="Arial"/>
                <a:cs typeface="Arial"/>
              </a:rPr>
              <a:t>Diversity</a:t>
            </a:r>
            <a:r>
              <a:rPr lang="cy-GB" sz="1100" i="1" noProof="0" dirty="0">
                <a:solidFill>
                  <a:srgbClr val="000000"/>
                </a:solidFill>
                <a:latin typeface="Arial"/>
                <a:cs typeface="Arial"/>
              </a:rPr>
              <a:t>, </a:t>
            </a:r>
            <a:r>
              <a:rPr lang="cy-GB" sz="1100" i="1" noProof="0" dirty="0" err="1">
                <a:solidFill>
                  <a:srgbClr val="000000"/>
                </a:solidFill>
                <a:latin typeface="Arial"/>
                <a:cs typeface="Arial"/>
              </a:rPr>
              <a:t>Equity</a:t>
            </a:r>
            <a:r>
              <a:rPr lang="cy-GB" sz="1100" i="1" noProof="0" dirty="0">
                <a:solidFill>
                  <a:srgbClr val="000000"/>
                </a:solidFill>
                <a:latin typeface="Arial"/>
                <a:cs typeface="Arial"/>
              </a:rPr>
              <a:t>, </a:t>
            </a:r>
            <a:r>
              <a:rPr lang="cy-GB" sz="1100" i="1" noProof="0" dirty="0" err="1">
                <a:solidFill>
                  <a:srgbClr val="000000"/>
                </a:solidFill>
                <a:latin typeface="Arial"/>
                <a:cs typeface="Arial"/>
              </a:rPr>
              <a:t>and</a:t>
            </a:r>
            <a:r>
              <a:rPr lang="cy-GB" sz="1100" i="1" noProof="0" dirty="0">
                <a:solidFill>
                  <a:srgbClr val="000000"/>
                </a:solidFill>
                <a:latin typeface="Arial"/>
                <a:cs typeface="Arial"/>
              </a:rPr>
              <a:t> </a:t>
            </a:r>
            <a:r>
              <a:rPr lang="cy-GB" sz="1100" i="1" noProof="0" dirty="0" err="1">
                <a:solidFill>
                  <a:srgbClr val="000000"/>
                </a:solidFill>
                <a:latin typeface="Arial"/>
                <a:cs typeface="Arial"/>
              </a:rPr>
              <a:t>Inclusion</a:t>
            </a:r>
            <a:r>
              <a:rPr lang="cy-GB" sz="1100" i="1" noProof="0" dirty="0">
                <a:solidFill>
                  <a:srgbClr val="000000"/>
                </a:solidFill>
                <a:latin typeface="Arial"/>
                <a:cs typeface="Arial"/>
              </a:rPr>
              <a:t> </a:t>
            </a:r>
            <a:r>
              <a:rPr lang="cy-GB" sz="1100" i="1" noProof="0" dirty="0" err="1">
                <a:solidFill>
                  <a:srgbClr val="000000"/>
                </a:solidFill>
                <a:latin typeface="Arial"/>
                <a:cs typeface="Arial"/>
              </a:rPr>
              <a:t>Leadership</a:t>
            </a:r>
            <a:r>
              <a:rPr lang="cy-GB" sz="1100" i="1" noProof="0" dirty="0">
                <a:solidFill>
                  <a:srgbClr val="000000"/>
                </a:solidFill>
                <a:latin typeface="Arial"/>
                <a:cs typeface="Arial"/>
              </a:rPr>
              <a:t>: A </a:t>
            </a:r>
            <a:r>
              <a:rPr lang="cy-GB" sz="1100" i="1" noProof="0" dirty="0" err="1">
                <a:solidFill>
                  <a:srgbClr val="000000"/>
                </a:solidFill>
                <a:latin typeface="Arial"/>
                <a:cs typeface="Arial"/>
              </a:rPr>
              <a:t>True</a:t>
            </a:r>
            <a:r>
              <a:rPr lang="cy-GB" sz="1100" i="1" noProof="0" dirty="0">
                <a:solidFill>
                  <a:srgbClr val="000000"/>
                </a:solidFill>
                <a:latin typeface="Arial"/>
                <a:cs typeface="Arial"/>
              </a:rPr>
              <a:t> </a:t>
            </a:r>
            <a:r>
              <a:rPr lang="cy-GB" sz="1100" i="1" noProof="0" dirty="0" err="1">
                <a:solidFill>
                  <a:srgbClr val="000000"/>
                </a:solidFill>
                <a:latin typeface="Arial"/>
                <a:cs typeface="Arial"/>
              </a:rPr>
              <a:t>Team</a:t>
            </a:r>
            <a:r>
              <a:rPr lang="cy-GB" sz="1100" i="1" noProof="0" dirty="0">
                <a:solidFill>
                  <a:srgbClr val="000000"/>
                </a:solidFill>
                <a:latin typeface="Arial"/>
                <a:cs typeface="Arial"/>
              </a:rPr>
              <a:t> </a:t>
            </a:r>
            <a:r>
              <a:rPr lang="cy-GB" sz="1100" i="1" noProof="0" dirty="0" err="1">
                <a:solidFill>
                  <a:srgbClr val="000000"/>
                </a:solidFill>
                <a:latin typeface="Arial"/>
                <a:cs typeface="Arial"/>
              </a:rPr>
              <a:t>Sport</a:t>
            </a:r>
            <a:r>
              <a:rPr lang="cy-GB" sz="1100" i="1" noProof="0" dirty="0">
                <a:solidFill>
                  <a:srgbClr val="000000"/>
                </a:solidFill>
                <a:latin typeface="Arial"/>
                <a:cs typeface="Arial"/>
              </a:rPr>
              <a:t>. </a:t>
            </a:r>
            <a:r>
              <a:rPr lang="cy-GB" sz="1100" noProof="0" dirty="0" err="1">
                <a:solidFill>
                  <a:srgbClr val="000000"/>
                </a:solidFill>
                <a:latin typeface="Arial"/>
                <a:cs typeface="Arial"/>
              </a:rPr>
              <a:t>Clinics</a:t>
            </a:r>
            <a:r>
              <a:rPr lang="cy-GB" sz="1100" noProof="0" dirty="0">
                <a:solidFill>
                  <a:srgbClr val="000000"/>
                </a:solidFill>
                <a:latin typeface="Arial"/>
                <a:cs typeface="Arial"/>
              </a:rPr>
              <a:t> </a:t>
            </a:r>
            <a:r>
              <a:rPr lang="cy-GB" sz="1100" noProof="0" dirty="0" err="1">
                <a:solidFill>
                  <a:srgbClr val="000000"/>
                </a:solidFill>
                <a:latin typeface="Arial"/>
                <a:cs typeface="Arial"/>
              </a:rPr>
              <a:t>in</a:t>
            </a:r>
            <a:r>
              <a:rPr lang="cy-GB" sz="1100" noProof="0" dirty="0">
                <a:solidFill>
                  <a:srgbClr val="000000"/>
                </a:solidFill>
                <a:latin typeface="Arial"/>
                <a:cs typeface="Arial"/>
              </a:rPr>
              <a:t> </a:t>
            </a:r>
            <a:r>
              <a:rPr lang="cy-GB" sz="1100" noProof="0" dirty="0" err="1">
                <a:solidFill>
                  <a:srgbClr val="000000"/>
                </a:solidFill>
                <a:latin typeface="Arial"/>
                <a:cs typeface="Arial"/>
              </a:rPr>
              <a:t>Sports</a:t>
            </a:r>
            <a:r>
              <a:rPr lang="cy-GB" sz="1100" noProof="0" dirty="0">
                <a:solidFill>
                  <a:srgbClr val="000000"/>
                </a:solidFill>
                <a:latin typeface="Arial"/>
                <a:cs typeface="Arial"/>
              </a:rPr>
              <a:t> </a:t>
            </a:r>
            <a:r>
              <a:rPr lang="cy-GB" sz="1100" noProof="0" dirty="0" err="1">
                <a:solidFill>
                  <a:srgbClr val="000000"/>
                </a:solidFill>
                <a:latin typeface="Arial"/>
                <a:cs typeface="Arial"/>
              </a:rPr>
              <a:t>Medicine</a:t>
            </a:r>
            <a:r>
              <a:rPr lang="cy-GB" sz="1100" noProof="0" dirty="0">
                <a:solidFill>
                  <a:srgbClr val="000000"/>
                </a:solidFill>
                <a:latin typeface="Arial"/>
                <a:cs typeface="Arial"/>
              </a:rPr>
              <a:t>, 43(2), tt. 299–309. Ar gael yn: </a:t>
            </a:r>
            <a:r>
              <a:rPr lang="cy-GB" sz="1100" noProof="0" dirty="0">
                <a:solidFill>
                  <a:srgbClr val="1155CC"/>
                </a:solidFill>
                <a:latin typeface="Arial"/>
                <a:cs typeface="Arial"/>
                <a:hlinkClick r:id="rId9"/>
              </a:rPr>
              <a:t>https://doi.org/10.1016/j.csm.2023.11.001</a:t>
            </a:r>
            <a:r>
              <a:rPr lang="cy-GB" sz="1100" noProof="0" dirty="0">
                <a:solidFill>
                  <a:srgbClr val="000000"/>
                </a:solidFill>
                <a:latin typeface="Arial"/>
                <a:cs typeface="Arial"/>
              </a:rPr>
              <a:t>. (Cyrchwyd: 10 Chwefror 2026).</a:t>
            </a:r>
            <a:endParaRPr lang="cy-GB" noProof="0" dirty="0">
              <a:solidFill>
                <a:srgbClr val="262626"/>
              </a:solidFill>
              <a:latin typeface="Avenir Next LT Pro"/>
              <a:cs typeface="Arial"/>
            </a:endParaRPr>
          </a:p>
          <a:p>
            <a:pPr marL="285750" indent="-285750">
              <a:buFont typeface="Arial"/>
              <a:buChar char="•"/>
            </a:pPr>
            <a:r>
              <a:rPr lang="cy-GB" sz="1100" noProof="0" dirty="0">
                <a:solidFill>
                  <a:srgbClr val="000000"/>
                </a:solidFill>
                <a:latin typeface="Arial"/>
                <a:cs typeface="Arial"/>
              </a:rPr>
              <a:t>Welsh </a:t>
            </a:r>
            <a:r>
              <a:rPr lang="cy-GB" sz="1100" noProof="0" dirty="0" err="1">
                <a:solidFill>
                  <a:srgbClr val="000000"/>
                </a:solidFill>
                <a:latin typeface="Arial"/>
                <a:cs typeface="Arial"/>
              </a:rPr>
              <a:t>Government</a:t>
            </a:r>
            <a:r>
              <a:rPr lang="cy-GB" sz="1100" noProof="0" dirty="0">
                <a:solidFill>
                  <a:srgbClr val="000000"/>
                </a:solidFill>
                <a:latin typeface="Arial"/>
                <a:cs typeface="Arial"/>
              </a:rPr>
              <a:t> (2022). </a:t>
            </a:r>
            <a:r>
              <a:rPr lang="cy-GB" sz="1100" noProof="0" dirty="0" err="1">
                <a:solidFill>
                  <a:srgbClr val="000000"/>
                </a:solidFill>
                <a:latin typeface="Arial"/>
                <a:cs typeface="Arial"/>
              </a:rPr>
              <a:t>Curriculum</a:t>
            </a:r>
            <a:r>
              <a:rPr lang="cy-GB" sz="1100" noProof="0" dirty="0">
                <a:solidFill>
                  <a:srgbClr val="000000"/>
                </a:solidFill>
                <a:latin typeface="Arial"/>
                <a:cs typeface="Arial"/>
              </a:rPr>
              <a:t> </a:t>
            </a:r>
            <a:r>
              <a:rPr lang="cy-GB" sz="1100" noProof="0" dirty="0" err="1">
                <a:solidFill>
                  <a:srgbClr val="000000"/>
                </a:solidFill>
                <a:latin typeface="Arial"/>
                <a:cs typeface="Arial"/>
              </a:rPr>
              <a:t>for</a:t>
            </a:r>
            <a:r>
              <a:rPr lang="cy-GB" sz="1100" noProof="0" dirty="0">
                <a:solidFill>
                  <a:srgbClr val="000000"/>
                </a:solidFill>
                <a:latin typeface="Arial"/>
                <a:cs typeface="Arial"/>
              </a:rPr>
              <a:t> Wales. </a:t>
            </a:r>
            <a:r>
              <a:rPr lang="cy-GB" sz="1100" i="1" noProof="0" dirty="0" err="1">
                <a:solidFill>
                  <a:srgbClr val="000000"/>
                </a:solidFill>
                <a:latin typeface="Arial"/>
                <a:cs typeface="Arial"/>
              </a:rPr>
              <a:t>hwb.gov.wales</a:t>
            </a:r>
            <a:r>
              <a:rPr lang="cy-GB" sz="1100" i="1" noProof="0" dirty="0">
                <a:solidFill>
                  <a:srgbClr val="000000"/>
                </a:solidFill>
                <a:latin typeface="Arial"/>
                <a:cs typeface="Arial"/>
              </a:rPr>
              <a:t>. </a:t>
            </a:r>
            <a:r>
              <a:rPr lang="cy-GB" sz="1100" noProof="0" dirty="0">
                <a:solidFill>
                  <a:srgbClr val="000000"/>
                </a:solidFill>
                <a:latin typeface="Arial"/>
                <a:cs typeface="Arial"/>
              </a:rPr>
              <a:t>Ar gael yn: </a:t>
            </a:r>
            <a:r>
              <a:rPr lang="cy-GB" sz="1100" noProof="0" dirty="0">
                <a:solidFill>
                  <a:srgbClr val="1155CC"/>
                </a:solidFill>
                <a:latin typeface="Arial"/>
                <a:cs typeface="Arial"/>
                <a:hlinkClick r:id="rId10"/>
              </a:rPr>
              <a:t>https://hwb.gov.wales/curriculum-for-wales</a:t>
            </a:r>
            <a:r>
              <a:rPr lang="cy-GB" sz="1100" noProof="0" dirty="0">
                <a:solidFill>
                  <a:srgbClr val="000000"/>
                </a:solidFill>
                <a:latin typeface="Arial"/>
                <a:cs typeface="Arial"/>
              </a:rPr>
              <a:t> (Cyrchwyd: 9 Chwefror 2026).</a:t>
            </a:r>
            <a:endParaRPr lang="cy-GB" noProof="0" dirty="0"/>
          </a:p>
          <a:p>
            <a:endParaRPr lang="cy-GB" noProof="0" dirty="0"/>
          </a:p>
        </p:txBody>
      </p:sp>
      <p:pic>
        <p:nvPicPr>
          <p:cNvPr id="4" name="Wythfed Sleid ">
            <a:hlinkClick r:id="" action="ppaction://media"/>
            <a:extLst>
              <a:ext uri="{FF2B5EF4-FFF2-40B4-BE49-F238E27FC236}">
                <a16:creationId xmlns:a16="http://schemas.microsoft.com/office/drawing/2014/main" id="{57AF97F0-DBE5-82A7-3F96-0B60488351E7}"/>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095037" y="5897988"/>
            <a:ext cx="487363" cy="487363"/>
          </a:xfrm>
          <a:prstGeom prst="rect">
            <a:avLst/>
          </a:prstGeom>
        </p:spPr>
      </p:pic>
    </p:spTree>
    <p:extLst>
      <p:ext uri="{BB962C8B-B14F-4D97-AF65-F5344CB8AC3E}">
        <p14:creationId xmlns:p14="http://schemas.microsoft.com/office/powerpoint/2010/main" val="4186139575"/>
      </p:ext>
    </p:extLst>
  </p:cSld>
  <p:clrMapOvr>
    <a:masterClrMapping/>
  </p:clrMapOvr>
  <mc:AlternateContent xmlns:mc="http://schemas.openxmlformats.org/markup-compatibility/2006" xmlns:p14="http://schemas.microsoft.com/office/powerpoint/2010/main">
    <mc:Choice Requires="p14">
      <p:transition spd="med" p14:dur="700" advTm="5884">
        <p:fade/>
      </p:transition>
    </mc:Choice>
    <mc:Fallback xmlns="">
      <p:transition spd="med" advTm="588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88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SplashVTI">
  <a:themeElements>
    <a:clrScheme name="Custom 11">
      <a:dk1>
        <a:srgbClr val="262626"/>
      </a:dk1>
      <a:lt1>
        <a:sysClr val="window" lastClr="FFFFFF"/>
      </a:lt1>
      <a:dk2>
        <a:srgbClr val="2F333D"/>
      </a:dk2>
      <a:lt2>
        <a:srgbClr val="E9F3F3"/>
      </a:lt2>
      <a:accent1>
        <a:srgbClr val="1EBE9B"/>
      </a:accent1>
      <a:accent2>
        <a:srgbClr val="FD8686"/>
      </a:accent2>
      <a:accent3>
        <a:srgbClr val="0AC8AD"/>
      </a:accent3>
      <a:accent4>
        <a:srgbClr val="E69500"/>
      </a:accent4>
      <a:accent5>
        <a:srgbClr val="EC4E70"/>
      </a:accent5>
      <a:accent6>
        <a:srgbClr val="794DFF"/>
      </a:accent6>
      <a:hlink>
        <a:srgbClr val="3E8FF1"/>
      </a:hlink>
      <a:folHlink>
        <a:srgbClr val="939393"/>
      </a:folHlink>
    </a:clrScheme>
    <a:fontScheme name="Custom 23">
      <a:majorFont>
        <a:latin typeface="Posterama"/>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plashVTI" id="{CD38C481-21EC-466B-953B-A1440B42712A}" vid="{D3E4813C-1D98-48C2-AF59-2D0D78E25500}"/>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1224</Words>
  <Application>Microsoft Office PowerPoint</Application>
  <PresentationFormat>Sgrin Lydan</PresentationFormat>
  <Paragraphs>49</Paragraphs>
  <Slides>8</Slides>
  <Notes>0</Notes>
  <HiddenSlides>0</HiddenSlides>
  <MMClips>4</MMClips>
  <ScaleCrop>false</ScaleCrop>
  <HeadingPairs>
    <vt:vector size="6" baseType="variant">
      <vt:variant>
        <vt:lpstr>Ffontiau a Ddefnyddiwyd</vt:lpstr>
      </vt:variant>
      <vt:variant>
        <vt:i4>4</vt:i4>
      </vt:variant>
      <vt:variant>
        <vt:lpstr>Thema</vt:lpstr>
      </vt:variant>
      <vt:variant>
        <vt:i4>1</vt:i4>
      </vt:variant>
      <vt:variant>
        <vt:lpstr>Teitlau Sleidiau</vt:lpstr>
      </vt:variant>
      <vt:variant>
        <vt:i4>8</vt:i4>
      </vt:variant>
    </vt:vector>
  </HeadingPairs>
  <TitlesOfParts>
    <vt:vector size="13" baseType="lpstr">
      <vt:lpstr>Arial</vt:lpstr>
      <vt:lpstr>Avenir Next LT Pro</vt:lpstr>
      <vt:lpstr>Posterama</vt:lpstr>
      <vt:lpstr>Times New Roman</vt:lpstr>
      <vt:lpstr>SplashVTI</vt:lpstr>
      <vt:lpstr>E- Bortffolio 2501183 </vt:lpstr>
      <vt:lpstr>Cydnabyddiaethu o ddefnydd Technoleg </vt:lpstr>
      <vt:lpstr>Darn ysgrifenedig 500 gair </vt:lpstr>
      <vt:lpstr>Trafodwch Bwysigrwydd chwaraeon a gweithgarwch corfforol yn mywyd plentyn/person ifanc.</vt:lpstr>
      <vt:lpstr>Recordiad audio gan ddefnyddio Teams </vt:lpstr>
      <vt:lpstr>Gwerthusiad o gyflwyniad gan fyfyrwyr lefel 5 diwrnod cynhadledd chwaraeon a byw'n iach </vt:lpstr>
      <vt:lpstr>Gwerthusiad o posteri gan fyfyrwyr lefel 6 diwrnod cynhadledd chwaraeon a byw'n iach </vt:lpstr>
      <vt:lpstr>Rhestr Cyfeirnodi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Lleucu Davies (2501183)</cp:lastModifiedBy>
  <cp:revision>1</cp:revision>
  <dcterms:created xsi:type="dcterms:W3CDTF">2026-02-23T09:18:19Z</dcterms:created>
  <dcterms:modified xsi:type="dcterms:W3CDTF">2026-05-12T20:37:37Z</dcterms:modified>
</cp:coreProperties>
</file>