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63" r:id="rId7"/>
    <p:sldId id="264" r:id="rId8"/>
    <p:sldId id="293" r:id="rId9"/>
    <p:sldId id="292" r:id="rId10"/>
    <p:sldId id="294" r:id="rId11"/>
    <p:sldId id="265" r:id="rId12"/>
    <p:sldId id="266" r:id="rId13"/>
    <p:sldId id="268" r:id="rId14"/>
    <p:sldId id="269" r:id="rId15"/>
    <p:sldId id="295" r:id="rId16"/>
    <p:sldId id="270" r:id="rId17"/>
    <p:sldId id="271" r:id="rId18"/>
    <p:sldId id="275" r:id="rId19"/>
    <p:sldId id="278" r:id="rId20"/>
    <p:sldId id="279" r:id="rId21"/>
    <p:sldId id="280" r:id="rId22"/>
    <p:sldId id="281" r:id="rId23"/>
    <p:sldId id="283" r:id="rId24"/>
    <p:sldId id="288" r:id="rId25"/>
    <p:sldId id="291" r:id="rId26"/>
    <p:sldId id="26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57" d="100"/>
          <a:sy n="57" d="100"/>
        </p:scale>
        <p:origin x="189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B82-EB2D-4CEC-868C-EA846A80D5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Poster guidelines</a:t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ED177-2E97-48E6-BAA1-534919F5A2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Guidelines on how to create an effective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3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255" y="14994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128" y="1087582"/>
            <a:ext cx="9469582" cy="455121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Consider and design the poster for the Target audience </a:t>
            </a:r>
          </a:p>
          <a:p>
            <a:r>
              <a:rPr lang="en-GB" sz="2800" dirty="0"/>
              <a:t>Your poster may not be aimed at experts in the field.</a:t>
            </a:r>
          </a:p>
          <a:p>
            <a:r>
              <a:rPr lang="en-GB" sz="2800" dirty="0"/>
              <a:t>Any text descriptions should be clear and concise.</a:t>
            </a:r>
          </a:p>
          <a:p>
            <a:r>
              <a:rPr lang="en-GB" sz="28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342900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Depending on your area of study, choose a poster design tool you feel you would be most comfortable using.</a:t>
            </a:r>
          </a:p>
          <a:p>
            <a:r>
              <a:rPr lang="en-GB" sz="24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600" y="1783975"/>
            <a:ext cx="2768195" cy="39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6096000" y="2167727"/>
            <a:ext cx="4419600" cy="300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972" y="2279689"/>
            <a:ext cx="7174056" cy="323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042082"/>
            <a:ext cx="8229600" cy="1800200"/>
          </a:xfrm>
        </p:spPr>
        <p:txBody>
          <a:bodyPr>
            <a:normAutofit/>
          </a:bodyPr>
          <a:lstStyle/>
          <a:p>
            <a:r>
              <a:rPr lang="en-GB" sz="2800" dirty="0"/>
              <a:t>Your poster title should be big</a:t>
            </a:r>
          </a:p>
          <a:p>
            <a:r>
              <a:rPr lang="en-GB" sz="2800" dirty="0"/>
              <a:t>Really big</a:t>
            </a:r>
          </a:p>
          <a:p>
            <a:r>
              <a:rPr lang="en-GB" sz="28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258" y="1195881"/>
            <a:ext cx="6787505" cy="3017531"/>
          </a:xfrm>
        </p:spPr>
        <p:txBody>
          <a:bodyPr>
            <a:normAutofit/>
          </a:bodyPr>
          <a:lstStyle/>
          <a:p>
            <a:r>
              <a:rPr lang="en-GB" sz="2800" dirty="0"/>
              <a:t>Leave white space around the text</a:t>
            </a:r>
          </a:p>
          <a:p>
            <a:r>
              <a:rPr lang="en-GB" sz="2800" dirty="0"/>
              <a:t>Use easy-to-read fonts</a:t>
            </a:r>
          </a:p>
          <a:p>
            <a:r>
              <a:rPr lang="en-GB" sz="2800" dirty="0"/>
              <a:t>Use the same styles and sizes throughout</a:t>
            </a:r>
          </a:p>
          <a:p>
            <a:r>
              <a:rPr lang="en-GB" sz="2800" dirty="0"/>
              <a:t>Left-aligned text (not fully justified) is easier to read.</a:t>
            </a:r>
          </a:p>
          <a:p>
            <a:pPr lvl="1"/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42" y="439271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58" y="122673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9132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015590"/>
            <a:ext cx="4625788" cy="34398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8" y="1238250"/>
            <a:ext cx="10564147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font size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you should use is dependent on the size of the poster.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a guide: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A0/A1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a body text size of 24, and the headings 48. 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size 14 for body text size and 34 for the heading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text: A1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9" y="1238250"/>
            <a:ext cx="3550024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879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1043996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323110"/>
            <a:ext cx="4239491" cy="3917032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76455" cy="3917032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4" y="1297518"/>
            <a:ext cx="5902036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07" y="172833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66" y="2100778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62" y="1896041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59" y="1548036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454" y="1976406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38C6FA9-DB49-4CD9-8234-C6BA6E0BE8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113</TotalTime>
  <Words>676</Words>
  <Application>Microsoft Office PowerPoint</Application>
  <PresentationFormat>Widescreen</PresentationFormat>
  <Paragraphs>82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Arial</vt:lpstr>
      <vt:lpstr>Calibri</vt:lpstr>
      <vt:lpstr>Courier New</vt:lpstr>
      <vt:lpstr>Myriad Pro</vt:lpstr>
      <vt:lpstr>Wingdings</vt:lpstr>
      <vt:lpstr>UWTSD Theme1</vt:lpstr>
      <vt:lpstr>Poster guidelines 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text: A1 Example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</dc:title>
  <dc:creator>James Williams</dc:creator>
  <cp:lastModifiedBy>James Williams</cp:lastModifiedBy>
  <cp:revision>5</cp:revision>
  <dcterms:created xsi:type="dcterms:W3CDTF">2020-09-03T17:22:04Z</dcterms:created>
  <dcterms:modified xsi:type="dcterms:W3CDTF">2021-05-27T10:17:46Z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