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7" autoAdjust="0"/>
    <p:restoredTop sz="94660"/>
  </p:normalViewPr>
  <p:slideViewPr>
    <p:cSldViewPr snapToGrid="0">
      <p:cViewPr varScale="1">
        <p:scale>
          <a:sx n="55" d="100"/>
          <a:sy n="55" d="100"/>
        </p:scale>
        <p:origin x="96" y="1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B9959-0E81-49D2-B448-FEC07A2E90FD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EA36-3668-4E8B-BABD-75C0C8F45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374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B9959-0E81-49D2-B448-FEC07A2E90FD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EA36-3668-4E8B-BABD-75C0C8F45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519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B9959-0E81-49D2-B448-FEC07A2E90FD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EA36-3668-4E8B-BABD-75C0C8F45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939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B9959-0E81-49D2-B448-FEC07A2E90FD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EA36-3668-4E8B-BABD-75C0C8F45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965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B9959-0E81-49D2-B448-FEC07A2E90FD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EA36-3668-4E8B-BABD-75C0C8F45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857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B9959-0E81-49D2-B448-FEC07A2E90FD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EA36-3668-4E8B-BABD-75C0C8F45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332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B9959-0E81-49D2-B448-FEC07A2E90FD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EA36-3668-4E8B-BABD-75C0C8F45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087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B9959-0E81-49D2-B448-FEC07A2E90FD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EA36-3668-4E8B-BABD-75C0C8F45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900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B9959-0E81-49D2-B448-FEC07A2E90FD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EA36-3668-4E8B-BABD-75C0C8F45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999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B9959-0E81-49D2-B448-FEC07A2E90FD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EA36-3668-4E8B-BABD-75C0C8F45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960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B9959-0E81-49D2-B448-FEC07A2E90FD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AEA36-3668-4E8B-BABD-75C0C8F45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075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B9959-0E81-49D2-B448-FEC07A2E90FD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AEA36-3668-4E8B-BABD-75C0C8F45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365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Critiques of Emotivism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002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Everyday Language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Our everyday language appears to assume moral realism.</a:t>
            </a:r>
          </a:p>
          <a:p>
            <a:endParaRPr lang="en-GB" dirty="0"/>
          </a:p>
          <a:p>
            <a:r>
              <a:rPr lang="en-GB" dirty="0" smtClean="0"/>
              <a:t>We can think of moral arguments as being valid or invalid / sound or unsound</a:t>
            </a:r>
          </a:p>
          <a:p>
            <a:endParaRPr lang="en-GB" dirty="0"/>
          </a:p>
          <a:p>
            <a:r>
              <a:rPr lang="en-GB" dirty="0" smtClean="0"/>
              <a:t>Non-cognitivism does not easily account for this.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3646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Frege-Geach</a:t>
            </a:r>
            <a:r>
              <a:rPr lang="en-GB" dirty="0" smtClean="0"/>
              <a:t> Problem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meaning of moral statements does not vary depending on whether they are asserted or not. </a:t>
            </a:r>
          </a:p>
          <a:p>
            <a:endParaRPr lang="en-GB" dirty="0"/>
          </a:p>
          <a:p>
            <a:r>
              <a:rPr lang="en-GB" dirty="0" smtClean="0"/>
              <a:t>Non-cognitivism maintains that the meaning of moral statements differs depending on whether they are asserted or not.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446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62708"/>
            <a:ext cx="10515600" cy="5614255"/>
          </a:xfrm>
        </p:spPr>
        <p:txBody>
          <a:bodyPr/>
          <a:lstStyle/>
          <a:p>
            <a:r>
              <a:rPr lang="en-GB" dirty="0" smtClean="0"/>
              <a:t>Killing is wrong (expression of a non-cognitive state)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Bill thinks killing is wrong (Not an expression of a non-cognitive state)</a:t>
            </a:r>
          </a:p>
          <a:p>
            <a:endParaRPr lang="en-GB" dirty="0"/>
          </a:p>
          <a:p>
            <a:r>
              <a:rPr lang="en-GB" dirty="0" smtClean="0"/>
              <a:t>If feel pain, then fishing is immoral (Not an expression of a non-cognitive state)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410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Modus ponens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A</a:t>
            </a:r>
          </a:p>
          <a:p>
            <a:pPr marL="514350" indent="-514350">
              <a:buAutoNum type="arabicPeriod"/>
            </a:pPr>
            <a:r>
              <a:rPr lang="en-GB" dirty="0" smtClean="0"/>
              <a:t>If A then B</a:t>
            </a:r>
          </a:p>
          <a:p>
            <a:pPr marL="514350" indent="-514350">
              <a:buAutoNum type="arabicPeriod"/>
            </a:pPr>
            <a:r>
              <a:rPr lang="en-GB" dirty="0" smtClean="0"/>
              <a:t>Therefore, B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smtClean="0"/>
              <a:t>Killing people is wrong</a:t>
            </a:r>
          </a:p>
          <a:p>
            <a:pPr marL="514350" indent="-514350">
              <a:buAutoNum type="arabicPeriod"/>
            </a:pPr>
            <a:r>
              <a:rPr lang="en-GB" dirty="0" smtClean="0"/>
              <a:t>If killing people is wrong, then Smith killing Jones is wrong</a:t>
            </a:r>
          </a:p>
          <a:p>
            <a:pPr marL="514350" indent="-514350">
              <a:buAutoNum type="arabicPeriod"/>
            </a:pPr>
            <a:r>
              <a:rPr lang="en-GB" dirty="0" smtClean="0"/>
              <a:t>Therefore, Smith killing Jones is Wrong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000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Fallacy of Equivocation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Chickens lay eggs</a:t>
            </a:r>
          </a:p>
          <a:p>
            <a:pPr marL="514350" indent="-514350">
              <a:buAutoNum type="arabicPeriod"/>
            </a:pPr>
            <a:r>
              <a:rPr lang="en-GB" dirty="0" smtClean="0"/>
              <a:t>Brian is a chicken </a:t>
            </a:r>
          </a:p>
          <a:p>
            <a:pPr marL="514350" indent="-514350">
              <a:buAutoNum type="arabicPeriod"/>
            </a:pPr>
            <a:r>
              <a:rPr lang="en-GB" dirty="0" smtClean="0"/>
              <a:t>Brian lays eggs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5829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38554"/>
            <a:ext cx="10515600" cy="5438409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“People who are good deserve to be praised”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How can the non-cognitivist make sense of this claim?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35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Everyday moral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we say that some people are morally better than others?</a:t>
            </a:r>
          </a:p>
          <a:p>
            <a:endParaRPr lang="en-GB" dirty="0"/>
          </a:p>
          <a:p>
            <a:r>
              <a:rPr lang="en-GB" dirty="0" smtClean="0"/>
              <a:t>Can we say that a society or an individual has morally progressed?</a:t>
            </a:r>
          </a:p>
          <a:p>
            <a:endParaRPr lang="en-GB" dirty="0"/>
          </a:p>
          <a:p>
            <a:r>
              <a:rPr lang="en-GB" dirty="0" smtClean="0"/>
              <a:t>Mistaken responses</a:t>
            </a:r>
          </a:p>
          <a:p>
            <a:pPr lvl="1"/>
            <a:r>
              <a:rPr lang="en-GB" dirty="0" smtClean="0"/>
              <a:t>Is there a correct way </a:t>
            </a:r>
            <a:r>
              <a:rPr lang="en-GB" smtClean="0"/>
              <a:t>to respond?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4136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220</Words>
  <Application>Microsoft Office PowerPoint</Application>
  <PresentationFormat>Widescreen</PresentationFormat>
  <Paragraphs>43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Critiques of Emotivism </vt:lpstr>
      <vt:lpstr>Everyday Language</vt:lpstr>
      <vt:lpstr>The Frege-Geach Problem </vt:lpstr>
      <vt:lpstr>PowerPoint Presentation</vt:lpstr>
      <vt:lpstr>Modus ponens</vt:lpstr>
      <vt:lpstr>Fallacy of Equivocation </vt:lpstr>
      <vt:lpstr>PowerPoint Presentation</vt:lpstr>
      <vt:lpstr>Everyday moral concepts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Tristan Nash</dc:creator>
  <cp:lastModifiedBy>Tristan Nash</cp:lastModifiedBy>
  <cp:revision>8</cp:revision>
  <dcterms:created xsi:type="dcterms:W3CDTF">2017-10-22T17:01:58Z</dcterms:created>
  <dcterms:modified xsi:type="dcterms:W3CDTF">2017-10-22T19:54:31Z</dcterms:modified>
</cp:coreProperties>
</file>