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6" r:id="rId1"/>
  </p:sldMasterIdLst>
  <p:sldIdLst>
    <p:sldId id="256" r:id="rId2"/>
    <p:sldId id="257" r:id="rId3"/>
    <p:sldId id="270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1" r:id="rId15"/>
    <p:sldId id="272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72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10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2BAACD-137E-4CBC-B7B5-47786297E2B4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263299C-3E2E-41FF-A170-D68953450112}">
      <dgm:prSet/>
      <dgm:spPr/>
      <dgm:t>
        <a:bodyPr/>
        <a:lstStyle/>
        <a:p>
          <a:r>
            <a:rPr lang="en-GB" dirty="0"/>
            <a:t>Challenges</a:t>
          </a:r>
          <a:endParaRPr lang="en-US" dirty="0"/>
        </a:p>
      </dgm:t>
    </dgm:pt>
    <dgm:pt modelId="{C0EB2C41-CAAA-450A-9DB2-A456B82F123D}" type="parTrans" cxnId="{FC1671A1-A7E7-41DF-B0B5-F0B9E929383F}">
      <dgm:prSet/>
      <dgm:spPr/>
      <dgm:t>
        <a:bodyPr/>
        <a:lstStyle/>
        <a:p>
          <a:endParaRPr lang="en-US"/>
        </a:p>
      </dgm:t>
    </dgm:pt>
    <dgm:pt modelId="{23B7DFC1-5108-4070-829E-3DCF71F3890E}" type="sibTrans" cxnId="{FC1671A1-A7E7-41DF-B0B5-F0B9E929383F}">
      <dgm:prSet/>
      <dgm:spPr/>
      <dgm:t>
        <a:bodyPr/>
        <a:lstStyle/>
        <a:p>
          <a:endParaRPr lang="en-US"/>
        </a:p>
      </dgm:t>
    </dgm:pt>
    <dgm:pt modelId="{EE330B33-A091-415B-B7BC-73449A5F7E26}">
      <dgm:prSet/>
      <dgm:spPr/>
      <dgm:t>
        <a:bodyPr/>
        <a:lstStyle/>
        <a:p>
          <a:r>
            <a:rPr lang="en-GB"/>
            <a:t>Culture</a:t>
          </a:r>
          <a:endParaRPr lang="en-US"/>
        </a:p>
      </dgm:t>
    </dgm:pt>
    <dgm:pt modelId="{4E01669E-3275-4BAD-8D97-9457C7965D6D}" type="parTrans" cxnId="{85356901-6B72-409E-9C47-9FF683F51821}">
      <dgm:prSet/>
      <dgm:spPr/>
      <dgm:t>
        <a:bodyPr/>
        <a:lstStyle/>
        <a:p>
          <a:endParaRPr lang="en-US"/>
        </a:p>
      </dgm:t>
    </dgm:pt>
    <dgm:pt modelId="{16158100-DC0B-4DD9-BA12-EC120C6C03A3}" type="sibTrans" cxnId="{85356901-6B72-409E-9C47-9FF683F51821}">
      <dgm:prSet/>
      <dgm:spPr/>
      <dgm:t>
        <a:bodyPr/>
        <a:lstStyle/>
        <a:p>
          <a:endParaRPr lang="en-US"/>
        </a:p>
      </dgm:t>
    </dgm:pt>
    <dgm:pt modelId="{E2CC1167-DCC2-404C-8208-B86E5DE7712D}">
      <dgm:prSet/>
      <dgm:spPr/>
      <dgm:t>
        <a:bodyPr/>
        <a:lstStyle/>
        <a:p>
          <a:r>
            <a:rPr lang="en-GB"/>
            <a:t>Theories</a:t>
          </a:r>
          <a:endParaRPr lang="en-US"/>
        </a:p>
      </dgm:t>
    </dgm:pt>
    <dgm:pt modelId="{7CA73807-2EE7-4B2E-BDCF-0B20EC9AB4BF}" type="parTrans" cxnId="{CD70BEC3-8121-443F-8BDD-8462E91666CE}">
      <dgm:prSet/>
      <dgm:spPr/>
      <dgm:t>
        <a:bodyPr/>
        <a:lstStyle/>
        <a:p>
          <a:endParaRPr lang="en-US"/>
        </a:p>
      </dgm:t>
    </dgm:pt>
    <dgm:pt modelId="{887F0B0C-7586-4671-A2A0-ECBA5DE16E39}" type="sibTrans" cxnId="{CD70BEC3-8121-443F-8BDD-8462E91666CE}">
      <dgm:prSet/>
      <dgm:spPr/>
      <dgm:t>
        <a:bodyPr/>
        <a:lstStyle/>
        <a:p>
          <a:endParaRPr lang="en-US"/>
        </a:p>
      </dgm:t>
    </dgm:pt>
    <dgm:pt modelId="{98498782-CAE2-4BE6-8EAA-DAF10B43FE2A}">
      <dgm:prSet/>
      <dgm:spPr/>
      <dgm:t>
        <a:bodyPr/>
        <a:lstStyle/>
        <a:p>
          <a:r>
            <a:rPr lang="en-GB"/>
            <a:t>Strategy</a:t>
          </a:r>
          <a:endParaRPr lang="en-US"/>
        </a:p>
      </dgm:t>
    </dgm:pt>
    <dgm:pt modelId="{CCC60365-7975-4C2C-81CC-5DFC4A2E0A66}" type="parTrans" cxnId="{44D6BB88-A7F0-4916-A373-4DA5EE16107B}">
      <dgm:prSet/>
      <dgm:spPr/>
      <dgm:t>
        <a:bodyPr/>
        <a:lstStyle/>
        <a:p>
          <a:endParaRPr lang="en-US"/>
        </a:p>
      </dgm:t>
    </dgm:pt>
    <dgm:pt modelId="{9DF72CED-EB14-4A6F-B900-1548DA4E51A7}" type="sibTrans" cxnId="{44D6BB88-A7F0-4916-A373-4DA5EE16107B}">
      <dgm:prSet/>
      <dgm:spPr/>
      <dgm:t>
        <a:bodyPr/>
        <a:lstStyle/>
        <a:p>
          <a:endParaRPr lang="en-US"/>
        </a:p>
      </dgm:t>
    </dgm:pt>
    <dgm:pt modelId="{A10FA26F-6D1D-4C56-9697-45869D5FC8E5}">
      <dgm:prSet/>
      <dgm:spPr/>
      <dgm:t>
        <a:bodyPr/>
        <a:lstStyle/>
        <a:p>
          <a:r>
            <a:rPr lang="en-GB" dirty="0"/>
            <a:t>Recommendations</a:t>
          </a:r>
          <a:endParaRPr lang="en-US" dirty="0"/>
        </a:p>
      </dgm:t>
    </dgm:pt>
    <dgm:pt modelId="{7454E6C9-9F72-4445-8981-10D54191B98C}" type="parTrans" cxnId="{47DCFD19-DE74-41D2-A37F-29C5A06B5016}">
      <dgm:prSet/>
      <dgm:spPr/>
      <dgm:t>
        <a:bodyPr/>
        <a:lstStyle/>
        <a:p>
          <a:endParaRPr lang="en-US"/>
        </a:p>
      </dgm:t>
    </dgm:pt>
    <dgm:pt modelId="{51ADFC1E-0B89-47A0-B45A-A22519B65FE6}" type="sibTrans" cxnId="{47DCFD19-DE74-41D2-A37F-29C5A06B5016}">
      <dgm:prSet/>
      <dgm:spPr/>
      <dgm:t>
        <a:bodyPr/>
        <a:lstStyle/>
        <a:p>
          <a:endParaRPr lang="en-US"/>
        </a:p>
      </dgm:t>
    </dgm:pt>
    <dgm:pt modelId="{538B8C68-9604-4D66-B02E-A6BBD4B1D0F8}" type="pres">
      <dgm:prSet presAssocID="{FC2BAACD-137E-4CBC-B7B5-47786297E2B4}" presName="outerComposite" presStyleCnt="0">
        <dgm:presLayoutVars>
          <dgm:chMax val="5"/>
          <dgm:dir/>
          <dgm:resizeHandles val="exact"/>
        </dgm:presLayoutVars>
      </dgm:prSet>
      <dgm:spPr/>
    </dgm:pt>
    <dgm:pt modelId="{D4FE57FA-0DE9-4DCD-AC71-B2BF32C24743}" type="pres">
      <dgm:prSet presAssocID="{FC2BAACD-137E-4CBC-B7B5-47786297E2B4}" presName="dummyMaxCanvas" presStyleCnt="0">
        <dgm:presLayoutVars/>
      </dgm:prSet>
      <dgm:spPr/>
    </dgm:pt>
    <dgm:pt modelId="{34CE3FAD-D0DD-43CD-BA91-1873B13CC4D5}" type="pres">
      <dgm:prSet presAssocID="{FC2BAACD-137E-4CBC-B7B5-47786297E2B4}" presName="FiveNodes_1" presStyleLbl="node1" presStyleIdx="0" presStyleCnt="5">
        <dgm:presLayoutVars>
          <dgm:bulletEnabled val="1"/>
        </dgm:presLayoutVars>
      </dgm:prSet>
      <dgm:spPr/>
    </dgm:pt>
    <dgm:pt modelId="{82F974DA-AADC-4D4A-BA8D-767090D4F6C6}" type="pres">
      <dgm:prSet presAssocID="{FC2BAACD-137E-4CBC-B7B5-47786297E2B4}" presName="FiveNodes_2" presStyleLbl="node1" presStyleIdx="1" presStyleCnt="5">
        <dgm:presLayoutVars>
          <dgm:bulletEnabled val="1"/>
        </dgm:presLayoutVars>
      </dgm:prSet>
      <dgm:spPr/>
    </dgm:pt>
    <dgm:pt modelId="{A4C97814-BE6A-4E79-B968-545BD3567C81}" type="pres">
      <dgm:prSet presAssocID="{FC2BAACD-137E-4CBC-B7B5-47786297E2B4}" presName="FiveNodes_3" presStyleLbl="node1" presStyleIdx="2" presStyleCnt="5">
        <dgm:presLayoutVars>
          <dgm:bulletEnabled val="1"/>
        </dgm:presLayoutVars>
      </dgm:prSet>
      <dgm:spPr/>
    </dgm:pt>
    <dgm:pt modelId="{B958589F-883C-4189-8830-0C363566D8D1}" type="pres">
      <dgm:prSet presAssocID="{FC2BAACD-137E-4CBC-B7B5-47786297E2B4}" presName="FiveNodes_4" presStyleLbl="node1" presStyleIdx="3" presStyleCnt="5">
        <dgm:presLayoutVars>
          <dgm:bulletEnabled val="1"/>
        </dgm:presLayoutVars>
      </dgm:prSet>
      <dgm:spPr/>
    </dgm:pt>
    <dgm:pt modelId="{8CABB03A-57DD-45E7-848B-57ADB3821DA2}" type="pres">
      <dgm:prSet presAssocID="{FC2BAACD-137E-4CBC-B7B5-47786297E2B4}" presName="FiveNodes_5" presStyleLbl="node1" presStyleIdx="4" presStyleCnt="5">
        <dgm:presLayoutVars>
          <dgm:bulletEnabled val="1"/>
        </dgm:presLayoutVars>
      </dgm:prSet>
      <dgm:spPr/>
    </dgm:pt>
    <dgm:pt modelId="{3E9A725B-99EA-45A1-A17A-CA30E404F78F}" type="pres">
      <dgm:prSet presAssocID="{FC2BAACD-137E-4CBC-B7B5-47786297E2B4}" presName="FiveConn_1-2" presStyleLbl="fgAccFollowNode1" presStyleIdx="0" presStyleCnt="4">
        <dgm:presLayoutVars>
          <dgm:bulletEnabled val="1"/>
        </dgm:presLayoutVars>
      </dgm:prSet>
      <dgm:spPr/>
    </dgm:pt>
    <dgm:pt modelId="{6464C3EE-A672-464D-BC08-D61E21707488}" type="pres">
      <dgm:prSet presAssocID="{FC2BAACD-137E-4CBC-B7B5-47786297E2B4}" presName="FiveConn_2-3" presStyleLbl="fgAccFollowNode1" presStyleIdx="1" presStyleCnt="4">
        <dgm:presLayoutVars>
          <dgm:bulletEnabled val="1"/>
        </dgm:presLayoutVars>
      </dgm:prSet>
      <dgm:spPr/>
    </dgm:pt>
    <dgm:pt modelId="{8EE6063D-D881-4176-A382-890D9B16156B}" type="pres">
      <dgm:prSet presAssocID="{FC2BAACD-137E-4CBC-B7B5-47786297E2B4}" presName="FiveConn_3-4" presStyleLbl="fgAccFollowNode1" presStyleIdx="2" presStyleCnt="4">
        <dgm:presLayoutVars>
          <dgm:bulletEnabled val="1"/>
        </dgm:presLayoutVars>
      </dgm:prSet>
      <dgm:spPr/>
    </dgm:pt>
    <dgm:pt modelId="{0E066781-7AF7-4155-9831-69E223D59894}" type="pres">
      <dgm:prSet presAssocID="{FC2BAACD-137E-4CBC-B7B5-47786297E2B4}" presName="FiveConn_4-5" presStyleLbl="fgAccFollowNode1" presStyleIdx="3" presStyleCnt="4">
        <dgm:presLayoutVars>
          <dgm:bulletEnabled val="1"/>
        </dgm:presLayoutVars>
      </dgm:prSet>
      <dgm:spPr/>
    </dgm:pt>
    <dgm:pt modelId="{144451F2-848B-439B-AA60-5445EB1AA4EF}" type="pres">
      <dgm:prSet presAssocID="{FC2BAACD-137E-4CBC-B7B5-47786297E2B4}" presName="FiveNodes_1_text" presStyleLbl="node1" presStyleIdx="4" presStyleCnt="5">
        <dgm:presLayoutVars>
          <dgm:bulletEnabled val="1"/>
        </dgm:presLayoutVars>
      </dgm:prSet>
      <dgm:spPr/>
    </dgm:pt>
    <dgm:pt modelId="{E8436922-07F2-45F4-A937-D9047BD83843}" type="pres">
      <dgm:prSet presAssocID="{FC2BAACD-137E-4CBC-B7B5-47786297E2B4}" presName="FiveNodes_2_text" presStyleLbl="node1" presStyleIdx="4" presStyleCnt="5">
        <dgm:presLayoutVars>
          <dgm:bulletEnabled val="1"/>
        </dgm:presLayoutVars>
      </dgm:prSet>
      <dgm:spPr/>
    </dgm:pt>
    <dgm:pt modelId="{8DD6B433-C9F1-4AA1-9CD9-F960D46CC40A}" type="pres">
      <dgm:prSet presAssocID="{FC2BAACD-137E-4CBC-B7B5-47786297E2B4}" presName="FiveNodes_3_text" presStyleLbl="node1" presStyleIdx="4" presStyleCnt="5">
        <dgm:presLayoutVars>
          <dgm:bulletEnabled val="1"/>
        </dgm:presLayoutVars>
      </dgm:prSet>
      <dgm:spPr/>
    </dgm:pt>
    <dgm:pt modelId="{2E0237EF-1C55-408E-AADC-6A7A2B2B11D1}" type="pres">
      <dgm:prSet presAssocID="{FC2BAACD-137E-4CBC-B7B5-47786297E2B4}" presName="FiveNodes_4_text" presStyleLbl="node1" presStyleIdx="4" presStyleCnt="5">
        <dgm:presLayoutVars>
          <dgm:bulletEnabled val="1"/>
        </dgm:presLayoutVars>
      </dgm:prSet>
      <dgm:spPr/>
    </dgm:pt>
    <dgm:pt modelId="{3E01A4FB-2295-44DB-AE0C-C707AE4CE5A9}" type="pres">
      <dgm:prSet presAssocID="{FC2BAACD-137E-4CBC-B7B5-47786297E2B4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85356901-6B72-409E-9C47-9FF683F51821}" srcId="{FC2BAACD-137E-4CBC-B7B5-47786297E2B4}" destId="{EE330B33-A091-415B-B7BC-73449A5F7E26}" srcOrd="1" destOrd="0" parTransId="{4E01669E-3275-4BAD-8D97-9457C7965D6D}" sibTransId="{16158100-DC0B-4DD9-BA12-EC120C6C03A3}"/>
    <dgm:cxn modelId="{5B0CDF08-5C65-4C99-AEFF-B9073C6452BE}" type="presOf" srcId="{EE330B33-A091-415B-B7BC-73449A5F7E26}" destId="{E8436922-07F2-45F4-A937-D9047BD83843}" srcOrd="1" destOrd="0" presId="urn:microsoft.com/office/officeart/2005/8/layout/vProcess5"/>
    <dgm:cxn modelId="{1B88AF0A-6CB5-44E6-94F7-631C3C3D192D}" type="presOf" srcId="{A10FA26F-6D1D-4C56-9697-45869D5FC8E5}" destId="{3E01A4FB-2295-44DB-AE0C-C707AE4CE5A9}" srcOrd="1" destOrd="0" presId="urn:microsoft.com/office/officeart/2005/8/layout/vProcess5"/>
    <dgm:cxn modelId="{47DCFD19-DE74-41D2-A37F-29C5A06B5016}" srcId="{FC2BAACD-137E-4CBC-B7B5-47786297E2B4}" destId="{A10FA26F-6D1D-4C56-9697-45869D5FC8E5}" srcOrd="4" destOrd="0" parTransId="{7454E6C9-9F72-4445-8981-10D54191B98C}" sibTransId="{51ADFC1E-0B89-47A0-B45A-A22519B65FE6}"/>
    <dgm:cxn modelId="{E345A31F-9C33-417C-ADB6-340153C76795}" type="presOf" srcId="{A10FA26F-6D1D-4C56-9697-45869D5FC8E5}" destId="{8CABB03A-57DD-45E7-848B-57ADB3821DA2}" srcOrd="0" destOrd="0" presId="urn:microsoft.com/office/officeart/2005/8/layout/vProcess5"/>
    <dgm:cxn modelId="{53D11E2E-D732-4E8C-B585-E53A2DE29EC7}" type="presOf" srcId="{EE330B33-A091-415B-B7BC-73449A5F7E26}" destId="{82F974DA-AADC-4D4A-BA8D-767090D4F6C6}" srcOrd="0" destOrd="0" presId="urn:microsoft.com/office/officeart/2005/8/layout/vProcess5"/>
    <dgm:cxn modelId="{63BD754B-4A4D-43DA-B02B-79A97831FF80}" type="presOf" srcId="{5263299C-3E2E-41FF-A170-D68953450112}" destId="{144451F2-848B-439B-AA60-5445EB1AA4EF}" srcOrd="1" destOrd="0" presId="urn:microsoft.com/office/officeart/2005/8/layout/vProcess5"/>
    <dgm:cxn modelId="{BE20ED6F-CF76-434E-9555-9354C9B89B8D}" type="presOf" srcId="{FC2BAACD-137E-4CBC-B7B5-47786297E2B4}" destId="{538B8C68-9604-4D66-B02E-A6BBD4B1D0F8}" srcOrd="0" destOrd="0" presId="urn:microsoft.com/office/officeart/2005/8/layout/vProcess5"/>
    <dgm:cxn modelId="{C8B72C54-2944-457B-8F3A-925A3B53A810}" type="presOf" srcId="{98498782-CAE2-4BE6-8EAA-DAF10B43FE2A}" destId="{2E0237EF-1C55-408E-AADC-6A7A2B2B11D1}" srcOrd="1" destOrd="0" presId="urn:microsoft.com/office/officeart/2005/8/layout/vProcess5"/>
    <dgm:cxn modelId="{40001275-0887-4C87-A863-7D83EBF64973}" type="presOf" srcId="{E2CC1167-DCC2-404C-8208-B86E5DE7712D}" destId="{A4C97814-BE6A-4E79-B968-545BD3567C81}" srcOrd="0" destOrd="0" presId="urn:microsoft.com/office/officeart/2005/8/layout/vProcess5"/>
    <dgm:cxn modelId="{8BCFF176-B651-46F2-B488-E1D8CA0C1F1B}" type="presOf" srcId="{23B7DFC1-5108-4070-829E-3DCF71F3890E}" destId="{3E9A725B-99EA-45A1-A17A-CA30E404F78F}" srcOrd="0" destOrd="0" presId="urn:microsoft.com/office/officeart/2005/8/layout/vProcess5"/>
    <dgm:cxn modelId="{FF1B7277-26A2-425C-B358-78760D470812}" type="presOf" srcId="{5263299C-3E2E-41FF-A170-D68953450112}" destId="{34CE3FAD-D0DD-43CD-BA91-1873B13CC4D5}" srcOrd="0" destOrd="0" presId="urn:microsoft.com/office/officeart/2005/8/layout/vProcess5"/>
    <dgm:cxn modelId="{4702C07B-4F64-430E-BE7A-E2487EA18E8D}" type="presOf" srcId="{16158100-DC0B-4DD9-BA12-EC120C6C03A3}" destId="{6464C3EE-A672-464D-BC08-D61E21707488}" srcOrd="0" destOrd="0" presId="urn:microsoft.com/office/officeart/2005/8/layout/vProcess5"/>
    <dgm:cxn modelId="{44D6BB88-A7F0-4916-A373-4DA5EE16107B}" srcId="{FC2BAACD-137E-4CBC-B7B5-47786297E2B4}" destId="{98498782-CAE2-4BE6-8EAA-DAF10B43FE2A}" srcOrd="3" destOrd="0" parTransId="{CCC60365-7975-4C2C-81CC-5DFC4A2E0A66}" sibTransId="{9DF72CED-EB14-4A6F-B900-1548DA4E51A7}"/>
    <dgm:cxn modelId="{FC1671A1-A7E7-41DF-B0B5-F0B9E929383F}" srcId="{FC2BAACD-137E-4CBC-B7B5-47786297E2B4}" destId="{5263299C-3E2E-41FF-A170-D68953450112}" srcOrd="0" destOrd="0" parTransId="{C0EB2C41-CAAA-450A-9DB2-A456B82F123D}" sibTransId="{23B7DFC1-5108-4070-829E-3DCF71F3890E}"/>
    <dgm:cxn modelId="{7D5877BC-4F0A-4706-9865-EEF8270FB3AD}" type="presOf" srcId="{98498782-CAE2-4BE6-8EAA-DAF10B43FE2A}" destId="{B958589F-883C-4189-8830-0C363566D8D1}" srcOrd="0" destOrd="0" presId="urn:microsoft.com/office/officeart/2005/8/layout/vProcess5"/>
    <dgm:cxn modelId="{CD70BEC3-8121-443F-8BDD-8462E91666CE}" srcId="{FC2BAACD-137E-4CBC-B7B5-47786297E2B4}" destId="{E2CC1167-DCC2-404C-8208-B86E5DE7712D}" srcOrd="2" destOrd="0" parTransId="{7CA73807-2EE7-4B2E-BDCF-0B20EC9AB4BF}" sibTransId="{887F0B0C-7586-4671-A2A0-ECBA5DE16E39}"/>
    <dgm:cxn modelId="{05DA02C6-D6D1-4EC8-A5C9-731D551FD800}" type="presOf" srcId="{887F0B0C-7586-4671-A2A0-ECBA5DE16E39}" destId="{8EE6063D-D881-4176-A382-890D9B16156B}" srcOrd="0" destOrd="0" presId="urn:microsoft.com/office/officeart/2005/8/layout/vProcess5"/>
    <dgm:cxn modelId="{51226CD9-9E01-4494-96CE-BF7DB12FB4B2}" type="presOf" srcId="{9DF72CED-EB14-4A6F-B900-1548DA4E51A7}" destId="{0E066781-7AF7-4155-9831-69E223D59894}" srcOrd="0" destOrd="0" presId="urn:microsoft.com/office/officeart/2005/8/layout/vProcess5"/>
    <dgm:cxn modelId="{EAC45CDB-500C-4C9F-9888-823186DEDF9D}" type="presOf" srcId="{E2CC1167-DCC2-404C-8208-B86E5DE7712D}" destId="{8DD6B433-C9F1-4AA1-9CD9-F960D46CC40A}" srcOrd="1" destOrd="0" presId="urn:microsoft.com/office/officeart/2005/8/layout/vProcess5"/>
    <dgm:cxn modelId="{6F46D9DF-3BA4-4AFC-BC17-2395B30BA2A0}" type="presParOf" srcId="{538B8C68-9604-4D66-B02E-A6BBD4B1D0F8}" destId="{D4FE57FA-0DE9-4DCD-AC71-B2BF32C24743}" srcOrd="0" destOrd="0" presId="urn:microsoft.com/office/officeart/2005/8/layout/vProcess5"/>
    <dgm:cxn modelId="{109EB490-5680-4A73-95F9-FFCF750BF7A8}" type="presParOf" srcId="{538B8C68-9604-4D66-B02E-A6BBD4B1D0F8}" destId="{34CE3FAD-D0DD-43CD-BA91-1873B13CC4D5}" srcOrd="1" destOrd="0" presId="urn:microsoft.com/office/officeart/2005/8/layout/vProcess5"/>
    <dgm:cxn modelId="{FC6CD7B7-EBF4-4B75-850A-CB86B697BD66}" type="presParOf" srcId="{538B8C68-9604-4D66-B02E-A6BBD4B1D0F8}" destId="{82F974DA-AADC-4D4A-BA8D-767090D4F6C6}" srcOrd="2" destOrd="0" presId="urn:microsoft.com/office/officeart/2005/8/layout/vProcess5"/>
    <dgm:cxn modelId="{E4DB2B5C-9750-4833-A964-D80ED2F1DCD1}" type="presParOf" srcId="{538B8C68-9604-4D66-B02E-A6BBD4B1D0F8}" destId="{A4C97814-BE6A-4E79-B968-545BD3567C81}" srcOrd="3" destOrd="0" presId="urn:microsoft.com/office/officeart/2005/8/layout/vProcess5"/>
    <dgm:cxn modelId="{071B3B04-5765-4403-B15D-A20B1276A76B}" type="presParOf" srcId="{538B8C68-9604-4D66-B02E-A6BBD4B1D0F8}" destId="{B958589F-883C-4189-8830-0C363566D8D1}" srcOrd="4" destOrd="0" presId="urn:microsoft.com/office/officeart/2005/8/layout/vProcess5"/>
    <dgm:cxn modelId="{738CFD5B-C00D-456F-8038-848790C8B479}" type="presParOf" srcId="{538B8C68-9604-4D66-B02E-A6BBD4B1D0F8}" destId="{8CABB03A-57DD-45E7-848B-57ADB3821DA2}" srcOrd="5" destOrd="0" presId="urn:microsoft.com/office/officeart/2005/8/layout/vProcess5"/>
    <dgm:cxn modelId="{12C3577A-112D-4B20-BA6B-CD95FCDA4DE6}" type="presParOf" srcId="{538B8C68-9604-4D66-B02E-A6BBD4B1D0F8}" destId="{3E9A725B-99EA-45A1-A17A-CA30E404F78F}" srcOrd="6" destOrd="0" presId="urn:microsoft.com/office/officeart/2005/8/layout/vProcess5"/>
    <dgm:cxn modelId="{EDD5ED6B-73F2-484E-8C06-C4ED5191831A}" type="presParOf" srcId="{538B8C68-9604-4D66-B02E-A6BBD4B1D0F8}" destId="{6464C3EE-A672-464D-BC08-D61E21707488}" srcOrd="7" destOrd="0" presId="urn:microsoft.com/office/officeart/2005/8/layout/vProcess5"/>
    <dgm:cxn modelId="{C6C1FD98-39B1-450F-9F8D-3EF1E2B15FF0}" type="presParOf" srcId="{538B8C68-9604-4D66-B02E-A6BBD4B1D0F8}" destId="{8EE6063D-D881-4176-A382-890D9B16156B}" srcOrd="8" destOrd="0" presId="urn:microsoft.com/office/officeart/2005/8/layout/vProcess5"/>
    <dgm:cxn modelId="{AB31FF51-D75D-4B73-A407-00FEE3830C8B}" type="presParOf" srcId="{538B8C68-9604-4D66-B02E-A6BBD4B1D0F8}" destId="{0E066781-7AF7-4155-9831-69E223D59894}" srcOrd="9" destOrd="0" presId="urn:microsoft.com/office/officeart/2005/8/layout/vProcess5"/>
    <dgm:cxn modelId="{20E226A5-5DBB-4BF7-B674-8457038AB567}" type="presParOf" srcId="{538B8C68-9604-4D66-B02E-A6BBD4B1D0F8}" destId="{144451F2-848B-439B-AA60-5445EB1AA4EF}" srcOrd="10" destOrd="0" presId="urn:microsoft.com/office/officeart/2005/8/layout/vProcess5"/>
    <dgm:cxn modelId="{58881663-1B6B-4B80-BF3C-F98EFB3568C9}" type="presParOf" srcId="{538B8C68-9604-4D66-B02E-A6BBD4B1D0F8}" destId="{E8436922-07F2-45F4-A937-D9047BD83843}" srcOrd="11" destOrd="0" presId="urn:microsoft.com/office/officeart/2005/8/layout/vProcess5"/>
    <dgm:cxn modelId="{01B9F23C-844E-4728-9556-9BE3D4EABA57}" type="presParOf" srcId="{538B8C68-9604-4D66-B02E-A6BBD4B1D0F8}" destId="{8DD6B433-C9F1-4AA1-9CD9-F960D46CC40A}" srcOrd="12" destOrd="0" presId="urn:microsoft.com/office/officeart/2005/8/layout/vProcess5"/>
    <dgm:cxn modelId="{84297C56-D385-4068-8BF6-B4CF5851D737}" type="presParOf" srcId="{538B8C68-9604-4D66-B02E-A6BBD4B1D0F8}" destId="{2E0237EF-1C55-408E-AADC-6A7A2B2B11D1}" srcOrd="13" destOrd="0" presId="urn:microsoft.com/office/officeart/2005/8/layout/vProcess5"/>
    <dgm:cxn modelId="{FFD9B2BB-E3E5-4706-8A4C-B8BE1CC07CE4}" type="presParOf" srcId="{538B8C68-9604-4D66-B02E-A6BBD4B1D0F8}" destId="{3E01A4FB-2295-44DB-AE0C-C707AE4CE5A9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9459D1C-CE30-4D3E-88F9-85B558C114B3}" type="doc">
      <dgm:prSet loTypeId="urn:microsoft.com/office/officeart/2005/8/layout/radial5" loCatId="relationship" qsTypeId="urn:microsoft.com/office/officeart/2005/8/quickstyle/3d3" qsCatId="3D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097C3EF3-F9C7-4619-AF29-B694E0DB1D55}">
      <dgm:prSet phldrT="[Text]" phldr="0"/>
      <dgm:spPr/>
      <dgm:t>
        <a:bodyPr/>
        <a:lstStyle/>
        <a:p>
          <a:r>
            <a:rPr lang="en-GB" dirty="0"/>
            <a:t>Poor managerial performance</a:t>
          </a:r>
        </a:p>
      </dgm:t>
    </dgm:pt>
    <dgm:pt modelId="{43623753-43F6-4809-95CF-9DA297CE9C6F}" type="parTrans" cxnId="{C58AE24A-83C3-4407-A70C-E1DBB20761C0}">
      <dgm:prSet/>
      <dgm:spPr/>
      <dgm:t>
        <a:bodyPr/>
        <a:lstStyle/>
        <a:p>
          <a:endParaRPr lang="en-GB"/>
        </a:p>
      </dgm:t>
    </dgm:pt>
    <dgm:pt modelId="{E29C64A4-9982-4D63-BACA-19E580111F85}" type="sibTrans" cxnId="{C58AE24A-83C3-4407-A70C-E1DBB20761C0}">
      <dgm:prSet/>
      <dgm:spPr/>
      <dgm:t>
        <a:bodyPr/>
        <a:lstStyle/>
        <a:p>
          <a:endParaRPr lang="en-GB"/>
        </a:p>
      </dgm:t>
    </dgm:pt>
    <dgm:pt modelId="{754BE353-9B04-4766-B51E-0636F6DEA63D}">
      <dgm:prSet phldrT="[Text]" phldr="0"/>
      <dgm:spPr/>
      <dgm:t>
        <a:bodyPr/>
        <a:lstStyle/>
        <a:p>
          <a:r>
            <a:rPr lang="en-GB" dirty="0"/>
            <a:t>Lack of training</a:t>
          </a:r>
        </a:p>
      </dgm:t>
    </dgm:pt>
    <dgm:pt modelId="{D324A87D-E32E-40AD-B189-258B715F86E3}" type="parTrans" cxnId="{98592FBD-A8A7-456E-AA2B-ACAF9C668AAD}">
      <dgm:prSet/>
      <dgm:spPr/>
      <dgm:t>
        <a:bodyPr/>
        <a:lstStyle/>
        <a:p>
          <a:endParaRPr lang="en-GB"/>
        </a:p>
      </dgm:t>
    </dgm:pt>
    <dgm:pt modelId="{BA0CC2E4-7706-4B28-9644-2D7A8FFDDC53}" type="sibTrans" cxnId="{98592FBD-A8A7-456E-AA2B-ACAF9C668AAD}">
      <dgm:prSet/>
      <dgm:spPr/>
      <dgm:t>
        <a:bodyPr/>
        <a:lstStyle/>
        <a:p>
          <a:endParaRPr lang="en-GB"/>
        </a:p>
      </dgm:t>
    </dgm:pt>
    <dgm:pt modelId="{B1C1DB9C-EB21-424F-96C7-DAED7DD04CD3}">
      <dgm:prSet phldrT="[Text]" phldr="0"/>
      <dgm:spPr/>
      <dgm:t>
        <a:bodyPr/>
        <a:lstStyle/>
        <a:p>
          <a:r>
            <a:rPr lang="en-GB" dirty="0"/>
            <a:t>Low confidence</a:t>
          </a:r>
        </a:p>
      </dgm:t>
    </dgm:pt>
    <dgm:pt modelId="{9D57EBC2-906E-4A1C-8E69-EEF97B352AEE}" type="parTrans" cxnId="{01F5099A-E52E-4779-830D-AB82861829BA}">
      <dgm:prSet/>
      <dgm:spPr/>
      <dgm:t>
        <a:bodyPr/>
        <a:lstStyle/>
        <a:p>
          <a:endParaRPr lang="en-GB"/>
        </a:p>
      </dgm:t>
    </dgm:pt>
    <dgm:pt modelId="{1CF4861D-5FBE-4647-8B61-6AE757DE82D3}" type="sibTrans" cxnId="{01F5099A-E52E-4779-830D-AB82861829BA}">
      <dgm:prSet/>
      <dgm:spPr/>
      <dgm:t>
        <a:bodyPr/>
        <a:lstStyle/>
        <a:p>
          <a:endParaRPr lang="en-GB"/>
        </a:p>
      </dgm:t>
    </dgm:pt>
    <dgm:pt modelId="{997C24E7-9F05-46F8-8823-290282D7428B}">
      <dgm:prSet phldrT="[Text]" phldr="0"/>
      <dgm:spPr/>
      <dgm:t>
        <a:bodyPr/>
        <a:lstStyle/>
        <a:p>
          <a:r>
            <a:rPr lang="en-GB" dirty="0"/>
            <a:t>Technical performance</a:t>
          </a:r>
        </a:p>
      </dgm:t>
    </dgm:pt>
    <dgm:pt modelId="{90E91C4A-2504-4545-B175-91CD88BC7285}" type="parTrans" cxnId="{0A8127A8-5EAA-4136-B94A-ABCD72254F96}">
      <dgm:prSet/>
      <dgm:spPr/>
      <dgm:t>
        <a:bodyPr/>
        <a:lstStyle/>
        <a:p>
          <a:endParaRPr lang="en-GB"/>
        </a:p>
      </dgm:t>
    </dgm:pt>
    <dgm:pt modelId="{E23DF5F3-11AC-4D06-9AB0-68B7E416BB77}" type="sibTrans" cxnId="{0A8127A8-5EAA-4136-B94A-ABCD72254F96}">
      <dgm:prSet/>
      <dgm:spPr/>
      <dgm:t>
        <a:bodyPr/>
        <a:lstStyle/>
        <a:p>
          <a:endParaRPr lang="en-GB"/>
        </a:p>
      </dgm:t>
    </dgm:pt>
    <dgm:pt modelId="{47780018-A7B7-4D9A-A8CB-CDC7E6126382}">
      <dgm:prSet phldrT="[Text]" phldr="0"/>
      <dgm:spPr/>
      <dgm:t>
        <a:bodyPr/>
        <a:lstStyle/>
        <a:p>
          <a:r>
            <a:rPr lang="en-GB" dirty="0"/>
            <a:t>No performance framework</a:t>
          </a:r>
        </a:p>
      </dgm:t>
    </dgm:pt>
    <dgm:pt modelId="{C8638A6B-CB7E-42FB-A112-3D2B7332EEBB}" type="parTrans" cxnId="{C02F0FBD-A33A-42A1-A9C8-DCA6C3960BA4}">
      <dgm:prSet/>
      <dgm:spPr/>
      <dgm:t>
        <a:bodyPr/>
        <a:lstStyle/>
        <a:p>
          <a:endParaRPr lang="en-GB"/>
        </a:p>
      </dgm:t>
    </dgm:pt>
    <dgm:pt modelId="{48B00C78-F0F6-491B-9D37-1DC903FB9FB9}" type="sibTrans" cxnId="{C02F0FBD-A33A-42A1-A9C8-DCA6C3960BA4}">
      <dgm:prSet/>
      <dgm:spPr/>
      <dgm:t>
        <a:bodyPr/>
        <a:lstStyle/>
        <a:p>
          <a:endParaRPr lang="en-GB"/>
        </a:p>
      </dgm:t>
    </dgm:pt>
    <dgm:pt modelId="{667F5872-EF1F-43B5-ACE6-E3BCFF5E71BE}" type="pres">
      <dgm:prSet presAssocID="{19459D1C-CE30-4D3E-88F9-85B558C114B3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4F079D73-F349-4FD3-A0A6-AFFC0F0BB22F}" type="pres">
      <dgm:prSet presAssocID="{097C3EF3-F9C7-4619-AF29-B694E0DB1D55}" presName="centerShape" presStyleLbl="node0" presStyleIdx="0" presStyleCnt="1"/>
      <dgm:spPr/>
    </dgm:pt>
    <dgm:pt modelId="{14FCDD5C-3BC2-4CE5-804E-29D61403C688}" type="pres">
      <dgm:prSet presAssocID="{D324A87D-E32E-40AD-B189-258B715F86E3}" presName="parTrans" presStyleLbl="sibTrans2D1" presStyleIdx="0" presStyleCnt="4" custAng="10800000"/>
      <dgm:spPr/>
    </dgm:pt>
    <dgm:pt modelId="{CBF11B53-D687-4CDD-BB97-27E968CC5A42}" type="pres">
      <dgm:prSet presAssocID="{D324A87D-E32E-40AD-B189-258B715F86E3}" presName="connectorText" presStyleLbl="sibTrans2D1" presStyleIdx="0" presStyleCnt="4"/>
      <dgm:spPr/>
    </dgm:pt>
    <dgm:pt modelId="{2DCF4A95-A7A5-4B6C-9E5E-729CCD5FAA0D}" type="pres">
      <dgm:prSet presAssocID="{754BE353-9B04-4766-B51E-0636F6DEA63D}" presName="node" presStyleLbl="node1" presStyleIdx="0" presStyleCnt="4">
        <dgm:presLayoutVars>
          <dgm:bulletEnabled val="1"/>
        </dgm:presLayoutVars>
      </dgm:prSet>
      <dgm:spPr/>
    </dgm:pt>
    <dgm:pt modelId="{B3C50283-C038-4BC1-B63C-62A7A10BF85E}" type="pres">
      <dgm:prSet presAssocID="{9D57EBC2-906E-4A1C-8E69-EEF97B352AEE}" presName="parTrans" presStyleLbl="sibTrans2D1" presStyleIdx="1" presStyleCnt="4" custAng="10800000"/>
      <dgm:spPr/>
    </dgm:pt>
    <dgm:pt modelId="{577D6E36-EA90-4522-B666-5EE97B9EADAE}" type="pres">
      <dgm:prSet presAssocID="{9D57EBC2-906E-4A1C-8E69-EEF97B352AEE}" presName="connectorText" presStyleLbl="sibTrans2D1" presStyleIdx="1" presStyleCnt="4"/>
      <dgm:spPr/>
    </dgm:pt>
    <dgm:pt modelId="{A25C4B19-E70D-4A40-9CFD-A4368D7BCC85}" type="pres">
      <dgm:prSet presAssocID="{B1C1DB9C-EB21-424F-96C7-DAED7DD04CD3}" presName="node" presStyleLbl="node1" presStyleIdx="1" presStyleCnt="4">
        <dgm:presLayoutVars>
          <dgm:bulletEnabled val="1"/>
        </dgm:presLayoutVars>
      </dgm:prSet>
      <dgm:spPr/>
    </dgm:pt>
    <dgm:pt modelId="{EFA52FBD-4B65-4F99-A52F-E242193ED4C9}" type="pres">
      <dgm:prSet presAssocID="{90E91C4A-2504-4545-B175-91CD88BC7285}" presName="parTrans" presStyleLbl="sibTrans2D1" presStyleIdx="2" presStyleCnt="4" custAng="10800000"/>
      <dgm:spPr/>
    </dgm:pt>
    <dgm:pt modelId="{1E9D4C8F-3880-460E-84D3-B49AF14AB9F2}" type="pres">
      <dgm:prSet presAssocID="{90E91C4A-2504-4545-B175-91CD88BC7285}" presName="connectorText" presStyleLbl="sibTrans2D1" presStyleIdx="2" presStyleCnt="4"/>
      <dgm:spPr/>
    </dgm:pt>
    <dgm:pt modelId="{4BC03195-3F77-44D4-B639-D460E112B8D1}" type="pres">
      <dgm:prSet presAssocID="{997C24E7-9F05-46F8-8823-290282D7428B}" presName="node" presStyleLbl="node1" presStyleIdx="2" presStyleCnt="4">
        <dgm:presLayoutVars>
          <dgm:bulletEnabled val="1"/>
        </dgm:presLayoutVars>
      </dgm:prSet>
      <dgm:spPr/>
    </dgm:pt>
    <dgm:pt modelId="{7D80E427-ED7B-4120-BD89-D5B53FFA3485}" type="pres">
      <dgm:prSet presAssocID="{C8638A6B-CB7E-42FB-A112-3D2B7332EEBB}" presName="parTrans" presStyleLbl="sibTrans2D1" presStyleIdx="3" presStyleCnt="4" custAng="10800000" custScaleX="97834"/>
      <dgm:spPr/>
    </dgm:pt>
    <dgm:pt modelId="{04648E3E-B263-43F0-BB7F-1670388B2BDC}" type="pres">
      <dgm:prSet presAssocID="{C8638A6B-CB7E-42FB-A112-3D2B7332EEBB}" presName="connectorText" presStyleLbl="sibTrans2D1" presStyleIdx="3" presStyleCnt="4"/>
      <dgm:spPr/>
    </dgm:pt>
    <dgm:pt modelId="{558A493A-FA39-48E6-9977-152B4CA1E0F4}" type="pres">
      <dgm:prSet presAssocID="{47780018-A7B7-4D9A-A8CB-CDC7E6126382}" presName="node" presStyleLbl="node1" presStyleIdx="3" presStyleCnt="4">
        <dgm:presLayoutVars>
          <dgm:bulletEnabled val="1"/>
        </dgm:presLayoutVars>
      </dgm:prSet>
      <dgm:spPr/>
    </dgm:pt>
  </dgm:ptLst>
  <dgm:cxnLst>
    <dgm:cxn modelId="{3067C401-C940-4F87-A06B-7E9A54077911}" type="presOf" srcId="{D324A87D-E32E-40AD-B189-258B715F86E3}" destId="{14FCDD5C-3BC2-4CE5-804E-29D61403C688}" srcOrd="0" destOrd="0" presId="urn:microsoft.com/office/officeart/2005/8/layout/radial5"/>
    <dgm:cxn modelId="{A93B6627-AAED-4BFA-AC5A-2F23B18D9597}" type="presOf" srcId="{097C3EF3-F9C7-4619-AF29-B694E0DB1D55}" destId="{4F079D73-F349-4FD3-A0A6-AFFC0F0BB22F}" srcOrd="0" destOrd="0" presId="urn:microsoft.com/office/officeart/2005/8/layout/radial5"/>
    <dgm:cxn modelId="{F8B4E329-7725-46B3-BB4A-0660F10C1923}" type="presOf" srcId="{90E91C4A-2504-4545-B175-91CD88BC7285}" destId="{1E9D4C8F-3880-460E-84D3-B49AF14AB9F2}" srcOrd="1" destOrd="0" presId="urn:microsoft.com/office/officeart/2005/8/layout/radial5"/>
    <dgm:cxn modelId="{9B1D1D46-E5F4-452E-AE10-39C2B8DBCFAA}" type="presOf" srcId="{90E91C4A-2504-4545-B175-91CD88BC7285}" destId="{EFA52FBD-4B65-4F99-A52F-E242193ED4C9}" srcOrd="0" destOrd="0" presId="urn:microsoft.com/office/officeart/2005/8/layout/radial5"/>
    <dgm:cxn modelId="{C58AE24A-83C3-4407-A70C-E1DBB20761C0}" srcId="{19459D1C-CE30-4D3E-88F9-85B558C114B3}" destId="{097C3EF3-F9C7-4619-AF29-B694E0DB1D55}" srcOrd="0" destOrd="0" parTransId="{43623753-43F6-4809-95CF-9DA297CE9C6F}" sibTransId="{E29C64A4-9982-4D63-BACA-19E580111F85}"/>
    <dgm:cxn modelId="{77CF6570-F8A5-4821-AF26-481D7123AD75}" type="presOf" srcId="{B1C1DB9C-EB21-424F-96C7-DAED7DD04CD3}" destId="{A25C4B19-E70D-4A40-9CFD-A4368D7BCC85}" srcOrd="0" destOrd="0" presId="urn:microsoft.com/office/officeart/2005/8/layout/radial5"/>
    <dgm:cxn modelId="{32323558-C045-4DD8-8199-C83573D7649E}" type="presOf" srcId="{C8638A6B-CB7E-42FB-A112-3D2B7332EEBB}" destId="{7D80E427-ED7B-4120-BD89-D5B53FFA3485}" srcOrd="0" destOrd="0" presId="urn:microsoft.com/office/officeart/2005/8/layout/radial5"/>
    <dgm:cxn modelId="{218D3591-6F7A-4E98-9D99-4AD600E86E26}" type="presOf" srcId="{19459D1C-CE30-4D3E-88F9-85B558C114B3}" destId="{667F5872-EF1F-43B5-ACE6-E3BCFF5E71BE}" srcOrd="0" destOrd="0" presId="urn:microsoft.com/office/officeart/2005/8/layout/radial5"/>
    <dgm:cxn modelId="{BC117092-6B5D-4987-B322-2F0210E7198F}" type="presOf" srcId="{47780018-A7B7-4D9A-A8CB-CDC7E6126382}" destId="{558A493A-FA39-48E6-9977-152B4CA1E0F4}" srcOrd="0" destOrd="0" presId="urn:microsoft.com/office/officeart/2005/8/layout/radial5"/>
    <dgm:cxn modelId="{43707093-5111-4802-ABD0-EAAD310889A5}" type="presOf" srcId="{9D57EBC2-906E-4A1C-8E69-EEF97B352AEE}" destId="{577D6E36-EA90-4522-B666-5EE97B9EADAE}" srcOrd="1" destOrd="0" presId="urn:microsoft.com/office/officeart/2005/8/layout/radial5"/>
    <dgm:cxn modelId="{01F5099A-E52E-4779-830D-AB82861829BA}" srcId="{097C3EF3-F9C7-4619-AF29-B694E0DB1D55}" destId="{B1C1DB9C-EB21-424F-96C7-DAED7DD04CD3}" srcOrd="1" destOrd="0" parTransId="{9D57EBC2-906E-4A1C-8E69-EEF97B352AEE}" sibTransId="{1CF4861D-5FBE-4647-8B61-6AE757DE82D3}"/>
    <dgm:cxn modelId="{0A8127A8-5EAA-4136-B94A-ABCD72254F96}" srcId="{097C3EF3-F9C7-4619-AF29-B694E0DB1D55}" destId="{997C24E7-9F05-46F8-8823-290282D7428B}" srcOrd="2" destOrd="0" parTransId="{90E91C4A-2504-4545-B175-91CD88BC7285}" sibTransId="{E23DF5F3-11AC-4D06-9AB0-68B7E416BB77}"/>
    <dgm:cxn modelId="{5886EDB1-4640-49F9-B878-7DE1CD42AB4A}" type="presOf" srcId="{997C24E7-9F05-46F8-8823-290282D7428B}" destId="{4BC03195-3F77-44D4-B639-D460E112B8D1}" srcOrd="0" destOrd="0" presId="urn:microsoft.com/office/officeart/2005/8/layout/radial5"/>
    <dgm:cxn modelId="{A4DFCEBA-0706-4F4A-BA0E-4C130B9EF1F5}" type="presOf" srcId="{754BE353-9B04-4766-B51E-0636F6DEA63D}" destId="{2DCF4A95-A7A5-4B6C-9E5E-729CCD5FAA0D}" srcOrd="0" destOrd="0" presId="urn:microsoft.com/office/officeart/2005/8/layout/radial5"/>
    <dgm:cxn modelId="{C02F0FBD-A33A-42A1-A9C8-DCA6C3960BA4}" srcId="{097C3EF3-F9C7-4619-AF29-B694E0DB1D55}" destId="{47780018-A7B7-4D9A-A8CB-CDC7E6126382}" srcOrd="3" destOrd="0" parTransId="{C8638A6B-CB7E-42FB-A112-3D2B7332EEBB}" sibTransId="{48B00C78-F0F6-491B-9D37-1DC903FB9FB9}"/>
    <dgm:cxn modelId="{98592FBD-A8A7-456E-AA2B-ACAF9C668AAD}" srcId="{097C3EF3-F9C7-4619-AF29-B694E0DB1D55}" destId="{754BE353-9B04-4766-B51E-0636F6DEA63D}" srcOrd="0" destOrd="0" parTransId="{D324A87D-E32E-40AD-B189-258B715F86E3}" sibTransId="{BA0CC2E4-7706-4B28-9644-2D7A8FFDDC53}"/>
    <dgm:cxn modelId="{332629C7-260B-4A12-A1E5-BDF0D1AD24D4}" type="presOf" srcId="{D324A87D-E32E-40AD-B189-258B715F86E3}" destId="{CBF11B53-D687-4CDD-BB97-27E968CC5A42}" srcOrd="1" destOrd="0" presId="urn:microsoft.com/office/officeart/2005/8/layout/radial5"/>
    <dgm:cxn modelId="{53E61BCA-3846-47EE-A1A6-DF507AFF1916}" type="presOf" srcId="{9D57EBC2-906E-4A1C-8E69-EEF97B352AEE}" destId="{B3C50283-C038-4BC1-B63C-62A7A10BF85E}" srcOrd="0" destOrd="0" presId="urn:microsoft.com/office/officeart/2005/8/layout/radial5"/>
    <dgm:cxn modelId="{7AD316E3-20CA-48FF-92DD-498A2DAB03DE}" type="presOf" srcId="{C8638A6B-CB7E-42FB-A112-3D2B7332EEBB}" destId="{04648E3E-B263-43F0-BB7F-1670388B2BDC}" srcOrd="1" destOrd="0" presId="urn:microsoft.com/office/officeart/2005/8/layout/radial5"/>
    <dgm:cxn modelId="{147380E2-38E1-4952-AF54-07515C878983}" type="presParOf" srcId="{667F5872-EF1F-43B5-ACE6-E3BCFF5E71BE}" destId="{4F079D73-F349-4FD3-A0A6-AFFC0F0BB22F}" srcOrd="0" destOrd="0" presId="urn:microsoft.com/office/officeart/2005/8/layout/radial5"/>
    <dgm:cxn modelId="{47208322-43B2-4816-A958-34B73AD2E3C1}" type="presParOf" srcId="{667F5872-EF1F-43B5-ACE6-E3BCFF5E71BE}" destId="{14FCDD5C-3BC2-4CE5-804E-29D61403C688}" srcOrd="1" destOrd="0" presId="urn:microsoft.com/office/officeart/2005/8/layout/radial5"/>
    <dgm:cxn modelId="{BFE5EFBC-3653-4D46-9E34-2F8B0C229E3B}" type="presParOf" srcId="{14FCDD5C-3BC2-4CE5-804E-29D61403C688}" destId="{CBF11B53-D687-4CDD-BB97-27E968CC5A42}" srcOrd="0" destOrd="0" presId="urn:microsoft.com/office/officeart/2005/8/layout/radial5"/>
    <dgm:cxn modelId="{8071167E-E8A7-4320-A2FF-8D78B3429FF7}" type="presParOf" srcId="{667F5872-EF1F-43B5-ACE6-E3BCFF5E71BE}" destId="{2DCF4A95-A7A5-4B6C-9E5E-729CCD5FAA0D}" srcOrd="2" destOrd="0" presId="urn:microsoft.com/office/officeart/2005/8/layout/radial5"/>
    <dgm:cxn modelId="{4A1098DB-6457-4739-AD8F-0C7D8291EC9E}" type="presParOf" srcId="{667F5872-EF1F-43B5-ACE6-E3BCFF5E71BE}" destId="{B3C50283-C038-4BC1-B63C-62A7A10BF85E}" srcOrd="3" destOrd="0" presId="urn:microsoft.com/office/officeart/2005/8/layout/radial5"/>
    <dgm:cxn modelId="{7C057F30-26B1-4D08-A188-949531C0ED5D}" type="presParOf" srcId="{B3C50283-C038-4BC1-B63C-62A7A10BF85E}" destId="{577D6E36-EA90-4522-B666-5EE97B9EADAE}" srcOrd="0" destOrd="0" presId="urn:microsoft.com/office/officeart/2005/8/layout/radial5"/>
    <dgm:cxn modelId="{B6B60E6B-5FC1-4D9C-ACCA-4F1A776D7535}" type="presParOf" srcId="{667F5872-EF1F-43B5-ACE6-E3BCFF5E71BE}" destId="{A25C4B19-E70D-4A40-9CFD-A4368D7BCC85}" srcOrd="4" destOrd="0" presId="urn:microsoft.com/office/officeart/2005/8/layout/radial5"/>
    <dgm:cxn modelId="{E92AC613-ADC2-4758-B9A7-768F6C7D349A}" type="presParOf" srcId="{667F5872-EF1F-43B5-ACE6-E3BCFF5E71BE}" destId="{EFA52FBD-4B65-4F99-A52F-E242193ED4C9}" srcOrd="5" destOrd="0" presId="urn:microsoft.com/office/officeart/2005/8/layout/radial5"/>
    <dgm:cxn modelId="{F5861A65-F18B-485F-8FEC-9F29D5456337}" type="presParOf" srcId="{EFA52FBD-4B65-4F99-A52F-E242193ED4C9}" destId="{1E9D4C8F-3880-460E-84D3-B49AF14AB9F2}" srcOrd="0" destOrd="0" presId="urn:microsoft.com/office/officeart/2005/8/layout/radial5"/>
    <dgm:cxn modelId="{6ABFD60B-7BB0-499D-A69A-318E516F07F5}" type="presParOf" srcId="{667F5872-EF1F-43B5-ACE6-E3BCFF5E71BE}" destId="{4BC03195-3F77-44D4-B639-D460E112B8D1}" srcOrd="6" destOrd="0" presId="urn:microsoft.com/office/officeart/2005/8/layout/radial5"/>
    <dgm:cxn modelId="{0BDE30BD-5A03-4FDB-8948-07865C0F3007}" type="presParOf" srcId="{667F5872-EF1F-43B5-ACE6-E3BCFF5E71BE}" destId="{7D80E427-ED7B-4120-BD89-D5B53FFA3485}" srcOrd="7" destOrd="0" presId="urn:microsoft.com/office/officeart/2005/8/layout/radial5"/>
    <dgm:cxn modelId="{FF54D81C-0CDB-4FDF-9384-584ABB3CD0A6}" type="presParOf" srcId="{7D80E427-ED7B-4120-BD89-D5B53FFA3485}" destId="{04648E3E-B263-43F0-BB7F-1670388B2BDC}" srcOrd="0" destOrd="0" presId="urn:microsoft.com/office/officeart/2005/8/layout/radial5"/>
    <dgm:cxn modelId="{C8CAD011-AA9A-4A95-803E-795895FFE6FB}" type="presParOf" srcId="{667F5872-EF1F-43B5-ACE6-E3BCFF5E71BE}" destId="{558A493A-FA39-48E6-9977-152B4CA1E0F4}" srcOrd="8" destOrd="0" presId="urn:microsoft.com/office/officeart/2005/8/layout/radial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0441F18-34FF-4AEA-8E49-E10B7A012EB5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7AB48672-FB84-4937-B278-06226DA87D09}">
      <dgm:prSet/>
      <dgm:spPr/>
      <dgm:t>
        <a:bodyPr/>
        <a:lstStyle/>
        <a:p>
          <a:r>
            <a:rPr lang="en-GB"/>
            <a:t>Poor communication → low trust (Brooks, 2018)</a:t>
          </a:r>
          <a:endParaRPr lang="en-US"/>
        </a:p>
      </dgm:t>
    </dgm:pt>
    <dgm:pt modelId="{3514792A-A07A-4F46-8873-C20A58037665}" type="parTrans" cxnId="{AB5F0418-FD3E-4E67-8A0B-91010875E237}">
      <dgm:prSet/>
      <dgm:spPr/>
      <dgm:t>
        <a:bodyPr/>
        <a:lstStyle/>
        <a:p>
          <a:endParaRPr lang="en-US"/>
        </a:p>
      </dgm:t>
    </dgm:pt>
    <dgm:pt modelId="{2D19DD50-E48F-4BF2-B6F4-8DE5798B76AA}" type="sibTrans" cxnId="{AB5F0418-FD3E-4E67-8A0B-91010875E237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4BA14C22-620B-4A77-8D2D-A24C06E52406}">
      <dgm:prSet/>
      <dgm:spPr/>
      <dgm:t>
        <a:bodyPr/>
        <a:lstStyle/>
        <a:p>
          <a:r>
            <a:rPr lang="en-GB"/>
            <a:t>Weak recognition → low motivation (Armstrong &amp; Taylor, 2023)</a:t>
          </a:r>
          <a:endParaRPr lang="en-US"/>
        </a:p>
      </dgm:t>
    </dgm:pt>
    <dgm:pt modelId="{5935A95D-8381-4C35-8E5B-70F2FBA87EEB}" type="parTrans" cxnId="{645BCEEF-2AD0-412F-A0E9-B62980F02EC1}">
      <dgm:prSet/>
      <dgm:spPr/>
      <dgm:t>
        <a:bodyPr/>
        <a:lstStyle/>
        <a:p>
          <a:endParaRPr lang="en-US"/>
        </a:p>
      </dgm:t>
    </dgm:pt>
    <dgm:pt modelId="{3C46E796-0D28-4B76-999C-A6FB653DB561}" type="sibTrans" cxnId="{645BCEEF-2AD0-412F-A0E9-B62980F02EC1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7A5CA15F-E3DC-46F9-878F-DA323AF4C256}">
      <dgm:prSet/>
      <dgm:spPr/>
      <dgm:t>
        <a:bodyPr/>
        <a:lstStyle/>
        <a:p>
          <a:r>
            <a:rPr lang="en-GB"/>
            <a:t>Limited voice → low innovation (Marchington et al., 2025)</a:t>
          </a:r>
          <a:endParaRPr lang="en-US"/>
        </a:p>
      </dgm:t>
    </dgm:pt>
    <dgm:pt modelId="{C465CA28-6557-42CA-9F14-1E42FD5ACE4B}" type="parTrans" cxnId="{3FBB67ED-EA99-4070-BBEC-46C06D83BD2C}">
      <dgm:prSet/>
      <dgm:spPr/>
      <dgm:t>
        <a:bodyPr/>
        <a:lstStyle/>
        <a:p>
          <a:endParaRPr lang="en-US"/>
        </a:p>
      </dgm:t>
    </dgm:pt>
    <dgm:pt modelId="{44701B3E-693D-44E3-84AA-65AA712305A2}" type="sibTrans" cxnId="{3FBB67ED-EA99-4070-BBEC-46C06D83BD2C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49008EF6-BD37-40AE-A6FC-BEFC20F91A6F}" type="pres">
      <dgm:prSet presAssocID="{40441F18-34FF-4AEA-8E49-E10B7A012EB5}" presName="Name0" presStyleCnt="0">
        <dgm:presLayoutVars>
          <dgm:animLvl val="lvl"/>
          <dgm:resizeHandles val="exact"/>
        </dgm:presLayoutVars>
      </dgm:prSet>
      <dgm:spPr/>
    </dgm:pt>
    <dgm:pt modelId="{C15D1DD0-EA01-4FEF-B3A0-A5C9F42D1476}" type="pres">
      <dgm:prSet presAssocID="{7AB48672-FB84-4937-B278-06226DA87D09}" presName="compositeNode" presStyleCnt="0">
        <dgm:presLayoutVars>
          <dgm:bulletEnabled val="1"/>
        </dgm:presLayoutVars>
      </dgm:prSet>
      <dgm:spPr/>
    </dgm:pt>
    <dgm:pt modelId="{76846B17-A50B-45DC-8C58-9A37246CE8AC}" type="pres">
      <dgm:prSet presAssocID="{7AB48672-FB84-4937-B278-06226DA87D09}" presName="bgRect" presStyleLbl="bgAccFollowNode1" presStyleIdx="0" presStyleCnt="3"/>
      <dgm:spPr/>
    </dgm:pt>
    <dgm:pt modelId="{47E8947E-288C-4D6A-A2A4-88EB85BDF3BB}" type="pres">
      <dgm:prSet presAssocID="{2D19DD50-E48F-4BF2-B6F4-8DE5798B76AA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4B4673AF-A4C3-4800-95C1-E80E92E9CC1E}" type="pres">
      <dgm:prSet presAssocID="{7AB48672-FB84-4937-B278-06226DA87D09}" presName="bottomLine" presStyleLbl="alignNode1" presStyleIdx="1" presStyleCnt="6">
        <dgm:presLayoutVars/>
      </dgm:prSet>
      <dgm:spPr/>
    </dgm:pt>
    <dgm:pt modelId="{8B48AE41-E0C7-420B-917D-D20C1F1F225C}" type="pres">
      <dgm:prSet presAssocID="{7AB48672-FB84-4937-B278-06226DA87D09}" presName="nodeText" presStyleLbl="bgAccFollowNode1" presStyleIdx="0" presStyleCnt="3">
        <dgm:presLayoutVars>
          <dgm:bulletEnabled val="1"/>
        </dgm:presLayoutVars>
      </dgm:prSet>
      <dgm:spPr/>
    </dgm:pt>
    <dgm:pt modelId="{084EFE3F-3B35-4D30-A2D9-329B5495BC6F}" type="pres">
      <dgm:prSet presAssocID="{2D19DD50-E48F-4BF2-B6F4-8DE5798B76AA}" presName="sibTrans" presStyleCnt="0"/>
      <dgm:spPr/>
    </dgm:pt>
    <dgm:pt modelId="{C58546D4-83AA-463A-A0C9-A7B2F6BC04A4}" type="pres">
      <dgm:prSet presAssocID="{4BA14C22-620B-4A77-8D2D-A24C06E52406}" presName="compositeNode" presStyleCnt="0">
        <dgm:presLayoutVars>
          <dgm:bulletEnabled val="1"/>
        </dgm:presLayoutVars>
      </dgm:prSet>
      <dgm:spPr/>
    </dgm:pt>
    <dgm:pt modelId="{5980AE03-3957-4880-AD80-B7E966CBF579}" type="pres">
      <dgm:prSet presAssocID="{4BA14C22-620B-4A77-8D2D-A24C06E52406}" presName="bgRect" presStyleLbl="bgAccFollowNode1" presStyleIdx="1" presStyleCnt="3"/>
      <dgm:spPr/>
    </dgm:pt>
    <dgm:pt modelId="{6C562B98-AF8B-432E-A0B1-679D2A3CF05D}" type="pres">
      <dgm:prSet presAssocID="{3C46E796-0D28-4B76-999C-A6FB653DB561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528DBFBF-8791-403B-8139-F86E7CD5A683}" type="pres">
      <dgm:prSet presAssocID="{4BA14C22-620B-4A77-8D2D-A24C06E52406}" presName="bottomLine" presStyleLbl="alignNode1" presStyleIdx="3" presStyleCnt="6">
        <dgm:presLayoutVars/>
      </dgm:prSet>
      <dgm:spPr/>
    </dgm:pt>
    <dgm:pt modelId="{09A80D11-C5E8-4D9B-9721-148CE5CD88DC}" type="pres">
      <dgm:prSet presAssocID="{4BA14C22-620B-4A77-8D2D-A24C06E52406}" presName="nodeText" presStyleLbl="bgAccFollowNode1" presStyleIdx="1" presStyleCnt="3">
        <dgm:presLayoutVars>
          <dgm:bulletEnabled val="1"/>
        </dgm:presLayoutVars>
      </dgm:prSet>
      <dgm:spPr/>
    </dgm:pt>
    <dgm:pt modelId="{512AD4DF-7819-40A9-992E-9EF14DE6DDDD}" type="pres">
      <dgm:prSet presAssocID="{3C46E796-0D28-4B76-999C-A6FB653DB561}" presName="sibTrans" presStyleCnt="0"/>
      <dgm:spPr/>
    </dgm:pt>
    <dgm:pt modelId="{E91A8CBD-7A57-4C1F-935E-9DC18D8251DD}" type="pres">
      <dgm:prSet presAssocID="{7A5CA15F-E3DC-46F9-878F-DA323AF4C256}" presName="compositeNode" presStyleCnt="0">
        <dgm:presLayoutVars>
          <dgm:bulletEnabled val="1"/>
        </dgm:presLayoutVars>
      </dgm:prSet>
      <dgm:spPr/>
    </dgm:pt>
    <dgm:pt modelId="{35645111-25D8-488A-9745-9F7ACBCB47A7}" type="pres">
      <dgm:prSet presAssocID="{7A5CA15F-E3DC-46F9-878F-DA323AF4C256}" presName="bgRect" presStyleLbl="bgAccFollowNode1" presStyleIdx="2" presStyleCnt="3"/>
      <dgm:spPr/>
    </dgm:pt>
    <dgm:pt modelId="{23BD5EB2-3C78-4415-A8A8-BE30C025BF5F}" type="pres">
      <dgm:prSet presAssocID="{44701B3E-693D-44E3-84AA-65AA712305A2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E437F93D-4018-4AE0-AC69-67785B5961CA}" type="pres">
      <dgm:prSet presAssocID="{7A5CA15F-E3DC-46F9-878F-DA323AF4C256}" presName="bottomLine" presStyleLbl="alignNode1" presStyleIdx="5" presStyleCnt="6">
        <dgm:presLayoutVars/>
      </dgm:prSet>
      <dgm:spPr/>
    </dgm:pt>
    <dgm:pt modelId="{75CB0BB0-2F3C-4BCD-8992-EFCBBA217A2D}" type="pres">
      <dgm:prSet presAssocID="{7A5CA15F-E3DC-46F9-878F-DA323AF4C256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9C8D470C-FD8E-4F51-9DFF-0AB1996D2AD3}" type="presOf" srcId="{7A5CA15F-E3DC-46F9-878F-DA323AF4C256}" destId="{35645111-25D8-488A-9745-9F7ACBCB47A7}" srcOrd="0" destOrd="0" presId="urn:microsoft.com/office/officeart/2016/7/layout/BasicLinearProcessNumbered"/>
    <dgm:cxn modelId="{AB5F0418-FD3E-4E67-8A0B-91010875E237}" srcId="{40441F18-34FF-4AEA-8E49-E10B7A012EB5}" destId="{7AB48672-FB84-4937-B278-06226DA87D09}" srcOrd="0" destOrd="0" parTransId="{3514792A-A07A-4F46-8873-C20A58037665}" sibTransId="{2D19DD50-E48F-4BF2-B6F4-8DE5798B76AA}"/>
    <dgm:cxn modelId="{DEB1E77F-254A-48DA-B7E5-0766BB929286}" type="presOf" srcId="{44701B3E-693D-44E3-84AA-65AA712305A2}" destId="{23BD5EB2-3C78-4415-A8A8-BE30C025BF5F}" srcOrd="0" destOrd="0" presId="urn:microsoft.com/office/officeart/2016/7/layout/BasicLinearProcessNumbered"/>
    <dgm:cxn modelId="{87E98381-0EB3-4F8C-AE18-340149D80B58}" type="presOf" srcId="{40441F18-34FF-4AEA-8E49-E10B7A012EB5}" destId="{49008EF6-BD37-40AE-A6FC-BEFC20F91A6F}" srcOrd="0" destOrd="0" presId="urn:microsoft.com/office/officeart/2016/7/layout/BasicLinearProcessNumbered"/>
    <dgm:cxn modelId="{582679BC-021F-4D7E-932F-049974098A8A}" type="presOf" srcId="{4BA14C22-620B-4A77-8D2D-A24C06E52406}" destId="{09A80D11-C5E8-4D9B-9721-148CE5CD88DC}" srcOrd="1" destOrd="0" presId="urn:microsoft.com/office/officeart/2016/7/layout/BasicLinearProcessNumbered"/>
    <dgm:cxn modelId="{A90A2CBE-02CF-4ED7-BA33-CE2B6B88FEB7}" type="presOf" srcId="{3C46E796-0D28-4B76-999C-A6FB653DB561}" destId="{6C562B98-AF8B-432E-A0B1-679D2A3CF05D}" srcOrd="0" destOrd="0" presId="urn:microsoft.com/office/officeart/2016/7/layout/BasicLinearProcessNumbered"/>
    <dgm:cxn modelId="{827847C6-758A-4C5A-8BDA-8075CEE79A47}" type="presOf" srcId="{2D19DD50-E48F-4BF2-B6F4-8DE5798B76AA}" destId="{47E8947E-288C-4D6A-A2A4-88EB85BDF3BB}" srcOrd="0" destOrd="0" presId="urn:microsoft.com/office/officeart/2016/7/layout/BasicLinearProcessNumbered"/>
    <dgm:cxn modelId="{DFD9EBDC-E1CA-455B-88E6-1A92345B122E}" type="presOf" srcId="{4BA14C22-620B-4A77-8D2D-A24C06E52406}" destId="{5980AE03-3957-4880-AD80-B7E966CBF579}" srcOrd="0" destOrd="0" presId="urn:microsoft.com/office/officeart/2016/7/layout/BasicLinearProcessNumbered"/>
    <dgm:cxn modelId="{F2BD3EDF-053B-4E03-8784-409FC85EB633}" type="presOf" srcId="{7AB48672-FB84-4937-B278-06226DA87D09}" destId="{8B48AE41-E0C7-420B-917D-D20C1F1F225C}" srcOrd="1" destOrd="0" presId="urn:microsoft.com/office/officeart/2016/7/layout/BasicLinearProcessNumbered"/>
    <dgm:cxn modelId="{07613BE3-E009-49F8-8315-E3D898F614E3}" type="presOf" srcId="{7A5CA15F-E3DC-46F9-878F-DA323AF4C256}" destId="{75CB0BB0-2F3C-4BCD-8992-EFCBBA217A2D}" srcOrd="1" destOrd="0" presId="urn:microsoft.com/office/officeart/2016/7/layout/BasicLinearProcessNumbered"/>
    <dgm:cxn modelId="{3FBB67ED-EA99-4070-BBEC-46C06D83BD2C}" srcId="{40441F18-34FF-4AEA-8E49-E10B7A012EB5}" destId="{7A5CA15F-E3DC-46F9-878F-DA323AF4C256}" srcOrd="2" destOrd="0" parTransId="{C465CA28-6557-42CA-9F14-1E42FD5ACE4B}" sibTransId="{44701B3E-693D-44E3-84AA-65AA712305A2}"/>
    <dgm:cxn modelId="{645BCEEF-2AD0-412F-A0E9-B62980F02EC1}" srcId="{40441F18-34FF-4AEA-8E49-E10B7A012EB5}" destId="{4BA14C22-620B-4A77-8D2D-A24C06E52406}" srcOrd="1" destOrd="0" parTransId="{5935A95D-8381-4C35-8E5B-70F2FBA87EEB}" sibTransId="{3C46E796-0D28-4B76-999C-A6FB653DB561}"/>
    <dgm:cxn modelId="{53F252F8-A3A5-4CF2-8E54-CC1118779E9D}" type="presOf" srcId="{7AB48672-FB84-4937-B278-06226DA87D09}" destId="{76846B17-A50B-45DC-8C58-9A37246CE8AC}" srcOrd="0" destOrd="0" presId="urn:microsoft.com/office/officeart/2016/7/layout/BasicLinearProcessNumbered"/>
    <dgm:cxn modelId="{1BA12F84-755D-4AA7-B0C7-3AFA8F31A39D}" type="presParOf" srcId="{49008EF6-BD37-40AE-A6FC-BEFC20F91A6F}" destId="{C15D1DD0-EA01-4FEF-B3A0-A5C9F42D1476}" srcOrd="0" destOrd="0" presId="urn:microsoft.com/office/officeart/2016/7/layout/BasicLinearProcessNumbered"/>
    <dgm:cxn modelId="{1CF1B22D-27B9-430B-BE0D-C6A18E198016}" type="presParOf" srcId="{C15D1DD0-EA01-4FEF-B3A0-A5C9F42D1476}" destId="{76846B17-A50B-45DC-8C58-9A37246CE8AC}" srcOrd="0" destOrd="0" presId="urn:microsoft.com/office/officeart/2016/7/layout/BasicLinearProcessNumbered"/>
    <dgm:cxn modelId="{8A09B833-6015-489B-B29F-6F4A37898960}" type="presParOf" srcId="{C15D1DD0-EA01-4FEF-B3A0-A5C9F42D1476}" destId="{47E8947E-288C-4D6A-A2A4-88EB85BDF3BB}" srcOrd="1" destOrd="0" presId="urn:microsoft.com/office/officeart/2016/7/layout/BasicLinearProcessNumbered"/>
    <dgm:cxn modelId="{F55656EB-D132-48F5-889A-06D3DD0335CD}" type="presParOf" srcId="{C15D1DD0-EA01-4FEF-B3A0-A5C9F42D1476}" destId="{4B4673AF-A4C3-4800-95C1-E80E92E9CC1E}" srcOrd="2" destOrd="0" presId="urn:microsoft.com/office/officeart/2016/7/layout/BasicLinearProcessNumbered"/>
    <dgm:cxn modelId="{095EF160-6A84-4C4F-8A4D-C88A2390826D}" type="presParOf" srcId="{C15D1DD0-EA01-4FEF-B3A0-A5C9F42D1476}" destId="{8B48AE41-E0C7-420B-917D-D20C1F1F225C}" srcOrd="3" destOrd="0" presId="urn:microsoft.com/office/officeart/2016/7/layout/BasicLinearProcessNumbered"/>
    <dgm:cxn modelId="{7C621604-EE94-46BC-9771-73FDAF778DF1}" type="presParOf" srcId="{49008EF6-BD37-40AE-A6FC-BEFC20F91A6F}" destId="{084EFE3F-3B35-4D30-A2D9-329B5495BC6F}" srcOrd="1" destOrd="0" presId="urn:microsoft.com/office/officeart/2016/7/layout/BasicLinearProcessNumbered"/>
    <dgm:cxn modelId="{99A4C6F4-3476-4589-A761-B15C0941D4C4}" type="presParOf" srcId="{49008EF6-BD37-40AE-A6FC-BEFC20F91A6F}" destId="{C58546D4-83AA-463A-A0C9-A7B2F6BC04A4}" srcOrd="2" destOrd="0" presId="urn:microsoft.com/office/officeart/2016/7/layout/BasicLinearProcessNumbered"/>
    <dgm:cxn modelId="{5C19A640-D6E3-4EBC-BC28-201632BD666B}" type="presParOf" srcId="{C58546D4-83AA-463A-A0C9-A7B2F6BC04A4}" destId="{5980AE03-3957-4880-AD80-B7E966CBF579}" srcOrd="0" destOrd="0" presId="urn:microsoft.com/office/officeart/2016/7/layout/BasicLinearProcessNumbered"/>
    <dgm:cxn modelId="{BE6A2038-CB0E-4562-BB50-DFB778E359EB}" type="presParOf" srcId="{C58546D4-83AA-463A-A0C9-A7B2F6BC04A4}" destId="{6C562B98-AF8B-432E-A0B1-679D2A3CF05D}" srcOrd="1" destOrd="0" presId="urn:microsoft.com/office/officeart/2016/7/layout/BasicLinearProcessNumbered"/>
    <dgm:cxn modelId="{17398899-28F6-4C23-83AF-607CACD086C2}" type="presParOf" srcId="{C58546D4-83AA-463A-A0C9-A7B2F6BC04A4}" destId="{528DBFBF-8791-403B-8139-F86E7CD5A683}" srcOrd="2" destOrd="0" presId="urn:microsoft.com/office/officeart/2016/7/layout/BasicLinearProcessNumbered"/>
    <dgm:cxn modelId="{C4CC6286-B28A-4D4C-9339-8DEB8913D84B}" type="presParOf" srcId="{C58546D4-83AA-463A-A0C9-A7B2F6BC04A4}" destId="{09A80D11-C5E8-4D9B-9721-148CE5CD88DC}" srcOrd="3" destOrd="0" presId="urn:microsoft.com/office/officeart/2016/7/layout/BasicLinearProcessNumbered"/>
    <dgm:cxn modelId="{2D125776-0993-482A-BAFC-B79512F716B6}" type="presParOf" srcId="{49008EF6-BD37-40AE-A6FC-BEFC20F91A6F}" destId="{512AD4DF-7819-40A9-992E-9EF14DE6DDDD}" srcOrd="3" destOrd="0" presId="urn:microsoft.com/office/officeart/2016/7/layout/BasicLinearProcessNumbered"/>
    <dgm:cxn modelId="{6E1FF3E6-7CE9-42D4-A11D-CB7F1E91BFD3}" type="presParOf" srcId="{49008EF6-BD37-40AE-A6FC-BEFC20F91A6F}" destId="{E91A8CBD-7A57-4C1F-935E-9DC18D8251DD}" srcOrd="4" destOrd="0" presId="urn:microsoft.com/office/officeart/2016/7/layout/BasicLinearProcessNumbered"/>
    <dgm:cxn modelId="{4D999B9F-ED31-4E4A-8C4B-00F4DDC8A583}" type="presParOf" srcId="{E91A8CBD-7A57-4C1F-935E-9DC18D8251DD}" destId="{35645111-25D8-488A-9745-9F7ACBCB47A7}" srcOrd="0" destOrd="0" presId="urn:microsoft.com/office/officeart/2016/7/layout/BasicLinearProcessNumbered"/>
    <dgm:cxn modelId="{75274BC0-8DC3-4A4A-8B1D-CF31220FE80E}" type="presParOf" srcId="{E91A8CBD-7A57-4C1F-935E-9DC18D8251DD}" destId="{23BD5EB2-3C78-4415-A8A8-BE30C025BF5F}" srcOrd="1" destOrd="0" presId="urn:microsoft.com/office/officeart/2016/7/layout/BasicLinearProcessNumbered"/>
    <dgm:cxn modelId="{D17569F6-A743-419B-9F43-4DDD08355FE0}" type="presParOf" srcId="{E91A8CBD-7A57-4C1F-935E-9DC18D8251DD}" destId="{E437F93D-4018-4AE0-AC69-67785B5961CA}" srcOrd="2" destOrd="0" presId="urn:microsoft.com/office/officeart/2016/7/layout/BasicLinearProcessNumbered"/>
    <dgm:cxn modelId="{4772DFA4-23F2-40FD-8865-754B9B69EACE}" type="presParOf" srcId="{E91A8CBD-7A57-4C1F-935E-9DC18D8251DD}" destId="{75CB0BB0-2F3C-4BCD-8992-EFCBBA217A2D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6405BF2-57E3-43BB-937B-B089E615A2E2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FFCF1AA-4784-4A44-98EF-7F5B85971D25}">
      <dgm:prSet/>
      <dgm:spPr/>
      <dgm:t>
        <a:bodyPr/>
        <a:lstStyle/>
        <a:p>
          <a:r>
            <a:rPr lang="en-US" b="0" i="0" baseline="0"/>
            <a:t>Quarterly check-ins</a:t>
          </a:r>
          <a:endParaRPr lang="en-US"/>
        </a:p>
      </dgm:t>
    </dgm:pt>
    <dgm:pt modelId="{0D7DC25C-AECD-435D-AE1C-652D68A912E7}" type="parTrans" cxnId="{4437D93F-C8C4-46E4-8E7A-D8CB253D896D}">
      <dgm:prSet/>
      <dgm:spPr/>
      <dgm:t>
        <a:bodyPr/>
        <a:lstStyle/>
        <a:p>
          <a:endParaRPr lang="en-US"/>
        </a:p>
      </dgm:t>
    </dgm:pt>
    <dgm:pt modelId="{F19C0382-9FF6-4480-919E-035DB1045688}" type="sibTrans" cxnId="{4437D93F-C8C4-46E4-8E7A-D8CB253D896D}">
      <dgm:prSet/>
      <dgm:spPr/>
      <dgm:t>
        <a:bodyPr/>
        <a:lstStyle/>
        <a:p>
          <a:endParaRPr lang="en-US"/>
        </a:p>
      </dgm:t>
    </dgm:pt>
    <dgm:pt modelId="{6FB7BA44-2A96-4F8F-AFA3-6374AB9C8856}">
      <dgm:prSet/>
      <dgm:spPr/>
      <dgm:t>
        <a:bodyPr/>
        <a:lstStyle/>
        <a:p>
          <a:r>
            <a:rPr lang="en-US" b="0" i="0" baseline="0"/>
            <a:t>SMART goals</a:t>
          </a:r>
          <a:endParaRPr lang="en-US"/>
        </a:p>
      </dgm:t>
    </dgm:pt>
    <dgm:pt modelId="{256D425B-35F6-4303-8672-A5658B01E60B}" type="parTrans" cxnId="{7665900A-9B50-44D7-82F3-F7F27F29A865}">
      <dgm:prSet/>
      <dgm:spPr/>
      <dgm:t>
        <a:bodyPr/>
        <a:lstStyle/>
        <a:p>
          <a:endParaRPr lang="en-US"/>
        </a:p>
      </dgm:t>
    </dgm:pt>
    <dgm:pt modelId="{7DDE6C77-9DA4-4849-9D61-8E5348657708}" type="sibTrans" cxnId="{7665900A-9B50-44D7-82F3-F7F27F29A865}">
      <dgm:prSet/>
      <dgm:spPr/>
      <dgm:t>
        <a:bodyPr/>
        <a:lstStyle/>
        <a:p>
          <a:endParaRPr lang="en-US"/>
        </a:p>
      </dgm:t>
    </dgm:pt>
    <dgm:pt modelId="{387B1036-6579-4C93-8DAA-AE71611E03D4}">
      <dgm:prSet/>
      <dgm:spPr/>
      <dgm:t>
        <a:bodyPr/>
        <a:lstStyle/>
        <a:p>
          <a:r>
            <a:rPr lang="en-US" b="0" i="0" baseline="0"/>
            <a:t>Digital performance tracker</a:t>
          </a:r>
          <a:endParaRPr lang="en-US"/>
        </a:p>
      </dgm:t>
    </dgm:pt>
    <dgm:pt modelId="{66EFEB0A-331B-4D9E-A4C2-2103C6AAE82F}" type="parTrans" cxnId="{F6160940-E454-4048-8CC4-3806F5EDA195}">
      <dgm:prSet/>
      <dgm:spPr/>
      <dgm:t>
        <a:bodyPr/>
        <a:lstStyle/>
        <a:p>
          <a:endParaRPr lang="en-US"/>
        </a:p>
      </dgm:t>
    </dgm:pt>
    <dgm:pt modelId="{14744397-DF6A-43BB-9F6B-74302755ECF5}" type="sibTrans" cxnId="{F6160940-E454-4048-8CC4-3806F5EDA195}">
      <dgm:prSet/>
      <dgm:spPr/>
      <dgm:t>
        <a:bodyPr/>
        <a:lstStyle/>
        <a:p>
          <a:endParaRPr lang="en-US"/>
        </a:p>
      </dgm:t>
    </dgm:pt>
    <dgm:pt modelId="{6979F6A1-8E7D-4A03-AE73-B4D312CF3E61}">
      <dgm:prSet/>
      <dgm:spPr/>
      <dgm:t>
        <a:bodyPr/>
        <a:lstStyle/>
        <a:p>
          <a:r>
            <a:rPr lang="en-US" b="0" i="0" baseline="0"/>
            <a:t>Clear underperformance process</a:t>
          </a:r>
          <a:endParaRPr lang="en-US"/>
        </a:p>
      </dgm:t>
    </dgm:pt>
    <dgm:pt modelId="{0DDE23E7-0B37-4991-B64B-55B55C643AFD}" type="parTrans" cxnId="{DEDFC482-8D3A-4E1E-8D24-2638C9C6A659}">
      <dgm:prSet/>
      <dgm:spPr/>
      <dgm:t>
        <a:bodyPr/>
        <a:lstStyle/>
        <a:p>
          <a:endParaRPr lang="en-US"/>
        </a:p>
      </dgm:t>
    </dgm:pt>
    <dgm:pt modelId="{FB0669F6-4914-4E8C-9749-E50176ADD44C}" type="sibTrans" cxnId="{DEDFC482-8D3A-4E1E-8D24-2638C9C6A659}">
      <dgm:prSet/>
      <dgm:spPr/>
      <dgm:t>
        <a:bodyPr/>
        <a:lstStyle/>
        <a:p>
          <a:endParaRPr lang="en-US"/>
        </a:p>
      </dgm:t>
    </dgm:pt>
    <dgm:pt modelId="{3DB06328-E5F2-4FDE-BABE-091506466CDE}" type="pres">
      <dgm:prSet presAssocID="{B6405BF2-57E3-43BB-937B-B089E615A2E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C595967-FB7D-439C-9944-A58236B214B9}" type="pres">
      <dgm:prSet presAssocID="{7FFCF1AA-4784-4A44-98EF-7F5B85971D25}" presName="hierRoot1" presStyleCnt="0"/>
      <dgm:spPr/>
    </dgm:pt>
    <dgm:pt modelId="{53273CDE-5542-4CAB-9BF8-5C6F7979CC31}" type="pres">
      <dgm:prSet presAssocID="{7FFCF1AA-4784-4A44-98EF-7F5B85971D25}" presName="composite" presStyleCnt="0"/>
      <dgm:spPr/>
    </dgm:pt>
    <dgm:pt modelId="{99D1AC76-8A3F-45D5-9AF0-BBEDCA6BE27F}" type="pres">
      <dgm:prSet presAssocID="{7FFCF1AA-4784-4A44-98EF-7F5B85971D25}" presName="background" presStyleLbl="node0" presStyleIdx="0" presStyleCnt="4"/>
      <dgm:spPr/>
    </dgm:pt>
    <dgm:pt modelId="{FCB20255-79C8-4823-91C3-28639DFE0A00}" type="pres">
      <dgm:prSet presAssocID="{7FFCF1AA-4784-4A44-98EF-7F5B85971D25}" presName="text" presStyleLbl="fgAcc0" presStyleIdx="0" presStyleCnt="4">
        <dgm:presLayoutVars>
          <dgm:chPref val="3"/>
        </dgm:presLayoutVars>
      </dgm:prSet>
      <dgm:spPr/>
    </dgm:pt>
    <dgm:pt modelId="{A9CB6B0B-FD54-462B-82F6-1D8CFBC3900D}" type="pres">
      <dgm:prSet presAssocID="{7FFCF1AA-4784-4A44-98EF-7F5B85971D25}" presName="hierChild2" presStyleCnt="0"/>
      <dgm:spPr/>
    </dgm:pt>
    <dgm:pt modelId="{EBA1F787-1BFE-439D-B11C-A086A6B672E6}" type="pres">
      <dgm:prSet presAssocID="{6FB7BA44-2A96-4F8F-AFA3-6374AB9C8856}" presName="hierRoot1" presStyleCnt="0"/>
      <dgm:spPr/>
    </dgm:pt>
    <dgm:pt modelId="{20FC4BEE-983C-4C2B-99C7-FC0DFA186677}" type="pres">
      <dgm:prSet presAssocID="{6FB7BA44-2A96-4F8F-AFA3-6374AB9C8856}" presName="composite" presStyleCnt="0"/>
      <dgm:spPr/>
    </dgm:pt>
    <dgm:pt modelId="{D2D33911-F28F-4501-AD12-F6AEB772FCF7}" type="pres">
      <dgm:prSet presAssocID="{6FB7BA44-2A96-4F8F-AFA3-6374AB9C8856}" presName="background" presStyleLbl="node0" presStyleIdx="1" presStyleCnt="4"/>
      <dgm:spPr/>
    </dgm:pt>
    <dgm:pt modelId="{640CB819-D485-4DA4-AA73-EADB8A51277B}" type="pres">
      <dgm:prSet presAssocID="{6FB7BA44-2A96-4F8F-AFA3-6374AB9C8856}" presName="text" presStyleLbl="fgAcc0" presStyleIdx="1" presStyleCnt="4">
        <dgm:presLayoutVars>
          <dgm:chPref val="3"/>
        </dgm:presLayoutVars>
      </dgm:prSet>
      <dgm:spPr/>
    </dgm:pt>
    <dgm:pt modelId="{87BFFD9F-23D5-48D3-897B-489ECE18E26D}" type="pres">
      <dgm:prSet presAssocID="{6FB7BA44-2A96-4F8F-AFA3-6374AB9C8856}" presName="hierChild2" presStyleCnt="0"/>
      <dgm:spPr/>
    </dgm:pt>
    <dgm:pt modelId="{2F3A5B4B-456E-4B08-88E4-1287D6D00C4C}" type="pres">
      <dgm:prSet presAssocID="{387B1036-6579-4C93-8DAA-AE71611E03D4}" presName="hierRoot1" presStyleCnt="0"/>
      <dgm:spPr/>
    </dgm:pt>
    <dgm:pt modelId="{0A5B2218-3626-4912-AB7B-EF154CFD43C1}" type="pres">
      <dgm:prSet presAssocID="{387B1036-6579-4C93-8DAA-AE71611E03D4}" presName="composite" presStyleCnt="0"/>
      <dgm:spPr/>
    </dgm:pt>
    <dgm:pt modelId="{8D0E01E6-001D-4C4E-A19F-21F5B9CD86AA}" type="pres">
      <dgm:prSet presAssocID="{387B1036-6579-4C93-8DAA-AE71611E03D4}" presName="background" presStyleLbl="node0" presStyleIdx="2" presStyleCnt="4"/>
      <dgm:spPr/>
    </dgm:pt>
    <dgm:pt modelId="{1045C092-A1E9-4A02-9F18-C9B1FD8B6671}" type="pres">
      <dgm:prSet presAssocID="{387B1036-6579-4C93-8DAA-AE71611E03D4}" presName="text" presStyleLbl="fgAcc0" presStyleIdx="2" presStyleCnt="4">
        <dgm:presLayoutVars>
          <dgm:chPref val="3"/>
        </dgm:presLayoutVars>
      </dgm:prSet>
      <dgm:spPr/>
    </dgm:pt>
    <dgm:pt modelId="{4C9D31B0-B55A-4BA7-9267-385BB2692C39}" type="pres">
      <dgm:prSet presAssocID="{387B1036-6579-4C93-8DAA-AE71611E03D4}" presName="hierChild2" presStyleCnt="0"/>
      <dgm:spPr/>
    </dgm:pt>
    <dgm:pt modelId="{FDA63305-113F-48DF-8326-1C2163236F51}" type="pres">
      <dgm:prSet presAssocID="{6979F6A1-8E7D-4A03-AE73-B4D312CF3E61}" presName="hierRoot1" presStyleCnt="0"/>
      <dgm:spPr/>
    </dgm:pt>
    <dgm:pt modelId="{5E8FC2B1-AAA5-4752-A949-0E79ACC1E671}" type="pres">
      <dgm:prSet presAssocID="{6979F6A1-8E7D-4A03-AE73-B4D312CF3E61}" presName="composite" presStyleCnt="0"/>
      <dgm:spPr/>
    </dgm:pt>
    <dgm:pt modelId="{8148D000-76C7-46B6-A000-DE884759F847}" type="pres">
      <dgm:prSet presAssocID="{6979F6A1-8E7D-4A03-AE73-B4D312CF3E61}" presName="background" presStyleLbl="node0" presStyleIdx="3" presStyleCnt="4"/>
      <dgm:spPr/>
    </dgm:pt>
    <dgm:pt modelId="{CF933A5C-1392-45E3-BAEC-ECD38E0A9E38}" type="pres">
      <dgm:prSet presAssocID="{6979F6A1-8E7D-4A03-AE73-B4D312CF3E61}" presName="text" presStyleLbl="fgAcc0" presStyleIdx="3" presStyleCnt="4">
        <dgm:presLayoutVars>
          <dgm:chPref val="3"/>
        </dgm:presLayoutVars>
      </dgm:prSet>
      <dgm:spPr/>
    </dgm:pt>
    <dgm:pt modelId="{8885E191-D567-4C5C-ABE4-4A8F56BAA983}" type="pres">
      <dgm:prSet presAssocID="{6979F6A1-8E7D-4A03-AE73-B4D312CF3E61}" presName="hierChild2" presStyleCnt="0"/>
      <dgm:spPr/>
    </dgm:pt>
  </dgm:ptLst>
  <dgm:cxnLst>
    <dgm:cxn modelId="{7665900A-9B50-44D7-82F3-F7F27F29A865}" srcId="{B6405BF2-57E3-43BB-937B-B089E615A2E2}" destId="{6FB7BA44-2A96-4F8F-AFA3-6374AB9C8856}" srcOrd="1" destOrd="0" parTransId="{256D425B-35F6-4303-8672-A5658B01E60B}" sibTransId="{7DDE6C77-9DA4-4849-9D61-8E5348657708}"/>
    <dgm:cxn modelId="{4437D93F-C8C4-46E4-8E7A-D8CB253D896D}" srcId="{B6405BF2-57E3-43BB-937B-B089E615A2E2}" destId="{7FFCF1AA-4784-4A44-98EF-7F5B85971D25}" srcOrd="0" destOrd="0" parTransId="{0D7DC25C-AECD-435D-AE1C-652D68A912E7}" sibTransId="{F19C0382-9FF6-4480-919E-035DB1045688}"/>
    <dgm:cxn modelId="{F6160940-E454-4048-8CC4-3806F5EDA195}" srcId="{B6405BF2-57E3-43BB-937B-B089E615A2E2}" destId="{387B1036-6579-4C93-8DAA-AE71611E03D4}" srcOrd="2" destOrd="0" parTransId="{66EFEB0A-331B-4D9E-A4C2-2103C6AAE82F}" sibTransId="{14744397-DF6A-43BB-9F6B-74302755ECF5}"/>
    <dgm:cxn modelId="{DEDFC482-8D3A-4E1E-8D24-2638C9C6A659}" srcId="{B6405BF2-57E3-43BB-937B-B089E615A2E2}" destId="{6979F6A1-8E7D-4A03-AE73-B4D312CF3E61}" srcOrd="3" destOrd="0" parTransId="{0DDE23E7-0B37-4991-B64B-55B55C643AFD}" sibTransId="{FB0669F6-4914-4E8C-9749-E50176ADD44C}"/>
    <dgm:cxn modelId="{D3E63984-F206-4163-89BA-7E2023A0FD86}" type="presOf" srcId="{B6405BF2-57E3-43BB-937B-B089E615A2E2}" destId="{3DB06328-E5F2-4FDE-BABE-091506466CDE}" srcOrd="0" destOrd="0" presId="urn:microsoft.com/office/officeart/2005/8/layout/hierarchy1"/>
    <dgm:cxn modelId="{BF6C61AB-B59C-4CCB-8AA8-DBBD4DB4B243}" type="presOf" srcId="{6979F6A1-8E7D-4A03-AE73-B4D312CF3E61}" destId="{CF933A5C-1392-45E3-BAEC-ECD38E0A9E38}" srcOrd="0" destOrd="0" presId="urn:microsoft.com/office/officeart/2005/8/layout/hierarchy1"/>
    <dgm:cxn modelId="{7AF127BB-AF7A-42AA-A6A2-05A3FF797934}" type="presOf" srcId="{387B1036-6579-4C93-8DAA-AE71611E03D4}" destId="{1045C092-A1E9-4A02-9F18-C9B1FD8B6671}" srcOrd="0" destOrd="0" presId="urn:microsoft.com/office/officeart/2005/8/layout/hierarchy1"/>
    <dgm:cxn modelId="{6C04BDC0-8CFA-4172-9686-6DDFB467349E}" type="presOf" srcId="{6FB7BA44-2A96-4F8F-AFA3-6374AB9C8856}" destId="{640CB819-D485-4DA4-AA73-EADB8A51277B}" srcOrd="0" destOrd="0" presId="urn:microsoft.com/office/officeart/2005/8/layout/hierarchy1"/>
    <dgm:cxn modelId="{30C26CFC-D20B-4C03-BD64-51131455D2B7}" type="presOf" srcId="{7FFCF1AA-4784-4A44-98EF-7F5B85971D25}" destId="{FCB20255-79C8-4823-91C3-28639DFE0A00}" srcOrd="0" destOrd="0" presId="urn:microsoft.com/office/officeart/2005/8/layout/hierarchy1"/>
    <dgm:cxn modelId="{9E89A201-B951-4949-9420-0F283127AD4B}" type="presParOf" srcId="{3DB06328-E5F2-4FDE-BABE-091506466CDE}" destId="{3C595967-FB7D-439C-9944-A58236B214B9}" srcOrd="0" destOrd="0" presId="urn:microsoft.com/office/officeart/2005/8/layout/hierarchy1"/>
    <dgm:cxn modelId="{E177A4FC-3258-417B-A899-B604C906790A}" type="presParOf" srcId="{3C595967-FB7D-439C-9944-A58236B214B9}" destId="{53273CDE-5542-4CAB-9BF8-5C6F7979CC31}" srcOrd="0" destOrd="0" presId="urn:microsoft.com/office/officeart/2005/8/layout/hierarchy1"/>
    <dgm:cxn modelId="{44F4FE53-BFDA-4693-809F-0E602A5DA003}" type="presParOf" srcId="{53273CDE-5542-4CAB-9BF8-5C6F7979CC31}" destId="{99D1AC76-8A3F-45D5-9AF0-BBEDCA6BE27F}" srcOrd="0" destOrd="0" presId="urn:microsoft.com/office/officeart/2005/8/layout/hierarchy1"/>
    <dgm:cxn modelId="{CC7EFFF8-4006-4BDE-9523-BA48B408E53F}" type="presParOf" srcId="{53273CDE-5542-4CAB-9BF8-5C6F7979CC31}" destId="{FCB20255-79C8-4823-91C3-28639DFE0A00}" srcOrd="1" destOrd="0" presId="urn:microsoft.com/office/officeart/2005/8/layout/hierarchy1"/>
    <dgm:cxn modelId="{A7DDF3E4-12CF-4E83-8B42-91963F0D9238}" type="presParOf" srcId="{3C595967-FB7D-439C-9944-A58236B214B9}" destId="{A9CB6B0B-FD54-462B-82F6-1D8CFBC3900D}" srcOrd="1" destOrd="0" presId="urn:microsoft.com/office/officeart/2005/8/layout/hierarchy1"/>
    <dgm:cxn modelId="{953BEA75-7CE7-4809-8617-4EC591169124}" type="presParOf" srcId="{3DB06328-E5F2-4FDE-BABE-091506466CDE}" destId="{EBA1F787-1BFE-439D-B11C-A086A6B672E6}" srcOrd="1" destOrd="0" presId="urn:microsoft.com/office/officeart/2005/8/layout/hierarchy1"/>
    <dgm:cxn modelId="{D4248D45-FA9E-4686-B4B0-56B7BF193DA3}" type="presParOf" srcId="{EBA1F787-1BFE-439D-B11C-A086A6B672E6}" destId="{20FC4BEE-983C-4C2B-99C7-FC0DFA186677}" srcOrd="0" destOrd="0" presId="urn:microsoft.com/office/officeart/2005/8/layout/hierarchy1"/>
    <dgm:cxn modelId="{E673A928-FCD3-40D0-9AE2-76F21D26E0FC}" type="presParOf" srcId="{20FC4BEE-983C-4C2B-99C7-FC0DFA186677}" destId="{D2D33911-F28F-4501-AD12-F6AEB772FCF7}" srcOrd="0" destOrd="0" presId="urn:microsoft.com/office/officeart/2005/8/layout/hierarchy1"/>
    <dgm:cxn modelId="{1DA289B0-5487-4711-997D-2753C264C711}" type="presParOf" srcId="{20FC4BEE-983C-4C2B-99C7-FC0DFA186677}" destId="{640CB819-D485-4DA4-AA73-EADB8A51277B}" srcOrd="1" destOrd="0" presId="urn:microsoft.com/office/officeart/2005/8/layout/hierarchy1"/>
    <dgm:cxn modelId="{4A277993-ADD1-437E-8EBD-16094979C9BF}" type="presParOf" srcId="{EBA1F787-1BFE-439D-B11C-A086A6B672E6}" destId="{87BFFD9F-23D5-48D3-897B-489ECE18E26D}" srcOrd="1" destOrd="0" presId="urn:microsoft.com/office/officeart/2005/8/layout/hierarchy1"/>
    <dgm:cxn modelId="{081A5DC9-D959-4371-AD24-8E15964EA575}" type="presParOf" srcId="{3DB06328-E5F2-4FDE-BABE-091506466CDE}" destId="{2F3A5B4B-456E-4B08-88E4-1287D6D00C4C}" srcOrd="2" destOrd="0" presId="urn:microsoft.com/office/officeart/2005/8/layout/hierarchy1"/>
    <dgm:cxn modelId="{F05CC458-8368-42FA-B8A9-45A5E91CB96F}" type="presParOf" srcId="{2F3A5B4B-456E-4B08-88E4-1287D6D00C4C}" destId="{0A5B2218-3626-4912-AB7B-EF154CFD43C1}" srcOrd="0" destOrd="0" presId="urn:microsoft.com/office/officeart/2005/8/layout/hierarchy1"/>
    <dgm:cxn modelId="{FF028C69-C457-4793-ABC7-45D2378C0BF0}" type="presParOf" srcId="{0A5B2218-3626-4912-AB7B-EF154CFD43C1}" destId="{8D0E01E6-001D-4C4E-A19F-21F5B9CD86AA}" srcOrd="0" destOrd="0" presId="urn:microsoft.com/office/officeart/2005/8/layout/hierarchy1"/>
    <dgm:cxn modelId="{502F4A9C-3DEF-43E7-A32E-1E7161F0EFCA}" type="presParOf" srcId="{0A5B2218-3626-4912-AB7B-EF154CFD43C1}" destId="{1045C092-A1E9-4A02-9F18-C9B1FD8B6671}" srcOrd="1" destOrd="0" presId="urn:microsoft.com/office/officeart/2005/8/layout/hierarchy1"/>
    <dgm:cxn modelId="{1641CE0B-F909-4822-96D6-14FA1EEEF6D5}" type="presParOf" srcId="{2F3A5B4B-456E-4B08-88E4-1287D6D00C4C}" destId="{4C9D31B0-B55A-4BA7-9267-385BB2692C39}" srcOrd="1" destOrd="0" presId="urn:microsoft.com/office/officeart/2005/8/layout/hierarchy1"/>
    <dgm:cxn modelId="{FFA6ADB1-DCAB-463E-BC44-33555045407A}" type="presParOf" srcId="{3DB06328-E5F2-4FDE-BABE-091506466CDE}" destId="{FDA63305-113F-48DF-8326-1C2163236F51}" srcOrd="3" destOrd="0" presId="urn:microsoft.com/office/officeart/2005/8/layout/hierarchy1"/>
    <dgm:cxn modelId="{5AE56B71-B73E-4822-8B3C-C821F4FB9C04}" type="presParOf" srcId="{FDA63305-113F-48DF-8326-1C2163236F51}" destId="{5E8FC2B1-AAA5-4752-A949-0E79ACC1E671}" srcOrd="0" destOrd="0" presId="urn:microsoft.com/office/officeart/2005/8/layout/hierarchy1"/>
    <dgm:cxn modelId="{79C27C6C-847C-4E0C-AA90-F483216CB4B2}" type="presParOf" srcId="{5E8FC2B1-AAA5-4752-A949-0E79ACC1E671}" destId="{8148D000-76C7-46B6-A000-DE884759F847}" srcOrd="0" destOrd="0" presId="urn:microsoft.com/office/officeart/2005/8/layout/hierarchy1"/>
    <dgm:cxn modelId="{D8B0CF24-A01D-4CC4-A626-382885CD50E4}" type="presParOf" srcId="{5E8FC2B1-AAA5-4752-A949-0E79ACC1E671}" destId="{CF933A5C-1392-45E3-BAEC-ECD38E0A9E38}" srcOrd="1" destOrd="0" presId="urn:microsoft.com/office/officeart/2005/8/layout/hierarchy1"/>
    <dgm:cxn modelId="{A5578AF6-E174-475F-B6B7-D26758CBAF2E}" type="presParOf" srcId="{FDA63305-113F-48DF-8326-1C2163236F51}" destId="{8885E191-D567-4C5C-ABE4-4A8F56BAA98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E3FAD-D0DD-43CD-BA91-1873B13CC4D5}">
      <dsp:nvSpPr>
        <dsp:cNvPr id="0" name=""/>
        <dsp:cNvSpPr/>
      </dsp:nvSpPr>
      <dsp:spPr>
        <a:xfrm>
          <a:off x="0" y="0"/>
          <a:ext cx="4693920" cy="95927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Challenges</a:t>
          </a:r>
          <a:endParaRPr lang="en-US" sz="2900" kern="1200" dirty="0"/>
        </a:p>
      </dsp:txBody>
      <dsp:txXfrm>
        <a:off x="28096" y="28096"/>
        <a:ext cx="3546557" cy="903078"/>
      </dsp:txXfrm>
    </dsp:sp>
    <dsp:sp modelId="{82F974DA-AADC-4D4A-BA8D-767090D4F6C6}">
      <dsp:nvSpPr>
        <dsp:cNvPr id="0" name=""/>
        <dsp:cNvSpPr/>
      </dsp:nvSpPr>
      <dsp:spPr>
        <a:xfrm>
          <a:off x="350520" y="1092502"/>
          <a:ext cx="4693920" cy="959270"/>
        </a:xfrm>
        <a:prstGeom prst="roundRect">
          <a:avLst>
            <a:gd name="adj" fmla="val 10000"/>
          </a:avLst>
        </a:prstGeom>
        <a:solidFill>
          <a:schemeClr val="accent2">
            <a:hueOff val="798804"/>
            <a:satOff val="-9787"/>
            <a:lumOff val="-51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Culture</a:t>
          </a:r>
          <a:endParaRPr lang="en-US" sz="2900" kern="1200"/>
        </a:p>
      </dsp:txBody>
      <dsp:txXfrm>
        <a:off x="378616" y="1120598"/>
        <a:ext cx="3663682" cy="903078"/>
      </dsp:txXfrm>
    </dsp:sp>
    <dsp:sp modelId="{A4C97814-BE6A-4E79-B968-545BD3567C81}">
      <dsp:nvSpPr>
        <dsp:cNvPr id="0" name=""/>
        <dsp:cNvSpPr/>
      </dsp:nvSpPr>
      <dsp:spPr>
        <a:xfrm>
          <a:off x="701039" y="2185004"/>
          <a:ext cx="4693920" cy="959270"/>
        </a:xfrm>
        <a:prstGeom prst="roundRect">
          <a:avLst>
            <a:gd name="adj" fmla="val 10000"/>
          </a:avLst>
        </a:prstGeom>
        <a:solidFill>
          <a:schemeClr val="accent2">
            <a:hueOff val="1597608"/>
            <a:satOff val="-19575"/>
            <a:lumOff val="-10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Theories</a:t>
          </a:r>
          <a:endParaRPr lang="en-US" sz="2900" kern="1200"/>
        </a:p>
      </dsp:txBody>
      <dsp:txXfrm>
        <a:off x="729135" y="2213100"/>
        <a:ext cx="3663682" cy="903078"/>
      </dsp:txXfrm>
    </dsp:sp>
    <dsp:sp modelId="{B958589F-883C-4189-8830-0C363566D8D1}">
      <dsp:nvSpPr>
        <dsp:cNvPr id="0" name=""/>
        <dsp:cNvSpPr/>
      </dsp:nvSpPr>
      <dsp:spPr>
        <a:xfrm>
          <a:off x="1051559" y="3277507"/>
          <a:ext cx="4693920" cy="959270"/>
        </a:xfrm>
        <a:prstGeom prst="roundRect">
          <a:avLst>
            <a:gd name="adj" fmla="val 10000"/>
          </a:avLst>
        </a:prstGeom>
        <a:solidFill>
          <a:schemeClr val="accent2">
            <a:hueOff val="2396413"/>
            <a:satOff val="-29362"/>
            <a:lumOff val="-154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Strategy</a:t>
          </a:r>
          <a:endParaRPr lang="en-US" sz="2900" kern="1200"/>
        </a:p>
      </dsp:txBody>
      <dsp:txXfrm>
        <a:off x="1079655" y="3305603"/>
        <a:ext cx="3663682" cy="903078"/>
      </dsp:txXfrm>
    </dsp:sp>
    <dsp:sp modelId="{8CABB03A-57DD-45E7-848B-57ADB3821DA2}">
      <dsp:nvSpPr>
        <dsp:cNvPr id="0" name=""/>
        <dsp:cNvSpPr/>
      </dsp:nvSpPr>
      <dsp:spPr>
        <a:xfrm>
          <a:off x="1402079" y="4370009"/>
          <a:ext cx="4693920" cy="959270"/>
        </a:xfrm>
        <a:prstGeom prst="roundRect">
          <a:avLst>
            <a:gd name="adj" fmla="val 10000"/>
          </a:avLst>
        </a:prstGeom>
        <a:solidFill>
          <a:schemeClr val="accent2">
            <a:hueOff val="3195217"/>
            <a:satOff val="-39150"/>
            <a:lumOff val="-20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Recommendations</a:t>
          </a:r>
          <a:endParaRPr lang="en-US" sz="2900" kern="1200" dirty="0"/>
        </a:p>
      </dsp:txBody>
      <dsp:txXfrm>
        <a:off x="1430175" y="4398105"/>
        <a:ext cx="3663682" cy="903078"/>
      </dsp:txXfrm>
    </dsp:sp>
    <dsp:sp modelId="{3E9A725B-99EA-45A1-A17A-CA30E404F78F}">
      <dsp:nvSpPr>
        <dsp:cNvPr id="0" name=""/>
        <dsp:cNvSpPr/>
      </dsp:nvSpPr>
      <dsp:spPr>
        <a:xfrm>
          <a:off x="4070394" y="700800"/>
          <a:ext cx="623525" cy="62352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4210687" y="700800"/>
        <a:ext cx="342939" cy="469203"/>
      </dsp:txXfrm>
    </dsp:sp>
    <dsp:sp modelId="{6464C3EE-A672-464D-BC08-D61E21707488}">
      <dsp:nvSpPr>
        <dsp:cNvPr id="0" name=""/>
        <dsp:cNvSpPr/>
      </dsp:nvSpPr>
      <dsp:spPr>
        <a:xfrm>
          <a:off x="4420914" y="1793302"/>
          <a:ext cx="623525" cy="62352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772049"/>
            <a:satOff val="-17824"/>
            <a:lumOff val="-170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772049"/>
              <a:satOff val="-17824"/>
              <a:lumOff val="-170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4561207" y="1793302"/>
        <a:ext cx="342939" cy="469203"/>
      </dsp:txXfrm>
    </dsp:sp>
    <dsp:sp modelId="{8EE6063D-D881-4176-A382-890D9B16156B}">
      <dsp:nvSpPr>
        <dsp:cNvPr id="0" name=""/>
        <dsp:cNvSpPr/>
      </dsp:nvSpPr>
      <dsp:spPr>
        <a:xfrm>
          <a:off x="4771434" y="2869817"/>
          <a:ext cx="623525" cy="62352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1544097"/>
            <a:satOff val="-35647"/>
            <a:lumOff val="-3407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544097"/>
              <a:satOff val="-35647"/>
              <a:lumOff val="-340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4911727" y="2869817"/>
        <a:ext cx="342939" cy="469203"/>
      </dsp:txXfrm>
    </dsp:sp>
    <dsp:sp modelId="{0E066781-7AF7-4155-9831-69E223D59894}">
      <dsp:nvSpPr>
        <dsp:cNvPr id="0" name=""/>
        <dsp:cNvSpPr/>
      </dsp:nvSpPr>
      <dsp:spPr>
        <a:xfrm>
          <a:off x="5121954" y="3972978"/>
          <a:ext cx="623525" cy="62352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2316146"/>
            <a:satOff val="-53471"/>
            <a:lumOff val="-5111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2316146"/>
              <a:satOff val="-53471"/>
              <a:lumOff val="-511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5262247" y="3972978"/>
        <a:ext cx="342939" cy="4692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079D73-F349-4FD3-A0A6-AFFC0F0BB22F}">
      <dsp:nvSpPr>
        <dsp:cNvPr id="0" name=""/>
        <dsp:cNvSpPr/>
      </dsp:nvSpPr>
      <dsp:spPr>
        <a:xfrm>
          <a:off x="5270664" y="2483502"/>
          <a:ext cx="1770414" cy="177041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Poor managerial performance</a:t>
          </a:r>
        </a:p>
      </dsp:txBody>
      <dsp:txXfrm>
        <a:off x="5529935" y="2742773"/>
        <a:ext cx="1251872" cy="1251872"/>
      </dsp:txXfrm>
    </dsp:sp>
    <dsp:sp modelId="{14FCDD5C-3BC2-4CE5-804E-29D61403C688}">
      <dsp:nvSpPr>
        <dsp:cNvPr id="0" name=""/>
        <dsp:cNvSpPr/>
      </dsp:nvSpPr>
      <dsp:spPr>
        <a:xfrm rot="5400000">
          <a:off x="5968334" y="1839304"/>
          <a:ext cx="375074" cy="6019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6024595" y="1903431"/>
        <a:ext cx="262552" cy="361164"/>
      </dsp:txXfrm>
    </dsp:sp>
    <dsp:sp modelId="{2DCF4A95-A7A5-4B6C-9E5E-729CCD5FAA0D}">
      <dsp:nvSpPr>
        <dsp:cNvPr id="0" name=""/>
        <dsp:cNvSpPr/>
      </dsp:nvSpPr>
      <dsp:spPr>
        <a:xfrm>
          <a:off x="5270664" y="5401"/>
          <a:ext cx="1770414" cy="177041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Lack of training</a:t>
          </a:r>
        </a:p>
      </dsp:txBody>
      <dsp:txXfrm>
        <a:off x="5529935" y="264672"/>
        <a:ext cx="1251872" cy="1251872"/>
      </dsp:txXfrm>
    </dsp:sp>
    <dsp:sp modelId="{B3C50283-C038-4BC1-B63C-62A7A10BF85E}">
      <dsp:nvSpPr>
        <dsp:cNvPr id="0" name=""/>
        <dsp:cNvSpPr/>
      </dsp:nvSpPr>
      <dsp:spPr>
        <a:xfrm rot="10800000">
          <a:off x="7196769" y="3067739"/>
          <a:ext cx="375074" cy="6019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1065072"/>
            <a:satOff val="-13050"/>
            <a:lumOff val="-686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7309291" y="3188127"/>
        <a:ext cx="262552" cy="361164"/>
      </dsp:txXfrm>
    </dsp:sp>
    <dsp:sp modelId="{A25C4B19-E70D-4A40-9CFD-A4368D7BCC85}">
      <dsp:nvSpPr>
        <dsp:cNvPr id="0" name=""/>
        <dsp:cNvSpPr/>
      </dsp:nvSpPr>
      <dsp:spPr>
        <a:xfrm>
          <a:off x="7748765" y="2483502"/>
          <a:ext cx="1770414" cy="1770414"/>
        </a:xfrm>
        <a:prstGeom prst="ellipse">
          <a:avLst/>
        </a:prstGeom>
        <a:solidFill>
          <a:schemeClr val="accent2">
            <a:hueOff val="1065072"/>
            <a:satOff val="-13050"/>
            <a:lumOff val="-6863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Low confidence</a:t>
          </a:r>
        </a:p>
      </dsp:txBody>
      <dsp:txXfrm>
        <a:off x="8008036" y="2742773"/>
        <a:ext cx="1251872" cy="1251872"/>
      </dsp:txXfrm>
    </dsp:sp>
    <dsp:sp modelId="{EFA52FBD-4B65-4F99-A52F-E242193ED4C9}">
      <dsp:nvSpPr>
        <dsp:cNvPr id="0" name=""/>
        <dsp:cNvSpPr/>
      </dsp:nvSpPr>
      <dsp:spPr>
        <a:xfrm rot="16200000">
          <a:off x="5968334" y="4296175"/>
          <a:ext cx="375074" cy="6019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2130145"/>
            <a:satOff val="-26100"/>
            <a:lumOff val="-13725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>
        <a:off x="6024595" y="4472824"/>
        <a:ext cx="262552" cy="361164"/>
      </dsp:txXfrm>
    </dsp:sp>
    <dsp:sp modelId="{4BC03195-3F77-44D4-B639-D460E112B8D1}">
      <dsp:nvSpPr>
        <dsp:cNvPr id="0" name=""/>
        <dsp:cNvSpPr/>
      </dsp:nvSpPr>
      <dsp:spPr>
        <a:xfrm>
          <a:off x="5270664" y="4961604"/>
          <a:ext cx="1770414" cy="1770414"/>
        </a:xfrm>
        <a:prstGeom prst="ellipse">
          <a:avLst/>
        </a:prstGeom>
        <a:solidFill>
          <a:schemeClr val="accent2">
            <a:hueOff val="2130145"/>
            <a:satOff val="-26100"/>
            <a:lumOff val="-13725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Technical performance</a:t>
          </a:r>
        </a:p>
      </dsp:txBody>
      <dsp:txXfrm>
        <a:off x="5529935" y="5220875"/>
        <a:ext cx="1251872" cy="1251872"/>
      </dsp:txXfrm>
    </dsp:sp>
    <dsp:sp modelId="{7D80E427-ED7B-4120-BD89-D5B53FFA3485}">
      <dsp:nvSpPr>
        <dsp:cNvPr id="0" name=""/>
        <dsp:cNvSpPr/>
      </dsp:nvSpPr>
      <dsp:spPr>
        <a:xfrm>
          <a:off x="4743961" y="3067739"/>
          <a:ext cx="366950" cy="60194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3195217"/>
            <a:satOff val="-39150"/>
            <a:lumOff val="-20588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200" kern="1200"/>
        </a:p>
      </dsp:txBody>
      <dsp:txXfrm rot="10800000">
        <a:off x="4743961" y="3188127"/>
        <a:ext cx="256865" cy="361164"/>
      </dsp:txXfrm>
    </dsp:sp>
    <dsp:sp modelId="{558A493A-FA39-48E6-9977-152B4CA1E0F4}">
      <dsp:nvSpPr>
        <dsp:cNvPr id="0" name=""/>
        <dsp:cNvSpPr/>
      </dsp:nvSpPr>
      <dsp:spPr>
        <a:xfrm>
          <a:off x="2792562" y="2483502"/>
          <a:ext cx="1770414" cy="1770414"/>
        </a:xfrm>
        <a:prstGeom prst="ellipse">
          <a:avLst/>
        </a:prstGeom>
        <a:solidFill>
          <a:schemeClr val="accent2">
            <a:hueOff val="3195217"/>
            <a:satOff val="-39150"/>
            <a:lumOff val="-20588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No performance framework</a:t>
          </a:r>
        </a:p>
      </dsp:txBody>
      <dsp:txXfrm>
        <a:off x="3051833" y="2742773"/>
        <a:ext cx="1251872" cy="125187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846B17-A50B-45DC-8C58-9A37246CE8AC}">
      <dsp:nvSpPr>
        <dsp:cNvPr id="0" name=""/>
        <dsp:cNvSpPr/>
      </dsp:nvSpPr>
      <dsp:spPr>
        <a:xfrm>
          <a:off x="0" y="1171575"/>
          <a:ext cx="2143125" cy="300037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086" tIns="330200" rIns="167086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Poor communication → low trust (Brooks, 2018)</a:t>
          </a:r>
          <a:endParaRPr lang="en-US" sz="1600" kern="1200"/>
        </a:p>
      </dsp:txBody>
      <dsp:txXfrm>
        <a:off x="0" y="2311718"/>
        <a:ext cx="2143125" cy="1800225"/>
      </dsp:txXfrm>
    </dsp:sp>
    <dsp:sp modelId="{47E8947E-288C-4D6A-A2A4-88EB85BDF3BB}">
      <dsp:nvSpPr>
        <dsp:cNvPr id="0" name=""/>
        <dsp:cNvSpPr/>
      </dsp:nvSpPr>
      <dsp:spPr>
        <a:xfrm>
          <a:off x="621506" y="1471612"/>
          <a:ext cx="900112" cy="90011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176" tIns="12700" rIns="70176" bIns="1270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1</a:t>
          </a:r>
        </a:p>
      </dsp:txBody>
      <dsp:txXfrm>
        <a:off x="753324" y="1603430"/>
        <a:ext cx="636476" cy="636476"/>
      </dsp:txXfrm>
    </dsp:sp>
    <dsp:sp modelId="{4B4673AF-A4C3-4800-95C1-E80E92E9CC1E}">
      <dsp:nvSpPr>
        <dsp:cNvPr id="0" name=""/>
        <dsp:cNvSpPr/>
      </dsp:nvSpPr>
      <dsp:spPr>
        <a:xfrm>
          <a:off x="0" y="4171878"/>
          <a:ext cx="2143125" cy="72"/>
        </a:xfrm>
        <a:prstGeom prst="rect">
          <a:avLst/>
        </a:prstGeom>
        <a:solidFill>
          <a:schemeClr val="accent5">
            <a:hueOff val="-1550935"/>
            <a:satOff val="-14141"/>
            <a:lumOff val="2118"/>
            <a:alphaOff val="0"/>
          </a:schemeClr>
        </a:solidFill>
        <a:ln w="12700" cap="flat" cmpd="sng" algn="ctr">
          <a:solidFill>
            <a:schemeClr val="accent5">
              <a:hueOff val="-1550935"/>
              <a:satOff val="-14141"/>
              <a:lumOff val="211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80AE03-3957-4880-AD80-B7E966CBF579}">
      <dsp:nvSpPr>
        <dsp:cNvPr id="0" name=""/>
        <dsp:cNvSpPr/>
      </dsp:nvSpPr>
      <dsp:spPr>
        <a:xfrm>
          <a:off x="2357437" y="1171575"/>
          <a:ext cx="2143125" cy="3000375"/>
        </a:xfrm>
        <a:prstGeom prst="rect">
          <a:avLst/>
        </a:prstGeom>
        <a:solidFill>
          <a:schemeClr val="accent5">
            <a:tint val="40000"/>
            <a:alpha val="90000"/>
            <a:hueOff val="-4100757"/>
            <a:satOff val="-30694"/>
            <a:lumOff val="-159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4100757"/>
              <a:satOff val="-30694"/>
              <a:lumOff val="-15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086" tIns="330200" rIns="167086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Weak recognition → low motivation (Armstrong &amp; Taylor, 2023)</a:t>
          </a:r>
          <a:endParaRPr lang="en-US" sz="1600" kern="1200"/>
        </a:p>
      </dsp:txBody>
      <dsp:txXfrm>
        <a:off x="2357437" y="2311718"/>
        <a:ext cx="2143125" cy="1800225"/>
      </dsp:txXfrm>
    </dsp:sp>
    <dsp:sp modelId="{6C562B98-AF8B-432E-A0B1-679D2A3CF05D}">
      <dsp:nvSpPr>
        <dsp:cNvPr id="0" name=""/>
        <dsp:cNvSpPr/>
      </dsp:nvSpPr>
      <dsp:spPr>
        <a:xfrm>
          <a:off x="2978943" y="1471612"/>
          <a:ext cx="900112" cy="900112"/>
        </a:xfrm>
        <a:prstGeom prst="ellipse">
          <a:avLst/>
        </a:prstGeom>
        <a:solidFill>
          <a:schemeClr val="accent5">
            <a:hueOff val="-3101870"/>
            <a:satOff val="-28282"/>
            <a:lumOff val="4235"/>
            <a:alphaOff val="0"/>
          </a:schemeClr>
        </a:solidFill>
        <a:ln w="12700" cap="flat" cmpd="sng" algn="ctr">
          <a:solidFill>
            <a:schemeClr val="accent5">
              <a:hueOff val="-3101870"/>
              <a:satOff val="-28282"/>
              <a:lumOff val="423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176" tIns="12700" rIns="70176" bIns="1270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2</a:t>
          </a:r>
        </a:p>
      </dsp:txBody>
      <dsp:txXfrm>
        <a:off x="3110761" y="1603430"/>
        <a:ext cx="636476" cy="636476"/>
      </dsp:txXfrm>
    </dsp:sp>
    <dsp:sp modelId="{528DBFBF-8791-403B-8139-F86E7CD5A683}">
      <dsp:nvSpPr>
        <dsp:cNvPr id="0" name=""/>
        <dsp:cNvSpPr/>
      </dsp:nvSpPr>
      <dsp:spPr>
        <a:xfrm>
          <a:off x="2357437" y="4171878"/>
          <a:ext cx="2143125" cy="72"/>
        </a:xfrm>
        <a:prstGeom prst="rect">
          <a:avLst/>
        </a:prstGeom>
        <a:solidFill>
          <a:schemeClr val="accent5">
            <a:hueOff val="-4652805"/>
            <a:satOff val="-42424"/>
            <a:lumOff val="6353"/>
            <a:alphaOff val="0"/>
          </a:schemeClr>
        </a:solidFill>
        <a:ln w="12700" cap="flat" cmpd="sng" algn="ctr">
          <a:solidFill>
            <a:schemeClr val="accent5">
              <a:hueOff val="-4652805"/>
              <a:satOff val="-42424"/>
              <a:lumOff val="6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645111-25D8-488A-9745-9F7ACBCB47A7}">
      <dsp:nvSpPr>
        <dsp:cNvPr id="0" name=""/>
        <dsp:cNvSpPr/>
      </dsp:nvSpPr>
      <dsp:spPr>
        <a:xfrm>
          <a:off x="4714875" y="1171575"/>
          <a:ext cx="2143125" cy="3000375"/>
        </a:xfrm>
        <a:prstGeom prst="rect">
          <a:avLst/>
        </a:prstGeom>
        <a:solidFill>
          <a:schemeClr val="accent5">
            <a:tint val="40000"/>
            <a:alpha val="90000"/>
            <a:hueOff val="-8201515"/>
            <a:satOff val="-61388"/>
            <a:lumOff val="-319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8201515"/>
              <a:satOff val="-61388"/>
              <a:lumOff val="-31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086" tIns="330200" rIns="167086" bIns="33020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Limited voice → low innovation (Marchington et al., 2025)</a:t>
          </a:r>
          <a:endParaRPr lang="en-US" sz="1600" kern="1200"/>
        </a:p>
      </dsp:txBody>
      <dsp:txXfrm>
        <a:off x="4714875" y="2311718"/>
        <a:ext cx="2143125" cy="1800225"/>
      </dsp:txXfrm>
    </dsp:sp>
    <dsp:sp modelId="{23BD5EB2-3C78-4415-A8A8-BE30C025BF5F}">
      <dsp:nvSpPr>
        <dsp:cNvPr id="0" name=""/>
        <dsp:cNvSpPr/>
      </dsp:nvSpPr>
      <dsp:spPr>
        <a:xfrm>
          <a:off x="5336381" y="1471612"/>
          <a:ext cx="900112" cy="900112"/>
        </a:xfrm>
        <a:prstGeom prst="ellipse">
          <a:avLst/>
        </a:prstGeom>
        <a:solidFill>
          <a:schemeClr val="accent5">
            <a:hueOff val="-6203739"/>
            <a:satOff val="-56565"/>
            <a:lumOff val="8470"/>
            <a:alphaOff val="0"/>
          </a:schemeClr>
        </a:solidFill>
        <a:ln w="12700" cap="flat" cmpd="sng" algn="ctr">
          <a:solidFill>
            <a:schemeClr val="accent5">
              <a:hueOff val="-6203739"/>
              <a:satOff val="-56565"/>
              <a:lumOff val="84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0176" tIns="12700" rIns="70176" bIns="12700" numCol="1" spcCol="1270" anchor="ctr" anchorCtr="0">
          <a:noAutofit/>
        </a:bodyPr>
        <a:lstStyle/>
        <a:p>
          <a:pPr marL="0" lvl="0" indent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300" kern="1200"/>
            <a:t>3</a:t>
          </a:r>
        </a:p>
      </dsp:txBody>
      <dsp:txXfrm>
        <a:off x="5468199" y="1603430"/>
        <a:ext cx="636476" cy="636476"/>
      </dsp:txXfrm>
    </dsp:sp>
    <dsp:sp modelId="{E437F93D-4018-4AE0-AC69-67785B5961CA}">
      <dsp:nvSpPr>
        <dsp:cNvPr id="0" name=""/>
        <dsp:cNvSpPr/>
      </dsp:nvSpPr>
      <dsp:spPr>
        <a:xfrm>
          <a:off x="4714875" y="4171878"/>
          <a:ext cx="2143125" cy="72"/>
        </a:xfrm>
        <a:prstGeom prst="rect">
          <a:avLst/>
        </a:prstGeom>
        <a:solidFill>
          <a:schemeClr val="accent5">
            <a:hueOff val="-7754674"/>
            <a:satOff val="-70706"/>
            <a:lumOff val="10588"/>
            <a:alphaOff val="0"/>
          </a:schemeClr>
        </a:solidFill>
        <a:ln w="12700" cap="flat" cmpd="sng" algn="ctr">
          <a:solidFill>
            <a:schemeClr val="accent5">
              <a:hueOff val="-7754674"/>
              <a:satOff val="-70706"/>
              <a:lumOff val="1058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D1AC76-8A3F-45D5-9AF0-BBEDCA6BE27F}">
      <dsp:nvSpPr>
        <dsp:cNvPr id="0" name=""/>
        <dsp:cNvSpPr/>
      </dsp:nvSpPr>
      <dsp:spPr>
        <a:xfrm>
          <a:off x="3125" y="166695"/>
          <a:ext cx="2231528" cy="1417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B20255-79C8-4823-91C3-28639DFE0A00}">
      <dsp:nvSpPr>
        <dsp:cNvPr id="0" name=""/>
        <dsp:cNvSpPr/>
      </dsp:nvSpPr>
      <dsp:spPr>
        <a:xfrm>
          <a:off x="251073" y="402246"/>
          <a:ext cx="2231528" cy="1417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Quarterly check-ins</a:t>
          </a:r>
          <a:endParaRPr lang="en-US" sz="1700" kern="1200"/>
        </a:p>
      </dsp:txBody>
      <dsp:txXfrm>
        <a:off x="292576" y="443749"/>
        <a:ext cx="2148522" cy="1334014"/>
      </dsp:txXfrm>
    </dsp:sp>
    <dsp:sp modelId="{D2D33911-F28F-4501-AD12-F6AEB772FCF7}">
      <dsp:nvSpPr>
        <dsp:cNvPr id="0" name=""/>
        <dsp:cNvSpPr/>
      </dsp:nvSpPr>
      <dsp:spPr>
        <a:xfrm>
          <a:off x="2730549" y="166695"/>
          <a:ext cx="2231528" cy="1417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0CB819-D485-4DA4-AA73-EADB8A51277B}">
      <dsp:nvSpPr>
        <dsp:cNvPr id="0" name=""/>
        <dsp:cNvSpPr/>
      </dsp:nvSpPr>
      <dsp:spPr>
        <a:xfrm>
          <a:off x="2978497" y="402246"/>
          <a:ext cx="2231528" cy="1417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SMART goals</a:t>
          </a:r>
          <a:endParaRPr lang="en-US" sz="1700" kern="1200"/>
        </a:p>
      </dsp:txBody>
      <dsp:txXfrm>
        <a:off x="3020000" y="443749"/>
        <a:ext cx="2148522" cy="1334014"/>
      </dsp:txXfrm>
    </dsp:sp>
    <dsp:sp modelId="{8D0E01E6-001D-4C4E-A19F-21F5B9CD86AA}">
      <dsp:nvSpPr>
        <dsp:cNvPr id="0" name=""/>
        <dsp:cNvSpPr/>
      </dsp:nvSpPr>
      <dsp:spPr>
        <a:xfrm>
          <a:off x="5457973" y="166695"/>
          <a:ext cx="2231528" cy="1417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45C092-A1E9-4A02-9F18-C9B1FD8B6671}">
      <dsp:nvSpPr>
        <dsp:cNvPr id="0" name=""/>
        <dsp:cNvSpPr/>
      </dsp:nvSpPr>
      <dsp:spPr>
        <a:xfrm>
          <a:off x="5705921" y="402246"/>
          <a:ext cx="2231528" cy="1417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Digital performance tracker</a:t>
          </a:r>
          <a:endParaRPr lang="en-US" sz="1700" kern="1200"/>
        </a:p>
      </dsp:txBody>
      <dsp:txXfrm>
        <a:off x="5747424" y="443749"/>
        <a:ext cx="2148522" cy="1334014"/>
      </dsp:txXfrm>
    </dsp:sp>
    <dsp:sp modelId="{8148D000-76C7-46B6-A000-DE884759F847}">
      <dsp:nvSpPr>
        <dsp:cNvPr id="0" name=""/>
        <dsp:cNvSpPr/>
      </dsp:nvSpPr>
      <dsp:spPr>
        <a:xfrm>
          <a:off x="8185398" y="166695"/>
          <a:ext cx="2231528" cy="1417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933A5C-1392-45E3-BAEC-ECD38E0A9E38}">
      <dsp:nvSpPr>
        <dsp:cNvPr id="0" name=""/>
        <dsp:cNvSpPr/>
      </dsp:nvSpPr>
      <dsp:spPr>
        <a:xfrm>
          <a:off x="8433345" y="402246"/>
          <a:ext cx="2231528" cy="1417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Clear underperformance process</a:t>
          </a:r>
          <a:endParaRPr lang="en-US" sz="1700" kern="1200"/>
        </a:p>
      </dsp:txBody>
      <dsp:txXfrm>
        <a:off x="8474848" y="443749"/>
        <a:ext cx="2148522" cy="13340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5">
  <dgm:title val=""/>
  <dgm:desc val=""/>
  <dgm:catLst>
    <dgm:cat type="relationship" pri="23000"/>
    <dgm:cat type="cycle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alg type="cycle">
          <dgm:param type="stAng" val="0"/>
          <dgm:param type="spanAng" val="360"/>
          <dgm:param type="ctrShpMap" val="fNode"/>
        </dgm:alg>
      </dgm:if>
      <dgm:else name="Name3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parTrans" refType="w" refFor="ch" refForName="centerShape" fact="0.4"/>
      <dgm:constr type="w" for="ch" forName="node" refType="w" refFor="ch" refForName="centerShape" op="equ" fact="1.25"/>
      <dgm:constr type="sp" refType="w" refFor="ch" refForName="centerShape" op="equ" fact="0.4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node" refType="primFontSz" refFor="ch" refForName="centerShape" op="lte"/>
      <dgm:constr type="primFontSz" for="des" forName="connectorText" op="equ" val="55"/>
      <dgm:constr type="primFontSz" for="des" forName="connectorText" refType="primFontSz" refFor="ch" refForName="centerShape" op="lte" fact="0.8"/>
      <dgm:constr type="primFontSz" for="des" forName="connectorText" refType="primFontSz" refFor="des" refForName="node" op="lte"/>
    </dgm:constrLst>
    <dgm:choose name="Name4">
      <dgm:if name="Name5" axis="ch ch" ptType="node node" st="1 1" cnt="1 0" func="cnt" op="lte" val="6">
        <dgm:ruleLst>
          <dgm:rule type="w" for="ch" forName="node" val="NaN" fact="1" max="NaN"/>
        </dgm:ruleLst>
      </dgm:if>
      <dgm:if name="Name6" axis="ch ch" ptType="node node" st="1 1" cnt="1 0" func="cnt" op="lte" val="8">
        <dgm:ruleLst>
          <dgm:rule type="w" for="ch" forName="node" val="NaN" fact="0.9" max="NaN"/>
        </dgm:ruleLst>
      </dgm:if>
      <dgm:if name="Name7" axis="ch ch" ptType="node node" st="1 1" cnt="1 0" func="cnt" op="lte" val="10">
        <dgm:ruleLst>
          <dgm:rule type="w" for="ch" forName="node" val="NaN" fact="0.8" max="NaN"/>
        </dgm:ruleLst>
      </dgm:if>
      <dgm:if name="Name8" axis="ch ch" ptType="node node" st="1 1" cnt="1 0" func="cnt" op="lte" val="12">
        <dgm:ruleLst>
          <dgm:rule type="w" for="ch" forName="node" val="NaN" fact="0.7" max="NaN"/>
        </dgm:ruleLst>
      </dgm:if>
      <dgm:if name="Name9" axis="ch ch" ptType="node node" st="1 1" cnt="1 0" func="cnt" op="lte" val="14">
        <dgm:ruleLst>
          <dgm:rule type="w" for="ch" forName="node" val="NaN" fact="0.6" max="NaN"/>
        </dgm:ruleLst>
      </dgm:if>
      <dgm:else name="Name10">
        <dgm:ruleLst>
          <dgm:rule type="w" for="ch" forName="node" val="NaN" fact="0.5" max="NaN"/>
        </dgm:ruleLst>
      </dgm:else>
    </dgm:choose>
    <dgm:forEach name="Name11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12" axis="ch">
        <dgm:forEach name="Name13" axis="self" ptType="parTrans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h" refType="w" fact="0.85"/>
            </dgm:constrLst>
            <dgm:ruleLst/>
            <dgm:layoutNode name="connectorText">
              <dgm:alg type="tx">
                <dgm:param type="autoTxRot" val="grav"/>
              </dgm:alg>
              <dgm:shape xmlns:r="http://schemas.openxmlformats.org/officeDocument/2006/relationships" type="conn" r:blip="" hideGeom="1">
                <dgm:adjLst/>
              </dgm:shape>
              <dgm:presOf axis="self"/>
              <dgm:constrLst>
                <dgm:constr type="lMarg"/>
                <dgm:constr type="rMarg"/>
                <dgm:constr type="tMarg"/>
                <dgm:constr type="bMarg"/>
              </dgm:constrLst>
              <dgm:ruleLst>
                <dgm:rule type="primFontSz" val="5" fact="NaN" max="NaN"/>
              </dgm:ruleLst>
            </dgm:layoutNode>
          </dgm:layoutNode>
        </dgm:forEach>
        <dgm:forEach name="Name14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w" val="INF" fact="NaN" max="NaN"/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C81A0-FB7A-4357-8B37-1EC930D1E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10668000" cy="198596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3C075C-7238-4F43-87E7-63A35BE690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10667998" cy="19859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67EEB-ABA8-4DA9-803B-0C6CD8A12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F4D57BDD-E64A-4D27-8978-82FFCA18A12C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FD314-1E75-41B9-A585-4F4A32A34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CC8E8-C649-4A81-BF53-F078B2A98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25279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A6A6-C260-4F8B-99DF-249C907BE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6F8CB-5C97-4437-A672-4E43D0E5A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0C990-05C1-4ECD-A899-722057AEA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9811C-37A0-4DD1-8607-EFD4226E5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AB506-9570-4D3E-804F-A184A73DB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259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569B8-DEA4-4F12-9078-ECD731F2A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30351"/>
            <a:ext cx="10668000" cy="227965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D1F3B-E79C-4822-999D-205B0E76C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4"/>
            <a:ext cx="10668000" cy="118318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5166-621E-4C71-A40F-64E514536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8A175-E39F-477F-997B-99FF8677A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9115F-5456-4FA3-8484-B1806E7C4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73688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BC5C-CCF0-4BA5-B102-213AC6FD5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37E63-3B4F-4C2F-A87C-9533227EB6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8ACE3E-2FED-4289-B138-3EC2826909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55DB51-20DA-4BEF-90BA-DDD37DC08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D22E1-F0DB-4CB7-B2E3-D578EEAA6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9146B-54D6-4291-8EA2-6430024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61872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B4AE7-507A-4E14-96E2-5412FF8EA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7048"/>
            <a:ext cx="10668000" cy="75895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DEEE83-2945-4C22-9597-57F1F1262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C2494D-AD1D-4CB7-A17C-B69079113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1" y="3059113"/>
            <a:ext cx="4572000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3E4950-830D-4EE3-9F51-DD730255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7998" y="2286000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F244AA-BDAA-4FDD-B742-449DF90573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58000" y="3059113"/>
            <a:ext cx="4571998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B78494-ECE0-41D2-97E2-CFAC0434A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5E4C20-6CC5-4259-B554-B19F1A7AA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09AB13-CCCC-4074-9B66-CE0B3790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07040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FB5FF-4FD1-4CE4-BBC5-E6402FE0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3810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71AAD-C5B9-485B-84DD-60DAFD5F1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7CACFF-0406-4EE2-9E8F-F594B952C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52A47E-1990-4B6B-BCCB-75B6F213A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41612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C8FE4C-64F1-4C88-9D30-17F8131E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5D8FB3-6FA4-40A7-BDBF-76CD0F22F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49F41-A021-4490-BB80-C89DF0293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53627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EF60-874B-45DE-BF65-CF0D08577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821113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757B0-722D-425F-8BD4-9CD9093BC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1524000"/>
            <a:ext cx="6096000" cy="3810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DB0F60-AADF-41C3-8BFC-B405E0A3F9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3048000"/>
            <a:ext cx="3821113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AB1E11-97B6-42FD-9F45-6EDC3B83F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4D7DA9-F910-4337-99A2-91F4EA36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3A2F2-339E-4406-9A90-534A38C5A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650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1599-6E07-4A55-9B93-4CA5EFE3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0"/>
            <a:ext cx="3810000" cy="15240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2C2D26-DACA-4941-955E-18F7E23675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3999" y="1524000"/>
            <a:ext cx="6095999" cy="3810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EDB26D-C5B0-41D6-A75F-F89A87BE24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3048000"/>
            <a:ext cx="3810000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9304B6-48DF-41FA-A089-8C83BBA63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FB82F-A17A-4BC7-A522-CD934BC35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C530C-8824-4BE3-884E-2AFF30B57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12244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CE73F-2F7C-4941-9B13-ACB43A498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5239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BC107E-F2BE-4057-B06B-1E50FD12B5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3048000"/>
            <a:ext cx="10668000" cy="3048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9D7D8-1932-4215-A6E0-C16DA0DDB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8B662-65E3-47B2-AD95-B041B57F3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3DBC5-88B5-4F2A-A0E3-752CB4217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301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6599DF-5B13-4800-ADD7-3A2A2F1C48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1523999"/>
            <a:ext cx="2705100" cy="4572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191E12-22D9-4DA9-A336-EA6A8B9B5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1524000"/>
            <a:ext cx="7620000" cy="457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2A1D5-B7EF-43A4-81EF-B5A7EA35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09DFB-4410-42BF-B886-C984E3A53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487E8-E9A0-429E-88E5-34B1BE86B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265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1B49B9-8C94-4604-AEEE-CB5051962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3204E-CAF5-48A1-928F-757507EC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3047999"/>
            <a:ext cx="10668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40D12-4B42-4790-8677-C9250F3CD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401594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b" anchorCtr="0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12/1/2025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B17CD-6C27-4CD1-B20D-EA4B8E54F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58000" y="6096000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A934F-C817-4C99-A2CF-C763A3F20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401594"/>
            <a:ext cx="2286000" cy="76200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3600">
                <a:solidFill>
                  <a:schemeClr val="tx1"/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929019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1" r:id="rId1"/>
    <p:sldLayoutId id="2147483852" r:id="rId2"/>
    <p:sldLayoutId id="2147483853" r:id="rId3"/>
    <p:sldLayoutId id="2147483854" r:id="rId4"/>
    <p:sldLayoutId id="2147483855" r:id="rId5"/>
    <p:sldLayoutId id="2147483845" r:id="rId6"/>
    <p:sldLayoutId id="2147483850" r:id="rId7"/>
    <p:sldLayoutId id="2147483846" r:id="rId8"/>
    <p:sldLayoutId id="2147483847" r:id="rId9"/>
    <p:sldLayoutId id="2147483848" r:id="rId10"/>
    <p:sldLayoutId id="214748384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2.jpeg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1F853B-41A3-353E-9C79-2A18AC22C79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338" r="1" b="2659"/>
          <a:stretch>
            <a:fillRect/>
          </a:stretch>
        </p:blipFill>
        <p:spPr>
          <a:xfrm>
            <a:off x="20" y="10"/>
            <a:ext cx="12191435" cy="6857989"/>
          </a:xfrm>
          <a:prstGeom prst="rect">
            <a:avLst/>
          </a:prstGeom>
        </p:spPr>
      </p:pic>
      <p:sp>
        <p:nvSpPr>
          <p:cNvPr id="58" name="Rectangle 57">
            <a:extLst>
              <a:ext uri="{FF2B5EF4-FFF2-40B4-BE49-F238E27FC236}">
                <a16:creationId xmlns:a16="http://schemas.microsoft.com/office/drawing/2014/main" id="{117E1A5F-4E44-495B-9C48-A5314F5BAF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219199"/>
            <a:ext cx="12192001" cy="4733924"/>
          </a:xfrm>
          <a:prstGeom prst="rect">
            <a:avLst/>
          </a:prstGeom>
          <a:gradFill flip="none" rotWithShape="1">
            <a:gsLst>
              <a:gs pos="41000">
                <a:srgbClr val="000000">
                  <a:alpha val="40000"/>
                </a:srgbClr>
              </a:gs>
              <a:gs pos="60000">
                <a:srgbClr val="000000">
                  <a:alpha val="40000"/>
                </a:srgb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CFFA80-7357-B381-383B-EDA92BCE82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10668000" cy="1985963"/>
          </a:xfrm>
        </p:spPr>
        <p:txBody>
          <a:bodyPr>
            <a:normAutofit/>
          </a:bodyPr>
          <a:lstStyle/>
          <a:p>
            <a:r>
              <a:rPr lang="en-GB" sz="6800">
                <a:solidFill>
                  <a:srgbClr val="FFFFFF"/>
                </a:solidFill>
              </a:rPr>
              <a:t>Future People Management Strategy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ED4732-9939-0FBB-8131-10B5E9822B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10668000" cy="19859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BrightWave Services Ltd</a:t>
            </a:r>
          </a:p>
          <a:p>
            <a:endParaRPr lang="en-GB">
              <a:solidFill>
                <a:srgbClr val="FFFFFF"/>
              </a:solidFill>
            </a:endParaRPr>
          </a:p>
          <a:p>
            <a:r>
              <a:rPr lang="en-GB">
                <a:solidFill>
                  <a:srgbClr val="FFFFFF"/>
                </a:solidFill>
              </a:rPr>
              <a:t>Raluca-Cornelia Vasiu (2241085)                                 02/12/25</a:t>
            </a:r>
          </a:p>
        </p:txBody>
      </p:sp>
    </p:spTree>
    <p:extLst>
      <p:ext uri="{BB962C8B-B14F-4D97-AF65-F5344CB8AC3E}">
        <p14:creationId xmlns:p14="http://schemas.microsoft.com/office/powerpoint/2010/main" val="523110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60DB02BD-FF61-4042-BC21-4EFF543EC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09CA21-3299-B6F9-3070-4E1230F54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1"/>
            <a:ext cx="3047999" cy="3810000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Agenda</a:t>
            </a:r>
            <a:b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3" name="Freeform: Shape 10">
            <a:extLst>
              <a:ext uri="{FF2B5EF4-FFF2-40B4-BE49-F238E27FC236}">
                <a16:creationId xmlns:a16="http://schemas.microsoft.com/office/drawing/2014/main" id="{5811A85E-38EA-465A-84F9-6230CF743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4" name="Freeform: Shape 12">
            <a:extLst>
              <a:ext uri="{FF2B5EF4-FFF2-40B4-BE49-F238E27FC236}">
                <a16:creationId xmlns:a16="http://schemas.microsoft.com/office/drawing/2014/main" id="{866290A3-7E80-441D-AA1E-5263326B1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78285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FBCBA744-9696-2F7D-4705-7BA9ECF24AA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92319824"/>
              </p:ext>
            </p:extLst>
          </p:nvPr>
        </p:nvGraphicFramePr>
        <p:xfrm>
          <a:off x="5334000" y="766719"/>
          <a:ext cx="6096000" cy="5329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265320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5964CBE2-084A-47DF-A704-CF5F6217B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BC86DD-8F00-BB60-4E87-4B01E4A57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3451" y="401934"/>
            <a:ext cx="4572000" cy="2049550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z="6800" dirty="0"/>
              <a:t>Current Challenges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12AE-03BD-4141-E477-1256E2180A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52492" y="2984360"/>
            <a:ext cx="4764549" cy="1670382"/>
          </a:xfrm>
        </p:spPr>
        <p:txBody>
          <a:bodyPr vert="horz" lIns="91440" tIns="45720" rIns="91440" bIns="45720" rtlCol="0">
            <a:normAutofit fontScale="25000" lnSpcReduction="20000"/>
          </a:bodyPr>
          <a:lstStyle/>
          <a:p>
            <a:r>
              <a:rPr lang="en-US" sz="5000" b="1" dirty="0">
                <a:solidFill>
                  <a:srgbClr val="00B050"/>
                </a:solidFill>
              </a:rPr>
              <a:t>1.People issues</a:t>
            </a:r>
          </a:p>
          <a:p>
            <a:endParaRPr lang="en-US" sz="5000" b="1" dirty="0">
              <a:solidFill>
                <a:schemeClr val="tx1"/>
              </a:solidFill>
            </a:endParaRPr>
          </a:p>
          <a:p>
            <a:r>
              <a:rPr lang="en-US" sz="5000" b="1" dirty="0">
                <a:solidFill>
                  <a:schemeClr val="tx1"/>
                </a:solidFill>
              </a:rPr>
              <a:t>Avoidance of conversations</a:t>
            </a:r>
          </a:p>
          <a:p>
            <a:r>
              <a:rPr lang="en-US" sz="5000" b="1" dirty="0">
                <a:solidFill>
                  <a:schemeClr val="tx1"/>
                </a:solidFill>
              </a:rPr>
              <a:t>Low recognition</a:t>
            </a:r>
          </a:p>
          <a:p>
            <a:r>
              <a:rPr lang="en-US" sz="5000" b="1" dirty="0">
                <a:solidFill>
                  <a:schemeClr val="tx1"/>
                </a:solidFill>
              </a:rPr>
              <a:t>High turnover(28%)</a:t>
            </a:r>
          </a:p>
          <a:p>
            <a:endParaRPr lang="en-US" sz="5000" b="1" dirty="0">
              <a:solidFill>
                <a:schemeClr val="tx1"/>
              </a:solidFill>
            </a:endParaRPr>
          </a:p>
          <a:p>
            <a:r>
              <a:rPr lang="en-US" sz="5000" b="1" dirty="0">
                <a:solidFill>
                  <a:srgbClr val="00B050"/>
                </a:solidFill>
              </a:rPr>
              <a:t>2. Performance Issues</a:t>
            </a:r>
          </a:p>
          <a:p>
            <a:endParaRPr lang="en-US" sz="5000" b="1" dirty="0">
              <a:solidFill>
                <a:schemeClr val="tx1"/>
              </a:solidFill>
            </a:endParaRPr>
          </a:p>
          <a:p>
            <a:r>
              <a:rPr lang="en-US" sz="5000" b="1" dirty="0">
                <a:solidFill>
                  <a:schemeClr val="tx1"/>
                </a:solidFill>
              </a:rPr>
              <a:t>Inconsistent service</a:t>
            </a:r>
          </a:p>
          <a:p>
            <a:r>
              <a:rPr lang="en-US" sz="5000" b="1" dirty="0">
                <a:solidFill>
                  <a:schemeClr val="tx1"/>
                </a:solidFill>
              </a:rPr>
              <a:t>Client complaints</a:t>
            </a:r>
          </a:p>
          <a:p>
            <a:r>
              <a:rPr lang="en-US" sz="5000" b="1" dirty="0">
                <a:solidFill>
                  <a:schemeClr val="tx1"/>
                </a:solidFill>
              </a:rPr>
              <a:t>Lack of accountability</a:t>
            </a:r>
          </a:p>
          <a:p>
            <a:endParaRPr lang="en-US" sz="600" dirty="0">
              <a:solidFill>
                <a:schemeClr val="tx1"/>
              </a:solidFill>
            </a:endParaRPr>
          </a:p>
          <a:p>
            <a:endParaRPr lang="en-US" sz="600" dirty="0">
              <a:solidFill>
                <a:schemeClr val="tx1"/>
              </a:solidFill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4607343F-9D74-46A1-AC52-451168137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95368" y="0"/>
            <a:ext cx="874718" cy="6857455"/>
            <a:chOff x="5395368" y="0"/>
            <a:chExt cx="874718" cy="6857455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1C95307-A0F9-4527-8C28-5D3F2001F6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2404000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C1427FB5-5ABE-4017-8473-FFBC0FBB7B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2403998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2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24" name="Graphic 23" descr="Sad Face with No Fill">
            <a:extLst>
              <a:ext uri="{FF2B5EF4-FFF2-40B4-BE49-F238E27FC236}">
                <a16:creationId xmlns:a16="http://schemas.microsoft.com/office/drawing/2014/main" id="{CC731B72-BA92-D7D0-91F3-07E87B10016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35024" y="1617237"/>
            <a:ext cx="4203701" cy="4203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1774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6334B513-9C0F-B306-CF52-58552DF3A7B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02813436"/>
              </p:ext>
            </p:extLst>
          </p:nvPr>
        </p:nvGraphicFramePr>
        <p:xfrm>
          <a:off x="0" y="120580"/>
          <a:ext cx="12311743" cy="67374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4113403-A912-A90F-C084-CD183374A838}"/>
              </a:ext>
            </a:extLst>
          </p:cNvPr>
          <p:cNvSpPr txBox="1"/>
          <p:nvPr/>
        </p:nvSpPr>
        <p:spPr>
          <a:xfrm>
            <a:off x="130629" y="342896"/>
            <a:ext cx="373924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Why These Problems Exist</a:t>
            </a:r>
          </a:p>
        </p:txBody>
      </p:sp>
    </p:spTree>
    <p:extLst>
      <p:ext uri="{BB962C8B-B14F-4D97-AF65-F5344CB8AC3E}">
        <p14:creationId xmlns:p14="http://schemas.microsoft.com/office/powerpoint/2010/main" val="31649578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70ABB3-6A91-F3D3-BB30-7515A5F1335A}"/>
              </a:ext>
            </a:extLst>
          </p:cNvPr>
          <p:cNvSpPr txBox="1"/>
          <p:nvPr/>
        </p:nvSpPr>
        <p:spPr>
          <a:xfrm>
            <a:off x="309717" y="267825"/>
            <a:ext cx="805753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Culture Snapshot</a:t>
            </a:r>
          </a:p>
        </p:txBody>
      </p:sp>
      <p:pic>
        <p:nvPicPr>
          <p:cNvPr id="6" name="Picture 5" descr="Tip of iceberg submerged in water">
            <a:extLst>
              <a:ext uri="{FF2B5EF4-FFF2-40B4-BE49-F238E27FC236}">
                <a16:creationId xmlns:a16="http://schemas.microsoft.com/office/drawing/2014/main" id="{4775970D-D167-C0A4-7CD7-4287E6BA0E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169" y="1337809"/>
            <a:ext cx="11012128" cy="519081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B4DB24F-CE4C-4891-ED96-2787A84ABDBA}"/>
              </a:ext>
            </a:extLst>
          </p:cNvPr>
          <p:cNvSpPr txBox="1"/>
          <p:nvPr/>
        </p:nvSpPr>
        <p:spPr>
          <a:xfrm>
            <a:off x="8285141" y="1514168"/>
            <a:ext cx="289758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</a:rPr>
              <a:t>Task-driven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chemeClr val="bg1"/>
                </a:solidFill>
              </a:rPr>
              <a:t>Numbers-first</a:t>
            </a:r>
          </a:p>
          <a:p>
            <a:endParaRPr lang="en-GB" dirty="0"/>
          </a:p>
        </p:txBody>
      </p:sp>
      <p:sp>
        <p:nvSpPr>
          <p:cNvPr id="9" name="Rectangle 1">
            <a:extLst>
              <a:ext uri="{FF2B5EF4-FFF2-40B4-BE49-F238E27FC236}">
                <a16:creationId xmlns:a16="http://schemas.microsoft.com/office/drawing/2014/main" id="{EAA71780-FEDD-05A1-5E6A-C4C2E2E857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85141" y="4374336"/>
            <a:ext cx="2871018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Low recognition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Resistance to change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</a:rPr>
              <a:t>Weak collaboration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541390B-6954-8D31-78E2-4D619EEA91CA}"/>
              </a:ext>
            </a:extLst>
          </p:cNvPr>
          <p:cNvSpPr txBox="1"/>
          <p:nvPr/>
        </p:nvSpPr>
        <p:spPr>
          <a:xfrm>
            <a:off x="7197212" y="3429000"/>
            <a:ext cx="42426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“Underlying cultural values shaping behaviour.</a:t>
            </a:r>
          </a:p>
        </p:txBody>
      </p:sp>
    </p:spTree>
    <p:extLst>
      <p:ext uri="{BB962C8B-B14F-4D97-AF65-F5344CB8AC3E}">
        <p14:creationId xmlns:p14="http://schemas.microsoft.com/office/powerpoint/2010/main" val="36482845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B0479F5-59EA-43F3-BAFC-2606376EB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7F1B88-C138-2EDD-BC16-FE653AD3F3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8717"/>
            <a:ext cx="3810000" cy="3805283"/>
          </a:xfrm>
        </p:spPr>
        <p:txBody>
          <a:bodyPr anchor="ctr">
            <a:normAutofit/>
          </a:bodyPr>
          <a:lstStyle/>
          <a:p>
            <a:r>
              <a:rPr lang="en-GB" dirty="0"/>
              <a:t>Cultural Consequences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3ACE73-BE33-3BA0-0A84-36555100F86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4903698"/>
              </p:ext>
            </p:extLst>
          </p:nvPr>
        </p:nvGraphicFramePr>
        <p:xfrm>
          <a:off x="4572000" y="761999"/>
          <a:ext cx="6858000" cy="53435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666728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Baseball">
            <a:extLst>
              <a:ext uri="{FF2B5EF4-FFF2-40B4-BE49-F238E27FC236}">
                <a16:creationId xmlns:a16="http://schemas.microsoft.com/office/drawing/2014/main" id="{ED1F1771-1E45-ACDB-2942-4CF5D85F815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551717" y="782595"/>
            <a:ext cx="2727366" cy="2727366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4252769E-B9F0-4068-A645-5BBEF16E9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4" y="3296010"/>
            <a:ext cx="12191456" cy="2849976"/>
            <a:chOff x="476" y="-3923157"/>
            <a:chExt cx="10667524" cy="2493729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E12D6AD-7096-45BB-9C02-468B2704C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9953252-97DE-4766-B2F6-E4FDA2FDA6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7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blipFill dpi="0" rotWithShape="1">
              <a:blip r:embed="rId4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8C5D396-4F84-0C48-4FF9-94C55D5204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5674" y="418624"/>
            <a:ext cx="5334000" cy="2727367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z="8000" dirty="0"/>
              <a:t>Key Theories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711F29-7027-6B3D-0A42-042675FC4D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1323" y="3604011"/>
            <a:ext cx="8382000" cy="1223961"/>
          </a:xfrm>
        </p:spPr>
        <p:txBody>
          <a:bodyPr vert="horz" lIns="91440" tIns="45720" rIns="91440" bIns="45720" rtlCol="0"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HPWP(High-Performance Work Practices)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Goal Setting Theory (Armstrong, 2021)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Motivation Theory (Mullins &amp; Rees,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Lewin’s Change Model (Brooks, 2018)</a:t>
            </a:r>
          </a:p>
        </p:txBody>
      </p:sp>
    </p:spTree>
    <p:extLst>
      <p:ext uri="{BB962C8B-B14F-4D97-AF65-F5344CB8AC3E}">
        <p14:creationId xmlns:p14="http://schemas.microsoft.com/office/powerpoint/2010/main" val="42206826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Graphic 16" descr="Bullseye">
            <a:extLst>
              <a:ext uri="{FF2B5EF4-FFF2-40B4-BE49-F238E27FC236}">
                <a16:creationId xmlns:a16="http://schemas.microsoft.com/office/drawing/2014/main" id="{770DEE25-F48E-953A-9F02-A88D4CAF132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7526" y="914400"/>
            <a:ext cx="4119560" cy="4119560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4252769E-B9F0-4068-A645-5BBEF16E9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4" y="3296010"/>
            <a:ext cx="12191456" cy="2849976"/>
            <a:chOff x="476" y="-3923157"/>
            <a:chExt cx="10667524" cy="2493729"/>
          </a:xfrm>
        </p:grpSpPr>
        <p:sp>
          <p:nvSpPr>
            <p:cNvPr id="19" name="Freeform: Shape 12">
              <a:extLst>
                <a:ext uri="{FF2B5EF4-FFF2-40B4-BE49-F238E27FC236}">
                  <a16:creationId xmlns:a16="http://schemas.microsoft.com/office/drawing/2014/main" id="{1E12D6AD-7096-45BB-9C02-468B2704C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: Shape 13">
              <a:extLst>
                <a:ext uri="{FF2B5EF4-FFF2-40B4-BE49-F238E27FC236}">
                  <a16:creationId xmlns:a16="http://schemas.microsoft.com/office/drawing/2014/main" id="{39953252-97DE-4766-B2F6-E4FDA2FDA6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7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blipFill dpi="0" rotWithShape="1">
              <a:blip r:embed="rId4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A3CEC45-70A2-BC44-D9D7-D59A9BE18B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0"/>
            <a:ext cx="5289177" cy="2727367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z="7400" dirty="0"/>
              <a:t>HR Strategy 2025–2028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402A09-DE85-01E1-6B44-3A605C5D4A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44452" y="3809999"/>
            <a:ext cx="3939990" cy="1111625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1800" dirty="0">
                <a:solidFill>
                  <a:schemeClr val="tx1"/>
                </a:solidFill>
              </a:rPr>
              <a:t>Year 1: Build foundations</a:t>
            </a:r>
          </a:p>
          <a:p>
            <a:r>
              <a:rPr lang="en-US" sz="1800" dirty="0">
                <a:solidFill>
                  <a:schemeClr val="tx1"/>
                </a:solidFill>
              </a:rPr>
              <a:t>Year 2: Develop culture &amp; capability</a:t>
            </a:r>
          </a:p>
          <a:p>
            <a:r>
              <a:rPr lang="en-US" sz="1800" dirty="0">
                <a:solidFill>
                  <a:schemeClr val="tx1"/>
                </a:solidFill>
              </a:rPr>
              <a:t>Year 3: Embed and sustain practices</a:t>
            </a:r>
          </a:p>
        </p:txBody>
      </p:sp>
    </p:spTree>
    <p:extLst>
      <p:ext uri="{BB962C8B-B14F-4D97-AF65-F5344CB8AC3E}">
        <p14:creationId xmlns:p14="http://schemas.microsoft.com/office/powerpoint/2010/main" val="15375475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B0479F5-59EA-43F3-BAFC-2606376EB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87C5D2-380D-FDC4-FDCB-8D254DEFB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1" y="1163595"/>
            <a:ext cx="4572000" cy="2642052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pPr algn="ctr"/>
            <a:r>
              <a:rPr lang="en-US" sz="4200"/>
              <a:t>Recommendation 1: Manager Capability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894D8D8-0463-2E58-7C43-DE1CBABA647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2" y="4105683"/>
            <a:ext cx="4571999" cy="19859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R="0" lvl="0" algn="ctr" fontAlgn="base">
              <a:spcAft>
                <a:spcPct val="0"/>
              </a:spcAft>
              <a:buClrTx/>
              <a:buSzTx/>
              <a:tabLst/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Coaching &amp; EI training</a:t>
            </a:r>
          </a:p>
          <a:p>
            <a:pPr marR="0" lvl="0" algn="ctr" fontAlgn="base">
              <a:spcAft>
                <a:spcPct val="0"/>
              </a:spcAft>
              <a:buClrTx/>
              <a:buSzTx/>
              <a:tabLst/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Feedback models (SBI, GROW)</a:t>
            </a:r>
          </a:p>
          <a:p>
            <a:pPr marR="0" lvl="0" algn="ctr" fontAlgn="base">
              <a:spcAft>
                <a:spcPct val="0"/>
              </a:spcAft>
              <a:buClrTx/>
              <a:buSzTx/>
              <a:tabLst/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Conflict-handling skills</a:t>
            </a:r>
          </a:p>
          <a:p>
            <a:pPr marR="0" lvl="0" algn="ctr" fontAlgn="base">
              <a:spcAft>
                <a:spcPct val="0"/>
              </a:spcAft>
              <a:buClrTx/>
              <a:buSzTx/>
              <a:tabLst/>
            </a:pPr>
            <a:r>
              <a:rPr kumimoji="0" lang="en-US" altLang="en-US" sz="22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</a:rPr>
              <a:t>Linked to supervisory progression</a:t>
            </a:r>
          </a:p>
        </p:txBody>
      </p:sp>
      <p:pic>
        <p:nvPicPr>
          <p:cNvPr id="8" name="Graphic 7" descr="Laptop Secure">
            <a:extLst>
              <a:ext uri="{FF2B5EF4-FFF2-40B4-BE49-F238E27FC236}">
                <a16:creationId xmlns:a16="http://schemas.microsoft.com/office/drawing/2014/main" id="{A486626B-315B-794E-8904-63D25DB0E82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772421" y="782594"/>
            <a:ext cx="2551155" cy="2551155"/>
          </a:xfrm>
          <a:prstGeom prst="rect">
            <a:avLst/>
          </a:pr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207A3091-5921-4796-8962-F136132069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658642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25E0BD9-6B50-4AA7-BB36-DE5CC5F8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658642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blipFill dpi="0" rotWithShape="1">
            <a:blip r:embed="rId4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 descr="3D rendering of game pieces tied together with a rope">
            <a:extLst>
              <a:ext uri="{FF2B5EF4-FFF2-40B4-BE49-F238E27FC236}">
                <a16:creationId xmlns:a16="http://schemas.microsoft.com/office/drawing/2014/main" id="{3B9830DF-2F8A-AC8F-C9DF-31EA43F6869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24996" r="1" b="1"/>
          <a:stretch>
            <a:fillRect/>
          </a:stretch>
        </p:blipFill>
        <p:spPr>
          <a:xfrm>
            <a:off x="780419" y="3524251"/>
            <a:ext cx="4535158" cy="2551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1501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Financial graphs on a dark display">
            <a:extLst>
              <a:ext uri="{FF2B5EF4-FFF2-40B4-BE49-F238E27FC236}">
                <a16:creationId xmlns:a16="http://schemas.microsoft.com/office/drawing/2014/main" id="{223840AA-018B-5D6D-3A41-7018CA642A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996" r="1" b="1"/>
          <a:stretch>
            <a:fillRect/>
          </a:stretch>
        </p:blipFill>
        <p:spPr>
          <a:xfrm>
            <a:off x="20" y="10"/>
            <a:ext cx="12191435" cy="6857989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117E1A5F-4E44-495B-9C48-A5314F5BAF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219199"/>
            <a:ext cx="12192001" cy="4733924"/>
          </a:xfrm>
          <a:prstGeom prst="rect">
            <a:avLst/>
          </a:prstGeom>
          <a:gradFill flip="none" rotWithShape="1">
            <a:gsLst>
              <a:gs pos="41000">
                <a:srgbClr val="000000">
                  <a:alpha val="40000"/>
                </a:srgbClr>
              </a:gs>
              <a:gs pos="60000">
                <a:srgbClr val="000000">
                  <a:alpha val="40000"/>
                </a:srgb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87745D-6A37-6F47-8DAB-99F6BAE25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3999"/>
            <a:ext cx="10668000" cy="1985963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pPr algn="ctr"/>
            <a:r>
              <a:rPr lang="en-US" sz="6800">
                <a:solidFill>
                  <a:srgbClr val="FFFFFF"/>
                </a:solidFill>
              </a:rPr>
              <a:t>Recommendation 2: Performance Management</a:t>
            </a:r>
          </a:p>
        </p:txBody>
      </p:sp>
      <p:graphicFrame>
        <p:nvGraphicFramePr>
          <p:cNvPr id="14" name="Rectangle 1">
            <a:extLst>
              <a:ext uri="{FF2B5EF4-FFF2-40B4-BE49-F238E27FC236}">
                <a16:creationId xmlns:a16="http://schemas.microsoft.com/office/drawing/2014/main" id="{DDB5EC82-E715-8F42-5EC9-DDC83E8FF63E}"/>
              </a:ext>
            </a:extLst>
          </p:cNvPr>
          <p:cNvGraphicFramePr/>
          <p:nvPr/>
        </p:nvGraphicFramePr>
        <p:xfrm>
          <a:off x="762000" y="3809999"/>
          <a:ext cx="10668000" cy="198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678533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Graphic 7" descr="Handshake">
            <a:extLst>
              <a:ext uri="{FF2B5EF4-FFF2-40B4-BE49-F238E27FC236}">
                <a16:creationId xmlns:a16="http://schemas.microsoft.com/office/drawing/2014/main" id="{C8D6A18A-6BC6-D9DB-2BFA-E3373C38AB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7526" y="914400"/>
            <a:ext cx="4119560" cy="411956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4252769E-B9F0-4068-A645-5BBEF16E9C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4" y="3296010"/>
            <a:ext cx="12191456" cy="2849976"/>
            <a:chOff x="476" y="-3923157"/>
            <a:chExt cx="10667524" cy="2493729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E12D6AD-7096-45BB-9C02-468B2704C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6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9953252-97DE-4766-B2F6-E4FDA2FDA6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6" y="-3923157"/>
              <a:ext cx="10667524" cy="2493728"/>
            </a:xfrm>
            <a:custGeom>
              <a:avLst/>
              <a:gdLst>
                <a:gd name="connsiteX0" fmla="*/ 6095524 w 6095524"/>
                <a:gd name="connsiteY0" fmla="*/ 0 h 1424940"/>
                <a:gd name="connsiteX1" fmla="*/ 6095524 w 6095524"/>
                <a:gd name="connsiteY1" fmla="*/ 17431 h 1424940"/>
                <a:gd name="connsiteX2" fmla="*/ 6095524 w 6095524"/>
                <a:gd name="connsiteY2" fmla="*/ 216290 h 1424940"/>
                <a:gd name="connsiteX3" fmla="*/ 6079998 w 6095524"/>
                <a:gd name="connsiteY3" fmla="*/ 230600 h 1424940"/>
                <a:gd name="connsiteX4" fmla="*/ 6012751 w 6095524"/>
                <a:gd name="connsiteY4" fmla="*/ 260699 h 1424940"/>
                <a:gd name="connsiteX5" fmla="*/ 5992749 w 6095524"/>
                <a:gd name="connsiteY5" fmla="*/ 268700 h 1424940"/>
                <a:gd name="connsiteX6" fmla="*/ 5910358 w 6095524"/>
                <a:gd name="connsiteY6" fmla="*/ 320231 h 1424940"/>
                <a:gd name="connsiteX7" fmla="*/ 5835777 w 6095524"/>
                <a:gd name="connsiteY7" fmla="*/ 383953 h 1424940"/>
                <a:gd name="connsiteX8" fmla="*/ 5781008 w 6095524"/>
                <a:gd name="connsiteY8" fmla="*/ 459581 h 1424940"/>
                <a:gd name="connsiteX9" fmla="*/ 5765673 w 6095524"/>
                <a:gd name="connsiteY9" fmla="*/ 477584 h 1424940"/>
                <a:gd name="connsiteX10" fmla="*/ 5723763 w 6095524"/>
                <a:gd name="connsiteY10" fmla="*/ 500158 h 1424940"/>
                <a:gd name="connsiteX11" fmla="*/ 5686711 w 6095524"/>
                <a:gd name="connsiteY11" fmla="*/ 517112 h 1424940"/>
                <a:gd name="connsiteX12" fmla="*/ 5659850 w 6095524"/>
                <a:gd name="connsiteY12" fmla="*/ 535877 h 1424940"/>
                <a:gd name="connsiteX13" fmla="*/ 5637181 w 6095524"/>
                <a:gd name="connsiteY13" fmla="*/ 553117 h 1424940"/>
                <a:gd name="connsiteX14" fmla="*/ 5585841 w 6095524"/>
                <a:gd name="connsiteY14" fmla="*/ 597694 h 1424940"/>
                <a:gd name="connsiteX15" fmla="*/ 5528977 w 6095524"/>
                <a:gd name="connsiteY15" fmla="*/ 635318 h 1424940"/>
                <a:gd name="connsiteX16" fmla="*/ 5483256 w 6095524"/>
                <a:gd name="connsiteY16" fmla="*/ 681419 h 1424940"/>
                <a:gd name="connsiteX17" fmla="*/ 5464397 w 6095524"/>
                <a:gd name="connsiteY17" fmla="*/ 706374 h 1424940"/>
                <a:gd name="connsiteX18" fmla="*/ 5424773 w 6095524"/>
                <a:gd name="connsiteY18" fmla="*/ 723424 h 1424940"/>
                <a:gd name="connsiteX19" fmla="*/ 5381815 w 6095524"/>
                <a:gd name="connsiteY19" fmla="*/ 750094 h 1424940"/>
                <a:gd name="connsiteX20" fmla="*/ 5351335 w 6095524"/>
                <a:gd name="connsiteY20" fmla="*/ 776573 h 1424940"/>
                <a:gd name="connsiteX21" fmla="*/ 5327809 w 6095524"/>
                <a:gd name="connsiteY21" fmla="*/ 794290 h 1424940"/>
                <a:gd name="connsiteX22" fmla="*/ 5294566 w 6095524"/>
                <a:gd name="connsiteY22" fmla="*/ 812102 h 1424940"/>
                <a:gd name="connsiteX23" fmla="*/ 5261229 w 6095524"/>
                <a:gd name="connsiteY23" fmla="*/ 835438 h 1424940"/>
                <a:gd name="connsiteX24" fmla="*/ 5245037 w 6095524"/>
                <a:gd name="connsiteY24" fmla="*/ 849821 h 1424940"/>
                <a:gd name="connsiteX25" fmla="*/ 5213699 w 6095524"/>
                <a:gd name="connsiteY25" fmla="*/ 873728 h 1424940"/>
                <a:gd name="connsiteX26" fmla="*/ 5181409 w 6095524"/>
                <a:gd name="connsiteY26" fmla="*/ 896017 h 1424940"/>
                <a:gd name="connsiteX27" fmla="*/ 5120735 w 6095524"/>
                <a:gd name="connsiteY27" fmla="*/ 921544 h 1424940"/>
                <a:gd name="connsiteX28" fmla="*/ 5065490 w 6095524"/>
                <a:gd name="connsiteY28" fmla="*/ 959072 h 1424940"/>
                <a:gd name="connsiteX29" fmla="*/ 5021675 w 6095524"/>
                <a:gd name="connsiteY29" fmla="*/ 986504 h 1424940"/>
                <a:gd name="connsiteX30" fmla="*/ 4996148 w 6095524"/>
                <a:gd name="connsiteY30" fmla="*/ 1004507 h 1424940"/>
                <a:gd name="connsiteX31" fmla="*/ 4949285 w 6095524"/>
                <a:gd name="connsiteY31" fmla="*/ 1044702 h 1424940"/>
                <a:gd name="connsiteX32" fmla="*/ 4876609 w 6095524"/>
                <a:gd name="connsiteY32" fmla="*/ 1086993 h 1424940"/>
                <a:gd name="connsiteX33" fmla="*/ 4832699 w 6095524"/>
                <a:gd name="connsiteY33" fmla="*/ 1109853 h 1424940"/>
                <a:gd name="connsiteX34" fmla="*/ 4738211 w 6095524"/>
                <a:gd name="connsiteY34" fmla="*/ 1144334 h 1424940"/>
                <a:gd name="connsiteX35" fmla="*/ 4707731 w 6095524"/>
                <a:gd name="connsiteY35" fmla="*/ 1156621 h 1424940"/>
                <a:gd name="connsiteX36" fmla="*/ 4672870 w 6095524"/>
                <a:gd name="connsiteY36" fmla="*/ 1164717 h 1424940"/>
                <a:gd name="connsiteX37" fmla="*/ 4616863 w 6095524"/>
                <a:gd name="connsiteY37" fmla="*/ 1183862 h 1424940"/>
                <a:gd name="connsiteX38" fmla="*/ 4507516 w 6095524"/>
                <a:gd name="connsiteY38" fmla="*/ 1216819 h 1424940"/>
                <a:gd name="connsiteX39" fmla="*/ 4483513 w 6095524"/>
                <a:gd name="connsiteY39" fmla="*/ 1221867 h 1424940"/>
                <a:gd name="connsiteX40" fmla="*/ 4422362 w 6095524"/>
                <a:gd name="connsiteY40" fmla="*/ 1243108 h 1424940"/>
                <a:gd name="connsiteX41" fmla="*/ 4385691 w 6095524"/>
                <a:gd name="connsiteY41" fmla="*/ 1257395 h 1424940"/>
                <a:gd name="connsiteX42" fmla="*/ 4355306 w 6095524"/>
                <a:gd name="connsiteY42" fmla="*/ 1265587 h 1424940"/>
                <a:gd name="connsiteX43" fmla="*/ 4328446 w 6095524"/>
                <a:gd name="connsiteY43" fmla="*/ 1269397 h 1424940"/>
                <a:gd name="connsiteX44" fmla="*/ 4257770 w 6095524"/>
                <a:gd name="connsiteY44" fmla="*/ 1288256 h 1424940"/>
                <a:gd name="connsiteX45" fmla="*/ 4229576 w 6095524"/>
                <a:gd name="connsiteY45" fmla="*/ 1295686 h 1424940"/>
                <a:gd name="connsiteX46" fmla="*/ 4156424 w 6095524"/>
                <a:gd name="connsiteY46" fmla="*/ 1321213 h 1424940"/>
                <a:gd name="connsiteX47" fmla="*/ 4094416 w 6095524"/>
                <a:gd name="connsiteY47" fmla="*/ 1338072 h 1424940"/>
                <a:gd name="connsiteX48" fmla="*/ 4068509 w 6095524"/>
                <a:gd name="connsiteY48" fmla="*/ 1346168 h 1424940"/>
                <a:gd name="connsiteX49" fmla="*/ 4009263 w 6095524"/>
                <a:gd name="connsiteY49" fmla="*/ 1359694 h 1424940"/>
                <a:gd name="connsiteX50" fmla="*/ 3975735 w 6095524"/>
                <a:gd name="connsiteY50" fmla="*/ 1369219 h 1424940"/>
                <a:gd name="connsiteX51" fmla="*/ 3893915 w 6095524"/>
                <a:gd name="connsiteY51" fmla="*/ 1379982 h 1424940"/>
                <a:gd name="connsiteX52" fmla="*/ 3809428 w 6095524"/>
                <a:gd name="connsiteY52" fmla="*/ 1390364 h 1424940"/>
                <a:gd name="connsiteX53" fmla="*/ 3763042 w 6095524"/>
                <a:gd name="connsiteY53" fmla="*/ 1393793 h 1424940"/>
                <a:gd name="connsiteX54" fmla="*/ 3722561 w 6095524"/>
                <a:gd name="connsiteY54" fmla="*/ 1399223 h 1424940"/>
                <a:gd name="connsiteX55" fmla="*/ 3687318 w 6095524"/>
                <a:gd name="connsiteY55" fmla="*/ 1402652 h 1424940"/>
                <a:gd name="connsiteX56" fmla="*/ 3631216 w 6095524"/>
                <a:gd name="connsiteY56" fmla="*/ 1409605 h 1424940"/>
                <a:gd name="connsiteX57" fmla="*/ 3607880 w 6095524"/>
                <a:gd name="connsiteY57" fmla="*/ 1411415 h 1424940"/>
                <a:gd name="connsiteX58" fmla="*/ 3552825 w 6095524"/>
                <a:gd name="connsiteY58" fmla="*/ 1411319 h 1424940"/>
                <a:gd name="connsiteX59" fmla="*/ 3533680 w 6095524"/>
                <a:gd name="connsiteY59" fmla="*/ 1410367 h 1424940"/>
                <a:gd name="connsiteX60" fmla="*/ 3496818 w 6095524"/>
                <a:gd name="connsiteY60" fmla="*/ 1398556 h 1424940"/>
                <a:gd name="connsiteX61" fmla="*/ 3492437 w 6095524"/>
                <a:gd name="connsiteY61" fmla="*/ 1397699 h 1424940"/>
                <a:gd name="connsiteX62" fmla="*/ 3468243 w 6095524"/>
                <a:gd name="connsiteY62" fmla="*/ 1393031 h 1424940"/>
                <a:gd name="connsiteX63" fmla="*/ 3455003 w 6095524"/>
                <a:gd name="connsiteY63" fmla="*/ 1391507 h 1424940"/>
                <a:gd name="connsiteX64" fmla="*/ 3404711 w 6095524"/>
                <a:gd name="connsiteY64" fmla="*/ 1381792 h 1424940"/>
                <a:gd name="connsiteX65" fmla="*/ 3375756 w 6095524"/>
                <a:gd name="connsiteY65" fmla="*/ 1377220 h 1424940"/>
                <a:gd name="connsiteX66" fmla="*/ 3352324 w 6095524"/>
                <a:gd name="connsiteY66" fmla="*/ 1377887 h 1424940"/>
                <a:gd name="connsiteX67" fmla="*/ 3311176 w 6095524"/>
                <a:gd name="connsiteY67" fmla="*/ 1378744 h 1424940"/>
                <a:gd name="connsiteX68" fmla="*/ 3298031 w 6095524"/>
                <a:gd name="connsiteY68" fmla="*/ 1380935 h 1424940"/>
                <a:gd name="connsiteX69" fmla="*/ 3238595 w 6095524"/>
                <a:gd name="connsiteY69" fmla="*/ 1374648 h 1424940"/>
                <a:gd name="connsiteX70" fmla="*/ 3204686 w 6095524"/>
                <a:gd name="connsiteY70" fmla="*/ 1374172 h 1424940"/>
                <a:gd name="connsiteX71" fmla="*/ 3166491 w 6095524"/>
                <a:gd name="connsiteY71" fmla="*/ 1366361 h 1424940"/>
                <a:gd name="connsiteX72" fmla="*/ 3155347 w 6095524"/>
                <a:gd name="connsiteY72" fmla="*/ 1366742 h 1424940"/>
                <a:gd name="connsiteX73" fmla="*/ 3142869 w 6095524"/>
                <a:gd name="connsiteY73" fmla="*/ 1367409 h 1424940"/>
                <a:gd name="connsiteX74" fmla="*/ 3104578 w 6095524"/>
                <a:gd name="connsiteY74" fmla="*/ 1367981 h 1424940"/>
                <a:gd name="connsiteX75" fmla="*/ 3081337 w 6095524"/>
                <a:gd name="connsiteY75" fmla="*/ 1370838 h 1424940"/>
                <a:gd name="connsiteX76" fmla="*/ 3037047 w 6095524"/>
                <a:gd name="connsiteY76" fmla="*/ 1369124 h 1424940"/>
                <a:gd name="connsiteX77" fmla="*/ 3020663 w 6095524"/>
                <a:gd name="connsiteY77" fmla="*/ 1371600 h 1424940"/>
                <a:gd name="connsiteX78" fmla="*/ 2979230 w 6095524"/>
                <a:gd name="connsiteY78" fmla="*/ 1371886 h 1424940"/>
                <a:gd name="connsiteX79" fmla="*/ 2942082 w 6095524"/>
                <a:gd name="connsiteY79" fmla="*/ 1370457 h 1424940"/>
                <a:gd name="connsiteX80" fmla="*/ 2906268 w 6095524"/>
                <a:gd name="connsiteY80" fmla="*/ 1371219 h 1424940"/>
                <a:gd name="connsiteX81" fmla="*/ 2880646 w 6095524"/>
                <a:gd name="connsiteY81" fmla="*/ 1374362 h 1424940"/>
                <a:gd name="connsiteX82" fmla="*/ 2852833 w 6095524"/>
                <a:gd name="connsiteY82" fmla="*/ 1376267 h 1424940"/>
                <a:gd name="connsiteX83" fmla="*/ 2776157 w 6095524"/>
                <a:gd name="connsiteY83" fmla="*/ 1387602 h 1424940"/>
                <a:gd name="connsiteX84" fmla="*/ 2761965 w 6095524"/>
                <a:gd name="connsiteY84" fmla="*/ 1384840 h 1424940"/>
                <a:gd name="connsiteX85" fmla="*/ 2681383 w 6095524"/>
                <a:gd name="connsiteY85" fmla="*/ 1382268 h 1424940"/>
                <a:gd name="connsiteX86" fmla="*/ 2663857 w 6095524"/>
                <a:gd name="connsiteY86" fmla="*/ 1382459 h 1424940"/>
                <a:gd name="connsiteX87" fmla="*/ 2616803 w 6095524"/>
                <a:gd name="connsiteY87" fmla="*/ 1371219 h 1424940"/>
                <a:gd name="connsiteX88" fmla="*/ 2544223 w 6095524"/>
                <a:gd name="connsiteY88" fmla="*/ 1389031 h 1424940"/>
                <a:gd name="connsiteX89" fmla="*/ 2476309 w 6095524"/>
                <a:gd name="connsiteY89" fmla="*/ 1411319 h 1424940"/>
                <a:gd name="connsiteX90" fmla="*/ 2467737 w 6095524"/>
                <a:gd name="connsiteY90" fmla="*/ 1414177 h 1424940"/>
                <a:gd name="connsiteX91" fmla="*/ 2443353 w 6095524"/>
                <a:gd name="connsiteY91" fmla="*/ 1419035 h 1424940"/>
                <a:gd name="connsiteX92" fmla="*/ 2413159 w 6095524"/>
                <a:gd name="connsiteY92" fmla="*/ 1420749 h 1424940"/>
                <a:gd name="connsiteX93" fmla="*/ 2374868 w 6095524"/>
                <a:gd name="connsiteY93" fmla="*/ 1424940 h 1424940"/>
                <a:gd name="connsiteX94" fmla="*/ 2344198 w 6095524"/>
                <a:gd name="connsiteY94" fmla="*/ 1419701 h 1424940"/>
                <a:gd name="connsiteX95" fmla="*/ 2301335 w 6095524"/>
                <a:gd name="connsiteY95" fmla="*/ 1411891 h 1424940"/>
                <a:gd name="connsiteX96" fmla="*/ 2260949 w 6095524"/>
                <a:gd name="connsiteY96" fmla="*/ 1404461 h 1424940"/>
                <a:gd name="connsiteX97" fmla="*/ 2248186 w 6095524"/>
                <a:gd name="connsiteY97" fmla="*/ 1413224 h 1424940"/>
                <a:gd name="connsiteX98" fmla="*/ 2228469 w 6095524"/>
                <a:gd name="connsiteY98" fmla="*/ 1420844 h 1424940"/>
                <a:gd name="connsiteX99" fmla="*/ 2206562 w 6095524"/>
                <a:gd name="connsiteY99" fmla="*/ 1411700 h 1424940"/>
                <a:gd name="connsiteX100" fmla="*/ 2155317 w 6095524"/>
                <a:gd name="connsiteY100" fmla="*/ 1392746 h 1424940"/>
                <a:gd name="connsiteX101" fmla="*/ 2122932 w 6095524"/>
                <a:gd name="connsiteY101" fmla="*/ 1391888 h 1424940"/>
                <a:gd name="connsiteX102" fmla="*/ 2052542 w 6095524"/>
                <a:gd name="connsiteY102" fmla="*/ 1383792 h 1424940"/>
                <a:gd name="connsiteX103" fmla="*/ 2006537 w 6095524"/>
                <a:gd name="connsiteY103" fmla="*/ 1372267 h 1424940"/>
                <a:gd name="connsiteX104" fmla="*/ 1973486 w 6095524"/>
                <a:gd name="connsiteY104" fmla="*/ 1359218 h 1424940"/>
                <a:gd name="connsiteX105" fmla="*/ 1926146 w 6095524"/>
                <a:gd name="connsiteY105" fmla="*/ 1342168 h 1424940"/>
                <a:gd name="connsiteX106" fmla="*/ 1878616 w 6095524"/>
                <a:gd name="connsiteY106" fmla="*/ 1333310 h 1424940"/>
                <a:gd name="connsiteX107" fmla="*/ 1844231 w 6095524"/>
                <a:gd name="connsiteY107" fmla="*/ 1322165 h 1424940"/>
                <a:gd name="connsiteX108" fmla="*/ 1802225 w 6095524"/>
                <a:gd name="connsiteY108" fmla="*/ 1314545 h 1424940"/>
                <a:gd name="connsiteX109" fmla="*/ 1766983 w 6095524"/>
                <a:gd name="connsiteY109" fmla="*/ 1314260 h 1424940"/>
                <a:gd name="connsiteX110" fmla="*/ 1711738 w 6095524"/>
                <a:gd name="connsiteY110" fmla="*/ 1315593 h 1424940"/>
                <a:gd name="connsiteX111" fmla="*/ 1644111 w 6095524"/>
                <a:gd name="connsiteY111" fmla="*/ 1292543 h 1424940"/>
                <a:gd name="connsiteX112" fmla="*/ 1616774 w 6095524"/>
                <a:gd name="connsiteY112" fmla="*/ 1287399 h 1424940"/>
                <a:gd name="connsiteX113" fmla="*/ 1591056 w 6095524"/>
                <a:gd name="connsiteY113" fmla="*/ 1285018 h 1424940"/>
                <a:gd name="connsiteX114" fmla="*/ 1536478 w 6095524"/>
                <a:gd name="connsiteY114" fmla="*/ 1269683 h 1424940"/>
                <a:gd name="connsiteX115" fmla="*/ 1514285 w 6095524"/>
                <a:gd name="connsiteY115" fmla="*/ 1264634 h 1424940"/>
                <a:gd name="connsiteX116" fmla="*/ 1483233 w 6095524"/>
                <a:gd name="connsiteY116" fmla="*/ 1264730 h 1424940"/>
                <a:gd name="connsiteX117" fmla="*/ 1426750 w 6095524"/>
                <a:gd name="connsiteY117" fmla="*/ 1257681 h 1424940"/>
                <a:gd name="connsiteX118" fmla="*/ 1370362 w 6095524"/>
                <a:gd name="connsiteY118" fmla="*/ 1237107 h 1424940"/>
                <a:gd name="connsiteX119" fmla="*/ 1346454 w 6095524"/>
                <a:gd name="connsiteY119" fmla="*/ 1239107 h 1424940"/>
                <a:gd name="connsiteX120" fmla="*/ 1337882 w 6095524"/>
                <a:gd name="connsiteY120" fmla="*/ 1238631 h 1424940"/>
                <a:gd name="connsiteX121" fmla="*/ 1260825 w 6095524"/>
                <a:gd name="connsiteY121" fmla="*/ 1227296 h 1424940"/>
                <a:gd name="connsiteX122" fmla="*/ 1253109 w 6095524"/>
                <a:gd name="connsiteY122" fmla="*/ 1226058 h 1424940"/>
                <a:gd name="connsiteX123" fmla="*/ 1216915 w 6095524"/>
                <a:gd name="connsiteY123" fmla="*/ 1215962 h 1424940"/>
                <a:gd name="connsiteX124" fmla="*/ 1125664 w 6095524"/>
                <a:gd name="connsiteY124" fmla="*/ 1209675 h 1424940"/>
                <a:gd name="connsiteX125" fmla="*/ 1120045 w 6095524"/>
                <a:gd name="connsiteY125" fmla="*/ 1208913 h 1424940"/>
                <a:gd name="connsiteX126" fmla="*/ 1089469 w 6095524"/>
                <a:gd name="connsiteY126" fmla="*/ 1213961 h 1424940"/>
                <a:gd name="connsiteX127" fmla="*/ 1074325 w 6095524"/>
                <a:gd name="connsiteY127" fmla="*/ 1221105 h 1424940"/>
                <a:gd name="connsiteX128" fmla="*/ 1050703 w 6095524"/>
                <a:gd name="connsiteY128" fmla="*/ 1228535 h 1424940"/>
                <a:gd name="connsiteX129" fmla="*/ 1026700 w 6095524"/>
                <a:gd name="connsiteY129" fmla="*/ 1231297 h 1424940"/>
                <a:gd name="connsiteX130" fmla="*/ 986409 w 6095524"/>
                <a:gd name="connsiteY130" fmla="*/ 1220057 h 1424940"/>
                <a:gd name="connsiteX131" fmla="*/ 971741 w 6095524"/>
                <a:gd name="connsiteY131" fmla="*/ 1218914 h 1424940"/>
                <a:gd name="connsiteX132" fmla="*/ 939070 w 6095524"/>
                <a:gd name="connsiteY132" fmla="*/ 1213485 h 1424940"/>
                <a:gd name="connsiteX133" fmla="*/ 910495 w 6095524"/>
                <a:gd name="connsiteY133" fmla="*/ 1213866 h 1424940"/>
                <a:gd name="connsiteX134" fmla="*/ 887540 w 6095524"/>
                <a:gd name="connsiteY134" fmla="*/ 1222534 h 1424940"/>
                <a:gd name="connsiteX135" fmla="*/ 854202 w 6095524"/>
                <a:gd name="connsiteY135" fmla="*/ 1224248 h 1424940"/>
                <a:gd name="connsiteX136" fmla="*/ 832675 w 6095524"/>
                <a:gd name="connsiteY136" fmla="*/ 1217962 h 1424940"/>
                <a:gd name="connsiteX137" fmla="*/ 828294 w 6095524"/>
                <a:gd name="connsiteY137" fmla="*/ 1217105 h 1424940"/>
                <a:gd name="connsiteX138" fmla="*/ 772001 w 6095524"/>
                <a:gd name="connsiteY138" fmla="*/ 1216723 h 1424940"/>
                <a:gd name="connsiteX139" fmla="*/ 701707 w 6095524"/>
                <a:gd name="connsiteY139" fmla="*/ 1235678 h 1424940"/>
                <a:gd name="connsiteX140" fmla="*/ 690086 w 6095524"/>
                <a:gd name="connsiteY140" fmla="*/ 1239679 h 1424940"/>
                <a:gd name="connsiteX141" fmla="*/ 633412 w 6095524"/>
                <a:gd name="connsiteY141" fmla="*/ 1246632 h 1424940"/>
                <a:gd name="connsiteX142" fmla="*/ 603028 w 6095524"/>
                <a:gd name="connsiteY142" fmla="*/ 1253681 h 1424940"/>
                <a:gd name="connsiteX143" fmla="*/ 581120 w 6095524"/>
                <a:gd name="connsiteY143" fmla="*/ 1254062 h 1424940"/>
                <a:gd name="connsiteX144" fmla="*/ 554642 w 6095524"/>
                <a:gd name="connsiteY144" fmla="*/ 1266539 h 1424940"/>
                <a:gd name="connsiteX145" fmla="*/ 545973 w 6095524"/>
                <a:gd name="connsiteY145" fmla="*/ 1271969 h 1424940"/>
                <a:gd name="connsiteX146" fmla="*/ 535591 w 6095524"/>
                <a:gd name="connsiteY146" fmla="*/ 1275207 h 1424940"/>
                <a:gd name="connsiteX147" fmla="*/ 488538 w 6095524"/>
                <a:gd name="connsiteY147" fmla="*/ 1285494 h 1424940"/>
                <a:gd name="connsiteX148" fmla="*/ 480155 w 6095524"/>
                <a:gd name="connsiteY148" fmla="*/ 1291304 h 1424940"/>
                <a:gd name="connsiteX149" fmla="*/ 474535 w 6095524"/>
                <a:gd name="connsiteY149" fmla="*/ 1294924 h 1424940"/>
                <a:gd name="connsiteX150" fmla="*/ 428816 w 6095524"/>
                <a:gd name="connsiteY150" fmla="*/ 1301020 h 1424940"/>
                <a:gd name="connsiteX151" fmla="*/ 400241 w 6095524"/>
                <a:gd name="connsiteY151" fmla="*/ 1318260 h 1424940"/>
                <a:gd name="connsiteX152" fmla="*/ 392431 w 6095524"/>
                <a:gd name="connsiteY152" fmla="*/ 1325594 h 1424940"/>
                <a:gd name="connsiteX153" fmla="*/ 365093 w 6095524"/>
                <a:gd name="connsiteY153" fmla="*/ 1336643 h 1424940"/>
                <a:gd name="connsiteX154" fmla="*/ 273177 w 6095524"/>
                <a:gd name="connsiteY154" fmla="*/ 1357884 h 1424940"/>
                <a:gd name="connsiteX155" fmla="*/ 246888 w 6095524"/>
                <a:gd name="connsiteY155" fmla="*/ 1350359 h 1424940"/>
                <a:gd name="connsiteX156" fmla="*/ 196977 w 6095524"/>
                <a:gd name="connsiteY156" fmla="*/ 1370552 h 1424940"/>
                <a:gd name="connsiteX157" fmla="*/ 153352 w 6095524"/>
                <a:gd name="connsiteY157" fmla="*/ 1381982 h 1424940"/>
                <a:gd name="connsiteX158" fmla="*/ 137160 w 6095524"/>
                <a:gd name="connsiteY158" fmla="*/ 1384745 h 1424940"/>
                <a:gd name="connsiteX159" fmla="*/ 85917 w 6095524"/>
                <a:gd name="connsiteY159" fmla="*/ 1389793 h 1424940"/>
                <a:gd name="connsiteX160" fmla="*/ 59532 w 6095524"/>
                <a:gd name="connsiteY160" fmla="*/ 1401223 h 1424940"/>
                <a:gd name="connsiteX161" fmla="*/ 30325 w 6095524"/>
                <a:gd name="connsiteY161" fmla="*/ 1409974 h 1424940"/>
                <a:gd name="connsiteX162" fmla="*/ 0 w 6095524"/>
                <a:gd name="connsiteY162" fmla="*/ 1412360 h 1424940"/>
                <a:gd name="connsiteX163" fmla="*/ 0 w 6095524"/>
                <a:gd name="connsiteY163" fmla="*/ 1058622 h 1424940"/>
                <a:gd name="connsiteX164" fmla="*/ 17145 w 6095524"/>
                <a:gd name="connsiteY164" fmla="*/ 1060228 h 1424940"/>
                <a:gd name="connsiteX165" fmla="*/ 44672 w 6095524"/>
                <a:gd name="connsiteY165" fmla="*/ 1066324 h 1424940"/>
                <a:gd name="connsiteX166" fmla="*/ 84677 w 6095524"/>
                <a:gd name="connsiteY166" fmla="*/ 1076230 h 1424940"/>
                <a:gd name="connsiteX167" fmla="*/ 132017 w 6095524"/>
                <a:gd name="connsiteY167" fmla="*/ 1064990 h 1424940"/>
                <a:gd name="connsiteX168" fmla="*/ 136779 w 6095524"/>
                <a:gd name="connsiteY168" fmla="*/ 1060323 h 1424940"/>
                <a:gd name="connsiteX169" fmla="*/ 187547 w 6095524"/>
                <a:gd name="connsiteY169" fmla="*/ 1049179 h 1424940"/>
                <a:gd name="connsiteX170" fmla="*/ 270891 w 6095524"/>
                <a:gd name="connsiteY170" fmla="*/ 1036415 h 1424940"/>
                <a:gd name="connsiteX171" fmla="*/ 276320 w 6095524"/>
                <a:gd name="connsiteY171" fmla="*/ 1035558 h 1424940"/>
                <a:gd name="connsiteX172" fmla="*/ 323755 w 6095524"/>
                <a:gd name="connsiteY172" fmla="*/ 1061561 h 1424940"/>
                <a:gd name="connsiteX173" fmla="*/ 361855 w 6095524"/>
                <a:gd name="connsiteY173" fmla="*/ 1057942 h 1424940"/>
                <a:gd name="connsiteX174" fmla="*/ 379571 w 6095524"/>
                <a:gd name="connsiteY174" fmla="*/ 1039939 h 1424940"/>
                <a:gd name="connsiteX175" fmla="*/ 430530 w 6095524"/>
                <a:gd name="connsiteY175" fmla="*/ 1025747 h 1424940"/>
                <a:gd name="connsiteX176" fmla="*/ 493300 w 6095524"/>
                <a:gd name="connsiteY176" fmla="*/ 1027176 h 1424940"/>
                <a:gd name="connsiteX177" fmla="*/ 537782 w 6095524"/>
                <a:gd name="connsiteY177" fmla="*/ 1025366 h 1424940"/>
                <a:gd name="connsiteX178" fmla="*/ 562166 w 6095524"/>
                <a:gd name="connsiteY178" fmla="*/ 1015746 h 1424940"/>
                <a:gd name="connsiteX179" fmla="*/ 579596 w 6095524"/>
                <a:gd name="connsiteY179" fmla="*/ 1016699 h 1424940"/>
                <a:gd name="connsiteX180" fmla="*/ 612362 w 6095524"/>
                <a:gd name="connsiteY180" fmla="*/ 1023557 h 1424940"/>
                <a:gd name="connsiteX181" fmla="*/ 716090 w 6095524"/>
                <a:gd name="connsiteY181" fmla="*/ 1031653 h 1424940"/>
                <a:gd name="connsiteX182" fmla="*/ 758381 w 6095524"/>
                <a:gd name="connsiteY182" fmla="*/ 1018985 h 1424940"/>
                <a:gd name="connsiteX183" fmla="*/ 771049 w 6095524"/>
                <a:gd name="connsiteY183" fmla="*/ 1018699 h 1424940"/>
                <a:gd name="connsiteX184" fmla="*/ 799433 w 6095524"/>
                <a:gd name="connsiteY184" fmla="*/ 1023652 h 1424940"/>
                <a:gd name="connsiteX185" fmla="*/ 858012 w 6095524"/>
                <a:gd name="connsiteY185" fmla="*/ 1020318 h 1424940"/>
                <a:gd name="connsiteX186" fmla="*/ 879634 w 6095524"/>
                <a:gd name="connsiteY186" fmla="*/ 1015270 h 1424940"/>
                <a:gd name="connsiteX187" fmla="*/ 891635 w 6095524"/>
                <a:gd name="connsiteY187" fmla="*/ 1012031 h 1424940"/>
                <a:gd name="connsiteX188" fmla="*/ 953262 w 6095524"/>
                <a:gd name="connsiteY188" fmla="*/ 1003078 h 1424940"/>
                <a:gd name="connsiteX189" fmla="*/ 980694 w 6095524"/>
                <a:gd name="connsiteY189" fmla="*/ 993458 h 1424940"/>
                <a:gd name="connsiteX190" fmla="*/ 988124 w 6095524"/>
                <a:gd name="connsiteY190" fmla="*/ 992029 h 1424940"/>
                <a:gd name="connsiteX191" fmla="*/ 1028795 w 6095524"/>
                <a:gd name="connsiteY191" fmla="*/ 996029 h 1424940"/>
                <a:gd name="connsiteX192" fmla="*/ 1059275 w 6095524"/>
                <a:gd name="connsiteY192" fmla="*/ 1011555 h 1424940"/>
                <a:gd name="connsiteX193" fmla="*/ 1065181 w 6095524"/>
                <a:gd name="connsiteY193" fmla="*/ 1016794 h 1424940"/>
                <a:gd name="connsiteX194" fmla="*/ 1150144 w 6095524"/>
                <a:gd name="connsiteY194" fmla="*/ 1014984 h 1424940"/>
                <a:gd name="connsiteX195" fmla="*/ 1163193 w 6095524"/>
                <a:gd name="connsiteY195" fmla="*/ 1012793 h 1424940"/>
                <a:gd name="connsiteX196" fmla="*/ 1226249 w 6095524"/>
                <a:gd name="connsiteY196" fmla="*/ 1021937 h 1424940"/>
                <a:gd name="connsiteX197" fmla="*/ 1244632 w 6095524"/>
                <a:gd name="connsiteY197" fmla="*/ 1023747 h 1424940"/>
                <a:gd name="connsiteX198" fmla="*/ 1310545 w 6095524"/>
                <a:gd name="connsiteY198" fmla="*/ 1031939 h 1424940"/>
                <a:gd name="connsiteX199" fmla="*/ 1319879 w 6095524"/>
                <a:gd name="connsiteY199" fmla="*/ 1024319 h 1424940"/>
                <a:gd name="connsiteX200" fmla="*/ 1346740 w 6095524"/>
                <a:gd name="connsiteY200" fmla="*/ 1005173 h 1424940"/>
                <a:gd name="connsiteX201" fmla="*/ 1399699 w 6095524"/>
                <a:gd name="connsiteY201" fmla="*/ 988219 h 1424940"/>
                <a:gd name="connsiteX202" fmla="*/ 1414082 w 6095524"/>
                <a:gd name="connsiteY202" fmla="*/ 989171 h 1424940"/>
                <a:gd name="connsiteX203" fmla="*/ 1450467 w 6095524"/>
                <a:gd name="connsiteY203" fmla="*/ 1017461 h 1424940"/>
                <a:gd name="connsiteX204" fmla="*/ 1468184 w 6095524"/>
                <a:gd name="connsiteY204" fmla="*/ 1028795 h 1424940"/>
                <a:gd name="connsiteX205" fmla="*/ 1518476 w 6095524"/>
                <a:gd name="connsiteY205" fmla="*/ 1049655 h 1424940"/>
                <a:gd name="connsiteX206" fmla="*/ 1522667 w 6095524"/>
                <a:gd name="connsiteY206" fmla="*/ 1053465 h 1424940"/>
                <a:gd name="connsiteX207" fmla="*/ 1559814 w 6095524"/>
                <a:gd name="connsiteY207" fmla="*/ 1098709 h 1424940"/>
                <a:gd name="connsiteX208" fmla="*/ 1568196 w 6095524"/>
                <a:gd name="connsiteY208" fmla="*/ 1106424 h 1424940"/>
                <a:gd name="connsiteX209" fmla="*/ 1578293 w 6095524"/>
                <a:gd name="connsiteY209" fmla="*/ 1118426 h 1424940"/>
                <a:gd name="connsiteX210" fmla="*/ 1609820 w 6095524"/>
                <a:gd name="connsiteY210" fmla="*/ 1141667 h 1424940"/>
                <a:gd name="connsiteX211" fmla="*/ 1648873 w 6095524"/>
                <a:gd name="connsiteY211" fmla="*/ 1149096 h 1424940"/>
                <a:gd name="connsiteX212" fmla="*/ 1696022 w 6095524"/>
                <a:gd name="connsiteY212" fmla="*/ 1160431 h 1424940"/>
                <a:gd name="connsiteX213" fmla="*/ 1715739 w 6095524"/>
                <a:gd name="connsiteY213" fmla="*/ 1168051 h 1424940"/>
                <a:gd name="connsiteX214" fmla="*/ 1768602 w 6095524"/>
                <a:gd name="connsiteY214" fmla="*/ 1182529 h 1424940"/>
                <a:gd name="connsiteX215" fmla="*/ 1806321 w 6095524"/>
                <a:gd name="connsiteY215" fmla="*/ 1194721 h 1424940"/>
                <a:gd name="connsiteX216" fmla="*/ 1860709 w 6095524"/>
                <a:gd name="connsiteY216" fmla="*/ 1201865 h 1424940"/>
                <a:gd name="connsiteX217" fmla="*/ 1887093 w 6095524"/>
                <a:gd name="connsiteY217" fmla="*/ 1202150 h 1424940"/>
                <a:gd name="connsiteX218" fmla="*/ 1935575 w 6095524"/>
                <a:gd name="connsiteY218" fmla="*/ 1238726 h 1424940"/>
                <a:gd name="connsiteX219" fmla="*/ 1974247 w 6095524"/>
                <a:gd name="connsiteY219" fmla="*/ 1262920 h 1424940"/>
                <a:gd name="connsiteX220" fmla="*/ 2014919 w 6095524"/>
                <a:gd name="connsiteY220" fmla="*/ 1251204 h 1424940"/>
                <a:gd name="connsiteX221" fmla="*/ 2025968 w 6095524"/>
                <a:gd name="connsiteY221" fmla="*/ 1240155 h 1424940"/>
                <a:gd name="connsiteX222" fmla="*/ 2092643 w 6095524"/>
                <a:gd name="connsiteY222" fmla="*/ 1229678 h 1424940"/>
                <a:gd name="connsiteX223" fmla="*/ 2187893 w 6095524"/>
                <a:gd name="connsiteY223" fmla="*/ 1229297 h 1424940"/>
                <a:gd name="connsiteX224" fmla="*/ 2346294 w 6095524"/>
                <a:gd name="connsiteY224" fmla="*/ 1205484 h 1424940"/>
                <a:gd name="connsiteX225" fmla="*/ 2373916 w 6095524"/>
                <a:gd name="connsiteY225" fmla="*/ 1194435 h 1424940"/>
                <a:gd name="connsiteX226" fmla="*/ 2404967 w 6095524"/>
                <a:gd name="connsiteY226" fmla="*/ 1191673 h 1424940"/>
                <a:gd name="connsiteX227" fmla="*/ 2416874 w 6095524"/>
                <a:gd name="connsiteY227" fmla="*/ 1198436 h 1424940"/>
                <a:gd name="connsiteX228" fmla="*/ 2468975 w 6095524"/>
                <a:gd name="connsiteY228" fmla="*/ 1208532 h 1424940"/>
                <a:gd name="connsiteX229" fmla="*/ 2478882 w 6095524"/>
                <a:gd name="connsiteY229" fmla="*/ 1208723 h 1424940"/>
                <a:gd name="connsiteX230" fmla="*/ 2512791 w 6095524"/>
                <a:gd name="connsiteY230" fmla="*/ 1204436 h 1424940"/>
                <a:gd name="connsiteX231" fmla="*/ 2544223 w 6095524"/>
                <a:gd name="connsiteY231" fmla="*/ 1201960 h 1424940"/>
                <a:gd name="connsiteX232" fmla="*/ 2623471 w 6095524"/>
                <a:gd name="connsiteY232" fmla="*/ 1210056 h 1424940"/>
                <a:gd name="connsiteX233" fmla="*/ 2684241 w 6095524"/>
                <a:gd name="connsiteY233" fmla="*/ 1208151 h 1424940"/>
                <a:gd name="connsiteX234" fmla="*/ 2712244 w 6095524"/>
                <a:gd name="connsiteY234" fmla="*/ 1210056 h 1424940"/>
                <a:gd name="connsiteX235" fmla="*/ 2728055 w 6095524"/>
                <a:gd name="connsiteY235" fmla="*/ 1212914 h 1424940"/>
                <a:gd name="connsiteX236" fmla="*/ 2763869 w 6095524"/>
                <a:gd name="connsiteY236" fmla="*/ 1232821 h 1424940"/>
                <a:gd name="connsiteX237" fmla="*/ 2783491 w 6095524"/>
                <a:gd name="connsiteY237" fmla="*/ 1237298 h 1424940"/>
                <a:gd name="connsiteX238" fmla="*/ 2842546 w 6095524"/>
                <a:gd name="connsiteY238" fmla="*/ 1236917 h 1424940"/>
                <a:gd name="connsiteX239" fmla="*/ 2931128 w 6095524"/>
                <a:gd name="connsiteY239" fmla="*/ 1206913 h 1424940"/>
                <a:gd name="connsiteX240" fmla="*/ 2940368 w 6095524"/>
                <a:gd name="connsiteY240" fmla="*/ 1202912 h 1424940"/>
                <a:gd name="connsiteX241" fmla="*/ 2985421 w 6095524"/>
                <a:gd name="connsiteY241" fmla="*/ 1197959 h 1424940"/>
                <a:gd name="connsiteX242" fmla="*/ 3015996 w 6095524"/>
                <a:gd name="connsiteY242" fmla="*/ 1204722 h 1424940"/>
                <a:gd name="connsiteX243" fmla="*/ 3057621 w 6095524"/>
                <a:gd name="connsiteY243" fmla="*/ 1218724 h 1424940"/>
                <a:gd name="connsiteX244" fmla="*/ 3095054 w 6095524"/>
                <a:gd name="connsiteY244" fmla="*/ 1230440 h 1424940"/>
                <a:gd name="connsiteX245" fmla="*/ 3122295 w 6095524"/>
                <a:gd name="connsiteY245" fmla="*/ 1243679 h 1424940"/>
                <a:gd name="connsiteX246" fmla="*/ 3184589 w 6095524"/>
                <a:gd name="connsiteY246" fmla="*/ 1253395 h 1424940"/>
                <a:gd name="connsiteX247" fmla="*/ 3191066 w 6095524"/>
                <a:gd name="connsiteY247" fmla="*/ 1255014 h 1424940"/>
                <a:gd name="connsiteX248" fmla="*/ 3237929 w 6095524"/>
                <a:gd name="connsiteY248" fmla="*/ 1243203 h 1424940"/>
                <a:gd name="connsiteX249" fmla="*/ 3294221 w 6095524"/>
                <a:gd name="connsiteY249" fmla="*/ 1231202 h 1424940"/>
                <a:gd name="connsiteX250" fmla="*/ 3314319 w 6095524"/>
                <a:gd name="connsiteY250" fmla="*/ 1235297 h 1424940"/>
                <a:gd name="connsiteX251" fmla="*/ 3341846 w 6095524"/>
                <a:gd name="connsiteY251" fmla="*/ 1241108 h 1424940"/>
                <a:gd name="connsiteX252" fmla="*/ 3367373 w 6095524"/>
                <a:gd name="connsiteY252" fmla="*/ 1238060 h 1424940"/>
                <a:gd name="connsiteX253" fmla="*/ 3382899 w 6095524"/>
                <a:gd name="connsiteY253" fmla="*/ 1237774 h 1424940"/>
                <a:gd name="connsiteX254" fmla="*/ 3453765 w 6095524"/>
                <a:gd name="connsiteY254" fmla="*/ 1273397 h 1424940"/>
                <a:gd name="connsiteX255" fmla="*/ 3471767 w 6095524"/>
                <a:gd name="connsiteY255" fmla="*/ 1276350 h 1424940"/>
                <a:gd name="connsiteX256" fmla="*/ 3481959 w 6095524"/>
                <a:gd name="connsiteY256" fmla="*/ 1280732 h 1424940"/>
                <a:gd name="connsiteX257" fmla="*/ 3543396 w 6095524"/>
                <a:gd name="connsiteY257" fmla="*/ 1324928 h 1424940"/>
                <a:gd name="connsiteX258" fmla="*/ 3569494 w 6095524"/>
                <a:gd name="connsiteY258" fmla="*/ 1333881 h 1424940"/>
                <a:gd name="connsiteX259" fmla="*/ 3598164 w 6095524"/>
                <a:gd name="connsiteY259" fmla="*/ 1332071 h 1424940"/>
                <a:gd name="connsiteX260" fmla="*/ 3614738 w 6095524"/>
                <a:gd name="connsiteY260" fmla="*/ 1328833 h 1424940"/>
                <a:gd name="connsiteX261" fmla="*/ 3655886 w 6095524"/>
                <a:gd name="connsiteY261" fmla="*/ 1300734 h 1424940"/>
                <a:gd name="connsiteX262" fmla="*/ 3679317 w 6095524"/>
                <a:gd name="connsiteY262" fmla="*/ 1301687 h 1424940"/>
                <a:gd name="connsiteX263" fmla="*/ 3715893 w 6095524"/>
                <a:gd name="connsiteY263" fmla="*/ 1321022 h 1424940"/>
                <a:gd name="connsiteX264" fmla="*/ 3782282 w 6095524"/>
                <a:gd name="connsiteY264" fmla="*/ 1329690 h 1424940"/>
                <a:gd name="connsiteX265" fmla="*/ 3816001 w 6095524"/>
                <a:gd name="connsiteY265" fmla="*/ 1302639 h 1424940"/>
                <a:gd name="connsiteX266" fmla="*/ 3833431 w 6095524"/>
                <a:gd name="connsiteY266" fmla="*/ 1276636 h 1424940"/>
                <a:gd name="connsiteX267" fmla="*/ 3883819 w 6095524"/>
                <a:gd name="connsiteY267" fmla="*/ 1246442 h 1424940"/>
                <a:gd name="connsiteX268" fmla="*/ 3895821 w 6095524"/>
                <a:gd name="connsiteY268" fmla="*/ 1257681 h 1424940"/>
                <a:gd name="connsiteX269" fmla="*/ 3932778 w 6095524"/>
                <a:gd name="connsiteY269" fmla="*/ 1262444 h 1424940"/>
                <a:gd name="connsiteX270" fmla="*/ 3972782 w 6095524"/>
                <a:gd name="connsiteY270" fmla="*/ 1262063 h 1424940"/>
                <a:gd name="connsiteX271" fmla="*/ 4042505 w 6095524"/>
                <a:gd name="connsiteY271" fmla="*/ 1267111 h 1424940"/>
                <a:gd name="connsiteX272" fmla="*/ 4088892 w 6095524"/>
                <a:gd name="connsiteY272" fmla="*/ 1238250 h 1424940"/>
                <a:gd name="connsiteX273" fmla="*/ 4106609 w 6095524"/>
                <a:gd name="connsiteY273" fmla="*/ 1226344 h 1424940"/>
                <a:gd name="connsiteX274" fmla="*/ 4123182 w 6095524"/>
                <a:gd name="connsiteY274" fmla="*/ 1218724 h 1424940"/>
                <a:gd name="connsiteX275" fmla="*/ 4142328 w 6095524"/>
                <a:gd name="connsiteY275" fmla="*/ 1214438 h 1424940"/>
                <a:gd name="connsiteX276" fmla="*/ 4188524 w 6095524"/>
                <a:gd name="connsiteY276" fmla="*/ 1198245 h 1424940"/>
                <a:gd name="connsiteX277" fmla="*/ 4213860 w 6095524"/>
                <a:gd name="connsiteY277" fmla="*/ 1182338 h 1424940"/>
                <a:gd name="connsiteX278" fmla="*/ 4270820 w 6095524"/>
                <a:gd name="connsiteY278" fmla="*/ 1167003 h 1424940"/>
                <a:gd name="connsiteX279" fmla="*/ 4309587 w 6095524"/>
                <a:gd name="connsiteY279" fmla="*/ 1153287 h 1424940"/>
                <a:gd name="connsiteX280" fmla="*/ 4350449 w 6095524"/>
                <a:gd name="connsiteY280" fmla="*/ 1129665 h 1424940"/>
                <a:gd name="connsiteX281" fmla="*/ 4356164 w 6095524"/>
                <a:gd name="connsiteY281" fmla="*/ 1126046 h 1424940"/>
                <a:gd name="connsiteX282" fmla="*/ 4369880 w 6095524"/>
                <a:gd name="connsiteY282" fmla="*/ 1110520 h 1424940"/>
                <a:gd name="connsiteX283" fmla="*/ 4389787 w 6095524"/>
                <a:gd name="connsiteY283" fmla="*/ 1057085 h 1424940"/>
                <a:gd name="connsiteX284" fmla="*/ 4395502 w 6095524"/>
                <a:gd name="connsiteY284" fmla="*/ 1046226 h 1424940"/>
                <a:gd name="connsiteX285" fmla="*/ 4447413 w 6095524"/>
                <a:gd name="connsiteY285" fmla="*/ 1009650 h 1424940"/>
                <a:gd name="connsiteX286" fmla="*/ 4466654 w 6095524"/>
                <a:gd name="connsiteY286" fmla="*/ 1013079 h 1424940"/>
                <a:gd name="connsiteX287" fmla="*/ 4487894 w 6095524"/>
                <a:gd name="connsiteY287" fmla="*/ 1025081 h 1424940"/>
                <a:gd name="connsiteX288" fmla="*/ 4534472 w 6095524"/>
                <a:gd name="connsiteY288" fmla="*/ 1028224 h 1424940"/>
                <a:gd name="connsiteX289" fmla="*/ 4551903 w 6095524"/>
                <a:gd name="connsiteY289" fmla="*/ 1022033 h 1424940"/>
                <a:gd name="connsiteX290" fmla="*/ 4582382 w 6095524"/>
                <a:gd name="connsiteY290" fmla="*/ 1005364 h 1424940"/>
                <a:gd name="connsiteX291" fmla="*/ 4605909 w 6095524"/>
                <a:gd name="connsiteY291" fmla="*/ 979551 h 1424940"/>
                <a:gd name="connsiteX292" fmla="*/ 4640104 w 6095524"/>
                <a:gd name="connsiteY292" fmla="*/ 936879 h 1424940"/>
                <a:gd name="connsiteX293" fmla="*/ 4705731 w 6095524"/>
                <a:gd name="connsiteY293" fmla="*/ 920591 h 1424940"/>
                <a:gd name="connsiteX294" fmla="*/ 4730973 w 6095524"/>
                <a:gd name="connsiteY294" fmla="*/ 915162 h 1424940"/>
                <a:gd name="connsiteX295" fmla="*/ 4822794 w 6095524"/>
                <a:gd name="connsiteY295" fmla="*/ 892397 h 1424940"/>
                <a:gd name="connsiteX296" fmla="*/ 4830794 w 6095524"/>
                <a:gd name="connsiteY296" fmla="*/ 891635 h 1424940"/>
                <a:gd name="connsiteX297" fmla="*/ 4894421 w 6095524"/>
                <a:gd name="connsiteY297" fmla="*/ 865442 h 1424940"/>
                <a:gd name="connsiteX298" fmla="*/ 4909756 w 6095524"/>
                <a:gd name="connsiteY298" fmla="*/ 858964 h 1424940"/>
                <a:gd name="connsiteX299" fmla="*/ 4928521 w 6095524"/>
                <a:gd name="connsiteY299" fmla="*/ 842391 h 1424940"/>
                <a:gd name="connsiteX300" fmla="*/ 4945857 w 6095524"/>
                <a:gd name="connsiteY300" fmla="*/ 795623 h 1424940"/>
                <a:gd name="connsiteX301" fmla="*/ 4966145 w 6095524"/>
                <a:gd name="connsiteY301" fmla="*/ 774287 h 1424940"/>
                <a:gd name="connsiteX302" fmla="*/ 4980909 w 6095524"/>
                <a:gd name="connsiteY302" fmla="*/ 761333 h 1424940"/>
                <a:gd name="connsiteX303" fmla="*/ 4993862 w 6095524"/>
                <a:gd name="connsiteY303" fmla="*/ 741712 h 1424940"/>
                <a:gd name="connsiteX304" fmla="*/ 5006816 w 6095524"/>
                <a:gd name="connsiteY304" fmla="*/ 694754 h 1424940"/>
                <a:gd name="connsiteX305" fmla="*/ 5026724 w 6095524"/>
                <a:gd name="connsiteY305" fmla="*/ 653129 h 1424940"/>
                <a:gd name="connsiteX306" fmla="*/ 5062538 w 6095524"/>
                <a:gd name="connsiteY306" fmla="*/ 630079 h 1424940"/>
                <a:gd name="connsiteX307" fmla="*/ 5084731 w 6095524"/>
                <a:gd name="connsiteY307" fmla="*/ 617982 h 1424940"/>
                <a:gd name="connsiteX308" fmla="*/ 5172647 w 6095524"/>
                <a:gd name="connsiteY308" fmla="*/ 630174 h 1424940"/>
                <a:gd name="connsiteX309" fmla="*/ 5232654 w 6095524"/>
                <a:gd name="connsiteY309" fmla="*/ 642080 h 1424940"/>
                <a:gd name="connsiteX310" fmla="*/ 5252371 w 6095524"/>
                <a:gd name="connsiteY310" fmla="*/ 637508 h 1424940"/>
                <a:gd name="connsiteX311" fmla="*/ 5308092 w 6095524"/>
                <a:gd name="connsiteY311" fmla="*/ 598646 h 1424940"/>
                <a:gd name="connsiteX312" fmla="*/ 5363147 w 6095524"/>
                <a:gd name="connsiteY312" fmla="*/ 581311 h 1424940"/>
                <a:gd name="connsiteX313" fmla="*/ 5404580 w 6095524"/>
                <a:gd name="connsiteY313" fmla="*/ 576358 h 1424940"/>
                <a:gd name="connsiteX314" fmla="*/ 5440203 w 6095524"/>
                <a:gd name="connsiteY314" fmla="*/ 572548 h 1424940"/>
                <a:gd name="connsiteX315" fmla="*/ 5482971 w 6095524"/>
                <a:gd name="connsiteY315" fmla="*/ 561880 h 1424940"/>
                <a:gd name="connsiteX316" fmla="*/ 5507165 w 6095524"/>
                <a:gd name="connsiteY316" fmla="*/ 550259 h 1424940"/>
                <a:gd name="connsiteX317" fmla="*/ 5545645 w 6095524"/>
                <a:gd name="connsiteY317" fmla="*/ 533591 h 1424940"/>
                <a:gd name="connsiteX318" fmla="*/ 5585079 w 6095524"/>
                <a:gd name="connsiteY318" fmla="*/ 511969 h 1424940"/>
                <a:gd name="connsiteX319" fmla="*/ 5615368 w 6095524"/>
                <a:gd name="connsiteY319" fmla="*/ 481679 h 1424940"/>
                <a:gd name="connsiteX320" fmla="*/ 5631656 w 6095524"/>
                <a:gd name="connsiteY320" fmla="*/ 456152 h 1424940"/>
                <a:gd name="connsiteX321" fmla="*/ 5679377 w 6095524"/>
                <a:gd name="connsiteY321" fmla="*/ 419576 h 1424940"/>
                <a:gd name="connsiteX322" fmla="*/ 5722525 w 6095524"/>
                <a:gd name="connsiteY322" fmla="*/ 350615 h 1424940"/>
                <a:gd name="connsiteX323" fmla="*/ 5749576 w 6095524"/>
                <a:gd name="connsiteY323" fmla="*/ 321945 h 1424940"/>
                <a:gd name="connsiteX324" fmla="*/ 5764911 w 6095524"/>
                <a:gd name="connsiteY324" fmla="*/ 313849 h 1424940"/>
                <a:gd name="connsiteX325" fmla="*/ 5791009 w 6095524"/>
                <a:gd name="connsiteY325" fmla="*/ 293942 h 1424940"/>
                <a:gd name="connsiteX326" fmla="*/ 5806440 w 6095524"/>
                <a:gd name="connsiteY326" fmla="*/ 279178 h 1424940"/>
                <a:gd name="connsiteX327" fmla="*/ 5848636 w 6095524"/>
                <a:gd name="connsiteY327" fmla="*/ 224885 h 1424940"/>
                <a:gd name="connsiteX328" fmla="*/ 5861590 w 6095524"/>
                <a:gd name="connsiteY328" fmla="*/ 208788 h 1424940"/>
                <a:gd name="connsiteX329" fmla="*/ 5888355 w 6095524"/>
                <a:gd name="connsiteY329" fmla="*/ 181166 h 1424940"/>
                <a:gd name="connsiteX330" fmla="*/ 5900071 w 6095524"/>
                <a:gd name="connsiteY330" fmla="*/ 172784 h 1424940"/>
                <a:gd name="connsiteX331" fmla="*/ 5920740 w 6095524"/>
                <a:gd name="connsiteY331" fmla="*/ 150305 h 1424940"/>
                <a:gd name="connsiteX332" fmla="*/ 5969985 w 6095524"/>
                <a:gd name="connsiteY332" fmla="*/ 91345 h 1424940"/>
                <a:gd name="connsiteX333" fmla="*/ 5991130 w 6095524"/>
                <a:gd name="connsiteY333" fmla="*/ 58293 h 1424940"/>
                <a:gd name="connsiteX334" fmla="*/ 6033325 w 6095524"/>
                <a:gd name="connsiteY334" fmla="*/ 33909 h 1424940"/>
                <a:gd name="connsiteX335" fmla="*/ 6054376 w 6095524"/>
                <a:gd name="connsiteY335" fmla="*/ 20955 h 1424940"/>
                <a:gd name="connsiteX336" fmla="*/ 6095524 w 6095524"/>
                <a:gd name="connsiteY336" fmla="*/ 0 h 14249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</a:cxnLst>
              <a:rect l="l" t="t" r="r" b="b"/>
              <a:pathLst>
                <a:path w="6095524" h="1424940">
                  <a:moveTo>
                    <a:pt x="6095524" y="0"/>
                  </a:moveTo>
                  <a:cubicBezTo>
                    <a:pt x="6095524" y="7811"/>
                    <a:pt x="6095524" y="12573"/>
                    <a:pt x="6095524" y="17431"/>
                  </a:cubicBezTo>
                  <a:lnTo>
                    <a:pt x="6095524" y="216290"/>
                  </a:lnTo>
                  <a:lnTo>
                    <a:pt x="6079998" y="230600"/>
                  </a:lnTo>
                  <a:cubicBezTo>
                    <a:pt x="6058567" y="241363"/>
                    <a:pt x="6035706" y="251079"/>
                    <a:pt x="6012751" y="260699"/>
                  </a:cubicBezTo>
                  <a:cubicBezTo>
                    <a:pt x="6006084" y="263462"/>
                    <a:pt x="5998749" y="264986"/>
                    <a:pt x="5992749" y="268700"/>
                  </a:cubicBezTo>
                  <a:cubicBezTo>
                    <a:pt x="5965126" y="285655"/>
                    <a:pt x="5938361" y="303943"/>
                    <a:pt x="5910358" y="320231"/>
                  </a:cubicBezTo>
                  <a:cubicBezTo>
                    <a:pt x="5881497" y="337090"/>
                    <a:pt x="5855684" y="356997"/>
                    <a:pt x="5835777" y="383953"/>
                  </a:cubicBezTo>
                  <a:cubicBezTo>
                    <a:pt x="5817298" y="409004"/>
                    <a:pt x="5799391" y="434435"/>
                    <a:pt x="5781008" y="459581"/>
                  </a:cubicBezTo>
                  <a:cubicBezTo>
                    <a:pt x="5776341" y="465963"/>
                    <a:pt x="5772054" y="473488"/>
                    <a:pt x="5765673" y="477584"/>
                  </a:cubicBezTo>
                  <a:cubicBezTo>
                    <a:pt x="5752433" y="486156"/>
                    <a:pt x="5737955" y="493109"/>
                    <a:pt x="5723763" y="500158"/>
                  </a:cubicBezTo>
                  <a:cubicBezTo>
                    <a:pt x="5711571" y="506159"/>
                    <a:pt x="5698617" y="510635"/>
                    <a:pt x="5686711" y="517112"/>
                  </a:cubicBezTo>
                  <a:cubicBezTo>
                    <a:pt x="5677186" y="522256"/>
                    <a:pt x="5668708" y="529400"/>
                    <a:pt x="5659850" y="535877"/>
                  </a:cubicBezTo>
                  <a:cubicBezTo>
                    <a:pt x="5652135" y="541496"/>
                    <a:pt x="5643658" y="546354"/>
                    <a:pt x="5637181" y="553117"/>
                  </a:cubicBezTo>
                  <a:cubicBezTo>
                    <a:pt x="5621369" y="569500"/>
                    <a:pt x="5605462" y="585597"/>
                    <a:pt x="5585841" y="597694"/>
                  </a:cubicBezTo>
                  <a:cubicBezTo>
                    <a:pt x="5566505" y="609695"/>
                    <a:pt x="5548217" y="623126"/>
                    <a:pt x="5528977" y="635318"/>
                  </a:cubicBezTo>
                  <a:cubicBezTo>
                    <a:pt x="5510117" y="647224"/>
                    <a:pt x="5493067" y="660273"/>
                    <a:pt x="5483256" y="681419"/>
                  </a:cubicBezTo>
                  <a:cubicBezTo>
                    <a:pt x="5478875" y="690753"/>
                    <a:pt x="5472684" y="700945"/>
                    <a:pt x="5464397" y="706374"/>
                  </a:cubicBezTo>
                  <a:cubicBezTo>
                    <a:pt x="5452586" y="714089"/>
                    <a:pt x="5437632" y="716852"/>
                    <a:pt x="5424773" y="723424"/>
                  </a:cubicBezTo>
                  <a:cubicBezTo>
                    <a:pt x="5409628" y="731139"/>
                    <a:pt x="5392103" y="737807"/>
                    <a:pt x="5381815" y="750094"/>
                  </a:cubicBezTo>
                  <a:cubicBezTo>
                    <a:pt x="5372671" y="761048"/>
                    <a:pt x="5363432" y="769620"/>
                    <a:pt x="5351335" y="776573"/>
                  </a:cubicBezTo>
                  <a:cubicBezTo>
                    <a:pt x="5342858" y="781431"/>
                    <a:pt x="5336572" y="790289"/>
                    <a:pt x="5327809" y="794290"/>
                  </a:cubicBezTo>
                  <a:cubicBezTo>
                    <a:pt x="5316284" y="799624"/>
                    <a:pt x="5304663" y="803815"/>
                    <a:pt x="5294566" y="812102"/>
                  </a:cubicBezTo>
                  <a:cubicBezTo>
                    <a:pt x="5284089" y="820674"/>
                    <a:pt x="5272183" y="827437"/>
                    <a:pt x="5261229" y="835438"/>
                  </a:cubicBezTo>
                  <a:cubicBezTo>
                    <a:pt x="5255419" y="839724"/>
                    <a:pt x="5250656" y="845344"/>
                    <a:pt x="5245037" y="849821"/>
                  </a:cubicBezTo>
                  <a:cubicBezTo>
                    <a:pt x="5234750" y="858012"/>
                    <a:pt x="5224272" y="866013"/>
                    <a:pt x="5213699" y="873728"/>
                  </a:cubicBezTo>
                  <a:cubicBezTo>
                    <a:pt x="5203127" y="881444"/>
                    <a:pt x="5193030" y="890397"/>
                    <a:pt x="5181409" y="896017"/>
                  </a:cubicBezTo>
                  <a:cubicBezTo>
                    <a:pt x="5161598" y="905542"/>
                    <a:pt x="5139976" y="911257"/>
                    <a:pt x="5120735" y="921544"/>
                  </a:cubicBezTo>
                  <a:cubicBezTo>
                    <a:pt x="5101209" y="932021"/>
                    <a:pt x="5082826" y="945166"/>
                    <a:pt x="5065490" y="959072"/>
                  </a:cubicBezTo>
                  <a:cubicBezTo>
                    <a:pt x="5051774" y="970026"/>
                    <a:pt x="5038916" y="980885"/>
                    <a:pt x="5021675" y="986504"/>
                  </a:cubicBezTo>
                  <a:cubicBezTo>
                    <a:pt x="5012055" y="989648"/>
                    <a:pt x="5001959" y="996506"/>
                    <a:pt x="4996148" y="1004507"/>
                  </a:cubicBezTo>
                  <a:cubicBezTo>
                    <a:pt x="4983575" y="1021937"/>
                    <a:pt x="4967478" y="1034225"/>
                    <a:pt x="4949285" y="1044702"/>
                  </a:cubicBezTo>
                  <a:cubicBezTo>
                    <a:pt x="4924996" y="1058799"/>
                    <a:pt x="4900993" y="1073182"/>
                    <a:pt x="4876609" y="1086993"/>
                  </a:cubicBezTo>
                  <a:cubicBezTo>
                    <a:pt x="4862227" y="1095185"/>
                    <a:pt x="4847940" y="1103852"/>
                    <a:pt x="4832699" y="1109853"/>
                  </a:cubicBezTo>
                  <a:cubicBezTo>
                    <a:pt x="4801553" y="1122236"/>
                    <a:pt x="4769644" y="1132808"/>
                    <a:pt x="4738211" y="1144334"/>
                  </a:cubicBezTo>
                  <a:cubicBezTo>
                    <a:pt x="4727924" y="1148048"/>
                    <a:pt x="4718209" y="1153382"/>
                    <a:pt x="4707731" y="1156621"/>
                  </a:cubicBezTo>
                  <a:cubicBezTo>
                    <a:pt x="4696396" y="1160145"/>
                    <a:pt x="4684205" y="1161193"/>
                    <a:pt x="4672870" y="1164717"/>
                  </a:cubicBezTo>
                  <a:cubicBezTo>
                    <a:pt x="4654010" y="1170527"/>
                    <a:pt x="4635722" y="1177957"/>
                    <a:pt x="4616863" y="1183862"/>
                  </a:cubicBezTo>
                  <a:cubicBezTo>
                    <a:pt x="4580477" y="1195197"/>
                    <a:pt x="4543996" y="1206056"/>
                    <a:pt x="4507516" y="1216819"/>
                  </a:cubicBezTo>
                  <a:cubicBezTo>
                    <a:pt x="4499706" y="1219105"/>
                    <a:pt x="4491228" y="1219391"/>
                    <a:pt x="4483513" y="1221867"/>
                  </a:cubicBezTo>
                  <a:cubicBezTo>
                    <a:pt x="4463034" y="1228535"/>
                    <a:pt x="4442650" y="1235773"/>
                    <a:pt x="4422362" y="1243108"/>
                  </a:cubicBezTo>
                  <a:cubicBezTo>
                    <a:pt x="4410075" y="1247585"/>
                    <a:pt x="4398073" y="1253109"/>
                    <a:pt x="4385691" y="1257395"/>
                  </a:cubicBezTo>
                  <a:cubicBezTo>
                    <a:pt x="4375785" y="1260824"/>
                    <a:pt x="4365593" y="1263491"/>
                    <a:pt x="4355306" y="1265587"/>
                  </a:cubicBezTo>
                  <a:cubicBezTo>
                    <a:pt x="4346448" y="1267397"/>
                    <a:pt x="4337209" y="1267206"/>
                    <a:pt x="4328446" y="1269397"/>
                  </a:cubicBezTo>
                  <a:cubicBezTo>
                    <a:pt x="4304728" y="1275302"/>
                    <a:pt x="4281297" y="1281970"/>
                    <a:pt x="4257770" y="1288256"/>
                  </a:cubicBezTo>
                  <a:cubicBezTo>
                    <a:pt x="4248341" y="1290733"/>
                    <a:pt x="4238720" y="1292543"/>
                    <a:pt x="4229576" y="1295686"/>
                  </a:cubicBezTo>
                  <a:cubicBezTo>
                    <a:pt x="4205097" y="1303973"/>
                    <a:pt x="4180999" y="1313402"/>
                    <a:pt x="4156424" y="1321213"/>
                  </a:cubicBezTo>
                  <a:cubicBezTo>
                    <a:pt x="4136041" y="1327690"/>
                    <a:pt x="4115086" y="1332357"/>
                    <a:pt x="4094416" y="1338072"/>
                  </a:cubicBezTo>
                  <a:cubicBezTo>
                    <a:pt x="4085653" y="1340549"/>
                    <a:pt x="4077271" y="1344073"/>
                    <a:pt x="4068509" y="1346168"/>
                  </a:cubicBezTo>
                  <a:cubicBezTo>
                    <a:pt x="4048887" y="1350931"/>
                    <a:pt x="4028980" y="1354931"/>
                    <a:pt x="4009263" y="1359694"/>
                  </a:cubicBezTo>
                  <a:cubicBezTo>
                    <a:pt x="3998023" y="1362456"/>
                    <a:pt x="3987165" y="1367409"/>
                    <a:pt x="3975735" y="1369219"/>
                  </a:cubicBezTo>
                  <a:cubicBezTo>
                    <a:pt x="3948589" y="1373505"/>
                    <a:pt x="3921252" y="1376553"/>
                    <a:pt x="3893915" y="1379982"/>
                  </a:cubicBezTo>
                  <a:cubicBezTo>
                    <a:pt x="3865722" y="1383506"/>
                    <a:pt x="3837623" y="1387221"/>
                    <a:pt x="3809428" y="1390364"/>
                  </a:cubicBezTo>
                  <a:cubicBezTo>
                    <a:pt x="3793998" y="1391984"/>
                    <a:pt x="3778472" y="1392269"/>
                    <a:pt x="3763042" y="1393793"/>
                  </a:cubicBezTo>
                  <a:cubicBezTo>
                    <a:pt x="3749516" y="1395127"/>
                    <a:pt x="3736086" y="1397603"/>
                    <a:pt x="3722561" y="1399223"/>
                  </a:cubicBezTo>
                  <a:cubicBezTo>
                    <a:pt x="3710845" y="1400556"/>
                    <a:pt x="3699034" y="1401318"/>
                    <a:pt x="3687318" y="1402652"/>
                  </a:cubicBezTo>
                  <a:cubicBezTo>
                    <a:pt x="3668554" y="1404842"/>
                    <a:pt x="3649885" y="1407319"/>
                    <a:pt x="3631216" y="1409605"/>
                  </a:cubicBezTo>
                  <a:cubicBezTo>
                    <a:pt x="3623406" y="1410462"/>
                    <a:pt x="3615214" y="1412843"/>
                    <a:pt x="3607880" y="1411415"/>
                  </a:cubicBezTo>
                  <a:cubicBezTo>
                    <a:pt x="3589401" y="1407795"/>
                    <a:pt x="3571208" y="1408843"/>
                    <a:pt x="3552825" y="1411319"/>
                  </a:cubicBezTo>
                  <a:cubicBezTo>
                    <a:pt x="3546539" y="1412177"/>
                    <a:pt x="3539776" y="1411986"/>
                    <a:pt x="3533680" y="1410367"/>
                  </a:cubicBezTo>
                  <a:cubicBezTo>
                    <a:pt x="3521202" y="1407128"/>
                    <a:pt x="3509106" y="1402556"/>
                    <a:pt x="3496818" y="1398556"/>
                  </a:cubicBezTo>
                  <a:cubicBezTo>
                    <a:pt x="3495484" y="1398080"/>
                    <a:pt x="3493865" y="1397984"/>
                    <a:pt x="3492437" y="1397699"/>
                  </a:cubicBezTo>
                  <a:cubicBezTo>
                    <a:pt x="3484340" y="1396079"/>
                    <a:pt x="3476340" y="1394460"/>
                    <a:pt x="3468243" y="1393031"/>
                  </a:cubicBezTo>
                  <a:cubicBezTo>
                    <a:pt x="3463862" y="1392269"/>
                    <a:pt x="3459385" y="1392174"/>
                    <a:pt x="3455003" y="1391507"/>
                  </a:cubicBezTo>
                  <a:cubicBezTo>
                    <a:pt x="3438049" y="1388840"/>
                    <a:pt x="3419380" y="1393317"/>
                    <a:pt x="3404711" y="1381792"/>
                  </a:cubicBezTo>
                  <a:cubicBezTo>
                    <a:pt x="3395186" y="1374362"/>
                    <a:pt x="3385947" y="1376077"/>
                    <a:pt x="3375756" y="1377220"/>
                  </a:cubicBezTo>
                  <a:cubicBezTo>
                    <a:pt x="3368040" y="1378077"/>
                    <a:pt x="3360134" y="1377791"/>
                    <a:pt x="3352324" y="1377887"/>
                  </a:cubicBezTo>
                  <a:cubicBezTo>
                    <a:pt x="3338608" y="1378172"/>
                    <a:pt x="3324892" y="1378268"/>
                    <a:pt x="3311176" y="1378744"/>
                  </a:cubicBezTo>
                  <a:cubicBezTo>
                    <a:pt x="3306794" y="1378934"/>
                    <a:pt x="3302318" y="1381316"/>
                    <a:pt x="3298031" y="1380935"/>
                  </a:cubicBezTo>
                  <a:cubicBezTo>
                    <a:pt x="3278219" y="1379125"/>
                    <a:pt x="3258407" y="1376267"/>
                    <a:pt x="3238595" y="1374648"/>
                  </a:cubicBezTo>
                  <a:cubicBezTo>
                    <a:pt x="3227356" y="1373696"/>
                    <a:pt x="3215830" y="1375505"/>
                    <a:pt x="3204686" y="1374172"/>
                  </a:cubicBezTo>
                  <a:cubicBezTo>
                    <a:pt x="3191828" y="1372648"/>
                    <a:pt x="3179255" y="1368743"/>
                    <a:pt x="3166491" y="1366361"/>
                  </a:cubicBezTo>
                  <a:cubicBezTo>
                    <a:pt x="3162967" y="1365695"/>
                    <a:pt x="3159062" y="1366552"/>
                    <a:pt x="3155347" y="1366742"/>
                  </a:cubicBezTo>
                  <a:cubicBezTo>
                    <a:pt x="3151156" y="1366933"/>
                    <a:pt x="3147060" y="1367314"/>
                    <a:pt x="3142869" y="1367409"/>
                  </a:cubicBezTo>
                  <a:cubicBezTo>
                    <a:pt x="3130105" y="1367600"/>
                    <a:pt x="3117342" y="1367314"/>
                    <a:pt x="3104578" y="1367981"/>
                  </a:cubicBezTo>
                  <a:cubicBezTo>
                    <a:pt x="3096768" y="1368362"/>
                    <a:pt x="3088577" y="1372267"/>
                    <a:pt x="3081337" y="1370838"/>
                  </a:cubicBezTo>
                  <a:cubicBezTo>
                    <a:pt x="3066574" y="1368076"/>
                    <a:pt x="3051810" y="1374267"/>
                    <a:pt x="3037047" y="1369124"/>
                  </a:cubicBezTo>
                  <a:cubicBezTo>
                    <a:pt x="3032474" y="1367600"/>
                    <a:pt x="3026188" y="1371410"/>
                    <a:pt x="3020663" y="1371600"/>
                  </a:cubicBezTo>
                  <a:cubicBezTo>
                    <a:pt x="3006852" y="1372076"/>
                    <a:pt x="2993041" y="1371981"/>
                    <a:pt x="2979230" y="1371886"/>
                  </a:cubicBezTo>
                  <a:cubicBezTo>
                    <a:pt x="2966847" y="1371791"/>
                    <a:pt x="2953988" y="1373124"/>
                    <a:pt x="2942082" y="1370457"/>
                  </a:cubicBezTo>
                  <a:cubicBezTo>
                    <a:pt x="2929604" y="1367600"/>
                    <a:pt x="2918365" y="1367981"/>
                    <a:pt x="2906268" y="1371219"/>
                  </a:cubicBezTo>
                  <a:cubicBezTo>
                    <a:pt x="2897981" y="1373410"/>
                    <a:pt x="2889218" y="1373696"/>
                    <a:pt x="2880646" y="1374362"/>
                  </a:cubicBezTo>
                  <a:cubicBezTo>
                    <a:pt x="2871407" y="1375124"/>
                    <a:pt x="2861215" y="1373124"/>
                    <a:pt x="2852833" y="1376267"/>
                  </a:cubicBezTo>
                  <a:cubicBezTo>
                    <a:pt x="2827877" y="1385602"/>
                    <a:pt x="2802255" y="1387602"/>
                    <a:pt x="2776157" y="1387602"/>
                  </a:cubicBezTo>
                  <a:cubicBezTo>
                    <a:pt x="2771394" y="1387602"/>
                    <a:pt x="2766536" y="1386269"/>
                    <a:pt x="2761965" y="1384840"/>
                  </a:cubicBezTo>
                  <a:cubicBezTo>
                    <a:pt x="2735294" y="1376267"/>
                    <a:pt x="2708529" y="1377029"/>
                    <a:pt x="2681383" y="1382268"/>
                  </a:cubicBezTo>
                  <a:cubicBezTo>
                    <a:pt x="2675763" y="1383411"/>
                    <a:pt x="2669477" y="1383602"/>
                    <a:pt x="2663857" y="1382459"/>
                  </a:cubicBezTo>
                  <a:cubicBezTo>
                    <a:pt x="2648045" y="1379125"/>
                    <a:pt x="2632710" y="1373600"/>
                    <a:pt x="2616803" y="1371219"/>
                  </a:cubicBezTo>
                  <a:cubicBezTo>
                    <a:pt x="2590515" y="1367314"/>
                    <a:pt x="2567750" y="1380458"/>
                    <a:pt x="2544223" y="1389031"/>
                  </a:cubicBezTo>
                  <a:cubicBezTo>
                    <a:pt x="2521839" y="1397127"/>
                    <a:pt x="2502789" y="1415415"/>
                    <a:pt x="2476309" y="1411319"/>
                  </a:cubicBezTo>
                  <a:cubicBezTo>
                    <a:pt x="2473643" y="1410938"/>
                    <a:pt x="2470690" y="1413510"/>
                    <a:pt x="2467737" y="1414177"/>
                  </a:cubicBezTo>
                  <a:cubicBezTo>
                    <a:pt x="2459641" y="1415987"/>
                    <a:pt x="2451545" y="1418177"/>
                    <a:pt x="2443353" y="1419035"/>
                  </a:cubicBezTo>
                  <a:cubicBezTo>
                    <a:pt x="2433352" y="1420178"/>
                    <a:pt x="2423160" y="1419797"/>
                    <a:pt x="2413159" y="1420749"/>
                  </a:cubicBezTo>
                  <a:cubicBezTo>
                    <a:pt x="2400300" y="1421892"/>
                    <a:pt x="2387632" y="1424940"/>
                    <a:pt x="2374868" y="1424940"/>
                  </a:cubicBezTo>
                  <a:cubicBezTo>
                    <a:pt x="2364581" y="1424940"/>
                    <a:pt x="2354389" y="1421416"/>
                    <a:pt x="2344198" y="1419701"/>
                  </a:cubicBezTo>
                  <a:cubicBezTo>
                    <a:pt x="2329815" y="1417320"/>
                    <a:pt x="2314003" y="1417987"/>
                    <a:pt x="2301335" y="1411891"/>
                  </a:cubicBezTo>
                  <a:cubicBezTo>
                    <a:pt x="2287810" y="1405414"/>
                    <a:pt x="2274951" y="1402461"/>
                    <a:pt x="2260949" y="1404461"/>
                  </a:cubicBezTo>
                  <a:cubicBezTo>
                    <a:pt x="2256282" y="1405128"/>
                    <a:pt x="2250281" y="1409129"/>
                    <a:pt x="2248186" y="1413224"/>
                  </a:cubicBezTo>
                  <a:cubicBezTo>
                    <a:pt x="2243518" y="1422368"/>
                    <a:pt x="2237137" y="1423988"/>
                    <a:pt x="2228469" y="1420844"/>
                  </a:cubicBezTo>
                  <a:cubicBezTo>
                    <a:pt x="2220944" y="1418177"/>
                    <a:pt x="2211705" y="1416844"/>
                    <a:pt x="2206562" y="1411700"/>
                  </a:cubicBezTo>
                  <a:cubicBezTo>
                    <a:pt x="2191988" y="1397127"/>
                    <a:pt x="2173414" y="1396651"/>
                    <a:pt x="2155317" y="1392746"/>
                  </a:cubicBezTo>
                  <a:cubicBezTo>
                    <a:pt x="2144269" y="1390364"/>
                    <a:pt x="2133981" y="1390269"/>
                    <a:pt x="2122932" y="1391888"/>
                  </a:cubicBezTo>
                  <a:cubicBezTo>
                    <a:pt x="2098930" y="1395508"/>
                    <a:pt x="2075593" y="1390364"/>
                    <a:pt x="2052542" y="1383792"/>
                  </a:cubicBezTo>
                  <a:cubicBezTo>
                    <a:pt x="2037302" y="1379411"/>
                    <a:pt x="2021681" y="1376744"/>
                    <a:pt x="2006537" y="1372267"/>
                  </a:cubicBezTo>
                  <a:cubicBezTo>
                    <a:pt x="1995202" y="1368838"/>
                    <a:pt x="1983868" y="1364742"/>
                    <a:pt x="1973486" y="1359218"/>
                  </a:cubicBezTo>
                  <a:cubicBezTo>
                    <a:pt x="1958435" y="1351121"/>
                    <a:pt x="1945292" y="1338929"/>
                    <a:pt x="1926146" y="1342168"/>
                  </a:cubicBezTo>
                  <a:cubicBezTo>
                    <a:pt x="1909286" y="1345025"/>
                    <a:pt x="1894047" y="1339025"/>
                    <a:pt x="1878616" y="1333310"/>
                  </a:cubicBezTo>
                  <a:cubicBezTo>
                    <a:pt x="1867281" y="1329119"/>
                    <a:pt x="1855948" y="1324832"/>
                    <a:pt x="1844231" y="1322165"/>
                  </a:cubicBezTo>
                  <a:cubicBezTo>
                    <a:pt x="1830324" y="1319022"/>
                    <a:pt x="1814608" y="1320356"/>
                    <a:pt x="1802225" y="1314545"/>
                  </a:cubicBezTo>
                  <a:cubicBezTo>
                    <a:pt x="1789271" y="1308449"/>
                    <a:pt x="1778509" y="1312545"/>
                    <a:pt x="1766983" y="1314260"/>
                  </a:cubicBezTo>
                  <a:cubicBezTo>
                    <a:pt x="1748600" y="1316927"/>
                    <a:pt x="1730311" y="1321880"/>
                    <a:pt x="1711738" y="1315593"/>
                  </a:cubicBezTo>
                  <a:cubicBezTo>
                    <a:pt x="1689164" y="1307973"/>
                    <a:pt x="1666780" y="1299782"/>
                    <a:pt x="1644111" y="1292543"/>
                  </a:cubicBezTo>
                  <a:cubicBezTo>
                    <a:pt x="1635347" y="1289780"/>
                    <a:pt x="1625919" y="1288637"/>
                    <a:pt x="1616774" y="1287399"/>
                  </a:cubicBezTo>
                  <a:cubicBezTo>
                    <a:pt x="1608107" y="1286351"/>
                    <a:pt x="1597725" y="1289018"/>
                    <a:pt x="1591056" y="1285018"/>
                  </a:cubicBezTo>
                  <a:cubicBezTo>
                    <a:pt x="1573911" y="1274731"/>
                    <a:pt x="1556291" y="1269683"/>
                    <a:pt x="1536478" y="1269683"/>
                  </a:cubicBezTo>
                  <a:cubicBezTo>
                    <a:pt x="1529048" y="1269683"/>
                    <a:pt x="1521809" y="1265396"/>
                    <a:pt x="1514285" y="1264634"/>
                  </a:cubicBezTo>
                  <a:cubicBezTo>
                    <a:pt x="1503997" y="1263682"/>
                    <a:pt x="1492186" y="1261110"/>
                    <a:pt x="1483233" y="1264730"/>
                  </a:cubicBezTo>
                  <a:cubicBezTo>
                    <a:pt x="1462183" y="1273302"/>
                    <a:pt x="1445134" y="1266158"/>
                    <a:pt x="1426750" y="1257681"/>
                  </a:cubicBezTo>
                  <a:cubicBezTo>
                    <a:pt x="1408652" y="1249299"/>
                    <a:pt x="1389602" y="1242632"/>
                    <a:pt x="1370362" y="1237107"/>
                  </a:cubicBezTo>
                  <a:cubicBezTo>
                    <a:pt x="1363123" y="1235107"/>
                    <a:pt x="1354456" y="1238441"/>
                    <a:pt x="1346454" y="1239107"/>
                  </a:cubicBezTo>
                  <a:cubicBezTo>
                    <a:pt x="1343596" y="1239298"/>
                    <a:pt x="1340453" y="1239584"/>
                    <a:pt x="1337882" y="1238631"/>
                  </a:cubicBezTo>
                  <a:cubicBezTo>
                    <a:pt x="1313022" y="1229487"/>
                    <a:pt x="1287780" y="1222534"/>
                    <a:pt x="1260825" y="1227296"/>
                  </a:cubicBezTo>
                  <a:cubicBezTo>
                    <a:pt x="1258349" y="1227773"/>
                    <a:pt x="1255586" y="1226725"/>
                    <a:pt x="1253109" y="1226058"/>
                  </a:cubicBezTo>
                  <a:cubicBezTo>
                    <a:pt x="1241012" y="1222629"/>
                    <a:pt x="1229201" y="1217200"/>
                    <a:pt x="1216915" y="1215962"/>
                  </a:cubicBezTo>
                  <a:cubicBezTo>
                    <a:pt x="1186625" y="1212914"/>
                    <a:pt x="1156146" y="1211675"/>
                    <a:pt x="1125664" y="1209675"/>
                  </a:cubicBezTo>
                  <a:cubicBezTo>
                    <a:pt x="1123759" y="1209580"/>
                    <a:pt x="1121759" y="1209580"/>
                    <a:pt x="1120045" y="1208913"/>
                  </a:cubicBezTo>
                  <a:cubicBezTo>
                    <a:pt x="1108805" y="1204817"/>
                    <a:pt x="1098995" y="1206151"/>
                    <a:pt x="1089469" y="1213961"/>
                  </a:cubicBezTo>
                  <a:cubicBezTo>
                    <a:pt x="1085278" y="1217390"/>
                    <a:pt x="1079563" y="1219200"/>
                    <a:pt x="1074325" y="1221105"/>
                  </a:cubicBezTo>
                  <a:cubicBezTo>
                    <a:pt x="1066609" y="1223963"/>
                    <a:pt x="1058704" y="1226725"/>
                    <a:pt x="1050703" y="1228535"/>
                  </a:cubicBezTo>
                  <a:cubicBezTo>
                    <a:pt x="1042797" y="1230249"/>
                    <a:pt x="1034320" y="1232630"/>
                    <a:pt x="1026700" y="1231297"/>
                  </a:cubicBezTo>
                  <a:cubicBezTo>
                    <a:pt x="1012984" y="1228916"/>
                    <a:pt x="999934" y="1223582"/>
                    <a:pt x="986409" y="1220057"/>
                  </a:cubicBezTo>
                  <a:cubicBezTo>
                    <a:pt x="981742" y="1218819"/>
                    <a:pt x="976598" y="1219010"/>
                    <a:pt x="971741" y="1218914"/>
                  </a:cubicBezTo>
                  <a:cubicBezTo>
                    <a:pt x="960596" y="1218629"/>
                    <a:pt x="949166" y="1221391"/>
                    <a:pt x="939070" y="1213485"/>
                  </a:cubicBezTo>
                  <a:cubicBezTo>
                    <a:pt x="929736" y="1206056"/>
                    <a:pt x="920305" y="1208246"/>
                    <a:pt x="910495" y="1213866"/>
                  </a:cubicBezTo>
                  <a:cubicBezTo>
                    <a:pt x="903446" y="1217867"/>
                    <a:pt x="895446" y="1221010"/>
                    <a:pt x="887540" y="1222534"/>
                  </a:cubicBezTo>
                  <a:cubicBezTo>
                    <a:pt x="876681" y="1224629"/>
                    <a:pt x="865918" y="1225487"/>
                    <a:pt x="854202" y="1224248"/>
                  </a:cubicBezTo>
                  <a:cubicBezTo>
                    <a:pt x="845915" y="1223391"/>
                    <a:pt x="839152" y="1223010"/>
                    <a:pt x="832675" y="1217962"/>
                  </a:cubicBezTo>
                  <a:cubicBezTo>
                    <a:pt x="831628" y="1217200"/>
                    <a:pt x="829723" y="1217009"/>
                    <a:pt x="828294" y="1217105"/>
                  </a:cubicBezTo>
                  <a:cubicBezTo>
                    <a:pt x="809530" y="1218724"/>
                    <a:pt x="790956" y="1217867"/>
                    <a:pt x="772001" y="1216723"/>
                  </a:cubicBezTo>
                  <a:cubicBezTo>
                    <a:pt x="747904" y="1215200"/>
                    <a:pt x="722566" y="1219676"/>
                    <a:pt x="701707" y="1235678"/>
                  </a:cubicBezTo>
                  <a:cubicBezTo>
                    <a:pt x="698659" y="1238060"/>
                    <a:pt x="694087" y="1239107"/>
                    <a:pt x="690086" y="1239679"/>
                  </a:cubicBezTo>
                  <a:cubicBezTo>
                    <a:pt x="671227" y="1242155"/>
                    <a:pt x="652272" y="1243870"/>
                    <a:pt x="633412" y="1246632"/>
                  </a:cubicBezTo>
                  <a:cubicBezTo>
                    <a:pt x="623125" y="1248156"/>
                    <a:pt x="612362" y="1249490"/>
                    <a:pt x="603028" y="1253681"/>
                  </a:cubicBezTo>
                  <a:cubicBezTo>
                    <a:pt x="593885" y="1257776"/>
                    <a:pt x="586549" y="1262634"/>
                    <a:pt x="581120" y="1254062"/>
                  </a:cubicBezTo>
                  <a:cubicBezTo>
                    <a:pt x="571406" y="1258634"/>
                    <a:pt x="562927" y="1262444"/>
                    <a:pt x="554642" y="1266539"/>
                  </a:cubicBezTo>
                  <a:cubicBezTo>
                    <a:pt x="551593" y="1268063"/>
                    <a:pt x="549021" y="1270540"/>
                    <a:pt x="545973" y="1271969"/>
                  </a:cubicBezTo>
                  <a:cubicBezTo>
                    <a:pt x="542734" y="1273493"/>
                    <a:pt x="539115" y="1274445"/>
                    <a:pt x="535591" y="1275207"/>
                  </a:cubicBezTo>
                  <a:cubicBezTo>
                    <a:pt x="519874" y="1278636"/>
                    <a:pt x="504158" y="1281779"/>
                    <a:pt x="488538" y="1285494"/>
                  </a:cubicBezTo>
                  <a:cubicBezTo>
                    <a:pt x="485489" y="1286256"/>
                    <a:pt x="482917" y="1289304"/>
                    <a:pt x="480155" y="1291304"/>
                  </a:cubicBezTo>
                  <a:cubicBezTo>
                    <a:pt x="478345" y="1292638"/>
                    <a:pt x="476536" y="1294638"/>
                    <a:pt x="474535" y="1294924"/>
                  </a:cubicBezTo>
                  <a:cubicBezTo>
                    <a:pt x="459295" y="1297210"/>
                    <a:pt x="444151" y="1299877"/>
                    <a:pt x="428816" y="1301020"/>
                  </a:cubicBezTo>
                  <a:cubicBezTo>
                    <a:pt x="415957" y="1301972"/>
                    <a:pt x="403574" y="1301687"/>
                    <a:pt x="400241" y="1318260"/>
                  </a:cubicBezTo>
                  <a:cubicBezTo>
                    <a:pt x="399669" y="1321118"/>
                    <a:pt x="395573" y="1324166"/>
                    <a:pt x="392431" y="1325594"/>
                  </a:cubicBezTo>
                  <a:cubicBezTo>
                    <a:pt x="383477" y="1329690"/>
                    <a:pt x="373951" y="1332452"/>
                    <a:pt x="365093" y="1336643"/>
                  </a:cubicBezTo>
                  <a:cubicBezTo>
                    <a:pt x="336042" y="1350645"/>
                    <a:pt x="305658" y="1359503"/>
                    <a:pt x="273177" y="1357884"/>
                  </a:cubicBezTo>
                  <a:cubicBezTo>
                    <a:pt x="263081" y="1357408"/>
                    <a:pt x="253270" y="1352264"/>
                    <a:pt x="246888" y="1350359"/>
                  </a:cubicBezTo>
                  <a:cubicBezTo>
                    <a:pt x="228506" y="1357884"/>
                    <a:pt x="213075" y="1365123"/>
                    <a:pt x="196977" y="1370552"/>
                  </a:cubicBezTo>
                  <a:cubicBezTo>
                    <a:pt x="182785" y="1375410"/>
                    <a:pt x="167926" y="1378458"/>
                    <a:pt x="153352" y="1381982"/>
                  </a:cubicBezTo>
                  <a:cubicBezTo>
                    <a:pt x="148018" y="1383316"/>
                    <a:pt x="142589" y="1384078"/>
                    <a:pt x="137160" y="1384745"/>
                  </a:cubicBezTo>
                  <a:cubicBezTo>
                    <a:pt x="120206" y="1386840"/>
                    <a:pt x="102489" y="1381792"/>
                    <a:pt x="85917" y="1389793"/>
                  </a:cubicBezTo>
                  <a:cubicBezTo>
                    <a:pt x="77248" y="1393984"/>
                    <a:pt x="68675" y="1399032"/>
                    <a:pt x="59532" y="1401223"/>
                  </a:cubicBezTo>
                  <a:cubicBezTo>
                    <a:pt x="49721" y="1403604"/>
                    <a:pt x="40124" y="1407319"/>
                    <a:pt x="30325" y="1409974"/>
                  </a:cubicBezTo>
                  <a:lnTo>
                    <a:pt x="0" y="1412360"/>
                  </a:lnTo>
                  <a:lnTo>
                    <a:pt x="0" y="1058622"/>
                  </a:lnTo>
                  <a:lnTo>
                    <a:pt x="17145" y="1060228"/>
                  </a:lnTo>
                  <a:cubicBezTo>
                    <a:pt x="26480" y="1061561"/>
                    <a:pt x="35528" y="1066133"/>
                    <a:pt x="44672" y="1066324"/>
                  </a:cubicBezTo>
                  <a:cubicBezTo>
                    <a:pt x="59055" y="1066610"/>
                    <a:pt x="71819" y="1068419"/>
                    <a:pt x="84677" y="1076230"/>
                  </a:cubicBezTo>
                  <a:cubicBezTo>
                    <a:pt x="104108" y="1087946"/>
                    <a:pt x="120110" y="1082993"/>
                    <a:pt x="132017" y="1064990"/>
                  </a:cubicBezTo>
                  <a:cubicBezTo>
                    <a:pt x="133255" y="1063181"/>
                    <a:pt x="134874" y="1060799"/>
                    <a:pt x="136779" y="1060323"/>
                  </a:cubicBezTo>
                  <a:cubicBezTo>
                    <a:pt x="153639" y="1056132"/>
                    <a:pt x="170974" y="1048131"/>
                    <a:pt x="187547" y="1049179"/>
                  </a:cubicBezTo>
                  <a:cubicBezTo>
                    <a:pt x="216789" y="1051084"/>
                    <a:pt x="244316" y="1048798"/>
                    <a:pt x="270891" y="1036415"/>
                  </a:cubicBezTo>
                  <a:cubicBezTo>
                    <a:pt x="272510" y="1035653"/>
                    <a:pt x="274987" y="1034891"/>
                    <a:pt x="276320" y="1035558"/>
                  </a:cubicBezTo>
                  <a:cubicBezTo>
                    <a:pt x="292322" y="1043845"/>
                    <a:pt x="309848" y="1050417"/>
                    <a:pt x="323755" y="1061561"/>
                  </a:cubicBezTo>
                  <a:cubicBezTo>
                    <a:pt x="336995" y="1072134"/>
                    <a:pt x="352997" y="1072229"/>
                    <a:pt x="361855" y="1057942"/>
                  </a:cubicBezTo>
                  <a:cubicBezTo>
                    <a:pt x="366236" y="1050893"/>
                    <a:pt x="372332" y="1042702"/>
                    <a:pt x="379571" y="1039939"/>
                  </a:cubicBezTo>
                  <a:cubicBezTo>
                    <a:pt x="395954" y="1033653"/>
                    <a:pt x="413481" y="1030414"/>
                    <a:pt x="430530" y="1025747"/>
                  </a:cubicBezTo>
                  <a:cubicBezTo>
                    <a:pt x="451581" y="1020032"/>
                    <a:pt x="472345" y="1020032"/>
                    <a:pt x="493300" y="1027176"/>
                  </a:cubicBezTo>
                  <a:cubicBezTo>
                    <a:pt x="508064" y="1032224"/>
                    <a:pt x="523113" y="1032224"/>
                    <a:pt x="537782" y="1025366"/>
                  </a:cubicBezTo>
                  <a:cubicBezTo>
                    <a:pt x="545687" y="1021652"/>
                    <a:pt x="553784" y="1017842"/>
                    <a:pt x="562166" y="1015746"/>
                  </a:cubicBezTo>
                  <a:cubicBezTo>
                    <a:pt x="567595" y="1014412"/>
                    <a:pt x="573881" y="1015651"/>
                    <a:pt x="579596" y="1016699"/>
                  </a:cubicBezTo>
                  <a:cubicBezTo>
                    <a:pt x="590645" y="1018794"/>
                    <a:pt x="602075" y="1025176"/>
                    <a:pt x="612362" y="1023557"/>
                  </a:cubicBezTo>
                  <a:cubicBezTo>
                    <a:pt x="647891" y="1017842"/>
                    <a:pt x="681419" y="1031272"/>
                    <a:pt x="716090" y="1031653"/>
                  </a:cubicBezTo>
                  <a:cubicBezTo>
                    <a:pt x="731806" y="1031843"/>
                    <a:pt x="747332" y="1034891"/>
                    <a:pt x="758381" y="1018985"/>
                  </a:cubicBezTo>
                  <a:cubicBezTo>
                    <a:pt x="759809" y="1016889"/>
                    <a:pt x="766763" y="1018032"/>
                    <a:pt x="771049" y="1018699"/>
                  </a:cubicBezTo>
                  <a:cubicBezTo>
                    <a:pt x="780574" y="1020128"/>
                    <a:pt x="790004" y="1023747"/>
                    <a:pt x="799433" y="1023652"/>
                  </a:cubicBezTo>
                  <a:cubicBezTo>
                    <a:pt x="818960" y="1023557"/>
                    <a:pt x="838581" y="1022033"/>
                    <a:pt x="858012" y="1020318"/>
                  </a:cubicBezTo>
                  <a:cubicBezTo>
                    <a:pt x="865346" y="1019651"/>
                    <a:pt x="872395" y="1017080"/>
                    <a:pt x="879634" y="1015270"/>
                  </a:cubicBezTo>
                  <a:cubicBezTo>
                    <a:pt x="883634" y="1014222"/>
                    <a:pt x="887921" y="1011460"/>
                    <a:pt x="891635" y="1012031"/>
                  </a:cubicBezTo>
                  <a:cubicBezTo>
                    <a:pt x="913162" y="1015365"/>
                    <a:pt x="932879" y="1007174"/>
                    <a:pt x="953262" y="1003078"/>
                  </a:cubicBezTo>
                  <a:cubicBezTo>
                    <a:pt x="962692" y="1001173"/>
                    <a:pt x="971550" y="996601"/>
                    <a:pt x="980694" y="993458"/>
                  </a:cubicBezTo>
                  <a:cubicBezTo>
                    <a:pt x="983075" y="992600"/>
                    <a:pt x="985742" y="991838"/>
                    <a:pt x="988124" y="992029"/>
                  </a:cubicBezTo>
                  <a:cubicBezTo>
                    <a:pt x="1001744" y="993172"/>
                    <a:pt x="1015270" y="994791"/>
                    <a:pt x="1028795" y="996029"/>
                  </a:cubicBezTo>
                  <a:cubicBezTo>
                    <a:pt x="1041083" y="997172"/>
                    <a:pt x="1053465" y="997553"/>
                    <a:pt x="1059275" y="1011555"/>
                  </a:cubicBezTo>
                  <a:cubicBezTo>
                    <a:pt x="1060133" y="1013746"/>
                    <a:pt x="1062990" y="1015365"/>
                    <a:pt x="1065181" y="1016794"/>
                  </a:cubicBezTo>
                  <a:cubicBezTo>
                    <a:pt x="1098995" y="1038797"/>
                    <a:pt x="1117092" y="1038225"/>
                    <a:pt x="1150144" y="1014984"/>
                  </a:cubicBezTo>
                  <a:cubicBezTo>
                    <a:pt x="1153573" y="1012603"/>
                    <a:pt x="1160907" y="1010888"/>
                    <a:pt x="1163193" y="1012793"/>
                  </a:cubicBezTo>
                  <a:cubicBezTo>
                    <a:pt x="1182624" y="1028605"/>
                    <a:pt x="1203865" y="1026890"/>
                    <a:pt x="1226249" y="1021937"/>
                  </a:cubicBezTo>
                  <a:cubicBezTo>
                    <a:pt x="1232059" y="1020604"/>
                    <a:pt x="1240251" y="1020604"/>
                    <a:pt x="1244632" y="1023747"/>
                  </a:cubicBezTo>
                  <a:cubicBezTo>
                    <a:pt x="1265492" y="1038320"/>
                    <a:pt x="1287876" y="1036225"/>
                    <a:pt x="1310545" y="1031939"/>
                  </a:cubicBezTo>
                  <a:cubicBezTo>
                    <a:pt x="1314069" y="1031272"/>
                    <a:pt x="1318356" y="1027652"/>
                    <a:pt x="1319879" y="1024319"/>
                  </a:cubicBezTo>
                  <a:cubicBezTo>
                    <a:pt x="1325309" y="1012508"/>
                    <a:pt x="1335501" y="1008507"/>
                    <a:pt x="1346740" y="1005173"/>
                  </a:cubicBezTo>
                  <a:cubicBezTo>
                    <a:pt x="1364457" y="999744"/>
                    <a:pt x="1381887" y="993362"/>
                    <a:pt x="1399699" y="988219"/>
                  </a:cubicBezTo>
                  <a:cubicBezTo>
                    <a:pt x="1404081" y="986981"/>
                    <a:pt x="1409510" y="987743"/>
                    <a:pt x="1414082" y="989171"/>
                  </a:cubicBezTo>
                  <a:cubicBezTo>
                    <a:pt x="1429703" y="994029"/>
                    <a:pt x="1439609" y="1006221"/>
                    <a:pt x="1450467" y="1017461"/>
                  </a:cubicBezTo>
                  <a:cubicBezTo>
                    <a:pt x="1455230" y="1022414"/>
                    <a:pt x="1461802" y="1025938"/>
                    <a:pt x="1468184" y="1028795"/>
                  </a:cubicBezTo>
                  <a:cubicBezTo>
                    <a:pt x="1484757" y="1036130"/>
                    <a:pt x="1501712" y="1042702"/>
                    <a:pt x="1518476" y="1049655"/>
                  </a:cubicBezTo>
                  <a:cubicBezTo>
                    <a:pt x="1520095" y="1050322"/>
                    <a:pt x="1521428" y="1052036"/>
                    <a:pt x="1522667" y="1053465"/>
                  </a:cubicBezTo>
                  <a:cubicBezTo>
                    <a:pt x="1535049" y="1068515"/>
                    <a:pt x="1547336" y="1083659"/>
                    <a:pt x="1559814" y="1098709"/>
                  </a:cubicBezTo>
                  <a:cubicBezTo>
                    <a:pt x="1562195" y="1101566"/>
                    <a:pt x="1565625" y="1103662"/>
                    <a:pt x="1568196" y="1106424"/>
                  </a:cubicBezTo>
                  <a:cubicBezTo>
                    <a:pt x="1571816" y="1110234"/>
                    <a:pt x="1576388" y="1113854"/>
                    <a:pt x="1578293" y="1118426"/>
                  </a:cubicBezTo>
                  <a:cubicBezTo>
                    <a:pt x="1584198" y="1132808"/>
                    <a:pt x="1595533" y="1139000"/>
                    <a:pt x="1609820" y="1141667"/>
                  </a:cubicBezTo>
                  <a:cubicBezTo>
                    <a:pt x="1622870" y="1144143"/>
                    <a:pt x="1635919" y="1146239"/>
                    <a:pt x="1648873" y="1149096"/>
                  </a:cubicBezTo>
                  <a:cubicBezTo>
                    <a:pt x="1664684" y="1152525"/>
                    <a:pt x="1680401" y="1156240"/>
                    <a:pt x="1696022" y="1160431"/>
                  </a:cubicBezTo>
                  <a:cubicBezTo>
                    <a:pt x="1702784" y="1162241"/>
                    <a:pt x="1709928" y="1164336"/>
                    <a:pt x="1715739" y="1168051"/>
                  </a:cubicBezTo>
                  <a:cubicBezTo>
                    <a:pt x="1732026" y="1178338"/>
                    <a:pt x="1749457" y="1185291"/>
                    <a:pt x="1768602" y="1182529"/>
                  </a:cubicBezTo>
                  <a:cubicBezTo>
                    <a:pt x="1783937" y="1180338"/>
                    <a:pt x="1796796" y="1185958"/>
                    <a:pt x="1806321" y="1194721"/>
                  </a:cubicBezTo>
                  <a:cubicBezTo>
                    <a:pt x="1823657" y="1210628"/>
                    <a:pt x="1842230" y="1207008"/>
                    <a:pt x="1860709" y="1201865"/>
                  </a:cubicBezTo>
                  <a:cubicBezTo>
                    <a:pt x="1870234" y="1199198"/>
                    <a:pt x="1878044" y="1199579"/>
                    <a:pt x="1887093" y="1202150"/>
                  </a:cubicBezTo>
                  <a:cubicBezTo>
                    <a:pt x="1908048" y="1208151"/>
                    <a:pt x="1922050" y="1224439"/>
                    <a:pt x="1935575" y="1238726"/>
                  </a:cubicBezTo>
                  <a:cubicBezTo>
                    <a:pt x="1947101" y="1250918"/>
                    <a:pt x="1960055" y="1257776"/>
                    <a:pt x="1974247" y="1262920"/>
                  </a:cubicBezTo>
                  <a:cubicBezTo>
                    <a:pt x="1992154" y="1269492"/>
                    <a:pt x="2006346" y="1267016"/>
                    <a:pt x="2014919" y="1251204"/>
                  </a:cubicBezTo>
                  <a:cubicBezTo>
                    <a:pt x="2017300" y="1246727"/>
                    <a:pt x="2021491" y="1241488"/>
                    <a:pt x="2025968" y="1240155"/>
                  </a:cubicBezTo>
                  <a:cubicBezTo>
                    <a:pt x="2047589" y="1233488"/>
                    <a:pt x="2069497" y="1223772"/>
                    <a:pt x="2092643" y="1229678"/>
                  </a:cubicBezTo>
                  <a:cubicBezTo>
                    <a:pt x="2124647" y="1237774"/>
                    <a:pt x="2155889" y="1237298"/>
                    <a:pt x="2187893" y="1229297"/>
                  </a:cubicBezTo>
                  <a:cubicBezTo>
                    <a:pt x="2239804" y="1216343"/>
                    <a:pt x="2291715" y="1202627"/>
                    <a:pt x="2346294" y="1205484"/>
                  </a:cubicBezTo>
                  <a:cubicBezTo>
                    <a:pt x="2355342" y="1205960"/>
                    <a:pt x="2366105" y="1200150"/>
                    <a:pt x="2373916" y="1194435"/>
                  </a:cubicBezTo>
                  <a:cubicBezTo>
                    <a:pt x="2388870" y="1183577"/>
                    <a:pt x="2388203" y="1182719"/>
                    <a:pt x="2404967" y="1191673"/>
                  </a:cubicBezTo>
                  <a:cubicBezTo>
                    <a:pt x="2408968" y="1193864"/>
                    <a:pt x="2413921" y="1195197"/>
                    <a:pt x="2416874" y="1198436"/>
                  </a:cubicBezTo>
                  <a:cubicBezTo>
                    <a:pt x="2431923" y="1214914"/>
                    <a:pt x="2450497" y="1210913"/>
                    <a:pt x="2468975" y="1208532"/>
                  </a:cubicBezTo>
                  <a:cubicBezTo>
                    <a:pt x="2472214" y="1208056"/>
                    <a:pt x="2476119" y="1207389"/>
                    <a:pt x="2478882" y="1208723"/>
                  </a:cubicBezTo>
                  <a:cubicBezTo>
                    <a:pt x="2491359" y="1214723"/>
                    <a:pt x="2501932" y="1212628"/>
                    <a:pt x="2512791" y="1204436"/>
                  </a:cubicBezTo>
                  <a:cubicBezTo>
                    <a:pt x="2522220" y="1197388"/>
                    <a:pt x="2533079" y="1193197"/>
                    <a:pt x="2544223" y="1201960"/>
                  </a:cubicBezTo>
                  <a:cubicBezTo>
                    <a:pt x="2568988" y="1221391"/>
                    <a:pt x="2595467" y="1222343"/>
                    <a:pt x="2623471" y="1210056"/>
                  </a:cubicBezTo>
                  <a:cubicBezTo>
                    <a:pt x="2643473" y="1201293"/>
                    <a:pt x="2663190" y="1199293"/>
                    <a:pt x="2684241" y="1208151"/>
                  </a:cubicBezTo>
                  <a:cubicBezTo>
                    <a:pt x="2692337" y="1211580"/>
                    <a:pt x="2702814" y="1209294"/>
                    <a:pt x="2712244" y="1210056"/>
                  </a:cubicBezTo>
                  <a:cubicBezTo>
                    <a:pt x="2717578" y="1210437"/>
                    <a:pt x="2723484" y="1210532"/>
                    <a:pt x="2728055" y="1212914"/>
                  </a:cubicBezTo>
                  <a:cubicBezTo>
                    <a:pt x="2740248" y="1219010"/>
                    <a:pt x="2751582" y="1226820"/>
                    <a:pt x="2763869" y="1232821"/>
                  </a:cubicBezTo>
                  <a:cubicBezTo>
                    <a:pt x="2769775" y="1235678"/>
                    <a:pt x="2776823" y="1237202"/>
                    <a:pt x="2783491" y="1237298"/>
                  </a:cubicBezTo>
                  <a:cubicBezTo>
                    <a:pt x="2803208" y="1237774"/>
                    <a:pt x="2822925" y="1237774"/>
                    <a:pt x="2842546" y="1236917"/>
                  </a:cubicBezTo>
                  <a:cubicBezTo>
                    <a:pt x="2874931" y="1235583"/>
                    <a:pt x="2907792" y="1235297"/>
                    <a:pt x="2931128" y="1206913"/>
                  </a:cubicBezTo>
                  <a:cubicBezTo>
                    <a:pt x="2933034" y="1204627"/>
                    <a:pt x="2937129" y="1203293"/>
                    <a:pt x="2940368" y="1202912"/>
                  </a:cubicBezTo>
                  <a:cubicBezTo>
                    <a:pt x="2955322" y="1201103"/>
                    <a:pt x="2970657" y="1200912"/>
                    <a:pt x="2985421" y="1197959"/>
                  </a:cubicBezTo>
                  <a:cubicBezTo>
                    <a:pt x="2997232" y="1195578"/>
                    <a:pt x="3007043" y="1196340"/>
                    <a:pt x="3015996" y="1204722"/>
                  </a:cubicBezTo>
                  <a:cubicBezTo>
                    <a:pt x="3027712" y="1215771"/>
                    <a:pt x="3042000" y="1222248"/>
                    <a:pt x="3057621" y="1218724"/>
                  </a:cubicBezTo>
                  <a:cubicBezTo>
                    <a:pt x="3073241" y="1215295"/>
                    <a:pt x="3083528" y="1222724"/>
                    <a:pt x="3095054" y="1230440"/>
                  </a:cubicBezTo>
                  <a:cubicBezTo>
                    <a:pt x="3103436" y="1236059"/>
                    <a:pt x="3112961" y="1243108"/>
                    <a:pt x="3122295" y="1243679"/>
                  </a:cubicBezTo>
                  <a:cubicBezTo>
                    <a:pt x="3143441" y="1244917"/>
                    <a:pt x="3161634" y="1264539"/>
                    <a:pt x="3184589" y="1253395"/>
                  </a:cubicBezTo>
                  <a:cubicBezTo>
                    <a:pt x="3186113" y="1252633"/>
                    <a:pt x="3188875" y="1254538"/>
                    <a:pt x="3191066" y="1255014"/>
                  </a:cubicBezTo>
                  <a:cubicBezTo>
                    <a:pt x="3208592" y="1258634"/>
                    <a:pt x="3225070" y="1255109"/>
                    <a:pt x="3237929" y="1243203"/>
                  </a:cubicBezTo>
                  <a:cubicBezTo>
                    <a:pt x="3254788" y="1227677"/>
                    <a:pt x="3273457" y="1226153"/>
                    <a:pt x="3294221" y="1231202"/>
                  </a:cubicBezTo>
                  <a:cubicBezTo>
                    <a:pt x="3300889" y="1232821"/>
                    <a:pt x="3307557" y="1233964"/>
                    <a:pt x="3314319" y="1235297"/>
                  </a:cubicBezTo>
                  <a:cubicBezTo>
                    <a:pt x="3323463" y="1237202"/>
                    <a:pt x="3332703" y="1239203"/>
                    <a:pt x="3341846" y="1241108"/>
                  </a:cubicBezTo>
                  <a:cubicBezTo>
                    <a:pt x="3350705" y="1243013"/>
                    <a:pt x="3360516" y="1246251"/>
                    <a:pt x="3367373" y="1238060"/>
                  </a:cubicBezTo>
                  <a:cubicBezTo>
                    <a:pt x="3373279" y="1231011"/>
                    <a:pt x="3377470" y="1231678"/>
                    <a:pt x="3382899" y="1237774"/>
                  </a:cubicBezTo>
                  <a:cubicBezTo>
                    <a:pt x="3401759" y="1259110"/>
                    <a:pt x="3424619" y="1272445"/>
                    <a:pt x="3453765" y="1273397"/>
                  </a:cubicBezTo>
                  <a:cubicBezTo>
                    <a:pt x="3459766" y="1273588"/>
                    <a:pt x="3465862" y="1274921"/>
                    <a:pt x="3471767" y="1276350"/>
                  </a:cubicBezTo>
                  <a:cubicBezTo>
                    <a:pt x="3475387" y="1277207"/>
                    <a:pt x="3479769" y="1278160"/>
                    <a:pt x="3481959" y="1280732"/>
                  </a:cubicBezTo>
                  <a:cubicBezTo>
                    <a:pt x="3499009" y="1300353"/>
                    <a:pt x="3520250" y="1313974"/>
                    <a:pt x="3543396" y="1324928"/>
                  </a:cubicBezTo>
                  <a:cubicBezTo>
                    <a:pt x="3551682" y="1328833"/>
                    <a:pt x="3560541" y="1332738"/>
                    <a:pt x="3569494" y="1333881"/>
                  </a:cubicBezTo>
                  <a:cubicBezTo>
                    <a:pt x="3578828" y="1335024"/>
                    <a:pt x="3588639" y="1333119"/>
                    <a:pt x="3598164" y="1332071"/>
                  </a:cubicBezTo>
                  <a:cubicBezTo>
                    <a:pt x="3603784" y="1331500"/>
                    <a:pt x="3610261" y="1331595"/>
                    <a:pt x="3614738" y="1328833"/>
                  </a:cubicBezTo>
                  <a:cubicBezTo>
                    <a:pt x="3628930" y="1320165"/>
                    <a:pt x="3642646" y="1310831"/>
                    <a:pt x="3655886" y="1300734"/>
                  </a:cubicBezTo>
                  <a:cubicBezTo>
                    <a:pt x="3667221" y="1292066"/>
                    <a:pt x="3669507" y="1290828"/>
                    <a:pt x="3679317" y="1301687"/>
                  </a:cubicBezTo>
                  <a:cubicBezTo>
                    <a:pt x="3689414" y="1312831"/>
                    <a:pt x="3701987" y="1318641"/>
                    <a:pt x="3715893" y="1321022"/>
                  </a:cubicBezTo>
                  <a:cubicBezTo>
                    <a:pt x="3737896" y="1324737"/>
                    <a:pt x="3760089" y="1327880"/>
                    <a:pt x="3782282" y="1329690"/>
                  </a:cubicBezTo>
                  <a:cubicBezTo>
                    <a:pt x="3802380" y="1331309"/>
                    <a:pt x="3812000" y="1322546"/>
                    <a:pt x="3816001" y="1302639"/>
                  </a:cubicBezTo>
                  <a:cubicBezTo>
                    <a:pt x="3818287" y="1291590"/>
                    <a:pt x="3821240" y="1279588"/>
                    <a:pt x="3833431" y="1276636"/>
                  </a:cubicBezTo>
                  <a:cubicBezTo>
                    <a:pt x="3853339" y="1271873"/>
                    <a:pt x="3874008" y="1269778"/>
                    <a:pt x="3883819" y="1246442"/>
                  </a:cubicBezTo>
                  <a:cubicBezTo>
                    <a:pt x="3889248" y="1251585"/>
                    <a:pt x="3892582" y="1254633"/>
                    <a:pt x="3895821" y="1257681"/>
                  </a:cubicBezTo>
                  <a:cubicBezTo>
                    <a:pt x="3904774" y="1266158"/>
                    <a:pt x="3923347" y="1269778"/>
                    <a:pt x="3932778" y="1262444"/>
                  </a:cubicBezTo>
                  <a:cubicBezTo>
                    <a:pt x="3946684" y="1251776"/>
                    <a:pt x="3959448" y="1253776"/>
                    <a:pt x="3972782" y="1262063"/>
                  </a:cubicBezTo>
                  <a:cubicBezTo>
                    <a:pt x="3995071" y="1275779"/>
                    <a:pt x="4019931" y="1272635"/>
                    <a:pt x="4042505" y="1267111"/>
                  </a:cubicBezTo>
                  <a:cubicBezTo>
                    <a:pt x="4059555" y="1263015"/>
                    <a:pt x="4077748" y="1255490"/>
                    <a:pt x="4088892" y="1238250"/>
                  </a:cubicBezTo>
                  <a:cubicBezTo>
                    <a:pt x="4092416" y="1232726"/>
                    <a:pt x="4100322" y="1229963"/>
                    <a:pt x="4106609" y="1226344"/>
                  </a:cubicBezTo>
                  <a:cubicBezTo>
                    <a:pt x="4111848" y="1223391"/>
                    <a:pt x="4117372" y="1220629"/>
                    <a:pt x="4123182" y="1218724"/>
                  </a:cubicBezTo>
                  <a:cubicBezTo>
                    <a:pt x="4129373" y="1216628"/>
                    <a:pt x="4136232" y="1213580"/>
                    <a:pt x="4142328" y="1214438"/>
                  </a:cubicBezTo>
                  <a:cubicBezTo>
                    <a:pt x="4160806" y="1216914"/>
                    <a:pt x="4175475" y="1212056"/>
                    <a:pt x="4188524" y="1198245"/>
                  </a:cubicBezTo>
                  <a:cubicBezTo>
                    <a:pt x="4195287" y="1191101"/>
                    <a:pt x="4205288" y="1182434"/>
                    <a:pt x="4213860" y="1182338"/>
                  </a:cubicBezTo>
                  <a:cubicBezTo>
                    <a:pt x="4234720" y="1182053"/>
                    <a:pt x="4252055" y="1175195"/>
                    <a:pt x="4270820" y="1167003"/>
                  </a:cubicBezTo>
                  <a:cubicBezTo>
                    <a:pt x="4282916" y="1161764"/>
                    <a:pt x="4296632" y="1158145"/>
                    <a:pt x="4309587" y="1153287"/>
                  </a:cubicBezTo>
                  <a:cubicBezTo>
                    <a:pt x="4324731" y="1147572"/>
                    <a:pt x="4341210" y="1145477"/>
                    <a:pt x="4350449" y="1129665"/>
                  </a:cubicBezTo>
                  <a:cubicBezTo>
                    <a:pt x="4351496" y="1127951"/>
                    <a:pt x="4354640" y="1127665"/>
                    <a:pt x="4356164" y="1126046"/>
                  </a:cubicBezTo>
                  <a:cubicBezTo>
                    <a:pt x="4361021" y="1121093"/>
                    <a:pt x="4367308" y="1116521"/>
                    <a:pt x="4369880" y="1110520"/>
                  </a:cubicBezTo>
                  <a:cubicBezTo>
                    <a:pt x="4377309" y="1092994"/>
                    <a:pt x="4383119" y="1074896"/>
                    <a:pt x="4389787" y="1057085"/>
                  </a:cubicBezTo>
                  <a:cubicBezTo>
                    <a:pt x="4391216" y="1053275"/>
                    <a:pt x="4392549" y="1048417"/>
                    <a:pt x="4395502" y="1046226"/>
                  </a:cubicBezTo>
                  <a:cubicBezTo>
                    <a:pt x="4412552" y="1033653"/>
                    <a:pt x="4429888" y="1021556"/>
                    <a:pt x="4447413" y="1009650"/>
                  </a:cubicBezTo>
                  <a:cubicBezTo>
                    <a:pt x="4454462" y="1004887"/>
                    <a:pt x="4460367" y="1007555"/>
                    <a:pt x="4466654" y="1013079"/>
                  </a:cubicBezTo>
                  <a:cubicBezTo>
                    <a:pt x="4472750" y="1018318"/>
                    <a:pt x="4480275" y="1023747"/>
                    <a:pt x="4487894" y="1025081"/>
                  </a:cubicBezTo>
                  <a:cubicBezTo>
                    <a:pt x="4503135" y="1027652"/>
                    <a:pt x="4518946" y="1028224"/>
                    <a:pt x="4534472" y="1028224"/>
                  </a:cubicBezTo>
                  <a:cubicBezTo>
                    <a:pt x="4540282" y="1028224"/>
                    <a:pt x="4546473" y="1024795"/>
                    <a:pt x="4551903" y="1022033"/>
                  </a:cubicBezTo>
                  <a:cubicBezTo>
                    <a:pt x="4562189" y="1016794"/>
                    <a:pt x="4571714" y="1009745"/>
                    <a:pt x="4582382" y="1005364"/>
                  </a:cubicBezTo>
                  <a:cubicBezTo>
                    <a:pt x="4594765" y="1000316"/>
                    <a:pt x="4602194" y="992219"/>
                    <a:pt x="4605909" y="979551"/>
                  </a:cubicBezTo>
                  <a:cubicBezTo>
                    <a:pt x="4611434" y="960692"/>
                    <a:pt x="4624579" y="947547"/>
                    <a:pt x="4640104" y="936879"/>
                  </a:cubicBezTo>
                  <a:cubicBezTo>
                    <a:pt x="4659821" y="923258"/>
                    <a:pt x="4683348" y="923925"/>
                    <a:pt x="4705731" y="920591"/>
                  </a:cubicBezTo>
                  <a:cubicBezTo>
                    <a:pt x="4714304" y="919353"/>
                    <a:pt x="4723162" y="918305"/>
                    <a:pt x="4730973" y="915162"/>
                  </a:cubicBezTo>
                  <a:cubicBezTo>
                    <a:pt x="4760595" y="903351"/>
                    <a:pt x="4790218" y="892112"/>
                    <a:pt x="4822794" y="892397"/>
                  </a:cubicBezTo>
                  <a:cubicBezTo>
                    <a:pt x="4825460" y="892397"/>
                    <a:pt x="4828128" y="892112"/>
                    <a:pt x="4830794" y="891635"/>
                  </a:cubicBezTo>
                  <a:cubicBezTo>
                    <a:pt x="4853940" y="887730"/>
                    <a:pt x="4877848" y="886206"/>
                    <a:pt x="4894421" y="865442"/>
                  </a:cubicBezTo>
                  <a:cubicBezTo>
                    <a:pt x="4897469" y="861632"/>
                    <a:pt x="4904422" y="860489"/>
                    <a:pt x="4909756" y="858964"/>
                  </a:cubicBezTo>
                  <a:cubicBezTo>
                    <a:pt x="4918996" y="856488"/>
                    <a:pt x="4925188" y="851440"/>
                    <a:pt x="4928521" y="842391"/>
                  </a:cubicBezTo>
                  <a:cubicBezTo>
                    <a:pt x="4934141" y="826770"/>
                    <a:pt x="4940808" y="811435"/>
                    <a:pt x="4945857" y="795623"/>
                  </a:cubicBezTo>
                  <a:cubicBezTo>
                    <a:pt x="4949381" y="784765"/>
                    <a:pt x="4955953" y="778764"/>
                    <a:pt x="4966145" y="774287"/>
                  </a:cubicBezTo>
                  <a:cubicBezTo>
                    <a:pt x="4971860" y="771811"/>
                    <a:pt x="4976813" y="766382"/>
                    <a:pt x="4980909" y="761333"/>
                  </a:cubicBezTo>
                  <a:cubicBezTo>
                    <a:pt x="4985862" y="755237"/>
                    <a:pt x="4988433" y="747141"/>
                    <a:pt x="4993862" y="741712"/>
                  </a:cubicBezTo>
                  <a:cubicBezTo>
                    <a:pt x="5007102" y="728186"/>
                    <a:pt x="5011198" y="713232"/>
                    <a:pt x="5006816" y="694754"/>
                  </a:cubicBezTo>
                  <a:cubicBezTo>
                    <a:pt x="5002911" y="678371"/>
                    <a:pt x="5013198" y="656463"/>
                    <a:pt x="5026724" y="653129"/>
                  </a:cubicBezTo>
                  <a:cubicBezTo>
                    <a:pt x="5041678" y="649414"/>
                    <a:pt x="5051965" y="640271"/>
                    <a:pt x="5062538" y="630079"/>
                  </a:cubicBezTo>
                  <a:cubicBezTo>
                    <a:pt x="5068443" y="624364"/>
                    <a:pt x="5076730" y="619411"/>
                    <a:pt x="5084731" y="617982"/>
                  </a:cubicBezTo>
                  <a:cubicBezTo>
                    <a:pt x="5115116" y="612458"/>
                    <a:pt x="5143786" y="619220"/>
                    <a:pt x="5172647" y="630174"/>
                  </a:cubicBezTo>
                  <a:cubicBezTo>
                    <a:pt x="5191506" y="637318"/>
                    <a:pt x="5212461" y="639223"/>
                    <a:pt x="5232654" y="642080"/>
                  </a:cubicBezTo>
                  <a:cubicBezTo>
                    <a:pt x="5238941" y="642937"/>
                    <a:pt x="5246942" y="641033"/>
                    <a:pt x="5252371" y="637508"/>
                  </a:cubicBezTo>
                  <a:cubicBezTo>
                    <a:pt x="5271421" y="625316"/>
                    <a:pt x="5290376" y="612743"/>
                    <a:pt x="5308092" y="598646"/>
                  </a:cubicBezTo>
                  <a:cubicBezTo>
                    <a:pt x="5324571" y="585407"/>
                    <a:pt x="5343144" y="579882"/>
                    <a:pt x="5363147" y="581311"/>
                  </a:cubicBezTo>
                  <a:cubicBezTo>
                    <a:pt x="5377720" y="582359"/>
                    <a:pt x="5390864" y="579977"/>
                    <a:pt x="5404580" y="576358"/>
                  </a:cubicBezTo>
                  <a:cubicBezTo>
                    <a:pt x="5416010" y="573310"/>
                    <a:pt x="5428583" y="571214"/>
                    <a:pt x="5440203" y="572548"/>
                  </a:cubicBezTo>
                  <a:cubicBezTo>
                    <a:pt x="5456491" y="574453"/>
                    <a:pt x="5469922" y="571691"/>
                    <a:pt x="5482971" y="561880"/>
                  </a:cubicBezTo>
                  <a:cubicBezTo>
                    <a:pt x="5489924" y="556641"/>
                    <a:pt x="5498878" y="553879"/>
                    <a:pt x="5507165" y="550259"/>
                  </a:cubicBezTo>
                  <a:cubicBezTo>
                    <a:pt x="5519928" y="544640"/>
                    <a:pt x="5533168" y="539877"/>
                    <a:pt x="5545645" y="533591"/>
                  </a:cubicBezTo>
                  <a:cubicBezTo>
                    <a:pt x="5559076" y="526923"/>
                    <a:pt x="5571363" y="517684"/>
                    <a:pt x="5585079" y="511969"/>
                  </a:cubicBezTo>
                  <a:cubicBezTo>
                    <a:pt x="5599843" y="505778"/>
                    <a:pt x="5609368" y="496348"/>
                    <a:pt x="5615368" y="481679"/>
                  </a:cubicBezTo>
                  <a:cubicBezTo>
                    <a:pt x="5619179" y="472440"/>
                    <a:pt x="5624417" y="462629"/>
                    <a:pt x="5631656" y="456152"/>
                  </a:cubicBezTo>
                  <a:cubicBezTo>
                    <a:pt x="5646611" y="442913"/>
                    <a:pt x="5664136" y="432625"/>
                    <a:pt x="5679377" y="419576"/>
                  </a:cubicBezTo>
                  <a:cubicBezTo>
                    <a:pt x="5700808" y="401288"/>
                    <a:pt x="5720620" y="381857"/>
                    <a:pt x="5722525" y="350615"/>
                  </a:cubicBezTo>
                  <a:cubicBezTo>
                    <a:pt x="5723572" y="333375"/>
                    <a:pt x="5732716" y="326041"/>
                    <a:pt x="5749576" y="321945"/>
                  </a:cubicBezTo>
                  <a:cubicBezTo>
                    <a:pt x="5755195" y="320612"/>
                    <a:pt x="5763197" y="318040"/>
                    <a:pt x="5764911" y="313849"/>
                  </a:cubicBezTo>
                  <a:cubicBezTo>
                    <a:pt x="5770054" y="301371"/>
                    <a:pt x="5780722" y="298895"/>
                    <a:pt x="5791009" y="293942"/>
                  </a:cubicBezTo>
                  <a:cubicBezTo>
                    <a:pt x="5797201" y="290989"/>
                    <a:pt x="5804821" y="285179"/>
                    <a:pt x="5806440" y="279178"/>
                  </a:cubicBezTo>
                  <a:cubicBezTo>
                    <a:pt x="5813107" y="254889"/>
                    <a:pt x="5831395" y="240602"/>
                    <a:pt x="5848636" y="224885"/>
                  </a:cubicBezTo>
                  <a:cubicBezTo>
                    <a:pt x="5853684" y="220218"/>
                    <a:pt x="5859113" y="214884"/>
                    <a:pt x="5861590" y="208788"/>
                  </a:cubicBezTo>
                  <a:cubicBezTo>
                    <a:pt x="5866829" y="195643"/>
                    <a:pt x="5874639" y="186118"/>
                    <a:pt x="5888355" y="181166"/>
                  </a:cubicBezTo>
                  <a:cubicBezTo>
                    <a:pt x="5892736" y="179642"/>
                    <a:pt x="5896737" y="176117"/>
                    <a:pt x="5900071" y="172784"/>
                  </a:cubicBezTo>
                  <a:cubicBezTo>
                    <a:pt x="5907215" y="165545"/>
                    <a:pt x="5913215" y="157067"/>
                    <a:pt x="5920740" y="150305"/>
                  </a:cubicBezTo>
                  <a:cubicBezTo>
                    <a:pt x="5939885" y="132874"/>
                    <a:pt x="5958840" y="115729"/>
                    <a:pt x="5969985" y="91345"/>
                  </a:cubicBezTo>
                  <a:cubicBezTo>
                    <a:pt x="5975413" y="79439"/>
                    <a:pt x="5981605" y="66485"/>
                    <a:pt x="5991130" y="58293"/>
                  </a:cubicBezTo>
                  <a:cubicBezTo>
                    <a:pt x="6003227" y="47911"/>
                    <a:pt x="6019133" y="42005"/>
                    <a:pt x="6033325" y="33909"/>
                  </a:cubicBezTo>
                  <a:cubicBezTo>
                    <a:pt x="6040469" y="29813"/>
                    <a:pt x="6047137" y="24860"/>
                    <a:pt x="6054376" y="20955"/>
                  </a:cubicBezTo>
                  <a:cubicBezTo>
                    <a:pt x="6067234" y="14097"/>
                    <a:pt x="6080379" y="7715"/>
                    <a:pt x="6095524" y="0"/>
                  </a:cubicBezTo>
                  <a:close/>
                </a:path>
              </a:pathLst>
            </a:custGeom>
            <a:blipFill dpi="0" rotWithShape="1">
              <a:blip r:embed="rId4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F9DA952-CE83-14BB-6B52-4E0F1E0CB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5297" y="147805"/>
            <a:ext cx="5911371" cy="2727367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z="5000" dirty="0"/>
              <a:t>Recommendation 3: Engagement &amp; Retention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2FDF5DA-6D99-2934-A0D8-AFC085D008F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44452" y="3809999"/>
            <a:ext cx="3939990" cy="137495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171450" marR="0" lvl="0" indent="-171450" fontAlgn="base"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Structured induction</a:t>
            </a:r>
          </a:p>
          <a:p>
            <a:pPr marL="171450" marR="0" lvl="0" indent="-171450" fontAlgn="base"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Career pathways</a:t>
            </a:r>
          </a:p>
          <a:p>
            <a:pPr marL="171450" marR="0" lvl="0" indent="-171450" fontAlgn="base"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Recognition programs</a:t>
            </a:r>
          </a:p>
          <a:p>
            <a:pPr marL="171450" marR="0" lvl="0" indent="-171450" fontAlgn="base"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Wellbeing &amp; flexibility initiatives</a:t>
            </a:r>
          </a:p>
        </p:txBody>
      </p:sp>
    </p:spTree>
    <p:extLst>
      <p:ext uri="{BB962C8B-B14F-4D97-AF65-F5344CB8AC3E}">
        <p14:creationId xmlns:p14="http://schemas.microsoft.com/office/powerpoint/2010/main" val="9568642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5964CBE2-084A-47DF-A704-CF5F6217B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F3CCC4-365C-70C3-6C36-248A8E0F7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0" y="762001"/>
            <a:ext cx="5334000" cy="2747962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z="5000"/>
              <a:t>Recommendation 4: Culture Change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7EF8C96-25D7-A753-8192-3BEBC61793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0" y="3809999"/>
            <a:ext cx="4352925" cy="19859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R="0" lvl="0" fontAlgn="base">
              <a:spcAft>
                <a:spcPct val="0"/>
              </a:spcAft>
              <a:buClrTx/>
              <a:buSzTx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Leadership workshops</a:t>
            </a:r>
          </a:p>
          <a:p>
            <a:pPr marR="0" lvl="0" fontAlgn="base">
              <a:spcAft>
                <a:spcPct val="0"/>
              </a:spcAft>
              <a:buClrTx/>
              <a:buSzTx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Employee voice groups</a:t>
            </a:r>
          </a:p>
          <a:p>
            <a:pPr marR="0" lvl="0" fontAlgn="base">
              <a:spcAft>
                <a:spcPct val="0"/>
              </a:spcAft>
              <a:buClrTx/>
              <a:buSzTx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Values embedded in HR processes</a:t>
            </a:r>
          </a:p>
          <a:p>
            <a:pPr marR="0" lvl="0" fontAlgn="base">
              <a:spcAft>
                <a:spcPct val="0"/>
              </a:spcAft>
              <a:buClrTx/>
              <a:buSzTx/>
              <a:tabLst/>
            </a:pPr>
            <a:r>
              <a:rPr kumimoji="0" lang="en-US" altLang="en-US" sz="1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Cross-team collaboration forums</a:t>
            </a:r>
          </a:p>
        </p:txBody>
      </p:sp>
      <p:pic>
        <p:nvPicPr>
          <p:cNvPr id="6" name="Picture 5" descr="Colourful carved figures of humans">
            <a:extLst>
              <a:ext uri="{FF2B5EF4-FFF2-40B4-BE49-F238E27FC236}">
                <a16:creationId xmlns:a16="http://schemas.microsoft.com/office/drawing/2014/main" id="{84D67DFC-A128-202A-459B-F620672BC98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611" r="25889" b="-1"/>
          <a:stretch>
            <a:fillRect/>
          </a:stretch>
        </p:blipFill>
        <p:spPr>
          <a:xfrm>
            <a:off x="1270018" y="762000"/>
            <a:ext cx="3555964" cy="533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64486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964CBE2-084A-47DF-A704-CF5F6217B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89B8FD-8D98-BA1C-4A5C-A020BDBAF5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62001"/>
            <a:ext cx="6096000" cy="2747962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z="8000"/>
              <a:t>Expected Outcomes</a:t>
            </a:r>
            <a:endParaRPr lang="en-US" sz="80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0A2C3EC-B75C-47A7-3857-3E7299ABA41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762000" y="3809999"/>
            <a:ext cx="4352925" cy="198596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R="0" lvl="0" fontAlgn="base"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↓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Turnover</a:t>
            </a:r>
          </a:p>
          <a:p>
            <a:pPr marR="0" lvl="0" fontAlgn="base"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↑ Engagement</a:t>
            </a:r>
          </a:p>
          <a:p>
            <a:pPr marR="0" lvl="0" fontAlgn="base"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↑ Service consistency</a:t>
            </a:r>
          </a:p>
          <a:p>
            <a:pPr marR="0" lvl="0" fontAlgn="base"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↑ Manager confidence</a:t>
            </a:r>
          </a:p>
          <a:p>
            <a:pPr marR="0" lvl="0" fontAlgn="base"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Better contract performance</a:t>
            </a:r>
          </a:p>
        </p:txBody>
      </p:sp>
      <p:pic>
        <p:nvPicPr>
          <p:cNvPr id="8" name="Graphic 7" descr="Smiling Face with No Fill">
            <a:extLst>
              <a:ext uri="{FF2B5EF4-FFF2-40B4-BE49-F238E27FC236}">
                <a16:creationId xmlns:a16="http://schemas.microsoft.com/office/drawing/2014/main" id="{50756CC3-383B-AE92-06D0-D1B3038BC8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077074" y="1252537"/>
            <a:ext cx="4352925" cy="435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96652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B7E1A7-DD66-E655-E5FA-E080A7C43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856" y="357380"/>
            <a:ext cx="4985658" cy="406294"/>
          </a:xfrm>
        </p:spPr>
        <p:txBody>
          <a:bodyPr>
            <a:noAutofit/>
          </a:bodyPr>
          <a:lstStyle/>
          <a:p>
            <a:r>
              <a:rPr lang="en-GB" sz="3200" dirty="0"/>
              <a:t>Reference list: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04F28E-F61A-69F3-BBFC-31F668C227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6478" y="1071716"/>
            <a:ext cx="11149780" cy="4906297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Armstrong, M. and Taylor, S. (2023) </a:t>
            </a:r>
            <a:r>
              <a:rPr lang="en-GB" i="1" dirty="0"/>
              <a:t>Armstrong’s Handbook of Human Resource Management Practice</a:t>
            </a:r>
            <a:r>
              <a:rPr lang="en-GB" dirty="0"/>
              <a:t>. 16th </a:t>
            </a:r>
            <a:r>
              <a:rPr lang="en-GB" dirty="0" err="1"/>
              <a:t>edn</a:t>
            </a:r>
            <a:r>
              <a:rPr lang="en-GB" dirty="0"/>
              <a:t>. Kogan Page.</a:t>
            </a:r>
          </a:p>
          <a:p>
            <a:r>
              <a:rPr lang="en-GB" dirty="0"/>
              <a:t>Armstrong, M. (2021) </a:t>
            </a:r>
            <a:r>
              <a:rPr lang="en-GB" i="1" dirty="0"/>
              <a:t>Armstrong’s Handbook of Performance Management: An Evidence-Based Guide to Performance Leadership</a:t>
            </a:r>
            <a:r>
              <a:rPr lang="en-GB" dirty="0"/>
              <a:t>. 7th </a:t>
            </a:r>
            <a:r>
              <a:rPr lang="en-GB" dirty="0" err="1"/>
              <a:t>edn</a:t>
            </a:r>
            <a:r>
              <a:rPr lang="en-GB" dirty="0"/>
              <a:t>. Kogan Page.</a:t>
            </a:r>
          </a:p>
          <a:p>
            <a:r>
              <a:rPr lang="en-GB" dirty="0"/>
              <a:t>Brooks, I. (2018) </a:t>
            </a:r>
            <a:r>
              <a:rPr lang="en-GB" i="1" dirty="0"/>
              <a:t>Organisational Behaviour: Individuals, Groups and Organisation</a:t>
            </a:r>
            <a:r>
              <a:rPr lang="en-GB" dirty="0"/>
              <a:t>. 5th </a:t>
            </a:r>
            <a:r>
              <a:rPr lang="en-GB" dirty="0" err="1"/>
              <a:t>edn</a:t>
            </a:r>
            <a:r>
              <a:rPr lang="en-GB" dirty="0"/>
              <a:t>. Pearson.</a:t>
            </a:r>
          </a:p>
          <a:p>
            <a:r>
              <a:rPr lang="en-GB" dirty="0"/>
              <a:t>Hutchinson, S. (2013) </a:t>
            </a:r>
            <a:r>
              <a:rPr lang="en-GB" i="1" dirty="0"/>
              <a:t>Performance Management</a:t>
            </a:r>
            <a:r>
              <a:rPr lang="en-GB" dirty="0"/>
              <a:t>. CIPD.</a:t>
            </a:r>
          </a:p>
          <a:p>
            <a:r>
              <a:rPr lang="en-GB" dirty="0"/>
              <a:t>Marchington, M., Wilkinson, A., Donnelly, R. and </a:t>
            </a:r>
            <a:r>
              <a:rPr lang="en-GB" dirty="0" err="1"/>
              <a:t>Kynighou</a:t>
            </a:r>
            <a:r>
              <a:rPr lang="en-GB" dirty="0"/>
              <a:t>, A. (2025) </a:t>
            </a:r>
            <a:r>
              <a:rPr lang="en-GB" i="1" dirty="0"/>
              <a:t>Human Resource Management at Work: The Definitive Guide</a:t>
            </a:r>
            <a:r>
              <a:rPr lang="en-GB" dirty="0"/>
              <a:t>. 8th </a:t>
            </a:r>
            <a:r>
              <a:rPr lang="en-GB" dirty="0" err="1"/>
              <a:t>edn</a:t>
            </a:r>
            <a:r>
              <a:rPr lang="en-GB" dirty="0"/>
              <a:t>. Kogan Page.</a:t>
            </a:r>
          </a:p>
          <a:p>
            <a:r>
              <a:rPr lang="en-GB" dirty="0"/>
              <a:t>Mullins, L.J. and Rees, G. (2023) </a:t>
            </a:r>
            <a:r>
              <a:rPr lang="en-GB" i="1" dirty="0"/>
              <a:t>Management and Organisational Behaviour</a:t>
            </a:r>
            <a:r>
              <a:rPr lang="en-GB" dirty="0"/>
              <a:t>. 13th </a:t>
            </a:r>
            <a:r>
              <a:rPr lang="en-GB" dirty="0" err="1"/>
              <a:t>edn</a:t>
            </a:r>
            <a:r>
              <a:rPr lang="en-GB" dirty="0"/>
              <a:t>. Pearson.</a:t>
            </a:r>
          </a:p>
          <a:p>
            <a:r>
              <a:rPr lang="en-GB" dirty="0"/>
              <a:t>Mullins, L.J. and McLean, J.E. (2019) </a:t>
            </a:r>
            <a:r>
              <a:rPr lang="en-GB" i="1" dirty="0"/>
              <a:t>Organisational Behaviour in the Workplace</a:t>
            </a:r>
            <a:r>
              <a:rPr lang="en-GB" dirty="0"/>
              <a:t>. 12th </a:t>
            </a:r>
            <a:r>
              <a:rPr lang="en-GB" dirty="0" err="1"/>
              <a:t>edn</a:t>
            </a:r>
            <a:r>
              <a:rPr lang="en-GB" dirty="0"/>
              <a:t>. Pearson.</a:t>
            </a:r>
          </a:p>
          <a:p>
            <a:r>
              <a:rPr lang="en-GB" dirty="0"/>
              <a:t>Rees, W.D. (2015) </a:t>
            </a:r>
            <a:r>
              <a:rPr lang="en-GB" i="1" dirty="0"/>
              <a:t>Skills of Management and Leadership: Managing People in Organisations</a:t>
            </a:r>
            <a:r>
              <a:rPr lang="en-GB" dirty="0"/>
              <a:t>. Palgrave Macmillan.</a:t>
            </a:r>
          </a:p>
          <a:p>
            <a:r>
              <a:rPr lang="en-GB" dirty="0"/>
              <a:t>Taylor, S. and Woodhams, C. (2022) </a:t>
            </a:r>
            <a:r>
              <a:rPr lang="en-GB" i="1" dirty="0"/>
              <a:t>Human Resource Management: People and Organisations</a:t>
            </a:r>
            <a:r>
              <a:rPr lang="en-GB" dirty="0"/>
              <a:t>. 3rd </a:t>
            </a:r>
            <a:r>
              <a:rPr lang="en-GB" dirty="0" err="1"/>
              <a:t>edn</a:t>
            </a:r>
            <a:r>
              <a:rPr lang="en-GB" dirty="0"/>
              <a:t>. Kogan Page.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316588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3D black question marks with one yellow question mark">
            <a:extLst>
              <a:ext uri="{FF2B5EF4-FFF2-40B4-BE49-F238E27FC236}">
                <a16:creationId xmlns:a16="http://schemas.microsoft.com/office/drawing/2014/main" id="{B87C5FCE-6980-4440-3655-6F785FFDB0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991" r="6124" b="1"/>
          <a:stretch>
            <a:fillRect/>
          </a:stretch>
        </p:blipFill>
        <p:spPr>
          <a:xfrm>
            <a:off x="20" y="10"/>
            <a:ext cx="12191435" cy="6857989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0A3D475D-F146-44DA-80FB-3306B95B8D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923925" y="-923925"/>
            <a:ext cx="6858000" cy="8705850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31000">
                <a:srgbClr val="000000">
                  <a:alpha val="70000"/>
                </a:srgbClr>
              </a:gs>
              <a:gs pos="0">
                <a:schemeClr val="bg1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F9A35B-54FF-7A11-0300-037AF8AEB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3999"/>
            <a:ext cx="5334000" cy="3535018"/>
          </a:xfrm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en-US" sz="8000">
                <a:solidFill>
                  <a:srgbClr val="FFFFFF"/>
                </a:solidFill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4242698351"/>
      </p:ext>
    </p:extLst>
  </p:cSld>
  <p:clrMapOvr>
    <a:masterClrMapping/>
  </p:clrMapOvr>
</p:sld>
</file>

<file path=ppt/theme/theme1.xml><?xml version="1.0" encoding="utf-8"?>
<a:theme xmlns:a="http://schemas.openxmlformats.org/drawingml/2006/main" name="TornVTI">
  <a:themeElements>
    <a:clrScheme name="Custom 1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3FB96C"/>
      </a:accent1>
      <a:accent2>
        <a:srgbClr val="699EFA"/>
      </a:accent2>
      <a:accent3>
        <a:srgbClr val="8039C1"/>
      </a:accent3>
      <a:accent4>
        <a:srgbClr val="D1971A"/>
      </a:accent4>
      <a:accent5>
        <a:srgbClr val="E62B59"/>
      </a:accent5>
      <a:accent6>
        <a:srgbClr val="9CA2AB"/>
      </a:accent6>
      <a:hlink>
        <a:srgbClr val="FFFFFF"/>
      </a:hlink>
      <a:folHlink>
        <a:srgbClr val="57618E"/>
      </a:folHlink>
    </a:clrScheme>
    <a:fontScheme name="Torn">
      <a:majorFont>
        <a:latin typeface="Verdana Pro Cond SemiBold"/>
        <a:ea typeface=""/>
        <a:cs typeface=""/>
      </a:majorFont>
      <a:minorFont>
        <a:latin typeface="Verdana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rnVTI" id="{D93270A2-BAD7-4DCC-9D1D-3427EACCFA88}" vid="{1B17486C-9B79-43FC-98F9-5BF7AA5600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263</TotalTime>
  <Words>487</Words>
  <Application>Microsoft Office PowerPoint</Application>
  <PresentationFormat>Widescreen</PresentationFormat>
  <Paragraphs>88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Verdana Pro</vt:lpstr>
      <vt:lpstr>Verdana Pro Cond SemiBold</vt:lpstr>
      <vt:lpstr>TornVTI</vt:lpstr>
      <vt:lpstr>Future People Management Strategy</vt:lpstr>
      <vt:lpstr>Agenda </vt:lpstr>
      <vt:lpstr>Current Challenges</vt:lpstr>
      <vt:lpstr>PowerPoint Presentation</vt:lpstr>
      <vt:lpstr>PowerPoint Presentation</vt:lpstr>
      <vt:lpstr>Cultural Consequences</vt:lpstr>
      <vt:lpstr>Key Theories</vt:lpstr>
      <vt:lpstr>HR Strategy 2025–2028</vt:lpstr>
      <vt:lpstr>Recommendation 1: Manager Capability</vt:lpstr>
      <vt:lpstr>Recommendation 2: Performance Management</vt:lpstr>
      <vt:lpstr>Recommendation 3: Engagement &amp; Retention</vt:lpstr>
      <vt:lpstr>Recommendation 4: Culture Change</vt:lpstr>
      <vt:lpstr>Expected Outcomes</vt:lpstr>
      <vt:lpstr>Reference list:</vt:lpstr>
      <vt:lpstr>Questions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Raluca Vasiu</dc:creator>
  <cp:lastModifiedBy>Raluca Vasiu</cp:lastModifiedBy>
  <cp:revision>4</cp:revision>
  <dcterms:created xsi:type="dcterms:W3CDTF">2025-12-01T18:41:24Z</dcterms:created>
  <dcterms:modified xsi:type="dcterms:W3CDTF">2025-12-01T23:05:19Z</dcterms:modified>
</cp:coreProperties>
</file>