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7"/>
  </p:notesMasterIdLst>
  <p:sldIdLst>
    <p:sldId id="719" r:id="rId6"/>
    <p:sldId id="841" r:id="rId7"/>
    <p:sldId id="889" r:id="rId8"/>
    <p:sldId id="890" r:id="rId9"/>
    <p:sldId id="891" r:id="rId10"/>
    <p:sldId id="870" r:id="rId11"/>
    <p:sldId id="894" r:id="rId12"/>
    <p:sldId id="892" r:id="rId13"/>
    <p:sldId id="893" r:id="rId14"/>
    <p:sldId id="835" r:id="rId15"/>
    <p:sldId id="834" r:id="rId16"/>
    <p:sldId id="871" r:id="rId17"/>
    <p:sldId id="896" r:id="rId18"/>
    <p:sldId id="897" r:id="rId19"/>
    <p:sldId id="898" r:id="rId20"/>
    <p:sldId id="899" r:id="rId21"/>
    <p:sldId id="895" r:id="rId22"/>
    <p:sldId id="900" r:id="rId23"/>
    <p:sldId id="901" r:id="rId24"/>
    <p:sldId id="902" r:id="rId25"/>
    <p:sldId id="732" r:id="rId26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92D050"/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1C58BF-FE75-4A1B-9868-F939C297DF8F}" v="12" dt="2025-01-07T19:33:38.4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86" d="100"/>
          <a:sy n="86" d="100"/>
        </p:scale>
        <p:origin x="63" y="4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gs" Target="tags/tag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8297025D-7233-4410-AC59-D57E1098D180}"/>
    <pc:docChg chg="undo custSel addSld delSld modSld sldOrd">
      <pc:chgData name="Jenifer Prince Devaraj" userId="c3fb109c-09d1-42a6-93f4-69472d709861" providerId="ADAL" clId="{8297025D-7233-4410-AC59-D57E1098D180}" dt="2024-12-13T10:45:59.052" v="836" actId="20577"/>
      <pc:docMkLst>
        <pc:docMk/>
      </pc:docMkLst>
      <pc:sldChg chg="modSp mod">
        <pc:chgData name="Jenifer Prince Devaraj" userId="c3fb109c-09d1-42a6-93f4-69472d709861" providerId="ADAL" clId="{8297025D-7233-4410-AC59-D57E1098D180}" dt="2024-12-12T10:27:44.693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8297025D-7233-4410-AC59-D57E1098D180}" dt="2024-12-12T10:27:44.693" v="1" actId="20577"/>
          <ac:spMkLst>
            <pc:docMk/>
            <pc:sldMk cId="3119007398" sldId="719"/>
            <ac:spMk id="2" creationId="{16E5152E-3EBF-4999-0C54-CFE8AE6C2CB8}"/>
          </ac:spMkLst>
        </pc:spChg>
      </pc:sldChg>
      <pc:sldChg chg="addSp delSp modSp mod ord">
        <pc:chgData name="Jenifer Prince Devaraj" userId="c3fb109c-09d1-42a6-93f4-69472d709861" providerId="ADAL" clId="{8297025D-7233-4410-AC59-D57E1098D180}" dt="2024-12-12T15:16:52.341" v="829"/>
        <pc:sldMkLst>
          <pc:docMk/>
          <pc:sldMk cId="3625469524" sldId="834"/>
        </pc:sldMkLst>
        <pc:spChg chg="mod">
          <ac:chgData name="Jenifer Prince Devaraj" userId="c3fb109c-09d1-42a6-93f4-69472d709861" providerId="ADAL" clId="{8297025D-7233-4410-AC59-D57E1098D180}" dt="2024-12-12T10:31:14.689" v="6"/>
          <ac:spMkLst>
            <pc:docMk/>
            <pc:sldMk cId="3625469524" sldId="834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8297025D-7233-4410-AC59-D57E1098D180}" dt="2024-12-12T10:30:50.225" v="2" actId="478"/>
          <ac:spMkLst>
            <pc:docMk/>
            <pc:sldMk cId="3625469524" sldId="834"/>
            <ac:spMk id="4" creationId="{84A12186-19DF-EC84-96EC-C3FF0052C69C}"/>
          </ac:spMkLst>
        </pc:spChg>
        <pc:spChg chg="add mod">
          <ac:chgData name="Jenifer Prince Devaraj" userId="c3fb109c-09d1-42a6-93f4-69472d709861" providerId="ADAL" clId="{8297025D-7233-4410-AC59-D57E1098D180}" dt="2024-12-12T10:31:35.341" v="9" actId="1076"/>
          <ac:spMkLst>
            <pc:docMk/>
            <pc:sldMk cId="3625469524" sldId="834"/>
            <ac:spMk id="9" creationId="{72214E6A-A7B9-B7D4-9858-4B83BFB834A5}"/>
          </ac:spMkLst>
        </pc:spChg>
        <pc:picChg chg="del">
          <ac:chgData name="Jenifer Prince Devaraj" userId="c3fb109c-09d1-42a6-93f4-69472d709861" providerId="ADAL" clId="{8297025D-7233-4410-AC59-D57E1098D180}" dt="2024-12-12T10:30:51.757" v="3" actId="478"/>
          <ac:picMkLst>
            <pc:docMk/>
            <pc:sldMk cId="3625469524" sldId="834"/>
            <ac:picMk id="6" creationId="{DE34EEC9-0D57-FE29-892E-8F7F96F828F8}"/>
          </ac:picMkLst>
        </pc:picChg>
        <pc:picChg chg="add mod">
          <ac:chgData name="Jenifer Prince Devaraj" userId="c3fb109c-09d1-42a6-93f4-69472d709861" providerId="ADAL" clId="{8297025D-7233-4410-AC59-D57E1098D180}" dt="2024-12-12T10:31:31.141" v="7" actId="1076"/>
          <ac:picMkLst>
            <pc:docMk/>
            <pc:sldMk cId="3625469524" sldId="834"/>
            <ac:picMk id="7" creationId="{A61ACAA7-A5E8-00CE-089C-BC2D46972AB7}"/>
          </ac:picMkLst>
        </pc:picChg>
      </pc:sldChg>
      <pc:sldChg chg="addSp delSp modSp mod ord">
        <pc:chgData name="Jenifer Prince Devaraj" userId="c3fb109c-09d1-42a6-93f4-69472d709861" providerId="ADAL" clId="{8297025D-7233-4410-AC59-D57E1098D180}" dt="2024-12-12T15:16:56.167" v="831"/>
        <pc:sldMkLst>
          <pc:docMk/>
          <pc:sldMk cId="3941869385" sldId="835"/>
        </pc:sldMkLst>
        <pc:spChg chg="mod">
          <ac:chgData name="Jenifer Prince Devaraj" userId="c3fb109c-09d1-42a6-93f4-69472d709861" providerId="ADAL" clId="{8297025D-7233-4410-AC59-D57E1098D180}" dt="2024-12-12T10:31:14.689" v="6"/>
          <ac:spMkLst>
            <pc:docMk/>
            <pc:sldMk cId="3941869385" sldId="835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8297025D-7233-4410-AC59-D57E1098D180}" dt="2024-12-12T10:32:29.869" v="11" actId="478"/>
          <ac:spMkLst>
            <pc:docMk/>
            <pc:sldMk cId="3941869385" sldId="835"/>
            <ac:spMk id="6" creationId="{FB9EC716-21D9-F366-DEEB-67BDA3228EF7}"/>
          </ac:spMkLst>
        </pc:spChg>
        <pc:picChg chg="add mod">
          <ac:chgData name="Jenifer Prince Devaraj" userId="c3fb109c-09d1-42a6-93f4-69472d709861" providerId="ADAL" clId="{8297025D-7233-4410-AC59-D57E1098D180}" dt="2024-12-12T10:32:37.333" v="15" actId="1076"/>
          <ac:picMkLst>
            <pc:docMk/>
            <pc:sldMk cId="3941869385" sldId="835"/>
            <ac:picMk id="7" creationId="{E677FA31-8CB0-D820-3835-AE7972F02BD2}"/>
          </ac:picMkLst>
        </pc:picChg>
        <pc:picChg chg="del">
          <ac:chgData name="Jenifer Prince Devaraj" userId="c3fb109c-09d1-42a6-93f4-69472d709861" providerId="ADAL" clId="{8297025D-7233-4410-AC59-D57E1098D180}" dt="2024-12-12T10:32:27.423" v="10" actId="478"/>
          <ac:picMkLst>
            <pc:docMk/>
            <pc:sldMk cId="3941869385" sldId="835"/>
            <ac:picMk id="8" creationId="{FE5E14B4-40BB-9684-B3FE-877DA38D9617}"/>
          </ac:picMkLst>
        </pc:picChg>
      </pc:sldChg>
      <pc:sldChg chg="addSp delSp modSp mod">
        <pc:chgData name="Jenifer Prince Devaraj" userId="c3fb109c-09d1-42a6-93f4-69472d709861" providerId="ADAL" clId="{8297025D-7233-4410-AC59-D57E1098D180}" dt="2024-12-12T13:05:27.431" v="98" actId="1076"/>
        <pc:sldMkLst>
          <pc:docMk/>
          <pc:sldMk cId="1814614104" sldId="841"/>
        </pc:sldMkLst>
        <pc:spChg chg="mod">
          <ac:chgData name="Jenifer Prince Devaraj" userId="c3fb109c-09d1-42a6-93f4-69472d709861" providerId="ADAL" clId="{8297025D-7233-4410-AC59-D57E1098D180}" dt="2024-12-12T10:31:14.689" v="6"/>
          <ac:spMkLst>
            <pc:docMk/>
            <pc:sldMk cId="1814614104" sldId="84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8297025D-7233-4410-AC59-D57E1098D180}" dt="2024-12-12T10:34:00.010" v="18" actId="20577"/>
          <ac:spMkLst>
            <pc:docMk/>
            <pc:sldMk cId="1814614104" sldId="841"/>
            <ac:spMk id="4" creationId="{F67BFFD3-2DDC-4906-EF1E-CBEA29584035}"/>
          </ac:spMkLst>
        </pc:spChg>
        <pc:spChg chg="add mod">
          <ac:chgData name="Jenifer Prince Devaraj" userId="c3fb109c-09d1-42a6-93f4-69472d709861" providerId="ADAL" clId="{8297025D-7233-4410-AC59-D57E1098D180}" dt="2024-12-12T13:05:27.431" v="98" actId="1076"/>
          <ac:spMkLst>
            <pc:docMk/>
            <pc:sldMk cId="1814614104" sldId="841"/>
            <ac:spMk id="6" creationId="{06825A8C-8023-657B-A018-B5561AEE2B4B}"/>
          </ac:spMkLst>
        </pc:spChg>
        <pc:picChg chg="del">
          <ac:chgData name="Jenifer Prince Devaraj" userId="c3fb109c-09d1-42a6-93f4-69472d709861" providerId="ADAL" clId="{8297025D-7233-4410-AC59-D57E1098D180}" dt="2024-12-12T10:33:57.491" v="16" actId="478"/>
          <ac:picMkLst>
            <pc:docMk/>
            <pc:sldMk cId="1814614104" sldId="841"/>
            <ac:picMk id="15" creationId="{20532565-8C19-2D0A-8AFE-F4A38073BB26}"/>
          </ac:picMkLst>
        </pc:picChg>
      </pc:sldChg>
      <pc:sldChg chg="addSp delSp modSp mod">
        <pc:chgData name="Jenifer Prince Devaraj" userId="c3fb109c-09d1-42a6-93f4-69472d709861" providerId="ADAL" clId="{8297025D-7233-4410-AC59-D57E1098D180}" dt="2024-12-12T13:10:45.050" v="226" actId="20577"/>
        <pc:sldMkLst>
          <pc:docMk/>
          <pc:sldMk cId="2144754859" sldId="870"/>
        </pc:sldMkLst>
        <pc:spChg chg="mod">
          <ac:chgData name="Jenifer Prince Devaraj" userId="c3fb109c-09d1-42a6-93f4-69472d709861" providerId="ADAL" clId="{8297025D-7233-4410-AC59-D57E1098D180}" dt="2024-12-12T10:31:14.689" v="6"/>
          <ac:spMkLst>
            <pc:docMk/>
            <pc:sldMk cId="2144754859" sldId="87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8297025D-7233-4410-AC59-D57E1098D180}" dt="2024-12-12T13:10:03.023" v="178" actId="20577"/>
          <ac:spMkLst>
            <pc:docMk/>
            <pc:sldMk cId="2144754859" sldId="870"/>
            <ac:spMk id="4" creationId="{20777C99-6742-11BA-FA90-151D3192B190}"/>
          </ac:spMkLst>
        </pc:spChg>
        <pc:spChg chg="add mod">
          <ac:chgData name="Jenifer Prince Devaraj" userId="c3fb109c-09d1-42a6-93f4-69472d709861" providerId="ADAL" clId="{8297025D-7233-4410-AC59-D57E1098D180}" dt="2024-12-12T13:10:45.050" v="226" actId="20577"/>
          <ac:spMkLst>
            <pc:docMk/>
            <pc:sldMk cId="2144754859" sldId="870"/>
            <ac:spMk id="7" creationId="{47C1219B-E75B-7BA6-3975-DE38ACC14CBE}"/>
          </ac:spMkLst>
        </pc:spChg>
        <pc:spChg chg="del">
          <ac:chgData name="Jenifer Prince Devaraj" userId="c3fb109c-09d1-42a6-93f4-69472d709861" providerId="ADAL" clId="{8297025D-7233-4410-AC59-D57E1098D180}" dt="2024-12-12T13:10:05.717" v="179" actId="478"/>
          <ac:spMkLst>
            <pc:docMk/>
            <pc:sldMk cId="2144754859" sldId="870"/>
            <ac:spMk id="8" creationId="{CB48D546-4B6D-0F98-8F97-18FBB398EA8D}"/>
          </ac:spMkLst>
        </pc:spChg>
      </pc:sldChg>
      <pc:sldChg chg="addSp delSp modSp mod">
        <pc:chgData name="Jenifer Prince Devaraj" userId="c3fb109c-09d1-42a6-93f4-69472d709861" providerId="ADAL" clId="{8297025D-7233-4410-AC59-D57E1098D180}" dt="2024-12-12T14:28:04.807" v="424" actId="15"/>
        <pc:sldMkLst>
          <pc:docMk/>
          <pc:sldMk cId="687787271" sldId="871"/>
        </pc:sldMkLst>
        <pc:spChg chg="mod">
          <ac:chgData name="Jenifer Prince Devaraj" userId="c3fb109c-09d1-42a6-93f4-69472d709861" providerId="ADAL" clId="{8297025D-7233-4410-AC59-D57E1098D180}" dt="2024-12-12T10:31:14.689" v="6"/>
          <ac:spMkLst>
            <pc:docMk/>
            <pc:sldMk cId="687787271" sldId="87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8297025D-7233-4410-AC59-D57E1098D180}" dt="2024-12-12T14:26:33.080" v="396" actId="1076"/>
          <ac:spMkLst>
            <pc:docMk/>
            <pc:sldMk cId="687787271" sldId="871"/>
            <ac:spMk id="4" creationId="{2857C74B-D870-2F5A-8E37-27AE4ADFDE54}"/>
          </ac:spMkLst>
        </pc:spChg>
        <pc:spChg chg="add mod">
          <ac:chgData name="Jenifer Prince Devaraj" userId="c3fb109c-09d1-42a6-93f4-69472d709861" providerId="ADAL" clId="{8297025D-7233-4410-AC59-D57E1098D180}" dt="2024-12-12T14:28:04.807" v="424" actId="15"/>
          <ac:spMkLst>
            <pc:docMk/>
            <pc:sldMk cId="687787271" sldId="871"/>
            <ac:spMk id="8" creationId="{C4CEAC3F-D84E-26C4-BA0E-16A7A44C05D9}"/>
          </ac:spMkLst>
        </pc:spChg>
        <pc:spChg chg="add del mod">
          <ac:chgData name="Jenifer Prince Devaraj" userId="c3fb109c-09d1-42a6-93f4-69472d709861" providerId="ADAL" clId="{8297025D-7233-4410-AC59-D57E1098D180}" dt="2024-12-12T14:25:42.027" v="392" actId="478"/>
          <ac:spMkLst>
            <pc:docMk/>
            <pc:sldMk cId="687787271" sldId="871"/>
            <ac:spMk id="9" creationId="{75E53B89-83A9-30D4-1656-6AAAD0DA804E}"/>
          </ac:spMkLst>
        </pc:spChg>
        <pc:spChg chg="add del mod">
          <ac:chgData name="Jenifer Prince Devaraj" userId="c3fb109c-09d1-42a6-93f4-69472d709861" providerId="ADAL" clId="{8297025D-7233-4410-AC59-D57E1098D180}" dt="2024-12-12T14:26:14.047" v="395" actId="478"/>
          <ac:spMkLst>
            <pc:docMk/>
            <pc:sldMk cId="687787271" sldId="871"/>
            <ac:spMk id="11" creationId="{2AF9AD42-2006-69EA-C855-5CCAC089DB65}"/>
          </ac:spMkLst>
        </pc:spChg>
        <pc:spChg chg="add mod">
          <ac:chgData name="Jenifer Prince Devaraj" userId="c3fb109c-09d1-42a6-93f4-69472d709861" providerId="ADAL" clId="{8297025D-7233-4410-AC59-D57E1098D180}" dt="2024-12-12T14:26:47.693" v="401" actId="1076"/>
          <ac:spMkLst>
            <pc:docMk/>
            <pc:sldMk cId="687787271" sldId="871"/>
            <ac:spMk id="13" creationId="{C32E72A1-2316-A6A4-BADA-EBA861625462}"/>
          </ac:spMkLst>
        </pc:spChg>
        <pc:picChg chg="del">
          <ac:chgData name="Jenifer Prince Devaraj" userId="c3fb109c-09d1-42a6-93f4-69472d709861" providerId="ADAL" clId="{8297025D-7233-4410-AC59-D57E1098D180}" dt="2024-12-12T14:22:07.103" v="379" actId="478"/>
          <ac:picMkLst>
            <pc:docMk/>
            <pc:sldMk cId="687787271" sldId="871"/>
            <ac:picMk id="7" creationId="{F925E537-B8F4-4C81-96D0-A5318DBAE054}"/>
          </ac:picMkLst>
        </pc:picChg>
      </pc:sldChg>
      <pc:sldChg chg="modSp del">
        <pc:chgData name="Jenifer Prince Devaraj" userId="c3fb109c-09d1-42a6-93f4-69472d709861" providerId="ADAL" clId="{8297025D-7233-4410-AC59-D57E1098D180}" dt="2024-12-12T13:52:25.783" v="376" actId="47"/>
        <pc:sldMkLst>
          <pc:docMk/>
          <pc:sldMk cId="4268985453" sldId="888"/>
        </pc:sldMkLst>
        <pc:spChg chg="mod">
          <ac:chgData name="Jenifer Prince Devaraj" userId="c3fb109c-09d1-42a6-93f4-69472d709861" providerId="ADAL" clId="{8297025D-7233-4410-AC59-D57E1098D180}" dt="2024-12-12T10:31:14.689" v="6"/>
          <ac:spMkLst>
            <pc:docMk/>
            <pc:sldMk cId="4268985453" sldId="888"/>
            <ac:spMk id="2" creationId="{599D6D5D-84A5-2599-8C62-A39AD58B7439}"/>
          </ac:spMkLst>
        </pc:spChg>
      </pc:sldChg>
      <pc:sldChg chg="modSp add mod">
        <pc:chgData name="Jenifer Prince Devaraj" userId="c3fb109c-09d1-42a6-93f4-69472d709861" providerId="ADAL" clId="{8297025D-7233-4410-AC59-D57E1098D180}" dt="2024-12-12T13:32:15.727" v="305" actId="5793"/>
        <pc:sldMkLst>
          <pc:docMk/>
          <pc:sldMk cId="3076668252" sldId="889"/>
        </pc:sldMkLst>
        <pc:spChg chg="mod">
          <ac:chgData name="Jenifer Prince Devaraj" userId="c3fb109c-09d1-42a6-93f4-69472d709861" providerId="ADAL" clId="{8297025D-7233-4410-AC59-D57E1098D180}" dt="2024-12-12T13:05:41.668" v="107" actId="20577"/>
          <ac:spMkLst>
            <pc:docMk/>
            <pc:sldMk cId="3076668252" sldId="889"/>
            <ac:spMk id="4" creationId="{F67BFFD3-2DDC-4906-EF1E-CBEA29584035}"/>
          </ac:spMkLst>
        </pc:spChg>
        <pc:spChg chg="mod">
          <ac:chgData name="Jenifer Prince Devaraj" userId="c3fb109c-09d1-42a6-93f4-69472d709861" providerId="ADAL" clId="{8297025D-7233-4410-AC59-D57E1098D180}" dt="2024-12-12T13:32:15.727" v="305" actId="5793"/>
          <ac:spMkLst>
            <pc:docMk/>
            <pc:sldMk cId="3076668252" sldId="889"/>
            <ac:spMk id="6" creationId="{06825A8C-8023-657B-A018-B5561AEE2B4B}"/>
          </ac:spMkLst>
        </pc:spChg>
      </pc:sldChg>
      <pc:sldChg chg="modSp add mod">
        <pc:chgData name="Jenifer Prince Devaraj" userId="c3fb109c-09d1-42a6-93f4-69472d709861" providerId="ADAL" clId="{8297025D-7233-4410-AC59-D57E1098D180}" dt="2024-12-12T13:09:45.929" v="175" actId="113"/>
        <pc:sldMkLst>
          <pc:docMk/>
          <pc:sldMk cId="3188247166" sldId="890"/>
        </pc:sldMkLst>
        <pc:spChg chg="mod">
          <ac:chgData name="Jenifer Prince Devaraj" userId="c3fb109c-09d1-42a6-93f4-69472d709861" providerId="ADAL" clId="{8297025D-7233-4410-AC59-D57E1098D180}" dt="2024-12-12T13:09:45.929" v="175" actId="113"/>
          <ac:spMkLst>
            <pc:docMk/>
            <pc:sldMk cId="3188247166" sldId="890"/>
            <ac:spMk id="6" creationId="{06825A8C-8023-657B-A018-B5561AEE2B4B}"/>
          </ac:spMkLst>
        </pc:spChg>
      </pc:sldChg>
      <pc:sldChg chg="addSp modSp add mod">
        <pc:chgData name="Jenifer Prince Devaraj" userId="c3fb109c-09d1-42a6-93f4-69472d709861" providerId="ADAL" clId="{8297025D-7233-4410-AC59-D57E1098D180}" dt="2024-12-12T13:09:50.998" v="176" actId="113"/>
        <pc:sldMkLst>
          <pc:docMk/>
          <pc:sldMk cId="3098301015" sldId="891"/>
        </pc:sldMkLst>
        <pc:spChg chg="mod">
          <ac:chgData name="Jenifer Prince Devaraj" userId="c3fb109c-09d1-42a6-93f4-69472d709861" providerId="ADAL" clId="{8297025D-7233-4410-AC59-D57E1098D180}" dt="2024-12-12T13:09:50.998" v="176" actId="113"/>
          <ac:spMkLst>
            <pc:docMk/>
            <pc:sldMk cId="3098301015" sldId="891"/>
            <ac:spMk id="6" creationId="{06825A8C-8023-657B-A018-B5561AEE2B4B}"/>
          </ac:spMkLst>
        </pc:spChg>
        <pc:picChg chg="add mod">
          <ac:chgData name="Jenifer Prince Devaraj" userId="c3fb109c-09d1-42a6-93f4-69472d709861" providerId="ADAL" clId="{8297025D-7233-4410-AC59-D57E1098D180}" dt="2024-12-12T13:09:34.029" v="174" actId="1076"/>
          <ac:picMkLst>
            <pc:docMk/>
            <pc:sldMk cId="3098301015" sldId="891"/>
            <ac:picMk id="7" creationId="{2528BA46-9381-7C5C-0861-4EE1D1DCD7B5}"/>
          </ac:picMkLst>
        </pc:picChg>
      </pc:sldChg>
      <pc:sldChg chg="addSp delSp modSp add mod">
        <pc:chgData name="Jenifer Prince Devaraj" userId="c3fb109c-09d1-42a6-93f4-69472d709861" providerId="ADAL" clId="{8297025D-7233-4410-AC59-D57E1098D180}" dt="2024-12-12T13:14:02.969" v="292" actId="21"/>
        <pc:sldMkLst>
          <pc:docMk/>
          <pc:sldMk cId="1277460787" sldId="892"/>
        </pc:sldMkLst>
        <pc:spChg chg="mod">
          <ac:chgData name="Jenifer Prince Devaraj" userId="c3fb109c-09d1-42a6-93f4-69472d709861" providerId="ADAL" clId="{8297025D-7233-4410-AC59-D57E1098D180}" dt="2024-12-12T13:10:59.137" v="235" actId="20577"/>
          <ac:spMkLst>
            <pc:docMk/>
            <pc:sldMk cId="1277460787" sldId="892"/>
            <ac:spMk id="4" creationId="{20777C99-6742-11BA-FA90-151D3192B190}"/>
          </ac:spMkLst>
        </pc:spChg>
        <pc:spChg chg="mod">
          <ac:chgData name="Jenifer Prince Devaraj" userId="c3fb109c-09d1-42a6-93f4-69472d709861" providerId="ADAL" clId="{8297025D-7233-4410-AC59-D57E1098D180}" dt="2024-12-12T13:14:02.969" v="292" actId="21"/>
          <ac:spMkLst>
            <pc:docMk/>
            <pc:sldMk cId="1277460787" sldId="892"/>
            <ac:spMk id="7" creationId="{47C1219B-E75B-7BA6-3975-DE38ACC14CBE}"/>
          </ac:spMkLst>
        </pc:spChg>
        <pc:picChg chg="add mod">
          <ac:chgData name="Jenifer Prince Devaraj" userId="c3fb109c-09d1-42a6-93f4-69472d709861" providerId="ADAL" clId="{8297025D-7233-4410-AC59-D57E1098D180}" dt="2024-12-12T13:12:26.696" v="273" actId="1076"/>
          <ac:picMkLst>
            <pc:docMk/>
            <pc:sldMk cId="1277460787" sldId="892"/>
            <ac:picMk id="8" creationId="{98B1EEBE-F00E-A648-9040-B1E4E12B2194}"/>
          </ac:picMkLst>
        </pc:picChg>
        <pc:picChg chg="add del mod">
          <ac:chgData name="Jenifer Prince Devaraj" userId="c3fb109c-09d1-42a6-93f4-69472d709861" providerId="ADAL" clId="{8297025D-7233-4410-AC59-D57E1098D180}" dt="2024-12-12T13:12:54.699" v="277" actId="478"/>
          <ac:picMkLst>
            <pc:docMk/>
            <pc:sldMk cId="1277460787" sldId="892"/>
            <ac:picMk id="10" creationId="{98B5A48A-526D-808B-84AE-78EAA6AF8E14}"/>
          </ac:picMkLst>
        </pc:picChg>
        <pc:picChg chg="add del mod">
          <ac:chgData name="Jenifer Prince Devaraj" userId="c3fb109c-09d1-42a6-93f4-69472d709861" providerId="ADAL" clId="{8297025D-7233-4410-AC59-D57E1098D180}" dt="2024-12-12T13:13:13.026" v="282" actId="478"/>
          <ac:picMkLst>
            <pc:docMk/>
            <pc:sldMk cId="1277460787" sldId="892"/>
            <ac:picMk id="12" creationId="{6F752E9C-5E56-6502-8BF7-C33B7AC09054}"/>
          </ac:picMkLst>
        </pc:picChg>
        <pc:picChg chg="add mod">
          <ac:chgData name="Jenifer Prince Devaraj" userId="c3fb109c-09d1-42a6-93f4-69472d709861" providerId="ADAL" clId="{8297025D-7233-4410-AC59-D57E1098D180}" dt="2024-12-12T13:13:19.062" v="285" actId="1076"/>
          <ac:picMkLst>
            <pc:docMk/>
            <pc:sldMk cId="1277460787" sldId="892"/>
            <ac:picMk id="14" creationId="{02B68CF5-0657-63D1-4EBF-277E132F3758}"/>
          </ac:picMkLst>
        </pc:picChg>
      </pc:sldChg>
      <pc:sldChg chg="addSp delSp modSp add mod">
        <pc:chgData name="Jenifer Prince Devaraj" userId="c3fb109c-09d1-42a6-93f4-69472d709861" providerId="ADAL" clId="{8297025D-7233-4410-AC59-D57E1098D180}" dt="2024-12-12T13:36:51.416" v="375" actId="1076"/>
        <pc:sldMkLst>
          <pc:docMk/>
          <pc:sldMk cId="2260501510" sldId="893"/>
        </pc:sldMkLst>
        <pc:spChg chg="del mod">
          <ac:chgData name="Jenifer Prince Devaraj" userId="c3fb109c-09d1-42a6-93f4-69472d709861" providerId="ADAL" clId="{8297025D-7233-4410-AC59-D57E1098D180}" dt="2024-12-12T13:36:45.785" v="373" actId="478"/>
          <ac:spMkLst>
            <pc:docMk/>
            <pc:sldMk cId="2260501510" sldId="893"/>
            <ac:spMk id="4" creationId="{20777C99-6742-11BA-FA90-151D3192B190}"/>
          </ac:spMkLst>
        </pc:spChg>
        <pc:spChg chg="mod">
          <ac:chgData name="Jenifer Prince Devaraj" userId="c3fb109c-09d1-42a6-93f4-69472d709861" providerId="ADAL" clId="{8297025D-7233-4410-AC59-D57E1098D180}" dt="2024-12-12T13:36:49.093" v="374" actId="1076"/>
          <ac:spMkLst>
            <pc:docMk/>
            <pc:sldMk cId="2260501510" sldId="893"/>
            <ac:spMk id="7" creationId="{47C1219B-E75B-7BA6-3975-DE38ACC14CBE}"/>
          </ac:spMkLst>
        </pc:spChg>
        <pc:picChg chg="add mod">
          <ac:chgData name="Jenifer Prince Devaraj" userId="c3fb109c-09d1-42a6-93f4-69472d709861" providerId="ADAL" clId="{8297025D-7233-4410-AC59-D57E1098D180}" dt="2024-12-12T13:36:51.416" v="375" actId="1076"/>
          <ac:picMkLst>
            <pc:docMk/>
            <pc:sldMk cId="2260501510" sldId="893"/>
            <ac:picMk id="6" creationId="{A3BE9CA2-AA93-73D9-C40D-939DD6986290}"/>
          </ac:picMkLst>
        </pc:picChg>
      </pc:sldChg>
      <pc:sldChg chg="addSp delSp modSp add mod ord">
        <pc:chgData name="Jenifer Prince Devaraj" userId="c3fb109c-09d1-42a6-93f4-69472d709861" providerId="ADAL" clId="{8297025D-7233-4410-AC59-D57E1098D180}" dt="2024-12-12T13:36:08.330" v="369" actId="20577"/>
        <pc:sldMkLst>
          <pc:docMk/>
          <pc:sldMk cId="1365473334" sldId="894"/>
        </pc:sldMkLst>
        <pc:spChg chg="add mod">
          <ac:chgData name="Jenifer Prince Devaraj" userId="c3fb109c-09d1-42a6-93f4-69472d709861" providerId="ADAL" clId="{8297025D-7233-4410-AC59-D57E1098D180}" dt="2024-12-12T13:36:08.330" v="369" actId="20577"/>
          <ac:spMkLst>
            <pc:docMk/>
            <pc:sldMk cId="1365473334" sldId="894"/>
            <ac:spMk id="6" creationId="{E363EBEA-0B35-1B06-4F57-16BBFB1994FE}"/>
          </ac:spMkLst>
        </pc:spChg>
        <pc:spChg chg="del mod">
          <ac:chgData name="Jenifer Prince Devaraj" userId="c3fb109c-09d1-42a6-93f4-69472d709861" providerId="ADAL" clId="{8297025D-7233-4410-AC59-D57E1098D180}" dt="2024-12-12T13:32:03.173" v="301" actId="478"/>
          <ac:spMkLst>
            <pc:docMk/>
            <pc:sldMk cId="1365473334" sldId="894"/>
            <ac:spMk id="7" creationId="{47C1219B-E75B-7BA6-3975-DE38ACC14CBE}"/>
          </ac:spMkLst>
        </pc:spChg>
      </pc:sldChg>
      <pc:sldChg chg="delSp modSp add mod">
        <pc:chgData name="Jenifer Prince Devaraj" userId="c3fb109c-09d1-42a6-93f4-69472d709861" providerId="ADAL" clId="{8297025D-7233-4410-AC59-D57E1098D180}" dt="2024-12-12T14:30:20.164" v="455" actId="20577"/>
        <pc:sldMkLst>
          <pc:docMk/>
          <pc:sldMk cId="74009335" sldId="895"/>
        </pc:sldMkLst>
        <pc:spChg chg="mod">
          <ac:chgData name="Jenifer Prince Devaraj" userId="c3fb109c-09d1-42a6-93f4-69472d709861" providerId="ADAL" clId="{8297025D-7233-4410-AC59-D57E1098D180}" dt="2024-12-12T14:30:16.256" v="450" actId="20577"/>
          <ac:spMkLst>
            <pc:docMk/>
            <pc:sldMk cId="74009335" sldId="895"/>
            <ac:spMk id="4" creationId="{2857C74B-D870-2F5A-8E37-27AE4ADFDE54}"/>
          </ac:spMkLst>
        </pc:spChg>
        <pc:spChg chg="del mod">
          <ac:chgData name="Jenifer Prince Devaraj" userId="c3fb109c-09d1-42a6-93f4-69472d709861" providerId="ADAL" clId="{8297025D-7233-4410-AC59-D57E1098D180}" dt="2024-12-12T14:29:49.352" v="429" actId="478"/>
          <ac:spMkLst>
            <pc:docMk/>
            <pc:sldMk cId="74009335" sldId="895"/>
            <ac:spMk id="8" creationId="{C4CEAC3F-D84E-26C4-BA0E-16A7A44C05D9}"/>
          </ac:spMkLst>
        </pc:spChg>
        <pc:spChg chg="mod">
          <ac:chgData name="Jenifer Prince Devaraj" userId="c3fb109c-09d1-42a6-93f4-69472d709861" providerId="ADAL" clId="{8297025D-7233-4410-AC59-D57E1098D180}" dt="2024-12-12T14:30:20.164" v="455" actId="20577"/>
          <ac:spMkLst>
            <pc:docMk/>
            <pc:sldMk cId="74009335" sldId="895"/>
            <ac:spMk id="13" creationId="{C32E72A1-2316-A6A4-BADA-EBA861625462}"/>
          </ac:spMkLst>
        </pc:spChg>
      </pc:sldChg>
      <pc:sldChg chg="addSp delSp modSp add mod">
        <pc:chgData name="Jenifer Prince Devaraj" userId="c3fb109c-09d1-42a6-93f4-69472d709861" providerId="ADAL" clId="{8297025D-7233-4410-AC59-D57E1098D180}" dt="2024-12-13T10:45:59.052" v="836" actId="20577"/>
        <pc:sldMkLst>
          <pc:docMk/>
          <pc:sldMk cId="3554147348" sldId="896"/>
        </pc:sldMkLst>
        <pc:spChg chg="add mod">
          <ac:chgData name="Jenifer Prince Devaraj" userId="c3fb109c-09d1-42a6-93f4-69472d709861" providerId="ADAL" clId="{8297025D-7233-4410-AC59-D57E1098D180}" dt="2024-12-12T14:34:11.144" v="492" actId="21"/>
          <ac:spMkLst>
            <pc:docMk/>
            <pc:sldMk cId="3554147348" sldId="896"/>
            <ac:spMk id="7" creationId="{AC870024-108E-98A2-3684-820CFA0A27E4}"/>
          </ac:spMkLst>
        </pc:spChg>
        <pc:spChg chg="del mod">
          <ac:chgData name="Jenifer Prince Devaraj" userId="c3fb109c-09d1-42a6-93f4-69472d709861" providerId="ADAL" clId="{8297025D-7233-4410-AC59-D57E1098D180}" dt="2024-12-12T14:30:36.261" v="458" actId="478"/>
          <ac:spMkLst>
            <pc:docMk/>
            <pc:sldMk cId="3554147348" sldId="896"/>
            <ac:spMk id="8" creationId="{C4CEAC3F-D84E-26C4-BA0E-16A7A44C05D9}"/>
          </ac:spMkLst>
        </pc:spChg>
        <pc:spChg chg="add mod">
          <ac:chgData name="Jenifer Prince Devaraj" userId="c3fb109c-09d1-42a6-93f4-69472d709861" providerId="ADAL" clId="{8297025D-7233-4410-AC59-D57E1098D180}" dt="2024-12-12T14:36:20.313" v="528" actId="1076"/>
          <ac:spMkLst>
            <pc:docMk/>
            <pc:sldMk cId="3554147348" sldId="896"/>
            <ac:spMk id="10" creationId="{5044B704-4E19-8D3A-6A46-05775BD60F06}"/>
          </ac:spMkLst>
        </pc:spChg>
        <pc:spChg chg="mod">
          <ac:chgData name="Jenifer Prince Devaraj" userId="c3fb109c-09d1-42a6-93f4-69472d709861" providerId="ADAL" clId="{8297025D-7233-4410-AC59-D57E1098D180}" dt="2024-12-12T14:30:47.427" v="468" actId="113"/>
          <ac:spMkLst>
            <pc:docMk/>
            <pc:sldMk cId="3554147348" sldId="896"/>
            <ac:spMk id="13" creationId="{C32E72A1-2316-A6A4-BADA-EBA861625462}"/>
          </ac:spMkLst>
        </pc:spChg>
        <pc:spChg chg="add mod">
          <ac:chgData name="Jenifer Prince Devaraj" userId="c3fb109c-09d1-42a6-93f4-69472d709861" providerId="ADAL" clId="{8297025D-7233-4410-AC59-D57E1098D180}" dt="2024-12-13T10:45:54.449" v="833" actId="20577"/>
          <ac:spMkLst>
            <pc:docMk/>
            <pc:sldMk cId="3554147348" sldId="896"/>
            <ac:spMk id="15" creationId="{F1B94262-3F4F-56F7-87CB-66E87D7561A7}"/>
          </ac:spMkLst>
        </pc:spChg>
        <pc:spChg chg="add mod">
          <ac:chgData name="Jenifer Prince Devaraj" userId="c3fb109c-09d1-42a6-93f4-69472d709861" providerId="ADAL" clId="{8297025D-7233-4410-AC59-D57E1098D180}" dt="2024-12-13T10:45:59.052" v="836" actId="20577"/>
          <ac:spMkLst>
            <pc:docMk/>
            <pc:sldMk cId="3554147348" sldId="896"/>
            <ac:spMk id="17" creationId="{46A8D55A-5726-C8B4-CFBC-B54159BBD30E}"/>
          </ac:spMkLst>
        </pc:spChg>
        <pc:picChg chg="add del mod">
          <ac:chgData name="Jenifer Prince Devaraj" userId="c3fb109c-09d1-42a6-93f4-69472d709861" providerId="ADAL" clId="{8297025D-7233-4410-AC59-D57E1098D180}" dt="2024-12-12T15:02:41.204" v="635" actId="21"/>
          <ac:picMkLst>
            <pc:docMk/>
            <pc:sldMk cId="3554147348" sldId="896"/>
            <ac:picMk id="20" creationId="{4AA0D313-CE2D-5CAB-EBCB-FE8615E886E2}"/>
          </ac:picMkLst>
        </pc:picChg>
        <pc:picChg chg="add del mod">
          <ac:chgData name="Jenifer Prince Devaraj" userId="c3fb109c-09d1-42a6-93f4-69472d709861" providerId="ADAL" clId="{8297025D-7233-4410-AC59-D57E1098D180}" dt="2024-12-12T15:03:06.183" v="638" actId="21"/>
          <ac:picMkLst>
            <pc:docMk/>
            <pc:sldMk cId="3554147348" sldId="896"/>
            <ac:picMk id="22" creationId="{F806E8DE-7640-D13C-DF4F-2145FB6808F4}"/>
          </ac:picMkLst>
        </pc:picChg>
        <pc:picChg chg="add del mod">
          <ac:chgData name="Jenifer Prince Devaraj" userId="c3fb109c-09d1-42a6-93f4-69472d709861" providerId="ADAL" clId="{8297025D-7233-4410-AC59-D57E1098D180}" dt="2024-12-12T15:03:34.225" v="641" actId="21"/>
          <ac:picMkLst>
            <pc:docMk/>
            <pc:sldMk cId="3554147348" sldId="896"/>
            <ac:picMk id="24" creationId="{B04A16B0-B7C3-9953-4014-3B8F6246BF9C}"/>
          </ac:picMkLst>
        </pc:picChg>
        <pc:picChg chg="add del mod">
          <ac:chgData name="Jenifer Prince Devaraj" userId="c3fb109c-09d1-42a6-93f4-69472d709861" providerId="ADAL" clId="{8297025D-7233-4410-AC59-D57E1098D180}" dt="2024-12-12T15:06:05.676" v="653" actId="21"/>
          <ac:picMkLst>
            <pc:docMk/>
            <pc:sldMk cId="3554147348" sldId="896"/>
            <ac:picMk id="26" creationId="{AB78F540-110B-D923-A7BC-13BB335334A2}"/>
          </ac:picMkLst>
        </pc:picChg>
        <pc:picChg chg="add del mod">
          <ac:chgData name="Jenifer Prince Devaraj" userId="c3fb109c-09d1-42a6-93f4-69472d709861" providerId="ADAL" clId="{8297025D-7233-4410-AC59-D57E1098D180}" dt="2024-12-12T15:06:27.200" v="656" actId="21"/>
          <ac:picMkLst>
            <pc:docMk/>
            <pc:sldMk cId="3554147348" sldId="896"/>
            <ac:picMk id="27" creationId="{AB78F540-110B-D923-A7BC-13BB335334A2}"/>
          </ac:picMkLst>
        </pc:picChg>
        <pc:picChg chg="add del mod">
          <ac:chgData name="Jenifer Prince Devaraj" userId="c3fb109c-09d1-42a6-93f4-69472d709861" providerId="ADAL" clId="{8297025D-7233-4410-AC59-D57E1098D180}" dt="2024-12-12T15:07:03.018" v="659" actId="21"/>
          <ac:picMkLst>
            <pc:docMk/>
            <pc:sldMk cId="3554147348" sldId="896"/>
            <ac:picMk id="29" creationId="{3EFC6071-03DF-9E58-31DC-04684785A5EB}"/>
          </ac:picMkLst>
        </pc:picChg>
        <pc:cxnChg chg="add mod">
          <ac:chgData name="Jenifer Prince Devaraj" userId="c3fb109c-09d1-42a6-93f4-69472d709861" providerId="ADAL" clId="{8297025D-7233-4410-AC59-D57E1098D180}" dt="2024-12-12T14:40:08.708" v="614" actId="1076"/>
          <ac:cxnSpMkLst>
            <pc:docMk/>
            <pc:sldMk cId="3554147348" sldId="896"/>
            <ac:cxnSpMk id="12" creationId="{0AE2EE02-F10F-DD47-FAC5-8F3254EE96D2}"/>
          </ac:cxnSpMkLst>
        </pc:cxnChg>
      </pc:sldChg>
      <pc:sldChg chg="addSp delSp modSp add mod">
        <pc:chgData name="Jenifer Prince Devaraj" userId="c3fb109c-09d1-42a6-93f4-69472d709861" providerId="ADAL" clId="{8297025D-7233-4410-AC59-D57E1098D180}" dt="2024-12-12T15:05:22.687" v="650" actId="21"/>
        <pc:sldMkLst>
          <pc:docMk/>
          <pc:sldMk cId="648119044" sldId="897"/>
        </pc:sldMkLst>
        <pc:spChg chg="mod">
          <ac:chgData name="Jenifer Prince Devaraj" userId="c3fb109c-09d1-42a6-93f4-69472d709861" providerId="ADAL" clId="{8297025D-7233-4410-AC59-D57E1098D180}" dt="2024-12-12T14:39:46.659" v="609" actId="20577"/>
          <ac:spMkLst>
            <pc:docMk/>
            <pc:sldMk cId="648119044" sldId="897"/>
            <ac:spMk id="7" creationId="{AC870024-108E-98A2-3684-820CFA0A27E4}"/>
          </ac:spMkLst>
        </pc:spChg>
        <pc:spChg chg="mod">
          <ac:chgData name="Jenifer Prince Devaraj" userId="c3fb109c-09d1-42a6-93f4-69472d709861" providerId="ADAL" clId="{8297025D-7233-4410-AC59-D57E1098D180}" dt="2024-12-12T14:59:00.853" v="632" actId="20577"/>
          <ac:spMkLst>
            <pc:docMk/>
            <pc:sldMk cId="648119044" sldId="897"/>
            <ac:spMk id="10" creationId="{5044B704-4E19-8D3A-6A46-05775BD60F06}"/>
          </ac:spMkLst>
        </pc:spChg>
        <pc:spChg chg="del">
          <ac:chgData name="Jenifer Prince Devaraj" userId="c3fb109c-09d1-42a6-93f4-69472d709861" providerId="ADAL" clId="{8297025D-7233-4410-AC59-D57E1098D180}" dt="2024-12-12T14:39:05.951" v="578" actId="478"/>
          <ac:spMkLst>
            <pc:docMk/>
            <pc:sldMk cId="648119044" sldId="897"/>
            <ac:spMk id="13" creationId="{C32E72A1-2316-A6A4-BADA-EBA861625462}"/>
          </ac:spMkLst>
        </pc:spChg>
        <pc:spChg chg="del">
          <ac:chgData name="Jenifer Prince Devaraj" userId="c3fb109c-09d1-42a6-93f4-69472d709861" providerId="ADAL" clId="{8297025D-7233-4410-AC59-D57E1098D180}" dt="2024-12-12T14:39:08.494" v="579" actId="478"/>
          <ac:spMkLst>
            <pc:docMk/>
            <pc:sldMk cId="648119044" sldId="897"/>
            <ac:spMk id="15" creationId="{F1B94262-3F4F-56F7-87CB-66E87D7561A7}"/>
          </ac:spMkLst>
        </pc:spChg>
        <pc:spChg chg="del">
          <ac:chgData name="Jenifer Prince Devaraj" userId="c3fb109c-09d1-42a6-93f4-69472d709861" providerId="ADAL" clId="{8297025D-7233-4410-AC59-D57E1098D180}" dt="2024-12-12T14:39:10.785" v="580" actId="478"/>
          <ac:spMkLst>
            <pc:docMk/>
            <pc:sldMk cId="648119044" sldId="897"/>
            <ac:spMk id="17" creationId="{46A8D55A-5726-C8B4-CFBC-B54159BBD30E}"/>
          </ac:spMkLst>
        </pc:spChg>
        <pc:picChg chg="add del mod">
          <ac:chgData name="Jenifer Prince Devaraj" userId="c3fb109c-09d1-42a6-93f4-69472d709861" providerId="ADAL" clId="{8297025D-7233-4410-AC59-D57E1098D180}" dt="2024-12-12T15:04:29.034" v="644" actId="21"/>
          <ac:picMkLst>
            <pc:docMk/>
            <pc:sldMk cId="648119044" sldId="897"/>
            <ac:picMk id="8" creationId="{2A6E0965-A77A-AE28-C2F0-BC9C0D2728A8}"/>
          </ac:picMkLst>
        </pc:picChg>
        <pc:picChg chg="add del mod">
          <ac:chgData name="Jenifer Prince Devaraj" userId="c3fb109c-09d1-42a6-93f4-69472d709861" providerId="ADAL" clId="{8297025D-7233-4410-AC59-D57E1098D180}" dt="2024-12-12T15:04:56.786" v="647" actId="21"/>
          <ac:picMkLst>
            <pc:docMk/>
            <pc:sldMk cId="648119044" sldId="897"/>
            <ac:picMk id="11" creationId="{BBE9B11B-B828-60FE-C6BB-96B0BB8B0288}"/>
          </ac:picMkLst>
        </pc:picChg>
        <pc:picChg chg="add del mod">
          <ac:chgData name="Jenifer Prince Devaraj" userId="c3fb109c-09d1-42a6-93f4-69472d709861" providerId="ADAL" clId="{8297025D-7233-4410-AC59-D57E1098D180}" dt="2024-12-12T15:05:22.687" v="650" actId="21"/>
          <ac:picMkLst>
            <pc:docMk/>
            <pc:sldMk cId="648119044" sldId="897"/>
            <ac:picMk id="16" creationId="{5684CFEB-2744-CE6C-8C38-3EC9D6C34617}"/>
          </ac:picMkLst>
        </pc:picChg>
        <pc:cxnChg chg="del">
          <ac:chgData name="Jenifer Prince Devaraj" userId="c3fb109c-09d1-42a6-93f4-69472d709861" providerId="ADAL" clId="{8297025D-7233-4410-AC59-D57E1098D180}" dt="2024-12-12T14:39:12.278" v="581" actId="478"/>
          <ac:cxnSpMkLst>
            <pc:docMk/>
            <pc:sldMk cId="648119044" sldId="897"/>
            <ac:cxnSpMk id="12" creationId="{0AE2EE02-F10F-DD47-FAC5-8F3254EE96D2}"/>
          </ac:cxnSpMkLst>
        </pc:cxnChg>
      </pc:sldChg>
      <pc:sldChg chg="addSp delSp modSp add mod">
        <pc:chgData name="Jenifer Prince Devaraj" userId="c3fb109c-09d1-42a6-93f4-69472d709861" providerId="ADAL" clId="{8297025D-7233-4410-AC59-D57E1098D180}" dt="2024-12-12T15:08:06.395" v="670" actId="1076"/>
        <pc:sldMkLst>
          <pc:docMk/>
          <pc:sldMk cId="3408964970" sldId="898"/>
        </pc:sldMkLst>
        <pc:spChg chg="mod">
          <ac:chgData name="Jenifer Prince Devaraj" userId="c3fb109c-09d1-42a6-93f4-69472d709861" providerId="ADAL" clId="{8297025D-7233-4410-AC59-D57E1098D180}" dt="2024-12-12T15:08:06.395" v="670" actId="1076"/>
          <ac:spMkLst>
            <pc:docMk/>
            <pc:sldMk cId="3408964970" sldId="898"/>
            <ac:spMk id="7" creationId="{AC870024-108E-98A2-3684-820CFA0A27E4}"/>
          </ac:spMkLst>
        </pc:spChg>
        <pc:spChg chg="del">
          <ac:chgData name="Jenifer Prince Devaraj" userId="c3fb109c-09d1-42a6-93f4-69472d709861" providerId="ADAL" clId="{8297025D-7233-4410-AC59-D57E1098D180}" dt="2024-12-12T15:07:34.061" v="661" actId="478"/>
          <ac:spMkLst>
            <pc:docMk/>
            <pc:sldMk cId="3408964970" sldId="898"/>
            <ac:spMk id="10" creationId="{5044B704-4E19-8D3A-6A46-05775BD60F06}"/>
          </ac:spMkLst>
        </pc:spChg>
        <pc:picChg chg="add mod">
          <ac:chgData name="Jenifer Prince Devaraj" userId="c3fb109c-09d1-42a6-93f4-69472d709861" providerId="ADAL" clId="{8297025D-7233-4410-AC59-D57E1098D180}" dt="2024-12-12T15:07:39.640" v="664" actId="1076"/>
          <ac:picMkLst>
            <pc:docMk/>
            <pc:sldMk cId="3408964970" sldId="898"/>
            <ac:picMk id="8" creationId="{958CBE75-0986-5634-68E4-72CBF0FAE1A1}"/>
          </ac:picMkLst>
        </pc:picChg>
      </pc:sldChg>
      <pc:sldChg chg="delSp modSp add mod">
        <pc:chgData name="Jenifer Prince Devaraj" userId="c3fb109c-09d1-42a6-93f4-69472d709861" providerId="ADAL" clId="{8297025D-7233-4410-AC59-D57E1098D180}" dt="2024-12-12T15:10:18.804" v="697" actId="1076"/>
        <pc:sldMkLst>
          <pc:docMk/>
          <pc:sldMk cId="3522990144" sldId="899"/>
        </pc:sldMkLst>
        <pc:spChg chg="del">
          <ac:chgData name="Jenifer Prince Devaraj" userId="c3fb109c-09d1-42a6-93f4-69472d709861" providerId="ADAL" clId="{8297025D-7233-4410-AC59-D57E1098D180}" dt="2024-12-12T15:10:15.060" v="696" actId="478"/>
          <ac:spMkLst>
            <pc:docMk/>
            <pc:sldMk cId="3522990144" sldId="899"/>
            <ac:spMk id="4" creationId="{2857C74B-D870-2F5A-8E37-27AE4ADFDE54}"/>
          </ac:spMkLst>
        </pc:spChg>
        <pc:spChg chg="mod">
          <ac:chgData name="Jenifer Prince Devaraj" userId="c3fb109c-09d1-42a6-93f4-69472d709861" providerId="ADAL" clId="{8297025D-7233-4410-AC59-D57E1098D180}" dt="2024-12-12T15:10:18.804" v="697" actId="1076"/>
          <ac:spMkLst>
            <pc:docMk/>
            <pc:sldMk cId="3522990144" sldId="899"/>
            <ac:spMk id="7" creationId="{AC870024-108E-98A2-3684-820CFA0A27E4}"/>
          </ac:spMkLst>
        </pc:spChg>
        <pc:picChg chg="del">
          <ac:chgData name="Jenifer Prince Devaraj" userId="c3fb109c-09d1-42a6-93f4-69472d709861" providerId="ADAL" clId="{8297025D-7233-4410-AC59-D57E1098D180}" dt="2024-12-12T15:08:23.015" v="672" actId="478"/>
          <ac:picMkLst>
            <pc:docMk/>
            <pc:sldMk cId="3522990144" sldId="899"/>
            <ac:picMk id="8" creationId="{958CBE75-0986-5634-68E4-72CBF0FAE1A1}"/>
          </ac:picMkLst>
        </pc:picChg>
      </pc:sldChg>
      <pc:sldChg chg="addSp delSp modSp add mod">
        <pc:chgData name="Jenifer Prince Devaraj" userId="c3fb109c-09d1-42a6-93f4-69472d709861" providerId="ADAL" clId="{8297025D-7233-4410-AC59-D57E1098D180}" dt="2024-12-12T15:12:48.892" v="757" actId="1076"/>
        <pc:sldMkLst>
          <pc:docMk/>
          <pc:sldMk cId="1599443287" sldId="900"/>
        </pc:sldMkLst>
        <pc:spChg chg="add del mod">
          <ac:chgData name="Jenifer Prince Devaraj" userId="c3fb109c-09d1-42a6-93f4-69472d709861" providerId="ADAL" clId="{8297025D-7233-4410-AC59-D57E1098D180}" dt="2024-12-12T15:11:00.155" v="709" actId="20577"/>
          <ac:spMkLst>
            <pc:docMk/>
            <pc:sldMk cId="1599443287" sldId="900"/>
            <ac:spMk id="4" creationId="{2857C74B-D870-2F5A-8E37-27AE4ADFDE54}"/>
          </ac:spMkLst>
        </pc:spChg>
        <pc:spChg chg="mod">
          <ac:chgData name="Jenifer Prince Devaraj" userId="c3fb109c-09d1-42a6-93f4-69472d709861" providerId="ADAL" clId="{8297025D-7233-4410-AC59-D57E1098D180}" dt="2024-12-12T15:12:48.892" v="757" actId="1076"/>
          <ac:spMkLst>
            <pc:docMk/>
            <pc:sldMk cId="1599443287" sldId="900"/>
            <ac:spMk id="13" creationId="{C32E72A1-2316-A6A4-BADA-EBA861625462}"/>
          </ac:spMkLst>
        </pc:spChg>
      </pc:sldChg>
      <pc:sldChg chg="modSp add mod ord">
        <pc:chgData name="Jenifer Prince Devaraj" userId="c3fb109c-09d1-42a6-93f4-69472d709861" providerId="ADAL" clId="{8297025D-7233-4410-AC59-D57E1098D180}" dt="2024-12-12T15:14:19.797" v="794" actId="12"/>
        <pc:sldMkLst>
          <pc:docMk/>
          <pc:sldMk cId="3307692339" sldId="901"/>
        </pc:sldMkLst>
        <pc:spChg chg="mod">
          <ac:chgData name="Jenifer Prince Devaraj" userId="c3fb109c-09d1-42a6-93f4-69472d709861" providerId="ADAL" clId="{8297025D-7233-4410-AC59-D57E1098D180}" dt="2024-12-12T15:13:03.897" v="769" actId="20577"/>
          <ac:spMkLst>
            <pc:docMk/>
            <pc:sldMk cId="3307692339" sldId="901"/>
            <ac:spMk id="4" creationId="{2857C74B-D870-2F5A-8E37-27AE4ADFDE54}"/>
          </ac:spMkLst>
        </pc:spChg>
        <pc:spChg chg="mod">
          <ac:chgData name="Jenifer Prince Devaraj" userId="c3fb109c-09d1-42a6-93f4-69472d709861" providerId="ADAL" clId="{8297025D-7233-4410-AC59-D57E1098D180}" dt="2024-12-12T15:14:19.797" v="794" actId="12"/>
          <ac:spMkLst>
            <pc:docMk/>
            <pc:sldMk cId="3307692339" sldId="901"/>
            <ac:spMk id="13" creationId="{C32E72A1-2316-A6A4-BADA-EBA861625462}"/>
          </ac:spMkLst>
        </pc:spChg>
      </pc:sldChg>
      <pc:sldChg chg="modSp add mod ord">
        <pc:chgData name="Jenifer Prince Devaraj" userId="c3fb109c-09d1-42a6-93f4-69472d709861" providerId="ADAL" clId="{8297025D-7233-4410-AC59-D57E1098D180}" dt="2024-12-12T15:15:14.185" v="825" actId="20577"/>
        <pc:sldMkLst>
          <pc:docMk/>
          <pc:sldMk cId="2264833047" sldId="902"/>
        </pc:sldMkLst>
        <pc:spChg chg="mod">
          <ac:chgData name="Jenifer Prince Devaraj" userId="c3fb109c-09d1-42a6-93f4-69472d709861" providerId="ADAL" clId="{8297025D-7233-4410-AC59-D57E1098D180}" dt="2024-12-12T15:14:55.321" v="807" actId="20577"/>
          <ac:spMkLst>
            <pc:docMk/>
            <pc:sldMk cId="2264833047" sldId="902"/>
            <ac:spMk id="4" creationId="{2857C74B-D870-2F5A-8E37-27AE4ADFDE54}"/>
          </ac:spMkLst>
        </pc:spChg>
        <pc:spChg chg="mod">
          <ac:chgData name="Jenifer Prince Devaraj" userId="c3fb109c-09d1-42a6-93f4-69472d709861" providerId="ADAL" clId="{8297025D-7233-4410-AC59-D57E1098D180}" dt="2024-12-12T15:15:14.185" v="825" actId="20577"/>
          <ac:spMkLst>
            <pc:docMk/>
            <pc:sldMk cId="2264833047" sldId="902"/>
            <ac:spMk id="13" creationId="{C32E72A1-2316-A6A4-BADA-EBA861625462}"/>
          </ac:spMkLst>
        </pc:spChg>
      </pc:sldChg>
    </pc:docChg>
  </pc:docChgLst>
  <pc:docChgLst>
    <pc:chgData name="Jenifer Prince Devaraj" userId="c3fb109c-09d1-42a6-93f4-69472d709861" providerId="ADAL" clId="{031C58BF-FE75-4A1B-9868-F939C297DF8F}"/>
    <pc:docChg chg="modSld">
      <pc:chgData name="Jenifer Prince Devaraj" userId="c3fb109c-09d1-42a6-93f4-69472d709861" providerId="ADAL" clId="{031C58BF-FE75-4A1B-9868-F939C297DF8F}" dt="2025-01-07T19:33:38.447" v="8" actId="20577"/>
      <pc:docMkLst>
        <pc:docMk/>
      </pc:docMkLst>
      <pc:sldChg chg="modSp">
        <pc:chgData name="Jenifer Prince Devaraj" userId="c3fb109c-09d1-42a6-93f4-69472d709861" providerId="ADAL" clId="{031C58BF-FE75-4A1B-9868-F939C297DF8F}" dt="2025-01-07T19:33:22.024" v="6" actId="20577"/>
        <pc:sldMkLst>
          <pc:docMk/>
          <pc:sldMk cId="3554147348" sldId="896"/>
        </pc:sldMkLst>
        <pc:spChg chg="mod">
          <ac:chgData name="Jenifer Prince Devaraj" userId="c3fb109c-09d1-42a6-93f4-69472d709861" providerId="ADAL" clId="{031C58BF-FE75-4A1B-9868-F939C297DF8F}" dt="2025-01-07T19:33:22.024" v="6" actId="20577"/>
          <ac:spMkLst>
            <pc:docMk/>
            <pc:sldMk cId="3554147348" sldId="896"/>
            <ac:spMk id="15" creationId="{F1B94262-3F4F-56F7-87CB-66E87D7561A7}"/>
          </ac:spMkLst>
        </pc:spChg>
      </pc:sldChg>
      <pc:sldChg chg="modSp">
        <pc:chgData name="Jenifer Prince Devaraj" userId="c3fb109c-09d1-42a6-93f4-69472d709861" providerId="ADAL" clId="{031C58BF-FE75-4A1B-9868-F939C297DF8F}" dt="2025-01-07T19:33:38.447" v="8" actId="20577"/>
        <pc:sldMkLst>
          <pc:docMk/>
          <pc:sldMk cId="648119044" sldId="897"/>
        </pc:sldMkLst>
        <pc:spChg chg="mod">
          <ac:chgData name="Jenifer Prince Devaraj" userId="c3fb109c-09d1-42a6-93f4-69472d709861" providerId="ADAL" clId="{031C58BF-FE75-4A1B-9868-F939C297DF8F}" dt="2025-01-07T19:33:38.447" v="8" actId="20577"/>
          <ac:spMkLst>
            <pc:docMk/>
            <pc:sldMk cId="648119044" sldId="897"/>
            <ac:spMk id="10" creationId="{5044B704-4E19-8D3A-6A46-05775BD60F0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020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1885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783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                      Revision 3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175" y="-4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7BFFD3-2DDC-4906-EF1E-CBEA29584035}"/>
              </a:ext>
            </a:extLst>
          </p:cNvPr>
          <p:cNvSpPr txBox="1"/>
          <p:nvPr/>
        </p:nvSpPr>
        <p:spPr>
          <a:xfrm>
            <a:off x="0" y="1168406"/>
            <a:ext cx="30369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6825A8C-8023-657B-A018-B5561AEE2B4B}"/>
                  </a:ext>
                </a:extLst>
              </p:cNvPr>
              <p:cNvSpPr txBox="1"/>
              <p:nvPr/>
            </p:nvSpPr>
            <p:spPr>
              <a:xfrm>
                <a:off x="222368" y="1749518"/>
                <a:ext cx="12059570" cy="36393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For the discrete signal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={1, 2, 3, 4, 4, 3, 2, 1}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, Compute the Discrete Fourier Transform Y(K) using the Decimation-in-Time Fast Fourier Transform (DIT FFT) algorithm. Show the intermediate steps including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AutoNum type="alphaLcPeriod"/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Dividing the sequence into 4 even and 4 odd terms. 			</a:t>
                </a:r>
                <a:endParaRPr lang="en-GB" dirty="0">
                  <a:solidFill>
                    <a:srgbClr val="000000"/>
                  </a:solidFill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AutoNum type="alphaLcPeriod"/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Computing the Twiddle Factors						</a:t>
                </a:r>
                <a:endParaRPr lang="en-GB" dirty="0">
                  <a:solidFill>
                    <a:srgbClr val="000000"/>
                  </a:solidFill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AutoNum type="alphaLcPeriod"/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Using the Decimation-in-Time Fast Fourier Transform (DIT FFT) with a butterfly diagram</a:t>
                </a:r>
                <a:r>
                  <a:rPr lang="en-GB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rPr>
                  <a:t> </a:t>
                </a: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that clearly shows the stages of computation.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6825A8C-8023-657B-A018-B5561AEE2B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749518"/>
                <a:ext cx="12059570" cy="3639394"/>
              </a:xfrm>
              <a:prstGeom prst="rect">
                <a:avLst/>
              </a:prstGeom>
              <a:blipFill>
                <a:blip r:embed="rId2"/>
                <a:stretch>
                  <a:fillRect l="-404" r="-404" b="-16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14614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175" y="-4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7BFFD3-2DDC-4906-EF1E-CBEA29584035}"/>
              </a:ext>
            </a:extLst>
          </p:cNvPr>
          <p:cNvSpPr txBox="1"/>
          <p:nvPr/>
        </p:nvSpPr>
        <p:spPr>
          <a:xfrm>
            <a:off x="0" y="1168406"/>
            <a:ext cx="30369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Solution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825A8C-8023-657B-A018-B5561AEE2B4B}"/>
              </a:ext>
            </a:extLst>
          </p:cNvPr>
          <p:cNvSpPr txBox="1"/>
          <p:nvPr/>
        </p:nvSpPr>
        <p:spPr>
          <a:xfrm>
            <a:off x="66215" y="1727816"/>
            <a:ext cx="12059570" cy="4602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a. Divide the sequence into 4 even and 4 odd terms.</a:t>
            </a:r>
          </a:p>
          <a:p>
            <a:pPr marL="1200150" lvl="2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	Even-indexed parts = [1,3,4,2] 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.,x(0)=1,x(2)=3,x(4)=4,x(6)=2 </a:t>
            </a:r>
          </a:p>
          <a:p>
            <a:pPr marL="1200150" lvl="2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	 Odd-indexed parts = [2,4,3,1]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.,x(1)=2,x(3)=4,x(5)=3,x(7)=1 				</a:t>
            </a:r>
          </a:p>
          <a:p>
            <a:pPr lvl="7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On Further dividing the sequence it becomes, 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Even: Even-indexed parts = [1,4]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.,x(0)=1,x(4)= 4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Even: Odd-indexed parts = [3,2]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.,x(2)=3,x(6)= 2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Odd: Even-indexed parts = [2,3]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.,x(1)=2,x(5)= 3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Odd: Odd-indexed parts=[4,1]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.,x(3)=4,x(7)= 1</a:t>
            </a:r>
          </a:p>
          <a:p>
            <a:pPr lvl="0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668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175" y="-4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7BFFD3-2DDC-4906-EF1E-CBEA29584035}"/>
              </a:ext>
            </a:extLst>
          </p:cNvPr>
          <p:cNvSpPr txBox="1"/>
          <p:nvPr/>
        </p:nvSpPr>
        <p:spPr>
          <a:xfrm>
            <a:off x="0" y="1168406"/>
            <a:ext cx="30369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Solution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6825A8C-8023-657B-A018-B5561AEE2B4B}"/>
                  </a:ext>
                </a:extLst>
              </p:cNvPr>
              <p:cNvSpPr txBox="1"/>
              <p:nvPr/>
            </p:nvSpPr>
            <p:spPr>
              <a:xfrm>
                <a:off x="66215" y="1727816"/>
                <a:ext cx="12059570" cy="36089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b. Find the Twiddle Factor </a:t>
                </a:r>
              </a:p>
              <a:p>
                <a:pPr lvl="0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using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SupPr>
                      <m:e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𝑊</m:t>
                        </m:r>
                      </m:e>
                      <m:sub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𝑁</m:t>
                        </m:r>
                      </m:sub>
                      <m:sup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𝑘</m:t>
                        </m:r>
                      </m:sup>
                    </m:sSubSup>
                    <m:r>
                      <a:rPr lang="en-GB" sz="1800" b="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sz="1800" b="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sz="1800" b="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1800" b="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𝑁</m:t>
                            </m:r>
                          </m:den>
                        </m:f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𝑘</m:t>
                        </m:r>
                      </m:sup>
                    </m:sSup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1530350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𝐹𝑜𝑟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𝑁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=8,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𝐾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=0,1,2,3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1530350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Sup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𝑊</m:t>
                        </m:r>
                      </m:e>
                      <m:sub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8</m:t>
                        </m:r>
                      </m:sub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sup>
                    </m:sSubSup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8</m:t>
                            </m:r>
                          </m:den>
                        </m:f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sup>
                    </m:sSup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=1 ; </m:t>
                    </m:r>
                    <m:sSubSup>
                      <m:sSub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Sup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𝑊</m:t>
                        </m:r>
                      </m:e>
                      <m:sub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8</m:t>
                        </m:r>
                      </m:sub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sup>
                    </m:sSubSup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8</m:t>
                            </m:r>
                          </m:den>
                        </m:f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=−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𝑗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1530350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Sup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𝑊</m:t>
                          </m:r>
                        </m:e>
                        <m:sub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8</m:t>
                          </m:r>
                        </m:sub>
                        <m:sup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1</m:t>
                          </m:r>
                        </m:sup>
                      </m:sSubSup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𝑗</m:t>
                          </m:r>
                          <m:f>
                            <m:fPr>
                              <m:ctrlP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2</m:t>
                              </m:r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8</m:t>
                              </m:r>
                            </m:den>
                          </m:f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1</m:t>
                          </m:r>
                        </m:sup>
                      </m:sSup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=0.707−</m:t>
                      </m:r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𝑗</m:t>
                      </m:r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0.707;</m:t>
                      </m:r>
                      <m:sSubSup>
                        <m:sSubSup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Sup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𝑊</m:t>
                          </m:r>
                        </m:e>
                        <m:sub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8</m:t>
                          </m:r>
                        </m:sub>
                        <m:sup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3</m:t>
                          </m:r>
                        </m:sup>
                      </m:sSubSup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𝑗</m:t>
                          </m:r>
                          <m:f>
                            <m:fPr>
                              <m:ctrlP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2</m:t>
                              </m:r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8</m:t>
                              </m:r>
                            </m:den>
                          </m:f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=−0.707−</m:t>
                      </m:r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𝑗</m:t>
                      </m:r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0.707</m:t>
                      </m:r>
                    </m:oMath>
                  </m:oMathPara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lvl="0" algn="just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6825A8C-8023-657B-A018-B5561AEE2B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15" y="1727816"/>
                <a:ext cx="12059570" cy="3608937"/>
              </a:xfrm>
              <a:prstGeom prst="rect">
                <a:avLst/>
              </a:prstGeom>
              <a:blipFill>
                <a:blip r:embed="rId2"/>
                <a:stretch>
                  <a:fillRect l="-4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88247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175" y="-4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7BFFD3-2DDC-4906-EF1E-CBEA29584035}"/>
              </a:ext>
            </a:extLst>
          </p:cNvPr>
          <p:cNvSpPr txBox="1"/>
          <p:nvPr/>
        </p:nvSpPr>
        <p:spPr>
          <a:xfrm>
            <a:off x="0" y="1168406"/>
            <a:ext cx="30369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Solution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825A8C-8023-657B-A018-B5561AEE2B4B}"/>
              </a:ext>
            </a:extLst>
          </p:cNvPr>
          <p:cNvSpPr txBox="1"/>
          <p:nvPr/>
        </p:nvSpPr>
        <p:spPr>
          <a:xfrm>
            <a:off x="66215" y="1727816"/>
            <a:ext cx="12059570" cy="87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c. Using the Decimation-in-Time Fast Fourier Transform (DIT FFT) with a butterfly diagram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that clearly shows the stages of computation.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28BA46-9381-7C5C-0861-4EE1D1DCD7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6548" y="2711545"/>
            <a:ext cx="9525591" cy="395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301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777C99-6742-11BA-FA90-151D3192B190}"/>
              </a:ext>
            </a:extLst>
          </p:cNvPr>
          <p:cNvSpPr txBox="1"/>
          <p:nvPr/>
        </p:nvSpPr>
        <p:spPr>
          <a:xfrm>
            <a:off x="141315" y="13722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47C1219B-E75B-7BA6-3975-DE38ACC14CBE}"/>
                  </a:ext>
                </a:extLst>
              </p:cNvPr>
              <p:cNvSpPr txBox="1"/>
              <p:nvPr/>
            </p:nvSpPr>
            <p:spPr>
              <a:xfrm>
                <a:off x="141315" y="2011528"/>
                <a:ext cx="11594969" cy="363939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For the discrete signal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={</m:t>
                    </m:r>
                    <m:r>
                      <a:rPr lang="en-GB" sz="1800" b="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0, 1, 2, 3, 4, 5, 6, 7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}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, Compute the Discrete Fourier Transform Y(K) using the Decimation-in-Time Fast Fourier Transform (DIT FFT) algorithm. Show the intermediate steps including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AutoNum type="alphaLcPeriod"/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Dividing the sequence into 4 even and 4 odd terms. 			</a:t>
                </a:r>
                <a:endParaRPr lang="en-GB" dirty="0">
                  <a:solidFill>
                    <a:srgbClr val="000000"/>
                  </a:solidFill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AutoNum type="alphaLcPeriod"/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Computing the Twiddle Factors						</a:t>
                </a:r>
                <a:endParaRPr lang="en-GB" dirty="0">
                  <a:solidFill>
                    <a:srgbClr val="000000"/>
                  </a:solidFill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AutoNum type="alphaLcPeriod"/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Using the Decimation-in-Time Fast Fourier Transform (DIT FFT) with a butterfly diagram</a:t>
                </a:r>
                <a:r>
                  <a:rPr lang="en-GB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rPr>
                  <a:t> </a:t>
                </a: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that clearly shows the stages of computation.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47C1219B-E75B-7BA6-3975-DE38ACC14CB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315" y="2011528"/>
                <a:ext cx="11594969" cy="3639394"/>
              </a:xfrm>
              <a:prstGeom prst="rect">
                <a:avLst/>
              </a:prstGeom>
              <a:blipFill>
                <a:blip r:embed="rId2"/>
                <a:stretch>
                  <a:fillRect l="-421" r="-473" b="-16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4754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777C99-6742-11BA-FA90-151D3192B190}"/>
              </a:ext>
            </a:extLst>
          </p:cNvPr>
          <p:cNvSpPr txBox="1"/>
          <p:nvPr/>
        </p:nvSpPr>
        <p:spPr>
          <a:xfrm>
            <a:off x="141315" y="13722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Solution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63EBEA-0B35-1B06-4F57-16BBFB1994FE}"/>
              </a:ext>
            </a:extLst>
          </p:cNvPr>
          <p:cNvSpPr txBox="1"/>
          <p:nvPr/>
        </p:nvSpPr>
        <p:spPr>
          <a:xfrm>
            <a:off x="559437" y="1853595"/>
            <a:ext cx="12059570" cy="4602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a. Divide the sequence into 4 even and 4 odd terms.</a:t>
            </a:r>
          </a:p>
          <a:p>
            <a:pPr marL="1200150" lvl="2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	Even-indexed parts = [0,2,4,6] 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.,x(0)=0,x(2)=2,x(4)=4,x(6)=6 </a:t>
            </a:r>
          </a:p>
          <a:p>
            <a:pPr marL="1200150" lvl="2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	 Odd-indexed parts = [1,3,5,7]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.,x(1)=1,x(3)=3,x(5)=5,x(7)=7 				</a:t>
            </a:r>
          </a:p>
          <a:p>
            <a:pPr lvl="7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On Further dividing the sequence it becomes, 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Even: Even-indexed parts = [0,4]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.,x(0)=0,x(4)= 4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Even: Odd-indexed parts = [2,6]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.,x(2)=2,x(6)= 6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Odd: Even-indexed parts = [1,5]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.,x(1)=1,x(5)= 5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Odd: Odd-indexed parts=[3,7]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.,x(3)=3,x(7)= 7</a:t>
            </a:r>
          </a:p>
          <a:p>
            <a:pPr lvl="0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5473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777C99-6742-11BA-FA90-151D3192B190}"/>
              </a:ext>
            </a:extLst>
          </p:cNvPr>
          <p:cNvSpPr txBox="1"/>
          <p:nvPr/>
        </p:nvSpPr>
        <p:spPr>
          <a:xfrm>
            <a:off x="141315" y="13722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Solution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C1219B-E75B-7BA6-3975-DE38ACC14CBE}"/>
              </a:ext>
            </a:extLst>
          </p:cNvPr>
          <p:cNvSpPr txBox="1"/>
          <p:nvPr/>
        </p:nvSpPr>
        <p:spPr>
          <a:xfrm>
            <a:off x="390696" y="1618448"/>
            <a:ext cx="11594969" cy="1218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lnSpc>
                <a:spcPct val="20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b. Computing the Twiddle Factors				</a:t>
            </a:r>
            <a:endParaRPr lang="en-GB" dirty="0">
              <a:solidFill>
                <a:srgbClr val="000000"/>
              </a:solidFill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 algn="just">
              <a:lnSpc>
                <a:spcPct val="20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8B1EEBE-F00E-A648-9040-B1E4E12B2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3475" y="2452905"/>
            <a:ext cx="2266075" cy="97609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2B68CF5-0657-63D1-4EBF-277E132F37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985" y="3951812"/>
            <a:ext cx="5223866" cy="1864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460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C1219B-E75B-7BA6-3975-DE38ACC14CBE}"/>
              </a:ext>
            </a:extLst>
          </p:cNvPr>
          <p:cNvSpPr txBox="1"/>
          <p:nvPr/>
        </p:nvSpPr>
        <p:spPr>
          <a:xfrm>
            <a:off x="47104" y="1020508"/>
            <a:ext cx="11594969" cy="11156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lnSpc>
                <a:spcPct val="20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c. </a:t>
            </a: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Using the Decimation-in-Time Fast Fourier Transform (DIT FFT) with a butterfly diagram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that clearly shows the stages of computation.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BE9CA2-AA93-73D9-C40D-939DD69862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2700" y="2094807"/>
            <a:ext cx="9312685" cy="4596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501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6668" y="6515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677FA31-8CB0-D820-3835-AE7972F02B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45" y="1556093"/>
            <a:ext cx="11105421" cy="4393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8693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697" y="16202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1ACAA7-A5E8-00CE-089C-BC2D46972A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1779" y="1889014"/>
            <a:ext cx="8768442" cy="456705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2214E6A-A7B9-B7D4-9858-4B83BFB834A5}"/>
              </a:ext>
            </a:extLst>
          </p:cNvPr>
          <p:cNvSpPr txBox="1"/>
          <p:nvPr/>
        </p:nvSpPr>
        <p:spPr>
          <a:xfrm>
            <a:off x="222368" y="1318969"/>
            <a:ext cx="75396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DIT- FFT Algorithm : Radix-2</a:t>
            </a:r>
            <a:r>
              <a:rPr lang="en-GB" sz="18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FFT for </a:t>
            </a:r>
            <a:r>
              <a:rPr lang="en-GB" sz="1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𝑁=8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54695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91439" y="12199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4CEAC3F-D84E-26C4-BA0E-16A7A44C05D9}"/>
                  </a:ext>
                </a:extLst>
              </p:cNvPr>
              <p:cNvSpPr txBox="1"/>
              <p:nvPr/>
            </p:nvSpPr>
            <p:spPr>
              <a:xfrm>
                <a:off x="515388" y="3825012"/>
                <a:ext cx="10764982" cy="254435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 err="1">
                    <a:latin typeface="Book Antiqua" panose="02040602050305030304" pitchFamily="18" charset="0"/>
                  </a:rPr>
                  <a:t>i</a:t>
                </a:r>
                <a:r>
                  <a:rPr lang="en-GB" dirty="0">
                    <a:latin typeface="Book Antiqua" panose="02040602050305030304" pitchFamily="18" charset="0"/>
                  </a:rPr>
                  <a:t>. </a:t>
                </a:r>
                <a:r>
                  <a:rPr lang="en-GB" sz="1800" dirty="0">
                    <a:latin typeface="Book Antiqua" panose="02040602050305030304" pitchFamily="18" charset="0"/>
                  </a:rPr>
                  <a:t> Based on the SDR Receiver, answer the following,</a:t>
                </a:r>
              </a:p>
              <a:p>
                <a:pPr marL="800100" lvl="1" indent="-342900" algn="just">
                  <a:lnSpc>
                    <a:spcPct val="150000"/>
                  </a:lnSpc>
                  <a:buAutoNum type="alphaLcPeriod"/>
                </a:pPr>
                <a:r>
                  <a:rPr lang="en-GB" dirty="0">
                    <a:latin typeface="Book Antiqua" panose="02040602050305030304" pitchFamily="18" charset="0"/>
                  </a:rPr>
                  <a:t>Using the given values for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and the LO, specify the expressions for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),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).</m:t>
                    </m:r>
                  </m:oMath>
                </a14:m>
                <a:endParaRPr lang="en-GB" dirty="0">
                  <a:latin typeface="Book Antiqua" panose="02040602050305030304" pitchFamily="18" charset="0"/>
                </a:endParaRPr>
              </a:p>
              <a:p>
                <a:pPr marL="800100" lvl="1" indent="-342900" algn="just">
                  <a:lnSpc>
                    <a:spcPct val="150000"/>
                  </a:lnSpc>
                  <a:buAutoNum type="alphaLcPeriod"/>
                </a:pPr>
                <a:r>
                  <a:rPr lang="en-GB" dirty="0">
                    <a:latin typeface="Book Antiqua" panose="02040602050305030304" pitchFamily="18" charset="0"/>
                  </a:rPr>
                  <a:t>Draw the block diagram of the SDR receiver, labelling all components including the LO signal with its amplitude and frequency.</a:t>
                </a:r>
              </a:p>
              <a:p>
                <a:pPr marL="800100" lvl="1" indent="-342900" algn="just">
                  <a:lnSpc>
                    <a:spcPct val="150000"/>
                  </a:lnSpc>
                  <a:buAutoNum type="alphaLcPeriod"/>
                </a:pPr>
                <a:r>
                  <a:rPr lang="en-GB" dirty="0">
                    <a:latin typeface="Book Antiqua" panose="02040602050305030304" pitchFamily="18" charset="0"/>
                  </a:rPr>
                  <a:t>Explain how the system converts the RF input into its baseband representation.</a:t>
                </a:r>
              </a:p>
              <a:p>
                <a:pPr>
                  <a:lnSpc>
                    <a:spcPct val="150000"/>
                  </a:lnSpc>
                </a:pPr>
                <a:endParaRPr lang="en-GB" sz="18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4CEAC3F-D84E-26C4-BA0E-16A7A44C05D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388" y="3825012"/>
                <a:ext cx="10764982" cy="2544351"/>
              </a:xfrm>
              <a:prstGeom prst="rect">
                <a:avLst/>
              </a:prstGeom>
              <a:blipFill>
                <a:blip r:embed="rId2"/>
                <a:stretch>
                  <a:fillRect l="-510" r="-5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32E72A1-2316-A6A4-BADA-EBA861625462}"/>
                  </a:ext>
                </a:extLst>
              </p:cNvPr>
              <p:cNvSpPr txBox="1"/>
              <p:nvPr/>
            </p:nvSpPr>
            <p:spPr>
              <a:xfrm>
                <a:off x="298516" y="1609449"/>
                <a:ext cx="11594968" cy="212885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1800" dirty="0">
                    <a:latin typeface="Book Antiqua" panose="02040602050305030304" pitchFamily="18" charset="0"/>
                  </a:rPr>
                  <a:t>An SDR receiver processes the RF signal </a:t>
                </a:r>
                <a14:m>
                  <m:oMath xmlns:m="http://schemas.openxmlformats.org/officeDocument/2006/math"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latin typeface="Book Antiqua" panose="02040602050305030304" pitchFamily="18" charset="0"/>
                  </a:rPr>
                  <a:t>with an amplitude of 4, a frequency of </a:t>
                </a:r>
                <a14:m>
                  <m:oMath xmlns:m="http://schemas.openxmlformats.org/officeDocument/2006/math">
                    <m:r>
                      <a:rPr lang="en-GB" sz="1800" i="1" dirty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1800" b="0" i="1" dirty="0" smtClean="0">
                        <a:latin typeface="Cambria Math" panose="02040503050406030204" pitchFamily="18" charset="0"/>
                      </a:rPr>
                      <m:t>200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r>
                  <a:rPr lang="en-GB" sz="1800" dirty="0">
                    <a:latin typeface="Book Antiqua" panose="02040602050305030304" pitchFamily="18" charset="0"/>
                  </a:rPr>
                  <a:t>, and a phase of  </a:t>
                </a:r>
                <a14:m>
                  <m:oMath xmlns:m="http://schemas.openxmlformats.org/officeDocument/2006/math"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𝜋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/4</m:t>
                    </m:r>
                  </m:oMath>
                </a14:m>
                <a:r>
                  <a:rPr lang="en-GB" sz="1800" dirty="0">
                    <a:latin typeface="Book Antiqua" panose="02040602050305030304" pitchFamily="18" charset="0"/>
                  </a:rPr>
                  <a:t>. The local oscillator generates a signal with an amplitude of 2 and a frequency of </a:t>
                </a:r>
                <a14:m>
                  <m:oMath xmlns:m="http://schemas.openxmlformats.org/officeDocument/2006/math">
                    <m:r>
                      <a:rPr lang="en-GB" sz="1800" i="1" dirty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1800" b="0" i="1" dirty="0" smtClean="0">
                        <a:latin typeface="Cambria Math" panose="02040503050406030204" pitchFamily="18" charset="0"/>
                      </a:rPr>
                      <m:t>150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𝐻𝑧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sz="1800" dirty="0">
                    <a:latin typeface="Book Antiqua" panose="02040602050305030304" pitchFamily="18" charset="0"/>
                  </a:rPr>
                  <a:t> This LO signal is used to down convert the RF signal into baseband components. The receiver generates a complex signal </a:t>
                </a:r>
                <a14:m>
                  <m:oMath xmlns:m="http://schemas.openxmlformats.org/officeDocument/2006/math"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). </m:t>
                    </m:r>
                  </m:oMath>
                </a14:m>
                <a:r>
                  <a:rPr lang="en-GB" sz="1800" dirty="0">
                    <a:latin typeface="Book Antiqua" panose="02040602050305030304" pitchFamily="18" charset="0"/>
                  </a:rPr>
                  <a:t>The system also encounters a narrowband interference at </a:t>
                </a:r>
                <a14:m>
                  <m:oMath xmlns:m="http://schemas.openxmlformats.org/officeDocument/2006/math">
                    <m:r>
                      <a:rPr lang="en-GB" sz="1800" i="1" dirty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1800" b="0" i="1" dirty="0" smtClean="0">
                        <a:latin typeface="Cambria Math" panose="02040503050406030204" pitchFamily="18" charset="0"/>
                      </a:rPr>
                      <m:t>230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r>
                  <a:rPr lang="en-GB" sz="1800" dirty="0">
                    <a:latin typeface="Book Antiqua" panose="02040602050305030304" pitchFamily="18" charset="0"/>
                  </a:rPr>
                  <a:t>, which must be removed using appropriate filtering techniques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32E72A1-2316-A6A4-BADA-EBA86162546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516" y="1609449"/>
                <a:ext cx="11594968" cy="2128853"/>
              </a:xfrm>
              <a:prstGeom prst="rect">
                <a:avLst/>
              </a:prstGeom>
              <a:blipFill>
                <a:blip r:embed="rId3"/>
                <a:stretch>
                  <a:fillRect l="-473" r="-421" b="-40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87787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91439" y="12199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32E72A1-2316-A6A4-BADA-EBA861625462}"/>
              </a:ext>
            </a:extLst>
          </p:cNvPr>
          <p:cNvSpPr txBox="1"/>
          <p:nvPr/>
        </p:nvSpPr>
        <p:spPr>
          <a:xfrm>
            <a:off x="298516" y="1609449"/>
            <a:ext cx="11594968" cy="550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Solution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C870024-108E-98A2-3684-820CFA0A27E4}"/>
                  </a:ext>
                </a:extLst>
              </p:cNvPr>
              <p:cNvSpPr txBox="1"/>
              <p:nvPr/>
            </p:nvSpPr>
            <p:spPr>
              <a:xfrm>
                <a:off x="-52647" y="2267762"/>
                <a:ext cx="9412778" cy="74892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43230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latin typeface="Book Antiqua" panose="02040602050305030304" pitchFamily="18" charset="0"/>
                  </a:rPr>
                  <a:t>a. The expressions for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),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1800" dirty="0">
                  <a:effectLst/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1357630" lvl="2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</a:t>
                </a:r>
                <a:endParaRPr lang="en-GB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C870024-108E-98A2-3684-820CFA0A27E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52647" y="2267762"/>
                <a:ext cx="9412778" cy="748923"/>
              </a:xfrm>
              <a:prstGeom prst="rect">
                <a:avLst/>
              </a:prstGeom>
              <a:blipFill>
                <a:blip r:embed="rId2"/>
                <a:stretch>
                  <a:fillRect t="-32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044B704-4E19-8D3A-6A46-05775BD60F06}"/>
                  </a:ext>
                </a:extLst>
              </p:cNvPr>
              <p:cNvSpPr txBox="1"/>
              <p:nvPr/>
            </p:nvSpPr>
            <p:spPr>
              <a:xfrm>
                <a:off x="298516" y="2714928"/>
                <a:ext cx="5525929" cy="380732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88900" lvl="2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RF Signal is given by, </a:t>
                </a:r>
                <a:endParaRPr lang="en-GB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lvl="2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𝑆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𝑐𝑜𝑠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d>
                          <m:d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200</m:t>
                            </m:r>
                          </m:e>
                        </m:d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					</a:t>
                </a:r>
              </a:p>
              <a:p>
                <a:pPr marL="88900" lvl="2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In- Phase Local Oscillator signal is given by </a:t>
                </a:r>
                <a:endParaRPr lang="en-GB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lvl="2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𝐿𝑂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𝐼𝑁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𝑃𝐻𝐴𝑆𝐸</m:t>
                        </m:r>
                      </m:sub>
                    </m:sSub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=2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𝑐𝑜𝑠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d>
                          <m:d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150</m:t>
                            </m:r>
                          </m:e>
                        </m:d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</a:t>
                </a:r>
              </a:p>
              <a:p>
                <a:pPr marL="88900" lvl="2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Quadrature Local Oscillator signal is given by </a:t>
                </a:r>
                <a:endParaRPr lang="en-GB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lvl="2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𝐿𝑂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𝑄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𝑃𝐻𝐴𝑆𝐸</m:t>
                        </m:r>
                      </m:sub>
                    </m:sSub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=−2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d>
                          <m:d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150</m:t>
                            </m:r>
                          </m:e>
                        </m:d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endParaRPr lang="en-GB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044B704-4E19-8D3A-6A46-05775BD60F0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516" y="2714928"/>
                <a:ext cx="5525929" cy="3807324"/>
              </a:xfrm>
              <a:prstGeom prst="rect">
                <a:avLst/>
              </a:prstGeom>
              <a:blipFill>
                <a:blip r:embed="rId3"/>
                <a:stretch>
                  <a:fillRect t="-9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AE2EE02-F10F-DD47-FAC5-8F3254EE96D2}"/>
              </a:ext>
            </a:extLst>
          </p:cNvPr>
          <p:cNvCxnSpPr>
            <a:cxnSpLocks/>
          </p:cNvCxnSpPr>
          <p:nvPr/>
        </p:nvCxnSpPr>
        <p:spPr>
          <a:xfrm>
            <a:off x="5752407" y="1801091"/>
            <a:ext cx="0" cy="461064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F1B94262-3F4F-56F7-87CB-66E87D7561A7}"/>
                  </a:ext>
                </a:extLst>
              </p:cNvPr>
              <p:cNvSpPr txBox="1"/>
              <p:nvPr/>
            </p:nvSpPr>
            <p:spPr>
              <a:xfrm>
                <a:off x="5990712" y="1712370"/>
                <a:ext cx="7730836" cy="20674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Mixer Output for the In- phase is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𝐼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𝑆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.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𝐿𝑂</m:t>
                        </m:r>
                      </m:e>
                      <m:sub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𝐼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𝑃𝐻𝐴𝑆𝐸</m:t>
                        </m:r>
                      </m:sub>
                    </m:sSub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𝐼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𝑐𝑜𝑠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d>
                          <m:d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sz="1800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4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350+</m:t>
                            </m:r>
                            <m:f>
                              <m:fPr>
                                <m:ctrlP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𝜋</m:t>
                                </m:r>
                              </m:num>
                              <m:den>
                                <m:r>
                                  <a:rPr lang="en-GB" sz="1800" b="0" i="1" smtClean="0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4</m:t>
                                </m:r>
                              </m:den>
                            </m:f>
                          </m:e>
                        </m:d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+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𝑐𝑜𝑠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(50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1800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4</m:t>
                            </m:r>
                          </m:den>
                        </m:f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)</m:t>
                        </m:r>
                      </m:e>
                    </m:d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F1B94262-3F4F-56F7-87CB-66E87D7561A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0712" y="1712370"/>
                <a:ext cx="7730836" cy="2067489"/>
              </a:xfrm>
              <a:prstGeom prst="rect">
                <a:avLst/>
              </a:prstGeom>
              <a:blipFill>
                <a:blip r:embed="rId4"/>
                <a:stretch>
                  <a:fillRect l="-7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46A8D55A-5726-C8B4-CFBC-B54159BBD30E}"/>
                  </a:ext>
                </a:extLst>
              </p:cNvPr>
              <p:cNvSpPr txBox="1"/>
              <p:nvPr/>
            </p:nvSpPr>
            <p:spPr>
              <a:xfrm>
                <a:off x="5990712" y="3960028"/>
                <a:ext cx="7730836" cy="190289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Mixer Output for the Quadrature- phase is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𝑄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𝑆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.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𝐿𝑂</m:t>
                        </m:r>
                      </m:e>
                      <m:sub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𝑄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𝑃𝐻𝐴𝑆𝐸</m:t>
                        </m:r>
                      </m:sub>
                    </m:sSub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𝑄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=−</m:t>
                    </m:r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𝑠𝑖𝑛</m:t>
                        </m:r>
                        <m:d>
                          <m:dPr>
                            <m:begChr m:val="["/>
                            <m:endChr m:val="]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d>
                              <m:dPr>
                                <m:begChr m:val="["/>
                                <m:endChr m:val="]"/>
                                <m:ctrlP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2</m:t>
                                </m:r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𝜋</m:t>
                                </m:r>
                                <m:d>
                                  <m:dPr>
                                    <m:ctrlP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z="1800" b="0" i="1" smtClean="0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4</m:t>
                                    </m:r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350</m:t>
                                    </m:r>
                                  </m:e>
                                </m:d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𝑡</m:t>
                                </m:r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+</m:t>
                                </m:r>
                                <m:f>
                                  <m:fPr>
                                    <m:ctrlP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en-GB" sz="1800" b="0" i="1" smtClean="0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4</m:t>
                                    </m:r>
                                  </m:den>
                                </m:f>
                              </m:e>
                            </m:d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. −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𝑠𝑖𝑛</m:t>
                            </m:r>
                            <m:d>
                              <m:dPr>
                                <m:begChr m:val="["/>
                                <m:endChr m:val="]"/>
                                <m:ctrlP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2</m:t>
                                </m:r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𝜋</m:t>
                                </m:r>
                                <m:d>
                                  <m:dPr>
                                    <m:ctrlP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50</m:t>
                                    </m:r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𝑡</m:t>
                                    </m:r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+</m:t>
                                    </m:r>
                                    <m:f>
                                      <m:fPr>
                                        <m:ctrlPr>
                                          <a:rPr lang="en-GB" sz="1800" i="1">
                                            <a:effectLst/>
                                            <a:latin typeface="Cambria Math" panose="02040503050406030204" pitchFamily="18" charset="0"/>
                                            <a:ea typeface="Times New Roman" panose="020206030504050203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GB" sz="1800" i="1">
                                            <a:effectLst/>
                                            <a:latin typeface="Cambria Math" panose="02040503050406030204" pitchFamily="18" charset="0"/>
                                            <a:ea typeface="Times New Roman" panose="02020603050405020304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GB" sz="1800" b="0" i="1" smtClean="0">
                                            <a:effectLst/>
                                            <a:latin typeface="Cambria Math" panose="02040503050406030204" pitchFamily="18" charset="0"/>
                                            <a:ea typeface="Times New Roman" panose="02020603050405020304" pitchFamily="18" charset="0"/>
                                          </a:rPr>
                                          <m:t>4</m:t>
                                        </m:r>
                                      </m:den>
                                    </m:f>
                                  </m:e>
                                </m:d>
                              </m:e>
                            </m:d>
                          </m:e>
                        </m:d>
                      </m:e>
                    </m:d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46A8D55A-5726-C8B4-CFBC-B54159BBD3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0712" y="3960028"/>
                <a:ext cx="7730836" cy="1902893"/>
              </a:xfrm>
              <a:prstGeom prst="rect">
                <a:avLst/>
              </a:prstGeom>
              <a:blipFill>
                <a:blip r:embed="rId5"/>
                <a:stretch>
                  <a:fillRect l="-7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541473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91439" y="12199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C870024-108E-98A2-3684-820CFA0A27E4}"/>
                  </a:ext>
                </a:extLst>
              </p:cNvPr>
              <p:cNvSpPr txBox="1"/>
              <p:nvPr/>
            </p:nvSpPr>
            <p:spPr>
              <a:xfrm>
                <a:off x="-198121" y="1808809"/>
                <a:ext cx="9412778" cy="74892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43230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latin typeface="Book Antiqua" panose="02040602050305030304" pitchFamily="18" charset="0"/>
                  </a:rPr>
                  <a:t>a. The expressions for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),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(continuation..)</a:t>
                </a:r>
              </a:p>
              <a:p>
                <a:pPr marL="1357630" lvl="2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</a:t>
                </a:r>
                <a:endParaRPr lang="en-GB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C870024-108E-98A2-3684-820CFA0A27E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98121" y="1808809"/>
                <a:ext cx="9412778" cy="748923"/>
              </a:xfrm>
              <a:prstGeom prst="rect">
                <a:avLst/>
              </a:prstGeom>
              <a:blipFill>
                <a:blip r:embed="rId3"/>
                <a:stretch>
                  <a:fillRect t="-65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044B704-4E19-8D3A-6A46-05775BD60F06}"/>
                  </a:ext>
                </a:extLst>
              </p:cNvPr>
              <p:cNvSpPr txBox="1"/>
              <p:nvPr/>
            </p:nvSpPr>
            <p:spPr>
              <a:xfrm>
                <a:off x="1653862" y="2654171"/>
                <a:ext cx="8684771" cy="31831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Low Pass Filter removes the higher frequency components.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lvl="2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𝐼</m:t>
                        </m:r>
                      </m:e>
                      <m:sup>
                        <m: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′</m:t>
                        </m:r>
                      </m:sup>
                    </m:sSup>
                    <m:d>
                      <m:d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𝑐𝑜𝑠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(50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4</m:t>
                            </m:r>
                          </m:den>
                        </m:f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)</m:t>
                        </m:r>
                      </m:e>
                    </m:d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and 			</a:t>
                </a:r>
              </a:p>
              <a:p>
                <a:pPr lvl="2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𝑄</m:t>
                        </m:r>
                      </m:e>
                      <m:sup>
                        <m: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′</m:t>
                        </m:r>
                      </m:sup>
                    </m:sSup>
                    <m:r>
                      <a:rPr lang="en-GB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  <m:r>
                      <a:rPr lang="en-GB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 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𝑠𝑖𝑛</m:t>
                        </m:r>
                        <m:d>
                          <m:dPr>
                            <m:begChr m:val="["/>
                            <m:endChr m:val="]"/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  <m:d>
                              <m:dPr>
                                <m:ctrlPr>
                                  <a:rPr lang="en-GB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50</m:t>
                                </m:r>
                                <m:r>
                                  <a:rPr lang="en-GB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𝑡</m:t>
                                </m:r>
                                <m:r>
                                  <a:rPr lang="en-GB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+</m:t>
                                </m:r>
                                <m:f>
                                  <m:fPr>
                                    <m:ctrlPr>
                                      <a:rPr lang="en-GB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4</m:t>
                                    </m:r>
                                  </m:den>
                                </m:f>
                              </m:e>
                            </m:d>
                          </m:e>
                        </m:d>
                      </m:e>
                    </m:d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			</a:t>
                </a:r>
              </a:p>
              <a:p>
                <a:pPr lvl="2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𝑍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𝐼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𝑗𝑄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					</a:t>
                </a:r>
              </a:p>
              <a:p>
                <a:pPr lvl="2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𝑍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sSup>
                      <m:sSup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𝑗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d>
                          <m:d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50</m:t>
                            </m:r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+</m:t>
                            </m:r>
                            <m:f>
                              <m:fPr>
                                <m:ctrlPr>
                                  <a:rPr lang="en-GB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𝜋</m:t>
                                </m:r>
                              </m:num>
                              <m:den>
                                <m:r>
                                  <a:rPr lang="en-GB" b="0" i="1" smtClean="0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4</m:t>
                                </m:r>
                              </m:den>
                            </m:f>
                          </m:e>
                        </m:d>
                      </m:sup>
                    </m:sSup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:endParaRPr lang="en-GB" dirty="0"/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044B704-4E19-8D3A-6A46-05775BD60F0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3862" y="2654171"/>
                <a:ext cx="8684771" cy="3183115"/>
              </a:xfrm>
              <a:prstGeom prst="rect">
                <a:avLst/>
              </a:prstGeom>
              <a:blipFill>
                <a:blip r:embed="rId4"/>
                <a:stretch>
                  <a:fillRect l="-561" t="-11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481190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91439" y="12199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870024-108E-98A2-3684-820CFA0A27E4}"/>
              </a:ext>
            </a:extLst>
          </p:cNvPr>
          <p:cNvSpPr txBox="1"/>
          <p:nvPr/>
        </p:nvSpPr>
        <p:spPr>
          <a:xfrm>
            <a:off x="-87284" y="1857689"/>
            <a:ext cx="11636434" cy="651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43230" algn="just"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latin typeface="Book Antiqua" panose="02040602050305030304" pitchFamily="18" charset="0"/>
              </a:rPr>
              <a:t>b. Draw the block diagram of the SDR receiver, labelling all components including the LO signal with its amplitude and frequency.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8CBE75-0986-5634-68E4-72CBF0FAE1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1305" y="2795413"/>
            <a:ext cx="6378200" cy="3242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649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C870024-108E-98A2-3684-820CFA0A27E4}"/>
                  </a:ext>
                </a:extLst>
              </p:cNvPr>
              <p:cNvSpPr txBox="1"/>
              <p:nvPr/>
            </p:nvSpPr>
            <p:spPr>
              <a:xfrm>
                <a:off x="0" y="1597993"/>
                <a:ext cx="11636434" cy="18876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43230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latin typeface="Book Antiqua" panose="02040602050305030304" pitchFamily="18" charset="0"/>
                  </a:rPr>
                  <a:t>c. Explain how the system converts the RF input into its baseband representation.</a:t>
                </a:r>
              </a:p>
              <a:p>
                <a:pPr marL="443230" algn="just">
                  <a:spcAft>
                    <a:spcPts val="800"/>
                  </a:spcAft>
                  <a:tabLst>
                    <a:tab pos="540385" algn="l"/>
                  </a:tabLst>
                </a:pPr>
                <a:endParaRPr lang="en-GB" dirty="0">
                  <a:latin typeface="Book Antiqua" panose="02040602050305030304" pitchFamily="18" charset="0"/>
                </a:endParaRPr>
              </a:p>
              <a:p>
                <a:pPr marL="1257300" lvl="2" indent="-342900" algn="just">
                  <a:spcAft>
                    <a:spcPts val="800"/>
                  </a:spcAft>
                  <a:buFont typeface="Symbol" panose="05050102010706020507" pitchFamily="18" charset="2"/>
                  <a:buChar char=""/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Mixing produces two components: a sum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𝑅𝐹</m:t>
                        </m:r>
                      </m:sub>
                    </m:sSub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𝐿𝑂</m:t>
                        </m:r>
                      </m:sub>
                    </m:sSub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and a difference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𝑅𝐹</m:t>
                        </m:r>
                      </m:sub>
                    </m:sSub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𝐿𝑂</m:t>
                        </m:r>
                      </m:sub>
                    </m:sSub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. 	</a:t>
                </a:r>
                <a:endParaRPr lang="en-GB" dirty="0"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1257300" lvl="2" indent="-342900" algn="just">
                  <a:spcAft>
                    <a:spcPts val="800"/>
                  </a:spcAft>
                  <a:buFont typeface="Symbol" panose="05050102010706020507" pitchFamily="18" charset="2"/>
                  <a:buChar char=""/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Low-pass filters remove the high-frequency components, retaining (50Hz). 	 </a:t>
                </a:r>
                <a:endParaRPr lang="en-GB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43230" algn="just">
                  <a:spcAft>
                    <a:spcPts val="800"/>
                  </a:spcAft>
                  <a:tabLst>
                    <a:tab pos="540385" algn="l"/>
                  </a:tabLst>
                </a:pPr>
                <a:endParaRPr lang="en-GB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C870024-108E-98A2-3684-820CFA0A27E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597993"/>
                <a:ext cx="11636434" cy="1887696"/>
              </a:xfrm>
              <a:prstGeom prst="rect">
                <a:avLst/>
              </a:prstGeom>
              <a:blipFill>
                <a:blip r:embed="rId3"/>
                <a:stretch>
                  <a:fillRect t="-12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229901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91439" y="12199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4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32E72A1-2316-A6A4-BADA-EBA861625462}"/>
                  </a:ext>
                </a:extLst>
              </p:cNvPr>
              <p:cNvSpPr txBox="1"/>
              <p:nvPr/>
            </p:nvSpPr>
            <p:spPr>
              <a:xfrm>
                <a:off x="353934" y="1949075"/>
                <a:ext cx="11594968" cy="295984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 err="1">
                    <a:latin typeface="Book Antiqua" panose="02040602050305030304" pitchFamily="18" charset="0"/>
                  </a:rPr>
                  <a:t>i</a:t>
                </a:r>
                <a:r>
                  <a:rPr lang="en-GB" dirty="0">
                    <a:latin typeface="Book Antiqua" panose="02040602050305030304" pitchFamily="18" charset="0"/>
                  </a:rPr>
                  <a:t>. On Considering the impact of interference on the system, answer the following,</a:t>
                </a:r>
              </a:p>
              <a:p>
                <a:pPr marL="342900" indent="-342900" algn="just">
                  <a:lnSpc>
                    <a:spcPct val="150000"/>
                  </a:lnSpc>
                  <a:buAutoNum type="alphaLcPeriod"/>
                </a:pPr>
                <a:r>
                  <a:rPr lang="en-GB" dirty="0">
                    <a:latin typeface="Book Antiqua" panose="02040602050305030304" pitchFamily="18" charset="0"/>
                  </a:rPr>
                  <a:t>An interference signal with a frequency of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</a:rPr>
                      <m:t>2230</m:t>
                    </m:r>
                    <m:r>
                      <a:rPr lang="en-GB" i="1" dirty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 is mixed with a local oscillator operating at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</a:rPr>
                      <m:t>2150</m:t>
                    </m:r>
                    <m:r>
                      <a:rPr lang="en-GB" i="1" dirty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 and derive the resulting frequencies from the mixing process. Explain which frequency should be retained in the baseband after applying a low-pass filter.</a:t>
                </a:r>
              </a:p>
              <a:p>
                <a:pPr marL="342900" indent="-342900" algn="just">
                  <a:lnSpc>
                    <a:spcPct val="150000"/>
                  </a:lnSpc>
                  <a:buAutoNum type="alphaLcPeriod"/>
                </a:pPr>
                <a:r>
                  <a:rPr lang="en-GB" dirty="0">
                    <a:latin typeface="Book Antiqua" panose="02040602050305030304" pitchFamily="18" charset="0"/>
                  </a:rPr>
                  <a:t>Discuss how the addition of interference affects the output frequency compared to the output frequency without interference. </a:t>
                </a:r>
              </a:p>
              <a:p>
                <a:pPr marL="342900" indent="-342900" algn="just">
                  <a:lnSpc>
                    <a:spcPct val="150000"/>
                  </a:lnSpc>
                  <a:buAutoNum type="alphaLcPeriod"/>
                </a:pPr>
                <a:r>
                  <a:rPr lang="en-GB" dirty="0">
                    <a:latin typeface="Book Antiqua" panose="02040602050305030304" pitchFamily="18" charset="0"/>
                  </a:rPr>
                  <a:t>What measures are recommended to recover the desired frequency effectively?</a:t>
                </a:r>
                <a:endParaRPr lang="en-GB" sz="18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32E72A1-2316-A6A4-BADA-EBA86162546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934" y="1949075"/>
                <a:ext cx="11594968" cy="2959849"/>
              </a:xfrm>
              <a:prstGeom prst="rect">
                <a:avLst/>
              </a:prstGeom>
              <a:blipFill>
                <a:blip r:embed="rId2"/>
                <a:stretch>
                  <a:fillRect l="-473" r="-473" b="-26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40093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91439" y="12199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Solution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32E72A1-2316-A6A4-BADA-EBA861625462}"/>
                  </a:ext>
                </a:extLst>
              </p:cNvPr>
              <p:cNvSpPr txBox="1"/>
              <p:nvPr/>
            </p:nvSpPr>
            <p:spPr>
              <a:xfrm>
                <a:off x="520884" y="1788362"/>
                <a:ext cx="11594968" cy="42978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>
                  <a:lnSpc>
                    <a:spcPct val="150000"/>
                  </a:lnSpc>
                  <a:buAutoNum type="alphaLcPeriod"/>
                </a:pPr>
                <a:r>
                  <a:rPr lang="en-GB" sz="1800" dirty="0">
                    <a:latin typeface="Book Antiqua" panose="02040602050305030304" pitchFamily="18" charset="0"/>
                  </a:rPr>
                  <a:t>Interference signal</a:t>
                </a: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Given Interference could be written as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𝑖𝑛𝑡𝑒𝑟𝑓𝑒𝑟𝑒𝑛𝑐𝑒</m:t>
                        </m:r>
                      </m:sub>
                    </m:sSub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func>
                      <m:func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cos</m:t>
                        </m:r>
                      </m:fName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(2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d>
                          <m:d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sz="1800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230</m:t>
                            </m:r>
                          </m:e>
                        </m:d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)</m:t>
                        </m:r>
                      </m:e>
                    </m:func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Sum frequency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𝑅𝐹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𝑖𝑛𝑡𝑒𝑟𝑓𝑒𝑟𝑒𝑛𝑐𝑒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2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230+</m:t>
                    </m:r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2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150=</m:t>
                    </m:r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380 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𝐻𝑧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and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Difference frequency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𝑅𝐹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𝑖𝑛𝑡𝑒𝑟𝑓𝑒𝑟𝑒𝑛𝑐𝑒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2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230−</m:t>
                    </m:r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2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150=80 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𝐻𝑧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mixing process shifts the interference signal to these two frequencies. After passing in LPF, the low frequency 80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𝐻𝑧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remains at both I(t) and Q(t).				</a:t>
                </a:r>
                <a:endParaRPr lang="en-GB" sz="18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32E72A1-2316-A6A4-BADA-EBA86162546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884" y="1788362"/>
                <a:ext cx="11594968" cy="4297843"/>
              </a:xfrm>
              <a:prstGeom prst="rect">
                <a:avLst/>
              </a:prstGeom>
              <a:blipFill>
                <a:blip r:embed="rId2"/>
                <a:stretch>
                  <a:fillRect l="-473" r="-420" b="-9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994432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91439" y="12199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Solution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32E72A1-2316-A6A4-BADA-EBA861625462}"/>
              </a:ext>
            </a:extLst>
          </p:cNvPr>
          <p:cNvSpPr txBox="1"/>
          <p:nvPr/>
        </p:nvSpPr>
        <p:spPr>
          <a:xfrm>
            <a:off x="353934" y="1949075"/>
            <a:ext cx="11594968" cy="44487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</a:rPr>
              <a:t>b. Impacts of interference at the output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</a:rPr>
              <a:t> </a:t>
            </a:r>
            <a:r>
              <a:rPr lang="en-GB" b="1" dirty="0">
                <a:latin typeface="Book Antiqua" panose="02040602050305030304" pitchFamily="18" charset="0"/>
              </a:rPr>
              <a:t>Without Interference: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Book Antiqua" panose="02040602050305030304" pitchFamily="18" charset="0"/>
              </a:rPr>
              <a:t>The output frequency contains only the desired 50Hz baseband signal, resulting in a clean representation with correct amplitude and phase.	</a:t>
            </a:r>
          </a:p>
          <a:p>
            <a:pPr>
              <a:lnSpc>
                <a:spcPct val="200000"/>
              </a:lnSpc>
            </a:pPr>
            <a:r>
              <a:rPr lang="en-GB" b="1" dirty="0">
                <a:latin typeface="Book Antiqua" panose="02040602050305030304" pitchFamily="18" charset="0"/>
              </a:rPr>
              <a:t>With interference: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Book Antiqua" panose="02040602050305030304" pitchFamily="18" charset="0"/>
              </a:rPr>
              <a:t>The retained 80Hz component modifies the amplitude and phase of the 50Hz signal, creating a distorted baseband representation degrading the signal integrity at Z(t).										</a:t>
            </a:r>
          </a:p>
        </p:txBody>
      </p:sp>
    </p:spTree>
    <p:extLst>
      <p:ext uri="{BB962C8B-B14F-4D97-AF65-F5344CB8AC3E}">
        <p14:creationId xmlns:p14="http://schemas.microsoft.com/office/powerpoint/2010/main" val="33076923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91439" y="12199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Solution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32E72A1-2316-A6A4-BADA-EBA861625462}"/>
                  </a:ext>
                </a:extLst>
              </p:cNvPr>
              <p:cNvSpPr txBox="1"/>
              <p:nvPr/>
            </p:nvSpPr>
            <p:spPr>
              <a:xfrm>
                <a:off x="353934" y="1949075"/>
                <a:ext cx="11594968" cy="363939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c. Measures to recover the desired frequency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Font typeface="Symbol" panose="05050102010706020507" pitchFamily="18" charset="2"/>
                  <a:buChar char=""/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Cut-off frequency should be Slightly above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50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𝐻𝑧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(55−60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𝐻𝑧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to retain the desired signal while suppressing 80Hz interference.					</a:t>
                </a: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Font typeface="Symbol" panose="05050102010706020507" pitchFamily="18" charset="2"/>
                  <a:buChar char=""/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High-order filters such as Butterworth, Chebyshev, and FIR filters, which ensure precise attenuation.</a:t>
                </a:r>
                <a:r>
                  <a:rPr lang="en-GB" sz="1800" b="1" dirty="0">
                    <a:solidFill>
                      <a:srgbClr val="FF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</a:t>
                </a:r>
                <a:endParaRPr lang="en-GB" b="1" dirty="0">
                  <a:solidFill>
                    <a:srgbClr val="FF0000"/>
                  </a:solidFill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Font typeface="Symbol" panose="05050102010706020507" pitchFamily="18" charset="2"/>
                  <a:buChar char=""/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Filter order of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𝑛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≥4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𝑛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providing a steep roll-off to minimize interference leakage into the passband ensuring the desired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50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𝐻𝑧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signal is preserved with minimal distortion.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32E72A1-2316-A6A4-BADA-EBA86162546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934" y="1949075"/>
                <a:ext cx="11594968" cy="3639394"/>
              </a:xfrm>
              <a:prstGeom prst="rect">
                <a:avLst/>
              </a:prstGeom>
              <a:blipFill>
                <a:blip r:embed="rId2"/>
                <a:stretch>
                  <a:fillRect l="-421" r="-473" b="-16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648330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211f9404-bca0-4bcf-9c1d-965ccb6f8d2d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303dbf9b-b85b-46a0-94f1-894078c07ecd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1746</Words>
  <Application>Microsoft Office PowerPoint</Application>
  <PresentationFormat>Widescreen</PresentationFormat>
  <Paragraphs>170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Arial</vt:lpstr>
      <vt:lpstr>Book Antiqua</vt:lpstr>
      <vt:lpstr>Calibri</vt:lpstr>
      <vt:lpstr>Calibri Light</vt:lpstr>
      <vt:lpstr>Cambria</vt:lpstr>
      <vt:lpstr>Cambria Math</vt:lpstr>
      <vt:lpstr>Symbol</vt:lpstr>
      <vt:lpstr>Times New Roman</vt:lpstr>
      <vt:lpstr>UWTSD 200_Title Page 2</vt:lpstr>
      <vt:lpstr>UWTSD 200_Text 4</vt:lpstr>
      <vt:lpstr>PowerPoint Presentation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17</cp:revision>
  <dcterms:created xsi:type="dcterms:W3CDTF">2021-03-09T15:35:42Z</dcterms:created>
  <dcterms:modified xsi:type="dcterms:W3CDTF">2025-01-07T19:33:42Z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