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1" r:id="rId5"/>
    <p:sldId id="258" r:id="rId6"/>
    <p:sldId id="266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79" d="100"/>
          <a:sy n="79" d="100"/>
        </p:scale>
        <p:origin x="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" userId="acfce3dd-66c2-4b6d-8e85-a3a71175ae38" providerId="ADAL" clId="{3AB5F218-5CBC-4AD7-AEC9-69F669AE5E52}"/>
    <pc:docChg chg="undo custSel addSld delSld modSld">
      <pc:chgData name="Simon" userId="acfce3dd-66c2-4b6d-8e85-a3a71175ae38" providerId="ADAL" clId="{3AB5F218-5CBC-4AD7-AEC9-69F669AE5E52}" dt="2021-09-23T10:52:11.482" v="479" actId="113"/>
      <pc:docMkLst>
        <pc:docMk/>
      </pc:docMkLst>
      <pc:sldChg chg="modSp mod">
        <pc:chgData name="Simon" userId="acfce3dd-66c2-4b6d-8e85-a3a71175ae38" providerId="ADAL" clId="{3AB5F218-5CBC-4AD7-AEC9-69F669AE5E52}" dt="2021-09-23T10:52:11.482" v="479" actId="113"/>
        <pc:sldMkLst>
          <pc:docMk/>
          <pc:sldMk cId="2909073731" sldId="256"/>
        </pc:sldMkLst>
        <pc:spChg chg="mod">
          <ac:chgData name="Simon" userId="acfce3dd-66c2-4b6d-8e85-a3a71175ae38" providerId="ADAL" clId="{3AB5F218-5CBC-4AD7-AEC9-69F669AE5E52}" dt="2021-09-23T10:52:11.482" v="479" actId="113"/>
          <ac:spMkLst>
            <pc:docMk/>
            <pc:sldMk cId="2909073731" sldId="256"/>
            <ac:spMk id="2" creationId="{00000000-0000-0000-0000-000000000000}"/>
          </ac:spMkLst>
        </pc:spChg>
      </pc:sldChg>
      <pc:sldChg chg="addSp delSp modSp del mod">
        <pc:chgData name="Simon" userId="acfce3dd-66c2-4b6d-8e85-a3a71175ae38" providerId="ADAL" clId="{3AB5F218-5CBC-4AD7-AEC9-69F669AE5E52}" dt="2021-09-23T10:48:40.098" v="417" actId="47"/>
        <pc:sldMkLst>
          <pc:docMk/>
          <pc:sldMk cId="2558411519" sldId="262"/>
        </pc:sldMkLst>
        <pc:spChg chg="add del mod">
          <ac:chgData name="Simon" userId="acfce3dd-66c2-4b6d-8e85-a3a71175ae38" providerId="ADAL" clId="{3AB5F218-5CBC-4AD7-AEC9-69F669AE5E52}" dt="2021-09-15T15:53:31.601" v="416" actId="478"/>
          <ac:spMkLst>
            <pc:docMk/>
            <pc:sldMk cId="2558411519" sldId="262"/>
            <ac:spMk id="5" creationId="{398AE2D2-F862-4B82-B203-E3CF14F9ADA1}"/>
          </ac:spMkLst>
        </pc:spChg>
        <pc:picChg chg="add del">
          <ac:chgData name="Simon" userId="acfce3dd-66c2-4b6d-8e85-a3a71175ae38" providerId="ADAL" clId="{3AB5F218-5CBC-4AD7-AEC9-69F669AE5E52}" dt="2021-09-15T15:53:31.601" v="416" actId="478"/>
          <ac:picMkLst>
            <pc:docMk/>
            <pc:sldMk cId="2558411519" sldId="262"/>
            <ac:picMk id="4" creationId="{2FC82267-58C2-41E1-A0AB-E9A67FB0EFC9}"/>
          </ac:picMkLst>
        </pc:picChg>
      </pc:sldChg>
      <pc:sldChg chg="del">
        <pc:chgData name="Simon" userId="acfce3dd-66c2-4b6d-8e85-a3a71175ae38" providerId="ADAL" clId="{3AB5F218-5CBC-4AD7-AEC9-69F669AE5E52}" dt="2021-09-15T15:11:52.379" v="414" actId="2696"/>
        <pc:sldMkLst>
          <pc:docMk/>
          <pc:sldMk cId="763676628" sldId="263"/>
        </pc:sldMkLst>
      </pc:sldChg>
      <pc:sldChg chg="modSp mod">
        <pc:chgData name="Simon" userId="acfce3dd-66c2-4b6d-8e85-a3a71175ae38" providerId="ADAL" clId="{3AB5F218-5CBC-4AD7-AEC9-69F669AE5E52}" dt="2021-09-23T10:51:47.607" v="478" actId="6549"/>
        <pc:sldMkLst>
          <pc:docMk/>
          <pc:sldMk cId="811930713" sldId="265"/>
        </pc:sldMkLst>
        <pc:spChg chg="mod">
          <ac:chgData name="Simon" userId="acfce3dd-66c2-4b6d-8e85-a3a71175ae38" providerId="ADAL" clId="{3AB5F218-5CBC-4AD7-AEC9-69F669AE5E52}" dt="2021-09-23T10:51:47.607" v="478" actId="6549"/>
          <ac:spMkLst>
            <pc:docMk/>
            <pc:sldMk cId="811930713" sldId="265"/>
            <ac:spMk id="4" creationId="{FE133482-420F-4010-A328-E35116A855A4}"/>
          </ac:spMkLst>
        </pc:spChg>
      </pc:sldChg>
      <pc:sldChg chg="modSp new mod">
        <pc:chgData name="Simon" userId="acfce3dd-66c2-4b6d-8e85-a3a71175ae38" providerId="ADAL" clId="{3AB5F218-5CBC-4AD7-AEC9-69F669AE5E52}" dt="2021-09-15T15:11:42.290" v="413" actId="20577"/>
        <pc:sldMkLst>
          <pc:docMk/>
          <pc:sldMk cId="961008369" sldId="266"/>
        </pc:sldMkLst>
        <pc:spChg chg="mod">
          <ac:chgData name="Simon" userId="acfce3dd-66c2-4b6d-8e85-a3a71175ae38" providerId="ADAL" clId="{3AB5F218-5CBC-4AD7-AEC9-69F669AE5E52}" dt="2021-09-15T15:07:59.210" v="11" actId="20577"/>
          <ac:spMkLst>
            <pc:docMk/>
            <pc:sldMk cId="961008369" sldId="266"/>
            <ac:spMk id="2" creationId="{1A3883B0-A639-4C82-B69E-7953DBA9D433}"/>
          </ac:spMkLst>
        </pc:spChg>
        <pc:spChg chg="mod">
          <ac:chgData name="Simon" userId="acfce3dd-66c2-4b6d-8e85-a3a71175ae38" providerId="ADAL" clId="{3AB5F218-5CBC-4AD7-AEC9-69F669AE5E52}" dt="2021-09-15T15:11:42.290" v="413" actId="20577"/>
          <ac:spMkLst>
            <pc:docMk/>
            <pc:sldMk cId="961008369" sldId="266"/>
            <ac:spMk id="3" creationId="{E7113966-4BBD-43F1-BE0B-28CE66088F98}"/>
          </ac:spMkLst>
        </pc:spChg>
      </pc:sldChg>
    </pc:docChg>
  </pc:docChgLst>
  <pc:docChgLst>
    <pc:chgData name="Simon" userId="acfce3dd-66c2-4b6d-8e85-a3a71175ae38" providerId="ADAL" clId="{B66E3149-2401-466C-B54D-4EBF31297941}"/>
    <pc:docChg chg="undo custSel mod addSld delSld modSld">
      <pc:chgData name="Simon" userId="acfce3dd-66c2-4b6d-8e85-a3a71175ae38" providerId="ADAL" clId="{B66E3149-2401-466C-B54D-4EBF31297941}" dt="2020-09-28T10:11:17.921" v="309" actId="14100"/>
      <pc:docMkLst>
        <pc:docMk/>
      </pc:docMkLst>
      <pc:sldChg chg="modSp mod">
        <pc:chgData name="Simon" userId="acfce3dd-66c2-4b6d-8e85-a3a71175ae38" providerId="ADAL" clId="{B66E3149-2401-466C-B54D-4EBF31297941}" dt="2020-09-23T10:37:22.023" v="79" actId="27636"/>
        <pc:sldMkLst>
          <pc:docMk/>
          <pc:sldMk cId="2909073731" sldId="256"/>
        </pc:sldMkLst>
        <pc:spChg chg="mod">
          <ac:chgData name="Simon" userId="acfce3dd-66c2-4b6d-8e85-a3a71175ae38" providerId="ADAL" clId="{B66E3149-2401-466C-B54D-4EBF31297941}" dt="2020-09-23T10:36:28.326" v="14" actId="6549"/>
          <ac:spMkLst>
            <pc:docMk/>
            <pc:sldMk cId="2909073731" sldId="256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3T10:37:22.023" v="79" actId="27636"/>
          <ac:spMkLst>
            <pc:docMk/>
            <pc:sldMk cId="2909073731" sldId="256"/>
            <ac:spMk id="3" creationId="{00000000-0000-0000-0000-000000000000}"/>
          </ac:spMkLst>
        </pc:spChg>
      </pc:sldChg>
      <pc:sldChg chg="modSp mod">
        <pc:chgData name="Simon" userId="acfce3dd-66c2-4b6d-8e85-a3a71175ae38" providerId="ADAL" clId="{B66E3149-2401-466C-B54D-4EBF31297941}" dt="2020-09-27T13:41:53.568" v="193" actId="14100"/>
        <pc:sldMkLst>
          <pc:docMk/>
          <pc:sldMk cId="3061012591" sldId="257"/>
        </pc:sldMkLst>
        <pc:spChg chg="mod">
          <ac:chgData name="Simon" userId="acfce3dd-66c2-4b6d-8e85-a3a71175ae38" providerId="ADAL" clId="{B66E3149-2401-466C-B54D-4EBF31297941}" dt="2020-09-27T13:41:36.775" v="191" actId="255"/>
          <ac:spMkLst>
            <pc:docMk/>
            <pc:sldMk cId="3061012591" sldId="257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7T13:41:53.568" v="193" actId="14100"/>
          <ac:spMkLst>
            <pc:docMk/>
            <pc:sldMk cId="3061012591" sldId="257"/>
            <ac:spMk id="3" creationId="{00000000-0000-0000-0000-000000000000}"/>
          </ac:spMkLst>
        </pc:spChg>
      </pc:sldChg>
      <pc:sldChg chg="modSp mod">
        <pc:chgData name="Simon" userId="acfce3dd-66c2-4b6d-8e85-a3a71175ae38" providerId="ADAL" clId="{B66E3149-2401-466C-B54D-4EBF31297941}" dt="2020-09-23T10:39:32.038" v="110" actId="20577"/>
        <pc:sldMkLst>
          <pc:docMk/>
          <pc:sldMk cId="527452572" sldId="258"/>
        </pc:sldMkLst>
        <pc:spChg chg="mod">
          <ac:chgData name="Simon" userId="acfce3dd-66c2-4b6d-8e85-a3a71175ae38" providerId="ADAL" clId="{B66E3149-2401-466C-B54D-4EBF31297941}" dt="2020-09-23T10:39:32.038" v="110" actId="20577"/>
          <ac:spMkLst>
            <pc:docMk/>
            <pc:sldMk cId="527452572" sldId="258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3T10:39:21.757" v="99"/>
          <ac:spMkLst>
            <pc:docMk/>
            <pc:sldMk cId="527452572" sldId="258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B66E3149-2401-466C-B54D-4EBF31297941}" dt="2020-09-23T10:48:09.334" v="140" actId="47"/>
        <pc:sldMkLst>
          <pc:docMk/>
          <pc:sldMk cId="1406364572" sldId="259"/>
        </pc:sldMkLst>
      </pc:sldChg>
      <pc:sldChg chg="modSp del mod">
        <pc:chgData name="Simon" userId="acfce3dd-66c2-4b6d-8e85-a3a71175ae38" providerId="ADAL" clId="{B66E3149-2401-466C-B54D-4EBF31297941}" dt="2020-09-27T13:49:24.434" v="304" actId="47"/>
        <pc:sldMkLst>
          <pc:docMk/>
          <pc:sldMk cId="4136255141" sldId="260"/>
        </pc:sldMkLst>
        <pc:spChg chg="mod">
          <ac:chgData name="Simon" userId="acfce3dd-66c2-4b6d-8e85-a3a71175ae38" providerId="ADAL" clId="{B66E3149-2401-466C-B54D-4EBF31297941}" dt="2020-09-27T13:45:06.725" v="248" actId="14100"/>
          <ac:spMkLst>
            <pc:docMk/>
            <pc:sldMk cId="4136255141" sldId="260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B66E3149-2401-466C-B54D-4EBF31297941}" dt="2020-09-23T10:37:38.325" v="80" actId="47"/>
        <pc:sldMkLst>
          <pc:docMk/>
          <pc:sldMk cId="233505291" sldId="261"/>
        </pc:sldMkLst>
      </pc:sldChg>
      <pc:sldChg chg="modSp add mod">
        <pc:chgData name="Simon" userId="acfce3dd-66c2-4b6d-8e85-a3a71175ae38" providerId="ADAL" clId="{B66E3149-2401-466C-B54D-4EBF31297941}" dt="2020-09-27T13:43:03.196" v="210" actId="20577"/>
        <pc:sldMkLst>
          <pc:docMk/>
          <pc:sldMk cId="684348756" sldId="261"/>
        </pc:sldMkLst>
        <pc:spChg chg="mod">
          <ac:chgData name="Simon" userId="acfce3dd-66c2-4b6d-8e85-a3a71175ae38" providerId="ADAL" clId="{B66E3149-2401-466C-B54D-4EBF31297941}" dt="2020-09-23T10:39:54.395" v="127" actId="6549"/>
          <ac:spMkLst>
            <pc:docMk/>
            <pc:sldMk cId="684348756" sldId="261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7T13:43:03.196" v="210" actId="20577"/>
          <ac:spMkLst>
            <pc:docMk/>
            <pc:sldMk cId="684348756" sldId="261"/>
            <ac:spMk id="3" creationId="{00000000-0000-0000-0000-000000000000}"/>
          </ac:spMkLst>
        </pc:spChg>
      </pc:sldChg>
      <pc:sldChg chg="addSp delSp modSp add mod setBg">
        <pc:chgData name="Simon" userId="acfce3dd-66c2-4b6d-8e85-a3a71175ae38" providerId="ADAL" clId="{B66E3149-2401-466C-B54D-4EBF31297941}" dt="2020-09-28T10:11:17.921" v="309" actId="14100"/>
        <pc:sldMkLst>
          <pc:docMk/>
          <pc:sldMk cId="2558411519" sldId="262"/>
        </pc:sldMkLst>
        <pc:spChg chg="mod">
          <ac:chgData name="Simon" userId="acfce3dd-66c2-4b6d-8e85-a3a71175ae38" providerId="ADAL" clId="{B66E3149-2401-466C-B54D-4EBF31297941}" dt="2020-09-23T10:47:50.991" v="137" actId="26606"/>
          <ac:spMkLst>
            <pc:docMk/>
            <pc:sldMk cId="2558411519" sldId="262"/>
            <ac:spMk id="2" creationId="{00000000-0000-0000-0000-000000000000}"/>
          </ac:spMkLst>
        </pc:spChg>
        <pc:spChg chg="del mod">
          <ac:chgData name="Simon" userId="acfce3dd-66c2-4b6d-8e85-a3a71175ae38" providerId="ADAL" clId="{B66E3149-2401-466C-B54D-4EBF31297941}" dt="2020-09-23T10:47:21.935" v="130"/>
          <ac:spMkLst>
            <pc:docMk/>
            <pc:sldMk cId="2558411519" sldId="262"/>
            <ac:spMk id="3" creationId="{00000000-0000-0000-0000-000000000000}"/>
          </ac:spMkLst>
        </pc:spChg>
        <pc:spChg chg="add del">
          <ac:chgData name="Simon" userId="acfce3dd-66c2-4b6d-8e85-a3a71175ae38" providerId="ADAL" clId="{B66E3149-2401-466C-B54D-4EBF31297941}" dt="2020-09-23T10:47:50.984" v="136" actId="26606"/>
          <ac:spMkLst>
            <pc:docMk/>
            <pc:sldMk cId="2558411519" sldId="262"/>
            <ac:spMk id="9" creationId="{1707FC24-6981-43D9-B525-C7832BA22463}"/>
          </ac:spMkLst>
        </pc:spChg>
        <pc:spChg chg="add">
          <ac:chgData name="Simon" userId="acfce3dd-66c2-4b6d-8e85-a3a71175ae38" providerId="ADAL" clId="{B66E3149-2401-466C-B54D-4EBF31297941}" dt="2020-09-23T10:47:50.991" v="137" actId="26606"/>
          <ac:spMkLst>
            <pc:docMk/>
            <pc:sldMk cId="2558411519" sldId="262"/>
            <ac:spMk id="11" creationId="{047C8CCB-F95D-4249-92DD-651249D3535A}"/>
          </ac:spMkLst>
        </pc:spChg>
        <pc:spChg chg="add">
          <ac:chgData name="Simon" userId="acfce3dd-66c2-4b6d-8e85-a3a71175ae38" providerId="ADAL" clId="{B66E3149-2401-466C-B54D-4EBF31297941}" dt="2020-09-23T10:47:50.991" v="137" actId="26606"/>
          <ac:spMkLst>
            <pc:docMk/>
            <pc:sldMk cId="2558411519" sldId="262"/>
            <ac:spMk id="12" creationId="{6753252F-4873-4F63-801D-CC719279A7D5}"/>
          </ac:spMkLst>
        </pc:spChg>
        <pc:picChg chg="add mod">
          <ac:chgData name="Simon" userId="acfce3dd-66c2-4b6d-8e85-a3a71175ae38" providerId="ADAL" clId="{B66E3149-2401-466C-B54D-4EBF31297941}" dt="2020-09-28T10:11:17.921" v="309" actId="14100"/>
          <ac:picMkLst>
            <pc:docMk/>
            <pc:sldMk cId="2558411519" sldId="262"/>
            <ac:picMk id="4" creationId="{2FC82267-58C2-41E1-A0AB-E9A67FB0EFC9}"/>
          </ac:picMkLst>
        </pc:picChg>
      </pc:sldChg>
      <pc:sldChg chg="addSp delSp modSp add mod">
        <pc:chgData name="Simon" userId="acfce3dd-66c2-4b6d-8e85-a3a71175ae38" providerId="ADAL" clId="{B66E3149-2401-466C-B54D-4EBF31297941}" dt="2020-09-23T10:49:27.455" v="158" actId="20577"/>
        <pc:sldMkLst>
          <pc:docMk/>
          <pc:sldMk cId="763676628" sldId="263"/>
        </pc:sldMkLst>
        <pc:spChg chg="mod">
          <ac:chgData name="Simon" userId="acfce3dd-66c2-4b6d-8e85-a3a71175ae38" providerId="ADAL" clId="{B66E3149-2401-466C-B54D-4EBF31297941}" dt="2020-09-23T10:49:27.455" v="158" actId="20577"/>
          <ac:spMkLst>
            <pc:docMk/>
            <pc:sldMk cId="763676628" sldId="263"/>
            <ac:spMk id="2" creationId="{00000000-0000-0000-0000-000000000000}"/>
          </ac:spMkLst>
        </pc:spChg>
        <pc:spChg chg="add del mod">
          <ac:chgData name="Simon" userId="acfce3dd-66c2-4b6d-8e85-a3a71175ae38" providerId="ADAL" clId="{B66E3149-2401-466C-B54D-4EBF31297941}" dt="2020-09-23T10:49:02.355" v="144"/>
          <ac:spMkLst>
            <pc:docMk/>
            <pc:sldMk cId="763676628" sldId="263"/>
            <ac:spMk id="5" creationId="{7AC0E1A3-D4B0-45D1-919D-3A845AE142A0}"/>
          </ac:spMkLst>
        </pc:spChg>
        <pc:picChg chg="del mod">
          <ac:chgData name="Simon" userId="acfce3dd-66c2-4b6d-8e85-a3a71175ae38" providerId="ADAL" clId="{B66E3149-2401-466C-B54D-4EBF31297941}" dt="2020-09-23T10:48:58.317" v="143" actId="478"/>
          <ac:picMkLst>
            <pc:docMk/>
            <pc:sldMk cId="763676628" sldId="263"/>
            <ac:picMk id="4" creationId="{2FC82267-58C2-41E1-A0AB-E9A67FB0EFC9}"/>
          </ac:picMkLst>
        </pc:picChg>
        <pc:picChg chg="add mod">
          <ac:chgData name="Simon" userId="acfce3dd-66c2-4b6d-8e85-a3a71175ae38" providerId="ADAL" clId="{B66E3149-2401-466C-B54D-4EBF31297941}" dt="2020-09-23T10:49:20.311" v="148" actId="14100"/>
          <ac:picMkLst>
            <pc:docMk/>
            <pc:sldMk cId="763676628" sldId="263"/>
            <ac:picMk id="6" creationId="{B52DEA8B-BA70-48FD-B634-5120A5F9583B}"/>
          </ac:picMkLst>
        </pc:picChg>
      </pc:sldChg>
      <pc:sldChg chg="modSp add mod">
        <pc:chgData name="Simon" userId="acfce3dd-66c2-4b6d-8e85-a3a71175ae38" providerId="ADAL" clId="{B66E3149-2401-466C-B54D-4EBF31297941}" dt="2020-09-27T13:40:58.361" v="189" actId="255"/>
        <pc:sldMkLst>
          <pc:docMk/>
          <pc:sldMk cId="857384114" sldId="264"/>
        </pc:sldMkLst>
        <pc:spChg chg="mod">
          <ac:chgData name="Simon" userId="acfce3dd-66c2-4b6d-8e85-a3a71175ae38" providerId="ADAL" clId="{B66E3149-2401-466C-B54D-4EBF31297941}" dt="2020-09-27T13:40:58.361" v="189" actId="255"/>
          <ac:spMkLst>
            <pc:docMk/>
            <pc:sldMk cId="857384114" sldId="264"/>
            <ac:spMk id="2" creationId="{00000000-0000-0000-0000-000000000000}"/>
          </ac:spMkLst>
        </pc:spChg>
      </pc:sldChg>
      <pc:sldChg chg="addSp delSp modSp add mod">
        <pc:chgData name="Simon" userId="acfce3dd-66c2-4b6d-8e85-a3a71175ae38" providerId="ADAL" clId="{B66E3149-2401-466C-B54D-4EBF31297941}" dt="2020-09-27T13:49:07.876" v="303" actId="20577"/>
        <pc:sldMkLst>
          <pc:docMk/>
          <pc:sldMk cId="811930713" sldId="265"/>
        </pc:sldMkLst>
        <pc:spChg chg="mod">
          <ac:chgData name="Simon" userId="acfce3dd-66c2-4b6d-8e85-a3a71175ae38" providerId="ADAL" clId="{B66E3149-2401-466C-B54D-4EBF31297941}" dt="2020-09-27T13:45:35.068" v="282" actId="6549"/>
          <ac:spMkLst>
            <pc:docMk/>
            <pc:sldMk cId="811930713" sldId="265"/>
            <ac:spMk id="2" creationId="{00000000-0000-0000-0000-000000000000}"/>
          </ac:spMkLst>
        </pc:spChg>
        <pc:spChg chg="add mod">
          <ac:chgData name="Simon" userId="acfce3dd-66c2-4b6d-8e85-a3a71175ae38" providerId="ADAL" clId="{B66E3149-2401-466C-B54D-4EBF31297941}" dt="2020-09-27T13:49:07.876" v="303" actId="20577"/>
          <ac:spMkLst>
            <pc:docMk/>
            <pc:sldMk cId="811930713" sldId="265"/>
            <ac:spMk id="4" creationId="{FE133482-420F-4010-A328-E35116A855A4}"/>
          </ac:spMkLst>
        </pc:spChg>
        <pc:picChg chg="del mod">
          <ac:chgData name="Simon" userId="acfce3dd-66c2-4b6d-8e85-a3a71175ae38" providerId="ADAL" clId="{B66E3149-2401-466C-B54D-4EBF31297941}" dt="2020-09-27T13:45:45.614" v="284" actId="478"/>
          <ac:picMkLst>
            <pc:docMk/>
            <pc:sldMk cId="811930713" sldId="265"/>
            <ac:picMk id="6" creationId="{B52DEA8B-BA70-48FD-B634-5120A5F9583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987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88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831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96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99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55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88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994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97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21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68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F1513-1682-4820-938F-1F778944F726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00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knowledge.org.uk/public-health-textbook/research-methods/1a-epidemiology/systematic-reviews-methods-combining-data" TargetMode="External"/><Relationship Id="rId2" Type="http://schemas.openxmlformats.org/officeDocument/2006/relationships/hyperlink" Target="https://www.healthknowledge.org.uk/public-health-textboo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quator-network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SHSS6063 and BMSS6005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4000" dirty="0"/>
              <a:t>Literature Review in Health &amp; Exercise</a:t>
            </a:r>
          </a:p>
          <a:p>
            <a:r>
              <a:rPr lang="en-GB" sz="4000" dirty="0"/>
              <a:t> and </a:t>
            </a:r>
          </a:p>
          <a:p>
            <a:r>
              <a:rPr lang="en-GB" sz="4000" dirty="0"/>
              <a:t>Literature Review in Health, Physical Activity &amp; Nutrition</a:t>
            </a:r>
          </a:p>
        </p:txBody>
      </p:sp>
    </p:spTree>
    <p:extLst>
      <p:ext uri="{BB962C8B-B14F-4D97-AF65-F5344CB8AC3E}">
        <p14:creationId xmlns:p14="http://schemas.microsoft.com/office/powerpoint/2010/main" val="2909073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 SHSS6063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1829347"/>
          </a:xfrm>
        </p:spPr>
        <p:txBody>
          <a:bodyPr>
            <a:normAutofit/>
          </a:bodyPr>
          <a:lstStyle/>
          <a:p>
            <a:pPr marL="342900" lvl="0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conduct a critical review of current literature and findings in an area of relevant choice.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write a review article for publication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012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 BMSS6005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onsider the nature of scientific evidence and recognise the variety of research designs that are used to address specific questions in health, physical activity and nutrition.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onsider the different types of literature reviews, their position in a hierarchy of evidence and their purposes in research and evidence-based practice and policy.  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D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evelop the knowledge and key skills required to conduct narrative and systematic literature reviews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384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(SHSS6063)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hangingPunct="0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Conduct a critical and comprehensive review of research-based evidence.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Demonstrate the skills associated with conducting a meta-analysis.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Write an article in the format required for publication in a relevant journal.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348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(BMSS6005)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Discuss the purposes, strengths and limitations of literature reviews.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 literature review demonstrating an understanding of critical appraisal and an ability to identify and retrieve research papers, synthesise and summarise research findings, and make evidence-based conclusions.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Interpret and discuss the results of meta-analysis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452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883B0-A639-4C82-B69E-7953DBA9D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13966-4BBD-43F1-BE0B-28CE66088F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BMSS6005</a:t>
            </a:r>
          </a:p>
          <a:p>
            <a:pPr lvl="1"/>
            <a:r>
              <a:rPr lang="en-US" dirty="0"/>
              <a:t>Assessment ONE: systematic review protocol, 1500 words, 30% weighting, submission 12/11/21</a:t>
            </a:r>
          </a:p>
          <a:p>
            <a:pPr lvl="1"/>
            <a:r>
              <a:rPr lang="en-US" dirty="0"/>
              <a:t>Assessment TWO: systematic review, 3500 words, 70% weighting, submission 14/01/21</a:t>
            </a:r>
          </a:p>
          <a:p>
            <a:pPr lvl="1"/>
            <a:endParaRPr lang="en-US" dirty="0"/>
          </a:p>
          <a:p>
            <a:r>
              <a:rPr lang="en-US" dirty="0"/>
              <a:t>SHSS6063</a:t>
            </a:r>
          </a:p>
          <a:p>
            <a:pPr lvl="1"/>
            <a:r>
              <a:rPr lang="en-US" dirty="0"/>
              <a:t>Assessment ONE: systematic review protocol, 1500 words, formative assessment (not graded), submission 12/11/21</a:t>
            </a:r>
          </a:p>
          <a:p>
            <a:pPr lvl="1"/>
            <a:r>
              <a:rPr lang="en-US" dirty="0"/>
              <a:t>Assessment TWO: systematic review, 3500 words, 100% weighting, submission 14/01/21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008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dirty="0">
                <a:solidFill>
                  <a:srgbClr val="FFFFFF"/>
                </a:solidFill>
              </a:rPr>
              <a:t>Teaching and Learning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133482-420F-4010-A328-E35116A85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2514" y="886948"/>
            <a:ext cx="7321286" cy="5424839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 hours per week of class contact in semester 1 (0900-1100 on Wednesday and 1200-1400 on Friday)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Additional directed reading on Moodle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Moodle &amp; Twitter @DrSRPWilliams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hlinkClick r:id="rId2"/>
              </a:rPr>
              <a:t>https://www.healthknowledge.org.uk/public-health-textbook</a:t>
            </a:r>
            <a:endParaRPr lang="en-GB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hlinkClick r:id="rId3"/>
              </a:rPr>
              <a:t>https://www.healthknowledge.org.uk/public-health-textbook/research-methods/1a-epidemiology/systematic-reviews-methods-combining-data</a:t>
            </a:r>
            <a:endParaRPr lang="en-GB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hlinkClick r:id="rId4"/>
              </a:rPr>
              <a:t>https://www.equator-network.org/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930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343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Symbol</vt:lpstr>
      <vt:lpstr>Office Theme</vt:lpstr>
      <vt:lpstr>SHSS6063 and BMSS6005</vt:lpstr>
      <vt:lpstr>Aims SHSS6063</vt:lpstr>
      <vt:lpstr>Aims BMSS6005</vt:lpstr>
      <vt:lpstr>Learning Outcomes (SHSS6063)</vt:lpstr>
      <vt:lpstr>Learning Outcomes (BMSS6005)</vt:lpstr>
      <vt:lpstr>Assessments</vt:lpstr>
      <vt:lpstr>Teaching and Learning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SHSS6063 and BMSS6005</dc:title>
  <dc:creator>Simon Williams</dc:creator>
  <cp:lastModifiedBy>Simon Williams</cp:lastModifiedBy>
  <cp:revision>1</cp:revision>
  <dcterms:created xsi:type="dcterms:W3CDTF">2020-09-23T10:47:50Z</dcterms:created>
  <dcterms:modified xsi:type="dcterms:W3CDTF">2021-09-23T10:52:19Z</dcterms:modified>
</cp:coreProperties>
</file>