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147228-5428-B8BD-FCF3-0154E09D9E03}" name="roxana belu" initials="rb" userId="36b18699ce61a902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C578A9-DC8F-40EE-AA50-C0C82FA4D94A}" v="2" dt="2023-02-24T20:13:14.6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84" d="100"/>
          <a:sy n="84" d="100"/>
        </p:scale>
        <p:origin x="-354" y="-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12" Type="http://schemas.microsoft.com/office/2018/10/relationships/authors" Target="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belu" userId="36b18699ce61a902" providerId="LiveId" clId="{C3C578A9-DC8F-40EE-AA50-C0C82FA4D94A}"/>
    <pc:docChg chg="custSel addSld modSld">
      <pc:chgData name="roxana belu" userId="36b18699ce61a902" providerId="LiveId" clId="{C3C578A9-DC8F-40EE-AA50-C0C82FA4D94A}" dt="2023-02-24T20:15:54.809" v="161" actId="1076"/>
      <pc:docMkLst>
        <pc:docMk/>
      </pc:docMkLst>
      <pc:sldChg chg="addSp modSp mod">
        <pc:chgData name="roxana belu" userId="36b18699ce61a902" providerId="LiveId" clId="{C3C578A9-DC8F-40EE-AA50-C0C82FA4D94A}" dt="2023-02-24T20:15:54.809" v="161" actId="1076"/>
        <pc:sldMkLst>
          <pc:docMk/>
          <pc:sldMk cId="2362353030" sldId="257"/>
        </pc:sldMkLst>
        <pc:spChg chg="add mod">
          <ac:chgData name="roxana belu" userId="36b18699ce61a902" providerId="LiveId" clId="{C3C578A9-DC8F-40EE-AA50-C0C82FA4D94A}" dt="2023-02-24T20:15:50.459" v="160" actId="20577"/>
          <ac:spMkLst>
            <pc:docMk/>
            <pc:sldMk cId="2362353030" sldId="257"/>
            <ac:spMk id="2" creationId="{5B644DDA-DD40-77D9-865B-5B9035AAE96A}"/>
          </ac:spMkLst>
        </pc:spChg>
        <pc:spChg chg="mod">
          <ac:chgData name="roxana belu" userId="36b18699ce61a902" providerId="LiveId" clId="{C3C578A9-DC8F-40EE-AA50-C0C82FA4D94A}" dt="2023-02-24T20:13:29.847" v="143" actId="14100"/>
          <ac:spMkLst>
            <pc:docMk/>
            <pc:sldMk cId="2362353030" sldId="257"/>
            <ac:spMk id="28" creationId="{0D7EF2E2-8099-3BA3-2BBC-AECE11D32EB5}"/>
          </ac:spMkLst>
        </pc:spChg>
        <pc:picChg chg="mod">
          <ac:chgData name="roxana belu" userId="36b18699ce61a902" providerId="LiveId" clId="{C3C578A9-DC8F-40EE-AA50-C0C82FA4D94A}" dt="2023-02-24T20:05:44.483" v="28" actId="1076"/>
          <ac:picMkLst>
            <pc:docMk/>
            <pc:sldMk cId="2362353030" sldId="257"/>
            <ac:picMk id="8" creationId="{EDD6766A-3523-FA61-5848-54856CC825D9}"/>
          </ac:picMkLst>
        </pc:picChg>
        <pc:picChg chg="mod">
          <ac:chgData name="roxana belu" userId="36b18699ce61a902" providerId="LiveId" clId="{C3C578A9-DC8F-40EE-AA50-C0C82FA4D94A}" dt="2023-02-24T20:15:54.809" v="161" actId="1076"/>
          <ac:picMkLst>
            <pc:docMk/>
            <pc:sldMk cId="2362353030" sldId="257"/>
            <ac:picMk id="27" creationId="{8E374D2F-5D27-D61A-DEB8-027266F430B3}"/>
          </ac:picMkLst>
        </pc:picChg>
      </pc:sldChg>
      <pc:sldChg chg="addSp modSp new mod">
        <pc:chgData name="roxana belu" userId="36b18699ce61a902" providerId="LiveId" clId="{C3C578A9-DC8F-40EE-AA50-C0C82FA4D94A}" dt="2023-02-24T19:57:09.940" v="27" actId="2711"/>
        <pc:sldMkLst>
          <pc:docMk/>
          <pc:sldMk cId="1333169000" sldId="258"/>
        </pc:sldMkLst>
        <pc:spChg chg="add mod">
          <ac:chgData name="roxana belu" userId="36b18699ce61a902" providerId="LiveId" clId="{C3C578A9-DC8F-40EE-AA50-C0C82FA4D94A}" dt="2023-02-24T19:57:09.940" v="27" actId="2711"/>
          <ac:spMkLst>
            <pc:docMk/>
            <pc:sldMk cId="1333169000" sldId="258"/>
            <ac:spMk id="2" creationId="{9B0A17B8-E351-7787-3067-9D0D93E7025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C90C75-18F2-4318-A81E-E306406F287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ECC42E-711D-446C-892D-62F29DC8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01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Friday, February 24,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229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Friday, February 24,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792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Friday, February 24,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140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Friday, February 24,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478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Friday, February 24,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954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Friday, February 24,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74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Friday, February 24,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662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Friday, February 24,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392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Friday, February 24,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679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Friday, February 24,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020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Friday, February 24,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987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Friday, February 24,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75822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88133-577B-E8A8-0371-7CEC036B6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449388"/>
            <a:ext cx="5015638" cy="20750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 b="1" i="1" kern="1200">
                <a:latin typeface="+mj-lt"/>
                <a:ea typeface="+mj-ea"/>
                <a:cs typeface="+mj-cs"/>
              </a:rPr>
              <a:t>The University of Wales Trinity Saint David’s  - Swansea </a:t>
            </a:r>
            <a:br>
              <a:rPr lang="en-US" sz="3500" b="1" i="1" kern="1200">
                <a:latin typeface="+mj-lt"/>
                <a:ea typeface="+mj-ea"/>
                <a:cs typeface="+mj-cs"/>
              </a:rPr>
            </a:br>
            <a:endParaRPr lang="en-GB" sz="35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753A32-9B27-A3D1-F8CE-0CEBF4B904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8"/>
            <a:ext cx="5015638" cy="2405510"/>
          </a:xfrm>
        </p:spPr>
        <p:txBody>
          <a:bodyPr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dirty="0"/>
              <a:t>Foreign Languages &amp; Cultural Awareness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dirty="0"/>
              <a:t>( Spanish) BMIH2003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Belu Roxana Elena ( 2120013)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Tutor: Rodrigo Fernandes Aguilera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CDBB58-FA2F-B655-7577-5A5684419C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17" r="1698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7983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DD6766A-3523-FA61-5848-54856CC825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20" b="92908" l="3600" r="92400">
                        <a14:foregroundMark x1="4400" y1="43262" x2="25600" y2="21986"/>
                        <a14:foregroundMark x1="25600" y1="21986" x2="6000" y2="29078"/>
                        <a14:foregroundMark x1="6000" y1="29078" x2="24400" y2="8511"/>
                        <a14:foregroundMark x1="24400" y1="8511" x2="45200" y2="1418"/>
                        <a14:foregroundMark x1="45200" y1="1418" x2="86000" y2="17730"/>
                        <a14:foregroundMark x1="86000" y1="17730" x2="92400" y2="56028"/>
                        <a14:foregroundMark x1="92400" y1="56028" x2="72800" y2="73050"/>
                        <a14:foregroundMark x1="72800" y1="73050" x2="60400" y2="77305"/>
                        <a14:foregroundMark x1="70400" y1="46099" x2="29600" y2="32624"/>
                        <a14:foregroundMark x1="29600" y1="32624" x2="78000" y2="44681"/>
                        <a14:foregroundMark x1="78000" y1="44681" x2="56400" y2="34043"/>
                        <a14:foregroundMark x1="56400" y1="34043" x2="76400" y2="50355"/>
                        <a14:foregroundMark x1="76400" y1="50355" x2="54800" y2="22695"/>
                        <a14:foregroundMark x1="54800" y1="22695" x2="65200" y2="24823"/>
                        <a14:foregroundMark x1="70400" y1="26950" x2="68400" y2="21277"/>
                        <a14:foregroundMark x1="81600" y1="31206" x2="82800" y2="34752"/>
                        <a14:foregroundMark x1="81600" y1="48227" x2="86000" y2="50355"/>
                        <a14:foregroundMark x1="67200" y1="56738" x2="67200" y2="48227"/>
                        <a14:foregroundMark x1="49600" y1="52482" x2="52000" y2="39007"/>
                        <a14:foregroundMark x1="34400" y1="87943" x2="32400" y2="91489"/>
                        <a14:foregroundMark x1="40000" y1="93617" x2="52800" y2="93617"/>
                        <a14:foregroundMark x1="3600" y1="30496" x2="6800" y2="546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000815">
            <a:off x="-68183" y="359786"/>
            <a:ext cx="4047344" cy="2282701"/>
          </a:xfrm>
          <a:prstGeom prst="rect">
            <a:avLst/>
          </a:prstGeom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BE1413F-1613-0A06-20DF-F817933DD709}"/>
              </a:ext>
            </a:extLst>
          </p:cNvPr>
          <p:cNvSpPr/>
          <p:nvPr/>
        </p:nvSpPr>
        <p:spPr>
          <a:xfrm>
            <a:off x="599607" y="3057994"/>
            <a:ext cx="8439462" cy="34943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latin typeface="Algerian" panose="04020705040A02060702" pitchFamily="82" charset="0"/>
              </a:rPr>
              <a:t>Tapas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/>
              <a:t>Gambas de </a:t>
            </a:r>
            <a:r>
              <a:rPr lang="en-GB" dirty="0" err="1"/>
              <a:t>Ahilio</a:t>
            </a:r>
            <a:r>
              <a:rPr lang="en-GB" dirty="0"/>
              <a:t>                    </a:t>
            </a:r>
            <a:r>
              <a:rPr lang="en-GB" sz="1600" dirty="0"/>
              <a:t>$13</a:t>
            </a:r>
          </a:p>
          <a:p>
            <a:r>
              <a:rPr lang="es-ES" sz="1200" dirty="0">
                <a:latin typeface="Abadi" panose="020B0604020104020204" pitchFamily="34" charset="0"/>
              </a:rPr>
              <a:t>Gambas salteadas con ajo fresco,  pimentón y perejil</a:t>
            </a:r>
          </a:p>
          <a:p>
            <a:endParaRPr lang="es-ES" sz="1200" dirty="0">
              <a:latin typeface="Abadi" panose="020B0604020104020204" pitchFamily="34" charset="0"/>
            </a:endParaRPr>
          </a:p>
          <a:p>
            <a:r>
              <a:rPr lang="es-ES" dirty="0"/>
              <a:t>Gambas Mozambique            </a:t>
            </a:r>
            <a:r>
              <a:rPr lang="es-ES" sz="1600" dirty="0"/>
              <a:t>$16</a:t>
            </a:r>
          </a:p>
          <a:p>
            <a:r>
              <a:rPr lang="es-ES" sz="1200" dirty="0">
                <a:solidFill>
                  <a:schemeClr val="tx1"/>
                </a:solidFill>
                <a:latin typeface="Abadi" panose="020B0604020104020204" pitchFamily="34" charset="0"/>
              </a:rPr>
              <a:t>Gambas salteadas </a:t>
            </a:r>
            <a:r>
              <a:rPr lang="en-GB" sz="1200" b="0" i="0" dirty="0" err="1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cubierto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 con </a:t>
            </a:r>
            <a:r>
              <a:rPr lang="en-GB" sz="1200" b="0" i="0" dirty="0" err="1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una</a:t>
            </a:r>
            <a:r>
              <a:rPr lang="en-GB" sz="1200" b="0" i="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salsa</a:t>
            </a:r>
          </a:p>
          <a:p>
            <a:r>
              <a:rPr lang="en-GB" sz="1200" b="0" i="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picante de leche de coco</a:t>
            </a:r>
          </a:p>
          <a:p>
            <a:endParaRPr lang="en-GB" sz="1200" dirty="0">
              <a:solidFill>
                <a:schemeClr val="tx1"/>
              </a:solidFill>
              <a:latin typeface="Roboto" panose="02000000000000000000" pitchFamily="2" charset="0"/>
            </a:endParaRPr>
          </a:p>
          <a:p>
            <a:r>
              <a:rPr lang="en-GB" dirty="0">
                <a:solidFill>
                  <a:schemeClr val="tx1"/>
                </a:solidFill>
              </a:rPr>
              <a:t>F</a:t>
            </a:r>
            <a:r>
              <a:rPr lang="en-GB" b="0" i="0" dirty="0">
                <a:solidFill>
                  <a:schemeClr val="tx1"/>
                </a:solidFill>
                <a:effectLst/>
              </a:rPr>
              <a:t>ried squid                                </a:t>
            </a:r>
            <a:r>
              <a:rPr lang="en-GB" sz="1600" b="0" i="0" dirty="0">
                <a:solidFill>
                  <a:schemeClr val="tx1"/>
                </a:solidFill>
                <a:effectLst/>
              </a:rPr>
              <a:t>$15</a:t>
            </a:r>
          </a:p>
          <a:p>
            <a:r>
              <a:rPr lang="es-ES" sz="1200" dirty="0">
                <a:solidFill>
                  <a:schemeClr val="tx1"/>
                </a:solidFill>
                <a:latin typeface="Abadi" panose="020B0604020104020204" pitchFamily="34" charset="0"/>
              </a:rPr>
              <a:t>C</a:t>
            </a:r>
            <a:r>
              <a:rPr lang="es-ES" sz="1200" b="0" i="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alamares frescos rebozados en harina sazonada, </a:t>
            </a:r>
          </a:p>
          <a:p>
            <a:r>
              <a:rPr lang="es-ES" sz="1200" b="0" i="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fritos y servidos con</a:t>
            </a:r>
          </a:p>
          <a:p>
            <a:r>
              <a:rPr lang="es-ES" sz="1200" b="0" i="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una guarnición de salsa marinara</a:t>
            </a:r>
            <a:r>
              <a:rPr lang="en-GB" sz="1200" dirty="0">
                <a:solidFill>
                  <a:schemeClr val="tx1"/>
                </a:solidFill>
                <a:latin typeface="Abadi" panose="020B0604020104020204" pitchFamily="34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E9D9D4-A0EA-4100-70C8-25D1C18A6F57}"/>
              </a:ext>
            </a:extLst>
          </p:cNvPr>
          <p:cNvSpPr txBox="1"/>
          <p:nvPr/>
        </p:nvSpPr>
        <p:spPr>
          <a:xfrm>
            <a:off x="5036695" y="3776961"/>
            <a:ext cx="4032354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Montaditos</a:t>
            </a:r>
            <a:r>
              <a:rPr lang="en-GB" dirty="0"/>
              <a:t> de </a:t>
            </a:r>
            <a:r>
              <a:rPr lang="en-GB" dirty="0" err="1"/>
              <a:t>Mejillones</a:t>
            </a:r>
            <a:r>
              <a:rPr lang="en-GB" dirty="0"/>
              <a:t>         </a:t>
            </a:r>
            <a:r>
              <a:rPr lang="en-GB" sz="1600" dirty="0"/>
              <a:t>$21</a:t>
            </a:r>
          </a:p>
          <a:p>
            <a:r>
              <a:rPr lang="en-GB" sz="1200" b="0" i="0" dirty="0" err="1">
                <a:effectLst/>
                <a:latin typeface="Abadi" panose="020B0604020104020204" pitchFamily="34" charset="0"/>
              </a:rPr>
              <a:t>mejillón</a:t>
            </a:r>
            <a:r>
              <a:rPr lang="en-GB" sz="1200" b="0" i="0" dirty="0">
                <a:effectLst/>
                <a:latin typeface="Abadi" panose="020B0604020104020204" pitchFamily="34" charset="0"/>
              </a:rPr>
              <a:t> </a:t>
            </a:r>
            <a:r>
              <a:rPr lang="en-GB" sz="1200" b="0" i="0" dirty="0" err="1">
                <a:effectLst/>
                <a:latin typeface="Abadi" panose="020B0604020104020204" pitchFamily="34" charset="0"/>
              </a:rPr>
              <a:t>ahumado</a:t>
            </a:r>
            <a:r>
              <a:rPr lang="en-GB" sz="1200" b="0" i="0" dirty="0">
                <a:effectLst/>
                <a:latin typeface="Abadi" panose="020B0604020104020204" pitchFamily="34" charset="0"/>
              </a:rPr>
              <a:t>, hummus de </a:t>
            </a:r>
            <a:r>
              <a:rPr lang="en-GB" sz="1200" b="0" i="0" dirty="0" err="1">
                <a:effectLst/>
                <a:latin typeface="Abadi" panose="020B0604020104020204" pitchFamily="34" charset="0"/>
              </a:rPr>
              <a:t>coliflor</a:t>
            </a:r>
            <a:r>
              <a:rPr lang="en-GB" sz="1200" b="0" i="0" dirty="0">
                <a:effectLst/>
                <a:latin typeface="Abadi" panose="020B0604020104020204" pitchFamily="34" charset="0"/>
              </a:rPr>
              <a:t>, ensalada de col primavera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dirty="0" err="1"/>
              <a:t>Churrasquitos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salsa Espanola </a:t>
            </a:r>
            <a:r>
              <a:rPr lang="en-GB" sz="1600" dirty="0"/>
              <a:t>$23 </a:t>
            </a:r>
            <a:r>
              <a:rPr lang="en-GB" sz="1200" dirty="0">
                <a:latin typeface="Roboto" panose="02000000000000000000" pitchFamily="2" charset="0"/>
              </a:rPr>
              <a:t>B</a:t>
            </a:r>
            <a:r>
              <a:rPr lang="en-GB" sz="1200" b="0" i="0" dirty="0">
                <a:effectLst/>
                <a:latin typeface="Roboto" panose="02000000000000000000" pitchFamily="2" charset="0"/>
              </a:rPr>
              <a:t>istec de falda de </a:t>
            </a:r>
            <a:r>
              <a:rPr lang="en-GB" sz="1200" b="0" i="0" dirty="0" err="1">
                <a:effectLst/>
                <a:latin typeface="Roboto" panose="02000000000000000000" pitchFamily="2" charset="0"/>
              </a:rPr>
              <a:t>primera</a:t>
            </a:r>
            <a:r>
              <a:rPr lang="en-GB" sz="1200" b="0" i="0" dirty="0">
                <a:effectLst/>
                <a:latin typeface="Roboto" panose="02000000000000000000" pitchFamily="2" charset="0"/>
              </a:rPr>
              <a:t> </a:t>
            </a:r>
            <a:r>
              <a:rPr lang="en-GB" sz="1200" b="0" i="0" dirty="0" err="1">
                <a:effectLst/>
                <a:latin typeface="Roboto" panose="02000000000000000000" pitchFamily="2" charset="0"/>
              </a:rPr>
              <a:t>calidad</a:t>
            </a:r>
            <a:r>
              <a:rPr lang="en-GB" sz="1200" dirty="0">
                <a:latin typeface="Roboto" panose="02000000000000000000" pitchFamily="2" charset="0"/>
              </a:rPr>
              <a:t>, </a:t>
            </a:r>
            <a:r>
              <a:rPr lang="en-GB" sz="1200" b="0" i="0" dirty="0">
                <a:effectLst/>
                <a:latin typeface="Roboto" panose="02000000000000000000" pitchFamily="2" charset="0"/>
              </a:rPr>
              <a:t>pimientos del</a:t>
            </a:r>
          </a:p>
          <a:p>
            <a:r>
              <a:rPr lang="en-GB" sz="1200" b="0" i="0" dirty="0">
                <a:effectLst/>
                <a:latin typeface="Roboto" panose="02000000000000000000" pitchFamily="2" charset="0"/>
              </a:rPr>
              <a:t> piquillo y salsa Española</a:t>
            </a:r>
          </a:p>
          <a:p>
            <a:endParaRPr lang="en-GB" sz="1200" dirty="0">
              <a:latin typeface="Roboto" panose="02000000000000000000" pitchFamily="2" charset="0"/>
            </a:endParaRPr>
          </a:p>
          <a:p>
            <a:r>
              <a:rPr lang="en-GB" b="0" i="0" dirty="0" err="1">
                <a:effectLst/>
              </a:rPr>
              <a:t>Atun</a:t>
            </a:r>
            <a:r>
              <a:rPr lang="en-GB" b="0" i="0" dirty="0">
                <a:effectLst/>
              </a:rPr>
              <a:t> </a:t>
            </a:r>
            <a:r>
              <a:rPr lang="en-GB" b="0" i="0" dirty="0" err="1">
                <a:effectLst/>
              </a:rPr>
              <a:t>sobre</a:t>
            </a:r>
            <a:r>
              <a:rPr lang="en-GB" b="0" i="0" dirty="0">
                <a:effectLst/>
              </a:rPr>
              <a:t> </a:t>
            </a:r>
            <a:r>
              <a:rPr lang="en-GB" b="0" i="0" dirty="0" err="1">
                <a:effectLst/>
              </a:rPr>
              <a:t>Pisto</a:t>
            </a:r>
            <a:r>
              <a:rPr lang="en-GB" b="0" i="0" dirty="0">
                <a:effectLst/>
              </a:rPr>
              <a:t> Manchego       </a:t>
            </a:r>
            <a:r>
              <a:rPr lang="en-GB" sz="1600" b="0" i="0" dirty="0">
                <a:effectLst/>
              </a:rPr>
              <a:t>$20</a:t>
            </a:r>
          </a:p>
          <a:p>
            <a:r>
              <a:rPr lang="es-ES" sz="1200" b="0" i="0" dirty="0">
                <a:effectLst/>
                <a:latin typeface="Roboto" panose="02000000000000000000" pitchFamily="2" charset="0"/>
              </a:rPr>
              <a:t>Atún de aleta amarilla sellado sobre pisto manchego</a:t>
            </a:r>
            <a:endParaRPr lang="en-GB" sz="1200" dirty="0">
              <a:latin typeface="Abadi" panose="020B0604020104020204" pitchFamily="34" charset="0"/>
            </a:endParaRPr>
          </a:p>
          <a:p>
            <a:endParaRPr lang="en-GB" sz="1200" dirty="0">
              <a:latin typeface="Abadi" panose="020B0604020104020204" pitchFamily="34" charset="0"/>
            </a:endParaRPr>
          </a:p>
          <a:p>
            <a:endParaRPr lang="en-GB" sz="1200" dirty="0">
              <a:latin typeface="Abadi" panose="020B0604020104020204" pitchFamily="34" charset="0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8E374D2F-5D27-D61A-DEB8-027266F430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889" b="94222" l="9778" r="89778">
                        <a14:foregroundMark x1="35556" y1="16000" x2="44889" y2="5333"/>
                        <a14:foregroundMark x1="39111" y1="24889" x2="41778" y2="25778"/>
                        <a14:foregroundMark x1="38667" y1="34222" x2="44444" y2="38222"/>
                        <a14:foregroundMark x1="43111" y1="84000" x2="41333" y2="88889"/>
                        <a14:foregroundMark x1="38667" y1="94222" x2="40444" y2="93778"/>
                        <a14:foregroundMark x1="56000" y1="73778" x2="59111" y2="75111"/>
                        <a14:foregroundMark x1="67556" y1="86667" x2="67556" y2="88000"/>
                        <a14:foregroundMark x1="68889" y1="92000" x2="68889" y2="88444"/>
                        <a14:backgroundMark x1="62222" y1="85778" x2="64000" y2="86667"/>
                        <a14:backgroundMark x1="65778" y1="88889" x2="64444" y2="8844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634" y="1211811"/>
            <a:ext cx="5415434" cy="541543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0D7EF2E2-8099-3BA3-2BBC-AECE11D32EB5}"/>
              </a:ext>
            </a:extLst>
          </p:cNvPr>
          <p:cNvSpPr txBox="1"/>
          <p:nvPr/>
        </p:nvSpPr>
        <p:spPr>
          <a:xfrm>
            <a:off x="3927423" y="839448"/>
            <a:ext cx="652072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err="1">
                <a:latin typeface="Copperplate Gothic Bold" panose="020E0705020206020404" pitchFamily="34" charset="0"/>
              </a:rPr>
              <a:t>Noche</a:t>
            </a:r>
            <a:r>
              <a:rPr lang="en-GB" sz="4800" dirty="0">
                <a:latin typeface="Copperplate Gothic Bold" panose="020E0705020206020404" pitchFamily="34" charset="0"/>
              </a:rPr>
              <a:t> de </a:t>
            </a:r>
            <a:r>
              <a:rPr lang="en-GB" sz="4800" dirty="0" err="1">
                <a:latin typeface="Copperplate Gothic Bold" panose="020E0705020206020404" pitchFamily="34" charset="0"/>
              </a:rPr>
              <a:t>Baile</a:t>
            </a:r>
            <a:r>
              <a:rPr lang="en-GB" sz="4800" dirty="0">
                <a:latin typeface="Copperplate Gothic Bold" panose="020E0705020206020404" pitchFamily="34" charset="0"/>
              </a:rPr>
              <a:t> </a:t>
            </a:r>
          </a:p>
          <a:p>
            <a:endParaRPr lang="en-GB" dirty="0"/>
          </a:p>
          <a:p>
            <a:pPr algn="ctr"/>
            <a:r>
              <a:rPr lang="en-GB" sz="2800" dirty="0">
                <a:latin typeface="Castellar" panose="020A0402060406010301" pitchFamily="18" charset="0"/>
              </a:rPr>
              <a:t>21 de Agosto</a:t>
            </a:r>
          </a:p>
          <a:p>
            <a:pPr algn="ctr"/>
            <a:endParaRPr lang="en-GB" sz="2800" dirty="0">
              <a:latin typeface="Castellar" panose="020A0402060406010301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644DDA-DD40-77D9-865B-5B9035AAE96A}"/>
              </a:ext>
            </a:extLst>
          </p:cNvPr>
          <p:cNvSpPr txBox="1"/>
          <p:nvPr/>
        </p:nvSpPr>
        <p:spPr>
          <a:xfrm>
            <a:off x="7915883" y="1"/>
            <a:ext cx="42761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>
                <a:latin typeface="Castellar" panose="020A0402060406010301" pitchFamily="18" charset="0"/>
              </a:rPr>
              <a:t>Hotel Casa de la Abuela </a:t>
            </a:r>
          </a:p>
          <a:p>
            <a:pPr algn="r"/>
            <a:r>
              <a:rPr lang="en-GB" sz="1200" dirty="0" err="1">
                <a:latin typeface="Castellar" panose="020A0402060406010301" pitchFamily="18" charset="0"/>
              </a:rPr>
              <a:t>Passeig</a:t>
            </a:r>
            <a:r>
              <a:rPr lang="en-GB" sz="1200" dirty="0">
                <a:latin typeface="Castellar" panose="020A0402060406010301" pitchFamily="18" charset="0"/>
              </a:rPr>
              <a:t> de </a:t>
            </a:r>
            <a:r>
              <a:rPr lang="en-GB" sz="1200" dirty="0" err="1">
                <a:latin typeface="Castellar" panose="020A0402060406010301" pitchFamily="18" charset="0"/>
              </a:rPr>
              <a:t>Gracia</a:t>
            </a:r>
            <a:r>
              <a:rPr lang="en-GB" sz="1200" dirty="0">
                <a:latin typeface="Castellar" panose="020A0402060406010301" pitchFamily="18" charset="0"/>
              </a:rPr>
              <a:t> 132 </a:t>
            </a:r>
          </a:p>
          <a:p>
            <a:pPr algn="r"/>
            <a:r>
              <a:rPr lang="en-GB" sz="1200" dirty="0">
                <a:latin typeface="Castellar" panose="020A0402060406010301" pitchFamily="18" charset="0"/>
              </a:rPr>
              <a:t>08008 Barcelona </a:t>
            </a:r>
          </a:p>
          <a:p>
            <a:pPr algn="r"/>
            <a:r>
              <a:rPr lang="en-GB" sz="1200" dirty="0" err="1">
                <a:latin typeface="Castellar" panose="020A0402060406010301" pitchFamily="18" charset="0"/>
              </a:rPr>
              <a:t>Telefono</a:t>
            </a:r>
            <a:r>
              <a:rPr lang="en-GB" sz="1200" dirty="0">
                <a:latin typeface="Castellar" panose="020A0402060406010301" pitchFamily="18" charset="0"/>
              </a:rPr>
              <a:t> - 003493255043</a:t>
            </a:r>
          </a:p>
        </p:txBody>
      </p:sp>
    </p:spTree>
    <p:extLst>
      <p:ext uri="{BB962C8B-B14F-4D97-AF65-F5344CB8AC3E}">
        <p14:creationId xmlns:p14="http://schemas.microsoft.com/office/powerpoint/2010/main" val="2362353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0A17B8-E351-7787-3067-9D0D93E70251}"/>
              </a:ext>
            </a:extLst>
          </p:cNvPr>
          <p:cNvSpPr txBox="1"/>
          <p:nvPr/>
        </p:nvSpPr>
        <p:spPr>
          <a:xfrm>
            <a:off x="4212236" y="2578308"/>
            <a:ext cx="53814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i="1" dirty="0">
                <a:latin typeface="Bembo" panose="02020502050201020203" pitchFamily="18" charset="0"/>
              </a:rPr>
              <a:t>Thank you !</a:t>
            </a:r>
          </a:p>
        </p:txBody>
      </p:sp>
    </p:spTree>
    <p:extLst>
      <p:ext uri="{BB962C8B-B14F-4D97-AF65-F5344CB8AC3E}">
        <p14:creationId xmlns:p14="http://schemas.microsoft.com/office/powerpoint/2010/main" val="1333169000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DarkSeedLeftStep">
      <a:dk1>
        <a:srgbClr val="000000"/>
      </a:dk1>
      <a:lt1>
        <a:srgbClr val="FFFFFF"/>
      </a:lt1>
      <a:dk2>
        <a:srgbClr val="311C22"/>
      </a:dk2>
      <a:lt2>
        <a:srgbClr val="F0F3F3"/>
      </a:lt2>
      <a:accent1>
        <a:srgbClr val="CD5143"/>
      </a:accent1>
      <a:accent2>
        <a:srgbClr val="BB315D"/>
      </a:accent2>
      <a:accent3>
        <a:srgbClr val="CD43A8"/>
      </a:accent3>
      <a:accent4>
        <a:srgbClr val="A631BB"/>
      </a:accent4>
      <a:accent5>
        <a:srgbClr val="7F43CD"/>
      </a:accent5>
      <a:accent6>
        <a:srgbClr val="3F3DBF"/>
      </a:accent6>
      <a:hlink>
        <a:srgbClr val="8C3FBF"/>
      </a:hlink>
      <a:folHlink>
        <a:srgbClr val="7F7F7F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155</Words>
  <Application>Microsoft Office PowerPoint</Application>
  <PresentationFormat>Widescreen</PresentationFormat>
  <Paragraphs>34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5" baseType="lpstr">
      <vt:lpstr>Abadi</vt:lpstr>
      <vt:lpstr>Algerian</vt:lpstr>
      <vt:lpstr>Arial</vt:lpstr>
      <vt:lpstr>Avenir Next LT Pro</vt:lpstr>
      <vt:lpstr>Bembo</vt:lpstr>
      <vt:lpstr>Calibri</vt:lpstr>
      <vt:lpstr>Castellar</vt:lpstr>
      <vt:lpstr>Copperplate Gothic Bold</vt:lpstr>
      <vt:lpstr>Roboto</vt:lpstr>
      <vt:lpstr>Sagona Book</vt:lpstr>
      <vt:lpstr>The Hand Extrablack</vt:lpstr>
      <vt:lpstr>BlobVTI</vt:lpstr>
      <vt:lpstr>The University of Wales Trinity Saint David’s  - Swansea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University of Wales Trinity Saint David’s  - Swansea  </dc:title>
  <dc:creator>roxana belu</dc:creator>
  <cp:lastModifiedBy>roxana belu</cp:lastModifiedBy>
  <cp:revision>1</cp:revision>
  <dcterms:created xsi:type="dcterms:W3CDTF">2023-02-24T17:50:43Z</dcterms:created>
  <dcterms:modified xsi:type="dcterms:W3CDTF">2023-02-24T20:16:01Z</dcterms:modified>
</cp:coreProperties>
</file>