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6" r:id="rId2"/>
    <p:sldId id="258" r:id="rId3"/>
    <p:sldId id="257" r:id="rId4"/>
    <p:sldId id="259" r:id="rId5"/>
    <p:sldId id="260" r:id="rId6"/>
    <p:sldId id="261"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94"/>
    <p:restoredTop sz="94727"/>
  </p:normalViewPr>
  <p:slideViewPr>
    <p:cSldViewPr snapToGrid="0" snapToObjects="1">
      <p:cViewPr varScale="1">
        <p:scale>
          <a:sx n="84" d="100"/>
          <a:sy n="84" d="100"/>
        </p:scale>
        <p:origin x="18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5C865F5-8841-FE4B-B1B7-5D5F69C9CD68}" type="datetimeFigureOut">
              <a:rPr lang="en-US" smtClean="0"/>
              <a:t>4/20/20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9A788648-2053-114D-8306-8175822F4E4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3621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C865F5-8841-FE4B-B1B7-5D5F69C9CD68}" type="datetimeFigureOut">
              <a:rPr lang="en-US" smtClean="0"/>
              <a:t>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788648-2053-114D-8306-8175822F4E45}"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844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C865F5-8841-FE4B-B1B7-5D5F69C9CD68}" type="datetimeFigureOut">
              <a:rPr lang="en-US" smtClean="0"/>
              <a:t>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788648-2053-114D-8306-8175822F4E4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97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5C865F5-8841-FE4B-B1B7-5D5F69C9CD68}" type="datetimeFigureOut">
              <a:rPr lang="en-US" smtClean="0"/>
              <a:t>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788648-2053-114D-8306-8175822F4E45}"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138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5C865F5-8841-FE4B-B1B7-5D5F69C9CD68}" type="datetimeFigureOut">
              <a:rPr lang="en-US" smtClean="0"/>
              <a:t>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788648-2053-114D-8306-8175822F4E45}"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0315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5C865F5-8841-FE4B-B1B7-5D5F69C9CD68}" type="datetimeFigureOut">
              <a:rPr lang="en-US" smtClean="0"/>
              <a:t>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788648-2053-114D-8306-8175822F4E4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8151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C865F5-8841-FE4B-B1B7-5D5F69C9CD68}" type="datetimeFigureOut">
              <a:rPr lang="en-US" smtClean="0"/>
              <a:t>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788648-2053-114D-8306-8175822F4E45}" type="slidenum">
              <a:rPr lang="en-US" smtClean="0"/>
              <a:t>‹#›</a:t>
            </a:fld>
            <a:endParaRPr lang="en-US"/>
          </a:p>
        </p:txBody>
      </p:sp>
    </p:spTree>
    <p:extLst>
      <p:ext uri="{BB962C8B-B14F-4D97-AF65-F5344CB8AC3E}">
        <p14:creationId xmlns:p14="http://schemas.microsoft.com/office/powerpoint/2010/main" val="25984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C865F5-8841-FE4B-B1B7-5D5F69C9CD68}" type="datetimeFigureOut">
              <a:rPr lang="en-US" smtClean="0"/>
              <a:t>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788648-2053-114D-8306-8175822F4E45}"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782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5C865F5-8841-FE4B-B1B7-5D5F69C9CD68}" type="datetimeFigureOut">
              <a:rPr lang="en-US" smtClean="0"/>
              <a:t>4/20/20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9A788648-2053-114D-8306-8175822F4E4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8093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C865F5-8841-FE4B-B1B7-5D5F69C9CD68}" type="datetimeFigureOut">
              <a:rPr lang="en-US" smtClean="0"/>
              <a:t>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788648-2053-114D-8306-8175822F4E45}"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021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C865F5-8841-FE4B-B1B7-5D5F69C9CD68}" type="datetimeFigureOut">
              <a:rPr lang="en-US" smtClean="0"/>
              <a:t>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788648-2053-114D-8306-8175822F4E45}"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40990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5C865F5-8841-FE4B-B1B7-5D5F69C9CD68}" type="datetimeFigureOut">
              <a:rPr lang="en-US" smtClean="0"/>
              <a:t>4/20/20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A788648-2053-114D-8306-8175822F4E45}"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668460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4" Type="http://schemas.openxmlformats.org/officeDocument/2006/relationships/image" Target="../media/image16.jpg"/><Relationship Id="rId5" Type="http://schemas.openxmlformats.org/officeDocument/2006/relationships/image" Target="../media/image17.jpg"/><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4" Type="http://schemas.openxmlformats.org/officeDocument/2006/relationships/image" Target="../media/image20.jpg"/><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09009" y="2702627"/>
            <a:ext cx="9144000" cy="1655762"/>
          </a:xfrm>
        </p:spPr>
        <p:txBody>
          <a:bodyPr/>
          <a:lstStyle/>
          <a:p>
            <a:r>
              <a:rPr lang="en-US" sz="4000" dirty="0" smtClean="0"/>
              <a:t>Major Project</a:t>
            </a:r>
          </a:p>
          <a:p>
            <a:r>
              <a:rPr lang="en-US" dirty="0" smtClean="0"/>
              <a:t>Alice James</a:t>
            </a:r>
          </a:p>
        </p:txBody>
      </p:sp>
    </p:spTree>
    <p:extLst>
      <p:ext uri="{BB962C8B-B14F-4D97-AF65-F5344CB8AC3E}">
        <p14:creationId xmlns:p14="http://schemas.microsoft.com/office/powerpoint/2010/main" val="377274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39" y="219903"/>
            <a:ext cx="2071110" cy="694498"/>
          </a:xfrm>
        </p:spPr>
        <p:txBody>
          <a:bodyPr>
            <a:normAutofit fontScale="90000"/>
          </a:bodyPr>
          <a:lstStyle/>
          <a:p>
            <a:r>
              <a:rPr lang="en-US" smtClean="0"/>
              <a:t>My ideas</a:t>
            </a:r>
            <a:br>
              <a:rPr lang="en-US" smtClean="0"/>
            </a:br>
            <a:endParaRPr lang="en-US"/>
          </a:p>
        </p:txBody>
      </p:sp>
      <p:sp>
        <p:nvSpPr>
          <p:cNvPr id="5" name="TextBox 4"/>
          <p:cNvSpPr txBox="1"/>
          <p:nvPr/>
        </p:nvSpPr>
        <p:spPr>
          <a:xfrm>
            <a:off x="554636" y="1798820"/>
            <a:ext cx="7240249" cy="1200329"/>
          </a:xfrm>
          <a:prstGeom prst="rect">
            <a:avLst/>
          </a:prstGeom>
          <a:noFill/>
        </p:spPr>
        <p:txBody>
          <a:bodyPr wrap="square" rtlCol="0">
            <a:spAutoFit/>
          </a:bodyPr>
          <a:lstStyle/>
          <a:p>
            <a:r>
              <a:rPr lang="en-US" sz="2400" dirty="0" smtClean="0"/>
              <a:t>I had previously wanted to with destruction but as I researched more I delved further into the subject of plastic pollution. </a:t>
            </a:r>
            <a:endParaRPr lang="en-US" sz="2400" dirty="0"/>
          </a:p>
        </p:txBody>
      </p:sp>
      <p:pic>
        <p:nvPicPr>
          <p:cNvPr id="6" name="Picture 5" descr="Research/Moodboard/2048.jpg"/>
          <p:cNvPicPr/>
          <p:nvPr/>
        </p:nvPicPr>
        <p:blipFill>
          <a:blip r:embed="rId2">
            <a:extLst>
              <a:ext uri="{28A0092B-C50C-407E-A947-70E740481C1C}">
                <a14:useLocalDpi xmlns:a14="http://schemas.microsoft.com/office/drawing/2010/main" val="0"/>
              </a:ext>
            </a:extLst>
          </a:blip>
          <a:srcRect/>
          <a:stretch>
            <a:fillRect/>
          </a:stretch>
        </p:blipFill>
        <p:spPr bwMode="auto">
          <a:xfrm>
            <a:off x="7010977" y="2999149"/>
            <a:ext cx="4038023" cy="2399347"/>
          </a:xfrm>
          <a:prstGeom prst="rect">
            <a:avLst/>
          </a:prstGeom>
          <a:noFill/>
          <a:ln>
            <a:noFill/>
          </a:ln>
        </p:spPr>
      </p:pic>
    </p:spTree>
    <p:extLst>
      <p:ext uri="{BB962C8B-B14F-4D97-AF65-F5344CB8AC3E}">
        <p14:creationId xmlns:p14="http://schemas.microsoft.com/office/powerpoint/2010/main" val="1556749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esearch/Moodboard/1251299.jpg"/>
          <p:cNvPicPr/>
          <p:nvPr/>
        </p:nvPicPr>
        <p:blipFill>
          <a:blip r:embed="rId2">
            <a:extLst>
              <a:ext uri="{28A0092B-C50C-407E-A947-70E740481C1C}">
                <a14:useLocalDpi xmlns:a14="http://schemas.microsoft.com/office/drawing/2010/main" val="0"/>
              </a:ext>
            </a:extLst>
          </a:blip>
          <a:srcRect/>
          <a:stretch>
            <a:fillRect/>
          </a:stretch>
        </p:blipFill>
        <p:spPr bwMode="auto">
          <a:xfrm>
            <a:off x="3582987" y="3703320"/>
            <a:ext cx="4814253" cy="2939415"/>
          </a:xfrm>
          <a:prstGeom prst="rect">
            <a:avLst/>
          </a:prstGeom>
          <a:noFill/>
          <a:ln>
            <a:noFill/>
          </a:ln>
        </p:spPr>
      </p:pic>
      <p:pic>
        <p:nvPicPr>
          <p:cNvPr id="5" name="Picture 4" descr="Research/Moodboard/waste%20plastic%20ocean%20bottle_1.jpg"/>
          <p:cNvPicPr/>
          <p:nvPr/>
        </p:nvPicPr>
        <p:blipFill>
          <a:blip r:embed="rId3">
            <a:extLst>
              <a:ext uri="{28A0092B-C50C-407E-A947-70E740481C1C}">
                <a14:useLocalDpi xmlns:a14="http://schemas.microsoft.com/office/drawing/2010/main" val="0"/>
              </a:ext>
            </a:extLst>
          </a:blip>
          <a:srcRect/>
          <a:stretch>
            <a:fillRect/>
          </a:stretch>
        </p:blipFill>
        <p:spPr bwMode="auto">
          <a:xfrm>
            <a:off x="339407" y="405765"/>
            <a:ext cx="4218940" cy="3023235"/>
          </a:xfrm>
          <a:prstGeom prst="rect">
            <a:avLst/>
          </a:prstGeom>
          <a:noFill/>
          <a:ln>
            <a:noFill/>
          </a:ln>
        </p:spPr>
      </p:pic>
      <p:pic>
        <p:nvPicPr>
          <p:cNvPr id="6" name="Picture 5" descr="Research/Moodboard/plastic-pollution-romolatavani.jpg"/>
          <p:cNvPicPr/>
          <p:nvPr/>
        </p:nvPicPr>
        <p:blipFill>
          <a:blip r:embed="rId4">
            <a:extLst>
              <a:ext uri="{28A0092B-C50C-407E-A947-70E740481C1C}">
                <a14:useLocalDpi xmlns:a14="http://schemas.microsoft.com/office/drawing/2010/main" val="0"/>
              </a:ext>
            </a:extLst>
          </a:blip>
          <a:srcRect/>
          <a:stretch>
            <a:fillRect/>
          </a:stretch>
        </p:blipFill>
        <p:spPr bwMode="auto">
          <a:xfrm>
            <a:off x="6797040" y="405765"/>
            <a:ext cx="4610417" cy="3023235"/>
          </a:xfrm>
          <a:prstGeom prst="rect">
            <a:avLst/>
          </a:prstGeom>
          <a:noFill/>
          <a:ln>
            <a:noFill/>
          </a:ln>
        </p:spPr>
      </p:pic>
    </p:spTree>
    <p:extLst>
      <p:ext uri="{BB962C8B-B14F-4D97-AF65-F5344CB8AC3E}">
        <p14:creationId xmlns:p14="http://schemas.microsoft.com/office/powerpoint/2010/main" val="1183301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6944" y="384795"/>
            <a:ext cx="6118454" cy="679508"/>
          </a:xfrm>
        </p:spPr>
        <p:txBody>
          <a:bodyPr/>
          <a:lstStyle/>
          <a:p>
            <a:r>
              <a:rPr lang="en-US" dirty="0" smtClean="0"/>
              <a:t>Research – Andy </a:t>
            </a:r>
            <a:r>
              <a:rPr lang="en-US" dirty="0" err="1" smtClean="0"/>
              <a:t>hughes</a:t>
            </a:r>
            <a:endParaRPr lang="en-US" dirty="0"/>
          </a:p>
        </p:txBody>
      </p:sp>
      <p:pic>
        <p:nvPicPr>
          <p:cNvPr id="4" name="Picture 3" descr="Research/Andy%20Hughes/newyork1-1.jpg"/>
          <p:cNvPicPr/>
          <p:nvPr/>
        </p:nvPicPr>
        <p:blipFill>
          <a:blip r:embed="rId2">
            <a:extLst>
              <a:ext uri="{28A0092B-C50C-407E-A947-70E740481C1C}">
                <a14:useLocalDpi xmlns:a14="http://schemas.microsoft.com/office/drawing/2010/main" val="0"/>
              </a:ext>
            </a:extLst>
          </a:blip>
          <a:srcRect/>
          <a:stretch>
            <a:fillRect/>
          </a:stretch>
        </p:blipFill>
        <p:spPr bwMode="auto">
          <a:xfrm>
            <a:off x="7015398" y="763167"/>
            <a:ext cx="4453255" cy="2855912"/>
          </a:xfrm>
          <a:prstGeom prst="rect">
            <a:avLst/>
          </a:prstGeom>
          <a:noFill/>
          <a:ln>
            <a:noFill/>
          </a:ln>
        </p:spPr>
      </p:pic>
      <p:pic>
        <p:nvPicPr>
          <p:cNvPr id="5" name="Picture 4" descr="Research/Andy%20Hughes/newyork2.jpg"/>
          <p:cNvPicPr/>
          <p:nvPr/>
        </p:nvPicPr>
        <p:blipFill>
          <a:blip r:embed="rId3">
            <a:extLst>
              <a:ext uri="{28A0092B-C50C-407E-A947-70E740481C1C}">
                <a14:useLocalDpi xmlns:a14="http://schemas.microsoft.com/office/drawing/2010/main" val="0"/>
              </a:ext>
            </a:extLst>
          </a:blip>
          <a:srcRect/>
          <a:stretch>
            <a:fillRect/>
          </a:stretch>
        </p:blipFill>
        <p:spPr bwMode="auto">
          <a:xfrm>
            <a:off x="896944" y="3132338"/>
            <a:ext cx="4833296" cy="3329421"/>
          </a:xfrm>
          <a:prstGeom prst="rect">
            <a:avLst/>
          </a:prstGeom>
          <a:noFill/>
          <a:ln>
            <a:noFill/>
          </a:ln>
        </p:spPr>
      </p:pic>
    </p:spTree>
    <p:extLst>
      <p:ext uri="{BB962C8B-B14F-4D97-AF65-F5344CB8AC3E}">
        <p14:creationId xmlns:p14="http://schemas.microsoft.com/office/powerpoint/2010/main" val="130106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RESearch</a:t>
            </a:r>
            <a:r>
              <a:rPr lang="en-US" dirty="0" smtClean="0"/>
              <a:t> – Mandy Barker</a:t>
            </a:r>
            <a:endParaRPr lang="en-US" dirty="0"/>
          </a:p>
        </p:txBody>
      </p:sp>
      <p:pic>
        <p:nvPicPr>
          <p:cNvPr id="5" name="Picture 4" descr="Research/Mandy%20Barker/Plastic%20Bottle.png"/>
          <p:cNvPicPr/>
          <p:nvPr/>
        </p:nvPicPr>
        <p:blipFill>
          <a:blip r:embed="rId2">
            <a:extLst>
              <a:ext uri="{28A0092B-C50C-407E-A947-70E740481C1C}">
                <a14:useLocalDpi xmlns:a14="http://schemas.microsoft.com/office/drawing/2010/main" val="0"/>
              </a:ext>
            </a:extLst>
          </a:blip>
          <a:srcRect/>
          <a:stretch>
            <a:fillRect/>
          </a:stretch>
        </p:blipFill>
        <p:spPr bwMode="auto">
          <a:xfrm>
            <a:off x="9006786" y="235585"/>
            <a:ext cx="2769924" cy="4107816"/>
          </a:xfrm>
          <a:prstGeom prst="rect">
            <a:avLst/>
          </a:prstGeom>
          <a:noFill/>
          <a:ln>
            <a:noFill/>
          </a:ln>
        </p:spPr>
      </p:pic>
      <p:pic>
        <p:nvPicPr>
          <p:cNvPr id="6" name="Picture 5" descr="Research/Mandy%20Barker/Fishing%20Line.png"/>
          <p:cNvPicPr/>
          <p:nvPr/>
        </p:nvPicPr>
        <p:blipFill>
          <a:blip r:embed="rId3">
            <a:extLst>
              <a:ext uri="{28A0092B-C50C-407E-A947-70E740481C1C}">
                <a14:useLocalDpi xmlns:a14="http://schemas.microsoft.com/office/drawing/2010/main" val="0"/>
              </a:ext>
            </a:extLst>
          </a:blip>
          <a:srcRect/>
          <a:stretch>
            <a:fillRect/>
          </a:stretch>
        </p:blipFill>
        <p:spPr bwMode="auto">
          <a:xfrm>
            <a:off x="5334000" y="2721350"/>
            <a:ext cx="2687816" cy="3906493"/>
          </a:xfrm>
          <a:prstGeom prst="rect">
            <a:avLst/>
          </a:prstGeom>
          <a:noFill/>
          <a:ln>
            <a:noFill/>
          </a:ln>
        </p:spPr>
      </p:pic>
      <p:pic>
        <p:nvPicPr>
          <p:cNvPr id="7" name="Picture 6" descr="Research/Mandy%20Barker/Plastic%20bag.png"/>
          <p:cNvPicPr/>
          <p:nvPr/>
        </p:nvPicPr>
        <p:blipFill>
          <a:blip r:embed="rId4">
            <a:extLst>
              <a:ext uri="{28A0092B-C50C-407E-A947-70E740481C1C}">
                <a14:useLocalDpi xmlns:a14="http://schemas.microsoft.com/office/drawing/2010/main" val="0"/>
              </a:ext>
            </a:extLst>
          </a:blip>
          <a:srcRect/>
          <a:stretch>
            <a:fillRect/>
          </a:stretch>
        </p:blipFill>
        <p:spPr bwMode="auto">
          <a:xfrm>
            <a:off x="919162" y="1995968"/>
            <a:ext cx="2829878" cy="3947247"/>
          </a:xfrm>
          <a:prstGeom prst="rect">
            <a:avLst/>
          </a:prstGeom>
          <a:noFill/>
          <a:ln>
            <a:noFill/>
          </a:ln>
        </p:spPr>
      </p:pic>
    </p:spTree>
    <p:extLst>
      <p:ext uri="{BB962C8B-B14F-4D97-AF65-F5344CB8AC3E}">
        <p14:creationId xmlns:p14="http://schemas.microsoft.com/office/powerpoint/2010/main" val="166872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003" y="384794"/>
            <a:ext cx="5024172" cy="619547"/>
          </a:xfrm>
        </p:spPr>
        <p:txBody>
          <a:bodyPr>
            <a:normAutofit fontScale="90000"/>
          </a:bodyPr>
          <a:lstStyle/>
          <a:p>
            <a:r>
              <a:rPr lang="en-US" smtClean="0"/>
              <a:t>Experimental work</a:t>
            </a:r>
            <a:br>
              <a:rPr lang="en-US" smtClean="0"/>
            </a:b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080" y="1203959"/>
            <a:ext cx="2844800" cy="453857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1989" y="2164080"/>
            <a:ext cx="4558899" cy="293624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08720" y="384793"/>
            <a:ext cx="3131820" cy="4937461"/>
          </a:xfrm>
          <a:prstGeom prst="rect">
            <a:avLst/>
          </a:prstGeom>
        </p:spPr>
      </p:pic>
    </p:spTree>
    <p:extLst>
      <p:ext uri="{BB962C8B-B14F-4D97-AF65-F5344CB8AC3E}">
        <p14:creationId xmlns:p14="http://schemas.microsoft.com/office/powerpoint/2010/main" val="21592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of my images</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592" y="4419796"/>
            <a:ext cx="3687488" cy="22400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2120" y="431520"/>
            <a:ext cx="2656471" cy="399484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6880" y="1571146"/>
            <a:ext cx="4170426" cy="262417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27320" y="4356914"/>
            <a:ext cx="3671062" cy="2365845"/>
          </a:xfrm>
          <a:prstGeom prst="rect">
            <a:avLst/>
          </a:prstGeom>
        </p:spPr>
      </p:pic>
    </p:spTree>
    <p:extLst>
      <p:ext uri="{BB962C8B-B14F-4D97-AF65-F5344CB8AC3E}">
        <p14:creationId xmlns:p14="http://schemas.microsoft.com/office/powerpoint/2010/main" val="547444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939" y="253703"/>
            <a:ext cx="9603275" cy="1049235"/>
          </a:xfrm>
        </p:spPr>
        <p:txBody>
          <a:bodyPr/>
          <a:lstStyle/>
          <a:p>
            <a:r>
              <a:rPr lang="en-US" dirty="0" smtClean="0"/>
              <a:t>How I want my images to look</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020228"/>
            <a:ext cx="4518049" cy="291169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64600" y="253703"/>
            <a:ext cx="3205480" cy="482045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2703" y="4037838"/>
            <a:ext cx="4278857" cy="2692400"/>
          </a:xfrm>
          <a:prstGeom prst="rect">
            <a:avLst/>
          </a:prstGeom>
        </p:spPr>
      </p:pic>
    </p:spTree>
    <p:extLst>
      <p:ext uri="{BB962C8B-B14F-4D97-AF65-F5344CB8AC3E}">
        <p14:creationId xmlns:p14="http://schemas.microsoft.com/office/powerpoint/2010/main" val="1144012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619" y="636879"/>
            <a:ext cx="9603275" cy="1049235"/>
          </a:xfrm>
        </p:spPr>
        <p:txBody>
          <a:bodyPr/>
          <a:lstStyle/>
          <a:p>
            <a:r>
              <a:rPr lang="en-US" dirty="0" smtClean="0"/>
              <a:t>From here…</a:t>
            </a:r>
            <a:endParaRPr lang="en-US" dirty="0"/>
          </a:p>
        </p:txBody>
      </p:sp>
      <p:sp>
        <p:nvSpPr>
          <p:cNvPr id="4" name="TextBox 3"/>
          <p:cNvSpPr txBox="1"/>
          <p:nvPr/>
        </p:nvSpPr>
        <p:spPr>
          <a:xfrm>
            <a:off x="1356360" y="2310954"/>
            <a:ext cx="7985760" cy="1569660"/>
          </a:xfrm>
          <a:prstGeom prst="rect">
            <a:avLst/>
          </a:prstGeom>
          <a:noFill/>
        </p:spPr>
        <p:txBody>
          <a:bodyPr wrap="square" rtlCol="0">
            <a:spAutoFit/>
          </a:bodyPr>
          <a:lstStyle/>
          <a:p>
            <a:pPr marL="285750" indent="-285750">
              <a:buFont typeface="Wingdings" charset="2"/>
              <a:buChar char="Ø"/>
            </a:pPr>
            <a:r>
              <a:rPr lang="en-US" sz="2400" dirty="0" smtClean="0"/>
              <a:t>More experimenting </a:t>
            </a:r>
          </a:p>
          <a:p>
            <a:pPr marL="285750" indent="-285750">
              <a:buFont typeface="Wingdings" charset="2"/>
              <a:buChar char="Ø"/>
            </a:pPr>
            <a:r>
              <a:rPr lang="en-US" sz="2400" dirty="0" smtClean="0"/>
              <a:t>More research</a:t>
            </a:r>
          </a:p>
          <a:p>
            <a:pPr marL="285750" indent="-285750">
              <a:buFont typeface="Wingdings" charset="2"/>
              <a:buChar char="Ø"/>
            </a:pPr>
            <a:r>
              <a:rPr lang="en-US" sz="2400" dirty="0" smtClean="0"/>
              <a:t>Think about exhibition setting</a:t>
            </a:r>
          </a:p>
          <a:p>
            <a:pPr marL="285750" indent="-285750">
              <a:buFont typeface="Wingdings" charset="2"/>
              <a:buChar char="Ø"/>
            </a:pPr>
            <a:endParaRPr lang="en-US" sz="2400" dirty="0"/>
          </a:p>
        </p:txBody>
      </p:sp>
    </p:spTree>
    <p:extLst>
      <p:ext uri="{BB962C8B-B14F-4D97-AF65-F5344CB8AC3E}">
        <p14:creationId xmlns:p14="http://schemas.microsoft.com/office/powerpoint/2010/main" val="240142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579" y="408279"/>
            <a:ext cx="9603275" cy="1049235"/>
          </a:xfrm>
        </p:spPr>
        <p:txBody>
          <a:bodyPr/>
          <a:lstStyle/>
          <a:p>
            <a:r>
              <a:rPr lang="en-US" dirty="0" smtClean="0"/>
              <a:t>Information about slides</a:t>
            </a:r>
            <a:br>
              <a:rPr lang="en-US" dirty="0" smtClean="0"/>
            </a:br>
            <a:endParaRPr lang="en-US" dirty="0"/>
          </a:p>
        </p:txBody>
      </p:sp>
      <p:sp>
        <p:nvSpPr>
          <p:cNvPr id="4" name="TextBox 3"/>
          <p:cNvSpPr txBox="1"/>
          <p:nvPr/>
        </p:nvSpPr>
        <p:spPr>
          <a:xfrm>
            <a:off x="502920" y="1127760"/>
            <a:ext cx="10454640" cy="5570756"/>
          </a:xfrm>
          <a:prstGeom prst="rect">
            <a:avLst/>
          </a:prstGeom>
          <a:noFill/>
        </p:spPr>
        <p:txBody>
          <a:bodyPr wrap="square" rtlCol="0">
            <a:spAutoFit/>
          </a:bodyPr>
          <a:lstStyle/>
          <a:p>
            <a:r>
              <a:rPr lang="en-GB" sz="2000" dirty="0"/>
              <a:t>Slide 1: This </a:t>
            </a:r>
            <a:r>
              <a:rPr lang="en-GB" sz="2000" dirty="0" err="1"/>
              <a:t>powerpoint</a:t>
            </a:r>
            <a:r>
              <a:rPr lang="en-GB" sz="2000" dirty="0"/>
              <a:t> is my current work for my major project. It isn’t currently finished but here is my work to this point.</a:t>
            </a:r>
            <a:endParaRPr lang="en-US" sz="2000" dirty="0"/>
          </a:p>
          <a:p>
            <a:r>
              <a:rPr lang="en-GB" sz="2000" dirty="0"/>
              <a:t> </a:t>
            </a:r>
            <a:endParaRPr lang="en-US" sz="2000" dirty="0"/>
          </a:p>
          <a:p>
            <a:r>
              <a:rPr lang="en-GB" sz="2000" dirty="0"/>
              <a:t>Slide 2: For this series of work, I had decided to work with the subject of plastic pollution. My original ideas were along the lines of destruction and/or destroying an image but after more research on this subject I decided I wanted to work with plastic pollution instead.</a:t>
            </a:r>
            <a:endParaRPr lang="en-US" sz="2000" dirty="0"/>
          </a:p>
          <a:p>
            <a:r>
              <a:rPr lang="en-GB" sz="2000" dirty="0"/>
              <a:t> </a:t>
            </a:r>
            <a:endParaRPr lang="en-US" sz="2000" dirty="0"/>
          </a:p>
          <a:p>
            <a:r>
              <a:rPr lang="en-GB" sz="2000" dirty="0"/>
              <a:t>Slide 3: These are some photographs from my mood board. I gathered images for a mood board for more research about this issue. </a:t>
            </a:r>
            <a:endParaRPr lang="en-US" sz="2000" dirty="0"/>
          </a:p>
          <a:p>
            <a:r>
              <a:rPr lang="en-GB" sz="2000" dirty="0"/>
              <a:t> </a:t>
            </a:r>
            <a:endParaRPr lang="en-US" sz="2000" dirty="0"/>
          </a:p>
          <a:p>
            <a:r>
              <a:rPr lang="en-GB" sz="2000" dirty="0"/>
              <a:t>Slide 4: Andy Hughes is a British artist who photographs washed up materials along the coastline and explores the littoral zone from places such as Wales and Cornwall to Alaska and California. His series of work called ‘once’ is one that I think is very interesting. He photographs items with a one-time use that have been discarded by humans and has been left to live in the ocean, which ultimately gets washed ashore. I thought that this was an interesting piece of work and researching further into Andy’s work gave me a great insight into making work on plastic pollution. </a:t>
            </a:r>
            <a:endParaRPr lang="en-US" sz="2000" dirty="0"/>
          </a:p>
          <a:p>
            <a:r>
              <a:rPr lang="en-GB" dirty="0"/>
              <a:t> </a:t>
            </a:r>
            <a:endParaRPr lang="en-US" dirty="0"/>
          </a:p>
          <a:p>
            <a:endParaRPr lang="en-US" dirty="0"/>
          </a:p>
        </p:txBody>
      </p:sp>
    </p:spTree>
    <p:extLst>
      <p:ext uri="{BB962C8B-B14F-4D97-AF65-F5344CB8AC3E}">
        <p14:creationId xmlns:p14="http://schemas.microsoft.com/office/powerpoint/2010/main" val="1281704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579" y="316839"/>
            <a:ext cx="9603275" cy="1049235"/>
          </a:xfrm>
        </p:spPr>
        <p:txBody>
          <a:bodyPr/>
          <a:lstStyle/>
          <a:p>
            <a:r>
              <a:rPr lang="en-US" dirty="0" smtClean="0"/>
              <a:t>Information </a:t>
            </a:r>
            <a:r>
              <a:rPr lang="en-US" smtClean="0"/>
              <a:t>about slides cont.</a:t>
            </a:r>
            <a:endParaRPr lang="en-US"/>
          </a:p>
        </p:txBody>
      </p:sp>
      <p:sp>
        <p:nvSpPr>
          <p:cNvPr id="5" name="TextBox 4"/>
          <p:cNvSpPr txBox="1"/>
          <p:nvPr/>
        </p:nvSpPr>
        <p:spPr>
          <a:xfrm>
            <a:off x="518160" y="2164080"/>
            <a:ext cx="9784080" cy="3754874"/>
          </a:xfrm>
          <a:prstGeom prst="rect">
            <a:avLst/>
          </a:prstGeom>
          <a:noFill/>
        </p:spPr>
        <p:txBody>
          <a:bodyPr wrap="square" rtlCol="0">
            <a:spAutoFit/>
          </a:bodyPr>
          <a:lstStyle/>
          <a:p>
            <a:r>
              <a:rPr lang="en-GB" sz="2000" dirty="0" smtClean="0"/>
              <a:t>Slide 5: This work is by an artist called Mandy Barker. She’s an award winning photographer who creates work that involves marine plastic debris. She works with scientists as she aims to raise awareness about plastic pollution within the world’s oceans while also showing the harmful effect on marine life and ultimately ourselves. One of her projects called ‘Indefinite’ is one that I am very fond of. This work consists of debris found scatted along the shoreline. The titles of the individual images are the estimated time for how long it would take for that particular item to degrade in the sea. These objects in the photos are shown as they were found, unwashed and unaltered. I think that this is a very interesting series of work as it shows the effect of plastic and how long it will last in our environment even after being discarded by the human hand.</a:t>
            </a:r>
            <a:endParaRPr lang="en-US" sz="2000" dirty="0" smtClean="0"/>
          </a:p>
          <a:p>
            <a:r>
              <a:rPr lang="en-GB" sz="2000" dirty="0" smtClean="0"/>
              <a:t> </a:t>
            </a:r>
            <a:endParaRPr lang="en-US" sz="2000" dirty="0" smtClean="0"/>
          </a:p>
          <a:p>
            <a:endParaRPr lang="en-US" dirty="0"/>
          </a:p>
        </p:txBody>
      </p:sp>
    </p:spTree>
    <p:extLst>
      <p:ext uri="{BB962C8B-B14F-4D97-AF65-F5344CB8AC3E}">
        <p14:creationId xmlns:p14="http://schemas.microsoft.com/office/powerpoint/2010/main" val="2131435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739" y="347319"/>
            <a:ext cx="9603275" cy="1049235"/>
          </a:xfrm>
        </p:spPr>
        <p:txBody>
          <a:bodyPr/>
          <a:lstStyle/>
          <a:p>
            <a:r>
              <a:rPr lang="en-US" dirty="0" smtClean="0"/>
              <a:t>Information about slides cont.</a:t>
            </a:r>
            <a:endParaRPr lang="en-US" dirty="0"/>
          </a:p>
        </p:txBody>
      </p:sp>
      <p:sp>
        <p:nvSpPr>
          <p:cNvPr id="4" name="TextBox 3"/>
          <p:cNvSpPr txBox="1"/>
          <p:nvPr/>
        </p:nvSpPr>
        <p:spPr>
          <a:xfrm>
            <a:off x="445739" y="871936"/>
            <a:ext cx="11334781" cy="5601533"/>
          </a:xfrm>
          <a:prstGeom prst="rect">
            <a:avLst/>
          </a:prstGeom>
          <a:noFill/>
        </p:spPr>
        <p:txBody>
          <a:bodyPr wrap="square" rtlCol="0">
            <a:spAutoFit/>
          </a:bodyPr>
          <a:lstStyle/>
          <a:p>
            <a:r>
              <a:rPr lang="en-GB" sz="2000" dirty="0" smtClean="0"/>
              <a:t>Slide 6: This is some of the experimentation I have done with my work. I knew the kind of idea I wanted to go down was to overlay my images with an image of plastic wrap. I wanted to use environmental images that I already had. These are some of the images that did not work for me. I used different plastic wrap and different images, some in colour and some in black and white to decide what would work best for me. As you can see in the first image, colour didn’t work and from the moment of making this image I decided I wanted my images black and white for a lot more contrast and so that the background image stood out more. As you can see in the other two images I used two different images and two different types of plastic wrap. Neither of these plastic wraps worked for me as they were either too cloudy or too crumpled. I eventually found an overlay that worked for me but these are just some examples of some that did not. </a:t>
            </a:r>
            <a:endParaRPr lang="en-US" sz="2000" dirty="0" smtClean="0"/>
          </a:p>
          <a:p>
            <a:r>
              <a:rPr lang="en-GB" sz="2000" dirty="0" smtClean="0"/>
              <a:t> </a:t>
            </a:r>
          </a:p>
          <a:p>
            <a:endParaRPr lang="en-US" sz="2000" dirty="0" smtClean="0"/>
          </a:p>
          <a:p>
            <a:r>
              <a:rPr lang="en-GB" sz="2000" dirty="0" smtClean="0"/>
              <a:t>Slide 7: These are some of my chosen images for this project. I have chosen environmental images such as animals rocks, trees, etc. All of these images were shot on 35mm colour film that I then turned black and white as I wanted a high contrast in all of my images and I felt as though black and while allowed this a lot more than colour would. At this point I have 11 images that I am working with and at a later point I will narrow down to less when I have more of an idea which ones will be stronger. </a:t>
            </a:r>
            <a:endParaRPr lang="en-US" sz="2000" dirty="0" smtClean="0"/>
          </a:p>
          <a:p>
            <a:r>
              <a:rPr lang="en-GB" sz="2000" dirty="0" smtClean="0"/>
              <a:t> </a:t>
            </a:r>
            <a:endParaRPr lang="en-US" sz="2000" dirty="0" smtClean="0"/>
          </a:p>
          <a:p>
            <a:endParaRPr lang="en-US" dirty="0"/>
          </a:p>
        </p:txBody>
      </p:sp>
    </p:spTree>
    <p:extLst>
      <p:ext uri="{BB962C8B-B14F-4D97-AF65-F5344CB8AC3E}">
        <p14:creationId xmlns:p14="http://schemas.microsoft.com/office/powerpoint/2010/main" val="1115122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Information about slides cont.</a:t>
            </a:r>
            <a:endParaRPr lang="en-US" dirty="0"/>
          </a:p>
        </p:txBody>
      </p:sp>
      <p:sp>
        <p:nvSpPr>
          <p:cNvPr id="4" name="TextBox 3"/>
          <p:cNvSpPr txBox="1"/>
          <p:nvPr/>
        </p:nvSpPr>
        <p:spPr>
          <a:xfrm>
            <a:off x="807720" y="2087880"/>
            <a:ext cx="10622280" cy="3139321"/>
          </a:xfrm>
          <a:prstGeom prst="rect">
            <a:avLst/>
          </a:prstGeom>
          <a:noFill/>
        </p:spPr>
        <p:txBody>
          <a:bodyPr wrap="square" rtlCol="0">
            <a:spAutoFit/>
          </a:bodyPr>
          <a:lstStyle/>
          <a:p>
            <a:r>
              <a:rPr lang="en-GB" sz="2000" dirty="0" smtClean="0"/>
              <a:t>Slide 8: This is more of a look of how I want my images to be. This is sort of a final but not final look of my images. This overlay works best for me so this is the one I decided to use for every image so they didn’t look to different. I think the same overlay helps give the same correlation to the image. I have more images along with these but these are some that I think work very well and are more of the stronger ones. </a:t>
            </a:r>
            <a:endParaRPr lang="en-US" sz="2000" dirty="0" smtClean="0"/>
          </a:p>
          <a:p>
            <a:r>
              <a:rPr lang="en-GB" sz="2000" dirty="0" smtClean="0"/>
              <a:t> </a:t>
            </a:r>
            <a:endParaRPr lang="en-US" sz="2000" dirty="0" smtClean="0"/>
          </a:p>
          <a:p>
            <a:r>
              <a:rPr lang="en-GB" sz="2000" dirty="0" smtClean="0"/>
              <a:t>Slide 9: From here I will experiment more with my images to try and see what else I can incorporate into them. I will do further research to gain even more knowledge on this subject and think about how they would sit in an exhibition setting.</a:t>
            </a:r>
            <a:endParaRPr lang="en-US" sz="2000" dirty="0" smtClean="0"/>
          </a:p>
          <a:p>
            <a:endParaRPr lang="en-US" dirty="0"/>
          </a:p>
        </p:txBody>
      </p:sp>
    </p:spTree>
    <p:extLst>
      <p:ext uri="{BB962C8B-B14F-4D97-AF65-F5344CB8AC3E}">
        <p14:creationId xmlns:p14="http://schemas.microsoft.com/office/powerpoint/2010/main" val="71614379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80</TotalTime>
  <Words>559</Words>
  <Application>Microsoft Macintosh PowerPoint</Application>
  <PresentationFormat>Widescreen</PresentationFormat>
  <Paragraphs>35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Gill Sans MT</vt:lpstr>
      <vt:lpstr>Wingdings</vt:lpstr>
      <vt:lpstr>Arial</vt:lpstr>
      <vt:lpstr>Gallery</vt:lpstr>
      <vt:lpstr>PowerPoint Presentation</vt:lpstr>
      <vt:lpstr>My ideas </vt:lpstr>
      <vt:lpstr>PowerPoint Presentation</vt:lpstr>
      <vt:lpstr>Research – Andy hughes</vt:lpstr>
      <vt:lpstr>RESearch – Mandy Barker</vt:lpstr>
      <vt:lpstr>Experimental work </vt:lpstr>
      <vt:lpstr>Some of my images</vt:lpstr>
      <vt:lpstr>How I want my images to look</vt:lpstr>
      <vt:lpstr>From here…</vt:lpstr>
      <vt:lpstr>Information about slides </vt:lpstr>
      <vt:lpstr>Information about slides cont.</vt:lpstr>
      <vt:lpstr>Information about slides cont.</vt:lpstr>
      <vt:lpstr>Information about slides cont.</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Alice James</dc:creator>
  <cp:lastModifiedBy>Alice James</cp:lastModifiedBy>
  <cp:revision>6</cp:revision>
  <dcterms:created xsi:type="dcterms:W3CDTF">2020-04-20T10:01:41Z</dcterms:created>
  <dcterms:modified xsi:type="dcterms:W3CDTF">2020-04-20T11:21:58Z</dcterms:modified>
</cp:coreProperties>
</file>