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9" r:id="rId3"/>
    <p:sldId id="257" r:id="rId4"/>
    <p:sldId id="258"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a Drew (1708559)" userId="S::1708559@student.uwtsd.ac.uk::f4563cac-1888-45e2-bb43-f4a3e0f0a2dc" providerId="AD" clId="Web-{13700BE4-FE28-43C8-C15D-079364566967}"/>
    <pc:docChg chg="addSld modSld">
      <pc:chgData name="Jenna Drew (1708559)" userId="S::1708559@student.uwtsd.ac.uk::f4563cac-1888-45e2-bb43-f4a3e0f0a2dc" providerId="AD" clId="Web-{13700BE4-FE28-43C8-C15D-079364566967}" dt="2019-01-24T19:18:00.219" v="3965"/>
      <pc:docMkLst>
        <pc:docMk/>
      </pc:docMkLst>
      <pc:sldChg chg="addSp delSp modSp mod setBg delDesignElem">
        <pc:chgData name="Jenna Drew (1708559)" userId="S::1708559@student.uwtsd.ac.uk::f4563cac-1888-45e2-bb43-f4a3e0f0a2dc" providerId="AD" clId="Web-{13700BE4-FE28-43C8-C15D-079364566967}" dt="2019-01-24T09:51:08.471" v="75" actId="20577"/>
        <pc:sldMkLst>
          <pc:docMk/>
          <pc:sldMk cId="109857222" sldId="256"/>
        </pc:sldMkLst>
        <pc:spChg chg="mod">
          <ac:chgData name="Jenna Drew (1708559)" userId="S::1708559@student.uwtsd.ac.uk::f4563cac-1888-45e2-bb43-f4a3e0f0a2dc" providerId="AD" clId="Web-{13700BE4-FE28-43C8-C15D-079364566967}" dt="2019-01-24T09:51:08.471" v="75" actId="20577"/>
          <ac:spMkLst>
            <pc:docMk/>
            <pc:sldMk cId="109857222" sldId="256"/>
            <ac:spMk id="2" creationId="{00000000-0000-0000-0000-000000000000}"/>
          </ac:spMkLst>
        </pc:spChg>
        <pc:spChg chg="mod">
          <ac:chgData name="Jenna Drew (1708559)" userId="S::1708559@student.uwtsd.ac.uk::f4563cac-1888-45e2-bb43-f4a3e0f0a2dc" providerId="AD" clId="Web-{13700BE4-FE28-43C8-C15D-079364566967}" dt="2019-01-24T09:50:30.939" v="46"/>
          <ac:spMkLst>
            <pc:docMk/>
            <pc:sldMk cId="109857222" sldId="256"/>
            <ac:spMk id="3" creationId="{00000000-0000-0000-0000-000000000000}"/>
          </ac:spMkLst>
        </pc:spChg>
        <pc:spChg chg="add del">
          <ac:chgData name="Jenna Drew (1708559)" userId="S::1708559@student.uwtsd.ac.uk::f4563cac-1888-45e2-bb43-f4a3e0f0a2dc" providerId="AD" clId="Web-{13700BE4-FE28-43C8-C15D-079364566967}" dt="2019-01-24T09:49:10.548" v="43"/>
          <ac:spMkLst>
            <pc:docMk/>
            <pc:sldMk cId="109857222" sldId="256"/>
            <ac:spMk id="8" creationId="{23962611-DFD5-4092-AAFD-559E3DFCE2C9}"/>
          </ac:spMkLst>
        </pc:spChg>
        <pc:spChg chg="add">
          <ac:chgData name="Jenna Drew (1708559)" userId="S::1708559@student.uwtsd.ac.uk::f4563cac-1888-45e2-bb43-f4a3e0f0a2dc" providerId="AD" clId="Web-{13700BE4-FE28-43C8-C15D-079364566967}" dt="2019-01-24T09:50:30.939" v="46"/>
          <ac:spMkLst>
            <pc:docMk/>
            <pc:sldMk cId="109857222" sldId="256"/>
            <ac:spMk id="11" creationId="{C0B27210-D0CA-4654-B3E3-9ABB4F178EA1}"/>
          </ac:spMkLst>
        </pc:spChg>
        <pc:spChg chg="add">
          <ac:chgData name="Jenna Drew (1708559)" userId="S::1708559@student.uwtsd.ac.uk::f4563cac-1888-45e2-bb43-f4a3e0f0a2dc" providerId="AD" clId="Web-{13700BE4-FE28-43C8-C15D-079364566967}" dt="2019-01-24T09:50:30.939" v="46"/>
          <ac:spMkLst>
            <pc:docMk/>
            <pc:sldMk cId="109857222" sldId="256"/>
            <ac:spMk id="12" creationId="{1DB7C82F-AB7E-4F0C-B829-FA1B9C415180}"/>
          </ac:spMkLst>
        </pc:spChg>
        <pc:spChg chg="add">
          <ac:chgData name="Jenna Drew (1708559)" userId="S::1708559@student.uwtsd.ac.uk::f4563cac-1888-45e2-bb43-f4a3e0f0a2dc" providerId="AD" clId="Web-{13700BE4-FE28-43C8-C15D-079364566967}" dt="2019-01-24T09:50:30.939" v="46"/>
          <ac:spMkLst>
            <pc:docMk/>
            <pc:sldMk cId="109857222" sldId="256"/>
            <ac:spMk id="14" creationId="{70B66945-4967-4040-926D-DCA44313CDAB}"/>
          </ac:spMkLst>
        </pc:spChg>
        <pc:picChg chg="add mod">
          <ac:chgData name="Jenna Drew (1708559)" userId="S::1708559@student.uwtsd.ac.uk::f4563cac-1888-45e2-bb43-f4a3e0f0a2dc" providerId="AD" clId="Web-{13700BE4-FE28-43C8-C15D-079364566967}" dt="2019-01-24T09:50:30.939" v="46"/>
          <ac:picMkLst>
            <pc:docMk/>
            <pc:sldMk cId="109857222" sldId="256"/>
            <ac:picMk id="5" creationId="{1319B26B-4B1B-4D37-80E9-167D9AE31390}"/>
          </ac:picMkLst>
        </pc:picChg>
        <pc:picChg chg="add">
          <ac:chgData name="Jenna Drew (1708559)" userId="S::1708559@student.uwtsd.ac.uk::f4563cac-1888-45e2-bb43-f4a3e0f0a2dc" providerId="AD" clId="Web-{13700BE4-FE28-43C8-C15D-079364566967}" dt="2019-01-24T09:49:10.642" v="44"/>
          <ac:picMkLst>
            <pc:docMk/>
            <pc:sldMk cId="109857222" sldId="256"/>
            <ac:picMk id="6" creationId="{4392F4B2-3754-4270-A4B5-3CB03C44BCCA}"/>
          </ac:picMkLst>
        </pc:picChg>
        <pc:picChg chg="add del">
          <ac:chgData name="Jenna Drew (1708559)" userId="S::1708559@student.uwtsd.ac.uk::f4563cac-1888-45e2-bb43-f4a3e0f0a2dc" providerId="AD" clId="Web-{13700BE4-FE28-43C8-C15D-079364566967}" dt="2019-01-24T09:48:59.361" v="41"/>
          <ac:picMkLst>
            <pc:docMk/>
            <pc:sldMk cId="109857222" sldId="256"/>
            <ac:picMk id="7" creationId="{1319B26B-4B1B-4D37-80E9-167D9AE31390}"/>
          </ac:picMkLst>
        </pc:picChg>
        <pc:picChg chg="add del">
          <ac:chgData name="Jenna Drew (1708559)" userId="S::1708559@student.uwtsd.ac.uk::f4563cac-1888-45e2-bb43-f4a3e0f0a2dc" providerId="AD" clId="Web-{13700BE4-FE28-43C8-C15D-079364566967}" dt="2019-01-24T09:48:59.361" v="41"/>
          <ac:picMkLst>
            <pc:docMk/>
            <pc:sldMk cId="109857222" sldId="256"/>
            <ac:picMk id="9" creationId="{4392F4B2-3754-4270-A4B5-3CB03C44BCCA}"/>
          </ac:picMkLst>
        </pc:picChg>
        <pc:picChg chg="add del">
          <ac:chgData name="Jenna Drew (1708559)" userId="S::1708559@student.uwtsd.ac.uk::f4563cac-1888-45e2-bb43-f4a3e0f0a2dc" providerId="AD" clId="Web-{13700BE4-FE28-43C8-C15D-079364566967}" dt="2019-01-24T09:49:10.548" v="43"/>
          <ac:picMkLst>
            <pc:docMk/>
            <pc:sldMk cId="109857222" sldId="256"/>
            <ac:picMk id="10" creationId="{2270F1FA-0425-408F-9861-80BF5AFB276D}"/>
          </ac:picMkLst>
        </pc:picChg>
      </pc:sldChg>
      <pc:sldChg chg="modSp new">
        <pc:chgData name="Jenna Drew (1708559)" userId="S::1708559@student.uwtsd.ac.uk::f4563cac-1888-45e2-bb43-f4a3e0f0a2dc" providerId="AD" clId="Web-{13700BE4-FE28-43C8-C15D-079364566967}" dt="2019-01-24T10:05:09.380" v="135" actId="20577"/>
        <pc:sldMkLst>
          <pc:docMk/>
          <pc:sldMk cId="4211745029" sldId="257"/>
        </pc:sldMkLst>
        <pc:spChg chg="mod">
          <ac:chgData name="Jenna Drew (1708559)" userId="S::1708559@student.uwtsd.ac.uk::f4563cac-1888-45e2-bb43-f4a3e0f0a2dc" providerId="AD" clId="Web-{13700BE4-FE28-43C8-C15D-079364566967}" dt="2019-01-24T10:05:09.380" v="135" actId="20577"/>
          <ac:spMkLst>
            <pc:docMk/>
            <pc:sldMk cId="4211745029" sldId="257"/>
            <ac:spMk id="2" creationId="{6B9F8725-EB5B-4E1C-A674-1972689AD4F8}"/>
          </ac:spMkLst>
        </pc:spChg>
        <pc:spChg chg="mod">
          <ac:chgData name="Jenna Drew (1708559)" userId="S::1708559@student.uwtsd.ac.uk::f4563cac-1888-45e2-bb43-f4a3e0f0a2dc" providerId="AD" clId="Web-{13700BE4-FE28-43C8-C15D-079364566967}" dt="2019-01-24T10:04:19.833" v="132" actId="20577"/>
          <ac:spMkLst>
            <pc:docMk/>
            <pc:sldMk cId="4211745029" sldId="257"/>
            <ac:spMk id="3" creationId="{85B8512A-CD99-457C-8BC1-061BBF433009}"/>
          </ac:spMkLst>
        </pc:spChg>
      </pc:sldChg>
      <pc:sldChg chg="addSp modSp new">
        <pc:chgData name="Jenna Drew (1708559)" userId="S::1708559@student.uwtsd.ac.uk::f4563cac-1888-45e2-bb43-f4a3e0f0a2dc" providerId="AD" clId="Web-{13700BE4-FE28-43C8-C15D-079364566967}" dt="2019-01-24T12:32:03.755" v="1236" actId="1076"/>
        <pc:sldMkLst>
          <pc:docMk/>
          <pc:sldMk cId="413542739" sldId="258"/>
        </pc:sldMkLst>
        <pc:spChg chg="mod">
          <ac:chgData name="Jenna Drew (1708559)" userId="S::1708559@student.uwtsd.ac.uk::f4563cac-1888-45e2-bb43-f4a3e0f0a2dc" providerId="AD" clId="Web-{13700BE4-FE28-43C8-C15D-079364566967}" dt="2019-01-24T10:11:46.351" v="181" actId="20577"/>
          <ac:spMkLst>
            <pc:docMk/>
            <pc:sldMk cId="413542739" sldId="258"/>
            <ac:spMk id="2" creationId="{859DDDD6-390D-451A-ABEF-20702504694B}"/>
          </ac:spMkLst>
        </pc:spChg>
        <pc:spChg chg="add mod">
          <ac:chgData name="Jenna Drew (1708559)" userId="S::1708559@student.uwtsd.ac.uk::f4563cac-1888-45e2-bb43-f4a3e0f0a2dc" providerId="AD" clId="Web-{13700BE4-FE28-43C8-C15D-079364566967}" dt="2019-01-24T12:32:03.755" v="1236" actId="1076"/>
          <ac:spMkLst>
            <pc:docMk/>
            <pc:sldMk cId="413542739" sldId="258"/>
            <ac:spMk id="3" creationId="{45FC2094-CAB1-42A2-BAD5-17747AA8397A}"/>
          </ac:spMkLst>
        </pc:spChg>
      </pc:sldChg>
      <pc:sldChg chg="modSp new">
        <pc:chgData name="Jenna Drew (1708559)" userId="S::1708559@student.uwtsd.ac.uk::f4563cac-1888-45e2-bb43-f4a3e0f0a2dc" providerId="AD" clId="Web-{13700BE4-FE28-43C8-C15D-079364566967}" dt="2019-01-24T12:35:56.615" v="1246" actId="20577"/>
        <pc:sldMkLst>
          <pc:docMk/>
          <pc:sldMk cId="3199291119" sldId="259"/>
        </pc:sldMkLst>
        <pc:spChg chg="mod">
          <ac:chgData name="Jenna Drew (1708559)" userId="S::1708559@student.uwtsd.ac.uk::f4563cac-1888-45e2-bb43-f4a3e0f0a2dc" providerId="AD" clId="Web-{13700BE4-FE28-43C8-C15D-079364566967}" dt="2019-01-24T12:35:56.615" v="1246" actId="20577"/>
          <ac:spMkLst>
            <pc:docMk/>
            <pc:sldMk cId="3199291119" sldId="259"/>
            <ac:spMk id="2" creationId="{DA39B6F2-3303-41B4-A596-0353C7AFE411}"/>
          </ac:spMkLst>
        </pc:spChg>
      </pc:sldChg>
      <pc:sldChg chg="modSp new">
        <pc:chgData name="Jenna Drew (1708559)" userId="S::1708559@student.uwtsd.ac.uk::f4563cac-1888-45e2-bb43-f4a3e0f0a2dc" providerId="AD" clId="Web-{13700BE4-FE28-43C8-C15D-079364566967}" dt="2019-01-24T18:03:47.658" v="3388" actId="20577"/>
        <pc:sldMkLst>
          <pc:docMk/>
          <pc:sldMk cId="3659608468" sldId="260"/>
        </pc:sldMkLst>
        <pc:spChg chg="mod">
          <ac:chgData name="Jenna Drew (1708559)" userId="S::1708559@student.uwtsd.ac.uk::f4563cac-1888-45e2-bb43-f4a3e0f0a2dc" providerId="AD" clId="Web-{13700BE4-FE28-43C8-C15D-079364566967}" dt="2019-01-24T15:09:09.311" v="2293" actId="1076"/>
          <ac:spMkLst>
            <pc:docMk/>
            <pc:sldMk cId="3659608468" sldId="260"/>
            <ac:spMk id="2" creationId="{58185927-D0CA-494E-9B00-EEBA137F4567}"/>
          </ac:spMkLst>
        </pc:spChg>
        <pc:spChg chg="mod">
          <ac:chgData name="Jenna Drew (1708559)" userId="S::1708559@student.uwtsd.ac.uk::f4563cac-1888-45e2-bb43-f4a3e0f0a2dc" providerId="AD" clId="Web-{13700BE4-FE28-43C8-C15D-079364566967}" dt="2019-01-24T18:03:47.658" v="3388" actId="20577"/>
          <ac:spMkLst>
            <pc:docMk/>
            <pc:sldMk cId="3659608468" sldId="260"/>
            <ac:spMk id="3" creationId="{DD3679BC-BAB6-4602-AC47-8AD635BF1F78}"/>
          </ac:spMkLst>
        </pc:spChg>
      </pc:sldChg>
      <pc:sldChg chg="modSp new">
        <pc:chgData name="Jenna Drew (1708559)" userId="S::1708559@student.uwtsd.ac.uk::f4563cac-1888-45e2-bb43-f4a3e0f0a2dc" providerId="AD" clId="Web-{13700BE4-FE28-43C8-C15D-079364566967}" dt="2019-01-24T19:17:12.529" v="3964" actId="14100"/>
        <pc:sldMkLst>
          <pc:docMk/>
          <pc:sldMk cId="1296267723" sldId="261"/>
        </pc:sldMkLst>
        <pc:spChg chg="mod">
          <ac:chgData name="Jenna Drew (1708559)" userId="S::1708559@student.uwtsd.ac.uk::f4563cac-1888-45e2-bb43-f4a3e0f0a2dc" providerId="AD" clId="Web-{13700BE4-FE28-43C8-C15D-079364566967}" dt="2019-01-24T18:13:05.264" v="3553" actId="1076"/>
          <ac:spMkLst>
            <pc:docMk/>
            <pc:sldMk cId="1296267723" sldId="261"/>
            <ac:spMk id="2" creationId="{C620DBDE-A596-4805-8C56-F2FC03740EEB}"/>
          </ac:spMkLst>
        </pc:spChg>
        <pc:spChg chg="mod">
          <ac:chgData name="Jenna Drew (1708559)" userId="S::1708559@student.uwtsd.ac.uk::f4563cac-1888-45e2-bb43-f4a3e0f0a2dc" providerId="AD" clId="Web-{13700BE4-FE28-43C8-C15D-079364566967}" dt="2019-01-24T19:17:12.529" v="3964" actId="14100"/>
          <ac:spMkLst>
            <pc:docMk/>
            <pc:sldMk cId="1296267723" sldId="261"/>
            <ac:spMk id="3" creationId="{777B8378-C17C-416E-8A3F-F17AC72F9F56}"/>
          </ac:spMkLst>
        </pc:spChg>
      </pc:sldChg>
      <pc:sldChg chg="new">
        <pc:chgData name="Jenna Drew (1708559)" userId="S::1708559@student.uwtsd.ac.uk::f4563cac-1888-45e2-bb43-f4a3e0f0a2dc" providerId="AD" clId="Web-{13700BE4-FE28-43C8-C15D-079364566967}" dt="2019-01-24T19:18:00.219" v="3965"/>
        <pc:sldMkLst>
          <pc:docMk/>
          <pc:sldMk cId="1092713434" sldId="262"/>
        </pc:sldMkLst>
      </pc:sldChg>
    </pc:docChg>
  </pc:docChgLst>
  <pc:docChgLst>
    <pc:chgData name="Jenna Drew (1708559)" userId="S::1708559@student.uwtsd.ac.uk::f4563cac-1888-45e2-bb43-f4a3e0f0a2dc" providerId="AD" clId="Web-{DFAD1AF2-C7B8-2AB7-A48E-80261CC47EEB}"/>
    <pc:docChg chg="addSld modSld">
      <pc:chgData name="Jenna Drew (1708559)" userId="S::1708559@student.uwtsd.ac.uk::f4563cac-1888-45e2-bb43-f4a3e0f0a2dc" providerId="AD" clId="Web-{DFAD1AF2-C7B8-2AB7-A48E-80261CC47EEB}" dt="2019-01-25T00:12:45.487" v="714" actId="20577"/>
      <pc:docMkLst>
        <pc:docMk/>
      </pc:docMkLst>
      <pc:sldChg chg="modSp">
        <pc:chgData name="Jenna Drew (1708559)" userId="S::1708559@student.uwtsd.ac.uk::f4563cac-1888-45e2-bb43-f4a3e0f0a2dc" providerId="AD" clId="Web-{DFAD1AF2-C7B8-2AB7-A48E-80261CC47EEB}" dt="2019-01-24T23:53:51.696" v="703" actId="20577"/>
        <pc:sldMkLst>
          <pc:docMk/>
          <pc:sldMk cId="3659608468" sldId="260"/>
        </pc:sldMkLst>
        <pc:spChg chg="mod">
          <ac:chgData name="Jenna Drew (1708559)" userId="S::1708559@student.uwtsd.ac.uk::f4563cac-1888-45e2-bb43-f4a3e0f0a2dc" providerId="AD" clId="Web-{DFAD1AF2-C7B8-2AB7-A48E-80261CC47EEB}" dt="2019-01-24T23:52:42.336" v="694" actId="20577"/>
          <ac:spMkLst>
            <pc:docMk/>
            <pc:sldMk cId="3659608468" sldId="260"/>
            <ac:spMk id="2" creationId="{58185927-D0CA-494E-9B00-EEBA137F4567}"/>
          </ac:spMkLst>
        </pc:spChg>
        <pc:spChg chg="mod">
          <ac:chgData name="Jenna Drew (1708559)" userId="S::1708559@student.uwtsd.ac.uk::f4563cac-1888-45e2-bb43-f4a3e0f0a2dc" providerId="AD" clId="Web-{DFAD1AF2-C7B8-2AB7-A48E-80261CC47EEB}" dt="2019-01-24T23:53:51.696" v="703" actId="20577"/>
          <ac:spMkLst>
            <pc:docMk/>
            <pc:sldMk cId="3659608468" sldId="260"/>
            <ac:spMk id="3" creationId="{DD3679BC-BAB6-4602-AC47-8AD635BF1F78}"/>
          </ac:spMkLst>
        </pc:spChg>
      </pc:sldChg>
      <pc:sldChg chg="modSp">
        <pc:chgData name="Jenna Drew (1708559)" userId="S::1708559@student.uwtsd.ac.uk::f4563cac-1888-45e2-bb43-f4a3e0f0a2dc" providerId="AD" clId="Web-{DFAD1AF2-C7B8-2AB7-A48E-80261CC47EEB}" dt="2019-01-24T23:50:48.008" v="683" actId="14100"/>
        <pc:sldMkLst>
          <pc:docMk/>
          <pc:sldMk cId="1092713434" sldId="262"/>
        </pc:sldMkLst>
        <pc:spChg chg="mod">
          <ac:chgData name="Jenna Drew (1708559)" userId="S::1708559@student.uwtsd.ac.uk::f4563cac-1888-45e2-bb43-f4a3e0f0a2dc" providerId="AD" clId="Web-{DFAD1AF2-C7B8-2AB7-A48E-80261CC47EEB}" dt="2019-01-24T20:09:03.529" v="40" actId="20577"/>
          <ac:spMkLst>
            <pc:docMk/>
            <pc:sldMk cId="1092713434" sldId="262"/>
            <ac:spMk id="2" creationId="{F39BC792-DCEC-40E4-B4DA-56AF67F99C0D}"/>
          </ac:spMkLst>
        </pc:spChg>
        <pc:spChg chg="mod">
          <ac:chgData name="Jenna Drew (1708559)" userId="S::1708559@student.uwtsd.ac.uk::f4563cac-1888-45e2-bb43-f4a3e0f0a2dc" providerId="AD" clId="Web-{DFAD1AF2-C7B8-2AB7-A48E-80261CC47EEB}" dt="2019-01-24T23:50:48.008" v="683" actId="14100"/>
          <ac:spMkLst>
            <pc:docMk/>
            <pc:sldMk cId="1092713434" sldId="262"/>
            <ac:spMk id="3" creationId="{31025B20-2798-4767-B13E-7EB1EB6B55AF}"/>
          </ac:spMkLst>
        </pc:spChg>
      </pc:sldChg>
      <pc:sldChg chg="modSp new">
        <pc:chgData name="Jenna Drew (1708559)" userId="S::1708559@student.uwtsd.ac.uk::f4563cac-1888-45e2-bb43-f4a3e0f0a2dc" providerId="AD" clId="Web-{DFAD1AF2-C7B8-2AB7-A48E-80261CC47EEB}" dt="2019-01-25T00:12:45.487" v="713" actId="20577"/>
        <pc:sldMkLst>
          <pc:docMk/>
          <pc:sldMk cId="1709889866" sldId="263"/>
        </pc:sldMkLst>
        <pc:spChg chg="mod">
          <ac:chgData name="Jenna Drew (1708559)" userId="S::1708559@student.uwtsd.ac.uk::f4563cac-1888-45e2-bb43-f4a3e0f0a2dc" providerId="AD" clId="Web-{DFAD1AF2-C7B8-2AB7-A48E-80261CC47EEB}" dt="2019-01-24T23:57:12.228" v="710" actId="14100"/>
          <ac:spMkLst>
            <pc:docMk/>
            <pc:sldMk cId="1709889866" sldId="263"/>
            <ac:spMk id="2" creationId="{17366759-63D8-4246-89C9-AE266C4656CD}"/>
          </ac:spMkLst>
        </pc:spChg>
        <pc:spChg chg="mod">
          <ac:chgData name="Jenna Drew (1708559)" userId="S::1708559@student.uwtsd.ac.uk::f4563cac-1888-45e2-bb43-f4a3e0f0a2dc" providerId="AD" clId="Web-{DFAD1AF2-C7B8-2AB7-A48E-80261CC47EEB}" dt="2019-01-25T00:12:45.487" v="713" actId="20577"/>
          <ac:spMkLst>
            <pc:docMk/>
            <pc:sldMk cId="1709889866" sldId="263"/>
            <ac:spMk id="3" creationId="{912E5286-6342-4E2C-9158-A1E3BC602081}"/>
          </ac:spMkLst>
        </pc:spChg>
      </pc:sldChg>
    </pc:docChg>
  </pc:docChgLst>
  <pc:docChgLst>
    <pc:chgData clId="Web-{B0A9C199-9AF8-407A-814E-DDC9DCAE2037}"/>
    <pc:docChg chg="modSld">
      <pc:chgData name="" userId="" providerId="" clId="Web-{B0A9C199-9AF8-407A-814E-DDC9DCAE2037}" dt="2019-01-21T11:20:34.728" v="11" actId="20577"/>
      <pc:docMkLst>
        <pc:docMk/>
      </pc:docMkLst>
      <pc:sldChg chg="modSp">
        <pc:chgData name="" userId="" providerId="" clId="Web-{B0A9C199-9AF8-407A-814E-DDC9DCAE2037}" dt="2019-01-21T11:20:34.728" v="10" actId="20577"/>
        <pc:sldMkLst>
          <pc:docMk/>
          <pc:sldMk cId="109857222" sldId="256"/>
        </pc:sldMkLst>
        <pc:spChg chg="mod">
          <ac:chgData name="" userId="" providerId="" clId="Web-{B0A9C199-9AF8-407A-814E-DDC9DCAE2037}" dt="2019-01-21T11:20:34.728" v="10" actId="20577"/>
          <ac:spMkLst>
            <pc:docMk/>
            <pc:sldMk cId="109857222" sldId="256"/>
            <ac:spMk id="2" creationId="{00000000-0000-0000-0000-000000000000}"/>
          </ac:spMkLst>
        </pc:spChg>
      </pc:sldChg>
    </pc:docChg>
  </pc:docChgLst>
  <pc:docChgLst>
    <pc:chgData name="Jenna Drew (1708559)" userId="S::1708559@student.uwtsd.ac.uk::f4563cac-1888-45e2-bb43-f4a3e0f0a2dc" providerId="AD" clId="Web-{2748ECF7-B3DA-4B46-A1CB-9BB886356F68}"/>
    <pc:docChg chg="addSld modSld">
      <pc:chgData name="Jenna Drew (1708559)" userId="S::1708559@student.uwtsd.ac.uk::f4563cac-1888-45e2-bb43-f4a3e0f0a2dc" providerId="AD" clId="Web-{2748ECF7-B3DA-4B46-A1CB-9BB886356F68}" dt="2019-01-25T13:54:17.713" v="3205" actId="20577"/>
      <pc:docMkLst>
        <pc:docMk/>
      </pc:docMkLst>
      <pc:sldChg chg="modSp">
        <pc:chgData name="Jenna Drew (1708559)" userId="S::1708559@student.uwtsd.ac.uk::f4563cac-1888-45e2-bb43-f4a3e0f0a2dc" providerId="AD" clId="Web-{2748ECF7-B3DA-4B46-A1CB-9BB886356F68}" dt="2019-01-25T12:28:04.645" v="1053" actId="20577"/>
        <pc:sldMkLst>
          <pc:docMk/>
          <pc:sldMk cId="3199291119" sldId="259"/>
        </pc:sldMkLst>
        <pc:spChg chg="mod">
          <ac:chgData name="Jenna Drew (1708559)" userId="S::1708559@student.uwtsd.ac.uk::f4563cac-1888-45e2-bb43-f4a3e0f0a2dc" providerId="AD" clId="Web-{2748ECF7-B3DA-4B46-A1CB-9BB886356F68}" dt="2019-01-25T12:28:04.645" v="1053" actId="20577"/>
          <ac:spMkLst>
            <pc:docMk/>
            <pc:sldMk cId="3199291119" sldId="259"/>
            <ac:spMk id="3" creationId="{1890FA74-4865-487B-BDDA-F327BEE2BDCD}"/>
          </ac:spMkLst>
        </pc:spChg>
      </pc:sldChg>
      <pc:sldChg chg="modSp">
        <pc:chgData name="Jenna Drew (1708559)" userId="S::1708559@student.uwtsd.ac.uk::f4563cac-1888-45e2-bb43-f4a3e0f0a2dc" providerId="AD" clId="Web-{2748ECF7-B3DA-4B46-A1CB-9BB886356F68}" dt="2019-01-25T13:10:13.436" v="2433" actId="20577"/>
        <pc:sldMkLst>
          <pc:docMk/>
          <pc:sldMk cId="2732539119" sldId="264"/>
        </pc:sldMkLst>
        <pc:spChg chg="mod">
          <ac:chgData name="Jenna Drew (1708559)" userId="S::1708559@student.uwtsd.ac.uk::f4563cac-1888-45e2-bb43-f4a3e0f0a2dc" providerId="AD" clId="Web-{2748ECF7-B3DA-4B46-A1CB-9BB886356F68}" dt="2019-01-25T11:11:47.397" v="14" actId="20577"/>
          <ac:spMkLst>
            <pc:docMk/>
            <pc:sldMk cId="2732539119" sldId="264"/>
            <ac:spMk id="2" creationId="{BD2F2D86-7197-4731-A513-EC0571BB1342}"/>
          </ac:spMkLst>
        </pc:spChg>
        <pc:spChg chg="mod">
          <ac:chgData name="Jenna Drew (1708559)" userId="S::1708559@student.uwtsd.ac.uk::f4563cac-1888-45e2-bb43-f4a3e0f0a2dc" providerId="AD" clId="Web-{2748ECF7-B3DA-4B46-A1CB-9BB886356F68}" dt="2019-01-25T13:10:13.436" v="2433" actId="20577"/>
          <ac:spMkLst>
            <pc:docMk/>
            <pc:sldMk cId="2732539119" sldId="264"/>
            <ac:spMk id="3" creationId="{C2688FB6-D222-49AD-9931-DA278AF95121}"/>
          </ac:spMkLst>
        </pc:spChg>
      </pc:sldChg>
      <pc:sldChg chg="modSp new">
        <pc:chgData name="Jenna Drew (1708559)" userId="S::1708559@student.uwtsd.ac.uk::f4563cac-1888-45e2-bb43-f4a3e0f0a2dc" providerId="AD" clId="Web-{2748ECF7-B3DA-4B46-A1CB-9BB886356F68}" dt="2019-01-25T12:29:21.927" v="1059" actId="20577"/>
        <pc:sldMkLst>
          <pc:docMk/>
          <pc:sldMk cId="2184351896" sldId="265"/>
        </pc:sldMkLst>
        <pc:spChg chg="mod">
          <ac:chgData name="Jenna Drew (1708559)" userId="S::1708559@student.uwtsd.ac.uk::f4563cac-1888-45e2-bb43-f4a3e0f0a2dc" providerId="AD" clId="Web-{2748ECF7-B3DA-4B46-A1CB-9BB886356F68}" dt="2019-01-25T11:19:11.089" v="115" actId="20577"/>
          <ac:spMkLst>
            <pc:docMk/>
            <pc:sldMk cId="2184351896" sldId="265"/>
            <ac:spMk id="2" creationId="{D1ABCFA4-3DDE-4A9D-9161-BD901779ADCB}"/>
          </ac:spMkLst>
        </pc:spChg>
        <pc:spChg chg="mod">
          <ac:chgData name="Jenna Drew (1708559)" userId="S::1708559@student.uwtsd.ac.uk::f4563cac-1888-45e2-bb43-f4a3e0f0a2dc" providerId="AD" clId="Web-{2748ECF7-B3DA-4B46-A1CB-9BB886356F68}" dt="2019-01-25T12:29:21.927" v="1059" actId="20577"/>
          <ac:spMkLst>
            <pc:docMk/>
            <pc:sldMk cId="2184351896" sldId="265"/>
            <ac:spMk id="3" creationId="{F24B3DFB-2139-4388-9991-51B576B34ABF}"/>
          </ac:spMkLst>
        </pc:spChg>
      </pc:sldChg>
      <pc:sldChg chg="modSp new">
        <pc:chgData name="Jenna Drew (1708559)" userId="S::1708559@student.uwtsd.ac.uk::f4563cac-1888-45e2-bb43-f4a3e0f0a2dc" providerId="AD" clId="Web-{2748ECF7-B3DA-4B46-A1CB-9BB886356F68}" dt="2019-01-25T12:43:58.999" v="1523" actId="20577"/>
        <pc:sldMkLst>
          <pc:docMk/>
          <pc:sldMk cId="3780242220" sldId="266"/>
        </pc:sldMkLst>
        <pc:spChg chg="mod">
          <ac:chgData name="Jenna Drew (1708559)" userId="S::1708559@student.uwtsd.ac.uk::f4563cac-1888-45e2-bb43-f4a3e0f0a2dc" providerId="AD" clId="Web-{2748ECF7-B3DA-4B46-A1CB-9BB886356F68}" dt="2019-01-25T12:18:30.171" v="768" actId="20577"/>
          <ac:spMkLst>
            <pc:docMk/>
            <pc:sldMk cId="3780242220" sldId="266"/>
            <ac:spMk id="2" creationId="{8DBC7C0D-A474-48AB-9748-5CB94A220E1A}"/>
          </ac:spMkLst>
        </pc:spChg>
        <pc:spChg chg="mod">
          <ac:chgData name="Jenna Drew (1708559)" userId="S::1708559@student.uwtsd.ac.uk::f4563cac-1888-45e2-bb43-f4a3e0f0a2dc" providerId="AD" clId="Web-{2748ECF7-B3DA-4B46-A1CB-9BB886356F68}" dt="2019-01-25T12:43:58.999" v="1523" actId="20577"/>
          <ac:spMkLst>
            <pc:docMk/>
            <pc:sldMk cId="3780242220" sldId="266"/>
            <ac:spMk id="3" creationId="{65E2E488-07E7-4137-B906-CFB15F85B745}"/>
          </ac:spMkLst>
        </pc:spChg>
      </pc:sldChg>
      <pc:sldChg chg="modSp new">
        <pc:chgData name="Jenna Drew (1708559)" userId="S::1708559@student.uwtsd.ac.uk::f4563cac-1888-45e2-bb43-f4a3e0f0a2dc" providerId="AD" clId="Web-{2748ECF7-B3DA-4B46-A1CB-9BB886356F68}" dt="2019-01-25T13:09:35.827" v="2417" actId="20577"/>
        <pc:sldMkLst>
          <pc:docMk/>
          <pc:sldMk cId="1312072897" sldId="267"/>
        </pc:sldMkLst>
        <pc:spChg chg="mod">
          <ac:chgData name="Jenna Drew (1708559)" userId="S::1708559@student.uwtsd.ac.uk::f4563cac-1888-45e2-bb43-f4a3e0f0a2dc" providerId="AD" clId="Web-{2748ECF7-B3DA-4B46-A1CB-9BB886356F68}" dt="2019-01-25T12:44:37.218" v="1538" actId="20577"/>
          <ac:spMkLst>
            <pc:docMk/>
            <pc:sldMk cId="1312072897" sldId="267"/>
            <ac:spMk id="2" creationId="{9D6D85A5-3D54-4564-A25C-5A652B5D2A6D}"/>
          </ac:spMkLst>
        </pc:spChg>
        <pc:spChg chg="mod">
          <ac:chgData name="Jenna Drew (1708559)" userId="S::1708559@student.uwtsd.ac.uk::f4563cac-1888-45e2-bb43-f4a3e0f0a2dc" providerId="AD" clId="Web-{2748ECF7-B3DA-4B46-A1CB-9BB886356F68}" dt="2019-01-25T13:09:35.827" v="2417" actId="20577"/>
          <ac:spMkLst>
            <pc:docMk/>
            <pc:sldMk cId="1312072897" sldId="267"/>
            <ac:spMk id="3" creationId="{1A6ABD10-9110-4F18-8B47-E3C27A0BE5F1}"/>
          </ac:spMkLst>
        </pc:spChg>
      </pc:sldChg>
      <pc:sldChg chg="modSp new">
        <pc:chgData name="Jenna Drew (1708559)" userId="S::1708559@student.uwtsd.ac.uk::f4563cac-1888-45e2-bb43-f4a3e0f0a2dc" providerId="AD" clId="Web-{2748ECF7-B3DA-4B46-A1CB-9BB886356F68}" dt="2019-01-25T13:45:00.254" v="3115" actId="20577"/>
        <pc:sldMkLst>
          <pc:docMk/>
          <pc:sldMk cId="3293098769" sldId="268"/>
        </pc:sldMkLst>
        <pc:spChg chg="mod">
          <ac:chgData name="Jenna Drew (1708559)" userId="S::1708559@student.uwtsd.ac.uk::f4563cac-1888-45e2-bb43-f4a3e0f0a2dc" providerId="AD" clId="Web-{2748ECF7-B3DA-4B46-A1CB-9BB886356F68}" dt="2019-01-25T13:10:54.343" v="2446" actId="20577"/>
          <ac:spMkLst>
            <pc:docMk/>
            <pc:sldMk cId="3293098769" sldId="268"/>
            <ac:spMk id="2" creationId="{2FA542A5-C95A-40BA-878E-FD5EAB1E1C23}"/>
          </ac:spMkLst>
        </pc:spChg>
        <pc:spChg chg="mod">
          <ac:chgData name="Jenna Drew (1708559)" userId="S::1708559@student.uwtsd.ac.uk::f4563cac-1888-45e2-bb43-f4a3e0f0a2dc" providerId="AD" clId="Web-{2748ECF7-B3DA-4B46-A1CB-9BB886356F68}" dt="2019-01-25T13:45:00.254" v="3115" actId="20577"/>
          <ac:spMkLst>
            <pc:docMk/>
            <pc:sldMk cId="3293098769" sldId="268"/>
            <ac:spMk id="3" creationId="{081145D0-BB12-4053-A52B-AF0D37D0E29E}"/>
          </ac:spMkLst>
        </pc:spChg>
      </pc:sldChg>
      <pc:sldChg chg="modSp new">
        <pc:chgData name="Jenna Drew (1708559)" userId="S::1708559@student.uwtsd.ac.uk::f4563cac-1888-45e2-bb43-f4a3e0f0a2dc" providerId="AD" clId="Web-{2748ECF7-B3DA-4B46-A1CB-9BB886356F68}" dt="2019-01-25T13:54:17.713" v="3204" actId="20577"/>
        <pc:sldMkLst>
          <pc:docMk/>
          <pc:sldMk cId="2336013825" sldId="269"/>
        </pc:sldMkLst>
        <pc:spChg chg="mod">
          <ac:chgData name="Jenna Drew (1708559)" userId="S::1708559@student.uwtsd.ac.uk::f4563cac-1888-45e2-bb43-f4a3e0f0a2dc" providerId="AD" clId="Web-{2748ECF7-B3DA-4B46-A1CB-9BB886356F68}" dt="2019-01-25T13:47:31.303" v="3148" actId="20577"/>
          <ac:spMkLst>
            <pc:docMk/>
            <pc:sldMk cId="2336013825" sldId="269"/>
            <ac:spMk id="2" creationId="{61846DD1-9F37-4433-8A5B-7B552CDEE450}"/>
          </ac:spMkLst>
        </pc:spChg>
        <pc:spChg chg="mod">
          <ac:chgData name="Jenna Drew (1708559)" userId="S::1708559@student.uwtsd.ac.uk::f4563cac-1888-45e2-bb43-f4a3e0f0a2dc" providerId="AD" clId="Web-{2748ECF7-B3DA-4B46-A1CB-9BB886356F68}" dt="2019-01-25T13:54:17.713" v="3204" actId="20577"/>
          <ac:spMkLst>
            <pc:docMk/>
            <pc:sldMk cId="2336013825" sldId="269"/>
            <ac:spMk id="3" creationId="{E692F514-4A5F-4CFA-AA2D-111CE8AF2899}"/>
          </ac:spMkLst>
        </pc:spChg>
      </pc:sldChg>
    </pc:docChg>
  </pc:docChgLst>
  <pc:docChgLst>
    <pc:chgData name="Jenna Drew (1708559)" userId="S::1708559@student.uwtsd.ac.uk::f4563cac-1888-45e2-bb43-f4a3e0f0a2dc" providerId="AD" clId="Web-{E0CB5A68-E6F2-4B35-A1E5-867A5EF894A7}"/>
    <pc:docChg chg="addSld modSld">
      <pc:chgData name="Jenna Drew (1708559)" userId="S::1708559@student.uwtsd.ac.uk::f4563cac-1888-45e2-bb43-f4a3e0f0a2dc" providerId="AD" clId="Web-{E0CB5A68-E6F2-4B35-A1E5-867A5EF894A7}" dt="2019-01-25T10:29:38.495" v="1085" actId="20577"/>
      <pc:docMkLst>
        <pc:docMk/>
      </pc:docMkLst>
      <pc:sldChg chg="modSp">
        <pc:chgData name="Jenna Drew (1708559)" userId="S::1708559@student.uwtsd.ac.uk::f4563cac-1888-45e2-bb43-f4a3e0f0a2dc" providerId="AD" clId="Web-{E0CB5A68-E6F2-4B35-A1E5-867A5EF894A7}" dt="2019-01-25T09:28:55.898" v="10" actId="20577"/>
        <pc:sldMkLst>
          <pc:docMk/>
          <pc:sldMk cId="413542739" sldId="258"/>
        </pc:sldMkLst>
        <pc:spChg chg="mod">
          <ac:chgData name="Jenna Drew (1708559)" userId="S::1708559@student.uwtsd.ac.uk::f4563cac-1888-45e2-bb43-f4a3e0f0a2dc" providerId="AD" clId="Web-{E0CB5A68-E6F2-4B35-A1E5-867A5EF894A7}" dt="2019-01-25T09:28:55.898" v="10" actId="20577"/>
          <ac:spMkLst>
            <pc:docMk/>
            <pc:sldMk cId="413542739" sldId="258"/>
            <ac:spMk id="3" creationId="{45FC2094-CAB1-42A2-BAD5-17747AA8397A}"/>
          </ac:spMkLst>
        </pc:spChg>
      </pc:sldChg>
      <pc:sldChg chg="modSp">
        <pc:chgData name="Jenna Drew (1708559)" userId="S::1708559@student.uwtsd.ac.uk::f4563cac-1888-45e2-bb43-f4a3e0f0a2dc" providerId="AD" clId="Web-{E0CB5A68-E6F2-4B35-A1E5-867A5EF894A7}" dt="2019-01-25T09:29:08.679" v="16" actId="20577"/>
        <pc:sldMkLst>
          <pc:docMk/>
          <pc:sldMk cId="3659608468" sldId="260"/>
        </pc:sldMkLst>
        <pc:spChg chg="mod">
          <ac:chgData name="Jenna Drew (1708559)" userId="S::1708559@student.uwtsd.ac.uk::f4563cac-1888-45e2-bb43-f4a3e0f0a2dc" providerId="AD" clId="Web-{E0CB5A68-E6F2-4B35-A1E5-867A5EF894A7}" dt="2019-01-25T09:29:08.679" v="16" actId="20577"/>
          <ac:spMkLst>
            <pc:docMk/>
            <pc:sldMk cId="3659608468" sldId="260"/>
            <ac:spMk id="3" creationId="{DD3679BC-BAB6-4602-AC47-8AD635BF1F78}"/>
          </ac:spMkLst>
        </pc:spChg>
      </pc:sldChg>
      <pc:sldChg chg="modSp">
        <pc:chgData name="Jenna Drew (1708559)" userId="S::1708559@student.uwtsd.ac.uk::f4563cac-1888-45e2-bb43-f4a3e0f0a2dc" providerId="AD" clId="Web-{E0CB5A68-E6F2-4B35-A1E5-867A5EF894A7}" dt="2019-01-25T09:29:35.835" v="25" actId="20577"/>
        <pc:sldMkLst>
          <pc:docMk/>
          <pc:sldMk cId="1296267723" sldId="261"/>
        </pc:sldMkLst>
        <pc:spChg chg="mod">
          <ac:chgData name="Jenna Drew (1708559)" userId="S::1708559@student.uwtsd.ac.uk::f4563cac-1888-45e2-bb43-f4a3e0f0a2dc" providerId="AD" clId="Web-{E0CB5A68-E6F2-4B35-A1E5-867A5EF894A7}" dt="2019-01-25T09:29:15.507" v="20" actId="20577"/>
          <ac:spMkLst>
            <pc:docMk/>
            <pc:sldMk cId="1296267723" sldId="261"/>
            <ac:spMk id="2" creationId="{C620DBDE-A596-4805-8C56-F2FC03740EEB}"/>
          </ac:spMkLst>
        </pc:spChg>
        <pc:spChg chg="mod">
          <ac:chgData name="Jenna Drew (1708559)" userId="S::1708559@student.uwtsd.ac.uk::f4563cac-1888-45e2-bb43-f4a3e0f0a2dc" providerId="AD" clId="Web-{E0CB5A68-E6F2-4B35-A1E5-867A5EF894A7}" dt="2019-01-25T09:29:35.835" v="25" actId="20577"/>
          <ac:spMkLst>
            <pc:docMk/>
            <pc:sldMk cId="1296267723" sldId="261"/>
            <ac:spMk id="3" creationId="{777B8378-C17C-416E-8A3F-F17AC72F9F56}"/>
          </ac:spMkLst>
        </pc:spChg>
      </pc:sldChg>
      <pc:sldChg chg="modSp">
        <pc:chgData name="Jenna Drew (1708559)" userId="S::1708559@student.uwtsd.ac.uk::f4563cac-1888-45e2-bb43-f4a3e0f0a2dc" providerId="AD" clId="Web-{E0CB5A68-E6F2-4B35-A1E5-867A5EF894A7}" dt="2019-01-25T09:30:14.086" v="40" actId="20577"/>
        <pc:sldMkLst>
          <pc:docMk/>
          <pc:sldMk cId="1092713434" sldId="262"/>
        </pc:sldMkLst>
        <pc:spChg chg="mod">
          <ac:chgData name="Jenna Drew (1708559)" userId="S::1708559@student.uwtsd.ac.uk::f4563cac-1888-45e2-bb43-f4a3e0f0a2dc" providerId="AD" clId="Web-{E0CB5A68-E6F2-4B35-A1E5-867A5EF894A7}" dt="2019-01-25T09:30:14.086" v="40" actId="20577"/>
          <ac:spMkLst>
            <pc:docMk/>
            <pc:sldMk cId="1092713434" sldId="262"/>
            <ac:spMk id="3" creationId="{31025B20-2798-4767-B13E-7EB1EB6B55AF}"/>
          </ac:spMkLst>
        </pc:spChg>
      </pc:sldChg>
      <pc:sldChg chg="modSp">
        <pc:chgData name="Jenna Drew (1708559)" userId="S::1708559@student.uwtsd.ac.uk::f4563cac-1888-45e2-bb43-f4a3e0f0a2dc" providerId="AD" clId="Web-{E0CB5A68-E6F2-4B35-A1E5-867A5EF894A7}" dt="2019-01-25T10:08:30.854" v="844" actId="20577"/>
        <pc:sldMkLst>
          <pc:docMk/>
          <pc:sldMk cId="1709889866" sldId="263"/>
        </pc:sldMkLst>
        <pc:spChg chg="mod">
          <ac:chgData name="Jenna Drew (1708559)" userId="S::1708559@student.uwtsd.ac.uk::f4563cac-1888-45e2-bb43-f4a3e0f0a2dc" providerId="AD" clId="Web-{E0CB5A68-E6F2-4B35-A1E5-867A5EF894A7}" dt="2019-01-25T10:08:30.854" v="844" actId="20577"/>
          <ac:spMkLst>
            <pc:docMk/>
            <pc:sldMk cId="1709889866" sldId="263"/>
            <ac:spMk id="3" creationId="{912E5286-6342-4E2C-9158-A1E3BC602081}"/>
          </ac:spMkLst>
        </pc:spChg>
      </pc:sldChg>
      <pc:sldChg chg="addSp delSp modSp new">
        <pc:chgData name="Jenna Drew (1708559)" userId="S::1708559@student.uwtsd.ac.uk::f4563cac-1888-45e2-bb43-f4a3e0f0a2dc" providerId="AD" clId="Web-{E0CB5A68-E6F2-4B35-A1E5-867A5EF894A7}" dt="2019-01-25T10:29:38.495" v="1084" actId="20577"/>
        <pc:sldMkLst>
          <pc:docMk/>
          <pc:sldMk cId="2732539119" sldId="264"/>
        </pc:sldMkLst>
        <pc:spChg chg="mod">
          <ac:chgData name="Jenna Drew (1708559)" userId="S::1708559@student.uwtsd.ac.uk::f4563cac-1888-45e2-bb43-f4a3e0f0a2dc" providerId="AD" clId="Web-{E0CB5A68-E6F2-4B35-A1E5-867A5EF894A7}" dt="2019-01-25T10:29:00.027" v="1065" actId="20577"/>
          <ac:spMkLst>
            <pc:docMk/>
            <pc:sldMk cId="2732539119" sldId="264"/>
            <ac:spMk id="2" creationId="{BD2F2D86-7197-4731-A513-EC0571BB1342}"/>
          </ac:spMkLst>
        </pc:spChg>
        <pc:spChg chg="mod">
          <ac:chgData name="Jenna Drew (1708559)" userId="S::1708559@student.uwtsd.ac.uk::f4563cac-1888-45e2-bb43-f4a3e0f0a2dc" providerId="AD" clId="Web-{E0CB5A68-E6F2-4B35-A1E5-867A5EF894A7}" dt="2019-01-25T10:29:38.495" v="1084" actId="20577"/>
          <ac:spMkLst>
            <pc:docMk/>
            <pc:sldMk cId="2732539119" sldId="264"/>
            <ac:spMk id="3" creationId="{C2688FB6-D222-49AD-9931-DA278AF95121}"/>
          </ac:spMkLst>
        </pc:spChg>
        <pc:spChg chg="add del mod">
          <ac:chgData name="Jenna Drew (1708559)" userId="S::1708559@student.uwtsd.ac.uk::f4563cac-1888-45e2-bb43-f4a3e0f0a2dc" providerId="AD" clId="Web-{E0CB5A68-E6F2-4B35-A1E5-867A5EF894A7}" dt="2019-01-25T10:23:49.948" v="993"/>
          <ac:spMkLst>
            <pc:docMk/>
            <pc:sldMk cId="2732539119" sldId="264"/>
            <ac:spMk id="4" creationId="{A8ECB4AB-48D3-48C4-A2BE-C309CE0BAAB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26649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933709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6193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865737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1/25/2019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55105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1/25/2019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040617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1/25/2019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677151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644042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730804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47483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86604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1/25/2019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130734457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9">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746628" y="1783959"/>
            <a:ext cx="4645250" cy="2889114"/>
          </a:xfrm>
        </p:spPr>
        <p:txBody>
          <a:bodyPr anchor="b">
            <a:normAutofit/>
          </a:bodyPr>
          <a:lstStyle/>
          <a:p>
            <a:pPr algn="l"/>
            <a:r>
              <a:rPr lang="en-US" sz="5100" dirty="0">
                <a:solidFill>
                  <a:schemeClr val="bg1"/>
                </a:solidFill>
                <a:latin typeface="Broadway"/>
                <a:cs typeface="Calibri Light"/>
              </a:rPr>
              <a:t>A toolkit for a general nurse</a:t>
            </a:r>
            <a:endParaRPr lang="en-US" sz="5100" dirty="0">
              <a:solidFill>
                <a:schemeClr val="bg1"/>
              </a:solidFill>
              <a:latin typeface="Broadway"/>
            </a:endParaRPr>
          </a:p>
        </p:txBody>
      </p:sp>
      <p:sp>
        <p:nvSpPr>
          <p:cNvPr id="3" name="Subtitle 2"/>
          <p:cNvSpPr>
            <a:spLocks noGrp="1"/>
          </p:cNvSpPr>
          <p:nvPr>
            <p:ph type="subTitle" idx="1"/>
          </p:nvPr>
        </p:nvSpPr>
        <p:spPr>
          <a:xfrm>
            <a:off x="6746627" y="4750893"/>
            <a:ext cx="4645250" cy="1147863"/>
          </a:xfrm>
        </p:spPr>
        <p:txBody>
          <a:bodyPr vert="horz" lIns="91440" tIns="45720" rIns="91440" bIns="45720" rtlCol="0" anchor="t">
            <a:normAutofit/>
          </a:bodyPr>
          <a:lstStyle/>
          <a:p>
            <a:pPr algn="l"/>
            <a:r>
              <a:rPr lang="en-US" sz="2000">
                <a:solidFill>
                  <a:schemeClr val="bg1"/>
                </a:solidFill>
                <a:latin typeface="Broadway"/>
                <a:cs typeface="Calibri"/>
              </a:rPr>
              <a:t>JENNA DREW </a:t>
            </a:r>
          </a:p>
          <a:p>
            <a:pPr algn="l"/>
            <a:r>
              <a:rPr lang="en-US" sz="2000">
                <a:solidFill>
                  <a:schemeClr val="bg1"/>
                </a:solidFill>
                <a:latin typeface="Broadway"/>
                <a:cs typeface="Calibri"/>
              </a:rPr>
              <a:t>1708559</a:t>
            </a:r>
          </a:p>
        </p:txBody>
      </p:sp>
      <p:sp>
        <p:nvSpPr>
          <p:cNvPr id="12" name="Freeform: Shape 1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6" descr="Stethoscope">
            <a:extLst>
              <a:ext uri="{FF2B5EF4-FFF2-40B4-BE49-F238E27FC236}">
                <a16:creationId xmlns:a16="http://schemas.microsoft.com/office/drawing/2014/main" id="{1319B26B-4B1B-4D37-80E9-167D9AE3139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9382" y="720993"/>
            <a:ext cx="4047843" cy="404784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9B6F2-3303-41B4-A596-0353C7AFE411}"/>
              </a:ext>
            </a:extLst>
          </p:cNvPr>
          <p:cNvSpPr>
            <a:spLocks noGrp="1"/>
          </p:cNvSpPr>
          <p:nvPr>
            <p:ph type="title"/>
          </p:nvPr>
        </p:nvSpPr>
        <p:spPr/>
        <p:txBody>
          <a:bodyPr/>
          <a:lstStyle/>
          <a:p>
            <a:pPr algn="ctr"/>
            <a:r>
              <a:rPr lang="en-US">
                <a:latin typeface="Broadway"/>
                <a:cs typeface="Calibri Light" panose="020F0302020204030204"/>
              </a:rPr>
              <a:t>Contents</a:t>
            </a:r>
            <a:endParaRPr lang="en-US">
              <a:cs typeface="Calibri Light" panose="020F0302020204030204"/>
            </a:endParaRPr>
          </a:p>
        </p:txBody>
      </p:sp>
      <p:sp>
        <p:nvSpPr>
          <p:cNvPr id="3" name="Content Placeholder 2">
            <a:extLst>
              <a:ext uri="{FF2B5EF4-FFF2-40B4-BE49-F238E27FC236}">
                <a16:creationId xmlns:a16="http://schemas.microsoft.com/office/drawing/2014/main" id="{1890FA74-4865-487B-BDDA-F327BEE2BDCD}"/>
              </a:ext>
            </a:extLst>
          </p:cNvPr>
          <p:cNvSpPr>
            <a:spLocks noGrp="1"/>
          </p:cNvSpPr>
          <p:nvPr>
            <p:ph idx="1"/>
          </p:nvPr>
        </p:nvSpPr>
        <p:spPr/>
        <p:txBody>
          <a:bodyPr vert="horz" lIns="91440" tIns="45720" rIns="91440" bIns="45720" rtlCol="0" anchor="t">
            <a:normAutofit fontScale="92500" lnSpcReduction="20000"/>
          </a:bodyPr>
          <a:lstStyle/>
          <a:p>
            <a:pPr algn="ctr">
              <a:buFont typeface="Wingdings" panose="020B0604020202020204" pitchFamily="34" charset="0"/>
              <a:buChar char="v"/>
            </a:pPr>
            <a:r>
              <a:rPr lang="en-US" dirty="0">
                <a:cs typeface="Calibri" panose="020F0502020204030204"/>
              </a:rPr>
              <a:t>Introduction </a:t>
            </a:r>
            <a:endParaRPr lang="en-US"/>
          </a:p>
          <a:p>
            <a:pPr algn="ctr">
              <a:buFont typeface="Wingdings" panose="020B0604020202020204" pitchFamily="34" charset="0"/>
              <a:buChar char="v"/>
            </a:pPr>
            <a:r>
              <a:rPr lang="en-US" dirty="0">
                <a:cs typeface="Calibri" panose="020F0502020204030204"/>
              </a:rPr>
              <a:t>Why should a nurse use counselling skills?</a:t>
            </a:r>
          </a:p>
          <a:p>
            <a:pPr algn="ctr">
              <a:buFont typeface="Wingdings" panose="020B0604020202020204" pitchFamily="34" charset="0"/>
              <a:buChar char="v"/>
            </a:pPr>
            <a:r>
              <a:rPr lang="en-US" dirty="0">
                <a:cs typeface="Calibri" panose="020F0502020204030204"/>
              </a:rPr>
              <a:t>Different counselling approaches </a:t>
            </a:r>
          </a:p>
          <a:p>
            <a:pPr algn="ctr">
              <a:buFont typeface="Wingdings" panose="020B0604020202020204" pitchFamily="34" charset="0"/>
              <a:buChar char="v"/>
            </a:pPr>
            <a:r>
              <a:rPr lang="en-US" dirty="0">
                <a:cs typeface="Calibri" panose="020F0502020204030204"/>
              </a:rPr>
              <a:t>Person centered therapy</a:t>
            </a:r>
          </a:p>
          <a:p>
            <a:pPr algn="ctr">
              <a:buFont typeface="Wingdings" panose="020B0604020202020204" pitchFamily="34" charset="0"/>
              <a:buChar char="v"/>
            </a:pPr>
            <a:r>
              <a:rPr lang="en-US" dirty="0">
                <a:cs typeface="Calibri" panose="020F0502020204030204"/>
              </a:rPr>
              <a:t>Cognitive behavioral therapy </a:t>
            </a:r>
          </a:p>
          <a:p>
            <a:pPr algn="ctr">
              <a:buFont typeface="Wingdings" panose="020B0604020202020204" pitchFamily="34" charset="0"/>
              <a:buChar char="v"/>
            </a:pPr>
            <a:r>
              <a:rPr lang="en-US" dirty="0">
                <a:cs typeface="Calibri" panose="020F0502020204030204"/>
              </a:rPr>
              <a:t>Psychodynamic therapy </a:t>
            </a:r>
          </a:p>
          <a:p>
            <a:pPr algn="ctr">
              <a:buFont typeface="Wingdings" panose="020B0604020202020204" pitchFamily="34" charset="0"/>
              <a:buChar char="v"/>
            </a:pPr>
            <a:r>
              <a:rPr lang="en-US" dirty="0">
                <a:cs typeface="Calibri" panose="020F0502020204030204"/>
              </a:rPr>
              <a:t>Personal characteristics and skills essential for a general nurse </a:t>
            </a:r>
          </a:p>
          <a:p>
            <a:pPr algn="ctr">
              <a:buFont typeface="Wingdings" panose="020B0604020202020204" pitchFamily="34" charset="0"/>
              <a:buChar char="v"/>
            </a:pPr>
            <a:r>
              <a:rPr lang="en-US" dirty="0">
                <a:cs typeface="Calibri" panose="020F0502020204030204"/>
              </a:rPr>
              <a:t>Empathy </a:t>
            </a:r>
          </a:p>
          <a:p>
            <a:pPr algn="ctr">
              <a:buFont typeface="Wingdings" panose="020B0604020202020204" pitchFamily="34" charset="0"/>
              <a:buChar char="v"/>
            </a:pPr>
            <a:r>
              <a:rPr lang="en-US" dirty="0">
                <a:cs typeface="Calibri" panose="020F0502020204030204"/>
              </a:rPr>
              <a:t>Communication </a:t>
            </a:r>
          </a:p>
          <a:p>
            <a:pPr algn="ctr">
              <a:buFont typeface="Wingdings" panose="020B0604020202020204" pitchFamily="34" charset="0"/>
              <a:buChar char="v"/>
            </a:pPr>
            <a:r>
              <a:rPr lang="en-US" dirty="0">
                <a:cs typeface="Calibri" panose="020F0502020204030204"/>
              </a:rPr>
              <a:t>Active listening </a:t>
            </a:r>
          </a:p>
        </p:txBody>
      </p:sp>
    </p:spTree>
    <p:extLst>
      <p:ext uri="{BB962C8B-B14F-4D97-AF65-F5344CB8AC3E}">
        <p14:creationId xmlns:p14="http://schemas.microsoft.com/office/powerpoint/2010/main" val="3199291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F8725-EB5B-4E1C-A674-1972689AD4F8}"/>
              </a:ext>
            </a:extLst>
          </p:cNvPr>
          <p:cNvSpPr>
            <a:spLocks noGrp="1"/>
          </p:cNvSpPr>
          <p:nvPr>
            <p:ph type="title"/>
          </p:nvPr>
        </p:nvSpPr>
        <p:spPr>
          <a:xfrm>
            <a:off x="838200" y="106333"/>
            <a:ext cx="10515600" cy="1339941"/>
          </a:xfrm>
        </p:spPr>
        <p:txBody>
          <a:bodyPr>
            <a:normAutofit/>
          </a:bodyPr>
          <a:lstStyle/>
          <a:p>
            <a:r>
              <a:rPr lang="en-US" sz="4600" dirty="0">
                <a:latin typeface="Broadway"/>
                <a:cs typeface="Calibri Light"/>
              </a:rPr>
              <a:t>                     Introduction</a:t>
            </a:r>
            <a:endParaRPr lang="en-US" sz="4600">
              <a:latin typeface="Broadway"/>
            </a:endParaRPr>
          </a:p>
        </p:txBody>
      </p:sp>
      <p:sp>
        <p:nvSpPr>
          <p:cNvPr id="3" name="Content Placeholder 2">
            <a:extLst>
              <a:ext uri="{FF2B5EF4-FFF2-40B4-BE49-F238E27FC236}">
                <a16:creationId xmlns:a16="http://schemas.microsoft.com/office/drawing/2014/main" id="{85B8512A-CD99-457C-8BC1-061BBF433009}"/>
              </a:ext>
            </a:extLst>
          </p:cNvPr>
          <p:cNvSpPr>
            <a:spLocks noGrp="1"/>
          </p:cNvSpPr>
          <p:nvPr>
            <p:ph idx="1"/>
          </p:nvPr>
        </p:nvSpPr>
        <p:spPr>
          <a:xfrm>
            <a:off x="579408" y="1006116"/>
            <a:ext cx="10515600" cy="5041451"/>
          </a:xfrm>
        </p:spPr>
        <p:txBody>
          <a:bodyPr vert="horz" lIns="91440" tIns="45720" rIns="91440" bIns="45720" rtlCol="0" anchor="t">
            <a:noAutofit/>
          </a:bodyPr>
          <a:lstStyle/>
          <a:p>
            <a:pPr algn="ctr"/>
            <a:endParaRPr lang="en-US" sz="2100" dirty="0">
              <a:cs typeface="Calibri" panose="020F0502020204030204"/>
            </a:endParaRPr>
          </a:p>
          <a:p>
            <a:pPr marL="0" indent="0" algn="ctr">
              <a:buNone/>
            </a:pPr>
            <a:r>
              <a:rPr lang="en-US" sz="2100" dirty="0">
                <a:cs typeface="Calibri" panose="020F0502020204030204"/>
              </a:rPr>
              <a:t>It is no secret that a nurse's job role is more than just being a nurse. Alongside their main task to care for the patients, there is the long and unsociable hours, heavy work load’s down to understaffing, being supportive, assisting and motivating patients always. Nurses need to constantly communicate between patients and other healthcare professionals along with having the responsibility of administering medication. One small mistake could result in a fatal outcome and in some cases even death, it is without a doubt that nursing is an extremely tiring and stressful job but also one of the most rewarding job roles available. The Royal college of nursing (RCN) recently carried out a survey of 10,000 staff and it came to light that 62% had thought about leaving their job in the last year due to stress within their role. 61% felt unable to carry out appropriate care giving to patients due to being too busy and a further 83% suspected their workload had increased the last 12 months. The health and social care information center released official figures last week stating that the NHS has lost over 5000 nurses in the last 3 years. (Stephenson et al., 2019) </a:t>
            </a:r>
          </a:p>
          <a:p>
            <a:pPr marL="0" indent="0" algn="ctr">
              <a:buNone/>
            </a:pPr>
            <a:r>
              <a:rPr lang="en-US" sz="2100" dirty="0">
                <a:cs typeface="Calibri" panose="020F0502020204030204"/>
              </a:rPr>
              <a:t>This tool book has been made as a guideline to achieving a better practice, it will explain how using counselling skills can benefit you as a general nurse and what theories and counselling techniques are most beneficial to make your job role less challenging. It will also enable us to deal with patients living with or displaying signs of mental health.</a:t>
            </a:r>
          </a:p>
          <a:p>
            <a:pPr algn="ctr"/>
            <a:endParaRPr lang="en-US" sz="2100" dirty="0">
              <a:cs typeface="Calibri" panose="020F0502020204030204"/>
            </a:endParaRPr>
          </a:p>
        </p:txBody>
      </p:sp>
    </p:spTree>
    <p:extLst>
      <p:ext uri="{BB962C8B-B14F-4D97-AF65-F5344CB8AC3E}">
        <p14:creationId xmlns:p14="http://schemas.microsoft.com/office/powerpoint/2010/main" val="4211745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DDDD6-390D-451A-ABEF-20702504694B}"/>
              </a:ext>
            </a:extLst>
          </p:cNvPr>
          <p:cNvSpPr>
            <a:spLocks noGrp="1"/>
          </p:cNvSpPr>
          <p:nvPr>
            <p:ph type="title"/>
          </p:nvPr>
        </p:nvSpPr>
        <p:spPr/>
        <p:txBody>
          <a:bodyPr/>
          <a:lstStyle/>
          <a:p>
            <a:pPr algn="ctr"/>
            <a:r>
              <a:rPr lang="en-US" dirty="0">
                <a:latin typeface="Broadway"/>
                <a:cs typeface="Calibri Light"/>
              </a:rPr>
              <a:t>Why should a nurse use counselling skills?</a:t>
            </a:r>
            <a:endParaRPr lang="en-US">
              <a:latin typeface="Broadway"/>
            </a:endParaRPr>
          </a:p>
        </p:txBody>
      </p:sp>
      <p:sp>
        <p:nvSpPr>
          <p:cNvPr id="3" name="TextBox 2">
            <a:extLst>
              <a:ext uri="{FF2B5EF4-FFF2-40B4-BE49-F238E27FC236}">
                <a16:creationId xmlns:a16="http://schemas.microsoft.com/office/drawing/2014/main" id="{45FC2094-CAB1-42A2-BAD5-17747AA8397A}"/>
              </a:ext>
            </a:extLst>
          </p:cNvPr>
          <p:cNvSpPr txBox="1"/>
          <p:nvPr/>
        </p:nvSpPr>
        <p:spPr>
          <a:xfrm>
            <a:off x="842513" y="1769853"/>
            <a:ext cx="10406331" cy="493981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100" dirty="0">
                <a:cs typeface="Calibri"/>
              </a:rPr>
              <a:t>Counselling skills are extreamly benificial within the nursing industry. As a general nurse you are one of the most trusted professionals in a patients life, you will be constantly interacting with paitents and other healthcare professionals so it is important they feel at ease whilst in your care. By obtaining better skills and knowledge of counselling you will be able to motivate the paitent more, this will promote their development and help to speed up the patients recovery decreasing the chances of  re-admission. These skills will also enable you to help the patient to prepare for choices and changes within their lives and make more appropriate decisions when needed to.</a:t>
            </a:r>
          </a:p>
          <a:p>
            <a:pPr algn="ctr"/>
            <a:r>
              <a:rPr lang="en-US" sz="2100" dirty="0">
                <a:cs typeface="Calibri"/>
              </a:rPr>
              <a:t>(Rebecca Hunting Pompon, 2019) lists five benefits to applying counselling skills to your job role </a:t>
            </a:r>
          </a:p>
          <a:p>
            <a:pPr algn="ctr"/>
            <a:r>
              <a:rPr lang="en-US" sz="2100" dirty="0">
                <a:cs typeface="Calibri"/>
              </a:rPr>
              <a:t>1. Build trust while communicating well and understanding peoples feelings.</a:t>
            </a:r>
          </a:p>
          <a:p>
            <a:pPr algn="ctr"/>
            <a:r>
              <a:rPr lang="en-US" sz="2100" dirty="0">
                <a:cs typeface="Calibri"/>
              </a:rPr>
              <a:t>2. Having a different perception on peoples needs, perspectives and aspirations.</a:t>
            </a:r>
          </a:p>
          <a:p>
            <a:pPr algn="ctr"/>
            <a:r>
              <a:rPr lang="en-US" sz="2100" dirty="0">
                <a:cs typeface="Calibri"/>
              </a:rPr>
              <a:t>3. Adapt how to broadcast and illuminate information appropriately</a:t>
            </a:r>
          </a:p>
          <a:p>
            <a:pPr algn="ctr"/>
            <a:r>
              <a:rPr lang="en-US" sz="2100" dirty="0">
                <a:cs typeface="Calibri"/>
              </a:rPr>
              <a:t>4. Assess and assign clinical tools to the patient </a:t>
            </a:r>
          </a:p>
          <a:p>
            <a:pPr algn="ctr"/>
            <a:r>
              <a:rPr lang="en-US" sz="2100" dirty="0">
                <a:cs typeface="Calibri"/>
              </a:rPr>
              <a:t>5. Acknowledge and address barriers</a:t>
            </a:r>
          </a:p>
        </p:txBody>
      </p:sp>
    </p:spTree>
    <p:extLst>
      <p:ext uri="{BB962C8B-B14F-4D97-AF65-F5344CB8AC3E}">
        <p14:creationId xmlns:p14="http://schemas.microsoft.com/office/powerpoint/2010/main" val="413542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85927-D0CA-494E-9B00-EEBA137F4567}"/>
              </a:ext>
            </a:extLst>
          </p:cNvPr>
          <p:cNvSpPr>
            <a:spLocks noGrp="1"/>
          </p:cNvSpPr>
          <p:nvPr>
            <p:ph type="title"/>
          </p:nvPr>
        </p:nvSpPr>
        <p:spPr>
          <a:xfrm>
            <a:off x="838200" y="235729"/>
            <a:ext cx="10515600" cy="1325563"/>
          </a:xfrm>
        </p:spPr>
        <p:txBody>
          <a:bodyPr/>
          <a:lstStyle/>
          <a:p>
            <a:pPr algn="ctr"/>
            <a:r>
              <a:rPr lang="en-US" dirty="0">
                <a:latin typeface="Broadway"/>
                <a:cs typeface="Calibri Light"/>
              </a:rPr>
              <a:t>Different counselling </a:t>
            </a:r>
            <a:r>
              <a:rPr lang="en-US">
                <a:latin typeface="Broadway"/>
                <a:cs typeface="Calibri Light"/>
              </a:rPr>
              <a:t>approaches</a:t>
            </a:r>
            <a:endParaRPr lang="en-US">
              <a:latin typeface="Broadway"/>
            </a:endParaRPr>
          </a:p>
        </p:txBody>
      </p:sp>
      <p:sp>
        <p:nvSpPr>
          <p:cNvPr id="3" name="Content Placeholder 2">
            <a:extLst>
              <a:ext uri="{FF2B5EF4-FFF2-40B4-BE49-F238E27FC236}">
                <a16:creationId xmlns:a16="http://schemas.microsoft.com/office/drawing/2014/main" id="{DD3679BC-BAB6-4602-AC47-8AD635BF1F78}"/>
              </a:ext>
            </a:extLst>
          </p:cNvPr>
          <p:cNvSpPr>
            <a:spLocks noGrp="1"/>
          </p:cNvSpPr>
          <p:nvPr>
            <p:ph idx="1"/>
          </p:nvPr>
        </p:nvSpPr>
        <p:spPr>
          <a:xfrm>
            <a:off x="1039483" y="2026908"/>
            <a:ext cx="10371826" cy="4480735"/>
          </a:xfrm>
        </p:spPr>
        <p:txBody>
          <a:bodyPr vert="horz" lIns="91440" tIns="45720" rIns="91440" bIns="45720" rtlCol="0" anchor="t">
            <a:normAutofit/>
          </a:bodyPr>
          <a:lstStyle/>
          <a:p>
            <a:pPr marL="0" indent="0" algn="ctr">
              <a:buNone/>
            </a:pPr>
            <a:r>
              <a:rPr lang="en-US" sz="2000" dirty="0">
                <a:cs typeface="Calibri"/>
              </a:rPr>
              <a:t>The three most commonly used counselling approaches are known as: </a:t>
            </a:r>
          </a:p>
          <a:p>
            <a:pPr marL="0" indent="0" algn="ctr">
              <a:buNone/>
            </a:pPr>
            <a:r>
              <a:rPr lang="en-US" sz="2000" dirty="0">
                <a:cs typeface="Calibri"/>
              </a:rPr>
              <a:t>* Person centered Therapy (PCT) </a:t>
            </a:r>
          </a:p>
          <a:p>
            <a:pPr marL="0" indent="0" algn="ctr">
              <a:buNone/>
            </a:pPr>
            <a:r>
              <a:rPr lang="en-US" sz="2000" dirty="0">
                <a:cs typeface="Calibri"/>
              </a:rPr>
              <a:t>* Cognitive Behavioral Therapy (CBT)</a:t>
            </a:r>
          </a:p>
          <a:p>
            <a:pPr marL="0" indent="0" algn="ctr">
              <a:buNone/>
            </a:pPr>
            <a:r>
              <a:rPr lang="en-US" sz="2000" dirty="0">
                <a:cs typeface="Calibri"/>
              </a:rPr>
              <a:t>* Psychodynamic Therapy</a:t>
            </a:r>
          </a:p>
          <a:p>
            <a:pPr marL="0" indent="0" algn="ctr">
              <a:buNone/>
            </a:pPr>
            <a:r>
              <a:rPr lang="en-US" sz="2000" dirty="0">
                <a:cs typeface="Calibri"/>
              </a:rPr>
              <a:t>Along side these there are numberous other different approaches used throughout the world, some counsellors only use one couselling theory while others may combine parts of different theories to carry out their work.</a:t>
            </a:r>
          </a:p>
          <a:p>
            <a:pPr marL="0" indent="0" algn="ctr">
              <a:buNone/>
            </a:pPr>
            <a:r>
              <a:rPr lang="en-US" sz="2000" dirty="0">
                <a:cs typeface="Calibri"/>
              </a:rPr>
              <a:t>Each counselling technique focuses on different ideas regarding human development, where the psycological problem has have come from and the best way to use 'talking therapy' to help. an example of this is, whereas some counsellers will hold a client led session in order to make you realize your self worth and therefore support you along the way, others could be more directive and give you homework, tasks or set goals for you to change your behaviour and your way of thinking. (National Counselling Society, 2019)</a:t>
            </a:r>
          </a:p>
        </p:txBody>
      </p:sp>
    </p:spTree>
    <p:extLst>
      <p:ext uri="{BB962C8B-B14F-4D97-AF65-F5344CB8AC3E}">
        <p14:creationId xmlns:p14="http://schemas.microsoft.com/office/powerpoint/2010/main" val="3659608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0DBDE-A596-4805-8C56-F2FC03740EEB}"/>
              </a:ext>
            </a:extLst>
          </p:cNvPr>
          <p:cNvSpPr>
            <a:spLocks noGrp="1"/>
          </p:cNvSpPr>
          <p:nvPr>
            <p:ph type="title"/>
          </p:nvPr>
        </p:nvSpPr>
        <p:spPr>
          <a:xfrm>
            <a:off x="924464" y="-51818"/>
            <a:ext cx="10515600" cy="1325563"/>
          </a:xfrm>
        </p:spPr>
        <p:txBody>
          <a:bodyPr/>
          <a:lstStyle/>
          <a:p>
            <a:pPr algn="ctr"/>
            <a:r>
              <a:rPr lang="en-US" dirty="0">
                <a:latin typeface="Broadway"/>
              </a:rPr>
              <a:t>Person Centered Therapy (PCT)</a:t>
            </a:r>
            <a:endParaRPr lang="en-US" dirty="0">
              <a:cs typeface="Calibri Light" panose="020F0302020204030204"/>
            </a:endParaRPr>
          </a:p>
        </p:txBody>
      </p:sp>
      <p:sp>
        <p:nvSpPr>
          <p:cNvPr id="3" name="Content Placeholder 2">
            <a:extLst>
              <a:ext uri="{FF2B5EF4-FFF2-40B4-BE49-F238E27FC236}">
                <a16:creationId xmlns:a16="http://schemas.microsoft.com/office/drawing/2014/main" id="{777B8378-C17C-416E-8A3F-F17AC72F9F56}"/>
              </a:ext>
            </a:extLst>
          </p:cNvPr>
          <p:cNvSpPr>
            <a:spLocks noGrp="1"/>
          </p:cNvSpPr>
          <p:nvPr>
            <p:ph idx="1"/>
          </p:nvPr>
        </p:nvSpPr>
        <p:spPr>
          <a:xfrm>
            <a:off x="838200" y="1336794"/>
            <a:ext cx="10515600" cy="5372131"/>
          </a:xfrm>
        </p:spPr>
        <p:txBody>
          <a:bodyPr vert="horz" lIns="91440" tIns="45720" rIns="91440" bIns="45720" rtlCol="0" anchor="t">
            <a:noAutofit/>
          </a:bodyPr>
          <a:lstStyle/>
          <a:p>
            <a:pPr marL="0" indent="0" algn="ctr">
              <a:buNone/>
            </a:pPr>
            <a:r>
              <a:rPr lang="en-US" sz="1800" dirty="0">
                <a:cs typeface="Calibri" panose="020F0502020204030204"/>
              </a:rPr>
              <a:t>The person centred approach was developed by psychologist Dr. Carl rogers in the 1940's this continued to develop into the 1980's. This form of therapy is client led and aims to take away the belief that the therapist is the expert and instead it allows the client take control of the sessions enabling them to progress in their personal potentials. Rogers belived that if a person was given the enviroment where they felt physically and mentally free from any threat then they would be able to reach there full potential in order to achieve this enviroment a relationship needs to be built containing empathy, genuineness and have unconditional positive regard. Without these key factors a relationship will not progress as it should do.</a:t>
            </a:r>
          </a:p>
          <a:p>
            <a:pPr marL="0" indent="0" algn="ctr">
              <a:buNone/>
            </a:pPr>
            <a:r>
              <a:rPr lang="en-US" sz="1800" dirty="0">
                <a:cs typeface="Calibri" panose="020F0502020204030204"/>
              </a:rPr>
              <a:t>By applying person centred care while nursing you would focus more on the patients wants, needs and desires the patient will have a say in what takes place and what happens next rather than being instructed by a healthcare professional. This enables the patient to feel as they still remain in control and promotes their independence.</a:t>
            </a:r>
          </a:p>
          <a:p>
            <a:pPr marL="0" indent="0" algn="ctr">
              <a:buNone/>
            </a:pPr>
            <a:r>
              <a:rPr lang="en-US" sz="1800" dirty="0">
                <a:cs typeface="Calibri" panose="020F0502020204030204"/>
              </a:rPr>
              <a:t> It is a known fact that promoting self-management and allowing patients to have their say when it comes to decision making allows us to improve in a number of different areas these can include the overall experience for the patient, higher quality's of care and better health outcomes. For example:</a:t>
            </a:r>
          </a:p>
          <a:p>
            <a:pPr marL="0" indent="0" algn="ctr">
              <a:buNone/>
            </a:pPr>
            <a:r>
              <a:rPr lang="en-US" sz="1800" dirty="0">
                <a:cs typeface="Calibri" panose="020F0502020204030204"/>
              </a:rPr>
              <a:t>* As a nurse supporting a patient to manage their own healthcare can improve clinical outcomes. Patients areless likely to take there medication incorrectly, and follow treatment plans more efficently resulting in them keeping there use of hospital services to a minimum.</a:t>
            </a:r>
          </a:p>
          <a:p>
            <a:pPr marL="0" indent="0" algn="ctr">
              <a:buNone/>
            </a:pPr>
            <a:r>
              <a:rPr lang="en-US" sz="1800" dirty="0">
                <a:cs typeface="Calibri" panose="020F0502020204030204"/>
              </a:rPr>
              <a:t>*  Applying person centred care can benefit you as a nurse also as your staffing performance increases, patient engagement expands and you will see a boost in your self confidence. (Health.org.uk, 2019)</a:t>
            </a:r>
          </a:p>
        </p:txBody>
      </p:sp>
    </p:spTree>
    <p:extLst>
      <p:ext uri="{BB962C8B-B14F-4D97-AF65-F5344CB8AC3E}">
        <p14:creationId xmlns:p14="http://schemas.microsoft.com/office/powerpoint/2010/main" val="12962677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BC792-DCEC-40E4-B4DA-56AF67F99C0D}"/>
              </a:ext>
            </a:extLst>
          </p:cNvPr>
          <p:cNvSpPr>
            <a:spLocks noGrp="1"/>
          </p:cNvSpPr>
          <p:nvPr>
            <p:ph type="title"/>
          </p:nvPr>
        </p:nvSpPr>
        <p:spPr/>
        <p:txBody>
          <a:bodyPr/>
          <a:lstStyle/>
          <a:p>
            <a:pPr algn="ctr"/>
            <a:r>
              <a:rPr lang="en-US" dirty="0">
                <a:latin typeface="Broadway"/>
                <a:cs typeface="Calibri Light"/>
              </a:rPr>
              <a:t>Cognitive behavioral Therapy (CBT)   </a:t>
            </a:r>
            <a:endParaRPr lang="en-US" dirty="0">
              <a:latin typeface="Broadway"/>
            </a:endParaRPr>
          </a:p>
        </p:txBody>
      </p:sp>
      <p:sp>
        <p:nvSpPr>
          <p:cNvPr id="3" name="Content Placeholder 2">
            <a:extLst>
              <a:ext uri="{FF2B5EF4-FFF2-40B4-BE49-F238E27FC236}">
                <a16:creationId xmlns:a16="http://schemas.microsoft.com/office/drawing/2014/main" id="{31025B20-2798-4767-B13E-7EB1EB6B55AF}"/>
              </a:ext>
            </a:extLst>
          </p:cNvPr>
          <p:cNvSpPr>
            <a:spLocks noGrp="1"/>
          </p:cNvSpPr>
          <p:nvPr>
            <p:ph idx="1"/>
          </p:nvPr>
        </p:nvSpPr>
        <p:spPr>
          <a:xfrm>
            <a:off x="838200" y="1825625"/>
            <a:ext cx="10515600" cy="4768281"/>
          </a:xfrm>
        </p:spPr>
        <p:txBody>
          <a:bodyPr vert="horz" lIns="91440" tIns="45720" rIns="91440" bIns="45720" rtlCol="0" anchor="t">
            <a:normAutofit lnSpcReduction="10000"/>
          </a:bodyPr>
          <a:lstStyle/>
          <a:p>
            <a:pPr marL="0" indent="0" algn="ctr">
              <a:buNone/>
            </a:pPr>
            <a:r>
              <a:rPr lang="en-US" sz="2000" dirty="0">
                <a:cs typeface="Calibri"/>
              </a:rPr>
              <a:t>Cognitive behavioral therapy is very similar to the person centered approach again this therapy is client led. This is a short term 'talking therapy' that allows you to break down your problems into smaller parts enabling you to tackle them by changing your way of thinking and turning your negative thoughts into positive ones  it is often effective with patients suffering mental health such as anxiety and depression but is now used for many other health problems.</a:t>
            </a:r>
            <a:endParaRPr lang="en-US" dirty="0"/>
          </a:p>
          <a:p>
            <a:pPr marL="0" indent="0" algn="ctr">
              <a:buNone/>
            </a:pPr>
            <a:r>
              <a:rPr lang="en-US" sz="2000" dirty="0">
                <a:cs typeface="Calibri"/>
              </a:rPr>
              <a:t>Cognitive behavioral therapy is sustainable, beneficial and has high level reports of patients satisfaction, it encourages nurses adopt a more holistic approach to nursing and obtain a more in-depth understanding of domains outside specialties.  (</a:t>
            </a:r>
            <a:r>
              <a:rPr lang="en-US" sz="2000" dirty="0" err="1">
                <a:cs typeface="Calibri"/>
              </a:rPr>
              <a:t>Currid</a:t>
            </a:r>
            <a:r>
              <a:rPr lang="en-US" sz="2000" dirty="0">
                <a:cs typeface="Calibri"/>
              </a:rPr>
              <a:t>, </a:t>
            </a:r>
            <a:r>
              <a:rPr lang="en-US" sz="2000" dirty="0" err="1">
                <a:cs typeface="Calibri"/>
              </a:rPr>
              <a:t>Nikčević</a:t>
            </a:r>
            <a:r>
              <a:rPr lang="en-US" sz="2000" dirty="0">
                <a:cs typeface="Calibri"/>
              </a:rPr>
              <a:t> and Spada, 2011)</a:t>
            </a:r>
          </a:p>
          <a:p>
            <a:pPr marL="0" indent="0" algn="ctr">
              <a:buNone/>
            </a:pPr>
            <a:r>
              <a:rPr lang="en-US" sz="2000" dirty="0">
                <a:cs typeface="Calibri"/>
              </a:rPr>
              <a:t>Founded in the 1960's by psychiatrist Dr. Aaron T.Beck cognitive behavioural therapy sets the patient homework and tasks it is important that the patient precipitates in order for the therapy to be effective.</a:t>
            </a:r>
          </a:p>
          <a:p>
            <a:pPr marL="0" indent="0" algn="ctr">
              <a:buNone/>
            </a:pPr>
            <a:r>
              <a:rPr lang="en-US" sz="2000" dirty="0">
                <a:cs typeface="Calibri"/>
              </a:rPr>
              <a:t>Several studies have shown that CBT is effective in improving an individuals ability to deal with stress. as a general nurse this counselling approach could benefit yourself, due to lack of support within organisations, emotional burdens and unhealthy relationships with co-workers nursing can become a stressfulll job with applying the effectivness of CBT you could potentially reduce stress levels, prevent exhaustion and improve staffing levels with less work absences. (Galbraith and Brown, 2011)</a:t>
            </a:r>
          </a:p>
          <a:p>
            <a:pPr marL="0" indent="0" algn="ctr">
              <a:buNone/>
            </a:pPr>
            <a:endParaRPr lang="en-US" sz="2000" dirty="0">
              <a:cs typeface="Calibri"/>
            </a:endParaRPr>
          </a:p>
          <a:p>
            <a:pPr marL="0" indent="0" algn="ctr">
              <a:buNone/>
            </a:pPr>
            <a:endParaRPr lang="en-US" sz="2000" dirty="0">
              <a:cs typeface="Calibri"/>
            </a:endParaRPr>
          </a:p>
          <a:p>
            <a:pPr marL="0" indent="0" algn="ctr">
              <a:buNone/>
            </a:pPr>
            <a:endParaRPr lang="en-US" sz="2000" dirty="0">
              <a:cs typeface="Calibri"/>
            </a:endParaRPr>
          </a:p>
        </p:txBody>
      </p:sp>
    </p:spTree>
    <p:extLst>
      <p:ext uri="{BB962C8B-B14F-4D97-AF65-F5344CB8AC3E}">
        <p14:creationId xmlns:p14="http://schemas.microsoft.com/office/powerpoint/2010/main" val="1092713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66759-63D8-4246-89C9-AE266C4656CD}"/>
              </a:ext>
            </a:extLst>
          </p:cNvPr>
          <p:cNvSpPr>
            <a:spLocks noGrp="1"/>
          </p:cNvSpPr>
          <p:nvPr>
            <p:ph type="title"/>
          </p:nvPr>
        </p:nvSpPr>
        <p:spPr>
          <a:xfrm>
            <a:off x="838200" y="178220"/>
            <a:ext cx="10515600" cy="1512468"/>
          </a:xfrm>
        </p:spPr>
        <p:txBody>
          <a:bodyPr/>
          <a:lstStyle/>
          <a:p>
            <a:pPr algn="ctr"/>
            <a:r>
              <a:rPr lang="en-US">
                <a:latin typeface="Broadway"/>
                <a:cs typeface="Calibri Light"/>
              </a:rPr>
              <a:t> Psychodynamic Therapy</a:t>
            </a:r>
            <a:endParaRPr lang="en-US">
              <a:latin typeface="Broadway"/>
            </a:endParaRPr>
          </a:p>
        </p:txBody>
      </p:sp>
      <p:sp>
        <p:nvSpPr>
          <p:cNvPr id="3" name="Content Placeholder 2">
            <a:extLst>
              <a:ext uri="{FF2B5EF4-FFF2-40B4-BE49-F238E27FC236}">
                <a16:creationId xmlns:a16="http://schemas.microsoft.com/office/drawing/2014/main" id="{912E5286-6342-4E2C-9158-A1E3BC602081}"/>
              </a:ext>
            </a:extLst>
          </p:cNvPr>
          <p:cNvSpPr>
            <a:spLocks noGrp="1"/>
          </p:cNvSpPr>
          <p:nvPr>
            <p:ph idx="1"/>
          </p:nvPr>
        </p:nvSpPr>
        <p:spPr/>
        <p:txBody>
          <a:bodyPr vert="horz" lIns="91440" tIns="45720" rIns="91440" bIns="45720" rtlCol="0" anchor="t">
            <a:normAutofit fontScale="62500" lnSpcReduction="20000"/>
          </a:bodyPr>
          <a:lstStyle/>
          <a:p>
            <a:pPr marL="0" indent="0" algn="ctr">
              <a:buNone/>
            </a:pPr>
            <a:r>
              <a:rPr lang="en-US" dirty="0">
                <a:cs typeface="Calibri" panose="020F0502020204030204"/>
              </a:rPr>
              <a:t>Psychodynamic therapy is very much the opposite to CBT where as CBT focuses on the here and now psychodynamic relates back to the clients earlier years in life to try and make sense of where the problem has stemmed from.</a:t>
            </a:r>
            <a:endParaRPr lang="en-US"/>
          </a:p>
          <a:p>
            <a:pPr marL="0" indent="0" algn="ctr">
              <a:buNone/>
            </a:pPr>
            <a:r>
              <a:rPr lang="en-US" dirty="0">
                <a:cs typeface="Calibri" panose="020F0502020204030204"/>
              </a:rPr>
              <a:t>This theory was founded by a man called Sigmund Freud (1856 to 1939) he used this method to treat mental illnesses and also a theory to describe mental illnesses. Freud believed that our personality today was formed from our earlier childhood life events. (Mcleod, 2019)</a:t>
            </a:r>
          </a:p>
          <a:p>
            <a:pPr marL="0" indent="0" algn="ctr">
              <a:buNone/>
            </a:pPr>
            <a:r>
              <a:rPr lang="en-US" dirty="0">
                <a:cs typeface="Calibri" panose="020F0502020204030204"/>
              </a:rPr>
              <a:t>Hildegard Peplau an American theorist presented a theory for nursing. She introduced her interpersonal concepts in 1952 and based them on available theories at the time: psychoanalytic theory, principles of social learning, and concepts of human motivation and personality development.</a:t>
            </a:r>
          </a:p>
          <a:p>
            <a:pPr marL="0" indent="0" algn="ctr">
              <a:buNone/>
            </a:pPr>
            <a:r>
              <a:rPr lang="en-US" dirty="0">
                <a:cs typeface="Calibri" panose="020F0502020204030204"/>
              </a:rPr>
              <a:t>Peplau believed that when a nurse feels a client is in need of help the nurse enters a relationship with the patient and this relationship takes place over four phases these are:</a:t>
            </a:r>
          </a:p>
          <a:p>
            <a:pPr algn="just">
              <a:buFont typeface="Arial"/>
              <a:buChar char="•"/>
            </a:pPr>
            <a:r>
              <a:rPr lang="en-US" b="1" dirty="0">
                <a:cs typeface="Calibri" panose="020F0502020204030204"/>
              </a:rPr>
              <a:t>Orientation</a:t>
            </a:r>
            <a:r>
              <a:rPr lang="en-US" dirty="0">
                <a:cs typeface="Calibri" panose="020F0502020204030204"/>
              </a:rPr>
              <a:t> – where the nurse and patient work together to identify the patients problem. </a:t>
            </a:r>
          </a:p>
          <a:p>
            <a:pPr algn="just">
              <a:buFont typeface="Arial"/>
              <a:buChar char="•"/>
            </a:pPr>
            <a:r>
              <a:rPr lang="en-US" b="1" dirty="0">
                <a:cs typeface="Calibri" panose="020F0502020204030204"/>
              </a:rPr>
              <a:t>Identification</a:t>
            </a:r>
            <a:r>
              <a:rPr lang="en-US" dirty="0">
                <a:cs typeface="Calibri" panose="020F0502020204030204"/>
              </a:rPr>
              <a:t> – where the person accepts the help of a nurse by identifying. </a:t>
            </a:r>
          </a:p>
          <a:p>
            <a:pPr algn="just">
              <a:buFont typeface="Arial"/>
              <a:buChar char="•"/>
            </a:pPr>
            <a:r>
              <a:rPr lang="en-US" b="1" dirty="0">
                <a:cs typeface="Calibri" panose="020F0502020204030204"/>
              </a:rPr>
              <a:t>Exploitation –</a:t>
            </a:r>
            <a:r>
              <a:rPr lang="en-US" dirty="0">
                <a:cs typeface="Calibri" panose="020F0502020204030204"/>
              </a:rPr>
              <a:t>where the person puts the nurses help to use </a:t>
            </a:r>
            <a:endParaRPr lang="en-US"/>
          </a:p>
          <a:p>
            <a:pPr algn="just">
              <a:buFont typeface="Arial"/>
              <a:buChar char="•"/>
            </a:pPr>
            <a:r>
              <a:rPr lang="en-US" b="1" dirty="0">
                <a:cs typeface="Calibri" panose="020F0502020204030204"/>
              </a:rPr>
              <a:t>Resolution </a:t>
            </a:r>
            <a:r>
              <a:rPr lang="en-US" dirty="0">
                <a:cs typeface="Calibri" panose="020F0502020204030204"/>
              </a:rPr>
              <a:t>- in which the person takes on board new goals and breaks free for the relationship. (Nursing Buddy, 2019)</a:t>
            </a:r>
            <a:endParaRPr lang="en-US" dirty="0"/>
          </a:p>
          <a:p>
            <a:pPr marL="0" indent="0" algn="ctr">
              <a:buNone/>
            </a:pPr>
            <a:endParaRPr lang="en-US" dirty="0">
              <a:cs typeface="Calibri" panose="020F0502020204030204"/>
            </a:endParaRPr>
          </a:p>
          <a:p>
            <a:pPr marL="0" indent="0" algn="ctr">
              <a:buNone/>
            </a:pPr>
            <a:endParaRPr lang="en-US" dirty="0">
              <a:cs typeface="Calibri" panose="020F0502020204030204"/>
            </a:endParaRPr>
          </a:p>
          <a:p>
            <a:pPr algn="ctr">
              <a:buNone/>
            </a:pPr>
            <a:endParaRPr lang="en-US" dirty="0">
              <a:cs typeface="Calibri" panose="020F0502020204030204"/>
            </a:endParaRPr>
          </a:p>
          <a:p>
            <a:pPr marL="0" indent="0" algn="ctr">
              <a:buNone/>
            </a:pPr>
            <a:endParaRPr lang="en-US" dirty="0">
              <a:cs typeface="Calibri" panose="020F0502020204030204"/>
            </a:endParaRPr>
          </a:p>
        </p:txBody>
      </p:sp>
    </p:spTree>
    <p:extLst>
      <p:ext uri="{BB962C8B-B14F-4D97-AF65-F5344CB8AC3E}">
        <p14:creationId xmlns:p14="http://schemas.microsoft.com/office/powerpoint/2010/main" val="1709889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F2D86-7197-4731-A513-EC0571BB1342}"/>
              </a:ext>
            </a:extLst>
          </p:cNvPr>
          <p:cNvSpPr>
            <a:spLocks noGrp="1"/>
          </p:cNvSpPr>
          <p:nvPr>
            <p:ph type="title"/>
          </p:nvPr>
        </p:nvSpPr>
        <p:spPr/>
        <p:txBody>
          <a:bodyPr>
            <a:normAutofit fontScale="90000"/>
          </a:bodyPr>
          <a:lstStyle/>
          <a:p>
            <a:pPr algn="ctr"/>
            <a:r>
              <a:rPr lang="en-US" dirty="0">
                <a:latin typeface="Broadway"/>
                <a:cs typeface="Calibri Light" panose="020F0302020204030204"/>
              </a:rPr>
              <a:t>personal characteristics and skills essential for general practice nursing</a:t>
            </a:r>
            <a:endParaRPr lang="en-US" dirty="0"/>
          </a:p>
        </p:txBody>
      </p:sp>
      <p:sp>
        <p:nvSpPr>
          <p:cNvPr id="3" name="Content Placeholder 2">
            <a:extLst>
              <a:ext uri="{FF2B5EF4-FFF2-40B4-BE49-F238E27FC236}">
                <a16:creationId xmlns:a16="http://schemas.microsoft.com/office/drawing/2014/main" id="{C2688FB6-D222-49AD-9931-DA278AF95121}"/>
              </a:ext>
            </a:extLst>
          </p:cNvPr>
          <p:cNvSpPr>
            <a:spLocks noGrp="1"/>
          </p:cNvSpPr>
          <p:nvPr>
            <p:ph idx="1"/>
          </p:nvPr>
        </p:nvSpPr>
        <p:spPr>
          <a:xfrm>
            <a:off x="838200" y="1689554"/>
            <a:ext cx="10424886" cy="4686979"/>
          </a:xfrm>
          <a:ln w="28575"/>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fontScale="47500" lnSpcReduction="20000"/>
          </a:bodyPr>
          <a:lstStyle/>
          <a:p>
            <a:pPr marL="457200" indent="-457200" algn="ctr">
              <a:buFont typeface="Wingdings" panose="020B0604020202020204" pitchFamily="34" charset="0"/>
              <a:buChar char="v"/>
            </a:pPr>
            <a:r>
              <a:rPr lang="en-US" dirty="0">
                <a:cs typeface="Calibri" panose="020F0502020204030204"/>
              </a:rPr>
              <a:t>Empathy </a:t>
            </a:r>
            <a:endParaRPr lang="en-US">
              <a:cs typeface="Calibri" panose="020F0502020204030204"/>
            </a:endParaRPr>
          </a:p>
          <a:p>
            <a:pPr marL="457200" indent="-457200" algn="ctr">
              <a:buFont typeface="Wingdings" panose="020B0604020202020204" pitchFamily="34" charset="0"/>
              <a:buChar char="v"/>
            </a:pPr>
            <a:r>
              <a:rPr lang="en-US" dirty="0">
                <a:cs typeface="Calibri" panose="020F0502020204030204"/>
              </a:rPr>
              <a:t>Communication </a:t>
            </a:r>
          </a:p>
          <a:p>
            <a:pPr marL="457200" indent="-457200" algn="ctr">
              <a:buFont typeface="Wingdings" panose="020B0604020202020204" pitchFamily="34" charset="0"/>
              <a:buChar char="v"/>
            </a:pPr>
            <a:r>
              <a:rPr lang="en-US" dirty="0">
                <a:cs typeface="Calibri" panose="020F0502020204030204"/>
              </a:rPr>
              <a:t>Emotional Stability </a:t>
            </a:r>
          </a:p>
          <a:p>
            <a:pPr marL="457200" indent="-457200" algn="ctr">
              <a:buFont typeface="Wingdings" panose="020B0604020202020204" pitchFamily="34" charset="0"/>
              <a:buChar char="v"/>
            </a:pPr>
            <a:r>
              <a:rPr lang="en-US" dirty="0">
                <a:cs typeface="Calibri" panose="020F0502020204030204"/>
              </a:rPr>
              <a:t>Active listening </a:t>
            </a:r>
          </a:p>
          <a:p>
            <a:pPr marL="457200" indent="-457200" algn="ctr">
              <a:buFont typeface="Wingdings" panose="020B0604020202020204" pitchFamily="34" charset="0"/>
              <a:buChar char="v"/>
            </a:pPr>
            <a:r>
              <a:rPr lang="en-US" dirty="0">
                <a:cs typeface="Calibri" panose="020F0502020204030204"/>
              </a:rPr>
              <a:t>Organizational skills </a:t>
            </a:r>
          </a:p>
          <a:p>
            <a:pPr marL="457200" indent="-457200" algn="ctr">
              <a:buFont typeface="Wingdings" panose="020B0604020202020204" pitchFamily="34" charset="0"/>
              <a:buChar char="v"/>
            </a:pPr>
            <a:r>
              <a:rPr lang="en-US" dirty="0">
                <a:cs typeface="Calibri" panose="020F0502020204030204"/>
              </a:rPr>
              <a:t>Critical thinking </a:t>
            </a:r>
          </a:p>
          <a:p>
            <a:pPr marL="457200" indent="-457200" algn="ctr">
              <a:buFont typeface="Wingdings" panose="020B0604020202020204" pitchFamily="34" charset="0"/>
              <a:buChar char="v"/>
            </a:pPr>
            <a:r>
              <a:rPr lang="en-US" dirty="0">
                <a:cs typeface="Calibri" panose="020F0502020204030204"/>
              </a:rPr>
              <a:t>Alert and observant</a:t>
            </a:r>
          </a:p>
          <a:p>
            <a:pPr marL="457200" indent="-457200" algn="ctr">
              <a:buFont typeface="Wingdings" panose="020B0604020202020204" pitchFamily="34" charset="0"/>
              <a:buChar char="v"/>
            </a:pPr>
            <a:r>
              <a:rPr lang="en-US" dirty="0">
                <a:cs typeface="Calibri" panose="020F0502020204030204"/>
              </a:rPr>
              <a:t>Physical and Mental Endurance</a:t>
            </a:r>
            <a:endParaRPr lang="en-US" dirty="0"/>
          </a:p>
          <a:p>
            <a:pPr marL="457200" indent="-457200" algn="ctr">
              <a:buFont typeface="Wingdings" panose="020B0604020202020204" pitchFamily="34" charset="0"/>
              <a:buChar char="v"/>
            </a:pPr>
            <a:r>
              <a:rPr lang="en-US" dirty="0">
                <a:cs typeface="Calibri" panose="020F0502020204030204"/>
              </a:rPr>
              <a:t> Responsible</a:t>
            </a:r>
          </a:p>
          <a:p>
            <a:pPr marL="457200" indent="-457200" algn="ctr">
              <a:buFont typeface="Wingdings" panose="020B0604020202020204" pitchFamily="34" charset="0"/>
              <a:buChar char="v"/>
            </a:pPr>
            <a:r>
              <a:rPr lang="en-US" dirty="0">
                <a:cs typeface="Calibri" panose="020F0502020204030204"/>
              </a:rPr>
              <a:t>confidential</a:t>
            </a:r>
          </a:p>
          <a:p>
            <a:pPr marL="0" indent="0" algn="ctr">
              <a:buNone/>
            </a:pPr>
            <a:r>
              <a:rPr lang="en-US" dirty="0">
                <a:cs typeface="Calibri" panose="020F0502020204030204"/>
              </a:rPr>
              <a:t>It is important you take onboard the 6 C's of nursing:-</a:t>
            </a:r>
          </a:p>
          <a:p>
            <a:pPr algn="ctr">
              <a:buFont typeface="Wingdings"/>
              <a:buChar char="v"/>
            </a:pPr>
            <a:r>
              <a:rPr lang="en-US" dirty="0">
                <a:cs typeface="Calibri" panose="020F0502020204030204"/>
              </a:rPr>
              <a:t>care</a:t>
            </a:r>
          </a:p>
          <a:p>
            <a:pPr algn="ctr">
              <a:buFont typeface="Wingdings"/>
              <a:buChar char="v"/>
            </a:pPr>
            <a:r>
              <a:rPr lang="en-US" dirty="0">
                <a:cs typeface="Calibri" panose="020F0502020204030204"/>
              </a:rPr>
              <a:t>compassion</a:t>
            </a:r>
          </a:p>
          <a:p>
            <a:pPr algn="ctr">
              <a:buFont typeface="Wingdings"/>
              <a:buChar char="v"/>
            </a:pPr>
            <a:r>
              <a:rPr lang="en-US" dirty="0">
                <a:cs typeface="Calibri" panose="020F0502020204030204"/>
              </a:rPr>
              <a:t>competence</a:t>
            </a:r>
          </a:p>
          <a:p>
            <a:pPr algn="ctr">
              <a:buFont typeface="Wingdings"/>
              <a:buChar char="v"/>
            </a:pPr>
            <a:r>
              <a:rPr lang="en-US" dirty="0">
                <a:cs typeface="Calibri" panose="020F0502020204030204"/>
              </a:rPr>
              <a:t>communication</a:t>
            </a:r>
          </a:p>
          <a:p>
            <a:pPr algn="ctr">
              <a:buFont typeface="Wingdings"/>
              <a:buChar char="v"/>
            </a:pPr>
            <a:r>
              <a:rPr lang="en-US" dirty="0">
                <a:cs typeface="Calibri" panose="020F0502020204030204"/>
              </a:rPr>
              <a:t>courage</a:t>
            </a:r>
          </a:p>
          <a:p>
            <a:pPr algn="ctr">
              <a:buFont typeface="Wingdings"/>
              <a:buChar char="v"/>
            </a:pPr>
            <a:r>
              <a:rPr lang="en-US" dirty="0">
                <a:cs typeface="Calibri" panose="020F0502020204030204"/>
              </a:rPr>
              <a:t>commitment</a:t>
            </a:r>
          </a:p>
          <a:p>
            <a:pPr marL="0" indent="0" algn="ctr">
              <a:buNone/>
            </a:pPr>
            <a:endParaRPr lang="en-US" dirty="0">
              <a:cs typeface="Calibri" panose="020F0502020204030204"/>
            </a:endParaRPr>
          </a:p>
          <a:p>
            <a:pPr marL="457200" indent="-457200" algn="ctr">
              <a:buFont typeface="Wingdings" panose="020B0604020202020204" pitchFamily="34" charset="0"/>
              <a:buChar char="v"/>
            </a:pPr>
            <a:endParaRPr lang="en-US" dirty="0">
              <a:cs typeface="Calibri" panose="020F0502020204030204"/>
            </a:endParaRPr>
          </a:p>
          <a:p>
            <a:pPr marL="457200" indent="-457200" algn="ctr">
              <a:buFont typeface="Wingdings" panose="020B0604020202020204" pitchFamily="34" charset="0"/>
              <a:buChar char="v"/>
            </a:pPr>
            <a:endParaRPr lang="en-US" dirty="0">
              <a:cs typeface="Calibri" panose="020F0502020204030204"/>
            </a:endParaRPr>
          </a:p>
        </p:txBody>
      </p:sp>
    </p:spTree>
    <p:extLst>
      <p:ext uri="{BB962C8B-B14F-4D97-AF65-F5344CB8AC3E}">
        <p14:creationId xmlns:p14="http://schemas.microsoft.com/office/powerpoint/2010/main" val="2732539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BCFA4-3DDE-4A9D-9161-BD901779ADCB}"/>
              </a:ext>
            </a:extLst>
          </p:cNvPr>
          <p:cNvSpPr>
            <a:spLocks noGrp="1"/>
          </p:cNvSpPr>
          <p:nvPr>
            <p:ph type="title"/>
          </p:nvPr>
        </p:nvSpPr>
        <p:spPr/>
        <p:txBody>
          <a:bodyPr/>
          <a:lstStyle/>
          <a:p>
            <a:pPr algn="ctr"/>
            <a:r>
              <a:rPr lang="en-US" dirty="0">
                <a:latin typeface="Broadway"/>
                <a:cs typeface="Calibri Light"/>
              </a:rPr>
              <a:t>Empathy </a:t>
            </a:r>
            <a:endParaRPr lang="en-US">
              <a:latin typeface="Broadway"/>
            </a:endParaRPr>
          </a:p>
        </p:txBody>
      </p:sp>
      <p:sp>
        <p:nvSpPr>
          <p:cNvPr id="3" name="Content Placeholder 2">
            <a:extLst>
              <a:ext uri="{FF2B5EF4-FFF2-40B4-BE49-F238E27FC236}">
                <a16:creationId xmlns:a16="http://schemas.microsoft.com/office/drawing/2014/main" id="{F24B3DFB-2139-4388-9991-51B576B34ABF}"/>
              </a:ext>
            </a:extLst>
          </p:cNvPr>
          <p:cNvSpPr>
            <a:spLocks noGrp="1"/>
          </p:cNvSpPr>
          <p:nvPr>
            <p:ph idx="1"/>
          </p:nvPr>
        </p:nvSpPr>
        <p:spPr/>
        <p:txBody>
          <a:bodyPr vert="horz" lIns="91440" tIns="45720" rIns="91440" bIns="45720" rtlCol="0" anchor="t">
            <a:normAutofit fontScale="85000" lnSpcReduction="20000"/>
          </a:bodyPr>
          <a:lstStyle/>
          <a:p>
            <a:pPr marL="0" indent="0" algn="ctr">
              <a:buNone/>
            </a:pPr>
            <a:r>
              <a:rPr lang="en-US" dirty="0">
                <a:cs typeface="Calibri" panose="020F0502020204030204"/>
              </a:rPr>
              <a:t>Being empathetic is one of the most important qualities you can withhold in your job role. Being empathetic simply means putting your self into the patients shoes being able to look at things from their point of view and having the capacity to put yourself in their position.</a:t>
            </a:r>
            <a:endParaRPr lang="en-US"/>
          </a:p>
          <a:p>
            <a:pPr algn="ctr">
              <a:buNone/>
            </a:pPr>
            <a:r>
              <a:rPr lang="en-US" dirty="0">
                <a:cs typeface="Calibri" panose="020F0502020204030204"/>
              </a:rPr>
              <a:t>Empathy is, making yourself aware of the feelings and emotions of other people. It is a key element of Emotional Intelligence, the link between self and others, because it is how we as individuals understand what others are experiencing as if we were feeling it ourselves. (2011-2019, 2019)</a:t>
            </a:r>
          </a:p>
          <a:p>
            <a:pPr algn="ctr">
              <a:buNone/>
            </a:pPr>
            <a:r>
              <a:rPr lang="en-US" dirty="0">
                <a:cs typeface="Calibri" panose="020F0502020204030204"/>
              </a:rPr>
              <a:t>A general nurse has one of the most demanding but rewarding jobs of any profession. Knowing that you've saved or enriched someone’s life makes the long hours and difficult days worthwhile. For some nurses empathy will come naturally but more often than not empathetic clinical care is in short supply. A lot of the younger nurses fail to consistently provide an empathetic response due to the lack of life experiences. Whereas the older nurses tend to shut down from it having heard it over the duration of their career. (Brenda Aubin, 2019)</a:t>
            </a:r>
          </a:p>
          <a:p>
            <a:pPr>
              <a:buNone/>
            </a:pPr>
            <a:endParaRPr lang="en-US" dirty="0">
              <a:cs typeface="Calibri" panose="020F0502020204030204"/>
            </a:endParaRPr>
          </a:p>
          <a:p>
            <a:pPr>
              <a:buNone/>
            </a:pPr>
            <a:endParaRPr lang="en-US">
              <a:cs typeface="Calibri"/>
            </a:endParaRPr>
          </a:p>
          <a:p>
            <a:pPr marL="0" indent="0">
              <a:buNone/>
            </a:pPr>
            <a:endParaRPr lang="en-US" dirty="0">
              <a:cs typeface="Calibri"/>
            </a:endParaRPr>
          </a:p>
        </p:txBody>
      </p:sp>
    </p:spTree>
    <p:extLst>
      <p:ext uri="{BB962C8B-B14F-4D97-AF65-F5344CB8AC3E}">
        <p14:creationId xmlns:p14="http://schemas.microsoft.com/office/powerpoint/2010/main" val="2184351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C7C0D-A474-48AB-9748-5CB94A220E1A}"/>
              </a:ext>
            </a:extLst>
          </p:cNvPr>
          <p:cNvSpPr>
            <a:spLocks noGrp="1"/>
          </p:cNvSpPr>
          <p:nvPr>
            <p:ph type="title"/>
          </p:nvPr>
        </p:nvSpPr>
        <p:spPr/>
        <p:txBody>
          <a:bodyPr/>
          <a:lstStyle/>
          <a:p>
            <a:pPr algn="ctr"/>
            <a:r>
              <a:rPr lang="en-US" dirty="0">
                <a:latin typeface="Broadway"/>
                <a:cs typeface="Calibri Light" panose="020F0302020204030204"/>
              </a:rPr>
              <a:t>communication</a:t>
            </a:r>
          </a:p>
        </p:txBody>
      </p:sp>
      <p:sp>
        <p:nvSpPr>
          <p:cNvPr id="3" name="Content Placeholder 2">
            <a:extLst>
              <a:ext uri="{FF2B5EF4-FFF2-40B4-BE49-F238E27FC236}">
                <a16:creationId xmlns:a16="http://schemas.microsoft.com/office/drawing/2014/main" id="{65E2E488-07E7-4137-B906-CFB15F85B745}"/>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US" dirty="0">
                <a:cs typeface="Calibri" panose="020F0502020204030204"/>
              </a:rPr>
              <a:t>Communicating in nursing is vital not just with the patient but with other healthcare professionals. In order to carry out effective care It is important to give the correct and relevant information that must always be factual. By communicating with a patient we are able to find out their thoughts and feelings and gather appropriate information allowing us to deliver the care they need.</a:t>
            </a:r>
          </a:p>
          <a:p>
            <a:pPr marL="0" indent="0">
              <a:buNone/>
            </a:pPr>
            <a:r>
              <a:rPr lang="en-US" dirty="0">
                <a:cs typeface="Calibri" panose="020F0502020204030204"/>
              </a:rPr>
              <a:t>Obtaining excellent communication skills between nurses and patients is an essential part of the job. In order to gain a successful outcome of individualized nursing care of each patient nurses must understand and help their patients, express respect, compassion and honesty. A nurse should allocate appropriate time to each patient to communicate with the necessary confidentiality, and must not forget that this communication includes persons who surround the sick person (family, friends etc.) this is why the all communication should be understood by all those involved in it. Delivering effective communication also is not only based on the physical abilities of nurses, but also on education and experience (</a:t>
            </a:r>
            <a:r>
              <a:rPr lang="en-US" dirty="0" err="1">
                <a:cs typeface="Calibri" panose="020F0502020204030204"/>
              </a:rPr>
              <a:t>Siviter</a:t>
            </a:r>
            <a:r>
              <a:rPr lang="en-US" dirty="0">
                <a:cs typeface="Calibri" panose="020F0502020204030204"/>
              </a:rPr>
              <a:t>, 2009)</a:t>
            </a:r>
            <a:endParaRPr lang="en-US" dirty="0"/>
          </a:p>
          <a:p>
            <a:pPr marL="0" indent="0">
              <a:buNone/>
            </a:pPr>
            <a:endParaRPr lang="en-US" dirty="0">
              <a:cs typeface="Calibri" panose="020F0502020204030204"/>
            </a:endParaRPr>
          </a:p>
        </p:txBody>
      </p:sp>
    </p:spTree>
    <p:extLst>
      <p:ext uri="{BB962C8B-B14F-4D97-AF65-F5344CB8AC3E}">
        <p14:creationId xmlns:p14="http://schemas.microsoft.com/office/powerpoint/2010/main" val="37802422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D85A5-3D54-4564-A25C-5A652B5D2A6D}"/>
              </a:ext>
            </a:extLst>
          </p:cNvPr>
          <p:cNvSpPr>
            <a:spLocks noGrp="1"/>
          </p:cNvSpPr>
          <p:nvPr>
            <p:ph type="title"/>
          </p:nvPr>
        </p:nvSpPr>
        <p:spPr/>
        <p:txBody>
          <a:bodyPr/>
          <a:lstStyle/>
          <a:p>
            <a:pPr algn="ctr"/>
            <a:r>
              <a:rPr lang="en-US" dirty="0">
                <a:latin typeface="Broadway"/>
                <a:cs typeface="Calibri Light"/>
              </a:rPr>
              <a:t>Emotional stability </a:t>
            </a:r>
            <a:endParaRPr lang="en-US">
              <a:cs typeface="Calibri Light" panose="020F0302020204030204"/>
            </a:endParaRPr>
          </a:p>
        </p:txBody>
      </p:sp>
      <p:sp>
        <p:nvSpPr>
          <p:cNvPr id="3" name="Content Placeholder 2">
            <a:extLst>
              <a:ext uri="{FF2B5EF4-FFF2-40B4-BE49-F238E27FC236}">
                <a16:creationId xmlns:a16="http://schemas.microsoft.com/office/drawing/2014/main" id="{1A6ABD10-9110-4F18-8B47-E3C27A0BE5F1}"/>
              </a:ext>
            </a:extLst>
          </p:cNvPr>
          <p:cNvSpPr>
            <a:spLocks noGrp="1"/>
          </p:cNvSpPr>
          <p:nvPr>
            <p:ph idx="1"/>
          </p:nvPr>
        </p:nvSpPr>
        <p:spPr/>
        <p:txBody>
          <a:bodyPr vert="horz" lIns="91440" tIns="45720" rIns="91440" bIns="45720" rtlCol="0" anchor="t">
            <a:normAutofit fontScale="77500" lnSpcReduction="20000"/>
          </a:bodyPr>
          <a:lstStyle/>
          <a:p>
            <a:pPr marL="0" indent="0" algn="ctr">
              <a:buNone/>
            </a:pPr>
            <a:r>
              <a:rPr lang="en-US" dirty="0">
                <a:cs typeface="Calibri" panose="020F0502020204030204"/>
              </a:rPr>
              <a:t>Being emotionally stable is all part of being a good nurse, how are you expected to take care of other peoples state of minds if your own mind  is unstable. With nursing being one of the most stressful and demanding job roles a good nurse will have the ability to keep calm and focused whilst under pressure. A nurse that is unable to do this could possibly benefit from cognitive behavioral therapy as studies show it is effective in improving a persons ability to deal with stress.</a:t>
            </a:r>
          </a:p>
          <a:p>
            <a:pPr marL="0" indent="0" algn="ctr">
              <a:buNone/>
            </a:pPr>
            <a:r>
              <a:rPr lang="en-US" dirty="0">
                <a:cs typeface="Calibri" panose="020F0502020204030204"/>
              </a:rPr>
              <a:t>Not being emotionally stable while delivering care to a patient can have an impact on the patients safety and wellbeing. </a:t>
            </a:r>
          </a:p>
          <a:p>
            <a:pPr marL="0" indent="0" algn="ctr">
              <a:buNone/>
            </a:pPr>
            <a:r>
              <a:rPr lang="en-US" dirty="0">
                <a:cs typeface="Calibri" panose="020F0502020204030204"/>
              </a:rPr>
              <a:t>Individuals with substantial emotional stability are less likely to display extreme emotional responses to stressful situations, they seem to be more driven and successful in solving the problems faced. A patients Safety if paramount especially when facing high pressure nurses with good mental stability tent to manage this more effectively. Taking on a heavy work load could leave staff feeling exhausted, reducing their job satisfaction resulting in higher turnover of staff. Being emotional stable has been known to influence job performance in various contexts. (Teng, Chang and Hsu, 2009)</a:t>
            </a:r>
          </a:p>
        </p:txBody>
      </p:sp>
    </p:spTree>
    <p:extLst>
      <p:ext uri="{BB962C8B-B14F-4D97-AF65-F5344CB8AC3E}">
        <p14:creationId xmlns:p14="http://schemas.microsoft.com/office/powerpoint/2010/main" val="13120728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542A5-C95A-40BA-878E-FD5EAB1E1C23}"/>
              </a:ext>
            </a:extLst>
          </p:cNvPr>
          <p:cNvSpPr>
            <a:spLocks noGrp="1"/>
          </p:cNvSpPr>
          <p:nvPr>
            <p:ph type="title"/>
          </p:nvPr>
        </p:nvSpPr>
        <p:spPr/>
        <p:txBody>
          <a:bodyPr/>
          <a:lstStyle/>
          <a:p>
            <a:pPr algn="ctr"/>
            <a:r>
              <a:rPr lang="en-US" dirty="0">
                <a:latin typeface="Broadway"/>
                <a:cs typeface="Calibri Light"/>
              </a:rPr>
              <a:t>Active listening </a:t>
            </a:r>
            <a:endParaRPr lang="en-US">
              <a:latin typeface="Broadway"/>
            </a:endParaRPr>
          </a:p>
        </p:txBody>
      </p:sp>
      <p:sp>
        <p:nvSpPr>
          <p:cNvPr id="3" name="Content Placeholder 2">
            <a:extLst>
              <a:ext uri="{FF2B5EF4-FFF2-40B4-BE49-F238E27FC236}">
                <a16:creationId xmlns:a16="http://schemas.microsoft.com/office/drawing/2014/main" id="{081145D0-BB12-4053-A52B-AF0D37D0E29E}"/>
              </a:ext>
            </a:extLst>
          </p:cNvPr>
          <p:cNvSpPr>
            <a:spLocks noGrp="1"/>
          </p:cNvSpPr>
          <p:nvPr>
            <p:ph idx="1"/>
          </p:nvPr>
        </p:nvSpPr>
        <p:spPr/>
        <p:txBody>
          <a:bodyPr vert="horz" lIns="91440" tIns="45720" rIns="91440" bIns="45720" rtlCol="0" anchor="t">
            <a:normAutofit fontScale="85000" lnSpcReduction="20000"/>
          </a:bodyPr>
          <a:lstStyle/>
          <a:p>
            <a:pPr marL="0" indent="0" algn="ctr">
              <a:buNone/>
            </a:pPr>
            <a:r>
              <a:rPr lang="en-US" dirty="0">
                <a:cs typeface="Calibri"/>
              </a:rPr>
              <a:t>By active listening while dealing with a patient you are able to build up a form of trust, they see you as being interested and therefore want to tell you more making it easier for you to obtain more information from them enabling you to give them the correct level of care needed. Active listening is a skill that can be learned over time with a little patients it requires you to actually listen in detail as to what the patient is saying rather than just hearing what they say. By reacting to what they are saying will enable the patient to know your listening to them this could mean nodding your head, Making eye contact, your body language or paraphrasing what the patient is telling you these are all signs of active listening. </a:t>
            </a:r>
            <a:endParaRPr lang="en-US">
              <a:cs typeface="Calibri"/>
            </a:endParaRPr>
          </a:p>
          <a:p>
            <a:pPr marL="0" indent="0" algn="ctr">
              <a:buNone/>
            </a:pPr>
            <a:r>
              <a:rPr lang="en-US" dirty="0">
                <a:cs typeface="Calibri"/>
              </a:rPr>
              <a:t>When delivering person centered care active listening is the main element to the therapy carl rogers founder of person centered care quoted that,</a:t>
            </a:r>
          </a:p>
          <a:p>
            <a:pPr marL="0" indent="0" algn="ctr">
              <a:buNone/>
            </a:pPr>
            <a:r>
              <a:rPr lang="en-US" dirty="0">
                <a:cs typeface="Calibri"/>
              </a:rPr>
              <a:t>"We think we listen, but very rarely do we listen with real understanding, true empathy. Yet [active] listening, of this very special kind, is one of the most potent forces for change that I know.” (Ackerman, 2019)</a:t>
            </a:r>
            <a:endParaRPr lang="en-US" dirty="0"/>
          </a:p>
        </p:txBody>
      </p:sp>
    </p:spTree>
    <p:extLst>
      <p:ext uri="{BB962C8B-B14F-4D97-AF65-F5344CB8AC3E}">
        <p14:creationId xmlns:p14="http://schemas.microsoft.com/office/powerpoint/2010/main" val="32930987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46DD1-9F37-4433-8A5B-7B552CDEE450}"/>
              </a:ext>
            </a:extLst>
          </p:cNvPr>
          <p:cNvSpPr>
            <a:spLocks noGrp="1"/>
          </p:cNvSpPr>
          <p:nvPr>
            <p:ph type="title"/>
          </p:nvPr>
        </p:nvSpPr>
        <p:spPr/>
        <p:txBody>
          <a:bodyPr/>
          <a:lstStyle/>
          <a:p>
            <a:pPr algn="ctr"/>
            <a:r>
              <a:rPr lang="en-US" dirty="0">
                <a:latin typeface="Broadway"/>
              </a:rPr>
              <a:t>References </a:t>
            </a:r>
            <a:endParaRPr lang="en-US">
              <a:latin typeface="Broadway"/>
            </a:endParaRPr>
          </a:p>
        </p:txBody>
      </p:sp>
      <p:sp>
        <p:nvSpPr>
          <p:cNvPr id="3" name="Content Placeholder 2">
            <a:extLst>
              <a:ext uri="{FF2B5EF4-FFF2-40B4-BE49-F238E27FC236}">
                <a16:creationId xmlns:a16="http://schemas.microsoft.com/office/drawing/2014/main" id="{E692F514-4A5F-4CFA-AA2D-111CE8AF2899}"/>
              </a:ext>
            </a:extLst>
          </p:cNvPr>
          <p:cNvSpPr>
            <a:spLocks noGrp="1"/>
          </p:cNvSpPr>
          <p:nvPr>
            <p:ph idx="1"/>
          </p:nvPr>
        </p:nvSpPr>
        <p:spPr/>
        <p:txBody>
          <a:bodyPr vert="horz" lIns="91440" tIns="45720" rIns="91440" bIns="45720" rtlCol="0" anchor="t">
            <a:normAutofit fontScale="40000" lnSpcReduction="20000"/>
          </a:bodyPr>
          <a:lstStyle/>
          <a:p>
            <a:pPr marL="457200" indent="-457200"/>
            <a:r>
              <a:rPr lang="en-US" dirty="0">
                <a:cs typeface="Calibri" panose="020F0502020204030204"/>
              </a:rPr>
              <a:t>Ackerman, C. (2019). </a:t>
            </a:r>
            <a:r>
              <a:rPr lang="en-US" i="1" dirty="0">
                <a:cs typeface="Calibri" panose="020F0502020204030204"/>
              </a:rPr>
              <a:t>Client-Centered Therapy + Carl Rogers' #1 Person-Centered Technique</a:t>
            </a:r>
            <a:r>
              <a:rPr lang="en-US" dirty="0">
                <a:cs typeface="Calibri" panose="020F0502020204030204"/>
              </a:rPr>
              <a:t>. [online] Positivepsychologyprogram.com. Available at: https://positivepsychologyprogram.com/client-centered-therapy/ [Accessed 23 Jan. 2019].</a:t>
            </a:r>
          </a:p>
          <a:p>
            <a:pPr marL="457200" indent="-457200"/>
            <a:r>
              <a:rPr lang="en-US" dirty="0">
                <a:cs typeface="Calibri" panose="020F0502020204030204"/>
              </a:rPr>
              <a:t>Brenda Aubin, C. (2019). </a:t>
            </a:r>
            <a:r>
              <a:rPr lang="en-US" i="1" dirty="0">
                <a:cs typeface="Calibri" panose="020F0502020204030204"/>
              </a:rPr>
              <a:t>The Importance of Empathy in Nurses and Caregivers</a:t>
            </a:r>
            <a:r>
              <a:rPr lang="en-US" dirty="0">
                <a:cs typeface="Calibri" panose="020F0502020204030204"/>
              </a:rPr>
              <a:t>. [online] Blog.amplionalert.com. Available at: https://blog.amplionalert.com/importance-of-empathy-nurses-caregivers [Accessed 21 Jan. 2019].</a:t>
            </a:r>
          </a:p>
          <a:p>
            <a:pPr marL="457200" indent="-457200"/>
            <a:r>
              <a:rPr lang="en-US" dirty="0" err="1">
                <a:cs typeface="Calibri" panose="020F0502020204030204"/>
              </a:rPr>
              <a:t>Currid</a:t>
            </a:r>
            <a:r>
              <a:rPr lang="en-US" dirty="0">
                <a:cs typeface="Calibri" panose="020F0502020204030204"/>
              </a:rPr>
              <a:t>, T., </a:t>
            </a:r>
            <a:r>
              <a:rPr lang="en-US" dirty="0" err="1">
                <a:cs typeface="Calibri" panose="020F0502020204030204"/>
              </a:rPr>
              <a:t>Nikčević</a:t>
            </a:r>
            <a:r>
              <a:rPr lang="en-US" dirty="0">
                <a:cs typeface="Calibri" panose="020F0502020204030204"/>
              </a:rPr>
              <a:t>, A. and Spada, M. (2011). Cognitive </a:t>
            </a:r>
            <a:r>
              <a:rPr lang="en-US" dirty="0" err="1">
                <a:cs typeface="Calibri" panose="020F0502020204030204"/>
              </a:rPr>
              <a:t>behavioural</a:t>
            </a:r>
            <a:r>
              <a:rPr lang="en-US" dirty="0">
                <a:cs typeface="Calibri" panose="020F0502020204030204"/>
              </a:rPr>
              <a:t> therapy and its relevance to nursing. </a:t>
            </a:r>
            <a:r>
              <a:rPr lang="en-US" i="1" dirty="0">
                <a:cs typeface="Calibri" panose="020F0502020204030204"/>
              </a:rPr>
              <a:t>British Journal of Nursing</a:t>
            </a:r>
            <a:r>
              <a:rPr lang="en-US" dirty="0">
                <a:cs typeface="Calibri" panose="020F0502020204030204"/>
              </a:rPr>
              <a:t>, 20(22), pp.1443-1447.</a:t>
            </a:r>
          </a:p>
          <a:p>
            <a:pPr marL="457200" indent="-457200"/>
            <a:r>
              <a:rPr lang="en-US" dirty="0">
                <a:cs typeface="Calibri" panose="020F0502020204030204"/>
              </a:rPr>
              <a:t>Galbraith, N. and Brown, K. (2011). Assessing intervention effectiveness for reducing stress in student nurses: quantitative systematic review. </a:t>
            </a:r>
            <a:r>
              <a:rPr lang="en-US" i="1" dirty="0">
                <a:cs typeface="Calibri" panose="020F0502020204030204"/>
              </a:rPr>
              <a:t>Journal of Advanced Nursing</a:t>
            </a:r>
            <a:r>
              <a:rPr lang="en-US" dirty="0">
                <a:cs typeface="Calibri" panose="020F0502020204030204"/>
              </a:rPr>
              <a:t>, 67(4), pp.709-721.</a:t>
            </a:r>
          </a:p>
          <a:p>
            <a:pPr marL="457200" indent="-457200"/>
            <a:r>
              <a:rPr lang="en-US" dirty="0">
                <a:cs typeface="Calibri" panose="020F0502020204030204"/>
              </a:rPr>
              <a:t>Health.org.uk. (2019). [online] Available at: https://www.health.org.uk/sites/default/files/PersonCentredCareMadeSimple.pdf [Accessed 13 Jan. 2019].</a:t>
            </a:r>
          </a:p>
          <a:p>
            <a:pPr marL="457200" indent="-457200"/>
            <a:r>
              <a:rPr lang="en-US" dirty="0">
                <a:cs typeface="Calibri" panose="020F0502020204030204"/>
              </a:rPr>
              <a:t>Mcleod, S. (2019). </a:t>
            </a:r>
            <a:r>
              <a:rPr lang="en-US" i="1" dirty="0">
                <a:cs typeface="Calibri" panose="020F0502020204030204"/>
              </a:rPr>
              <a:t>Sigmund Freud's Theories | Simply Psychology</a:t>
            </a:r>
            <a:r>
              <a:rPr lang="en-US" dirty="0">
                <a:cs typeface="Calibri" panose="020F0502020204030204"/>
              </a:rPr>
              <a:t>. [online] Simplypsychology.org. Available at: https://www.simplypsychology.org/Sigmund-Freud.html [Accessed 12 Jan. 2019].</a:t>
            </a:r>
          </a:p>
          <a:p>
            <a:pPr marL="457200" indent="-457200"/>
            <a:r>
              <a:rPr lang="en-US" dirty="0">
                <a:cs typeface="Calibri" panose="020F0502020204030204"/>
              </a:rPr>
              <a:t>National Counselling Society. (2019). </a:t>
            </a:r>
            <a:r>
              <a:rPr lang="en-US" i="1" dirty="0">
                <a:cs typeface="Calibri" panose="020F0502020204030204"/>
              </a:rPr>
              <a:t>Types of Therapy</a:t>
            </a:r>
            <a:r>
              <a:rPr lang="en-US" dirty="0">
                <a:cs typeface="Calibri" panose="020F0502020204030204"/>
              </a:rPr>
              <a:t>. [online] Available at: https://www.nationalcounsellingsociety.org/find-counsellor/types-of-therapy/ [Accessed 11 Jan. 2019].</a:t>
            </a:r>
          </a:p>
          <a:p>
            <a:pPr marL="457200" indent="-457200"/>
            <a:r>
              <a:rPr lang="en-US" dirty="0">
                <a:cs typeface="Calibri" panose="020F0502020204030204"/>
              </a:rPr>
              <a:t>Nursing Buddy. (2019). </a:t>
            </a:r>
            <a:r>
              <a:rPr lang="en-US" i="1" dirty="0">
                <a:cs typeface="Calibri" panose="020F0502020204030204"/>
              </a:rPr>
              <a:t>Peplau's Psychodynamic Nursing Theory</a:t>
            </a:r>
            <a:r>
              <a:rPr lang="en-US" dirty="0">
                <a:cs typeface="Calibri" panose="020F0502020204030204"/>
              </a:rPr>
              <a:t>. [online] Available at: http://www.nursingbuddy.com/2011/03/08/peplaus-psychodynamic-nursing-theory/ [Accessed 16 Jan. 2019].</a:t>
            </a:r>
          </a:p>
          <a:p>
            <a:pPr marL="457200" indent="-457200"/>
            <a:r>
              <a:rPr lang="en-US" dirty="0">
                <a:cs typeface="Calibri" panose="020F0502020204030204"/>
              </a:rPr>
              <a:t>Rebecca Hunting Pompon, P. (2019). </a:t>
            </a:r>
            <a:r>
              <a:rPr lang="en-US" i="1" dirty="0">
                <a:cs typeface="Calibri" panose="020F0502020204030204"/>
              </a:rPr>
              <a:t>5 Benefits to Integrating Counseling Skills Into Your Practice | </a:t>
            </a:r>
            <a:r>
              <a:rPr lang="en-US" i="1" dirty="0" err="1">
                <a:cs typeface="Calibri" panose="020F0502020204030204"/>
              </a:rPr>
              <a:t>MedBridge</a:t>
            </a:r>
            <a:r>
              <a:rPr lang="en-US" i="1" dirty="0">
                <a:cs typeface="Calibri" panose="020F0502020204030204"/>
              </a:rPr>
              <a:t> Blog</a:t>
            </a:r>
            <a:r>
              <a:rPr lang="en-US" dirty="0">
                <a:cs typeface="Calibri" panose="020F0502020204030204"/>
              </a:rPr>
              <a:t>. [online] Medbridgeeducation.com. Available at: https://www.medbridgeeducation.com/blog/2017/09/5-benefits-to-integrating-counseling-skills-into-your-practice/ [Accessed 9 Jan. 2019].</a:t>
            </a:r>
          </a:p>
          <a:p>
            <a:pPr marL="457200" indent="-457200"/>
            <a:r>
              <a:rPr lang="en-US" dirty="0" err="1">
                <a:cs typeface="Calibri" panose="020F0502020204030204"/>
              </a:rPr>
              <a:t>Siviter</a:t>
            </a:r>
            <a:r>
              <a:rPr lang="en-US" dirty="0">
                <a:cs typeface="Calibri" panose="020F0502020204030204"/>
              </a:rPr>
              <a:t>, B. (2009). Culture, Communication and </a:t>
            </a:r>
            <a:r>
              <a:rPr lang="en-US" dirty="0" err="1">
                <a:cs typeface="Calibri" panose="020F0502020204030204"/>
              </a:rPr>
              <a:t>NursingCulture</a:t>
            </a:r>
            <a:r>
              <a:rPr lang="en-US" dirty="0">
                <a:cs typeface="Calibri" panose="020F0502020204030204"/>
              </a:rPr>
              <a:t>, Communication and Nursing. </a:t>
            </a:r>
            <a:r>
              <a:rPr lang="en-US" i="1" dirty="0">
                <a:cs typeface="Calibri" panose="020F0502020204030204"/>
              </a:rPr>
              <a:t>Nursing Standard</a:t>
            </a:r>
            <a:r>
              <a:rPr lang="en-US" dirty="0">
                <a:cs typeface="Calibri" panose="020F0502020204030204"/>
              </a:rPr>
              <a:t>, 23(40), pp.30-30.</a:t>
            </a:r>
          </a:p>
          <a:p>
            <a:pPr marL="457200" indent="-457200"/>
            <a:r>
              <a:rPr lang="en-US" dirty="0">
                <a:cs typeface="Calibri" panose="020F0502020204030204"/>
              </a:rPr>
              <a:t>Stephenson, J., Ford, S., Ford, S., Ford, S., Clover, B., </a:t>
            </a:r>
            <a:r>
              <a:rPr lang="en-US" dirty="0" err="1">
                <a:cs typeface="Calibri" panose="020F0502020204030204"/>
              </a:rPr>
              <a:t>Lintern</a:t>
            </a:r>
            <a:r>
              <a:rPr lang="en-US" dirty="0">
                <a:cs typeface="Calibri" panose="020F0502020204030204"/>
              </a:rPr>
              <a:t>, S. and Ford, S. (2019). </a:t>
            </a:r>
            <a:r>
              <a:rPr lang="en-US" i="1" dirty="0">
                <a:cs typeface="Calibri" panose="020F0502020204030204"/>
              </a:rPr>
              <a:t>Two-thirds of nurses 'consider quitting' due to stress, says RCN</a:t>
            </a:r>
            <a:r>
              <a:rPr lang="en-US" dirty="0">
                <a:cs typeface="Calibri" panose="020F0502020204030204"/>
              </a:rPr>
              <a:t>. [online] Nursing Times. Available at: https://www.nursingtimes.net/roles/nurse-managers/two-thirds-of-nurses-consider-quitting-due-to-stress-says-rcn/5062748.article [Accessed 3 Jan. 2019].</a:t>
            </a:r>
          </a:p>
          <a:p>
            <a:pPr marL="457200" indent="-457200"/>
            <a:r>
              <a:rPr lang="en-US" dirty="0">
                <a:cs typeface="Calibri" panose="020F0502020204030204"/>
              </a:rPr>
              <a:t>Teng, C., Chang, S. and Hsu, K. (2009). Emotional stability of nurses: impact on patient safety. </a:t>
            </a:r>
            <a:r>
              <a:rPr lang="en-US" i="1" dirty="0">
                <a:cs typeface="Calibri" panose="020F0502020204030204"/>
              </a:rPr>
              <a:t>Journal of Advanced Nursing</a:t>
            </a:r>
            <a:r>
              <a:rPr lang="en-US" dirty="0">
                <a:cs typeface="Calibri" panose="020F0502020204030204"/>
              </a:rPr>
              <a:t>, 65(10), pp.2088-2096.</a:t>
            </a:r>
          </a:p>
          <a:p>
            <a:pPr marL="457200" indent="-457200"/>
            <a:r>
              <a:rPr lang="en-US" dirty="0">
                <a:cs typeface="Calibri" panose="020F0502020204030204"/>
              </a:rPr>
              <a:t>2011-2019, (. (2019). </a:t>
            </a:r>
            <a:r>
              <a:rPr lang="en-US" i="1" dirty="0">
                <a:cs typeface="Calibri" panose="020F0502020204030204"/>
              </a:rPr>
              <a:t>What is Empathy? | </a:t>
            </a:r>
            <a:r>
              <a:rPr lang="en-US" i="1" dirty="0" err="1">
                <a:cs typeface="Calibri" panose="020F0502020204030204"/>
              </a:rPr>
              <a:t>SkillsYouNeed</a:t>
            </a:r>
            <a:r>
              <a:rPr lang="en-US" dirty="0">
                <a:cs typeface="Calibri" panose="020F0502020204030204"/>
              </a:rPr>
              <a:t>. [online] Skillsyouneed.com. Available at: https://www.skillsyouneed.com/ips/empathy.html [Accessed 14 Jan. 2019].</a:t>
            </a:r>
          </a:p>
          <a:p>
            <a:pPr marL="457200" indent="-457200"/>
            <a:endParaRPr lang="en-US" dirty="0">
              <a:cs typeface="Calibri" panose="020F0502020204030204"/>
            </a:endParaRPr>
          </a:p>
        </p:txBody>
      </p:sp>
    </p:spTree>
    <p:extLst>
      <p:ext uri="{BB962C8B-B14F-4D97-AF65-F5344CB8AC3E}">
        <p14:creationId xmlns:p14="http://schemas.microsoft.com/office/powerpoint/2010/main" val="233601382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A toolkit for a general nurse</vt:lpstr>
      <vt:lpstr>Contents</vt:lpstr>
      <vt:lpstr>                     Introduction</vt:lpstr>
      <vt:lpstr>Why should a nurse use counselling skills?</vt:lpstr>
      <vt:lpstr>Different counselling approaches</vt:lpstr>
      <vt:lpstr>Person Centered Therapy (PCT)</vt:lpstr>
      <vt:lpstr>Cognitive behavioral Therapy (CBT)   </vt:lpstr>
      <vt:lpstr> Psychodynamic Therapy</vt:lpstr>
      <vt:lpstr>personal characteristics and skills essential for general practice nursing</vt:lpstr>
      <vt:lpstr>Empathy </vt:lpstr>
      <vt:lpstr>communication</vt:lpstr>
      <vt:lpstr>Emotional stability </vt:lpstr>
      <vt:lpstr>Active listening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2016</cp:revision>
  <dcterms:created xsi:type="dcterms:W3CDTF">2013-07-15T20:26:40Z</dcterms:created>
  <dcterms:modified xsi:type="dcterms:W3CDTF">2019-01-25T13:56:38Z</dcterms:modified>
</cp:coreProperties>
</file>