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6B78D0-5993-48B2-A7F5-DD5D3A4865E8}" v="75" dt="2026-03-15T19:28:34.1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sanga Ikwa" userId="8d5ebb738bd1c38c" providerId="LiveId" clId="{EECD1D38-4C9E-4E4C-949E-8467A327D0AD}"/>
    <pc:docChg chg="undo redo custSel addSld delSld modSld sldOrd">
      <pc:chgData name="Esanga Ikwa" userId="8d5ebb738bd1c38c" providerId="LiveId" clId="{EECD1D38-4C9E-4E4C-949E-8467A327D0AD}" dt="2026-03-15T19:28:32.997" v="1189" actId="20577"/>
      <pc:docMkLst>
        <pc:docMk/>
      </pc:docMkLst>
      <pc:sldChg chg="addSp delSp modSp mod setBg">
        <pc:chgData name="Esanga Ikwa" userId="8d5ebb738bd1c38c" providerId="LiveId" clId="{EECD1D38-4C9E-4E4C-949E-8467A327D0AD}" dt="2026-03-14T11:52:36.521" v="1142" actId="26606"/>
        <pc:sldMkLst>
          <pc:docMk/>
          <pc:sldMk cId="3981500500" sldId="256"/>
        </pc:sldMkLst>
        <pc:spChg chg="mod">
          <ac:chgData name="Esanga Ikwa" userId="8d5ebb738bd1c38c" providerId="LiveId" clId="{EECD1D38-4C9E-4E4C-949E-8467A327D0AD}" dt="2026-03-14T11:52:36.521" v="1142" actId="26606"/>
          <ac:spMkLst>
            <pc:docMk/>
            <pc:sldMk cId="3981500500" sldId="256"/>
            <ac:spMk id="2" creationId="{FED85413-1031-241F-3B56-C1480C35880B}"/>
          </ac:spMkLst>
        </pc:spChg>
        <pc:spChg chg="mod">
          <ac:chgData name="Esanga Ikwa" userId="8d5ebb738bd1c38c" providerId="LiveId" clId="{EECD1D38-4C9E-4E4C-949E-8467A327D0AD}" dt="2026-03-14T11:52:36.521" v="1142" actId="26606"/>
          <ac:spMkLst>
            <pc:docMk/>
            <pc:sldMk cId="3981500500" sldId="256"/>
            <ac:spMk id="4" creationId="{E39014B3-6BA8-5367-B727-535515E850FD}"/>
          </ac:spMkLst>
        </pc:spChg>
        <pc:spChg chg="add del">
          <ac:chgData name="Esanga Ikwa" userId="8d5ebb738bd1c38c" providerId="LiveId" clId="{EECD1D38-4C9E-4E4C-949E-8467A327D0AD}" dt="2026-03-14T11:52:36.521" v="1142" actId="26606"/>
          <ac:spMkLst>
            <pc:docMk/>
            <pc:sldMk cId="3981500500" sldId="256"/>
            <ac:spMk id="9" creationId="{0ADFFC45-3DC9-4433-926F-043E879D9DFC}"/>
          </ac:spMkLst>
        </pc:spChg>
        <pc:spChg chg="add del">
          <ac:chgData name="Esanga Ikwa" userId="8d5ebb738bd1c38c" providerId="LiveId" clId="{EECD1D38-4C9E-4E4C-949E-8467A327D0AD}" dt="2026-03-14T11:52:36.521" v="1142" actId="26606"/>
          <ac:spMkLst>
            <pc:docMk/>
            <pc:sldMk cId="3981500500" sldId="256"/>
            <ac:spMk id="20" creationId="{69370F01-B8C9-4CE4-824C-92B2792E6ED0}"/>
          </ac:spMkLst>
        </pc:spChg>
        <pc:grpChg chg="add del">
          <ac:chgData name="Esanga Ikwa" userId="8d5ebb738bd1c38c" providerId="LiveId" clId="{EECD1D38-4C9E-4E4C-949E-8467A327D0AD}" dt="2026-03-14T11:52:36.521" v="1142" actId="26606"/>
          <ac:grpSpMkLst>
            <pc:docMk/>
            <pc:sldMk cId="3981500500" sldId="256"/>
            <ac:grpSpMk id="11" creationId="{B5F26A87-0610-435F-AA13-BD658385C9D9}"/>
          </ac:grpSpMkLst>
        </pc:grpChg>
      </pc:sldChg>
      <pc:sldChg chg="addSp delSp modSp mod modAnim">
        <pc:chgData name="Esanga Ikwa" userId="8d5ebb738bd1c38c" providerId="LiveId" clId="{EECD1D38-4C9E-4E4C-949E-8467A327D0AD}" dt="2026-03-15T19:26:40.140" v="1182" actId="20577"/>
        <pc:sldMkLst>
          <pc:docMk/>
          <pc:sldMk cId="1050686169" sldId="257"/>
        </pc:sldMkLst>
        <pc:spChg chg="mod">
          <ac:chgData name="Esanga Ikwa" userId="8d5ebb738bd1c38c" providerId="LiveId" clId="{EECD1D38-4C9E-4E4C-949E-8467A327D0AD}" dt="2026-03-14T01:54:29.812" v="424" actId="1076"/>
          <ac:spMkLst>
            <pc:docMk/>
            <pc:sldMk cId="1050686169" sldId="257"/>
            <ac:spMk id="2" creationId="{CA430747-FE64-FC6B-CDE9-B29751254C62}"/>
          </ac:spMkLst>
        </pc:spChg>
        <pc:spChg chg="mod">
          <ac:chgData name="Esanga Ikwa" userId="8d5ebb738bd1c38c" providerId="LiveId" clId="{EECD1D38-4C9E-4E4C-949E-8467A327D0AD}" dt="2026-03-15T19:25:19.110" v="1173" actId="20577"/>
          <ac:spMkLst>
            <pc:docMk/>
            <pc:sldMk cId="1050686169" sldId="257"/>
            <ac:spMk id="3" creationId="{FECAAD86-E702-FA79-4C26-1B2EDABEC770}"/>
          </ac:spMkLst>
        </pc:spChg>
        <pc:spChg chg="add del">
          <ac:chgData name="Esanga Ikwa" userId="8d5ebb738bd1c38c" providerId="LiveId" clId="{EECD1D38-4C9E-4E4C-949E-8467A327D0AD}" dt="2026-03-14T11:29:05.082" v="1041" actId="11529"/>
          <ac:spMkLst>
            <pc:docMk/>
            <pc:sldMk cId="1050686169" sldId="257"/>
            <ac:spMk id="5" creationId="{76C9C4CF-86B4-53EE-08EA-B7CB2E52995F}"/>
          </ac:spMkLst>
        </pc:spChg>
        <pc:spChg chg="mod">
          <ac:chgData name="Esanga Ikwa" userId="8d5ebb738bd1c38c" providerId="LiveId" clId="{EECD1D38-4C9E-4E4C-949E-8467A327D0AD}" dt="2026-03-15T19:25:12.287" v="1172" actId="20577"/>
          <ac:spMkLst>
            <pc:docMk/>
            <pc:sldMk cId="1050686169" sldId="257"/>
            <ac:spMk id="7" creationId="{314534BB-2A8A-AD60-0FD8-DBC826CB0895}"/>
          </ac:spMkLst>
        </pc:spChg>
        <pc:picChg chg="add mod">
          <ac:chgData name="Esanga Ikwa" userId="8d5ebb738bd1c38c" providerId="LiveId" clId="{EECD1D38-4C9E-4E4C-949E-8467A327D0AD}" dt="2026-03-14T11:39:40.891" v="1092" actId="14100"/>
          <ac:picMkLst>
            <pc:docMk/>
            <pc:sldMk cId="1050686169" sldId="257"/>
            <ac:picMk id="4" creationId="{7F96868F-426B-2BAE-1B24-2EBFC51513F5}"/>
          </ac:picMkLst>
        </pc:picChg>
      </pc:sldChg>
      <pc:sldChg chg="addSp delSp modSp mod setBg modAnim delDesignElem">
        <pc:chgData name="Esanga Ikwa" userId="8d5ebb738bd1c38c" providerId="LiveId" clId="{EECD1D38-4C9E-4E4C-949E-8467A327D0AD}" dt="2026-03-14T11:54:25.284" v="1150"/>
        <pc:sldMkLst>
          <pc:docMk/>
          <pc:sldMk cId="2329505156" sldId="258"/>
        </pc:sldMkLst>
        <pc:spChg chg="mod">
          <ac:chgData name="Esanga Ikwa" userId="8d5ebb738bd1c38c" providerId="LiveId" clId="{EECD1D38-4C9E-4E4C-949E-8467A327D0AD}" dt="2026-03-14T11:30:38.790" v="1050" actId="26606"/>
          <ac:spMkLst>
            <pc:docMk/>
            <pc:sldMk cId="2329505156" sldId="258"/>
            <ac:spMk id="2" creationId="{077C94D9-85BD-5ADC-1365-F90D9ABAB32B}"/>
          </ac:spMkLst>
        </pc:spChg>
        <pc:spChg chg="mod">
          <ac:chgData name="Esanga Ikwa" userId="8d5ebb738bd1c38c" providerId="LiveId" clId="{EECD1D38-4C9E-4E4C-949E-8467A327D0AD}" dt="2026-03-14T11:36:23.209" v="1065" actId="27636"/>
          <ac:spMkLst>
            <pc:docMk/>
            <pc:sldMk cId="2329505156" sldId="258"/>
            <ac:spMk id="3" creationId="{EB0ECE50-0364-81DF-3FD2-3EE72C19C30A}"/>
          </ac:spMkLst>
        </pc:spChg>
        <pc:spChg chg="add del">
          <ac:chgData name="Esanga Ikwa" userId="8d5ebb738bd1c38c" providerId="LiveId" clId="{EECD1D38-4C9E-4E4C-949E-8467A327D0AD}" dt="2026-03-14T11:36:18.202" v="1061"/>
          <ac:spMkLst>
            <pc:docMk/>
            <pc:sldMk cId="2329505156" sldId="258"/>
            <ac:spMk id="9" creationId="{45D37F4E-DDB4-456B-97E0-9937730A039F}"/>
          </ac:spMkLst>
        </pc:spChg>
        <pc:spChg chg="add del">
          <ac:chgData name="Esanga Ikwa" userId="8d5ebb738bd1c38c" providerId="LiveId" clId="{EECD1D38-4C9E-4E4C-949E-8467A327D0AD}" dt="2026-03-14T11:36:18.202" v="1061"/>
          <ac:spMkLst>
            <pc:docMk/>
            <pc:sldMk cId="2329505156" sldId="258"/>
            <ac:spMk id="11" creationId="{B2DD41CD-8F47-4F56-AD12-4E2FF7696987}"/>
          </ac:spMkLst>
        </pc:spChg>
        <pc:picChg chg="add mod">
          <ac:chgData name="Esanga Ikwa" userId="8d5ebb738bd1c38c" providerId="LiveId" clId="{EECD1D38-4C9E-4E4C-949E-8467A327D0AD}" dt="2026-03-14T11:30:38.790" v="1050" actId="26606"/>
          <ac:picMkLst>
            <pc:docMk/>
            <pc:sldMk cId="2329505156" sldId="258"/>
            <ac:picMk id="4" creationId="{BB9BE6F8-2898-8F00-6DCD-F04870B8AA75}"/>
          </ac:picMkLst>
        </pc:picChg>
      </pc:sldChg>
      <pc:sldChg chg="addSp delSp modSp mod setBg modAnim delDesignElem">
        <pc:chgData name="Esanga Ikwa" userId="8d5ebb738bd1c38c" providerId="LiveId" clId="{EECD1D38-4C9E-4E4C-949E-8467A327D0AD}" dt="2026-03-14T11:54:35.227" v="1152"/>
        <pc:sldMkLst>
          <pc:docMk/>
          <pc:sldMk cId="3009825587" sldId="259"/>
        </pc:sldMkLst>
        <pc:spChg chg="mod">
          <ac:chgData name="Esanga Ikwa" userId="8d5ebb738bd1c38c" providerId="LiveId" clId="{EECD1D38-4C9E-4E4C-949E-8467A327D0AD}" dt="2026-03-14T11:33:57.836" v="1052" actId="26606"/>
          <ac:spMkLst>
            <pc:docMk/>
            <pc:sldMk cId="3009825587" sldId="259"/>
            <ac:spMk id="2" creationId="{0B25E26B-21B2-7178-2F43-D5EB3CBAB663}"/>
          </ac:spMkLst>
        </pc:spChg>
        <pc:spChg chg="mod">
          <ac:chgData name="Esanga Ikwa" userId="8d5ebb738bd1c38c" providerId="LiveId" clId="{EECD1D38-4C9E-4E4C-949E-8467A327D0AD}" dt="2026-03-14T11:33:57.836" v="1052" actId="26606"/>
          <ac:spMkLst>
            <pc:docMk/>
            <pc:sldMk cId="3009825587" sldId="259"/>
            <ac:spMk id="3" creationId="{2D053C71-C3EE-5CDC-854C-00B226778FB9}"/>
          </ac:spMkLst>
        </pc:spChg>
        <pc:spChg chg="add del">
          <ac:chgData name="Esanga Ikwa" userId="8d5ebb738bd1c38c" providerId="LiveId" clId="{EECD1D38-4C9E-4E4C-949E-8467A327D0AD}" dt="2026-03-14T11:36:18.202" v="1061"/>
          <ac:spMkLst>
            <pc:docMk/>
            <pc:sldMk cId="3009825587" sldId="259"/>
            <ac:spMk id="9" creationId="{F13C74B1-5B17-4795-BED0-7140497B445A}"/>
          </ac:spMkLst>
        </pc:spChg>
        <pc:spChg chg="add del">
          <ac:chgData name="Esanga Ikwa" userId="8d5ebb738bd1c38c" providerId="LiveId" clId="{EECD1D38-4C9E-4E4C-949E-8467A327D0AD}" dt="2026-03-14T11:36:18.202" v="1061"/>
          <ac:spMkLst>
            <pc:docMk/>
            <pc:sldMk cId="3009825587" sldId="259"/>
            <ac:spMk id="11" creationId="{D4974D33-8DC5-464E-8C6D-BE58F0669C17}"/>
          </ac:spMkLst>
        </pc:spChg>
        <pc:picChg chg="add mod">
          <ac:chgData name="Esanga Ikwa" userId="8d5ebb738bd1c38c" providerId="LiveId" clId="{EECD1D38-4C9E-4E4C-949E-8467A327D0AD}" dt="2026-03-14T11:33:57.836" v="1052" actId="26606"/>
          <ac:picMkLst>
            <pc:docMk/>
            <pc:sldMk cId="3009825587" sldId="259"/>
            <ac:picMk id="4" creationId="{49BE3DD8-6B15-A3C5-A164-8C0C8E9D8EA9}"/>
          </ac:picMkLst>
        </pc:picChg>
      </pc:sldChg>
      <pc:sldChg chg="addSp modSp mod modAnim">
        <pc:chgData name="Esanga Ikwa" userId="8d5ebb738bd1c38c" providerId="LiveId" clId="{EECD1D38-4C9E-4E4C-949E-8467A327D0AD}" dt="2026-03-14T11:55:04.316" v="1159"/>
        <pc:sldMkLst>
          <pc:docMk/>
          <pc:sldMk cId="1572316833" sldId="260"/>
        </pc:sldMkLst>
        <pc:spChg chg="mod">
          <ac:chgData name="Esanga Ikwa" userId="8d5ebb738bd1c38c" providerId="LiveId" clId="{EECD1D38-4C9E-4E4C-949E-8467A327D0AD}" dt="2026-03-14T11:36:41.506" v="1069"/>
          <ac:spMkLst>
            <pc:docMk/>
            <pc:sldMk cId="1572316833" sldId="260"/>
            <ac:spMk id="2" creationId="{D278FF16-6BBC-A36F-E18D-5F582DC09157}"/>
          </ac:spMkLst>
        </pc:spChg>
        <pc:spChg chg="mod">
          <ac:chgData name="Esanga Ikwa" userId="8d5ebb738bd1c38c" providerId="LiveId" clId="{EECD1D38-4C9E-4E4C-949E-8467A327D0AD}" dt="2026-03-14T09:47:22.349" v="843" actId="1076"/>
          <ac:spMkLst>
            <pc:docMk/>
            <pc:sldMk cId="1572316833" sldId="260"/>
            <ac:spMk id="3" creationId="{53CED9C7-042F-072E-C7C7-B6EF61E03147}"/>
          </ac:spMkLst>
        </pc:spChg>
        <pc:spChg chg="add mod">
          <ac:chgData name="Esanga Ikwa" userId="8d5ebb738bd1c38c" providerId="LiveId" clId="{EECD1D38-4C9E-4E4C-949E-8467A327D0AD}" dt="2026-03-14T09:47:11.346" v="841" actId="1076"/>
          <ac:spMkLst>
            <pc:docMk/>
            <pc:sldMk cId="1572316833" sldId="260"/>
            <ac:spMk id="4" creationId="{793A1984-C5A4-72E2-B095-E2AE022DDB41}"/>
          </ac:spMkLst>
        </pc:spChg>
        <pc:picChg chg="add mod">
          <ac:chgData name="Esanga Ikwa" userId="8d5ebb738bd1c38c" providerId="LiveId" clId="{EECD1D38-4C9E-4E4C-949E-8467A327D0AD}" dt="2026-03-14T11:36:57.133" v="1072" actId="14100"/>
          <ac:picMkLst>
            <pc:docMk/>
            <pc:sldMk cId="1572316833" sldId="260"/>
            <ac:picMk id="5" creationId="{7CE03157-191C-E6FC-DC38-8CFB4F428CF3}"/>
          </ac:picMkLst>
        </pc:picChg>
      </pc:sldChg>
      <pc:sldChg chg="addSp delSp modSp mod setBg modAnim">
        <pc:chgData name="Esanga Ikwa" userId="8d5ebb738bd1c38c" providerId="LiveId" clId="{EECD1D38-4C9E-4E4C-949E-8467A327D0AD}" dt="2026-03-15T19:28:32.997" v="1189" actId="20577"/>
        <pc:sldMkLst>
          <pc:docMk/>
          <pc:sldMk cId="153996040" sldId="261"/>
        </pc:sldMkLst>
        <pc:spChg chg="mod">
          <ac:chgData name="Esanga Ikwa" userId="8d5ebb738bd1c38c" providerId="LiveId" clId="{EECD1D38-4C9E-4E4C-949E-8467A327D0AD}" dt="2026-03-14T11:43:57.747" v="1109" actId="26606"/>
          <ac:spMkLst>
            <pc:docMk/>
            <pc:sldMk cId="153996040" sldId="261"/>
            <ac:spMk id="2" creationId="{3CF760D9-AF18-611C-E4D4-03C58334983E}"/>
          </ac:spMkLst>
        </pc:spChg>
        <pc:spChg chg="mod ord">
          <ac:chgData name="Esanga Ikwa" userId="8d5ebb738bd1c38c" providerId="LiveId" clId="{EECD1D38-4C9E-4E4C-949E-8467A327D0AD}" dt="2026-03-15T19:28:10.613" v="1188" actId="20577"/>
          <ac:spMkLst>
            <pc:docMk/>
            <pc:sldMk cId="153996040" sldId="261"/>
            <ac:spMk id="3" creationId="{46557291-8307-B4CF-9EC4-6702C8EC4E15}"/>
          </ac:spMkLst>
        </pc:spChg>
        <pc:spChg chg="add mod">
          <ac:chgData name="Esanga Ikwa" userId="8d5ebb738bd1c38c" providerId="LiveId" clId="{EECD1D38-4C9E-4E4C-949E-8467A327D0AD}" dt="2026-03-14T09:49:41.993" v="859" actId="767"/>
          <ac:spMkLst>
            <pc:docMk/>
            <pc:sldMk cId="153996040" sldId="261"/>
            <ac:spMk id="4" creationId="{055078E0-89E5-91CC-FC20-5EBB6FB57E95}"/>
          </ac:spMkLst>
        </pc:spChg>
        <pc:spChg chg="add del">
          <ac:chgData name="Esanga Ikwa" userId="8d5ebb738bd1c38c" providerId="LiveId" clId="{EECD1D38-4C9E-4E4C-949E-8467A327D0AD}" dt="2026-03-14T11:43:57.747" v="1109" actId="26606"/>
          <ac:spMkLst>
            <pc:docMk/>
            <pc:sldMk cId="153996040" sldId="261"/>
            <ac:spMk id="12" creationId="{A912E26A-2737-4A42-92C0-4ED8933C8AF6}"/>
          </ac:spMkLst>
        </pc:spChg>
        <pc:picChg chg="add mod ord">
          <ac:chgData name="Esanga Ikwa" userId="8d5ebb738bd1c38c" providerId="LiveId" clId="{EECD1D38-4C9E-4E4C-949E-8467A327D0AD}" dt="2026-03-14T11:43:57.747" v="1109" actId="26606"/>
          <ac:picMkLst>
            <pc:docMk/>
            <pc:sldMk cId="153996040" sldId="261"/>
            <ac:picMk id="4" creationId="{1DECA25E-6B40-60AE-2226-A70F10A6F426}"/>
          </ac:picMkLst>
        </pc:picChg>
        <pc:picChg chg="add mod ord">
          <ac:chgData name="Esanga Ikwa" userId="8d5ebb738bd1c38c" providerId="LiveId" clId="{EECD1D38-4C9E-4E4C-949E-8467A327D0AD}" dt="2026-03-14T11:43:57.747" v="1109" actId="26606"/>
          <ac:picMkLst>
            <pc:docMk/>
            <pc:sldMk cId="153996040" sldId="261"/>
            <ac:picMk id="5" creationId="{7298718F-0BD3-775D-CB61-CFD33EF58B1F}"/>
          </ac:picMkLst>
        </pc:picChg>
        <pc:cxnChg chg="add del">
          <ac:chgData name="Esanga Ikwa" userId="8d5ebb738bd1c38c" providerId="LiveId" clId="{EECD1D38-4C9E-4E4C-949E-8467A327D0AD}" dt="2026-03-14T11:43:57.747" v="1109" actId="26606"/>
          <ac:cxnSpMkLst>
            <pc:docMk/>
            <pc:sldMk cId="153996040" sldId="261"/>
            <ac:cxnSpMk id="10" creationId="{36CB27DD-D98C-4A82-9A5E-422827825769}"/>
          </ac:cxnSpMkLst>
        </pc:cxnChg>
      </pc:sldChg>
      <pc:sldChg chg="addSp delSp modSp mod ord setBg modAnim">
        <pc:chgData name="Esanga Ikwa" userId="8d5ebb738bd1c38c" providerId="LiveId" clId="{EECD1D38-4C9E-4E4C-949E-8467A327D0AD}" dt="2026-03-14T11:55:48.464" v="1163"/>
        <pc:sldMkLst>
          <pc:docMk/>
          <pc:sldMk cId="1574396257" sldId="262"/>
        </pc:sldMkLst>
        <pc:spChg chg="mod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2" creationId="{AB750673-2509-4B56-FBB3-0E57ADEEA095}"/>
          </ac:spMkLst>
        </pc:spChg>
        <pc:spChg chg="mod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3" creationId="{CAF86D29-C9AA-9419-1B33-001669FCC376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9" creationId="{9F4444CE-BC8D-4D61-B303-4C05614E62AB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1" creationId="{62423CA5-E2E1-4789-B759-9906C1C94063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3" creationId="{73772B81-181F-48B7-8826-4D9686D15DF5}"/>
          </ac:spMkLst>
        </pc:spChg>
        <pc:spChg chg="add del">
          <ac:chgData name="Esanga Ikwa" userId="8d5ebb738bd1c38c" providerId="LiveId" clId="{EECD1D38-4C9E-4E4C-949E-8467A327D0AD}" dt="2026-03-14T11:49:20.702" v="1135" actId="26606"/>
          <ac:spMkLst>
            <pc:docMk/>
            <pc:sldMk cId="1574396257" sldId="262"/>
            <ac:spMk id="15" creationId="{B2205F6E-03C6-4E92-877C-E2482F6599AA}"/>
          </ac:spMkLst>
        </pc:spChg>
        <pc:picChg chg="add mod">
          <ac:chgData name="Esanga Ikwa" userId="8d5ebb738bd1c38c" providerId="LiveId" clId="{EECD1D38-4C9E-4E4C-949E-8467A327D0AD}" dt="2026-03-14T11:49:20.702" v="1135" actId="26606"/>
          <ac:picMkLst>
            <pc:docMk/>
            <pc:sldMk cId="1574396257" sldId="262"/>
            <ac:picMk id="4" creationId="{F0541C63-6A69-25D3-634E-4E85A6D9207D}"/>
          </ac:picMkLst>
        </pc:picChg>
      </pc:sldChg>
      <pc:sldChg chg="addSp modSp mod setBg modAnim">
        <pc:chgData name="Esanga Ikwa" userId="8d5ebb738bd1c38c" providerId="LiveId" clId="{EECD1D38-4C9E-4E4C-949E-8467A327D0AD}" dt="2026-03-14T11:56:03.685" v="1165"/>
        <pc:sldMkLst>
          <pc:docMk/>
          <pc:sldMk cId="544932074" sldId="263"/>
        </pc:sldMkLst>
        <pc:spChg chg="mo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2" creationId="{AC1050A7-5A7A-93C6-0EFB-0A7F3B9857CE}"/>
          </ac:spMkLst>
        </pc:spChg>
        <pc:spChg chg="mo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3" creationId="{405C5F68-1542-E788-44AB-24DBBD5A97FC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9" creationId="{9F4444CE-BC8D-4D61-B303-4C05614E62AB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1" creationId="{62423CA5-E2E1-4789-B759-9906C1C94063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3" creationId="{73772B81-181F-48B7-8826-4D9686D15DF5}"/>
          </ac:spMkLst>
        </pc:spChg>
        <pc:spChg chg="add">
          <ac:chgData name="Esanga Ikwa" userId="8d5ebb738bd1c38c" providerId="LiveId" clId="{EECD1D38-4C9E-4E4C-949E-8467A327D0AD}" dt="2026-03-14T11:51:36.748" v="1140" actId="26606"/>
          <ac:spMkLst>
            <pc:docMk/>
            <pc:sldMk cId="544932074" sldId="263"/>
            <ac:spMk id="15" creationId="{B2205F6E-03C6-4E92-877C-E2482F6599AA}"/>
          </ac:spMkLst>
        </pc:spChg>
        <pc:picChg chg="add mod">
          <ac:chgData name="Esanga Ikwa" userId="8d5ebb738bd1c38c" providerId="LiveId" clId="{EECD1D38-4C9E-4E4C-949E-8467A327D0AD}" dt="2026-03-14T11:51:36.748" v="1140" actId="26606"/>
          <ac:picMkLst>
            <pc:docMk/>
            <pc:sldMk cId="544932074" sldId="263"/>
            <ac:picMk id="4" creationId="{DADF7013-E883-36EC-CB1A-827F09FC63E0}"/>
          </ac:picMkLst>
        </pc:picChg>
      </pc:sldChg>
      <pc:sldChg chg="modSp mod modAnim">
        <pc:chgData name="Esanga Ikwa" userId="8d5ebb738bd1c38c" providerId="LiveId" clId="{EECD1D38-4C9E-4E4C-949E-8467A327D0AD}" dt="2026-03-14T11:56:23.835" v="1170"/>
        <pc:sldMkLst>
          <pc:docMk/>
          <pc:sldMk cId="1786035702" sldId="264"/>
        </pc:sldMkLst>
        <pc:spChg chg="mod">
          <ac:chgData name="Esanga Ikwa" userId="8d5ebb738bd1c38c" providerId="LiveId" clId="{EECD1D38-4C9E-4E4C-949E-8467A327D0AD}" dt="2026-03-14T02:13:27.418" v="799" actId="1076"/>
          <ac:spMkLst>
            <pc:docMk/>
            <pc:sldMk cId="1786035702" sldId="264"/>
            <ac:spMk id="2" creationId="{E2C47D7A-97B2-FC06-7519-EE1F6D51CA8A}"/>
          </ac:spMkLst>
        </pc:spChg>
        <pc:spChg chg="mod">
          <ac:chgData name="Esanga Ikwa" userId="8d5ebb738bd1c38c" providerId="LiveId" clId="{EECD1D38-4C9E-4E4C-949E-8467A327D0AD}" dt="2026-03-14T11:49:51.138" v="1138" actId="1076"/>
          <ac:spMkLst>
            <pc:docMk/>
            <pc:sldMk cId="1786035702" sldId="264"/>
            <ac:spMk id="3" creationId="{783E32C9-61D6-9BD4-64BB-C46ACBCA0435}"/>
          </ac:spMkLst>
        </pc:spChg>
      </pc:sldChg>
      <pc:sldChg chg="modSp mod">
        <pc:chgData name="Esanga Ikwa" userId="8d5ebb738bd1c38c" providerId="LiveId" clId="{EECD1D38-4C9E-4E4C-949E-8467A327D0AD}" dt="2026-03-14T11:36:41.506" v="1069"/>
        <pc:sldMkLst>
          <pc:docMk/>
          <pc:sldMk cId="1277612634" sldId="265"/>
        </pc:sldMkLst>
        <pc:spChg chg="mod">
          <ac:chgData name="Esanga Ikwa" userId="8d5ebb738bd1c38c" providerId="LiveId" clId="{EECD1D38-4C9E-4E4C-949E-8467A327D0AD}" dt="2026-03-14T11:36:41.506" v="1069"/>
          <ac:spMkLst>
            <pc:docMk/>
            <pc:sldMk cId="1277612634" sldId="265"/>
            <ac:spMk id="2" creationId="{A9E5A986-84CA-2EC0-052D-B729A3EB38FA}"/>
          </ac:spMkLst>
        </pc:spChg>
        <pc:spChg chg="mod">
          <ac:chgData name="Esanga Ikwa" userId="8d5ebb738bd1c38c" providerId="LiveId" clId="{EECD1D38-4C9E-4E4C-949E-8467A327D0AD}" dt="2026-03-14T11:12:57.943" v="1013" actId="115"/>
          <ac:spMkLst>
            <pc:docMk/>
            <pc:sldMk cId="1277612634" sldId="265"/>
            <ac:spMk id="3" creationId="{8EF1B17D-F231-2F3D-E6C5-070C72FFC35C}"/>
          </ac:spMkLst>
        </pc:spChg>
      </pc:sldChg>
      <pc:sldChg chg="new del">
        <pc:chgData name="Esanga Ikwa" userId="8d5ebb738bd1c38c" providerId="LiveId" clId="{EECD1D38-4C9E-4E4C-949E-8467A327D0AD}" dt="2026-03-14T09:27:07.459" v="822" actId="680"/>
        <pc:sldMkLst>
          <pc:docMk/>
          <pc:sldMk cId="1539779048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054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0237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92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88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04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61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150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37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397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091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488737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265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62994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505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3861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637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842B9B-2515-425D-96FD-061151BE4A7F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C7D4CC3-C9DE-45F0-B5C7-52E16EAAC7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665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85413-1031-241F-3B56-C1480C358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2555" y="424273"/>
            <a:ext cx="9144000" cy="2387600"/>
          </a:xfrm>
        </p:spPr>
        <p:txBody>
          <a:bodyPr>
            <a:normAutofit/>
          </a:bodyPr>
          <a:lstStyle/>
          <a:p>
            <a:r>
              <a:rPr lang="en-GB" sz="3600" b="1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Lifespan Development Supporting Jenny </a:t>
            </a:r>
            <a:endParaRPr lang="en-GB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39014B3-6BA8-5367-B727-535515E850F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641987" y="3752164"/>
            <a:ext cx="829842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Module: LCHS4010 Psychology in Health and Social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Esanga Ikwa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ID:2441441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500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30747-FE64-FC6B-CDE9-B29751254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4220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the Scenario</a:t>
            </a:r>
            <a:br>
              <a:rPr lang="en-GB" sz="4000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AAD86-E702-FA79-4C26-1B2EDABEC7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103" y="987002"/>
            <a:ext cx="10515600" cy="4883996"/>
          </a:xfrm>
        </p:spPr>
        <p:txBody>
          <a:bodyPr>
            <a:normAutofit fontScale="25000" lnSpcReduction="20000"/>
          </a:bodyPr>
          <a:lstStyle/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Jenny is 16 years old.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She has been caring for her mother for 5 years.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 father died. 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spcAft>
                <a:spcPts val="900"/>
              </a:spcAft>
              <a:buNone/>
            </a:pPr>
            <a:r>
              <a:rPr lang="en-GB" sz="26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</a:t>
            </a: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 mother has: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mobility problems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memory problems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low mood</a:t>
            </a: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80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Jenny helps with household and administrative tasks</a:t>
            </a:r>
            <a:endParaRPr lang="en-GB" sz="8000" b="0" i="0" dirty="0">
              <a:solidFill>
                <a:srgbClr val="22222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l">
              <a:spcAft>
                <a:spcPts val="900"/>
              </a:spcAft>
              <a:buNone/>
            </a:pPr>
            <a:endParaRPr lang="en-GB" sz="48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Aft>
                <a:spcPts val="900"/>
              </a:spcAft>
              <a:buFont typeface="Arial" panose="020B0604020202020204" pitchFamily="34" charset="0"/>
              <a:buChar char="•"/>
            </a:pPr>
            <a:endParaRPr lang="en-GB" sz="2600" b="0" i="0" dirty="0">
              <a:solidFill>
                <a:srgbClr val="222222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4534BB-2A8A-AD60-0FD8-DBC826CB0895}"/>
              </a:ext>
            </a:extLst>
          </p:cNvPr>
          <p:cNvSpPr txBox="1"/>
          <p:nvPr/>
        </p:nvSpPr>
        <p:spPr>
          <a:xfrm>
            <a:off x="838200" y="5287505"/>
            <a:ext cx="64204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9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Last point:</a:t>
            </a:r>
            <a:r>
              <a:rPr kumimoji="0" lang="en-GB" sz="2000" b="1" i="0" u="none" strike="noStrike" kern="1200" cap="none" spc="0" normalizeH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rgbClr val="22222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Jenny’s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caring responsibilities during adolescence may affect her psychological, emotional and social development.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96868F-426B-2BAE-1B24-2EBFC51513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400" y="930040"/>
            <a:ext cx="4817523" cy="4244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68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C94D9-85BD-5ADC-1365-F90D9ABAB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0" i="0" dirty="0">
                <a:effectLst/>
                <a:latin typeface="Times New Roman" panose="02020603050405020304" pitchFamily="18" charset="0"/>
              </a:rPr>
              <a:t>Bowlby’s Attachment Theory</a:t>
            </a:r>
            <a:endParaRPr lang="en-GB" sz="5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ECE50-0364-81DF-3FD2-3EE72C19C3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 lnSpcReduction="10000"/>
          </a:bodyPr>
          <a:lstStyle/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developed Attachment Theory, which explains the emotional bond between a child and their caregiver.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The theory suggests that early attachment relationships influence a person’s emotional development and future relationships (Bowlby, 1969).</a:t>
            </a:r>
          </a:p>
          <a:p>
            <a: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  <a:t>Attachment can be secure or insecure, depending on the consistency and sensitivity of caregiving (Bowlby, 1969).</a:t>
            </a:r>
          </a:p>
          <a:p>
            <a:pPr>
              <a:buNone/>
            </a:pPr>
            <a:br>
              <a:rPr lang="en-GB" sz="2200"/>
            </a:b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9BE6F8-2898-8F00-6DCD-F04870B8AA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6" r="34338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50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5E26B-21B2-7178-2F43-D5EB3CBAB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of Attachment  Theory</a:t>
            </a:r>
            <a:br>
              <a:rPr lang="en-GB" sz="3000" dirty="0"/>
            </a:br>
            <a:br>
              <a:rPr lang="en-GB" sz="3000" dirty="0"/>
            </a:b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53C71-C3EE-5CDC-854C-00B226778F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require a secure emotional bond with a primary caregiver to develop normally (Bowlby, 1969).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children lack consistent care or support, they may experience emotional stress and insecurity (Bowlby, 1988).</a:t>
            </a:r>
          </a:p>
          <a:p>
            <a:r>
              <a:rPr lang="en-GB" sz="17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Early attachment experiences can influence mental health and relationships later in life (Bowlby, 1969).</a:t>
            </a:r>
          </a:p>
          <a:p>
            <a:pPr marL="0" indent="0">
              <a:buNone/>
            </a:pPr>
            <a:r>
              <a:rPr lang="en-GB" sz="1700" dirty="0"/>
              <a:t> </a:t>
            </a: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7FB646-92B1-58E6-8EC2-6400BA857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8902" y="1303789"/>
            <a:ext cx="4844590" cy="3917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825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8FF16-6BBC-A36F-E18D-5F582DC09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Apply the Theory to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ED9C7-042F-072E-C7C7-B6EF61E03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87044"/>
            <a:ext cx="10515600" cy="4351338"/>
          </a:xfrm>
        </p:spPr>
        <p:txBody>
          <a:bodyPr/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from caring responsibilities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Limited time for school and friends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burden after father’s death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Possible anxiety or depression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3A1984-C5A4-72E2-B095-E2AE022DDB41}"/>
              </a:ext>
            </a:extLst>
          </p:cNvPr>
          <p:cNvSpPr txBox="1"/>
          <p:nvPr/>
        </p:nvSpPr>
        <p:spPr>
          <a:xfrm>
            <a:off x="916858" y="1690688"/>
            <a:ext cx="72070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Jenny’s responsibilities as a young carer may create stress and emotional pressure, which can affect her development.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attachment theory, stressful family environments can influence emotional wellbeing and relationships (Bowlby, 1969).</a:t>
            </a:r>
          </a:p>
          <a:p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loss of her father may also disrupt emotional security within the family (Bowlby, 1988).</a:t>
            </a:r>
          </a:p>
          <a:p>
            <a:br>
              <a:rPr lang="en-GB" sz="2000" dirty="0"/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E03157-191C-E6FC-DC38-8CFB4F428C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6040" y="3599177"/>
            <a:ext cx="3743038" cy="233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31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60D9-AF18-611C-E4D4-03C583349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462" y="609600"/>
            <a:ext cx="5217540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Biological factors (Nature) vs Environmental factors (Nurture)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98718F-0BD3-775D-CB61-CFD33EF58B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57" r="6007" b="3"/>
          <a:stretch>
            <a:fillRect/>
          </a:stretch>
        </p:blipFill>
        <p:spPr>
          <a:xfrm>
            <a:off x="677333" y="723662"/>
            <a:ext cx="3150527" cy="237362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57291-8307-B4CF-9EC4-6702C8EC4E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462" y="1620017"/>
            <a:ext cx="7215278" cy="4295602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Nature: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Adolescence is a key stage of emotional and psychological development (Santrock, 2019).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Brain development during adolescence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and fatigue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Emotional development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b="1">
                <a:latin typeface="Times New Roman" panose="02020603050405020304" pitchFamily="18" charset="0"/>
                <a:cs typeface="Times New Roman" panose="02020603050405020304" pitchFamily="18" charset="0"/>
              </a:rPr>
              <a:t>Nurture</a:t>
            </a:r>
            <a:r>
              <a:rPr lang="en-GB" sz="8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Family environment, social support, and caregiving responsibilities     can affect development and wellbeing  (Berk, 2018).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Caring responsibilities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Family situation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support</a:t>
            </a:r>
          </a:p>
          <a:p>
            <a:pPr>
              <a:lnSpc>
                <a:spcPct val="90000"/>
              </a:lnSpc>
            </a:pPr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isolation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ECA25E-6B40-60AE-2226-A70F10A6F4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" b="2430"/>
          <a:stretch>
            <a:fillRect/>
          </a:stretch>
        </p:blipFill>
        <p:spPr>
          <a:xfrm>
            <a:off x="919035" y="3439020"/>
            <a:ext cx="2667125" cy="2602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96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50673-2509-4B56-FBB3-0E57ADEEA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plan for Jenny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86D29-C9AA-9419-1B33-001669FCC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carers support services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Counselling or emotional support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School support programmes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support groups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support for her mother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services can reduce stress and improve wellbeing for young carers (Becker, 2007).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541C63-6A69-25D3-634E-4E85A6D920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706099"/>
            <a:ext cx="5143500" cy="3433286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396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1050A7-5A7A-93C6-0EFB-0A7F3B9857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Strategies Based on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C5F68-1542-E788-44AB-24DBBD5A9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3973943" cy="34401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Based on attachment theory:</a:t>
            </a:r>
          </a:p>
          <a:p>
            <a:endParaRPr lang="en-GB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Providing consistent adult support can help create emotional security (Bowlby, 1988).</a:t>
            </a:r>
          </a:p>
          <a:p>
            <a:r>
              <a:rPr lang="en-GB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relationships with teachers, mentors, or peers may help strengthen emotional wellbeing (Bowlby, 1969).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ADF7013-E883-36EC-CB1A-827F09FC63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2136867"/>
            <a:ext cx="5143500" cy="2571750"/>
          </a:xfrm>
          <a:prstGeom prst="rect">
            <a:avLst/>
          </a:prstGeom>
        </p:spPr>
      </p:pic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4932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47D7A-97B2-FC06-7519-EE1F6D51CA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889" y="678323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32C9-61D6-9BD4-64BB-C46ACBCA04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219" y="1915395"/>
            <a:ext cx="10515600" cy="4351338"/>
          </a:xfrm>
        </p:spPr>
        <p:txBody>
          <a:bodyPr>
            <a:normAutofit/>
          </a:bodyPr>
          <a:lstStyle/>
          <a:p>
            <a:pPr>
              <a:spcAft>
                <a:spcPts val="900"/>
              </a:spcAft>
              <a:buNone/>
            </a:pPr>
            <a:r>
              <a:rPr lang="en-GB" sz="2000" i="0" dirty="0">
                <a:effectLst/>
                <a:latin typeface="Times New Roman" panose="02020603050405020304" pitchFamily="18" charset="0"/>
              </a:rPr>
              <a:t>Summarise:</a:t>
            </a:r>
            <a:br>
              <a:rPr lang="en-GB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</a:br>
            <a:endParaRPr lang="en-GB" b="0" i="0" dirty="0">
              <a:solidFill>
                <a:srgbClr val="222222"/>
              </a:solidFill>
              <a:effectLst/>
              <a:latin typeface="Times New Roman" panose="02020603050405020304" pitchFamily="18" charset="0"/>
            </a:endParaRP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Jenny’s situation as a young carer may impact her emotional development.</a:t>
            </a: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Attachment theory helps explain how stressful family environments affect wellbeing (Bowlby, 1969).</a:t>
            </a:r>
          </a:p>
          <a:p>
            <a:pPr marL="742950" lvl="1" indent="-285750" algn="l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</a:rPr>
              <a:t>Early support and intervention are important for protecting her development.</a:t>
            </a:r>
          </a:p>
          <a:p>
            <a:pPr>
              <a:buNone/>
            </a:pPr>
            <a:br>
              <a:rPr lang="en-GB" i="0" dirty="0"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603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5A986-84CA-2EC0-052D-B729A3EB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1B17D-F231-2F3D-E6C5-070C72FFC3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381" y="1027906"/>
            <a:ext cx="10515600" cy="4351338"/>
          </a:xfrm>
        </p:spPr>
        <p:txBody>
          <a:bodyPr>
            <a:noAutofit/>
          </a:bodyPr>
          <a:lstStyle/>
          <a:p>
            <a:br>
              <a:rPr lang="en-GB" u="sng" dirty="0"/>
            </a:b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(1969) Attachment and Loss: Volume 1 – Attachment. New York: Basic Books.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 (1988) A Secure Base: Parent-Child Attachment and Healthy Human Development. London: Routledge.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Laura E. Berk (2018) Development Through the Lifespan. 7th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Boston: Pearson.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W. Santrock (2019) Life-Span Development. 17th </a:t>
            </a:r>
            <a:r>
              <a:rPr lang="en-GB" sz="2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edn</a:t>
            </a: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McGraw-Hill Education.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Saul Becker (2007) Global Perspectives on Children’s Unpaid Caregiving in the Family. London: Routledge.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Michael Rutter (1995) ‘Clinical implications of attachment concepts’, Journal of Child Psychology and Psychiatry, 36(4), pp. 549–571.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76126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7834</TotalTime>
  <Words>612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Times New Roman</vt:lpstr>
      <vt:lpstr>Trebuchet MS</vt:lpstr>
      <vt:lpstr>Wingdings 3</vt:lpstr>
      <vt:lpstr>Facet</vt:lpstr>
      <vt:lpstr>Psychological Lifespan Development Supporting Jenny </vt:lpstr>
      <vt:lpstr>Introduction to the Scenario  </vt:lpstr>
      <vt:lpstr>Bowlby’s Attachment Theory</vt:lpstr>
      <vt:lpstr>Key Concepts of Attachment  Theory  </vt:lpstr>
      <vt:lpstr>Apply the Theory to Jenny</vt:lpstr>
      <vt:lpstr>Biological factors (Nature) vs Environmental factors (Nurture)</vt:lpstr>
      <vt:lpstr>Support plan for Jenny</vt:lpstr>
      <vt:lpstr>Strategies Based on the Theory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Esanga Ikwa</dc:creator>
  <cp:lastModifiedBy>Esanga Ikwa</cp:lastModifiedBy>
  <cp:revision>2</cp:revision>
  <dcterms:created xsi:type="dcterms:W3CDTF">2026-03-08T17:52:49Z</dcterms:created>
  <dcterms:modified xsi:type="dcterms:W3CDTF">2026-03-16T00:16:19Z</dcterms:modified>
</cp:coreProperties>
</file>