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0035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722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8021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655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683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27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115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861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E3BE4645-1B7C-4D3D-A15E-8AF45659C468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451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351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2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E3BE4645-1B7C-4D3D-A15E-8AF45659C468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101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hyperlink" Target="https://ec.europa.eu/info/strategy/priorities-2019-2024/european-green-deal_en" TargetMode="External"/><Relationship Id="rId7" Type="http://schemas.openxmlformats.org/officeDocument/2006/relationships/image" Target="../media/image17.png"/><Relationship Id="rId2" Type="http://schemas.openxmlformats.org/officeDocument/2006/relationships/hyperlink" Target="https://www.ellenmacarthurfoundation.org/assets/downloads/publications/A-New-Textiles-Economy_Full-Report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extileexchange.org/" TargetMode="External"/><Relationship Id="rId5" Type="http://schemas.openxmlformats.org/officeDocument/2006/relationships/hyperlink" Target="https://www.statista.com/" TargetMode="External"/><Relationship Id="rId4" Type="http://schemas.openxmlformats.org/officeDocument/2006/relationships/hyperlink" Target="https://www.mckinsey.com/industries/retail/our-insights/state-of-fash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9B923-28A5-BDBB-73BC-FE4422E82B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40090" y="2404872"/>
            <a:ext cx="3044952" cy="1627632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Green Thread Fashion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10D492-F8B4-B516-B8B5-27ABA2E3C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05243" y="6311789"/>
            <a:ext cx="4357589" cy="1239894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 Black" panose="020B0A04020102020204" pitchFamily="34" charset="0"/>
              </a:rPr>
              <a:t>Presenter: Tunde Beata Malutan </a:t>
            </a:r>
            <a:endParaRPr lang="en-GB" sz="1800" dirty="0">
              <a:latin typeface="Arial Black" panose="020B0A040201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3873F2E-DD4D-4DBA-889C-88133D6B3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70708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6785AB-4345-6CD3-F133-A3CCBE3C50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08" r="19493"/>
          <a:stretch/>
        </p:blipFill>
        <p:spPr>
          <a:xfrm>
            <a:off x="20" y="10"/>
            <a:ext cx="3194655" cy="6857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8A14037-853A-1B96-96B1-89501EF10D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651" r="14797" b="2"/>
          <a:stretch/>
        </p:blipFill>
        <p:spPr>
          <a:xfrm>
            <a:off x="3355541" y="10"/>
            <a:ext cx="1430381" cy="28143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4D792DB-2131-38E1-4D5D-D592E9CDCE2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6372" b="3"/>
          <a:stretch/>
        </p:blipFill>
        <p:spPr>
          <a:xfrm>
            <a:off x="4946790" y="1"/>
            <a:ext cx="2587650" cy="28143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26E0563-5563-D652-03AC-9FFA86039B3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639" r="14835"/>
          <a:stretch/>
        </p:blipFill>
        <p:spPr>
          <a:xfrm>
            <a:off x="3356713" y="2963016"/>
            <a:ext cx="4186492" cy="3894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355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B09B1EA-657B-B43C-1E01-6605DD8C71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31" b="9549"/>
          <a:stretch/>
        </p:blipFill>
        <p:spPr>
          <a:xfrm>
            <a:off x="20" y="4571996"/>
            <a:ext cx="5315041" cy="228600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8D49316-27CF-4C3D-BE8C-042F06B89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6D0F7B-2C71-BDC2-C1EF-C82C9A026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6306" y="886428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Overview &amp; Vision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44BD33-18B1-FDF7-8EDB-80F893BAB9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900" r="-2" b="17466"/>
          <a:stretch/>
        </p:blipFill>
        <p:spPr>
          <a:xfrm>
            <a:off x="20" y="-2"/>
            <a:ext cx="5315041" cy="2286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64139BC-FAAE-0478-E87D-D713B844D36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5661" r="-2" b="9705"/>
          <a:stretch/>
        </p:blipFill>
        <p:spPr>
          <a:xfrm>
            <a:off x="20" y="2285999"/>
            <a:ext cx="5315041" cy="22859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70B22-4673-9BFF-BC13-03247CA48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732" y="2858703"/>
            <a:ext cx="5285791" cy="30425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Mission-Driven &amp; Transparent: Ethical, eco-friendly apparel with full supply chain transparency (Porter &amp; Kramer, 2011).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Circular Fashion Model: Emphasis on recycled/upcycled materials and garment take-back programs (Ellen MacArthur Foundation, 2017).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 &amp; Impact: Short-term market entry with long-term scaling toward carbon neutrality and B Corp certification.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7480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8D0148-6CF1-8D3E-FFB5-D3CA3E3B8F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558" r="1" b="23631"/>
          <a:stretch/>
        </p:blipFill>
        <p:spPr>
          <a:xfrm>
            <a:off x="20" y="4571996"/>
            <a:ext cx="5315041" cy="228600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8D49316-27CF-4C3D-BE8C-042F06B89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6614FE-1827-6331-ED24-822786308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9732" y="1290025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Sustainability Strategy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0C46ED-4A80-953A-D630-1CF81077F4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2725" b="4008"/>
          <a:stretch/>
        </p:blipFill>
        <p:spPr>
          <a:xfrm>
            <a:off x="20" y="-2"/>
            <a:ext cx="5315041" cy="2286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CA5DA16-DA5A-CA30-6982-E7728765048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6197" r="-2" b="16381"/>
          <a:stretch/>
        </p:blipFill>
        <p:spPr>
          <a:xfrm>
            <a:off x="20" y="2285999"/>
            <a:ext cx="5315041" cy="22859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F97AD1-2046-31CD-F1CB-BEF1B858D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732" y="2858703"/>
            <a:ext cx="5285791" cy="3042547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Sourcing &amp; Production: Only certified organic, recycled, or upcycled materials and eco-friendly production practices (GOTS, 2021).</a:t>
            </a: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Innovative Waste Reduction: Design for durability, easy repair, and a circular economy to minimize textile waste.</a:t>
            </a: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Integration: Leveraging supply chain transparency tools and digital platforms to enhance sustainability and customer engagement.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9727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EA49DD0-FB11-9BFD-32D3-21410E5621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22" r="12450" b="-2"/>
          <a:stretch/>
        </p:blipFill>
        <p:spPr>
          <a:xfrm>
            <a:off x="20" y="4571996"/>
            <a:ext cx="5315041" cy="228600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8D49316-27CF-4C3D-BE8C-042F06B89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E8C702-1DB8-8FEE-19E8-6F9CA185B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8715" y="1048405"/>
            <a:ext cx="6627824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Market &amp; Financial Strategy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61B803-9A21-C545-D403-B4D7CC061C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74" r="-2" b="34892"/>
          <a:stretch/>
        </p:blipFill>
        <p:spPr>
          <a:xfrm>
            <a:off x="20" y="-2"/>
            <a:ext cx="5315041" cy="2286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3F544CE-E8D7-23C8-50AF-77E593952C8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0982" r="-2" b="12113"/>
          <a:stretch/>
        </p:blipFill>
        <p:spPr>
          <a:xfrm>
            <a:off x="20" y="2285999"/>
            <a:ext cx="5315041" cy="22859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1CEEC-BCBF-76FF-4283-C5BCF1037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732" y="2858703"/>
            <a:ext cx="5285791" cy="3042547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Targeted Eco-Conscious Consumers: Focus on Millennials and Gen Z who value sustainability and are willing to invest in quality (Statista, 2020).</a:t>
            </a: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Digital-First Marketing: Robust e-commerce and social media engagement to build a loyal customer base.</a:t>
            </a: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Scalable Financial Model: Conservative start-up capital with planned break-even by Year 3, reinvesting profits to fuel growth.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35628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EED2B81-FD78-C7E0-3774-5B437E9A54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786" r="1" b="9411"/>
          <a:stretch/>
        </p:blipFill>
        <p:spPr>
          <a:xfrm>
            <a:off x="20" y="4571996"/>
            <a:ext cx="5315041" cy="228600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8D49316-27CF-4C3D-BE8C-042F06B89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7C97A9-65D8-B62D-305D-D7630A75B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9732" y="1290025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Why Will It Succeed?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077B95-F3A2-D7AB-3A8F-1140768084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193" r="-2" b="30173"/>
          <a:stretch/>
        </p:blipFill>
        <p:spPr>
          <a:xfrm>
            <a:off x="20" y="-2"/>
            <a:ext cx="5315041" cy="2286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234157F-3B0E-DF1E-1428-B4E4A951ADD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2150" r="-2" b="44839"/>
          <a:stretch/>
        </p:blipFill>
        <p:spPr>
          <a:xfrm>
            <a:off x="20" y="2285999"/>
            <a:ext cx="5315041" cy="22859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0A13C-94E0-F203-B707-B88CD491D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732" y="2858703"/>
            <a:ext cx="5285791" cy="304254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Alignment with Market Trends: Rapidly growing demand for sustainable fashion and increasing consumer awareness.</a:t>
            </a: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Value Proposition: Combining ethical practices with high-quality, fashionable design that appeals to eco-conscious consumers.</a:t>
            </a: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Agile &amp; Resilient: Proactive risk management and strategic partnerships ensure adaptability in a dynamic market.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3042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4658C-1293-9A21-2EB8-99B59F44D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8975" y="174100"/>
            <a:ext cx="4185217" cy="1188720"/>
          </a:xfrm>
        </p:spPr>
        <p:txBody>
          <a:bodyPr>
            <a:no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References 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53FC3-BFD0-B8F1-535E-801B152BE7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248" y="2226091"/>
            <a:ext cx="11754770" cy="4546775"/>
          </a:xfrm>
        </p:spPr>
        <p:txBody>
          <a:bodyPr>
            <a:normAutofit fontScale="85000" lnSpcReduction="10000"/>
          </a:bodyPr>
          <a:lstStyle/>
          <a:p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Ellen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MacArthur Foundation. (2017).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A new textiles economy: Redesigning fashion’s future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https://www.ellenmacarthurfoundation.org/assets/downloads/publications/A-New-Textiles-Economy_Full-Report.pdf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European Commission. (2020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). European Green Deal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https://ec.europa.eu/info/strategy/priorities-2019-2024/european-green-deal_en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Joy, A., Sherry, J. F., Venkatesh, A., Wang, J., &amp; Chan, R. (2012). Fast fashion, sustainability, and the ethical appeal of luxury brands.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Fashion Theory, 16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(3), 273–295.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McKinsey &amp; Company. (2021).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The state of fashion 2021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https://www.mckinsey.com/industries/retail/our-insights/state-of-fashion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Niinimäki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K. (2020). Sustainable fashion in a circular economy.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279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123–131.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Porter, M. E., &amp; Kramer, M. R. (2011). Creating shared value.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Review, 89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(1/2), 62–77.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Statista. (2020).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Sustainable fashion market trends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https://www.statista.com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Textile Exchange. (2021).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Preferred fibre and materials market report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https://textileexchange.org/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Thompson, F. M. M. (2010). :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enterprise Developing sustainable enterprises. New York, NY: Palgrave Macmillan.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601BE4-497E-607C-05CD-CEE371EAE0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53026" y="128380"/>
            <a:ext cx="3834174" cy="1421291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8CAAFAC-33B1-A06D-3AFD-36E6170FCC8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6449" y="174100"/>
            <a:ext cx="3834716" cy="1420491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CBFFBC2-AAEE-8510-57E6-79E9AB51985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72302" y="5352375"/>
            <a:ext cx="3834716" cy="1420491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354787318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31</TotalTime>
  <Words>514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Arial Black</vt:lpstr>
      <vt:lpstr>Gill Sans MT</vt:lpstr>
      <vt:lpstr>Parcel</vt:lpstr>
      <vt:lpstr>Green Thread Fashion</vt:lpstr>
      <vt:lpstr>Overview &amp; Vision</vt:lpstr>
      <vt:lpstr>Sustainability Strategy</vt:lpstr>
      <vt:lpstr>Market &amp; Financial Strategy</vt:lpstr>
      <vt:lpstr>Why Will It Succeed?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2025-03-06T23:57:00Z</dcterms:created>
  <dcterms:modified xsi:type="dcterms:W3CDTF">2025-03-14T17:35:16Z</dcterms:modified>
</cp:coreProperties>
</file>