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0"/>
  </p:handoutMasterIdLst>
  <p:sldIdLst>
    <p:sldId id="257" r:id="rId2"/>
    <p:sldId id="265" r:id="rId3"/>
    <p:sldId id="266" r:id="rId4"/>
    <p:sldId id="267" r:id="rId5"/>
    <p:sldId id="268" r:id="rId6"/>
    <p:sldId id="269" r:id="rId7"/>
    <p:sldId id="270" r:id="rId8"/>
    <p:sldId id="271" r:id="rId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9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25ABB9F-C2E9-4266-9168-C7CBE5B656AA}" type="datetimeFigureOut">
              <a:rPr lang="en-GB" smtClean="0"/>
              <a:t>26/02/2018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F6DE9D68-3296-49B4-986C-B2A54D754195}" type="slidenum">
              <a:rPr lang="en-GB" smtClean="0"/>
              <a:t>‹#›</a:t>
            </a:fld>
            <a:endParaRPr lang="en-GB"/>
          </a:p>
        </p:txBody>
      </p:sp>
    </p:spTree>
    <p:extLst>
      <p:ext uri="{BB962C8B-B14F-4D97-AF65-F5344CB8AC3E}">
        <p14:creationId xmlns:p14="http://schemas.microsoft.com/office/powerpoint/2010/main" val="57116549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E2C1D76-E259-4449-B1C5-DD2C7E555953}"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168105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C1D76-E259-4449-B1C5-DD2C7E555953}"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1965877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2C1D76-E259-4449-B1C5-DD2C7E555953}"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29181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E2C1D76-E259-4449-B1C5-DD2C7E555953}"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1513723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E2C1D76-E259-4449-B1C5-DD2C7E555953}" type="datetimeFigureOut">
              <a:rPr lang="en-GB" smtClean="0"/>
              <a:t>26/02/2018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739491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E2C1D76-E259-4449-B1C5-DD2C7E555953}" type="datetimeFigureOut">
              <a:rPr lang="en-GB" smtClean="0"/>
              <a:t>26/02/2018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2727048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2C1D76-E259-4449-B1C5-DD2C7E555953}" type="datetimeFigureOut">
              <a:rPr lang="en-GB" smtClean="0"/>
              <a:t>26/02/2018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8083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2C1D76-E259-4449-B1C5-DD2C7E555953}"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4099772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2C1D76-E259-4449-B1C5-DD2C7E555953}"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249116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C1D76-E259-4449-B1C5-DD2C7E555953}"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3611353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C1D76-E259-4449-B1C5-DD2C7E555953}"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411EFB-D19E-4E71-821C-B62B2B40EB8B}" type="slidenum">
              <a:rPr lang="en-GB" smtClean="0"/>
              <a:t>‹#›</a:t>
            </a:fld>
            <a:endParaRPr lang="en-GB"/>
          </a:p>
        </p:txBody>
      </p:sp>
    </p:spTree>
    <p:extLst>
      <p:ext uri="{BB962C8B-B14F-4D97-AF65-F5344CB8AC3E}">
        <p14:creationId xmlns:p14="http://schemas.microsoft.com/office/powerpoint/2010/main" val="2321372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2C1D76-E259-4449-B1C5-DD2C7E555953}" type="datetimeFigureOut">
              <a:rPr lang="en-GB" smtClean="0"/>
              <a:t>26/02/2018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411EFB-D19E-4E71-821C-B62B2B40EB8B}" type="slidenum">
              <a:rPr lang="en-GB" smtClean="0"/>
              <a:t>‹#›</a:t>
            </a:fld>
            <a:endParaRPr lang="en-GB"/>
          </a:p>
        </p:txBody>
      </p:sp>
    </p:spTree>
    <p:extLst>
      <p:ext uri="{BB962C8B-B14F-4D97-AF65-F5344CB8AC3E}">
        <p14:creationId xmlns:p14="http://schemas.microsoft.com/office/powerpoint/2010/main" val="39192042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 is the body: Tadashi </a:t>
            </a:r>
            <a:r>
              <a:rPr lang="en-GB" dirty="0" smtClean="0"/>
              <a:t>Suzuki</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a:t>
            </a:r>
            <a:r>
              <a:rPr lang="en-GB" dirty="0"/>
              <a:t>The basic physical sensibility of any stage actor depends on his feet’ </a:t>
            </a:r>
            <a:r>
              <a:rPr lang="en-GB" sz="1800" dirty="0" smtClean="0"/>
              <a:t>(</a:t>
            </a:r>
            <a:r>
              <a:rPr lang="en-GB" sz="1800" dirty="0" err="1" smtClean="0"/>
              <a:t>Zarrilli</a:t>
            </a:r>
            <a:r>
              <a:rPr lang="en-GB" sz="1800" dirty="0" smtClean="0"/>
              <a:t>, 2002:165)</a:t>
            </a:r>
            <a:endParaRPr lang="en-GB" sz="1800" dirty="0"/>
          </a:p>
          <a:p>
            <a:endParaRPr lang="en-GB" dirty="0" smtClean="0"/>
          </a:p>
          <a:p>
            <a:r>
              <a:rPr lang="en-GB" dirty="0"/>
              <a:t>‘The feet are the last remaining part of the human body which has kept, literally, in touch with the earth, the very supporting base of all human activities.’ </a:t>
            </a:r>
            <a:r>
              <a:rPr lang="en-GB" sz="1800" dirty="0" smtClean="0"/>
              <a:t>(ibid:167)</a:t>
            </a:r>
          </a:p>
          <a:p>
            <a:endParaRPr lang="en-GB" sz="1800" dirty="0"/>
          </a:p>
          <a:p>
            <a:endParaRPr lang="en-GB" sz="1800" dirty="0" smtClean="0"/>
          </a:p>
          <a:p>
            <a:endParaRPr lang="en-GB" sz="1800" dirty="0"/>
          </a:p>
          <a:p>
            <a:r>
              <a:rPr lang="en-GB" sz="1800" dirty="0" err="1" smtClean="0"/>
              <a:t>Zarrillii</a:t>
            </a:r>
            <a:r>
              <a:rPr lang="en-GB" sz="1800" dirty="0" smtClean="0"/>
              <a:t>, P. (</a:t>
            </a:r>
            <a:r>
              <a:rPr lang="en-GB" sz="1800" dirty="0" err="1" smtClean="0"/>
              <a:t>ed</a:t>
            </a:r>
            <a:r>
              <a:rPr lang="en-GB" sz="1800" dirty="0" smtClean="0"/>
              <a:t>) 2002. </a:t>
            </a:r>
            <a:r>
              <a:rPr lang="en-GB" sz="1800" i="1" dirty="0" smtClean="0"/>
              <a:t>Acting (re)considered</a:t>
            </a:r>
            <a:r>
              <a:rPr lang="en-GB" sz="1800" dirty="0" smtClean="0"/>
              <a:t>. Routledge: Oxen.</a:t>
            </a:r>
            <a:endParaRPr lang="en-GB" sz="1800" dirty="0"/>
          </a:p>
        </p:txBody>
      </p:sp>
    </p:spTree>
    <p:extLst>
      <p:ext uri="{BB962C8B-B14F-4D97-AF65-F5344CB8AC3E}">
        <p14:creationId xmlns:p14="http://schemas.microsoft.com/office/powerpoint/2010/main" val="2893963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 is the body: Tadashi </a:t>
            </a:r>
            <a:r>
              <a:rPr lang="en-GB" dirty="0" smtClean="0"/>
              <a:t>Suzuki</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(of different ‘codified’ performance styles – performative and pedestrian) ‘I </a:t>
            </a:r>
            <a:r>
              <a:rPr lang="en-GB" dirty="0"/>
              <a:t>wished to integrate these differences into something we humans could share as a common property, beyond all differences in race and nationality</a:t>
            </a:r>
            <a:r>
              <a:rPr lang="en-GB" dirty="0" smtClean="0"/>
              <a:t>.’ </a:t>
            </a:r>
            <a:r>
              <a:rPr lang="en-GB" sz="1800" dirty="0" smtClean="0"/>
              <a:t>(ibid:163)</a:t>
            </a:r>
            <a:endParaRPr lang="en-GB" sz="1800" dirty="0"/>
          </a:p>
          <a:p>
            <a:endParaRPr lang="en-GB" dirty="0"/>
          </a:p>
        </p:txBody>
      </p:sp>
    </p:spTree>
    <p:extLst>
      <p:ext uri="{BB962C8B-B14F-4D97-AF65-F5344CB8AC3E}">
        <p14:creationId xmlns:p14="http://schemas.microsoft.com/office/powerpoint/2010/main" val="1177091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 is the body: Tadashi </a:t>
            </a:r>
            <a:r>
              <a:rPr lang="en-GB" dirty="0" smtClean="0"/>
              <a:t>Suzuki</a:t>
            </a:r>
            <a:endParaRPr lang="en-GB" dirty="0"/>
          </a:p>
        </p:txBody>
      </p:sp>
      <p:sp>
        <p:nvSpPr>
          <p:cNvPr id="3" name="Content Placeholder 2"/>
          <p:cNvSpPr>
            <a:spLocks noGrp="1"/>
          </p:cNvSpPr>
          <p:nvPr>
            <p:ph idx="1"/>
          </p:nvPr>
        </p:nvSpPr>
        <p:spPr/>
        <p:txBody>
          <a:bodyPr/>
          <a:lstStyle/>
          <a:p>
            <a:endParaRPr lang="en-GB" dirty="0" smtClean="0"/>
          </a:p>
          <a:p>
            <a:r>
              <a:rPr lang="en-GB" dirty="0" smtClean="0"/>
              <a:t>An attempt to learn </a:t>
            </a:r>
            <a:r>
              <a:rPr lang="en-GB" dirty="0"/>
              <a:t>to recognise ‘a grammar necessary to materialise the theatre that is in my mind</a:t>
            </a:r>
            <a:r>
              <a:rPr lang="en-GB" dirty="0" smtClean="0"/>
              <a:t>’ </a:t>
            </a:r>
            <a:r>
              <a:rPr lang="en-GB" sz="1800" dirty="0" smtClean="0"/>
              <a:t>(ibid:163)</a:t>
            </a:r>
          </a:p>
          <a:p>
            <a:endParaRPr lang="en-GB" dirty="0"/>
          </a:p>
          <a:p>
            <a:endParaRPr lang="en-GB" dirty="0"/>
          </a:p>
          <a:p>
            <a:r>
              <a:rPr lang="en-GB" dirty="0" smtClean="0"/>
              <a:t>‘…learn </a:t>
            </a:r>
            <a:r>
              <a:rPr lang="en-GB" dirty="0"/>
              <a:t>to make the whole body speak even when one keeps silent</a:t>
            </a:r>
            <a:r>
              <a:rPr lang="en-GB" dirty="0" smtClean="0"/>
              <a:t>’</a:t>
            </a:r>
            <a:r>
              <a:rPr lang="en-GB" dirty="0" smtClean="0"/>
              <a:t> </a:t>
            </a:r>
            <a:r>
              <a:rPr lang="en-GB" sz="1800" dirty="0" smtClean="0"/>
              <a:t>(ibid:163)</a:t>
            </a:r>
            <a:endParaRPr lang="en-GB" sz="1800" dirty="0"/>
          </a:p>
        </p:txBody>
      </p:sp>
    </p:spTree>
    <p:extLst>
      <p:ext uri="{BB962C8B-B14F-4D97-AF65-F5344CB8AC3E}">
        <p14:creationId xmlns:p14="http://schemas.microsoft.com/office/powerpoint/2010/main" val="3382300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 is the body: Tadashi </a:t>
            </a:r>
            <a:r>
              <a:rPr lang="en-GB" dirty="0" smtClean="0"/>
              <a:t>Suzuki</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‘In </a:t>
            </a:r>
            <a:r>
              <a:rPr lang="en-GB" dirty="0"/>
              <a:t>my opinion, a “cultured” society is one where the perceptive and expressive abilities of the human body are used to the full; where they provide the basic means of communication. A civilized country is not always a “cultured” society’ </a:t>
            </a:r>
            <a:r>
              <a:rPr lang="en-GB" sz="1800" dirty="0" smtClean="0"/>
              <a:t>(ibid:163)</a:t>
            </a:r>
            <a:endParaRPr lang="en-GB" sz="1800" dirty="0"/>
          </a:p>
        </p:txBody>
      </p:sp>
    </p:spTree>
    <p:extLst>
      <p:ext uri="{BB962C8B-B14F-4D97-AF65-F5344CB8AC3E}">
        <p14:creationId xmlns:p14="http://schemas.microsoft.com/office/powerpoint/2010/main" val="1701705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 is the body: Tadashi </a:t>
            </a:r>
            <a:r>
              <a:rPr lang="en-GB" dirty="0" smtClean="0"/>
              <a:t>Suzuki</a:t>
            </a:r>
            <a:endParaRPr lang="en-GB" dirty="0"/>
          </a:p>
        </p:txBody>
      </p:sp>
      <p:sp>
        <p:nvSpPr>
          <p:cNvPr id="3" name="Content Placeholder 2"/>
          <p:cNvSpPr>
            <a:spLocks noGrp="1"/>
          </p:cNvSpPr>
          <p:nvPr>
            <p:ph idx="1"/>
          </p:nvPr>
        </p:nvSpPr>
        <p:spPr/>
        <p:txBody>
          <a:bodyPr/>
          <a:lstStyle/>
          <a:p>
            <a:endParaRPr lang="en-GB" dirty="0" smtClean="0"/>
          </a:p>
          <a:p>
            <a:endParaRPr lang="en-GB" dirty="0" smtClean="0"/>
          </a:p>
          <a:p>
            <a:r>
              <a:rPr lang="en-GB" dirty="0" smtClean="0"/>
              <a:t>‘(Japanese) </a:t>
            </a:r>
            <a:r>
              <a:rPr lang="en-GB" dirty="0" err="1" smtClean="0"/>
              <a:t>Nō</a:t>
            </a:r>
            <a:r>
              <a:rPr lang="en-GB" dirty="0" smtClean="0"/>
              <a:t> </a:t>
            </a:r>
            <a:r>
              <a:rPr lang="en-GB" dirty="0"/>
              <a:t>theatre is pervaded by the spirit of creating something out of human skill and effort. So much so that the </a:t>
            </a:r>
            <a:r>
              <a:rPr lang="en-GB" dirty="0" err="1"/>
              <a:t>nō</a:t>
            </a:r>
            <a:r>
              <a:rPr lang="en-GB" dirty="0"/>
              <a:t> can be said to be the epitome of pre-modern theatre! It is a creation of animal energy.’ </a:t>
            </a:r>
            <a:r>
              <a:rPr lang="en-GB" sz="1800" dirty="0" smtClean="0"/>
              <a:t>(ibid:164)</a:t>
            </a:r>
          </a:p>
          <a:p>
            <a:endParaRPr lang="en-GB" dirty="0"/>
          </a:p>
        </p:txBody>
      </p:sp>
    </p:spTree>
    <p:extLst>
      <p:ext uri="{BB962C8B-B14F-4D97-AF65-F5344CB8AC3E}">
        <p14:creationId xmlns:p14="http://schemas.microsoft.com/office/powerpoint/2010/main" val="773439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 is the body: Tadashi </a:t>
            </a:r>
            <a:r>
              <a:rPr lang="en-GB" dirty="0" smtClean="0"/>
              <a:t>Suzuki</a:t>
            </a:r>
            <a:endParaRPr lang="en-GB" dirty="0"/>
          </a:p>
        </p:txBody>
      </p:sp>
      <p:sp>
        <p:nvSpPr>
          <p:cNvPr id="3" name="Content Placeholder 2"/>
          <p:cNvSpPr>
            <a:spLocks noGrp="1"/>
          </p:cNvSpPr>
          <p:nvPr>
            <p:ph idx="1"/>
          </p:nvPr>
        </p:nvSpPr>
        <p:spPr/>
        <p:txBody>
          <a:bodyPr/>
          <a:lstStyle/>
          <a:p>
            <a:endParaRPr lang="en-GB" dirty="0" smtClean="0"/>
          </a:p>
          <a:p>
            <a:r>
              <a:rPr lang="en-GB" dirty="0" smtClean="0"/>
              <a:t>In </a:t>
            </a:r>
            <a:r>
              <a:rPr lang="en-GB" dirty="0"/>
              <a:t>recognising and using ‘unique virtues’ of traditional theatrical forms, Suzuki wants to ‘restore the wholeness of the human body in the theatrical context’. In doing so he feels that we can ‘maintain culture within civilisation’ and counter the increasing separation of human body and physical sensibility. </a:t>
            </a:r>
            <a:r>
              <a:rPr lang="en-GB" sz="1800" dirty="0" smtClean="0"/>
              <a:t>(ibid:164)</a:t>
            </a:r>
          </a:p>
          <a:p>
            <a:endParaRPr lang="en-GB" dirty="0"/>
          </a:p>
        </p:txBody>
      </p:sp>
    </p:spTree>
    <p:extLst>
      <p:ext uri="{BB962C8B-B14F-4D97-AF65-F5344CB8AC3E}">
        <p14:creationId xmlns:p14="http://schemas.microsoft.com/office/powerpoint/2010/main" val="599982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 is the body: Tadashi </a:t>
            </a:r>
            <a:r>
              <a:rPr lang="en-GB" dirty="0" smtClean="0"/>
              <a:t>Suzuki</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a:t>
            </a:r>
            <a:r>
              <a:rPr lang="en-GB" dirty="0"/>
              <a:t>stomping or beating the ground with the feet is a universal physical movement necessary for us to become highly conscious of our own body or to create a ‘fictional space’, which might also be called a ritualistic space, where we can achieve a personal metamorphosis.’ </a:t>
            </a:r>
            <a:r>
              <a:rPr lang="en-GB" sz="1800" dirty="0" smtClean="0"/>
              <a:t>(ibid:166)</a:t>
            </a:r>
          </a:p>
          <a:p>
            <a:endParaRPr lang="en-GB" dirty="0"/>
          </a:p>
        </p:txBody>
      </p:sp>
    </p:spTree>
    <p:extLst>
      <p:ext uri="{BB962C8B-B14F-4D97-AF65-F5344CB8AC3E}">
        <p14:creationId xmlns:p14="http://schemas.microsoft.com/office/powerpoint/2010/main" val="3677621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 is the body: Tadashi </a:t>
            </a:r>
            <a:r>
              <a:rPr lang="en-GB" dirty="0" smtClean="0"/>
              <a:t>Suzuki</a:t>
            </a:r>
            <a:endParaRPr lang="en-GB" dirty="0"/>
          </a:p>
        </p:txBody>
      </p:sp>
      <p:sp>
        <p:nvSpPr>
          <p:cNvPr id="3" name="Content Placeholder 2"/>
          <p:cNvSpPr>
            <a:spLocks noGrp="1"/>
          </p:cNvSpPr>
          <p:nvPr>
            <p:ph idx="1"/>
          </p:nvPr>
        </p:nvSpPr>
        <p:spPr/>
        <p:txBody>
          <a:bodyPr>
            <a:normAutofit lnSpcReduction="10000"/>
          </a:bodyPr>
          <a:lstStyle/>
          <a:p>
            <a:r>
              <a:rPr lang="en-GB" dirty="0" smtClean="0"/>
              <a:t>‘As self-appointed representatives, the performers play out human concerns and fears. They become partners with the audience in a social ritual in a shared ‘sacred’ space, where the presence of the gods is acknowledged by both parties, however individually these gods are perceived. This is similar to Grotowski’s ‘total act’ of public sacrifice which the audience witness. The spectators almost actively ‘participate’ in the event through the vitality of their physical responses, which affect the performers impulses in a continuously interactive cycle.’ </a:t>
            </a:r>
            <a:r>
              <a:rPr lang="en-GB" sz="1800" dirty="0" smtClean="0"/>
              <a:t>(Allain,2009:5-6)</a:t>
            </a:r>
          </a:p>
          <a:p>
            <a:endParaRPr lang="en-GB" dirty="0"/>
          </a:p>
          <a:p>
            <a:r>
              <a:rPr lang="en-GB" sz="1900" dirty="0" err="1" smtClean="0"/>
              <a:t>Allain</a:t>
            </a:r>
            <a:r>
              <a:rPr lang="en-GB" sz="1900" dirty="0" smtClean="0"/>
              <a:t>, P. 2009. </a:t>
            </a:r>
            <a:r>
              <a:rPr lang="en-GB" sz="1900" i="1" dirty="0" smtClean="0"/>
              <a:t>The Theatre practice of Tadashi Suzuki</a:t>
            </a:r>
            <a:r>
              <a:rPr lang="en-GB" sz="1900" dirty="0" smtClean="0"/>
              <a:t>. Methuen Drama: London.</a:t>
            </a:r>
            <a:endParaRPr lang="en-GB" sz="1900" dirty="0"/>
          </a:p>
        </p:txBody>
      </p:sp>
    </p:spTree>
    <p:extLst>
      <p:ext uri="{BB962C8B-B14F-4D97-AF65-F5344CB8AC3E}">
        <p14:creationId xmlns:p14="http://schemas.microsoft.com/office/powerpoint/2010/main" val="35545703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TotalTime>
  <Words>539</Words>
  <Application>Microsoft Office PowerPoint</Application>
  <PresentationFormat>Widescreen</PresentationFormat>
  <Paragraphs>38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Culture is the body: Tadashi Suzuki</vt:lpstr>
      <vt:lpstr>Culture is the body: Tadashi Suzuki</vt:lpstr>
      <vt:lpstr>Culture is the body: Tadashi Suzuki</vt:lpstr>
      <vt:lpstr>Culture is the body: Tadashi Suzuki</vt:lpstr>
      <vt:lpstr>Culture is the body: Tadashi Suzuki</vt:lpstr>
      <vt:lpstr>Culture is the body: Tadashi Suzuki</vt:lpstr>
      <vt:lpstr>Culture is the body: Tadashi Suzuki</vt:lpstr>
      <vt:lpstr>Culture is the body: Tadashi Suzuki</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is the body: Tadashi Suzuki</dc:title>
  <dc:creator>Jonathan Pugh</dc:creator>
  <cp:lastModifiedBy>Jonathan Pugh</cp:lastModifiedBy>
  <cp:revision>3</cp:revision>
  <cp:lastPrinted>2018-02-26T10:43:34Z</cp:lastPrinted>
  <dcterms:created xsi:type="dcterms:W3CDTF">2018-02-26T09:14:45Z</dcterms:created>
  <dcterms:modified xsi:type="dcterms:W3CDTF">2018-02-26T11:03:16Z</dcterms:modified>
</cp:coreProperties>
</file>