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478" autoAdjust="0"/>
  </p:normalViewPr>
  <p:slideViewPr>
    <p:cSldViewPr>
      <p:cViewPr varScale="1">
        <p:scale>
          <a:sx n="66" d="100"/>
          <a:sy n="66" d="100"/>
        </p:scale>
        <p:origin x="-20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176ACE-111A-4606-A297-FBAF11945AC1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471220-403F-46A7-9E67-74496760DA0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71220-403F-46A7-9E67-74496760DA00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09DF4C-5AB8-4289-802A-166A46B67B1E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94D8F-3532-45CD-A12E-41BB944549B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Instagram</a:t>
            </a:r>
            <a:r>
              <a:rPr lang="en-GB" dirty="0" smtClean="0"/>
              <a:t> and Brand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4005064"/>
            <a:ext cx="26955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Instagram</a:t>
            </a:r>
            <a:endParaRPr lang="en-GB" dirty="0" smtClean="0"/>
          </a:p>
          <a:p>
            <a:r>
              <a:rPr lang="en-GB" dirty="0" smtClean="0"/>
              <a:t>How to build your </a:t>
            </a:r>
            <a:br>
              <a:rPr lang="en-GB" dirty="0" smtClean="0"/>
            </a:br>
            <a:r>
              <a:rPr lang="en-GB" dirty="0" smtClean="0"/>
              <a:t>brand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420888"/>
            <a:ext cx="3848774" cy="3136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Instagram</a:t>
            </a:r>
            <a:r>
              <a:rPr lang="en-GB" dirty="0" smtClean="0"/>
              <a:t> and Personal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Popularity</a:t>
            </a:r>
          </a:p>
          <a:p>
            <a:r>
              <a:rPr lang="en-GB" dirty="0" smtClean="0"/>
              <a:t>Choose a unique username</a:t>
            </a:r>
          </a:p>
          <a:p>
            <a:r>
              <a:rPr lang="en-GB" dirty="0" smtClean="0"/>
              <a:t>Use smart #</a:t>
            </a:r>
            <a:r>
              <a:rPr lang="en-GB" dirty="0" err="1" smtClean="0"/>
              <a:t>hashtags</a:t>
            </a:r>
            <a:endParaRPr lang="en-GB" dirty="0" smtClean="0"/>
          </a:p>
          <a:p>
            <a:r>
              <a:rPr lang="en-GB" dirty="0"/>
              <a:t>Create and promote your own </a:t>
            </a:r>
            <a:r>
              <a:rPr lang="en-GB" dirty="0" err="1" smtClean="0"/>
              <a:t>hashtag</a:t>
            </a:r>
            <a:endParaRPr lang="en-GB" dirty="0" smtClean="0"/>
          </a:p>
          <a:p>
            <a:r>
              <a:rPr lang="en-GB" dirty="0" smtClean="0"/>
              <a:t>Stay engaged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4283167"/>
            <a:ext cx="3797796" cy="2170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Instagram</a:t>
            </a:r>
            <a:r>
              <a:rPr lang="en-GB" dirty="0" smtClean="0"/>
              <a:t> and Personal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Post exclusive images</a:t>
            </a:r>
          </a:p>
          <a:p>
            <a:r>
              <a:rPr lang="en-GB" dirty="0"/>
              <a:t>Profile photo and </a:t>
            </a:r>
            <a:r>
              <a:rPr lang="en-GB" dirty="0" smtClean="0"/>
              <a:t>information</a:t>
            </a:r>
          </a:p>
          <a:p>
            <a:r>
              <a:rPr lang="en-GB" dirty="0" smtClean="0"/>
              <a:t>Use </a:t>
            </a:r>
            <a:r>
              <a:rPr lang="en-GB" dirty="0" err="1" smtClean="0"/>
              <a:t>geolocations</a:t>
            </a:r>
            <a:r>
              <a:rPr lang="en-GB" dirty="0" smtClean="0"/>
              <a:t> properly</a:t>
            </a:r>
          </a:p>
          <a:p>
            <a:r>
              <a:rPr lang="en-GB" dirty="0" smtClean="0"/>
              <a:t>Tag carefully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Instagram</a:t>
            </a:r>
            <a:r>
              <a:rPr lang="en-GB" dirty="0" smtClean="0"/>
              <a:t> and Personal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contests</a:t>
            </a:r>
          </a:p>
          <a:p>
            <a:r>
              <a:rPr lang="en-GB" dirty="0" smtClean="0"/>
              <a:t>Learn from successful brands</a:t>
            </a:r>
          </a:p>
          <a:p>
            <a:r>
              <a:rPr lang="en-GB" dirty="0" smtClean="0"/>
              <a:t>Attract visitors from other social networks</a:t>
            </a:r>
          </a:p>
          <a:p>
            <a:r>
              <a:rPr lang="en-GB" dirty="0" smtClean="0"/>
              <a:t>Add a logo to your images</a:t>
            </a:r>
          </a:p>
          <a:p>
            <a:r>
              <a:rPr lang="en-GB" dirty="0"/>
              <a:t>Synchronize with </a:t>
            </a:r>
            <a:r>
              <a:rPr lang="en-GB" dirty="0" err="1"/>
              <a:t>Facebook</a:t>
            </a:r>
            <a:r>
              <a:rPr lang="en-GB" dirty="0"/>
              <a:t> and Twitter account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Instagram</a:t>
            </a:r>
            <a:r>
              <a:rPr lang="en-GB" dirty="0" smtClean="0"/>
              <a:t> and Personal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Tell a story</a:t>
            </a:r>
          </a:p>
          <a:p>
            <a:r>
              <a:rPr lang="en-GB" dirty="0" smtClean="0"/>
              <a:t>Add context to your posts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</a:t>
            </a:r>
            <a:r>
              <a:rPr lang="en-GB" dirty="0" err="1" smtClean="0"/>
              <a:t>Instagram</a:t>
            </a:r>
            <a:endParaRPr lang="en-GB" dirty="0" smtClean="0"/>
          </a:p>
          <a:p>
            <a:r>
              <a:rPr lang="en-GB" dirty="0" smtClean="0"/>
              <a:t>How to build your </a:t>
            </a:r>
            <a:br>
              <a:rPr lang="en-GB" dirty="0" smtClean="0"/>
            </a:br>
            <a:r>
              <a:rPr lang="en-GB" dirty="0" smtClean="0"/>
              <a:t>brand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568516"/>
            <a:ext cx="3958952" cy="27217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100</Words>
  <Application>Microsoft Office PowerPoint</Application>
  <PresentationFormat>On-screen Show (4:3)</PresentationFormat>
  <Paragraphs>31</Paragraphs>
  <Slides>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Instagram and Brand</vt:lpstr>
      <vt:lpstr>Objectives</vt:lpstr>
      <vt:lpstr>Instagram and Personal Brand</vt:lpstr>
      <vt:lpstr>Instagram and Personal Brand</vt:lpstr>
      <vt:lpstr>Instagram and Personal Brand</vt:lpstr>
      <vt:lpstr>Instagram and Personal Brand</vt:lpstr>
      <vt:lpstr>Summary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Instagram and Brand</dc:title>
  <dc:creator>se046</dc:creator>
  <cp:lastModifiedBy>se046</cp:lastModifiedBy>
  <cp:revision>8</cp:revision>
  <dcterms:created xsi:type="dcterms:W3CDTF">2018-07-20T08:50:58Z</dcterms:created>
  <dcterms:modified xsi:type="dcterms:W3CDTF">2018-09-13T11:11:52Z</dcterms:modified>
</cp:coreProperties>
</file>