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84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FECDD-0282-4632-B38A-624879C21186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A63D19-D501-4E07-B2E0-628D604C920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3D19-D501-4E07-B2E0-628D604C9203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3D19-D501-4E07-B2E0-628D604C9203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3D19-D501-4E07-B2E0-628D604C9203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3D19-D501-4E07-B2E0-628D604C920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819A4-F05C-4F05-AD5F-13F747652409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FC44E-CD9D-4506-82A7-B42C83D2E0B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Shared Objectives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g.behenna@tsd.ac.uk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 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There is one factor, above all, that influences how well you work as a team:</a:t>
            </a:r>
          </a:p>
          <a:p>
            <a:pPr lvl="1"/>
            <a:r>
              <a:rPr lang="en-GB" sz="2400" dirty="0" smtClean="0"/>
              <a:t>Commitment to shared objectives</a:t>
            </a:r>
            <a:endParaRPr lang="en-GB" dirty="0" smtClean="0"/>
          </a:p>
          <a:p>
            <a:r>
              <a:rPr lang="en-GB" sz="2800" dirty="0" smtClean="0"/>
              <a:t>Objectives can be: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Written - this is easy and a requirement of project management methodologies (approaches)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Understood by the team – this is harder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Everyone is committed to them – the hardest of all, but the key to team (project) success.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 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As a team leader or manager, you need to win the team’s commitment to the goals.  To do so you will need to:</a:t>
            </a:r>
          </a:p>
          <a:p>
            <a:pPr lvl="1"/>
            <a:r>
              <a:rPr lang="en-GB" sz="2400" dirty="0" smtClean="0"/>
              <a:t>Discuss them as a group, where possible allowing the group to contribute to their shaping.</a:t>
            </a:r>
            <a:endParaRPr lang="en-GB" dirty="0" smtClean="0"/>
          </a:p>
          <a:p>
            <a:pPr lvl="1"/>
            <a:r>
              <a:rPr lang="en-GB" sz="2400" dirty="0" smtClean="0"/>
              <a:t>Ensure that team and individual objectives do not conflict and resolve where possible, to ensure commitment.</a:t>
            </a:r>
          </a:p>
          <a:p>
            <a:pPr lvl="1"/>
            <a:r>
              <a:rPr lang="en-GB" sz="2400" dirty="0" smtClean="0"/>
              <a:t>Measure success and celebrate it within outside the team.</a:t>
            </a:r>
          </a:p>
          <a:p>
            <a:pPr lvl="1"/>
            <a:r>
              <a:rPr lang="en-GB" sz="2400" dirty="0" smtClean="0"/>
              <a:t>Reward team success to build motivation.</a:t>
            </a:r>
          </a:p>
          <a:p>
            <a:pPr lvl="1"/>
            <a:r>
              <a:rPr lang="en-GB" sz="2400" dirty="0" smtClean="0"/>
              <a:t>Acknowledge and celebrate individual contributions and team achievements.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Social Activities</a:t>
            </a:r>
          </a:p>
          <a:p>
            <a:pPr lvl="1"/>
            <a:r>
              <a:rPr lang="en-GB" dirty="0" smtClean="0"/>
              <a:t>Team meal, celebratory drink, common interests, family days etc.</a:t>
            </a:r>
          </a:p>
          <a:p>
            <a:r>
              <a:rPr lang="en-GB" sz="2800" dirty="0" smtClean="0"/>
              <a:t>Work related activities</a:t>
            </a:r>
          </a:p>
          <a:p>
            <a:pPr lvl="1"/>
            <a:r>
              <a:rPr lang="en-GB" sz="2400" dirty="0" smtClean="0"/>
              <a:t>Regular team meetings, open door policy, job swap,     team </a:t>
            </a:r>
            <a:r>
              <a:rPr lang="en-GB" sz="2400" dirty="0" err="1" smtClean="0"/>
              <a:t>newletter</a:t>
            </a:r>
            <a:r>
              <a:rPr lang="en-GB" sz="2400" dirty="0" smtClean="0"/>
              <a:t>, notice board, variety of talks e.g. from managers, relevant topics, customer based.</a:t>
            </a:r>
          </a:p>
          <a:p>
            <a:r>
              <a:rPr lang="en-GB" sz="2800" dirty="0" smtClean="0"/>
              <a:t>Workshops</a:t>
            </a:r>
          </a:p>
          <a:p>
            <a:pPr lvl="1"/>
            <a:r>
              <a:rPr lang="en-GB" sz="2400" dirty="0" smtClean="0"/>
              <a:t>Work/topic related e.g. </a:t>
            </a:r>
            <a:r>
              <a:rPr lang="en-GB" sz="2400" dirty="0"/>
              <a:t>p</a:t>
            </a:r>
            <a:r>
              <a:rPr lang="en-GB" sz="2400" dirty="0" smtClean="0"/>
              <a:t>lanning day, objective setting, defining processes, defining roles.</a:t>
            </a:r>
          </a:p>
          <a:p>
            <a:pPr lvl="1"/>
            <a:r>
              <a:rPr lang="en-GB" sz="2400" dirty="0" smtClean="0"/>
              <a:t>Personality based topics (different personalities within a team)</a:t>
            </a:r>
          </a:p>
          <a:p>
            <a:pPr lvl="1"/>
            <a:r>
              <a:rPr lang="en-GB" sz="2400" smtClean="0"/>
              <a:t>Outdoor activity based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249</Words>
  <Application>Microsoft Office PowerPoint</Application>
  <PresentationFormat>On-screen Show (4:3)</PresentationFormat>
  <Paragraphs>29</Paragraphs>
  <Slides>4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Shared Objectives</vt:lpstr>
      <vt:lpstr>Objective Setting</vt:lpstr>
      <vt:lpstr>Objective Setting</vt:lpstr>
      <vt:lpstr>Building Relationships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Shared Objectives</dc:title>
  <dc:creator>Glenn Studio Laptop</dc:creator>
  <cp:lastModifiedBy>Glenn Studio Laptop</cp:lastModifiedBy>
  <cp:revision>6</cp:revision>
  <dcterms:created xsi:type="dcterms:W3CDTF">2012-10-01T15:37:17Z</dcterms:created>
  <dcterms:modified xsi:type="dcterms:W3CDTF">2012-10-01T16:35:26Z</dcterms:modified>
</cp:coreProperties>
</file>