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5814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1350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5556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5449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1209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427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301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80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38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815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152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13ADA-E948-4533-B32E-3521BD05FE31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DECDC6A-8D5B-45E2-A521-1758222C0DA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9754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0B84AA6-7737-A244-4427-89D2E29BEF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70515"/>
            <a:ext cx="4071257" cy="2544535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C04DA7F-EF0C-04A0-8324-F7EBEF981E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1257" y="3429000"/>
            <a:ext cx="4201886" cy="2626178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D59DC12-9C1E-2BBC-035A-DE5E74D800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7572" y="3553506"/>
            <a:ext cx="3864428" cy="25785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4F50E09-B113-5BEC-52D6-62E941B44DD6}"/>
              </a:ext>
            </a:extLst>
          </p:cNvPr>
          <p:cNvSpPr txBox="1"/>
          <p:nvPr/>
        </p:nvSpPr>
        <p:spPr>
          <a:xfrm>
            <a:off x="136506" y="2068597"/>
            <a:ext cx="34507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FF00"/>
                </a:solidFill>
              </a:rPr>
              <a:t>Step1</a:t>
            </a:r>
          </a:p>
          <a:p>
            <a:r>
              <a:rPr lang="en-US" sz="2800" dirty="0"/>
              <a:t>Select your workbook</a:t>
            </a:r>
            <a:endParaRPr lang="en-GB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5194C8-4508-D7FA-D8A0-41C194013980}"/>
              </a:ext>
            </a:extLst>
          </p:cNvPr>
          <p:cNvSpPr txBox="1"/>
          <p:nvPr/>
        </p:nvSpPr>
        <p:spPr>
          <a:xfrm>
            <a:off x="4071257" y="1584078"/>
            <a:ext cx="408519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Gill Sans MT" panose="020B0502020104020203"/>
              </a:rPr>
              <a:t>Step 2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Gill Sans MT" panose="020B0502020104020203"/>
              </a:rPr>
              <a:t>Go to the insert tap on the Excel ribbon click the insert tab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910949-47DC-064F-F3D1-BB8FF10D7717}"/>
              </a:ext>
            </a:extLst>
          </p:cNvPr>
          <p:cNvSpPr txBox="1"/>
          <p:nvPr/>
        </p:nvSpPr>
        <p:spPr>
          <a:xfrm>
            <a:off x="8531352" y="1953409"/>
            <a:ext cx="326669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Step </a:t>
            </a:r>
            <a:r>
              <a:rPr lang="en-US" dirty="0">
                <a:solidFill>
                  <a:prstClr val="black"/>
                </a:solidFill>
                <a:latin typeface="Gill Sans MT" panose="020B0502020104020203"/>
              </a:rPr>
              <a:t>3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Choose the chart insert chart group and c</a:t>
            </a:r>
            <a:r>
              <a:rPr lang="en-US" dirty="0" err="1">
                <a:solidFill>
                  <a:prstClr val="black"/>
                </a:solidFill>
                <a:latin typeface="Gill Sans MT" panose="020B0502020104020203"/>
              </a:rPr>
              <a:t>ustomize</a:t>
            </a:r>
            <a:endParaRPr lang="en-US" dirty="0">
              <a:solidFill>
                <a:prstClr val="black"/>
              </a:solidFill>
              <a:latin typeface="Gill Sans MT" panose="020B0502020104020203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732C024-3840-EC74-EAA7-A50E5353C8A2}"/>
              </a:ext>
            </a:extLst>
          </p:cNvPr>
          <p:cNvSpPr txBox="1"/>
          <p:nvPr/>
        </p:nvSpPr>
        <p:spPr>
          <a:xfrm>
            <a:off x="4187952" y="251056"/>
            <a:ext cx="6103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prstClr val="black"/>
                </a:solidFill>
                <a:latin typeface="Gill Sans MT" panose="020B0502020104020203"/>
              </a:rPr>
              <a:t>How to create a chart in Excel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A61501-D4C6-7B48-D55C-A91B896C44AA}"/>
              </a:ext>
            </a:extLst>
          </p:cNvPr>
          <p:cNvSpPr txBox="1"/>
          <p:nvPr/>
        </p:nvSpPr>
        <p:spPr>
          <a:xfrm>
            <a:off x="-109728" y="125635"/>
            <a:ext cx="61036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prstClr val="black"/>
                </a:solidFill>
                <a:latin typeface="Gill Sans MT" panose="020B0502020104020203"/>
              </a:rPr>
              <a:t>Student :2508305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Virgini</a:t>
            </a:r>
            <a:r>
              <a:rPr lang="en-US" dirty="0">
                <a:solidFill>
                  <a:prstClr val="black"/>
                </a:solidFill>
                <a:latin typeface="Gill Sans MT" panose="020B0502020104020203"/>
              </a:rPr>
              <a:t>a Sadie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046403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41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Gill Sans MT</vt:lpstr>
      <vt:lpstr>Gallery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virginia sadie</dc:creator>
  <cp:lastModifiedBy>virginia sadie</cp:lastModifiedBy>
  <cp:revision>1</cp:revision>
  <dcterms:created xsi:type="dcterms:W3CDTF">2025-11-23T11:24:08Z</dcterms:created>
  <dcterms:modified xsi:type="dcterms:W3CDTF">2025-11-23T11:39:48Z</dcterms:modified>
</cp:coreProperties>
</file>