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86" d="100"/>
          <a:sy n="86" d="100"/>
        </p:scale>
        <p:origin x="562"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5BFA7F-9C7B-44B8-B59C-024B31A49CE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AFA0F8D-8C56-4CE9-B2A8-FF75F406E57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546E854-1EF2-4CDF-AA38-DD0297728D26}"/>
              </a:ext>
            </a:extLst>
          </p:cNvPr>
          <p:cNvSpPr>
            <a:spLocks noGrp="1"/>
          </p:cNvSpPr>
          <p:nvPr>
            <p:ph type="dt" sz="half" idx="10"/>
          </p:nvPr>
        </p:nvSpPr>
        <p:spPr/>
        <p:txBody>
          <a:bodyPr/>
          <a:lstStyle/>
          <a:p>
            <a:fld id="{6EB16D65-8701-4CAE-9F2C-10BEDABDC0A0}" type="datetimeFigureOut">
              <a:rPr lang="en-GB" smtClean="0"/>
              <a:t>11/05/2020</a:t>
            </a:fld>
            <a:endParaRPr lang="en-GB"/>
          </a:p>
        </p:txBody>
      </p:sp>
      <p:sp>
        <p:nvSpPr>
          <p:cNvPr id="5" name="Footer Placeholder 4">
            <a:extLst>
              <a:ext uri="{FF2B5EF4-FFF2-40B4-BE49-F238E27FC236}">
                <a16:creationId xmlns:a16="http://schemas.microsoft.com/office/drawing/2014/main" id="{E1F3FEAB-B5C2-48B1-8B7B-FB0CD14577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90E4A3-EB99-44F3-B090-BFBBCEE6D6AE}"/>
              </a:ext>
            </a:extLst>
          </p:cNvPr>
          <p:cNvSpPr>
            <a:spLocks noGrp="1"/>
          </p:cNvSpPr>
          <p:nvPr>
            <p:ph type="sldNum" sz="quarter" idx="12"/>
          </p:nvPr>
        </p:nvSpPr>
        <p:spPr/>
        <p:txBody>
          <a:bodyPr/>
          <a:lstStyle/>
          <a:p>
            <a:fld id="{AFB80E90-6E35-4B97-B991-FF5DFF4F7EF8}" type="slidenum">
              <a:rPr lang="en-GB" smtClean="0"/>
              <a:t>‹#›</a:t>
            </a:fld>
            <a:endParaRPr lang="en-GB"/>
          </a:p>
        </p:txBody>
      </p:sp>
    </p:spTree>
    <p:extLst>
      <p:ext uri="{BB962C8B-B14F-4D97-AF65-F5344CB8AC3E}">
        <p14:creationId xmlns:p14="http://schemas.microsoft.com/office/powerpoint/2010/main" val="7403155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7CE78-A94E-4171-8AB3-10F21C931CA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38D4AF3-782B-46F4-BCBC-485EDFE7DDD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FC109DE-DA87-4DA2-9831-B1603690BDDE}"/>
              </a:ext>
            </a:extLst>
          </p:cNvPr>
          <p:cNvSpPr>
            <a:spLocks noGrp="1"/>
          </p:cNvSpPr>
          <p:nvPr>
            <p:ph type="dt" sz="half" idx="10"/>
          </p:nvPr>
        </p:nvSpPr>
        <p:spPr/>
        <p:txBody>
          <a:bodyPr/>
          <a:lstStyle/>
          <a:p>
            <a:fld id="{6EB16D65-8701-4CAE-9F2C-10BEDABDC0A0}" type="datetimeFigureOut">
              <a:rPr lang="en-GB" smtClean="0"/>
              <a:t>11/05/2020</a:t>
            </a:fld>
            <a:endParaRPr lang="en-GB"/>
          </a:p>
        </p:txBody>
      </p:sp>
      <p:sp>
        <p:nvSpPr>
          <p:cNvPr id="5" name="Footer Placeholder 4">
            <a:extLst>
              <a:ext uri="{FF2B5EF4-FFF2-40B4-BE49-F238E27FC236}">
                <a16:creationId xmlns:a16="http://schemas.microsoft.com/office/drawing/2014/main" id="{A1FF6597-FF4A-49FD-903D-4D1CBB0AC8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6E1F82-5DE7-483D-B078-1A0AA42F6B49}"/>
              </a:ext>
            </a:extLst>
          </p:cNvPr>
          <p:cNvSpPr>
            <a:spLocks noGrp="1"/>
          </p:cNvSpPr>
          <p:nvPr>
            <p:ph type="sldNum" sz="quarter" idx="12"/>
          </p:nvPr>
        </p:nvSpPr>
        <p:spPr/>
        <p:txBody>
          <a:bodyPr/>
          <a:lstStyle/>
          <a:p>
            <a:fld id="{AFB80E90-6E35-4B97-B991-FF5DFF4F7EF8}" type="slidenum">
              <a:rPr lang="en-GB" smtClean="0"/>
              <a:t>‹#›</a:t>
            </a:fld>
            <a:endParaRPr lang="en-GB"/>
          </a:p>
        </p:txBody>
      </p:sp>
    </p:spTree>
    <p:extLst>
      <p:ext uri="{BB962C8B-B14F-4D97-AF65-F5344CB8AC3E}">
        <p14:creationId xmlns:p14="http://schemas.microsoft.com/office/powerpoint/2010/main" val="27507679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C833A-0302-40BE-BB3C-0A7D155CFE2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A3E01FF-2937-4506-A953-AEC2941DD8A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F83849B-2098-4178-8CC5-2C01E18864B2}"/>
              </a:ext>
            </a:extLst>
          </p:cNvPr>
          <p:cNvSpPr>
            <a:spLocks noGrp="1"/>
          </p:cNvSpPr>
          <p:nvPr>
            <p:ph type="dt" sz="half" idx="10"/>
          </p:nvPr>
        </p:nvSpPr>
        <p:spPr/>
        <p:txBody>
          <a:bodyPr/>
          <a:lstStyle/>
          <a:p>
            <a:fld id="{6EB16D65-8701-4CAE-9F2C-10BEDABDC0A0}" type="datetimeFigureOut">
              <a:rPr lang="en-GB" smtClean="0"/>
              <a:t>11/05/2020</a:t>
            </a:fld>
            <a:endParaRPr lang="en-GB"/>
          </a:p>
        </p:txBody>
      </p:sp>
      <p:sp>
        <p:nvSpPr>
          <p:cNvPr id="5" name="Footer Placeholder 4">
            <a:extLst>
              <a:ext uri="{FF2B5EF4-FFF2-40B4-BE49-F238E27FC236}">
                <a16:creationId xmlns:a16="http://schemas.microsoft.com/office/drawing/2014/main" id="{D84C8B9B-398D-411A-8565-D2C8373E83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2E5AD9-23B6-48E7-A618-C6DE400DA8CF}"/>
              </a:ext>
            </a:extLst>
          </p:cNvPr>
          <p:cNvSpPr>
            <a:spLocks noGrp="1"/>
          </p:cNvSpPr>
          <p:nvPr>
            <p:ph type="sldNum" sz="quarter" idx="12"/>
          </p:nvPr>
        </p:nvSpPr>
        <p:spPr/>
        <p:txBody>
          <a:bodyPr/>
          <a:lstStyle/>
          <a:p>
            <a:fld id="{AFB80E90-6E35-4B97-B991-FF5DFF4F7EF8}" type="slidenum">
              <a:rPr lang="en-GB" smtClean="0"/>
              <a:t>‹#›</a:t>
            </a:fld>
            <a:endParaRPr lang="en-GB"/>
          </a:p>
        </p:txBody>
      </p:sp>
    </p:spTree>
    <p:extLst>
      <p:ext uri="{BB962C8B-B14F-4D97-AF65-F5344CB8AC3E}">
        <p14:creationId xmlns:p14="http://schemas.microsoft.com/office/powerpoint/2010/main" val="10233965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87E68B-2858-4F0D-8C12-22FF08D66D3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F427B1B-1CDB-4D12-B622-EECE25294DC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7D999B-33D8-4748-979F-F9A2B22840B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C12370A-18B6-4B81-B0A4-D086DFAF7DB4}"/>
              </a:ext>
            </a:extLst>
          </p:cNvPr>
          <p:cNvSpPr>
            <a:spLocks noGrp="1"/>
          </p:cNvSpPr>
          <p:nvPr>
            <p:ph type="dt" sz="half" idx="10"/>
          </p:nvPr>
        </p:nvSpPr>
        <p:spPr/>
        <p:txBody>
          <a:bodyPr/>
          <a:lstStyle/>
          <a:p>
            <a:fld id="{6EB16D65-8701-4CAE-9F2C-10BEDABDC0A0}" type="datetimeFigureOut">
              <a:rPr lang="en-GB" smtClean="0"/>
              <a:t>11/05/2020</a:t>
            </a:fld>
            <a:endParaRPr lang="en-GB"/>
          </a:p>
        </p:txBody>
      </p:sp>
      <p:sp>
        <p:nvSpPr>
          <p:cNvPr id="6" name="Footer Placeholder 5">
            <a:extLst>
              <a:ext uri="{FF2B5EF4-FFF2-40B4-BE49-F238E27FC236}">
                <a16:creationId xmlns:a16="http://schemas.microsoft.com/office/drawing/2014/main" id="{C4654048-28D0-4CBD-8B22-0E1F2AEB047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27F5944-762C-4ADD-A076-C9C6D29BC240}"/>
              </a:ext>
            </a:extLst>
          </p:cNvPr>
          <p:cNvSpPr>
            <a:spLocks noGrp="1"/>
          </p:cNvSpPr>
          <p:nvPr>
            <p:ph type="sldNum" sz="quarter" idx="12"/>
          </p:nvPr>
        </p:nvSpPr>
        <p:spPr/>
        <p:txBody>
          <a:bodyPr/>
          <a:lstStyle/>
          <a:p>
            <a:fld id="{AFB80E90-6E35-4B97-B991-FF5DFF4F7EF8}" type="slidenum">
              <a:rPr lang="en-GB" smtClean="0"/>
              <a:t>‹#›</a:t>
            </a:fld>
            <a:endParaRPr lang="en-GB"/>
          </a:p>
        </p:txBody>
      </p:sp>
    </p:spTree>
    <p:extLst>
      <p:ext uri="{BB962C8B-B14F-4D97-AF65-F5344CB8AC3E}">
        <p14:creationId xmlns:p14="http://schemas.microsoft.com/office/powerpoint/2010/main" val="4957064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C1ECF-E992-41C2-A5ED-208D6EF62DA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8E81877-248F-4A86-BBBF-E664078B9C6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6A9114-A1EC-4953-A478-1EB41CF7177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9A7F068-7218-4050-AC2C-36BE05883B7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ACBF71D-70A5-40C3-B9CA-298F8F0799F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7F3A23B-B764-439E-9EA3-0AF16E4B3B8B}"/>
              </a:ext>
            </a:extLst>
          </p:cNvPr>
          <p:cNvSpPr>
            <a:spLocks noGrp="1"/>
          </p:cNvSpPr>
          <p:nvPr>
            <p:ph type="dt" sz="half" idx="10"/>
          </p:nvPr>
        </p:nvSpPr>
        <p:spPr/>
        <p:txBody>
          <a:bodyPr/>
          <a:lstStyle/>
          <a:p>
            <a:fld id="{6EB16D65-8701-4CAE-9F2C-10BEDABDC0A0}" type="datetimeFigureOut">
              <a:rPr lang="en-GB" smtClean="0"/>
              <a:t>11/05/2020</a:t>
            </a:fld>
            <a:endParaRPr lang="en-GB"/>
          </a:p>
        </p:txBody>
      </p:sp>
      <p:sp>
        <p:nvSpPr>
          <p:cNvPr id="8" name="Footer Placeholder 7">
            <a:extLst>
              <a:ext uri="{FF2B5EF4-FFF2-40B4-BE49-F238E27FC236}">
                <a16:creationId xmlns:a16="http://schemas.microsoft.com/office/drawing/2014/main" id="{9E17E013-E250-4988-A009-08260593420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D2A515C-B904-42DA-A11D-6B3B115708F1}"/>
              </a:ext>
            </a:extLst>
          </p:cNvPr>
          <p:cNvSpPr>
            <a:spLocks noGrp="1"/>
          </p:cNvSpPr>
          <p:nvPr>
            <p:ph type="sldNum" sz="quarter" idx="12"/>
          </p:nvPr>
        </p:nvSpPr>
        <p:spPr/>
        <p:txBody>
          <a:bodyPr/>
          <a:lstStyle/>
          <a:p>
            <a:fld id="{AFB80E90-6E35-4B97-B991-FF5DFF4F7EF8}" type="slidenum">
              <a:rPr lang="en-GB" smtClean="0"/>
              <a:t>‹#›</a:t>
            </a:fld>
            <a:endParaRPr lang="en-GB"/>
          </a:p>
        </p:txBody>
      </p:sp>
    </p:spTree>
    <p:extLst>
      <p:ext uri="{BB962C8B-B14F-4D97-AF65-F5344CB8AC3E}">
        <p14:creationId xmlns:p14="http://schemas.microsoft.com/office/powerpoint/2010/main" val="6614697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84807-2F55-4708-AD28-0611F9BE7BE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E3262DC-42CF-49B9-8B1F-848F58AAACB0}"/>
              </a:ext>
            </a:extLst>
          </p:cNvPr>
          <p:cNvSpPr>
            <a:spLocks noGrp="1"/>
          </p:cNvSpPr>
          <p:nvPr>
            <p:ph type="dt" sz="half" idx="10"/>
          </p:nvPr>
        </p:nvSpPr>
        <p:spPr/>
        <p:txBody>
          <a:bodyPr/>
          <a:lstStyle/>
          <a:p>
            <a:fld id="{6EB16D65-8701-4CAE-9F2C-10BEDABDC0A0}" type="datetimeFigureOut">
              <a:rPr lang="en-GB" smtClean="0"/>
              <a:t>11/05/2020</a:t>
            </a:fld>
            <a:endParaRPr lang="en-GB"/>
          </a:p>
        </p:txBody>
      </p:sp>
      <p:sp>
        <p:nvSpPr>
          <p:cNvPr id="4" name="Footer Placeholder 3">
            <a:extLst>
              <a:ext uri="{FF2B5EF4-FFF2-40B4-BE49-F238E27FC236}">
                <a16:creationId xmlns:a16="http://schemas.microsoft.com/office/drawing/2014/main" id="{6B41C82E-762E-4969-BB14-8FC90F916F4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19D00DE-AFDC-44EE-9FDF-3715BAC3ECC7}"/>
              </a:ext>
            </a:extLst>
          </p:cNvPr>
          <p:cNvSpPr>
            <a:spLocks noGrp="1"/>
          </p:cNvSpPr>
          <p:nvPr>
            <p:ph type="sldNum" sz="quarter" idx="12"/>
          </p:nvPr>
        </p:nvSpPr>
        <p:spPr/>
        <p:txBody>
          <a:bodyPr/>
          <a:lstStyle/>
          <a:p>
            <a:fld id="{AFB80E90-6E35-4B97-B991-FF5DFF4F7EF8}" type="slidenum">
              <a:rPr lang="en-GB" smtClean="0"/>
              <a:t>‹#›</a:t>
            </a:fld>
            <a:endParaRPr lang="en-GB"/>
          </a:p>
        </p:txBody>
      </p:sp>
    </p:spTree>
    <p:extLst>
      <p:ext uri="{BB962C8B-B14F-4D97-AF65-F5344CB8AC3E}">
        <p14:creationId xmlns:p14="http://schemas.microsoft.com/office/powerpoint/2010/main" val="13446516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CD7EFC1-67E3-430F-8D0C-DC104F0D0AE8}"/>
              </a:ext>
            </a:extLst>
          </p:cNvPr>
          <p:cNvSpPr>
            <a:spLocks noGrp="1"/>
          </p:cNvSpPr>
          <p:nvPr>
            <p:ph type="dt" sz="half" idx="10"/>
          </p:nvPr>
        </p:nvSpPr>
        <p:spPr/>
        <p:txBody>
          <a:bodyPr/>
          <a:lstStyle/>
          <a:p>
            <a:fld id="{6EB16D65-8701-4CAE-9F2C-10BEDABDC0A0}" type="datetimeFigureOut">
              <a:rPr lang="en-GB" smtClean="0"/>
              <a:t>11/05/2020</a:t>
            </a:fld>
            <a:endParaRPr lang="en-GB"/>
          </a:p>
        </p:txBody>
      </p:sp>
      <p:sp>
        <p:nvSpPr>
          <p:cNvPr id="3" name="Footer Placeholder 2">
            <a:extLst>
              <a:ext uri="{FF2B5EF4-FFF2-40B4-BE49-F238E27FC236}">
                <a16:creationId xmlns:a16="http://schemas.microsoft.com/office/drawing/2014/main" id="{41F49F61-1052-4BEA-B17D-87807ACDC09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1B80270-EAAC-4660-B39E-8241140D0CEE}"/>
              </a:ext>
            </a:extLst>
          </p:cNvPr>
          <p:cNvSpPr>
            <a:spLocks noGrp="1"/>
          </p:cNvSpPr>
          <p:nvPr>
            <p:ph type="sldNum" sz="quarter" idx="12"/>
          </p:nvPr>
        </p:nvSpPr>
        <p:spPr/>
        <p:txBody>
          <a:bodyPr/>
          <a:lstStyle/>
          <a:p>
            <a:fld id="{AFB80E90-6E35-4B97-B991-FF5DFF4F7EF8}" type="slidenum">
              <a:rPr lang="en-GB" smtClean="0"/>
              <a:t>‹#›</a:t>
            </a:fld>
            <a:endParaRPr lang="en-GB"/>
          </a:p>
        </p:txBody>
      </p:sp>
    </p:spTree>
    <p:extLst>
      <p:ext uri="{BB962C8B-B14F-4D97-AF65-F5344CB8AC3E}">
        <p14:creationId xmlns:p14="http://schemas.microsoft.com/office/powerpoint/2010/main" val="11536402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0322F3-D295-4A8C-849C-C7C4C3CCDA7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FF494DB-C503-4438-9E49-79F94068C66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E1D6CFC-BEB4-4FA3-8B64-1D706440C4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DDD478D-ABD4-43C3-93CD-6C62051A1B5A}"/>
              </a:ext>
            </a:extLst>
          </p:cNvPr>
          <p:cNvSpPr>
            <a:spLocks noGrp="1"/>
          </p:cNvSpPr>
          <p:nvPr>
            <p:ph type="dt" sz="half" idx="10"/>
          </p:nvPr>
        </p:nvSpPr>
        <p:spPr/>
        <p:txBody>
          <a:bodyPr/>
          <a:lstStyle/>
          <a:p>
            <a:fld id="{6EB16D65-8701-4CAE-9F2C-10BEDABDC0A0}" type="datetimeFigureOut">
              <a:rPr lang="en-GB" smtClean="0"/>
              <a:t>11/05/2020</a:t>
            </a:fld>
            <a:endParaRPr lang="en-GB"/>
          </a:p>
        </p:txBody>
      </p:sp>
      <p:sp>
        <p:nvSpPr>
          <p:cNvPr id="6" name="Footer Placeholder 5">
            <a:extLst>
              <a:ext uri="{FF2B5EF4-FFF2-40B4-BE49-F238E27FC236}">
                <a16:creationId xmlns:a16="http://schemas.microsoft.com/office/drawing/2014/main" id="{5FED2BDE-9F34-4EA1-BC94-98C04D9CA3C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CB872EF-45F5-41D8-8E91-FB7B64022BEB}"/>
              </a:ext>
            </a:extLst>
          </p:cNvPr>
          <p:cNvSpPr>
            <a:spLocks noGrp="1"/>
          </p:cNvSpPr>
          <p:nvPr>
            <p:ph type="sldNum" sz="quarter" idx="12"/>
          </p:nvPr>
        </p:nvSpPr>
        <p:spPr/>
        <p:txBody>
          <a:bodyPr/>
          <a:lstStyle/>
          <a:p>
            <a:fld id="{AFB80E90-6E35-4B97-B991-FF5DFF4F7EF8}" type="slidenum">
              <a:rPr lang="en-GB" smtClean="0"/>
              <a:t>‹#›</a:t>
            </a:fld>
            <a:endParaRPr lang="en-GB"/>
          </a:p>
        </p:txBody>
      </p:sp>
    </p:spTree>
    <p:extLst>
      <p:ext uri="{BB962C8B-B14F-4D97-AF65-F5344CB8AC3E}">
        <p14:creationId xmlns:p14="http://schemas.microsoft.com/office/powerpoint/2010/main" val="15330181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C7146-399A-49DF-8030-49E9BA4C947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C9178EC-D21F-46F5-A479-2AF7C63734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6573612-F82E-4856-93A4-6F7A172E65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E93E1C0-366A-4412-85C2-05168A9F3B30}"/>
              </a:ext>
            </a:extLst>
          </p:cNvPr>
          <p:cNvSpPr>
            <a:spLocks noGrp="1"/>
          </p:cNvSpPr>
          <p:nvPr>
            <p:ph type="dt" sz="half" idx="10"/>
          </p:nvPr>
        </p:nvSpPr>
        <p:spPr/>
        <p:txBody>
          <a:bodyPr/>
          <a:lstStyle/>
          <a:p>
            <a:fld id="{6EB16D65-8701-4CAE-9F2C-10BEDABDC0A0}" type="datetimeFigureOut">
              <a:rPr lang="en-GB" smtClean="0"/>
              <a:t>11/05/2020</a:t>
            </a:fld>
            <a:endParaRPr lang="en-GB"/>
          </a:p>
        </p:txBody>
      </p:sp>
      <p:sp>
        <p:nvSpPr>
          <p:cNvPr id="6" name="Footer Placeholder 5">
            <a:extLst>
              <a:ext uri="{FF2B5EF4-FFF2-40B4-BE49-F238E27FC236}">
                <a16:creationId xmlns:a16="http://schemas.microsoft.com/office/drawing/2014/main" id="{426D5500-7779-4C7C-AB85-70610A310BA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D41EC9-4964-49EE-A586-A06BCEA6DDC9}"/>
              </a:ext>
            </a:extLst>
          </p:cNvPr>
          <p:cNvSpPr>
            <a:spLocks noGrp="1"/>
          </p:cNvSpPr>
          <p:nvPr>
            <p:ph type="sldNum" sz="quarter" idx="12"/>
          </p:nvPr>
        </p:nvSpPr>
        <p:spPr/>
        <p:txBody>
          <a:bodyPr/>
          <a:lstStyle/>
          <a:p>
            <a:fld id="{AFB80E90-6E35-4B97-B991-FF5DFF4F7EF8}" type="slidenum">
              <a:rPr lang="en-GB" smtClean="0"/>
              <a:t>‹#›</a:t>
            </a:fld>
            <a:endParaRPr lang="en-GB"/>
          </a:p>
        </p:txBody>
      </p:sp>
    </p:spTree>
    <p:extLst>
      <p:ext uri="{BB962C8B-B14F-4D97-AF65-F5344CB8AC3E}">
        <p14:creationId xmlns:p14="http://schemas.microsoft.com/office/powerpoint/2010/main" val="12222181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8FEC16-F51D-4929-96DA-FA746ED4B70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0750167-300C-450B-9882-B05C2DFE32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5902DD-3376-47C6-A911-43E234460E6C}"/>
              </a:ext>
            </a:extLst>
          </p:cNvPr>
          <p:cNvSpPr>
            <a:spLocks noGrp="1"/>
          </p:cNvSpPr>
          <p:nvPr>
            <p:ph type="dt" sz="half" idx="10"/>
          </p:nvPr>
        </p:nvSpPr>
        <p:spPr/>
        <p:txBody>
          <a:bodyPr/>
          <a:lstStyle/>
          <a:p>
            <a:fld id="{6EB16D65-8701-4CAE-9F2C-10BEDABDC0A0}" type="datetimeFigureOut">
              <a:rPr lang="en-GB" smtClean="0"/>
              <a:t>11/05/2020</a:t>
            </a:fld>
            <a:endParaRPr lang="en-GB"/>
          </a:p>
        </p:txBody>
      </p:sp>
      <p:sp>
        <p:nvSpPr>
          <p:cNvPr id="5" name="Footer Placeholder 4">
            <a:extLst>
              <a:ext uri="{FF2B5EF4-FFF2-40B4-BE49-F238E27FC236}">
                <a16:creationId xmlns:a16="http://schemas.microsoft.com/office/drawing/2014/main" id="{7587E961-5A42-42E7-AED0-325F07CA7F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5B833C-7A9D-4754-BBE3-0E29CAE8AD20}"/>
              </a:ext>
            </a:extLst>
          </p:cNvPr>
          <p:cNvSpPr>
            <a:spLocks noGrp="1"/>
          </p:cNvSpPr>
          <p:nvPr>
            <p:ph type="sldNum" sz="quarter" idx="12"/>
          </p:nvPr>
        </p:nvSpPr>
        <p:spPr/>
        <p:txBody>
          <a:bodyPr/>
          <a:lstStyle/>
          <a:p>
            <a:fld id="{AFB80E90-6E35-4B97-B991-FF5DFF4F7EF8}" type="slidenum">
              <a:rPr lang="en-GB" smtClean="0"/>
              <a:t>‹#›</a:t>
            </a:fld>
            <a:endParaRPr lang="en-GB"/>
          </a:p>
        </p:txBody>
      </p:sp>
    </p:spTree>
    <p:extLst>
      <p:ext uri="{BB962C8B-B14F-4D97-AF65-F5344CB8AC3E}">
        <p14:creationId xmlns:p14="http://schemas.microsoft.com/office/powerpoint/2010/main" val="22086820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42F4820-601B-4A44-AA84-609715133AA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7EED4B1-FCB7-4999-B26A-993B0A6C0AC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EB5F6C-211E-4388-9EF2-DE00BDE81594}"/>
              </a:ext>
            </a:extLst>
          </p:cNvPr>
          <p:cNvSpPr>
            <a:spLocks noGrp="1"/>
          </p:cNvSpPr>
          <p:nvPr>
            <p:ph type="dt" sz="half" idx="10"/>
          </p:nvPr>
        </p:nvSpPr>
        <p:spPr/>
        <p:txBody>
          <a:bodyPr/>
          <a:lstStyle/>
          <a:p>
            <a:fld id="{6EB16D65-8701-4CAE-9F2C-10BEDABDC0A0}" type="datetimeFigureOut">
              <a:rPr lang="en-GB" smtClean="0"/>
              <a:t>11/05/2020</a:t>
            </a:fld>
            <a:endParaRPr lang="en-GB"/>
          </a:p>
        </p:txBody>
      </p:sp>
      <p:sp>
        <p:nvSpPr>
          <p:cNvPr id="5" name="Footer Placeholder 4">
            <a:extLst>
              <a:ext uri="{FF2B5EF4-FFF2-40B4-BE49-F238E27FC236}">
                <a16:creationId xmlns:a16="http://schemas.microsoft.com/office/drawing/2014/main" id="{D9F90F63-767E-492E-BBC8-BE007DE500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BAAF83-0678-4A4D-9B77-15147CB19A26}"/>
              </a:ext>
            </a:extLst>
          </p:cNvPr>
          <p:cNvSpPr>
            <a:spLocks noGrp="1"/>
          </p:cNvSpPr>
          <p:nvPr>
            <p:ph type="sldNum" sz="quarter" idx="12"/>
          </p:nvPr>
        </p:nvSpPr>
        <p:spPr/>
        <p:txBody>
          <a:bodyPr/>
          <a:lstStyle/>
          <a:p>
            <a:fld id="{AFB80E90-6E35-4B97-B991-FF5DFF4F7EF8}" type="slidenum">
              <a:rPr lang="en-GB" smtClean="0"/>
              <a:t>‹#›</a:t>
            </a:fld>
            <a:endParaRPr lang="en-GB"/>
          </a:p>
        </p:txBody>
      </p:sp>
    </p:spTree>
    <p:extLst>
      <p:ext uri="{BB962C8B-B14F-4D97-AF65-F5344CB8AC3E}">
        <p14:creationId xmlns:p14="http://schemas.microsoft.com/office/powerpoint/2010/main" val="39184138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837BFA9-FE67-42BF-9623-04D708D863F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6786776-4D65-4E32-8442-A2BBA985CCC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328704-2FE0-47EA-BB6E-499018052F1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EB16D65-8701-4CAE-9F2C-10BEDABDC0A0}" type="datetimeFigureOut">
              <a:rPr lang="en-GB" smtClean="0"/>
              <a:t>11/05/2020</a:t>
            </a:fld>
            <a:endParaRPr lang="en-GB"/>
          </a:p>
        </p:txBody>
      </p:sp>
      <p:sp>
        <p:nvSpPr>
          <p:cNvPr id="5" name="Footer Placeholder 4">
            <a:extLst>
              <a:ext uri="{FF2B5EF4-FFF2-40B4-BE49-F238E27FC236}">
                <a16:creationId xmlns:a16="http://schemas.microsoft.com/office/drawing/2014/main" id="{CA9B3657-6DF9-4483-A243-0BD08628946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CF88492-367B-4F20-8EAD-96C92BA9C03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FB80E90-6E35-4B97-B991-FF5DFF4F7EF8}" type="slidenum">
              <a:rPr lang="en-GB" smtClean="0"/>
              <a:t>‹#›</a:t>
            </a:fld>
            <a:endParaRPr lang="en-GB"/>
          </a:p>
        </p:txBody>
      </p:sp>
    </p:spTree>
    <p:extLst>
      <p:ext uri="{BB962C8B-B14F-4D97-AF65-F5344CB8AC3E}">
        <p14:creationId xmlns:p14="http://schemas.microsoft.com/office/powerpoint/2010/main" val="102521871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3EB63-2804-47B3-A8C3-D202E640ED23}"/>
              </a:ext>
            </a:extLst>
          </p:cNvPr>
          <p:cNvSpPr>
            <a:spLocks noGrp="1"/>
          </p:cNvSpPr>
          <p:nvPr>
            <p:ph type="title"/>
          </p:nvPr>
        </p:nvSpPr>
        <p:spPr/>
        <p:txBody>
          <a:bodyPr/>
          <a:lstStyle/>
          <a:p>
            <a:r>
              <a:rPr lang="en-GB" u="sng" dirty="0"/>
              <a:t>Joe’s perspective on the Group Project.</a:t>
            </a:r>
          </a:p>
        </p:txBody>
      </p:sp>
      <p:sp>
        <p:nvSpPr>
          <p:cNvPr id="3" name="Content Placeholder 2">
            <a:extLst>
              <a:ext uri="{FF2B5EF4-FFF2-40B4-BE49-F238E27FC236}">
                <a16:creationId xmlns:a16="http://schemas.microsoft.com/office/drawing/2014/main" id="{FC98A265-DC31-492C-943C-2D17A48FE184}"/>
              </a:ext>
            </a:extLst>
          </p:cNvPr>
          <p:cNvSpPr>
            <a:spLocks noGrp="1"/>
          </p:cNvSpPr>
          <p:nvPr>
            <p:ph idx="1"/>
          </p:nvPr>
        </p:nvSpPr>
        <p:spPr/>
        <p:txBody>
          <a:bodyPr>
            <a:normAutofit/>
          </a:bodyPr>
          <a:lstStyle/>
          <a:p>
            <a:r>
              <a:rPr lang="en-GB" sz="2000" dirty="0"/>
              <a:t>Proper work on the project didn’t begin until a somewhat late stage.</a:t>
            </a:r>
          </a:p>
          <a:p>
            <a:r>
              <a:rPr lang="en-GB" sz="2000" dirty="0"/>
              <a:t>Two members of the group (Ceran and Aaron) disappeared and contributed nothing. (As expected)</a:t>
            </a:r>
          </a:p>
          <a:p>
            <a:r>
              <a:rPr lang="en-GB" sz="2000" dirty="0"/>
              <a:t>Technical issues on my end hindered communication. (Crap phone and iffy internet connection.)</a:t>
            </a:r>
          </a:p>
          <a:p>
            <a:r>
              <a:rPr lang="en-GB" sz="2000" dirty="0"/>
              <a:t>Very effective team leader (Jason).</a:t>
            </a:r>
          </a:p>
          <a:p>
            <a:r>
              <a:rPr lang="en-GB" sz="2000" dirty="0"/>
              <a:t>Everyone was given a section in the project and everyone pulled their weight and completed what they needed to.</a:t>
            </a:r>
          </a:p>
          <a:p>
            <a:r>
              <a:rPr lang="en-GB" sz="2000" dirty="0"/>
              <a:t>Very little (if any) meetings took place, majority of communication took place over Facebook messenger.</a:t>
            </a:r>
          </a:p>
          <a:p>
            <a:r>
              <a:rPr lang="en-GB" sz="2000" dirty="0"/>
              <a:t>More face-to-face meetings would have improved the quality of the work, however the social distancing rules during the pandemic (plus physical distance) made this impossible.</a:t>
            </a:r>
          </a:p>
        </p:txBody>
      </p:sp>
    </p:spTree>
    <p:extLst>
      <p:ext uri="{BB962C8B-B14F-4D97-AF65-F5344CB8AC3E}">
        <p14:creationId xmlns:p14="http://schemas.microsoft.com/office/powerpoint/2010/main" val="13977238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3763A-74D2-410D-9C6A-B06796A86788}"/>
              </a:ext>
            </a:extLst>
          </p:cNvPr>
          <p:cNvSpPr>
            <a:spLocks noGrp="1"/>
          </p:cNvSpPr>
          <p:nvPr>
            <p:ph type="title"/>
          </p:nvPr>
        </p:nvSpPr>
        <p:spPr>
          <a:xfrm>
            <a:off x="589626" y="159025"/>
            <a:ext cx="10515600" cy="1009651"/>
          </a:xfrm>
        </p:spPr>
        <p:txBody>
          <a:bodyPr>
            <a:normAutofit/>
          </a:bodyPr>
          <a:lstStyle/>
          <a:p>
            <a:r>
              <a:rPr lang="en-GB" u="sng" dirty="0"/>
              <a:t>Scott’s perspective on the group project.</a:t>
            </a:r>
          </a:p>
        </p:txBody>
      </p:sp>
      <p:sp>
        <p:nvSpPr>
          <p:cNvPr id="3" name="Content Placeholder 2">
            <a:extLst>
              <a:ext uri="{FF2B5EF4-FFF2-40B4-BE49-F238E27FC236}">
                <a16:creationId xmlns:a16="http://schemas.microsoft.com/office/drawing/2014/main" id="{231507DE-81B8-4487-940D-D7DA759941D6}"/>
              </a:ext>
            </a:extLst>
          </p:cNvPr>
          <p:cNvSpPr>
            <a:spLocks noGrp="1"/>
          </p:cNvSpPr>
          <p:nvPr>
            <p:ph idx="1"/>
          </p:nvPr>
        </p:nvSpPr>
        <p:spPr>
          <a:xfrm>
            <a:off x="506027" y="1168676"/>
            <a:ext cx="11248007" cy="5507332"/>
          </a:xfrm>
        </p:spPr>
        <p:txBody>
          <a:bodyPr>
            <a:normAutofit fontScale="47500" lnSpcReduction="20000"/>
          </a:bodyPr>
          <a:lstStyle/>
          <a:p>
            <a:pPr>
              <a:lnSpc>
                <a:spcPct val="107000"/>
              </a:lnSpc>
              <a:spcAft>
                <a:spcPts val="800"/>
              </a:spcAft>
            </a:pPr>
            <a:r>
              <a:rPr lang="en-GB" sz="3800" dirty="0">
                <a:latin typeface="Calibri" panose="020F0502020204030204" pitchFamily="34" charset="0"/>
                <a:ea typeface="Calibri" panose="020F0502020204030204" pitchFamily="34" charset="0"/>
                <a:cs typeface="Times New Roman" panose="02020603050405020304" pitchFamily="18" charset="0"/>
              </a:rPr>
              <a:t>Designing the mac tires and the seat was not easy and came along with many challenges. Using new tools was a learning experience, but the outcome was great. </a:t>
            </a:r>
          </a:p>
          <a:p>
            <a:pPr>
              <a:lnSpc>
                <a:spcPct val="107000"/>
              </a:lnSpc>
              <a:spcAft>
                <a:spcPts val="800"/>
              </a:spcAft>
            </a:pPr>
            <a:r>
              <a:rPr lang="en-GB" sz="3800" dirty="0">
                <a:latin typeface="Calibri" panose="020F0502020204030204" pitchFamily="34" charset="0"/>
                <a:ea typeface="Calibri" panose="020F0502020204030204" pitchFamily="34" charset="0"/>
                <a:cs typeface="Times New Roman" panose="02020603050405020304" pitchFamily="18" charset="0"/>
              </a:rPr>
              <a:t>For me, the many challenges ranged from, the change in what type of tires we were going to use, to the selection of the material and the complexity of particular parts. My focus was to show the detail in each component design to allow other people to understand what we were going for and talk about why. Hopefully, this would allow people to understand and give them a picture.</a:t>
            </a:r>
          </a:p>
          <a:p>
            <a:pPr>
              <a:lnSpc>
                <a:spcPct val="107000"/>
              </a:lnSpc>
              <a:spcAft>
                <a:spcPts val="800"/>
              </a:spcAft>
            </a:pPr>
            <a:r>
              <a:rPr lang="en-GB" sz="3800" dirty="0">
                <a:latin typeface="Calibri" panose="020F0502020204030204" pitchFamily="34" charset="0"/>
                <a:ea typeface="Calibri" panose="020F0502020204030204" pitchFamily="34" charset="0"/>
                <a:cs typeface="Times New Roman" panose="02020603050405020304" pitchFamily="18" charset="0"/>
              </a:rPr>
              <a:t>At the start our team established the foundations of the types of tires and materials we were going to use. Before and during the research, I was going off inspiration. So, looking for commonly used tires within the soapbox competition. We then settled on mac tires, which I then began to create.</a:t>
            </a:r>
          </a:p>
          <a:p>
            <a:pPr>
              <a:lnSpc>
                <a:spcPct val="107000"/>
              </a:lnSpc>
              <a:spcAft>
                <a:spcPts val="800"/>
              </a:spcAft>
            </a:pPr>
            <a:r>
              <a:rPr lang="en-GB" sz="3800" dirty="0">
                <a:latin typeface="Calibri" panose="020F0502020204030204" pitchFamily="34" charset="0"/>
                <a:ea typeface="Calibri" panose="020F0502020204030204" pitchFamily="34" charset="0"/>
                <a:cs typeface="Times New Roman" panose="02020603050405020304" pitchFamily="18" charset="0"/>
              </a:rPr>
              <a:t>The selection of material to use was really easy to change, however picking the right material is always hard because many variables must be considered especially when it comes to specific shapes and types of components. Also, during the finishing stages of the design, I was not able to select any material due to connection issues with the software program as it needed updating and was an issue on the providers side. So, I am upset that I will not be able to show what the finished product would officially look like.</a:t>
            </a:r>
          </a:p>
          <a:p>
            <a:pPr>
              <a:lnSpc>
                <a:spcPct val="107000"/>
              </a:lnSpc>
              <a:spcAft>
                <a:spcPts val="800"/>
              </a:spcAft>
            </a:pPr>
            <a:r>
              <a:rPr lang="en-GB" sz="3800" dirty="0">
                <a:latin typeface="Calibri" panose="020F0502020204030204" pitchFamily="34" charset="0"/>
                <a:ea typeface="Calibri" panose="020F0502020204030204" pitchFamily="34" charset="0"/>
                <a:cs typeface="Times New Roman" panose="02020603050405020304" pitchFamily="18" charset="0"/>
              </a:rPr>
              <a:t>Overall, the designing went really well, and I think we did a good job as a team. As for future projects. I would love to be able to form an assembled product. The reason to why this was complicated was because I had access to a different design software (Autodesk Fusion). However, I love the aspect of showing individual components, as it allows you to see the detail in each part.</a:t>
            </a:r>
          </a:p>
          <a:p>
            <a:endParaRPr lang="en-GB" dirty="0"/>
          </a:p>
        </p:txBody>
      </p:sp>
    </p:spTree>
    <p:extLst>
      <p:ext uri="{BB962C8B-B14F-4D97-AF65-F5344CB8AC3E}">
        <p14:creationId xmlns:p14="http://schemas.microsoft.com/office/powerpoint/2010/main" val="2644334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3618D-55B7-4793-81E0-BF6E5EEED402}"/>
              </a:ext>
            </a:extLst>
          </p:cNvPr>
          <p:cNvSpPr>
            <a:spLocks noGrp="1"/>
          </p:cNvSpPr>
          <p:nvPr>
            <p:ph type="title"/>
          </p:nvPr>
        </p:nvSpPr>
        <p:spPr>
          <a:xfrm>
            <a:off x="838200" y="285226"/>
            <a:ext cx="10515600" cy="1325563"/>
          </a:xfrm>
        </p:spPr>
        <p:txBody>
          <a:bodyPr/>
          <a:lstStyle/>
          <a:p>
            <a:r>
              <a:rPr lang="en-GB" u="sng" dirty="0"/>
              <a:t>Jason’s perspective on the group project.</a:t>
            </a:r>
          </a:p>
        </p:txBody>
      </p:sp>
      <p:sp>
        <p:nvSpPr>
          <p:cNvPr id="3" name="Content Placeholder 2">
            <a:extLst>
              <a:ext uri="{FF2B5EF4-FFF2-40B4-BE49-F238E27FC236}">
                <a16:creationId xmlns:a16="http://schemas.microsoft.com/office/drawing/2014/main" id="{3F35E44F-FD85-469D-BC1C-09571FF7BEDA}"/>
              </a:ext>
            </a:extLst>
          </p:cNvPr>
          <p:cNvSpPr>
            <a:spLocks noGrp="1"/>
          </p:cNvSpPr>
          <p:nvPr>
            <p:ph idx="1"/>
          </p:nvPr>
        </p:nvSpPr>
        <p:spPr/>
        <p:txBody>
          <a:bodyPr>
            <a:normAutofit/>
          </a:bodyPr>
          <a:lstStyle/>
          <a:p>
            <a:r>
              <a:rPr lang="en-GB" sz="2000" dirty="0"/>
              <a:t>Overall I believe that the members of the group that contributed did what they could.</a:t>
            </a:r>
          </a:p>
          <a:p>
            <a:r>
              <a:rPr lang="en-GB" sz="2000" dirty="0"/>
              <a:t>Antony communicated with me well on the design of the car, using the Discord app to screen share so he could better interpret my design.</a:t>
            </a:r>
          </a:p>
          <a:p>
            <a:r>
              <a:rPr lang="en-GB" sz="2000" dirty="0"/>
              <a:t>Our main issue as a group was members (</a:t>
            </a:r>
            <a:r>
              <a:rPr lang="en-GB" sz="2000" dirty="0" err="1"/>
              <a:t>Ceran</a:t>
            </a:r>
            <a:r>
              <a:rPr lang="en-GB" sz="2000" dirty="0"/>
              <a:t> and Arron) not contributing anything in this final report as also mentioned by Joe.</a:t>
            </a:r>
          </a:p>
          <a:p>
            <a:r>
              <a:rPr lang="en-GB" sz="2000" dirty="0"/>
              <a:t>Getting the project started after the lockdown was slow due to communication difficulties as people aren’t attached to their phones. </a:t>
            </a:r>
          </a:p>
          <a:p>
            <a:r>
              <a:rPr lang="en-GB" sz="2000" dirty="0"/>
              <a:t>I believe the project will have been better executed had the group been able to convene face to face, to properly discuss the project and what tasks to assign to which people. </a:t>
            </a:r>
          </a:p>
          <a:p>
            <a:r>
              <a:rPr lang="en-GB" sz="2000" dirty="0"/>
              <a:t>Despite the communication drawbacks, the remaining group members (Joe, Antony, </a:t>
            </a:r>
            <a:r>
              <a:rPr lang="en-GB" sz="2000" dirty="0" err="1"/>
              <a:t>scott</a:t>
            </a:r>
            <a:r>
              <a:rPr lang="en-GB" sz="2000" dirty="0"/>
              <a:t> any myself) were able to come together and complete the project with limited communication via Facebook Messenger. </a:t>
            </a:r>
          </a:p>
        </p:txBody>
      </p:sp>
    </p:spTree>
    <p:extLst>
      <p:ext uri="{BB962C8B-B14F-4D97-AF65-F5344CB8AC3E}">
        <p14:creationId xmlns:p14="http://schemas.microsoft.com/office/powerpoint/2010/main" val="36725598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00EBB-C2FB-47E7-AF3D-7CB0D59CCD17}"/>
              </a:ext>
            </a:extLst>
          </p:cNvPr>
          <p:cNvSpPr>
            <a:spLocks noGrp="1"/>
          </p:cNvSpPr>
          <p:nvPr>
            <p:ph type="title"/>
          </p:nvPr>
        </p:nvSpPr>
        <p:spPr>
          <a:xfrm>
            <a:off x="838200" y="551558"/>
            <a:ext cx="10515600" cy="957648"/>
          </a:xfrm>
        </p:spPr>
        <p:txBody>
          <a:bodyPr>
            <a:normAutofit fontScale="90000"/>
          </a:bodyPr>
          <a:lstStyle/>
          <a:p>
            <a:pPr>
              <a:lnSpc>
                <a:spcPct val="107000"/>
              </a:lnSpc>
              <a:spcBef>
                <a:spcPts val="1200"/>
              </a:spcBef>
              <a:spcAft>
                <a:spcPts val="0"/>
              </a:spcAft>
            </a:pPr>
            <a:r>
              <a:rPr lang="en-GB" u="sng" kern="0" dirty="0">
                <a:solidFill>
                  <a:srgbClr val="2F5496"/>
                </a:solidFill>
                <a:latin typeface="Calibri Light" panose="020F0302020204030204" pitchFamily="34" charset="0"/>
                <a:ea typeface="Times New Roman" panose="02020603050405020304" pitchFamily="18" charset="0"/>
                <a:cs typeface="Times New Roman" panose="02020603050405020304" pitchFamily="18" charset="0"/>
              </a:rPr>
              <a:t>Antony Wingate project conclusion.</a:t>
            </a:r>
            <a:br>
              <a:rPr lang="en-GB" b="1" kern="0" dirty="0">
                <a:solidFill>
                  <a:srgbClr val="2F5496"/>
                </a:solidFill>
                <a:latin typeface="Calibri Light" panose="020F0302020204030204" pitchFamily="34" charset="0"/>
                <a:ea typeface="Times New Roman" panose="02020603050405020304" pitchFamily="18"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7CE7F4A7-795E-4748-99BA-AA74FD7BC8FD}"/>
              </a:ext>
            </a:extLst>
          </p:cNvPr>
          <p:cNvSpPr>
            <a:spLocks noGrp="1"/>
          </p:cNvSpPr>
          <p:nvPr>
            <p:ph idx="1"/>
          </p:nvPr>
        </p:nvSpPr>
        <p:spPr/>
        <p:txBody>
          <a:bodyPr>
            <a:normAutofit fontScale="70000" lnSpcReduction="20000"/>
          </a:bodyPr>
          <a:lstStyle/>
          <a:p>
            <a:r>
              <a:rPr lang="en-GB" dirty="0"/>
              <a:t>Overall, I felt the project went reasonably well.</a:t>
            </a:r>
          </a:p>
          <a:p>
            <a:pPr marL="0" indent="0">
              <a:buNone/>
            </a:pPr>
            <a:r>
              <a:rPr lang="en-GB" dirty="0"/>
              <a:t> </a:t>
            </a:r>
          </a:p>
          <a:p>
            <a:r>
              <a:rPr lang="en-GB" dirty="0"/>
              <a:t>For the 2</a:t>
            </a:r>
            <a:r>
              <a:rPr lang="en-GB" baseline="30000" dirty="0"/>
              <a:t>nd</a:t>
            </a:r>
            <a:r>
              <a:rPr lang="en-GB" dirty="0"/>
              <a:t> part of the project the team decided that Scott and myself would create the cart in CAD. I focussed on creating the main frame of the cart whilst Scott created the wheels and seat.  </a:t>
            </a:r>
          </a:p>
          <a:p>
            <a:endParaRPr lang="en-GB" dirty="0"/>
          </a:p>
          <a:p>
            <a:r>
              <a:rPr lang="en-GB" dirty="0"/>
              <a:t>Creating the frame took quite a lot of time as I have limited experience with the solid works software. I wanted to produce an accurate model of Jason’s design, so took care to make sure the measurements were correct.  There were some features that I unfortunately wasn’t able to create due to my limited knowledge of the programme, however overall, I was happy with how the final model looks.  Our team had issues with two members not contributing which made it hard to manage what roles everyone was undertaking. this was an issue throughout the project.  I would also have liked to include some more information regarding material comparisons, but due to the situation with corona virus and only being able to access the software required on campus, this did not happen.  </a:t>
            </a:r>
          </a:p>
          <a:p>
            <a:r>
              <a:rPr lang="en-GB" dirty="0"/>
              <a:t>I think the team members who did contribute worked well to overcome the situation.</a:t>
            </a:r>
          </a:p>
          <a:p>
            <a:endParaRPr lang="en-GB" dirty="0"/>
          </a:p>
        </p:txBody>
      </p:sp>
    </p:spTree>
    <p:extLst>
      <p:ext uri="{BB962C8B-B14F-4D97-AF65-F5344CB8AC3E}">
        <p14:creationId xmlns:p14="http://schemas.microsoft.com/office/powerpoint/2010/main" val="21737332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74</TotalTime>
  <Words>862</Words>
  <Application>Microsoft Office PowerPoint</Application>
  <PresentationFormat>Widescreen</PresentationFormat>
  <Paragraphs>28</Paragraphs>
  <Slides>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Calibri</vt:lpstr>
      <vt:lpstr>Calibri Light</vt:lpstr>
      <vt:lpstr>Office Theme</vt:lpstr>
      <vt:lpstr>Joe’s perspective on the Group Project.</vt:lpstr>
      <vt:lpstr>Scott’s perspective on the group project.</vt:lpstr>
      <vt:lpstr>Jason’s perspective on the group project.</vt:lpstr>
      <vt:lpstr>Antony Wingate project conclusion.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Joe’s perspective on the Group Project.</dc:title>
  <dc:creator>Joseph Judd</dc:creator>
  <cp:lastModifiedBy>jason33t@gmail.com</cp:lastModifiedBy>
  <cp:revision>10</cp:revision>
  <dcterms:created xsi:type="dcterms:W3CDTF">2020-05-10T17:46:43Z</dcterms:created>
  <dcterms:modified xsi:type="dcterms:W3CDTF">2020-05-11T19:59:44Z</dcterms:modified>
</cp:coreProperties>
</file>