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6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4B61CE6F-198C-4D1E-AEEB-854BCF597655}"/>
    <pc:docChg chg="custSel modSld">
      <pc:chgData name="David Holley" userId="45123e1e-ac21-4ee3-b53e-8d97b4b34e1e" providerId="ADAL" clId="{4B61CE6F-198C-4D1E-AEEB-854BCF597655}" dt="2023-03-01T12:09:58.327" v="20" actId="20577"/>
      <pc:docMkLst>
        <pc:docMk/>
      </pc:docMkLst>
      <pc:sldChg chg="modSp mod">
        <pc:chgData name="David Holley" userId="45123e1e-ac21-4ee3-b53e-8d97b4b34e1e" providerId="ADAL" clId="{4B61CE6F-198C-4D1E-AEEB-854BCF597655}" dt="2023-03-01T12:09:58.327" v="20" actId="20577"/>
        <pc:sldMkLst>
          <pc:docMk/>
          <pc:sldMk cId="3221839358" sldId="257"/>
        </pc:sldMkLst>
        <pc:spChg chg="mod">
          <ac:chgData name="David Holley" userId="45123e1e-ac21-4ee3-b53e-8d97b4b34e1e" providerId="ADAL" clId="{4B61CE6F-198C-4D1E-AEEB-854BCF597655}" dt="2023-03-01T12:09:58.327" v="20" actId="20577"/>
          <ac:spMkLst>
            <pc:docMk/>
            <pc:sldMk cId="3221839358" sldId="257"/>
            <ac:spMk id="3" creationId="{83553C33-A485-3AF4-C9CC-71067795882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D17D0-FAF7-E8A9-B279-4D1107070B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380AD4-2A40-5C1E-7923-46845F3EBC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1AEAB-AF02-BE84-9FE6-F8593CF48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BBCD-A387-9351-A74B-B1294C114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38A48-6887-A648-422C-15781B2A8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070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9CB8D-E9A2-5D62-9ED1-1C288CB6F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CDE10-ACE4-25C2-674B-E5F95109C7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7A47E-99C3-AAC6-5DD5-EBA5EE84B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C6D05-3638-F06C-BD46-79C3E3AB8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DDA74-28FB-6241-5C66-DF97883D5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81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64CDE-975B-6F57-C0AF-75672B5CD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8327CA-F608-5745-93AD-4007A693CD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1BE87-D186-9B86-F323-8862F609B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489A6-0220-85F0-7395-C65C2D78A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0754D-48F3-AB15-54AE-7D04EC7EA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460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4C81C-83CD-D6D6-D5BF-ECA47C209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B3441-E104-56A6-B942-6D9A1E23AD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39989-D7EF-82A4-F39D-7C29456F00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5043CE-4BA7-6C1A-F77E-FC596FAFE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84D2A7-964B-B27A-D681-C80067777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F20846-A584-E8E0-0A3A-09086E834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016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33F57-C69A-4903-91F5-7384D8F8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1F64A2-AAC6-910E-36B8-2E69F2E054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8D1419-61A7-1EB1-6235-74CFB9324B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3FA1DC-DB47-C87D-82C4-991BE6A0CE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915453-7C87-F9AF-801F-B7EB4FB6A8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6D75DB-5F7D-4775-7E97-47B7CDE1A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7592DE-A220-F66A-DF92-CD530E3ED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E4E9FD-FFB1-0D3D-E7C3-0C0760372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841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E85FA-D772-7AEE-BF60-8639B6C9F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27BBFF-AA67-15D9-7928-66E4FBA2A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F8BD9B-2349-BADD-F0F5-7D98C14EE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E5ABF1-4ECA-75E8-3763-0620CE17B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469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A068EF-FF35-6037-5979-E08303342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D5F251-9A9D-C6E2-AEBD-7D25BB182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2DAEC7-715A-4B54-2FF7-5CCC34472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403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B7D95-019E-F630-CB59-00FA3DF61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A6775-6A5B-AF9A-8B41-9FA7C958A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1BC601-72F8-9FAD-D605-F6E311B333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1DEE32-B9B6-CEF1-E758-159FDADCA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1D9B88-7727-45B1-0A2B-50136BC02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6F6724-2137-8D84-6A48-C33F183DC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917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55E8E-9F93-4AB7-589E-31B8AF458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224813-7364-E837-1F20-44174FD612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ED4EA5-F8AD-2594-94F6-475DD72D65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4B4485-8BB6-F8EE-9C27-895CF5F4A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A5E984-3DEE-2D21-B121-E54E1431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2D6DE5-8FC0-338B-CD53-593039FC1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549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36940-4A91-D090-60EF-654BABBDB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081D65-E4C7-1174-4445-5D241995ED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2B7147-960F-ADE3-629E-5AB3D4869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02EF9-B59F-2E90-91DA-56312C3E0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33CE0-B1D5-E8C6-9FAF-264507544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085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855BCA-62B1-541A-4478-3B7A9B4645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91E09-78BB-A54B-2A85-4C3A19E91A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50CF1E-C1E5-D3FA-F25F-B3BB2AA22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B8FFE4-D63E-2815-9D80-F9EB5CCE9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B9F57-930D-DFC1-808B-372622663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737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EBAB54-B42F-4E88-B070-429FCB3A8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8B0F0-254A-2301-0FE5-8A3D2624CE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26F1D-8C79-D97A-BDD3-23DB6137F4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A491B2-4796-47A9-9B35-702F13674609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29664-FF46-FD48-275C-DD70F81F39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77518-D29E-6390-53E2-A06A9DB665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B6C88-0671-4F17-836A-F7162B0D5B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030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366FC-FBC2-34E1-32B7-44F0D04F99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Design Review Agenda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D0C362-F93B-C0D7-800E-8F5387F5A83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Chairs:- D Holley / S Miller</a:t>
            </a:r>
          </a:p>
        </p:txBody>
      </p:sp>
    </p:spTree>
    <p:extLst>
      <p:ext uri="{BB962C8B-B14F-4D97-AF65-F5344CB8AC3E}">
        <p14:creationId xmlns:p14="http://schemas.microsoft.com/office/powerpoint/2010/main" val="1737468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345AC-BD24-14FD-C6C0-1F14C421F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508218"/>
          </a:xfrm>
        </p:spPr>
        <p:txBody>
          <a:bodyPr>
            <a:normAutofit fontScale="90000"/>
          </a:bodyPr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53C33-A485-3AF4-C9CC-710677958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6495" y="210446"/>
            <a:ext cx="10886119" cy="6629298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Scope of Design</a:t>
            </a:r>
          </a:p>
          <a:p>
            <a:pPr lvl="1"/>
            <a:r>
              <a:rPr lang="en-GB" dirty="0"/>
              <a:t>Effects, Duration, Link to brief, Music?</a:t>
            </a:r>
          </a:p>
          <a:p>
            <a:pPr lvl="1"/>
            <a:r>
              <a:rPr lang="en-GB" dirty="0"/>
              <a:t>Additional Requirements Identified.</a:t>
            </a:r>
          </a:p>
          <a:p>
            <a:pPr marL="457200" lvl="1" indent="0">
              <a:buNone/>
            </a:pPr>
            <a:r>
              <a:rPr lang="en-GB" dirty="0"/>
              <a:t>	</a:t>
            </a:r>
          </a:p>
          <a:p>
            <a:pPr lvl="1"/>
            <a:r>
              <a:rPr lang="en-GB" dirty="0"/>
              <a:t>Effects.</a:t>
            </a:r>
          </a:p>
          <a:p>
            <a:pPr lvl="2"/>
            <a:r>
              <a:rPr lang="en-GB" dirty="0"/>
              <a:t>Critical Functions.</a:t>
            </a:r>
          </a:p>
          <a:p>
            <a:pPr lvl="2"/>
            <a:r>
              <a:rPr lang="en-GB" dirty="0"/>
              <a:t>Design Solutions.</a:t>
            </a:r>
          </a:p>
          <a:p>
            <a:pPr lvl="2"/>
            <a:r>
              <a:rPr lang="en-GB" dirty="0"/>
              <a:t>Innovations.</a:t>
            </a:r>
          </a:p>
          <a:p>
            <a:pPr marL="914400" lvl="2" indent="0">
              <a:buNone/>
            </a:pPr>
            <a:endParaRPr lang="en-GB" dirty="0"/>
          </a:p>
          <a:p>
            <a:pPr lvl="1"/>
            <a:r>
              <a:rPr lang="en-GB" dirty="0"/>
              <a:t>Trials.</a:t>
            </a:r>
          </a:p>
          <a:p>
            <a:pPr lvl="2"/>
            <a:r>
              <a:rPr lang="en-GB" dirty="0"/>
              <a:t>Critical areas.</a:t>
            </a:r>
          </a:p>
          <a:p>
            <a:pPr lvl="2"/>
            <a:r>
              <a:rPr lang="en-GB" dirty="0"/>
              <a:t>Performance trials.</a:t>
            </a:r>
          </a:p>
          <a:p>
            <a:pPr lvl="2"/>
            <a:r>
              <a:rPr lang="en-GB" dirty="0"/>
              <a:t>Logistics trials.</a:t>
            </a:r>
          </a:p>
          <a:p>
            <a:pPr lvl="2"/>
            <a:r>
              <a:rPr lang="en-GB" dirty="0"/>
              <a:t>Proof?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Safety / Safety critical areas.</a:t>
            </a:r>
          </a:p>
          <a:p>
            <a:pPr lvl="2"/>
            <a:r>
              <a:rPr lang="en-GB" dirty="0"/>
              <a:t>Logistics.</a:t>
            </a:r>
          </a:p>
          <a:p>
            <a:pPr lvl="2"/>
            <a:r>
              <a:rPr lang="en-GB" dirty="0"/>
              <a:t>Performance trials safety.</a:t>
            </a:r>
          </a:p>
          <a:p>
            <a:pPr lvl="2"/>
            <a:r>
              <a:rPr lang="en-GB" dirty="0"/>
              <a:t>Product Safety.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Manufacturing</a:t>
            </a:r>
          </a:p>
          <a:p>
            <a:pPr lvl="2"/>
            <a:r>
              <a:rPr lang="en-GB" dirty="0"/>
              <a:t>Identification and specification of critical features.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Breakdown and Disposal</a:t>
            </a:r>
          </a:p>
          <a:p>
            <a:pPr lvl="2"/>
            <a:r>
              <a:rPr lang="en-GB" dirty="0"/>
              <a:t>Trials.</a:t>
            </a:r>
          </a:p>
          <a:p>
            <a:pPr lvl="2"/>
            <a:r>
              <a:rPr lang="en-GB" dirty="0"/>
              <a:t>Assembly / set up.</a:t>
            </a:r>
          </a:p>
          <a:p>
            <a:pPr lvl="2"/>
            <a:r>
              <a:rPr lang="en-GB" dirty="0"/>
              <a:t>Environmental issues.</a:t>
            </a:r>
          </a:p>
          <a:p>
            <a:pPr lvl="2"/>
            <a:r>
              <a:rPr lang="en-GB" dirty="0"/>
              <a:t>Disposal after event.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Risks.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839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</Words>
  <Application>Microsoft Office PowerPoint</Application>
  <PresentationFormat>Widescreen</PresentationFormat>
  <Paragraphs>35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Design Review Agenda</vt:lpstr>
      <vt:lpstr>Agenda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Review Agenda</dc:title>
  <dc:creator>David Holley</dc:creator>
  <cp:lastModifiedBy>David Holley</cp:lastModifiedBy>
  <cp:revision>1</cp:revision>
  <dcterms:created xsi:type="dcterms:W3CDTF">2023-03-01T11:12:30Z</dcterms:created>
  <dcterms:modified xsi:type="dcterms:W3CDTF">2023-03-01T12:10:01Z</dcterms:modified>
</cp:coreProperties>
</file>