
<file path=[Content_Types].xml><?xml version="1.0" encoding="utf-8"?>
<Types xmlns="http://schemas.openxmlformats.org/package/2006/content-types">
  <Default Extension="jfif" ContentType="image/jpeg"/>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ppt/diagrams/data42.xml" ContentType="application/vnd.openxmlformats-officedocument.drawingml.diagramData+xml"/>
  <Override PartName="/ppt/diagrams/layout42.xml" ContentType="application/vnd.openxmlformats-officedocument.drawingml.diagramLayout+xml"/>
  <Override PartName="/ppt/diagrams/quickStyle42.xml" ContentType="application/vnd.openxmlformats-officedocument.drawingml.diagramStyle+xml"/>
  <Override PartName="/ppt/diagrams/colors42.xml" ContentType="application/vnd.openxmlformats-officedocument.drawingml.diagramColors+xml"/>
  <Override PartName="/ppt/diagrams/drawing42.xml" ContentType="application/vnd.ms-office.drawingml.diagramDrawing+xml"/>
  <Override PartName="/ppt/diagrams/data43.xml" ContentType="application/vnd.openxmlformats-officedocument.drawingml.diagramData+xml"/>
  <Override PartName="/ppt/diagrams/layout43.xml" ContentType="application/vnd.openxmlformats-officedocument.drawingml.diagramLayout+xml"/>
  <Override PartName="/ppt/diagrams/quickStyle43.xml" ContentType="application/vnd.openxmlformats-officedocument.drawingml.diagramStyle+xml"/>
  <Override PartName="/ppt/diagrams/colors43.xml" ContentType="application/vnd.openxmlformats-officedocument.drawingml.diagramColors+xml"/>
  <Override PartName="/ppt/diagrams/drawing43.xml" ContentType="application/vnd.ms-office.drawingml.diagramDrawing+xml"/>
  <Override PartName="/ppt/diagrams/data44.xml" ContentType="application/vnd.openxmlformats-officedocument.drawingml.diagramData+xml"/>
  <Override PartName="/ppt/diagrams/layout44.xml" ContentType="application/vnd.openxmlformats-officedocument.drawingml.diagramLayout+xml"/>
  <Override PartName="/ppt/diagrams/quickStyle44.xml" ContentType="application/vnd.openxmlformats-officedocument.drawingml.diagramStyle+xml"/>
  <Override PartName="/ppt/diagrams/colors44.xml" ContentType="application/vnd.openxmlformats-officedocument.drawingml.diagramColors+xml"/>
  <Override PartName="/ppt/diagrams/drawing44.xml" ContentType="application/vnd.ms-office.drawingml.diagramDrawing+xml"/>
  <Override PartName="/ppt/diagrams/data45.xml" ContentType="application/vnd.openxmlformats-officedocument.drawingml.diagramData+xml"/>
  <Override PartName="/ppt/diagrams/layout45.xml" ContentType="application/vnd.openxmlformats-officedocument.drawingml.diagramLayout+xml"/>
  <Override PartName="/ppt/diagrams/quickStyle45.xml" ContentType="application/vnd.openxmlformats-officedocument.drawingml.diagramStyle+xml"/>
  <Override PartName="/ppt/diagrams/colors45.xml" ContentType="application/vnd.openxmlformats-officedocument.drawingml.diagramColors+xml"/>
  <Override PartName="/ppt/diagrams/drawing45.xml" ContentType="application/vnd.ms-office.drawingml.diagramDrawing+xml"/>
  <Override PartName="/ppt/diagrams/data46.xml" ContentType="application/vnd.openxmlformats-officedocument.drawingml.diagramData+xml"/>
  <Override PartName="/ppt/diagrams/layout46.xml" ContentType="application/vnd.openxmlformats-officedocument.drawingml.diagramLayout+xml"/>
  <Override PartName="/ppt/diagrams/quickStyle46.xml" ContentType="application/vnd.openxmlformats-officedocument.drawingml.diagramStyle+xml"/>
  <Override PartName="/ppt/diagrams/colors46.xml" ContentType="application/vnd.openxmlformats-officedocument.drawingml.diagramColors+xml"/>
  <Override PartName="/ppt/diagrams/drawing46.xml" ContentType="application/vnd.ms-office.drawingml.diagramDrawing+xml"/>
  <Override PartName="/ppt/diagrams/data47.xml" ContentType="application/vnd.openxmlformats-officedocument.drawingml.diagramData+xml"/>
  <Override PartName="/ppt/diagrams/layout47.xml" ContentType="application/vnd.openxmlformats-officedocument.drawingml.diagramLayout+xml"/>
  <Override PartName="/ppt/diagrams/quickStyle47.xml" ContentType="application/vnd.openxmlformats-officedocument.drawingml.diagramStyle+xml"/>
  <Override PartName="/ppt/diagrams/colors47.xml" ContentType="application/vnd.openxmlformats-officedocument.drawingml.diagramColors+xml"/>
  <Override PartName="/ppt/diagrams/drawing47.xml" ContentType="application/vnd.ms-office.drawingml.diagramDrawing+xml"/>
  <Override PartName="/ppt/diagrams/data48.xml" ContentType="application/vnd.openxmlformats-officedocument.drawingml.diagramData+xml"/>
  <Override PartName="/ppt/diagrams/layout48.xml" ContentType="application/vnd.openxmlformats-officedocument.drawingml.diagramLayout+xml"/>
  <Override PartName="/ppt/diagrams/quickStyle48.xml" ContentType="application/vnd.openxmlformats-officedocument.drawingml.diagramStyle+xml"/>
  <Override PartName="/ppt/diagrams/colors48.xml" ContentType="application/vnd.openxmlformats-officedocument.drawingml.diagramColors+xml"/>
  <Override PartName="/ppt/diagrams/drawing48.xml" ContentType="application/vnd.ms-office.drawingml.diagramDrawing+xml"/>
  <Override PartName="/ppt/diagrams/data49.xml" ContentType="application/vnd.openxmlformats-officedocument.drawingml.diagramData+xml"/>
  <Override PartName="/ppt/diagrams/layout49.xml" ContentType="application/vnd.openxmlformats-officedocument.drawingml.diagramLayout+xml"/>
  <Override PartName="/ppt/diagrams/quickStyle49.xml" ContentType="application/vnd.openxmlformats-officedocument.drawingml.diagramStyle+xml"/>
  <Override PartName="/ppt/diagrams/colors49.xml" ContentType="application/vnd.openxmlformats-officedocument.drawingml.diagramColors+xml"/>
  <Override PartName="/ppt/diagrams/drawing49.xml" ContentType="application/vnd.ms-office.drawingml.diagramDrawing+xml"/>
  <Override PartName="/ppt/diagrams/data50.xml" ContentType="application/vnd.openxmlformats-officedocument.drawingml.diagramData+xml"/>
  <Override PartName="/ppt/diagrams/layout50.xml" ContentType="application/vnd.openxmlformats-officedocument.drawingml.diagramLayout+xml"/>
  <Override PartName="/ppt/diagrams/quickStyle50.xml" ContentType="application/vnd.openxmlformats-officedocument.drawingml.diagramStyle+xml"/>
  <Override PartName="/ppt/diagrams/colors50.xml" ContentType="application/vnd.openxmlformats-officedocument.drawingml.diagramColors+xml"/>
  <Override PartName="/ppt/diagrams/drawing50.xml" ContentType="application/vnd.ms-office.drawingml.diagramDrawing+xml"/>
  <Override PartName="/ppt/diagrams/data51.xml" ContentType="application/vnd.openxmlformats-officedocument.drawingml.diagramData+xml"/>
  <Override PartName="/ppt/diagrams/layout51.xml" ContentType="application/vnd.openxmlformats-officedocument.drawingml.diagramLayout+xml"/>
  <Override PartName="/ppt/diagrams/quickStyle51.xml" ContentType="application/vnd.openxmlformats-officedocument.drawingml.diagramStyle+xml"/>
  <Override PartName="/ppt/diagrams/colors51.xml" ContentType="application/vnd.openxmlformats-officedocument.drawingml.diagramColors+xml"/>
  <Override PartName="/ppt/diagrams/drawing51.xml" ContentType="application/vnd.ms-office.drawingml.diagramDrawing+xml"/>
  <Override PartName="/ppt/diagrams/data52.xml" ContentType="application/vnd.openxmlformats-officedocument.drawingml.diagramData+xml"/>
  <Override PartName="/ppt/diagrams/layout52.xml" ContentType="application/vnd.openxmlformats-officedocument.drawingml.diagramLayout+xml"/>
  <Override PartName="/ppt/diagrams/quickStyle52.xml" ContentType="application/vnd.openxmlformats-officedocument.drawingml.diagramStyle+xml"/>
  <Override PartName="/ppt/diagrams/colors52.xml" ContentType="application/vnd.openxmlformats-officedocument.drawingml.diagramColors+xml"/>
  <Override PartName="/ppt/diagrams/drawing52.xml" ContentType="application/vnd.ms-office.drawingml.diagramDrawing+xml"/>
  <Override PartName="/ppt/diagrams/data53.xml" ContentType="application/vnd.openxmlformats-officedocument.drawingml.diagramData+xml"/>
  <Override PartName="/ppt/diagrams/layout53.xml" ContentType="application/vnd.openxmlformats-officedocument.drawingml.diagramLayout+xml"/>
  <Override PartName="/ppt/diagrams/quickStyle53.xml" ContentType="application/vnd.openxmlformats-officedocument.drawingml.diagramStyle+xml"/>
  <Override PartName="/ppt/diagrams/colors53.xml" ContentType="application/vnd.openxmlformats-officedocument.drawingml.diagramColors+xml"/>
  <Override PartName="/ppt/diagrams/drawing53.xml" ContentType="application/vnd.ms-office.drawingml.diagramDrawing+xml"/>
  <Override PartName="/ppt/diagrams/data54.xml" ContentType="application/vnd.openxmlformats-officedocument.drawingml.diagramData+xml"/>
  <Override PartName="/ppt/diagrams/layout54.xml" ContentType="application/vnd.openxmlformats-officedocument.drawingml.diagramLayout+xml"/>
  <Override PartName="/ppt/diagrams/quickStyle54.xml" ContentType="application/vnd.openxmlformats-officedocument.drawingml.diagramStyle+xml"/>
  <Override PartName="/ppt/diagrams/colors54.xml" ContentType="application/vnd.openxmlformats-officedocument.drawingml.diagramColors+xml"/>
  <Override PartName="/ppt/diagrams/drawing54.xml" ContentType="application/vnd.ms-office.drawingml.diagramDrawing+xml"/>
  <Override PartName="/ppt/diagrams/data55.xml" ContentType="application/vnd.openxmlformats-officedocument.drawingml.diagramData+xml"/>
  <Override PartName="/ppt/diagrams/layout55.xml" ContentType="application/vnd.openxmlformats-officedocument.drawingml.diagramLayout+xml"/>
  <Override PartName="/ppt/diagrams/quickStyle55.xml" ContentType="application/vnd.openxmlformats-officedocument.drawingml.diagramStyle+xml"/>
  <Override PartName="/ppt/diagrams/colors55.xml" ContentType="application/vnd.openxmlformats-officedocument.drawingml.diagramColors+xml"/>
  <Override PartName="/ppt/diagrams/drawing55.xml" ContentType="application/vnd.ms-office.drawingml.diagramDrawing+xml"/>
  <Override PartName="/ppt/diagrams/data56.xml" ContentType="application/vnd.openxmlformats-officedocument.drawingml.diagramData+xml"/>
  <Override PartName="/ppt/diagrams/layout56.xml" ContentType="application/vnd.openxmlformats-officedocument.drawingml.diagramLayout+xml"/>
  <Override PartName="/ppt/diagrams/quickStyle56.xml" ContentType="application/vnd.openxmlformats-officedocument.drawingml.diagramStyle+xml"/>
  <Override PartName="/ppt/diagrams/colors56.xml" ContentType="application/vnd.openxmlformats-officedocument.drawingml.diagramColors+xml"/>
  <Override PartName="/ppt/diagrams/drawing56.xml" ContentType="application/vnd.ms-office.drawingml.diagramDrawing+xml"/>
  <Override PartName="/ppt/diagrams/data57.xml" ContentType="application/vnd.openxmlformats-officedocument.drawingml.diagramData+xml"/>
  <Override PartName="/ppt/diagrams/layout57.xml" ContentType="application/vnd.openxmlformats-officedocument.drawingml.diagramLayout+xml"/>
  <Override PartName="/ppt/diagrams/quickStyle57.xml" ContentType="application/vnd.openxmlformats-officedocument.drawingml.diagramStyle+xml"/>
  <Override PartName="/ppt/diagrams/colors57.xml" ContentType="application/vnd.openxmlformats-officedocument.drawingml.diagramColors+xml"/>
  <Override PartName="/ppt/diagrams/drawing5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7" r:id="rId2"/>
    <p:sldId id="256" r:id="rId3"/>
    <p:sldId id="277" r:id="rId4"/>
    <p:sldId id="278" r:id="rId5"/>
    <p:sldId id="265" r:id="rId6"/>
    <p:sldId id="258" r:id="rId7"/>
    <p:sldId id="266" r:id="rId8"/>
    <p:sldId id="259" r:id="rId9"/>
    <p:sldId id="260" r:id="rId10"/>
    <p:sldId id="261" r:id="rId11"/>
    <p:sldId id="262" r:id="rId12"/>
    <p:sldId id="263" r:id="rId13"/>
    <p:sldId id="264" r:id="rId14"/>
    <p:sldId id="274" r:id="rId15"/>
    <p:sldId id="268" r:id="rId16"/>
    <p:sldId id="269" r:id="rId17"/>
    <p:sldId id="273" r:id="rId18"/>
    <p:sldId id="270" r:id="rId19"/>
    <p:sldId id="271" r:id="rId20"/>
    <p:sldId id="272" r:id="rId21"/>
    <p:sldId id="279" r:id="rId22"/>
    <p:sldId id="275" r:id="rId23"/>
    <p:sldId id="276"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ihai feraru" initials="mf" lastIdx="2" clrIdx="0">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AD9EA"/>
    <a:srgbClr val="F79646"/>
    <a:srgbClr val="C0504D"/>
    <a:srgbClr val="EEEC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838" autoAdjust="0"/>
    <p:restoredTop sz="94689" autoAdjust="0"/>
  </p:normalViewPr>
  <p:slideViewPr>
    <p:cSldViewPr>
      <p:cViewPr varScale="1">
        <p:scale>
          <a:sx n="73" d="100"/>
          <a:sy n="73" d="100"/>
        </p:scale>
        <p:origin x="1326" y="72"/>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0.xml.rels><?xml version="1.0" encoding="UTF-8" standalone="yes"?>
<Relationships xmlns="http://schemas.openxmlformats.org/package/2006/relationships"><Relationship Id="rId1" Type="http://schemas.openxmlformats.org/officeDocument/2006/relationships/image" Target="../media/image12.jpeg"/></Relationships>
</file>

<file path=ppt/diagrams/_rels/data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image" Target="../media/image13.jpeg"/><Relationship Id="rId6" Type="http://schemas.openxmlformats.org/officeDocument/2006/relationships/image" Target="../media/image18.png"/><Relationship Id="rId5" Type="http://schemas.openxmlformats.org/officeDocument/2006/relationships/image" Target="../media/image17.jpeg"/><Relationship Id="rId4" Type="http://schemas.openxmlformats.org/officeDocument/2006/relationships/image" Target="../media/image16.png"/></Relationships>
</file>

<file path=ppt/diagrams/_rels/drawing10.xml.rels><?xml version="1.0" encoding="UTF-8" standalone="yes"?>
<Relationships xmlns="http://schemas.openxmlformats.org/package/2006/relationships"><Relationship Id="rId1" Type="http://schemas.openxmlformats.org/officeDocument/2006/relationships/image" Target="../media/image12.jpeg"/></Relationships>
</file>

<file path=ppt/diagrams/_rels/drawing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image" Target="../media/image13.jpeg"/><Relationship Id="rId6" Type="http://schemas.openxmlformats.org/officeDocument/2006/relationships/image" Target="../media/image18.png"/><Relationship Id="rId5" Type="http://schemas.openxmlformats.org/officeDocument/2006/relationships/image" Target="../media/image17.jpeg"/><Relationship Id="rId4"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7E5D4B-7C94-43AE-B8BB-C59F4245CA7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8F3D9C0-0EF8-4337-9AB6-5CF5B7676ED4}">
      <dgm:prSet/>
      <dgm:spPr/>
      <dgm:t>
        <a:bodyPr/>
        <a:lstStyle/>
        <a:p>
          <a:pPr rtl="0"/>
          <a:r>
            <a:rPr lang="en-US" b="1" dirty="0" smtClean="0"/>
            <a:t>The Real Heaven</a:t>
          </a:r>
          <a:endParaRPr lang="en-US" dirty="0"/>
        </a:p>
      </dgm:t>
    </dgm:pt>
    <dgm:pt modelId="{86D77A99-EE62-46B7-A756-121D32AE763E}" type="parTrans" cxnId="{38ADF236-2CA5-4DF3-9045-2B212AFC7D9C}">
      <dgm:prSet/>
      <dgm:spPr/>
      <dgm:t>
        <a:bodyPr/>
        <a:lstStyle/>
        <a:p>
          <a:endParaRPr lang="en-US"/>
        </a:p>
      </dgm:t>
    </dgm:pt>
    <dgm:pt modelId="{B357AF5F-F23D-467D-99FE-14E6DDBB55BC}" type="sibTrans" cxnId="{38ADF236-2CA5-4DF3-9045-2B212AFC7D9C}">
      <dgm:prSet/>
      <dgm:spPr/>
      <dgm:t>
        <a:bodyPr/>
        <a:lstStyle/>
        <a:p>
          <a:endParaRPr lang="en-US"/>
        </a:p>
      </dgm:t>
    </dgm:pt>
    <dgm:pt modelId="{1BFB2ADA-1529-41E0-8F85-B749B1CD44D6}" type="pres">
      <dgm:prSet presAssocID="{537E5D4B-7C94-43AE-B8BB-C59F4245CA7D}" presName="linear" presStyleCnt="0">
        <dgm:presLayoutVars>
          <dgm:animLvl val="lvl"/>
          <dgm:resizeHandles val="exact"/>
        </dgm:presLayoutVars>
      </dgm:prSet>
      <dgm:spPr/>
      <dgm:t>
        <a:bodyPr/>
        <a:lstStyle/>
        <a:p>
          <a:endParaRPr lang="en-US"/>
        </a:p>
      </dgm:t>
    </dgm:pt>
    <dgm:pt modelId="{B5068E47-93DC-4E5F-ADC5-F4363F611A16}" type="pres">
      <dgm:prSet presAssocID="{28F3D9C0-0EF8-4337-9AB6-5CF5B7676ED4}" presName="parentText" presStyleLbl="node1" presStyleIdx="0" presStyleCnt="1">
        <dgm:presLayoutVars>
          <dgm:chMax val="0"/>
          <dgm:bulletEnabled val="1"/>
        </dgm:presLayoutVars>
      </dgm:prSet>
      <dgm:spPr/>
      <dgm:t>
        <a:bodyPr/>
        <a:lstStyle/>
        <a:p>
          <a:endParaRPr lang="en-US"/>
        </a:p>
      </dgm:t>
    </dgm:pt>
  </dgm:ptLst>
  <dgm:cxnLst>
    <dgm:cxn modelId="{F3128415-E994-4CCC-9C20-DB387A6B1797}" type="presOf" srcId="{28F3D9C0-0EF8-4337-9AB6-5CF5B7676ED4}" destId="{B5068E47-93DC-4E5F-ADC5-F4363F611A16}" srcOrd="0" destOrd="0" presId="urn:microsoft.com/office/officeart/2005/8/layout/vList2"/>
    <dgm:cxn modelId="{38ADF236-2CA5-4DF3-9045-2B212AFC7D9C}" srcId="{537E5D4B-7C94-43AE-B8BB-C59F4245CA7D}" destId="{28F3D9C0-0EF8-4337-9AB6-5CF5B7676ED4}" srcOrd="0" destOrd="0" parTransId="{86D77A99-EE62-46B7-A756-121D32AE763E}" sibTransId="{B357AF5F-F23D-467D-99FE-14E6DDBB55BC}"/>
    <dgm:cxn modelId="{7C6372AA-C2E1-45DE-A379-5BC30D279A2C}" type="presOf" srcId="{537E5D4B-7C94-43AE-B8BB-C59F4245CA7D}" destId="{1BFB2ADA-1529-41E0-8F85-B749B1CD44D6}" srcOrd="0" destOrd="0" presId="urn:microsoft.com/office/officeart/2005/8/layout/vList2"/>
    <dgm:cxn modelId="{6D27505F-91A1-44FD-A0F2-50DCD2FB0B00}" type="presParOf" srcId="{1BFB2ADA-1529-41E0-8F85-B749B1CD44D6}" destId="{B5068E47-93DC-4E5F-ADC5-F4363F611A16}"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E1FC926-FD52-430A-9105-DD95D53A742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A3D53D9-062D-42AD-BA5A-B1E3E72C272B}">
      <dgm:prSet/>
      <dgm:spPr/>
      <dgm:t>
        <a:bodyPr/>
        <a:lstStyle/>
        <a:p>
          <a:pPr rtl="0"/>
          <a:r>
            <a:rPr lang="en-US" b="1" i="1" dirty="0" err="1" smtClean="0"/>
            <a:t>Feraru</a:t>
          </a:r>
          <a:r>
            <a:rPr lang="en-US" b="1" i="1" smtClean="0"/>
            <a:t> Mihai – 1815329</a:t>
          </a:r>
          <a:endParaRPr lang="en-US"/>
        </a:p>
      </dgm:t>
    </dgm:pt>
    <dgm:pt modelId="{85BBD2DB-66D6-4880-8BCD-81F51ABBC9BA}" type="parTrans" cxnId="{FEBB6235-8B50-49DA-BE4F-074085CD5666}">
      <dgm:prSet/>
      <dgm:spPr/>
      <dgm:t>
        <a:bodyPr/>
        <a:lstStyle/>
        <a:p>
          <a:endParaRPr lang="en-US"/>
        </a:p>
      </dgm:t>
    </dgm:pt>
    <dgm:pt modelId="{9A68C103-FEC9-4F1C-A2D6-BC76EE8D1FB9}" type="sibTrans" cxnId="{FEBB6235-8B50-49DA-BE4F-074085CD5666}">
      <dgm:prSet/>
      <dgm:spPr/>
      <dgm:t>
        <a:bodyPr/>
        <a:lstStyle/>
        <a:p>
          <a:endParaRPr lang="en-US"/>
        </a:p>
      </dgm:t>
    </dgm:pt>
    <dgm:pt modelId="{16F42606-7A42-4FAB-A01A-6745DCE5C7C2}">
      <dgm:prSet/>
      <dgm:spPr/>
      <dgm:t>
        <a:bodyPr/>
        <a:lstStyle/>
        <a:p>
          <a:pPr rtl="0"/>
          <a:r>
            <a:rPr lang="en-US" b="1" i="1" smtClean="0"/>
            <a:t>Cretu Gelu – 1815326</a:t>
          </a:r>
          <a:endParaRPr lang="en-US"/>
        </a:p>
      </dgm:t>
    </dgm:pt>
    <dgm:pt modelId="{C7F40696-EC0B-4680-9807-ABC41AC9CF88}" type="parTrans" cxnId="{E2B87A22-4455-415B-8B43-74BE9EC71529}">
      <dgm:prSet/>
      <dgm:spPr/>
      <dgm:t>
        <a:bodyPr/>
        <a:lstStyle/>
        <a:p>
          <a:endParaRPr lang="en-US"/>
        </a:p>
      </dgm:t>
    </dgm:pt>
    <dgm:pt modelId="{9011829E-AE1E-48C2-93BE-B9D7B2FFB64A}" type="sibTrans" cxnId="{E2B87A22-4455-415B-8B43-74BE9EC71529}">
      <dgm:prSet/>
      <dgm:spPr/>
      <dgm:t>
        <a:bodyPr/>
        <a:lstStyle/>
        <a:p>
          <a:endParaRPr lang="en-US"/>
        </a:p>
      </dgm:t>
    </dgm:pt>
    <dgm:pt modelId="{09740F4B-5781-4444-9982-A12C51FF365B}">
      <dgm:prSet/>
      <dgm:spPr/>
      <dgm:t>
        <a:bodyPr/>
        <a:lstStyle/>
        <a:p>
          <a:pPr rtl="0"/>
          <a:r>
            <a:rPr lang="en-US" b="1" i="1" smtClean="0"/>
            <a:t>Dinca Florin  Marian - 1815349 </a:t>
          </a:r>
          <a:endParaRPr lang="en-US"/>
        </a:p>
      </dgm:t>
    </dgm:pt>
    <dgm:pt modelId="{ABDEAAC5-1567-4121-A369-2AB115A5160E}" type="parTrans" cxnId="{8467A3E0-228F-4499-90E8-18BA8D4D2F19}">
      <dgm:prSet/>
      <dgm:spPr/>
      <dgm:t>
        <a:bodyPr/>
        <a:lstStyle/>
        <a:p>
          <a:endParaRPr lang="en-US"/>
        </a:p>
      </dgm:t>
    </dgm:pt>
    <dgm:pt modelId="{2A4C1F3D-AA8E-4F02-A44A-DB57ACE8293C}" type="sibTrans" cxnId="{8467A3E0-228F-4499-90E8-18BA8D4D2F19}">
      <dgm:prSet/>
      <dgm:spPr/>
      <dgm:t>
        <a:bodyPr/>
        <a:lstStyle/>
        <a:p>
          <a:endParaRPr lang="en-US"/>
        </a:p>
      </dgm:t>
    </dgm:pt>
    <dgm:pt modelId="{38ACC9E9-31E0-416E-9E3F-A4B8A3D2ED2A}">
      <dgm:prSet/>
      <dgm:spPr/>
      <dgm:t>
        <a:bodyPr/>
        <a:lstStyle/>
        <a:p>
          <a:pPr rtl="0"/>
          <a:r>
            <a:rPr lang="en-US" b="1" i="1" smtClean="0"/>
            <a:t>Alberto Mihai – 1815463</a:t>
          </a:r>
          <a:endParaRPr lang="en-US"/>
        </a:p>
      </dgm:t>
    </dgm:pt>
    <dgm:pt modelId="{321F5A23-5D8A-4F9C-83EE-25387B16DAB5}" type="parTrans" cxnId="{42006689-F971-45EC-AD49-1ACF7C42DAA5}">
      <dgm:prSet/>
      <dgm:spPr/>
      <dgm:t>
        <a:bodyPr/>
        <a:lstStyle/>
        <a:p>
          <a:endParaRPr lang="en-US"/>
        </a:p>
      </dgm:t>
    </dgm:pt>
    <dgm:pt modelId="{DCDD107D-5339-4945-A396-205437D298FF}" type="sibTrans" cxnId="{42006689-F971-45EC-AD49-1ACF7C42DAA5}">
      <dgm:prSet/>
      <dgm:spPr/>
      <dgm:t>
        <a:bodyPr/>
        <a:lstStyle/>
        <a:p>
          <a:endParaRPr lang="en-US"/>
        </a:p>
      </dgm:t>
    </dgm:pt>
    <dgm:pt modelId="{DD786675-2DF4-490B-9A56-82C0B6F5B0A9}" type="pres">
      <dgm:prSet presAssocID="{0E1FC926-FD52-430A-9105-DD95D53A7424}" presName="linear" presStyleCnt="0">
        <dgm:presLayoutVars>
          <dgm:animLvl val="lvl"/>
          <dgm:resizeHandles val="exact"/>
        </dgm:presLayoutVars>
      </dgm:prSet>
      <dgm:spPr/>
      <dgm:t>
        <a:bodyPr/>
        <a:lstStyle/>
        <a:p>
          <a:endParaRPr lang="en-US"/>
        </a:p>
      </dgm:t>
    </dgm:pt>
    <dgm:pt modelId="{69E68B33-5A01-4AB0-BBD5-F10141E5E8EB}" type="pres">
      <dgm:prSet presAssocID="{EA3D53D9-062D-42AD-BA5A-B1E3E72C272B}" presName="parentText" presStyleLbl="node1" presStyleIdx="0" presStyleCnt="4">
        <dgm:presLayoutVars>
          <dgm:chMax val="0"/>
          <dgm:bulletEnabled val="1"/>
        </dgm:presLayoutVars>
      </dgm:prSet>
      <dgm:spPr/>
      <dgm:t>
        <a:bodyPr/>
        <a:lstStyle/>
        <a:p>
          <a:endParaRPr lang="en-US"/>
        </a:p>
      </dgm:t>
    </dgm:pt>
    <dgm:pt modelId="{85481AC8-A904-49B4-9EEE-8475CB9F3002}" type="pres">
      <dgm:prSet presAssocID="{9A68C103-FEC9-4F1C-A2D6-BC76EE8D1FB9}" presName="spacer" presStyleCnt="0"/>
      <dgm:spPr/>
    </dgm:pt>
    <dgm:pt modelId="{65A7C746-A7CB-41D0-9A24-1DA702D340F0}" type="pres">
      <dgm:prSet presAssocID="{16F42606-7A42-4FAB-A01A-6745DCE5C7C2}" presName="parentText" presStyleLbl="node1" presStyleIdx="1" presStyleCnt="4">
        <dgm:presLayoutVars>
          <dgm:chMax val="0"/>
          <dgm:bulletEnabled val="1"/>
        </dgm:presLayoutVars>
      </dgm:prSet>
      <dgm:spPr/>
      <dgm:t>
        <a:bodyPr/>
        <a:lstStyle/>
        <a:p>
          <a:endParaRPr lang="en-US"/>
        </a:p>
      </dgm:t>
    </dgm:pt>
    <dgm:pt modelId="{CB1EB931-7907-4C0D-97C3-3CBCB0CEA0E6}" type="pres">
      <dgm:prSet presAssocID="{9011829E-AE1E-48C2-93BE-B9D7B2FFB64A}" presName="spacer" presStyleCnt="0"/>
      <dgm:spPr/>
    </dgm:pt>
    <dgm:pt modelId="{9A560BC9-3F46-4BBF-8EE1-6E1A907807DA}" type="pres">
      <dgm:prSet presAssocID="{09740F4B-5781-4444-9982-A12C51FF365B}" presName="parentText" presStyleLbl="node1" presStyleIdx="2" presStyleCnt="4">
        <dgm:presLayoutVars>
          <dgm:chMax val="0"/>
          <dgm:bulletEnabled val="1"/>
        </dgm:presLayoutVars>
      </dgm:prSet>
      <dgm:spPr/>
      <dgm:t>
        <a:bodyPr/>
        <a:lstStyle/>
        <a:p>
          <a:endParaRPr lang="en-US"/>
        </a:p>
      </dgm:t>
    </dgm:pt>
    <dgm:pt modelId="{B6329C4B-694A-40E2-97EE-6A33FEC95BCE}" type="pres">
      <dgm:prSet presAssocID="{2A4C1F3D-AA8E-4F02-A44A-DB57ACE8293C}" presName="spacer" presStyleCnt="0"/>
      <dgm:spPr/>
    </dgm:pt>
    <dgm:pt modelId="{99963C1A-4188-42A5-B2EB-18B6C8FD0B90}" type="pres">
      <dgm:prSet presAssocID="{38ACC9E9-31E0-416E-9E3F-A4B8A3D2ED2A}" presName="parentText" presStyleLbl="node1" presStyleIdx="3" presStyleCnt="4">
        <dgm:presLayoutVars>
          <dgm:chMax val="0"/>
          <dgm:bulletEnabled val="1"/>
        </dgm:presLayoutVars>
      </dgm:prSet>
      <dgm:spPr/>
      <dgm:t>
        <a:bodyPr/>
        <a:lstStyle/>
        <a:p>
          <a:endParaRPr lang="en-US"/>
        </a:p>
      </dgm:t>
    </dgm:pt>
  </dgm:ptLst>
  <dgm:cxnLst>
    <dgm:cxn modelId="{1EC06849-5733-426B-9328-8AE5A0A945EE}" type="presOf" srcId="{09740F4B-5781-4444-9982-A12C51FF365B}" destId="{9A560BC9-3F46-4BBF-8EE1-6E1A907807DA}" srcOrd="0" destOrd="0" presId="urn:microsoft.com/office/officeart/2005/8/layout/vList2"/>
    <dgm:cxn modelId="{42006689-F971-45EC-AD49-1ACF7C42DAA5}" srcId="{0E1FC926-FD52-430A-9105-DD95D53A7424}" destId="{38ACC9E9-31E0-416E-9E3F-A4B8A3D2ED2A}" srcOrd="3" destOrd="0" parTransId="{321F5A23-5D8A-4F9C-83EE-25387B16DAB5}" sibTransId="{DCDD107D-5339-4945-A396-205437D298FF}"/>
    <dgm:cxn modelId="{E2B87A22-4455-415B-8B43-74BE9EC71529}" srcId="{0E1FC926-FD52-430A-9105-DD95D53A7424}" destId="{16F42606-7A42-4FAB-A01A-6745DCE5C7C2}" srcOrd="1" destOrd="0" parTransId="{C7F40696-EC0B-4680-9807-ABC41AC9CF88}" sibTransId="{9011829E-AE1E-48C2-93BE-B9D7B2FFB64A}"/>
    <dgm:cxn modelId="{6F1D1609-B8DB-4964-9A4E-65767B24E8C0}" type="presOf" srcId="{0E1FC926-FD52-430A-9105-DD95D53A7424}" destId="{DD786675-2DF4-490B-9A56-82C0B6F5B0A9}" srcOrd="0" destOrd="0" presId="urn:microsoft.com/office/officeart/2005/8/layout/vList2"/>
    <dgm:cxn modelId="{23DC68DE-7E3E-4820-B6A8-5E534626D506}" type="presOf" srcId="{38ACC9E9-31E0-416E-9E3F-A4B8A3D2ED2A}" destId="{99963C1A-4188-42A5-B2EB-18B6C8FD0B90}" srcOrd="0" destOrd="0" presId="urn:microsoft.com/office/officeart/2005/8/layout/vList2"/>
    <dgm:cxn modelId="{F6AB3574-2191-4A23-AD71-EF29937C1965}" type="presOf" srcId="{EA3D53D9-062D-42AD-BA5A-B1E3E72C272B}" destId="{69E68B33-5A01-4AB0-BBD5-F10141E5E8EB}" srcOrd="0" destOrd="0" presId="urn:microsoft.com/office/officeart/2005/8/layout/vList2"/>
    <dgm:cxn modelId="{8467A3E0-228F-4499-90E8-18BA8D4D2F19}" srcId="{0E1FC926-FD52-430A-9105-DD95D53A7424}" destId="{09740F4B-5781-4444-9982-A12C51FF365B}" srcOrd="2" destOrd="0" parTransId="{ABDEAAC5-1567-4121-A369-2AB115A5160E}" sibTransId="{2A4C1F3D-AA8E-4F02-A44A-DB57ACE8293C}"/>
    <dgm:cxn modelId="{FEBB6235-8B50-49DA-BE4F-074085CD5666}" srcId="{0E1FC926-FD52-430A-9105-DD95D53A7424}" destId="{EA3D53D9-062D-42AD-BA5A-B1E3E72C272B}" srcOrd="0" destOrd="0" parTransId="{85BBD2DB-66D6-4880-8BCD-81F51ABBC9BA}" sibTransId="{9A68C103-FEC9-4F1C-A2D6-BC76EE8D1FB9}"/>
    <dgm:cxn modelId="{01C4DCB1-31AB-4BCB-9496-B8ACA6E942FD}" type="presOf" srcId="{16F42606-7A42-4FAB-A01A-6745DCE5C7C2}" destId="{65A7C746-A7CB-41D0-9A24-1DA702D340F0}" srcOrd="0" destOrd="0" presId="urn:microsoft.com/office/officeart/2005/8/layout/vList2"/>
    <dgm:cxn modelId="{69621A84-3A65-4F88-96A5-3D77BA6B224C}" type="presParOf" srcId="{DD786675-2DF4-490B-9A56-82C0B6F5B0A9}" destId="{69E68B33-5A01-4AB0-BBD5-F10141E5E8EB}" srcOrd="0" destOrd="0" presId="urn:microsoft.com/office/officeart/2005/8/layout/vList2"/>
    <dgm:cxn modelId="{33AA65CE-BC07-45F8-9D5C-D0488FAC78D7}" type="presParOf" srcId="{DD786675-2DF4-490B-9A56-82C0B6F5B0A9}" destId="{85481AC8-A904-49B4-9EEE-8475CB9F3002}" srcOrd="1" destOrd="0" presId="urn:microsoft.com/office/officeart/2005/8/layout/vList2"/>
    <dgm:cxn modelId="{67505B7D-6878-44A7-B18D-A4E5EA62E00E}" type="presParOf" srcId="{DD786675-2DF4-490B-9A56-82C0B6F5B0A9}" destId="{65A7C746-A7CB-41D0-9A24-1DA702D340F0}" srcOrd="2" destOrd="0" presId="urn:microsoft.com/office/officeart/2005/8/layout/vList2"/>
    <dgm:cxn modelId="{E9F5DEAA-4002-4858-99D0-2BE7B65022F1}" type="presParOf" srcId="{DD786675-2DF4-490B-9A56-82C0B6F5B0A9}" destId="{CB1EB931-7907-4C0D-97C3-3CBCB0CEA0E6}" srcOrd="3" destOrd="0" presId="urn:microsoft.com/office/officeart/2005/8/layout/vList2"/>
    <dgm:cxn modelId="{945BA807-A6DF-4C89-AF78-016BF06C6BE0}" type="presParOf" srcId="{DD786675-2DF4-490B-9A56-82C0B6F5B0A9}" destId="{9A560BC9-3F46-4BBF-8EE1-6E1A907807DA}" srcOrd="4" destOrd="0" presId="urn:microsoft.com/office/officeart/2005/8/layout/vList2"/>
    <dgm:cxn modelId="{DC07D02D-9654-437E-AE37-89AD6862F2D4}" type="presParOf" srcId="{DD786675-2DF4-490B-9A56-82C0B6F5B0A9}" destId="{B6329C4B-694A-40E2-97EE-6A33FEC95BCE}" srcOrd="5" destOrd="0" presId="urn:microsoft.com/office/officeart/2005/8/layout/vList2"/>
    <dgm:cxn modelId="{AD79F733-2799-416F-BD4C-451A315718D1}" type="presParOf" srcId="{DD786675-2DF4-490B-9A56-82C0B6F5B0A9}" destId="{99963C1A-4188-42A5-B2EB-18B6C8FD0B90}" srcOrd="6"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BC1D9EA-3097-4EA8-8EA3-C0E974C0AA4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57AA097-62B3-4C4B-822C-AB57524026D9}">
      <dgm:prSet/>
      <dgm:spPr/>
      <dgm:t>
        <a:bodyPr/>
        <a:lstStyle/>
        <a:p>
          <a:pPr rtl="0"/>
          <a:r>
            <a:rPr lang="en-US" b="1" smtClean="0"/>
            <a:t>Lecturer name : Jahanzeeb Qurashi</a:t>
          </a:r>
          <a:endParaRPr lang="en-US"/>
        </a:p>
      </dgm:t>
    </dgm:pt>
    <dgm:pt modelId="{671ACEBD-D10D-4EEE-9133-B54937C6D79F}" type="parTrans" cxnId="{0E98D8E0-B484-4428-99A0-6EE233ACF900}">
      <dgm:prSet/>
      <dgm:spPr/>
      <dgm:t>
        <a:bodyPr/>
        <a:lstStyle/>
        <a:p>
          <a:endParaRPr lang="en-US"/>
        </a:p>
      </dgm:t>
    </dgm:pt>
    <dgm:pt modelId="{49F8A72D-AB52-4281-9B0E-466B4C5BC97B}" type="sibTrans" cxnId="{0E98D8E0-B484-4428-99A0-6EE233ACF900}">
      <dgm:prSet/>
      <dgm:spPr/>
      <dgm:t>
        <a:bodyPr/>
        <a:lstStyle/>
        <a:p>
          <a:endParaRPr lang="en-US"/>
        </a:p>
      </dgm:t>
    </dgm:pt>
    <dgm:pt modelId="{BDD3EDCE-0A6D-4E1D-8999-E163A8A9917B}" type="pres">
      <dgm:prSet presAssocID="{6BC1D9EA-3097-4EA8-8EA3-C0E974C0AA43}" presName="linear" presStyleCnt="0">
        <dgm:presLayoutVars>
          <dgm:animLvl val="lvl"/>
          <dgm:resizeHandles val="exact"/>
        </dgm:presLayoutVars>
      </dgm:prSet>
      <dgm:spPr/>
      <dgm:t>
        <a:bodyPr/>
        <a:lstStyle/>
        <a:p>
          <a:endParaRPr lang="en-US"/>
        </a:p>
      </dgm:t>
    </dgm:pt>
    <dgm:pt modelId="{07F4FCD0-FF28-473C-8283-755B9A100A52}" type="pres">
      <dgm:prSet presAssocID="{057AA097-62B3-4C4B-822C-AB57524026D9}" presName="parentText" presStyleLbl="node1" presStyleIdx="0" presStyleCnt="1">
        <dgm:presLayoutVars>
          <dgm:chMax val="0"/>
          <dgm:bulletEnabled val="1"/>
        </dgm:presLayoutVars>
      </dgm:prSet>
      <dgm:spPr/>
      <dgm:t>
        <a:bodyPr/>
        <a:lstStyle/>
        <a:p>
          <a:endParaRPr lang="en-US"/>
        </a:p>
      </dgm:t>
    </dgm:pt>
  </dgm:ptLst>
  <dgm:cxnLst>
    <dgm:cxn modelId="{DF97AA54-4BCF-41B2-BB65-C84936BC97B9}" type="presOf" srcId="{6BC1D9EA-3097-4EA8-8EA3-C0E974C0AA43}" destId="{BDD3EDCE-0A6D-4E1D-8999-E163A8A9917B}" srcOrd="0" destOrd="0" presId="urn:microsoft.com/office/officeart/2005/8/layout/vList2"/>
    <dgm:cxn modelId="{ED3B3B64-1B1E-409D-BD0E-7D792B5C2976}" type="presOf" srcId="{057AA097-62B3-4C4B-822C-AB57524026D9}" destId="{07F4FCD0-FF28-473C-8283-755B9A100A52}" srcOrd="0" destOrd="0" presId="urn:microsoft.com/office/officeart/2005/8/layout/vList2"/>
    <dgm:cxn modelId="{0E98D8E0-B484-4428-99A0-6EE233ACF900}" srcId="{6BC1D9EA-3097-4EA8-8EA3-C0E974C0AA43}" destId="{057AA097-62B3-4C4B-822C-AB57524026D9}" srcOrd="0" destOrd="0" parTransId="{671ACEBD-D10D-4EEE-9133-B54937C6D79F}" sibTransId="{49F8A72D-AB52-4281-9B0E-466B4C5BC97B}"/>
    <dgm:cxn modelId="{7F9FA320-6695-4EF4-9081-D14144F389A4}" type="presParOf" srcId="{BDD3EDCE-0A6D-4E1D-8999-E163A8A9917B}" destId="{07F4FCD0-FF28-473C-8283-755B9A100A52}" srcOrd="0" destOrd="0" presId="urn:microsoft.com/office/officeart/2005/8/layout/vList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71D3B64-B466-4664-83E5-34F9987B5AA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6DC53CE6-8A0D-451E-BC3D-9B1F3251F6BD}">
      <dgm:prSet/>
      <dgm:spPr>
        <a:noFill/>
      </dgm:spPr>
      <dgm:t>
        <a:bodyPr/>
        <a:lstStyle/>
        <a:p>
          <a:pPr algn="ctr" rtl="0"/>
          <a:r>
            <a:rPr lang="en-US" b="1" dirty="0" smtClean="0">
              <a:solidFill>
                <a:schemeClr val="bg1"/>
              </a:solidFill>
            </a:rPr>
            <a:t>Marketing environmental Audit</a:t>
          </a:r>
          <a:br>
            <a:rPr lang="en-US" b="1" dirty="0" smtClean="0">
              <a:solidFill>
                <a:schemeClr val="bg1"/>
              </a:solidFill>
            </a:rPr>
          </a:br>
          <a:r>
            <a:rPr lang="en-US" b="1" dirty="0" smtClean="0">
              <a:solidFill>
                <a:schemeClr val="bg1"/>
              </a:solidFill>
            </a:rPr>
            <a:t>and</a:t>
          </a:r>
          <a:br>
            <a:rPr lang="en-US" b="1" dirty="0" smtClean="0">
              <a:solidFill>
                <a:schemeClr val="bg1"/>
              </a:solidFill>
            </a:rPr>
          </a:br>
          <a:r>
            <a:rPr lang="en-US" b="1" dirty="0" smtClean="0">
              <a:solidFill>
                <a:schemeClr val="bg1"/>
              </a:solidFill>
            </a:rPr>
            <a:t> Marketing Communication</a:t>
          </a:r>
          <a:br>
            <a:rPr lang="en-US" b="1" dirty="0" smtClean="0">
              <a:solidFill>
                <a:schemeClr val="bg1"/>
              </a:solidFill>
            </a:rPr>
          </a:br>
          <a:r>
            <a:rPr lang="en-US" b="1" dirty="0" smtClean="0">
              <a:solidFill>
                <a:schemeClr val="bg1"/>
              </a:solidFill>
            </a:rPr>
            <a:t>of </a:t>
          </a:r>
          <a:br>
            <a:rPr lang="en-US" b="1" dirty="0" smtClean="0">
              <a:solidFill>
                <a:schemeClr val="bg1"/>
              </a:solidFill>
            </a:rPr>
          </a:br>
          <a:r>
            <a:rPr lang="en-US" b="1" dirty="0" smtClean="0">
              <a:solidFill>
                <a:schemeClr val="bg1"/>
              </a:solidFill>
            </a:rPr>
            <a:t>The Real Haven</a:t>
          </a:r>
          <a:br>
            <a:rPr lang="en-US" b="1" dirty="0" smtClean="0">
              <a:solidFill>
                <a:schemeClr val="bg1"/>
              </a:solidFill>
            </a:rPr>
          </a:br>
          <a:r>
            <a:rPr lang="en-US" b="1" dirty="0" smtClean="0">
              <a:solidFill>
                <a:schemeClr val="bg1"/>
              </a:solidFill>
            </a:rPr>
            <a:t>a Fishing Lodge</a:t>
          </a:r>
          <a:endParaRPr lang="en-US" dirty="0">
            <a:solidFill>
              <a:schemeClr val="bg1"/>
            </a:solidFill>
          </a:endParaRPr>
        </a:p>
      </dgm:t>
    </dgm:pt>
    <dgm:pt modelId="{6A755AD1-94EC-473A-9C8D-B3A360053CDD}" type="parTrans" cxnId="{E385F99E-A27C-4965-B2E4-D6268D72A346}">
      <dgm:prSet/>
      <dgm:spPr/>
      <dgm:t>
        <a:bodyPr/>
        <a:lstStyle/>
        <a:p>
          <a:endParaRPr lang="en-US"/>
        </a:p>
      </dgm:t>
    </dgm:pt>
    <dgm:pt modelId="{BA02FB8F-31E8-47B9-9AA5-BB2D0A1E032F}" type="sibTrans" cxnId="{E385F99E-A27C-4965-B2E4-D6268D72A346}">
      <dgm:prSet/>
      <dgm:spPr/>
      <dgm:t>
        <a:bodyPr/>
        <a:lstStyle/>
        <a:p>
          <a:endParaRPr lang="en-US"/>
        </a:p>
      </dgm:t>
    </dgm:pt>
    <dgm:pt modelId="{11318BBC-F507-4153-A817-94DE39758FC6}" type="pres">
      <dgm:prSet presAssocID="{771D3B64-B466-4664-83E5-34F9987B5AAC}" presName="linear" presStyleCnt="0">
        <dgm:presLayoutVars>
          <dgm:animLvl val="lvl"/>
          <dgm:resizeHandles val="exact"/>
        </dgm:presLayoutVars>
      </dgm:prSet>
      <dgm:spPr/>
      <dgm:t>
        <a:bodyPr/>
        <a:lstStyle/>
        <a:p>
          <a:endParaRPr lang="en-US"/>
        </a:p>
      </dgm:t>
    </dgm:pt>
    <dgm:pt modelId="{074C520F-6EA2-4508-A52A-43F7B5184BFD}" type="pres">
      <dgm:prSet presAssocID="{6DC53CE6-8A0D-451E-BC3D-9B1F3251F6BD}" presName="parentText" presStyleLbl="node1" presStyleIdx="0" presStyleCnt="1" custLinFactNeighborY="19227">
        <dgm:presLayoutVars>
          <dgm:chMax val="0"/>
          <dgm:bulletEnabled val="1"/>
        </dgm:presLayoutVars>
      </dgm:prSet>
      <dgm:spPr/>
      <dgm:t>
        <a:bodyPr/>
        <a:lstStyle/>
        <a:p>
          <a:endParaRPr lang="en-US"/>
        </a:p>
      </dgm:t>
    </dgm:pt>
  </dgm:ptLst>
  <dgm:cxnLst>
    <dgm:cxn modelId="{1D614797-87F4-4E5A-B967-D0577E463971}" type="presOf" srcId="{771D3B64-B466-4664-83E5-34F9987B5AAC}" destId="{11318BBC-F507-4153-A817-94DE39758FC6}" srcOrd="0" destOrd="0" presId="urn:microsoft.com/office/officeart/2005/8/layout/vList2"/>
    <dgm:cxn modelId="{E385F99E-A27C-4965-B2E4-D6268D72A346}" srcId="{771D3B64-B466-4664-83E5-34F9987B5AAC}" destId="{6DC53CE6-8A0D-451E-BC3D-9B1F3251F6BD}" srcOrd="0" destOrd="0" parTransId="{6A755AD1-94EC-473A-9C8D-B3A360053CDD}" sibTransId="{BA02FB8F-31E8-47B9-9AA5-BB2D0A1E032F}"/>
    <dgm:cxn modelId="{FC77625D-2861-46D3-BAEE-FAAFE2EBFD6E}" type="presOf" srcId="{6DC53CE6-8A0D-451E-BC3D-9B1F3251F6BD}" destId="{074C520F-6EA2-4508-A52A-43F7B5184BFD}" srcOrd="0" destOrd="0" presId="urn:microsoft.com/office/officeart/2005/8/layout/vList2"/>
    <dgm:cxn modelId="{7343B455-99B9-4CDF-958C-5F60324CA739}" type="presParOf" srcId="{11318BBC-F507-4153-A817-94DE39758FC6}" destId="{074C520F-6EA2-4508-A52A-43F7B5184BFD}"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EEC3D29-3E18-4D2D-AEA1-744E4808389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1CB81DB-401E-4B95-8B93-74A0E8C70D3B}">
      <dgm:prSet/>
      <dgm:spPr/>
      <dgm:t>
        <a:bodyPr/>
        <a:lstStyle/>
        <a:p>
          <a:pPr rtl="0"/>
          <a:r>
            <a:rPr lang="en-US" smtClean="0"/>
            <a:t>THE STORY</a:t>
          </a:r>
          <a:endParaRPr lang="en-US"/>
        </a:p>
      </dgm:t>
    </dgm:pt>
    <dgm:pt modelId="{85745D0C-EDBC-418D-A0C2-001279BB06BC}" type="parTrans" cxnId="{D97B6FB4-FD1D-4711-96B8-58EF8B9BF7C5}">
      <dgm:prSet/>
      <dgm:spPr/>
      <dgm:t>
        <a:bodyPr/>
        <a:lstStyle/>
        <a:p>
          <a:endParaRPr lang="en-US"/>
        </a:p>
      </dgm:t>
    </dgm:pt>
    <dgm:pt modelId="{90B4A969-ECED-492E-BFE1-790542003CF9}" type="sibTrans" cxnId="{D97B6FB4-FD1D-4711-96B8-58EF8B9BF7C5}">
      <dgm:prSet/>
      <dgm:spPr/>
      <dgm:t>
        <a:bodyPr/>
        <a:lstStyle/>
        <a:p>
          <a:endParaRPr lang="en-US"/>
        </a:p>
      </dgm:t>
    </dgm:pt>
    <dgm:pt modelId="{73E83A02-2AD7-4234-BE35-A857F4A23864}" type="pres">
      <dgm:prSet presAssocID="{0EEC3D29-3E18-4D2D-AEA1-744E48083893}" presName="linear" presStyleCnt="0">
        <dgm:presLayoutVars>
          <dgm:animLvl val="lvl"/>
          <dgm:resizeHandles val="exact"/>
        </dgm:presLayoutVars>
      </dgm:prSet>
      <dgm:spPr/>
      <dgm:t>
        <a:bodyPr/>
        <a:lstStyle/>
        <a:p>
          <a:endParaRPr lang="en-US"/>
        </a:p>
      </dgm:t>
    </dgm:pt>
    <dgm:pt modelId="{550B170D-0A64-44A1-99DD-A904F88FCDC7}" type="pres">
      <dgm:prSet presAssocID="{51CB81DB-401E-4B95-8B93-74A0E8C70D3B}" presName="parentText" presStyleLbl="node1" presStyleIdx="0" presStyleCnt="1">
        <dgm:presLayoutVars>
          <dgm:chMax val="0"/>
          <dgm:bulletEnabled val="1"/>
        </dgm:presLayoutVars>
      </dgm:prSet>
      <dgm:spPr/>
      <dgm:t>
        <a:bodyPr/>
        <a:lstStyle/>
        <a:p>
          <a:endParaRPr lang="en-US"/>
        </a:p>
      </dgm:t>
    </dgm:pt>
  </dgm:ptLst>
  <dgm:cxnLst>
    <dgm:cxn modelId="{D97B6FB4-FD1D-4711-96B8-58EF8B9BF7C5}" srcId="{0EEC3D29-3E18-4D2D-AEA1-744E48083893}" destId="{51CB81DB-401E-4B95-8B93-74A0E8C70D3B}" srcOrd="0" destOrd="0" parTransId="{85745D0C-EDBC-418D-A0C2-001279BB06BC}" sibTransId="{90B4A969-ECED-492E-BFE1-790542003CF9}"/>
    <dgm:cxn modelId="{C9931964-BD07-408F-A6A7-BCA29380846E}" type="presOf" srcId="{0EEC3D29-3E18-4D2D-AEA1-744E48083893}" destId="{73E83A02-2AD7-4234-BE35-A857F4A23864}" srcOrd="0" destOrd="0" presId="urn:microsoft.com/office/officeart/2005/8/layout/vList2"/>
    <dgm:cxn modelId="{50C9AB09-7958-4D8B-B237-035A156C85D9}" type="presOf" srcId="{51CB81DB-401E-4B95-8B93-74A0E8C70D3B}" destId="{550B170D-0A64-44A1-99DD-A904F88FCDC7}" srcOrd="0" destOrd="0" presId="urn:microsoft.com/office/officeart/2005/8/layout/vList2"/>
    <dgm:cxn modelId="{E956EB83-16B9-48E0-8B66-E44D0B7DF54E}" type="presParOf" srcId="{73E83A02-2AD7-4234-BE35-A857F4A23864}" destId="{550B170D-0A64-44A1-99DD-A904F88FCDC7}"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A4D8AE2-781A-4AB2-9B47-ABE2FED3A50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149DDD5-71A7-4C46-B59E-BEC84927ACAD}">
      <dgm:prSet/>
      <dgm:spPr/>
      <dgm:t>
        <a:bodyPr/>
        <a:lstStyle/>
        <a:p>
          <a:pPr rtl="0"/>
          <a:r>
            <a:rPr lang="en-US" smtClean="0"/>
            <a:t>FROM A PASSION TO A BUSINESS</a:t>
          </a:r>
          <a:endParaRPr lang="en-US"/>
        </a:p>
      </dgm:t>
    </dgm:pt>
    <dgm:pt modelId="{034B4BF3-533C-42C5-84BA-C0E83FBA3247}" type="parTrans" cxnId="{76B6C0E4-FF71-4C0B-A125-6AFB410542FE}">
      <dgm:prSet/>
      <dgm:spPr/>
      <dgm:t>
        <a:bodyPr/>
        <a:lstStyle/>
        <a:p>
          <a:endParaRPr lang="en-US"/>
        </a:p>
      </dgm:t>
    </dgm:pt>
    <dgm:pt modelId="{5AAA27DB-3818-458C-B870-0E3C8CE17C3D}" type="sibTrans" cxnId="{76B6C0E4-FF71-4C0B-A125-6AFB410542FE}">
      <dgm:prSet/>
      <dgm:spPr/>
      <dgm:t>
        <a:bodyPr/>
        <a:lstStyle/>
        <a:p>
          <a:endParaRPr lang="en-US"/>
        </a:p>
      </dgm:t>
    </dgm:pt>
    <dgm:pt modelId="{614797B9-D30B-4C53-AB5B-EA61CF43C138}" type="pres">
      <dgm:prSet presAssocID="{DA4D8AE2-781A-4AB2-9B47-ABE2FED3A500}" presName="linear" presStyleCnt="0">
        <dgm:presLayoutVars>
          <dgm:animLvl val="lvl"/>
          <dgm:resizeHandles val="exact"/>
        </dgm:presLayoutVars>
      </dgm:prSet>
      <dgm:spPr/>
      <dgm:t>
        <a:bodyPr/>
        <a:lstStyle/>
        <a:p>
          <a:endParaRPr lang="en-US"/>
        </a:p>
      </dgm:t>
    </dgm:pt>
    <dgm:pt modelId="{04DD2AA2-2DA6-4B2E-9908-68DF146C54C7}" type="pres">
      <dgm:prSet presAssocID="{E149DDD5-71A7-4C46-B59E-BEC84927ACAD}" presName="parentText" presStyleLbl="node1" presStyleIdx="0" presStyleCnt="1">
        <dgm:presLayoutVars>
          <dgm:chMax val="0"/>
          <dgm:bulletEnabled val="1"/>
        </dgm:presLayoutVars>
      </dgm:prSet>
      <dgm:spPr/>
      <dgm:t>
        <a:bodyPr/>
        <a:lstStyle/>
        <a:p>
          <a:endParaRPr lang="en-US"/>
        </a:p>
      </dgm:t>
    </dgm:pt>
  </dgm:ptLst>
  <dgm:cxnLst>
    <dgm:cxn modelId="{76B6C0E4-FF71-4C0B-A125-6AFB410542FE}" srcId="{DA4D8AE2-781A-4AB2-9B47-ABE2FED3A500}" destId="{E149DDD5-71A7-4C46-B59E-BEC84927ACAD}" srcOrd="0" destOrd="0" parTransId="{034B4BF3-533C-42C5-84BA-C0E83FBA3247}" sibTransId="{5AAA27DB-3818-458C-B870-0E3C8CE17C3D}"/>
    <dgm:cxn modelId="{931CBD4E-C643-4299-9C27-D2F846C27DCE}" type="presOf" srcId="{DA4D8AE2-781A-4AB2-9B47-ABE2FED3A500}" destId="{614797B9-D30B-4C53-AB5B-EA61CF43C138}" srcOrd="0" destOrd="0" presId="urn:microsoft.com/office/officeart/2005/8/layout/vList2"/>
    <dgm:cxn modelId="{AF621E24-4326-4E1E-9A4B-33BE0F708975}" type="presOf" srcId="{E149DDD5-71A7-4C46-B59E-BEC84927ACAD}" destId="{04DD2AA2-2DA6-4B2E-9908-68DF146C54C7}" srcOrd="0" destOrd="0" presId="urn:microsoft.com/office/officeart/2005/8/layout/vList2"/>
    <dgm:cxn modelId="{58B5AFD5-C541-4F5D-B09B-A50F32DEF1B6}" type="presParOf" srcId="{614797B9-D30B-4C53-AB5B-EA61CF43C138}" destId="{04DD2AA2-2DA6-4B2E-9908-68DF146C54C7}" srcOrd="0"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3171EFB-5863-40F3-838C-C434D72E72C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E4C37BA-3D1A-49A0-8570-4B0FB8333490}">
      <dgm:prSet/>
      <dgm:spPr/>
      <dgm:t>
        <a:bodyPr/>
        <a:lstStyle/>
        <a:p>
          <a:pPr rtl="0"/>
          <a:r>
            <a:rPr lang="en-US" smtClean="0"/>
            <a:t>From employee to business associate</a:t>
          </a:r>
          <a:endParaRPr lang="en-US"/>
        </a:p>
      </dgm:t>
    </dgm:pt>
    <dgm:pt modelId="{7D8ECACB-E6C9-4A37-B3BD-081161A697AD}" type="parTrans" cxnId="{B49618C0-D7ED-472B-8124-B205D68B6CF5}">
      <dgm:prSet/>
      <dgm:spPr/>
      <dgm:t>
        <a:bodyPr/>
        <a:lstStyle/>
        <a:p>
          <a:endParaRPr lang="en-US"/>
        </a:p>
      </dgm:t>
    </dgm:pt>
    <dgm:pt modelId="{6BA689CE-E9D5-4DE1-BF47-DDF911F54FB8}" type="sibTrans" cxnId="{B49618C0-D7ED-472B-8124-B205D68B6CF5}">
      <dgm:prSet/>
      <dgm:spPr/>
      <dgm:t>
        <a:bodyPr/>
        <a:lstStyle/>
        <a:p>
          <a:endParaRPr lang="en-US"/>
        </a:p>
      </dgm:t>
    </dgm:pt>
    <dgm:pt modelId="{44815C79-9125-4E36-AF10-D76052D649C8}" type="pres">
      <dgm:prSet presAssocID="{33171EFB-5863-40F3-838C-C434D72E72C9}" presName="linear" presStyleCnt="0">
        <dgm:presLayoutVars>
          <dgm:animLvl val="lvl"/>
          <dgm:resizeHandles val="exact"/>
        </dgm:presLayoutVars>
      </dgm:prSet>
      <dgm:spPr/>
      <dgm:t>
        <a:bodyPr/>
        <a:lstStyle/>
        <a:p>
          <a:endParaRPr lang="en-US"/>
        </a:p>
      </dgm:t>
    </dgm:pt>
    <dgm:pt modelId="{DA89099D-A7DB-4215-B4BE-30F411FED9F4}" type="pres">
      <dgm:prSet presAssocID="{EE4C37BA-3D1A-49A0-8570-4B0FB8333490}" presName="parentText" presStyleLbl="node1" presStyleIdx="0" presStyleCnt="1">
        <dgm:presLayoutVars>
          <dgm:chMax val="0"/>
          <dgm:bulletEnabled val="1"/>
        </dgm:presLayoutVars>
      </dgm:prSet>
      <dgm:spPr/>
      <dgm:t>
        <a:bodyPr/>
        <a:lstStyle/>
        <a:p>
          <a:endParaRPr lang="en-US"/>
        </a:p>
      </dgm:t>
    </dgm:pt>
  </dgm:ptLst>
  <dgm:cxnLst>
    <dgm:cxn modelId="{C8F2D1D1-5FF6-419F-80D5-92EAAAC85064}" type="presOf" srcId="{33171EFB-5863-40F3-838C-C434D72E72C9}" destId="{44815C79-9125-4E36-AF10-D76052D649C8}" srcOrd="0" destOrd="0" presId="urn:microsoft.com/office/officeart/2005/8/layout/vList2"/>
    <dgm:cxn modelId="{B49618C0-D7ED-472B-8124-B205D68B6CF5}" srcId="{33171EFB-5863-40F3-838C-C434D72E72C9}" destId="{EE4C37BA-3D1A-49A0-8570-4B0FB8333490}" srcOrd="0" destOrd="0" parTransId="{7D8ECACB-E6C9-4A37-B3BD-081161A697AD}" sibTransId="{6BA689CE-E9D5-4DE1-BF47-DDF911F54FB8}"/>
    <dgm:cxn modelId="{D596DB1F-5754-4821-9FC8-E385C24FE29D}" type="presOf" srcId="{EE4C37BA-3D1A-49A0-8570-4B0FB8333490}" destId="{DA89099D-A7DB-4215-B4BE-30F411FED9F4}" srcOrd="0" destOrd="0" presId="urn:microsoft.com/office/officeart/2005/8/layout/vList2"/>
    <dgm:cxn modelId="{864E5D56-2964-4827-90AD-C0E6A56CA6A3}" type="presParOf" srcId="{44815C79-9125-4E36-AF10-D76052D649C8}" destId="{DA89099D-A7DB-4215-B4BE-30F411FED9F4}"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F6C2901-3EC8-4C22-B67B-CB8EEE3D591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FE9417C-0638-4B87-8F53-F1C8AB95C285}">
      <dgm:prSet/>
      <dgm:spPr/>
      <dgm:t>
        <a:bodyPr/>
        <a:lstStyle/>
        <a:p>
          <a:pPr rtl="0"/>
          <a:r>
            <a:rPr lang="en-US" dirty="0" smtClean="0"/>
            <a:t>Summary</a:t>
          </a:r>
          <a:endParaRPr lang="en-US" dirty="0"/>
        </a:p>
      </dgm:t>
    </dgm:pt>
    <dgm:pt modelId="{35BBB462-EC3A-4C9A-A0D1-BACD02938F53}" type="parTrans" cxnId="{9C456212-1AD6-402F-803D-FF22A6A5D158}">
      <dgm:prSet/>
      <dgm:spPr/>
      <dgm:t>
        <a:bodyPr/>
        <a:lstStyle/>
        <a:p>
          <a:endParaRPr lang="en-US"/>
        </a:p>
      </dgm:t>
    </dgm:pt>
    <dgm:pt modelId="{804F4B4C-E99C-494C-9AF5-E77EB8AC0C3B}" type="sibTrans" cxnId="{9C456212-1AD6-402F-803D-FF22A6A5D158}">
      <dgm:prSet/>
      <dgm:spPr/>
      <dgm:t>
        <a:bodyPr/>
        <a:lstStyle/>
        <a:p>
          <a:endParaRPr lang="en-US"/>
        </a:p>
      </dgm:t>
    </dgm:pt>
    <dgm:pt modelId="{BC0D8828-EF8E-491E-A06F-20600C480342}" type="pres">
      <dgm:prSet presAssocID="{AF6C2901-3EC8-4C22-B67B-CB8EEE3D5913}" presName="linear" presStyleCnt="0">
        <dgm:presLayoutVars>
          <dgm:animLvl val="lvl"/>
          <dgm:resizeHandles val="exact"/>
        </dgm:presLayoutVars>
      </dgm:prSet>
      <dgm:spPr/>
      <dgm:t>
        <a:bodyPr/>
        <a:lstStyle/>
        <a:p>
          <a:endParaRPr lang="en-US"/>
        </a:p>
      </dgm:t>
    </dgm:pt>
    <dgm:pt modelId="{6CE313B2-32DE-4C34-A6C0-8E39A22D1591}" type="pres">
      <dgm:prSet presAssocID="{5FE9417C-0638-4B87-8F53-F1C8AB95C285}" presName="parentText" presStyleLbl="node1" presStyleIdx="0" presStyleCnt="1">
        <dgm:presLayoutVars>
          <dgm:chMax val="0"/>
          <dgm:bulletEnabled val="1"/>
        </dgm:presLayoutVars>
      </dgm:prSet>
      <dgm:spPr/>
      <dgm:t>
        <a:bodyPr/>
        <a:lstStyle/>
        <a:p>
          <a:endParaRPr lang="en-US"/>
        </a:p>
      </dgm:t>
    </dgm:pt>
  </dgm:ptLst>
  <dgm:cxnLst>
    <dgm:cxn modelId="{7751F6F0-EDBC-4B66-8DD7-27E9DB0794AB}" type="presOf" srcId="{AF6C2901-3EC8-4C22-B67B-CB8EEE3D5913}" destId="{BC0D8828-EF8E-491E-A06F-20600C480342}" srcOrd="0" destOrd="0" presId="urn:microsoft.com/office/officeart/2005/8/layout/vList2"/>
    <dgm:cxn modelId="{9C456212-1AD6-402F-803D-FF22A6A5D158}" srcId="{AF6C2901-3EC8-4C22-B67B-CB8EEE3D5913}" destId="{5FE9417C-0638-4B87-8F53-F1C8AB95C285}" srcOrd="0" destOrd="0" parTransId="{35BBB462-EC3A-4C9A-A0D1-BACD02938F53}" sibTransId="{804F4B4C-E99C-494C-9AF5-E77EB8AC0C3B}"/>
    <dgm:cxn modelId="{55BC88BF-D10C-47CA-8C5E-CD776BB8DAAC}" type="presOf" srcId="{5FE9417C-0638-4B87-8F53-F1C8AB95C285}" destId="{6CE313B2-32DE-4C34-A6C0-8E39A22D1591}" srcOrd="0" destOrd="0" presId="urn:microsoft.com/office/officeart/2005/8/layout/vList2"/>
    <dgm:cxn modelId="{3E1E2921-AA08-48D0-A349-C527F264E897}" type="presParOf" srcId="{BC0D8828-EF8E-491E-A06F-20600C480342}" destId="{6CE313B2-32DE-4C34-A6C0-8E39A22D1591}"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4A9CCD0-7D42-4E53-8B68-2248B34C970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25A1273B-4412-4D8C-B593-ABC877C42E90}">
      <dgm:prSet/>
      <dgm:spPr/>
      <dgm:t>
        <a:bodyPr/>
        <a:lstStyle/>
        <a:p>
          <a:pPr rtl="0"/>
          <a:r>
            <a:rPr lang="en-US" dirty="0" smtClean="0"/>
            <a:t>PRODUCT AND SERVICES</a:t>
          </a:r>
          <a:endParaRPr lang="en-US" dirty="0"/>
        </a:p>
      </dgm:t>
    </dgm:pt>
    <dgm:pt modelId="{A820002B-7E2D-4C55-8C70-7B98D5763C6A}" type="parTrans" cxnId="{B4C481E0-2490-4054-8FD1-C1270421D5A0}">
      <dgm:prSet/>
      <dgm:spPr/>
      <dgm:t>
        <a:bodyPr/>
        <a:lstStyle/>
        <a:p>
          <a:endParaRPr lang="en-US"/>
        </a:p>
      </dgm:t>
    </dgm:pt>
    <dgm:pt modelId="{FC6A14D4-8EEA-4DF5-9F0B-F8B780BFA23D}" type="sibTrans" cxnId="{B4C481E0-2490-4054-8FD1-C1270421D5A0}">
      <dgm:prSet/>
      <dgm:spPr/>
      <dgm:t>
        <a:bodyPr/>
        <a:lstStyle/>
        <a:p>
          <a:endParaRPr lang="en-US"/>
        </a:p>
      </dgm:t>
    </dgm:pt>
    <dgm:pt modelId="{0B6EF9D4-772A-4388-98C9-E88BA87031ED}">
      <dgm:prSet/>
      <dgm:spPr/>
      <dgm:t>
        <a:bodyPr/>
        <a:lstStyle/>
        <a:p>
          <a:pPr rtl="0"/>
          <a:r>
            <a:rPr lang="en-US" dirty="0" smtClean="0"/>
            <a:t>TARGET MARKET</a:t>
          </a:r>
          <a:endParaRPr lang="en-US" dirty="0"/>
        </a:p>
      </dgm:t>
    </dgm:pt>
    <dgm:pt modelId="{33182D82-3214-4546-BEF5-B1740A659342}" type="parTrans" cxnId="{B3080018-5CBE-46C6-B15B-E04DE9D49901}">
      <dgm:prSet/>
      <dgm:spPr/>
      <dgm:t>
        <a:bodyPr/>
        <a:lstStyle/>
        <a:p>
          <a:endParaRPr lang="en-US"/>
        </a:p>
      </dgm:t>
    </dgm:pt>
    <dgm:pt modelId="{1357AB59-A14A-4009-8264-F8E8CCE1D2EC}" type="sibTrans" cxnId="{B3080018-5CBE-46C6-B15B-E04DE9D49901}">
      <dgm:prSet/>
      <dgm:spPr/>
      <dgm:t>
        <a:bodyPr/>
        <a:lstStyle/>
        <a:p>
          <a:endParaRPr lang="en-US"/>
        </a:p>
      </dgm:t>
    </dgm:pt>
    <dgm:pt modelId="{5CA190C2-B327-4C9E-913B-CF0D82F3F8A5}">
      <dgm:prSet/>
      <dgm:spPr/>
      <dgm:t>
        <a:bodyPr/>
        <a:lstStyle/>
        <a:p>
          <a:pPr rtl="0"/>
          <a:r>
            <a:rPr lang="en-US" dirty="0" smtClean="0"/>
            <a:t>MARKET SEGMENT</a:t>
          </a:r>
          <a:endParaRPr lang="en-US" dirty="0"/>
        </a:p>
      </dgm:t>
    </dgm:pt>
    <dgm:pt modelId="{9A363885-DCDA-4F96-888D-4B3CE41D4E77}" type="parTrans" cxnId="{321AC6B3-5833-44DA-AC04-1C8BA2592BCB}">
      <dgm:prSet/>
      <dgm:spPr/>
      <dgm:t>
        <a:bodyPr/>
        <a:lstStyle/>
        <a:p>
          <a:endParaRPr lang="en-US"/>
        </a:p>
      </dgm:t>
    </dgm:pt>
    <dgm:pt modelId="{0E0DA6D6-7058-46A0-B832-9115F8DBFC53}" type="sibTrans" cxnId="{321AC6B3-5833-44DA-AC04-1C8BA2592BCB}">
      <dgm:prSet/>
      <dgm:spPr/>
      <dgm:t>
        <a:bodyPr/>
        <a:lstStyle/>
        <a:p>
          <a:endParaRPr lang="en-US"/>
        </a:p>
      </dgm:t>
    </dgm:pt>
    <dgm:pt modelId="{0436148F-0FC1-4F27-8CAE-29B7DEC6A30F}">
      <dgm:prSet/>
      <dgm:spPr/>
      <dgm:t>
        <a:bodyPr/>
        <a:lstStyle/>
        <a:p>
          <a:pPr rtl="0"/>
          <a:r>
            <a:rPr lang="en-US" dirty="0" smtClean="0"/>
            <a:t>MICRO AND MACRO ANALYSIS</a:t>
          </a:r>
          <a:endParaRPr lang="en-US" dirty="0"/>
        </a:p>
      </dgm:t>
    </dgm:pt>
    <dgm:pt modelId="{CB5E12FE-4230-414C-8882-598E1A16BD20}" type="parTrans" cxnId="{E159CBF5-97AE-4147-AE46-2FE4A56CBFAE}">
      <dgm:prSet/>
      <dgm:spPr/>
      <dgm:t>
        <a:bodyPr/>
        <a:lstStyle/>
        <a:p>
          <a:endParaRPr lang="en-US"/>
        </a:p>
      </dgm:t>
    </dgm:pt>
    <dgm:pt modelId="{ADDBB1E7-DAF9-4399-88B1-79FF7437AC50}" type="sibTrans" cxnId="{E159CBF5-97AE-4147-AE46-2FE4A56CBFAE}">
      <dgm:prSet/>
      <dgm:spPr/>
      <dgm:t>
        <a:bodyPr/>
        <a:lstStyle/>
        <a:p>
          <a:endParaRPr lang="en-US"/>
        </a:p>
      </dgm:t>
    </dgm:pt>
    <dgm:pt modelId="{403D6056-5E2F-411A-8982-9D3C23D42FC8}">
      <dgm:prSet/>
      <dgm:spPr/>
      <dgm:t>
        <a:bodyPr/>
        <a:lstStyle/>
        <a:p>
          <a:pPr rtl="0"/>
          <a:r>
            <a:rPr lang="en-US" dirty="0" smtClean="0"/>
            <a:t>SWOT AND PESTLE</a:t>
          </a:r>
          <a:endParaRPr lang="en-US" dirty="0"/>
        </a:p>
      </dgm:t>
    </dgm:pt>
    <dgm:pt modelId="{C2516DE3-91D0-4E55-88E7-C6784B8DF7DE}" type="parTrans" cxnId="{598E4A93-A13B-4379-BDB4-17EC6AB8E082}">
      <dgm:prSet/>
      <dgm:spPr/>
      <dgm:t>
        <a:bodyPr/>
        <a:lstStyle/>
        <a:p>
          <a:endParaRPr lang="en-US"/>
        </a:p>
      </dgm:t>
    </dgm:pt>
    <dgm:pt modelId="{46F02353-654F-496E-AAFC-ABF4838FAD67}" type="sibTrans" cxnId="{598E4A93-A13B-4379-BDB4-17EC6AB8E082}">
      <dgm:prSet/>
      <dgm:spPr/>
      <dgm:t>
        <a:bodyPr/>
        <a:lstStyle/>
        <a:p>
          <a:endParaRPr lang="en-US"/>
        </a:p>
      </dgm:t>
    </dgm:pt>
    <dgm:pt modelId="{D0BB780F-31C7-47DC-8CF4-A7572B203CD0}">
      <dgm:prSet/>
      <dgm:spPr/>
      <dgm:t>
        <a:bodyPr/>
        <a:lstStyle/>
        <a:p>
          <a:pPr rtl="0"/>
          <a:r>
            <a:rPr lang="en-US" dirty="0" smtClean="0"/>
            <a:t>MARKETING COMUNICATION MIX</a:t>
          </a:r>
          <a:endParaRPr lang="en-US" dirty="0"/>
        </a:p>
      </dgm:t>
    </dgm:pt>
    <dgm:pt modelId="{1DF426C2-178C-442F-AD60-B596529E267E}" type="parTrans" cxnId="{5ED4EE8C-D6AC-44A1-909A-D3B829164133}">
      <dgm:prSet/>
      <dgm:spPr/>
      <dgm:t>
        <a:bodyPr/>
        <a:lstStyle/>
        <a:p>
          <a:endParaRPr lang="en-US"/>
        </a:p>
      </dgm:t>
    </dgm:pt>
    <dgm:pt modelId="{9F80A2A6-D279-4841-A8B9-8AA57AF840ED}" type="sibTrans" cxnId="{5ED4EE8C-D6AC-44A1-909A-D3B829164133}">
      <dgm:prSet/>
      <dgm:spPr/>
      <dgm:t>
        <a:bodyPr/>
        <a:lstStyle/>
        <a:p>
          <a:endParaRPr lang="en-US"/>
        </a:p>
      </dgm:t>
    </dgm:pt>
    <dgm:pt modelId="{3FBD1DC6-6D09-4AD3-9C38-6FA33EC0A8AE}">
      <dgm:prSet/>
      <dgm:spPr/>
      <dgm:t>
        <a:bodyPr/>
        <a:lstStyle/>
        <a:p>
          <a:pPr rtl="0"/>
          <a:r>
            <a:rPr lang="en-US" dirty="0" smtClean="0"/>
            <a:t>STRATEGY TO ACHIEVE MARKETING COMMUNICATION MIX</a:t>
          </a:r>
          <a:endParaRPr lang="en-US" dirty="0"/>
        </a:p>
      </dgm:t>
    </dgm:pt>
    <dgm:pt modelId="{739D6B52-5002-49F1-82FB-F5DF20A895AA}" type="parTrans" cxnId="{BECE6F85-B541-4163-9BF5-C6A907C1384A}">
      <dgm:prSet/>
      <dgm:spPr/>
      <dgm:t>
        <a:bodyPr/>
        <a:lstStyle/>
        <a:p>
          <a:endParaRPr lang="en-US"/>
        </a:p>
      </dgm:t>
    </dgm:pt>
    <dgm:pt modelId="{936E7A7A-F8C2-4DFB-9B6A-D554E624A537}" type="sibTrans" cxnId="{BECE6F85-B541-4163-9BF5-C6A907C1384A}">
      <dgm:prSet/>
      <dgm:spPr/>
      <dgm:t>
        <a:bodyPr/>
        <a:lstStyle/>
        <a:p>
          <a:endParaRPr lang="en-US"/>
        </a:p>
      </dgm:t>
    </dgm:pt>
    <dgm:pt modelId="{8CE5F520-EB7B-417C-B23D-161ABFA78CDD}">
      <dgm:prSet/>
      <dgm:spPr/>
      <dgm:t>
        <a:bodyPr/>
        <a:lstStyle/>
        <a:p>
          <a:pPr rtl="0"/>
          <a:r>
            <a:rPr lang="en-US" dirty="0" smtClean="0"/>
            <a:t>CONCLUSION</a:t>
          </a:r>
          <a:endParaRPr lang="en-US" dirty="0"/>
        </a:p>
      </dgm:t>
    </dgm:pt>
    <dgm:pt modelId="{98F63071-FE42-4287-954C-7356C34C0D46}" type="parTrans" cxnId="{F65BF2EA-5443-4261-A7C6-F5599F79FD82}">
      <dgm:prSet/>
      <dgm:spPr/>
      <dgm:t>
        <a:bodyPr/>
        <a:lstStyle/>
        <a:p>
          <a:endParaRPr lang="en-US"/>
        </a:p>
      </dgm:t>
    </dgm:pt>
    <dgm:pt modelId="{3233D07C-5049-4CEC-A2F5-113204F76C48}" type="sibTrans" cxnId="{F65BF2EA-5443-4261-A7C6-F5599F79FD82}">
      <dgm:prSet/>
      <dgm:spPr/>
      <dgm:t>
        <a:bodyPr/>
        <a:lstStyle/>
        <a:p>
          <a:endParaRPr lang="en-US"/>
        </a:p>
      </dgm:t>
    </dgm:pt>
    <dgm:pt modelId="{56759125-E69A-4EEC-BA9A-B210A110233B}">
      <dgm:prSet/>
      <dgm:spPr/>
      <dgm:t>
        <a:bodyPr/>
        <a:lstStyle/>
        <a:p>
          <a:pPr rtl="0"/>
          <a:r>
            <a:rPr lang="en-US" dirty="0" smtClean="0"/>
            <a:t>REFERENCE</a:t>
          </a:r>
          <a:endParaRPr lang="en-US" dirty="0"/>
        </a:p>
      </dgm:t>
    </dgm:pt>
    <dgm:pt modelId="{AAA7F263-B1C2-49FD-8888-86E78C4DDB67}" type="parTrans" cxnId="{F19A314F-2C5A-4ECF-9374-20770C928045}">
      <dgm:prSet/>
      <dgm:spPr/>
      <dgm:t>
        <a:bodyPr/>
        <a:lstStyle/>
        <a:p>
          <a:endParaRPr lang="en-US"/>
        </a:p>
      </dgm:t>
    </dgm:pt>
    <dgm:pt modelId="{25D55532-A2D3-4104-9874-FDC293A5E5EC}" type="sibTrans" cxnId="{F19A314F-2C5A-4ECF-9374-20770C928045}">
      <dgm:prSet/>
      <dgm:spPr/>
      <dgm:t>
        <a:bodyPr/>
        <a:lstStyle/>
        <a:p>
          <a:endParaRPr lang="en-US"/>
        </a:p>
      </dgm:t>
    </dgm:pt>
    <dgm:pt modelId="{9EE68673-BEA7-4958-8715-94903E4A6BA8}">
      <dgm:prSet/>
      <dgm:spPr/>
      <dgm:t>
        <a:bodyPr/>
        <a:lstStyle/>
        <a:p>
          <a:pPr rtl="0"/>
          <a:r>
            <a:rPr lang="en-US" smtClean="0"/>
            <a:t>PUSH and PULL Strategy</a:t>
          </a:r>
          <a:endParaRPr lang="en-US" dirty="0"/>
        </a:p>
      </dgm:t>
    </dgm:pt>
    <dgm:pt modelId="{C2393C4E-6E1B-4785-BD15-7EF8CF600B30}" type="parTrans" cxnId="{BE176BFC-7685-4ED2-87CC-D77F8F6E55B8}">
      <dgm:prSet/>
      <dgm:spPr/>
      <dgm:t>
        <a:bodyPr/>
        <a:lstStyle/>
        <a:p>
          <a:endParaRPr lang="en-US"/>
        </a:p>
      </dgm:t>
    </dgm:pt>
    <dgm:pt modelId="{C3A3EEA0-696B-4593-9148-ACB2E42C9FAD}" type="sibTrans" cxnId="{BE176BFC-7685-4ED2-87CC-D77F8F6E55B8}">
      <dgm:prSet/>
      <dgm:spPr/>
      <dgm:t>
        <a:bodyPr/>
        <a:lstStyle/>
        <a:p>
          <a:endParaRPr lang="en-US"/>
        </a:p>
      </dgm:t>
    </dgm:pt>
    <dgm:pt modelId="{0562FF52-EEF3-495D-825C-97E99E7BACBC}" type="pres">
      <dgm:prSet presAssocID="{04A9CCD0-7D42-4E53-8B68-2248B34C970E}" presName="linear" presStyleCnt="0">
        <dgm:presLayoutVars>
          <dgm:animLvl val="lvl"/>
          <dgm:resizeHandles val="exact"/>
        </dgm:presLayoutVars>
      </dgm:prSet>
      <dgm:spPr/>
      <dgm:t>
        <a:bodyPr/>
        <a:lstStyle/>
        <a:p>
          <a:endParaRPr lang="en-US"/>
        </a:p>
      </dgm:t>
    </dgm:pt>
    <dgm:pt modelId="{0372205C-6E50-4008-A3E9-5E9C90104699}" type="pres">
      <dgm:prSet presAssocID="{25A1273B-4412-4D8C-B593-ABC877C42E90}" presName="parentText" presStyleLbl="node1" presStyleIdx="0" presStyleCnt="10">
        <dgm:presLayoutVars>
          <dgm:chMax val="0"/>
          <dgm:bulletEnabled val="1"/>
        </dgm:presLayoutVars>
      </dgm:prSet>
      <dgm:spPr/>
      <dgm:t>
        <a:bodyPr/>
        <a:lstStyle/>
        <a:p>
          <a:endParaRPr lang="en-US"/>
        </a:p>
      </dgm:t>
    </dgm:pt>
    <dgm:pt modelId="{62F4A179-7F1D-4F86-BA96-7BAF094BFE76}" type="pres">
      <dgm:prSet presAssocID="{FC6A14D4-8EEA-4DF5-9F0B-F8B780BFA23D}" presName="spacer" presStyleCnt="0"/>
      <dgm:spPr/>
    </dgm:pt>
    <dgm:pt modelId="{738960BA-6D93-4B6B-9A78-EE7B963100E8}" type="pres">
      <dgm:prSet presAssocID="{0B6EF9D4-772A-4388-98C9-E88BA87031ED}" presName="parentText" presStyleLbl="node1" presStyleIdx="1" presStyleCnt="10">
        <dgm:presLayoutVars>
          <dgm:chMax val="0"/>
          <dgm:bulletEnabled val="1"/>
        </dgm:presLayoutVars>
      </dgm:prSet>
      <dgm:spPr/>
      <dgm:t>
        <a:bodyPr/>
        <a:lstStyle/>
        <a:p>
          <a:endParaRPr lang="en-US"/>
        </a:p>
      </dgm:t>
    </dgm:pt>
    <dgm:pt modelId="{30A14C66-33D2-4051-8553-1178DE205AE7}" type="pres">
      <dgm:prSet presAssocID="{1357AB59-A14A-4009-8264-F8E8CCE1D2EC}" presName="spacer" presStyleCnt="0"/>
      <dgm:spPr/>
    </dgm:pt>
    <dgm:pt modelId="{47182893-2A56-44EB-BF73-80C7D1DD1835}" type="pres">
      <dgm:prSet presAssocID="{5CA190C2-B327-4C9E-913B-CF0D82F3F8A5}" presName="parentText" presStyleLbl="node1" presStyleIdx="2" presStyleCnt="10">
        <dgm:presLayoutVars>
          <dgm:chMax val="0"/>
          <dgm:bulletEnabled val="1"/>
        </dgm:presLayoutVars>
      </dgm:prSet>
      <dgm:spPr/>
      <dgm:t>
        <a:bodyPr/>
        <a:lstStyle/>
        <a:p>
          <a:endParaRPr lang="en-US"/>
        </a:p>
      </dgm:t>
    </dgm:pt>
    <dgm:pt modelId="{3D728681-3E29-4EEC-8215-A8229941517F}" type="pres">
      <dgm:prSet presAssocID="{0E0DA6D6-7058-46A0-B832-9115F8DBFC53}" presName="spacer" presStyleCnt="0"/>
      <dgm:spPr/>
    </dgm:pt>
    <dgm:pt modelId="{E5FF1048-A1AB-49CC-9184-7BA8B155FBFE}" type="pres">
      <dgm:prSet presAssocID="{0436148F-0FC1-4F27-8CAE-29B7DEC6A30F}" presName="parentText" presStyleLbl="node1" presStyleIdx="3" presStyleCnt="10">
        <dgm:presLayoutVars>
          <dgm:chMax val="0"/>
          <dgm:bulletEnabled val="1"/>
        </dgm:presLayoutVars>
      </dgm:prSet>
      <dgm:spPr/>
      <dgm:t>
        <a:bodyPr/>
        <a:lstStyle/>
        <a:p>
          <a:endParaRPr lang="en-US"/>
        </a:p>
      </dgm:t>
    </dgm:pt>
    <dgm:pt modelId="{37DFA40A-0CF1-4831-8DE0-556ED696426F}" type="pres">
      <dgm:prSet presAssocID="{ADDBB1E7-DAF9-4399-88B1-79FF7437AC50}" presName="spacer" presStyleCnt="0"/>
      <dgm:spPr/>
    </dgm:pt>
    <dgm:pt modelId="{1FDF24DC-1C17-4754-B858-54C0A83D8F12}" type="pres">
      <dgm:prSet presAssocID="{403D6056-5E2F-411A-8982-9D3C23D42FC8}" presName="parentText" presStyleLbl="node1" presStyleIdx="4" presStyleCnt="10">
        <dgm:presLayoutVars>
          <dgm:chMax val="0"/>
          <dgm:bulletEnabled val="1"/>
        </dgm:presLayoutVars>
      </dgm:prSet>
      <dgm:spPr/>
      <dgm:t>
        <a:bodyPr/>
        <a:lstStyle/>
        <a:p>
          <a:endParaRPr lang="en-US"/>
        </a:p>
      </dgm:t>
    </dgm:pt>
    <dgm:pt modelId="{1745F4CA-4829-4786-8E32-14CF70DEAC60}" type="pres">
      <dgm:prSet presAssocID="{46F02353-654F-496E-AAFC-ABF4838FAD67}" presName="spacer" presStyleCnt="0"/>
      <dgm:spPr/>
    </dgm:pt>
    <dgm:pt modelId="{96AEBD75-F395-4E2F-9A91-7967F97BB5BA}" type="pres">
      <dgm:prSet presAssocID="{D0BB780F-31C7-47DC-8CF4-A7572B203CD0}" presName="parentText" presStyleLbl="node1" presStyleIdx="5" presStyleCnt="10">
        <dgm:presLayoutVars>
          <dgm:chMax val="0"/>
          <dgm:bulletEnabled val="1"/>
        </dgm:presLayoutVars>
      </dgm:prSet>
      <dgm:spPr/>
      <dgm:t>
        <a:bodyPr/>
        <a:lstStyle/>
        <a:p>
          <a:endParaRPr lang="en-US"/>
        </a:p>
      </dgm:t>
    </dgm:pt>
    <dgm:pt modelId="{107698C8-0A50-4381-B4CD-CA8866F4F807}" type="pres">
      <dgm:prSet presAssocID="{9F80A2A6-D279-4841-A8B9-8AA57AF840ED}" presName="spacer" presStyleCnt="0"/>
      <dgm:spPr/>
    </dgm:pt>
    <dgm:pt modelId="{95F1F3B2-1E70-4F74-A4F4-2DAA145F8A78}" type="pres">
      <dgm:prSet presAssocID="{3FBD1DC6-6D09-4AD3-9C38-6FA33EC0A8AE}" presName="parentText" presStyleLbl="node1" presStyleIdx="6" presStyleCnt="10">
        <dgm:presLayoutVars>
          <dgm:chMax val="0"/>
          <dgm:bulletEnabled val="1"/>
        </dgm:presLayoutVars>
      </dgm:prSet>
      <dgm:spPr/>
      <dgm:t>
        <a:bodyPr/>
        <a:lstStyle/>
        <a:p>
          <a:endParaRPr lang="en-US"/>
        </a:p>
      </dgm:t>
    </dgm:pt>
    <dgm:pt modelId="{22E7C9D6-BBB8-4C5E-B8FA-C37128D06C65}" type="pres">
      <dgm:prSet presAssocID="{936E7A7A-F8C2-4DFB-9B6A-D554E624A537}" presName="spacer" presStyleCnt="0"/>
      <dgm:spPr/>
    </dgm:pt>
    <dgm:pt modelId="{72D37B48-911E-40B7-A411-1F69F173A23B}" type="pres">
      <dgm:prSet presAssocID="{9EE68673-BEA7-4958-8715-94903E4A6BA8}" presName="parentText" presStyleLbl="node1" presStyleIdx="7" presStyleCnt="10">
        <dgm:presLayoutVars>
          <dgm:chMax val="0"/>
          <dgm:bulletEnabled val="1"/>
        </dgm:presLayoutVars>
      </dgm:prSet>
      <dgm:spPr/>
      <dgm:t>
        <a:bodyPr/>
        <a:lstStyle/>
        <a:p>
          <a:endParaRPr lang="en-US"/>
        </a:p>
      </dgm:t>
    </dgm:pt>
    <dgm:pt modelId="{B42CED1D-3386-4C92-AD8E-2A8295FE60AD}" type="pres">
      <dgm:prSet presAssocID="{C3A3EEA0-696B-4593-9148-ACB2E42C9FAD}" presName="spacer" presStyleCnt="0"/>
      <dgm:spPr/>
    </dgm:pt>
    <dgm:pt modelId="{F0B6D4DB-8958-4EA6-83D2-C611AE9CD01D}" type="pres">
      <dgm:prSet presAssocID="{8CE5F520-EB7B-417C-B23D-161ABFA78CDD}" presName="parentText" presStyleLbl="node1" presStyleIdx="8" presStyleCnt="10">
        <dgm:presLayoutVars>
          <dgm:chMax val="0"/>
          <dgm:bulletEnabled val="1"/>
        </dgm:presLayoutVars>
      </dgm:prSet>
      <dgm:spPr/>
      <dgm:t>
        <a:bodyPr/>
        <a:lstStyle/>
        <a:p>
          <a:endParaRPr lang="en-US"/>
        </a:p>
      </dgm:t>
    </dgm:pt>
    <dgm:pt modelId="{0713547C-53E1-478B-86F9-B7414409341C}" type="pres">
      <dgm:prSet presAssocID="{3233D07C-5049-4CEC-A2F5-113204F76C48}" presName="spacer" presStyleCnt="0"/>
      <dgm:spPr/>
    </dgm:pt>
    <dgm:pt modelId="{67EA5A35-7966-4D71-A000-6B48B377298A}" type="pres">
      <dgm:prSet presAssocID="{56759125-E69A-4EEC-BA9A-B210A110233B}" presName="parentText" presStyleLbl="node1" presStyleIdx="9" presStyleCnt="10">
        <dgm:presLayoutVars>
          <dgm:chMax val="0"/>
          <dgm:bulletEnabled val="1"/>
        </dgm:presLayoutVars>
      </dgm:prSet>
      <dgm:spPr/>
      <dgm:t>
        <a:bodyPr/>
        <a:lstStyle/>
        <a:p>
          <a:endParaRPr lang="en-US"/>
        </a:p>
      </dgm:t>
    </dgm:pt>
  </dgm:ptLst>
  <dgm:cxnLst>
    <dgm:cxn modelId="{B3080018-5CBE-46C6-B15B-E04DE9D49901}" srcId="{04A9CCD0-7D42-4E53-8B68-2248B34C970E}" destId="{0B6EF9D4-772A-4388-98C9-E88BA87031ED}" srcOrd="1" destOrd="0" parTransId="{33182D82-3214-4546-BEF5-B1740A659342}" sibTransId="{1357AB59-A14A-4009-8264-F8E8CCE1D2EC}"/>
    <dgm:cxn modelId="{99D6513A-5E3D-4C8A-8423-112BB5303A77}" type="presOf" srcId="{5CA190C2-B327-4C9E-913B-CF0D82F3F8A5}" destId="{47182893-2A56-44EB-BF73-80C7D1DD1835}" srcOrd="0" destOrd="0" presId="urn:microsoft.com/office/officeart/2005/8/layout/vList2"/>
    <dgm:cxn modelId="{F19A314F-2C5A-4ECF-9374-20770C928045}" srcId="{04A9CCD0-7D42-4E53-8B68-2248B34C970E}" destId="{56759125-E69A-4EEC-BA9A-B210A110233B}" srcOrd="9" destOrd="0" parTransId="{AAA7F263-B1C2-49FD-8888-86E78C4DDB67}" sibTransId="{25D55532-A2D3-4104-9874-FDC293A5E5EC}"/>
    <dgm:cxn modelId="{033F760A-3ADE-433D-9766-21E5462C5840}" type="presOf" srcId="{403D6056-5E2F-411A-8982-9D3C23D42FC8}" destId="{1FDF24DC-1C17-4754-B858-54C0A83D8F12}" srcOrd="0" destOrd="0" presId="urn:microsoft.com/office/officeart/2005/8/layout/vList2"/>
    <dgm:cxn modelId="{321AC6B3-5833-44DA-AC04-1C8BA2592BCB}" srcId="{04A9CCD0-7D42-4E53-8B68-2248B34C970E}" destId="{5CA190C2-B327-4C9E-913B-CF0D82F3F8A5}" srcOrd="2" destOrd="0" parTransId="{9A363885-DCDA-4F96-888D-4B3CE41D4E77}" sibTransId="{0E0DA6D6-7058-46A0-B832-9115F8DBFC53}"/>
    <dgm:cxn modelId="{765E9AEF-B891-49CA-BBC6-8B1B4AC66E4A}" type="presOf" srcId="{8CE5F520-EB7B-417C-B23D-161ABFA78CDD}" destId="{F0B6D4DB-8958-4EA6-83D2-C611AE9CD01D}" srcOrd="0" destOrd="0" presId="urn:microsoft.com/office/officeart/2005/8/layout/vList2"/>
    <dgm:cxn modelId="{41491BA4-D3C8-45E3-A3BB-E3E4DC3B025C}" type="presOf" srcId="{04A9CCD0-7D42-4E53-8B68-2248B34C970E}" destId="{0562FF52-EEF3-495D-825C-97E99E7BACBC}" srcOrd="0" destOrd="0" presId="urn:microsoft.com/office/officeart/2005/8/layout/vList2"/>
    <dgm:cxn modelId="{5ED4EE8C-D6AC-44A1-909A-D3B829164133}" srcId="{04A9CCD0-7D42-4E53-8B68-2248B34C970E}" destId="{D0BB780F-31C7-47DC-8CF4-A7572B203CD0}" srcOrd="5" destOrd="0" parTransId="{1DF426C2-178C-442F-AD60-B596529E267E}" sibTransId="{9F80A2A6-D279-4841-A8B9-8AA57AF840ED}"/>
    <dgm:cxn modelId="{D15F3581-C629-4780-9961-FD268CCD5ADB}" type="presOf" srcId="{3FBD1DC6-6D09-4AD3-9C38-6FA33EC0A8AE}" destId="{95F1F3B2-1E70-4F74-A4F4-2DAA145F8A78}" srcOrd="0" destOrd="0" presId="urn:microsoft.com/office/officeart/2005/8/layout/vList2"/>
    <dgm:cxn modelId="{1E849578-F67A-460F-BF08-C9EA6084D09B}" type="presOf" srcId="{56759125-E69A-4EEC-BA9A-B210A110233B}" destId="{67EA5A35-7966-4D71-A000-6B48B377298A}" srcOrd="0" destOrd="0" presId="urn:microsoft.com/office/officeart/2005/8/layout/vList2"/>
    <dgm:cxn modelId="{0ED67FB4-6765-45C5-A79C-82A5E9A7FBD4}" type="presOf" srcId="{25A1273B-4412-4D8C-B593-ABC877C42E90}" destId="{0372205C-6E50-4008-A3E9-5E9C90104699}" srcOrd="0" destOrd="0" presId="urn:microsoft.com/office/officeart/2005/8/layout/vList2"/>
    <dgm:cxn modelId="{598E4A93-A13B-4379-BDB4-17EC6AB8E082}" srcId="{04A9CCD0-7D42-4E53-8B68-2248B34C970E}" destId="{403D6056-5E2F-411A-8982-9D3C23D42FC8}" srcOrd="4" destOrd="0" parTransId="{C2516DE3-91D0-4E55-88E7-C6784B8DF7DE}" sibTransId="{46F02353-654F-496E-AAFC-ABF4838FAD67}"/>
    <dgm:cxn modelId="{844FA597-43C1-410B-95EE-B1B051169139}" type="presOf" srcId="{0436148F-0FC1-4F27-8CAE-29B7DEC6A30F}" destId="{E5FF1048-A1AB-49CC-9184-7BA8B155FBFE}" srcOrd="0" destOrd="0" presId="urn:microsoft.com/office/officeart/2005/8/layout/vList2"/>
    <dgm:cxn modelId="{ABCD8AA4-6657-4ED4-8BCB-4A60CF337EEF}" type="presOf" srcId="{0B6EF9D4-772A-4388-98C9-E88BA87031ED}" destId="{738960BA-6D93-4B6B-9A78-EE7B963100E8}" srcOrd="0" destOrd="0" presId="urn:microsoft.com/office/officeart/2005/8/layout/vList2"/>
    <dgm:cxn modelId="{E159CBF5-97AE-4147-AE46-2FE4A56CBFAE}" srcId="{04A9CCD0-7D42-4E53-8B68-2248B34C970E}" destId="{0436148F-0FC1-4F27-8CAE-29B7DEC6A30F}" srcOrd="3" destOrd="0" parTransId="{CB5E12FE-4230-414C-8882-598E1A16BD20}" sibTransId="{ADDBB1E7-DAF9-4399-88B1-79FF7437AC50}"/>
    <dgm:cxn modelId="{BE176BFC-7685-4ED2-87CC-D77F8F6E55B8}" srcId="{04A9CCD0-7D42-4E53-8B68-2248B34C970E}" destId="{9EE68673-BEA7-4958-8715-94903E4A6BA8}" srcOrd="7" destOrd="0" parTransId="{C2393C4E-6E1B-4785-BD15-7EF8CF600B30}" sibTransId="{C3A3EEA0-696B-4593-9148-ACB2E42C9FAD}"/>
    <dgm:cxn modelId="{BECE6F85-B541-4163-9BF5-C6A907C1384A}" srcId="{04A9CCD0-7D42-4E53-8B68-2248B34C970E}" destId="{3FBD1DC6-6D09-4AD3-9C38-6FA33EC0A8AE}" srcOrd="6" destOrd="0" parTransId="{739D6B52-5002-49F1-82FB-F5DF20A895AA}" sibTransId="{936E7A7A-F8C2-4DFB-9B6A-D554E624A537}"/>
    <dgm:cxn modelId="{F65BF2EA-5443-4261-A7C6-F5599F79FD82}" srcId="{04A9CCD0-7D42-4E53-8B68-2248B34C970E}" destId="{8CE5F520-EB7B-417C-B23D-161ABFA78CDD}" srcOrd="8" destOrd="0" parTransId="{98F63071-FE42-4287-954C-7356C34C0D46}" sibTransId="{3233D07C-5049-4CEC-A2F5-113204F76C48}"/>
    <dgm:cxn modelId="{1CBD7681-271F-464C-B9F3-674976BE5F4F}" type="presOf" srcId="{D0BB780F-31C7-47DC-8CF4-A7572B203CD0}" destId="{96AEBD75-F395-4E2F-9A91-7967F97BB5BA}" srcOrd="0" destOrd="0" presId="urn:microsoft.com/office/officeart/2005/8/layout/vList2"/>
    <dgm:cxn modelId="{B4C481E0-2490-4054-8FD1-C1270421D5A0}" srcId="{04A9CCD0-7D42-4E53-8B68-2248B34C970E}" destId="{25A1273B-4412-4D8C-B593-ABC877C42E90}" srcOrd="0" destOrd="0" parTransId="{A820002B-7E2D-4C55-8C70-7B98D5763C6A}" sibTransId="{FC6A14D4-8EEA-4DF5-9F0B-F8B780BFA23D}"/>
    <dgm:cxn modelId="{6597A96F-8521-42F8-80BC-6C1F5CE47F17}" type="presOf" srcId="{9EE68673-BEA7-4958-8715-94903E4A6BA8}" destId="{72D37B48-911E-40B7-A411-1F69F173A23B}" srcOrd="0" destOrd="0" presId="urn:microsoft.com/office/officeart/2005/8/layout/vList2"/>
    <dgm:cxn modelId="{5C693202-F390-4E08-940E-CA21EE964399}" type="presParOf" srcId="{0562FF52-EEF3-495D-825C-97E99E7BACBC}" destId="{0372205C-6E50-4008-A3E9-5E9C90104699}" srcOrd="0" destOrd="0" presId="urn:microsoft.com/office/officeart/2005/8/layout/vList2"/>
    <dgm:cxn modelId="{2948E6CD-3BA1-4AC1-9257-E3414397C14B}" type="presParOf" srcId="{0562FF52-EEF3-495D-825C-97E99E7BACBC}" destId="{62F4A179-7F1D-4F86-BA96-7BAF094BFE76}" srcOrd="1" destOrd="0" presId="urn:microsoft.com/office/officeart/2005/8/layout/vList2"/>
    <dgm:cxn modelId="{37192CFE-DE80-4BF8-8CB9-5F9C6837A0F9}" type="presParOf" srcId="{0562FF52-EEF3-495D-825C-97E99E7BACBC}" destId="{738960BA-6D93-4B6B-9A78-EE7B963100E8}" srcOrd="2" destOrd="0" presId="urn:microsoft.com/office/officeart/2005/8/layout/vList2"/>
    <dgm:cxn modelId="{A0DC3D11-BBCB-4DE1-B574-1031314C5B6D}" type="presParOf" srcId="{0562FF52-EEF3-495D-825C-97E99E7BACBC}" destId="{30A14C66-33D2-4051-8553-1178DE205AE7}" srcOrd="3" destOrd="0" presId="urn:microsoft.com/office/officeart/2005/8/layout/vList2"/>
    <dgm:cxn modelId="{34D2F2DB-8EA1-40DE-858A-CEBDE656F509}" type="presParOf" srcId="{0562FF52-EEF3-495D-825C-97E99E7BACBC}" destId="{47182893-2A56-44EB-BF73-80C7D1DD1835}" srcOrd="4" destOrd="0" presId="urn:microsoft.com/office/officeart/2005/8/layout/vList2"/>
    <dgm:cxn modelId="{BBFF66D6-9AD0-45D5-A0C7-976523519A8B}" type="presParOf" srcId="{0562FF52-EEF3-495D-825C-97E99E7BACBC}" destId="{3D728681-3E29-4EEC-8215-A8229941517F}" srcOrd="5" destOrd="0" presId="urn:microsoft.com/office/officeart/2005/8/layout/vList2"/>
    <dgm:cxn modelId="{8336EB71-B8A2-443D-B2F4-E000AAE8A863}" type="presParOf" srcId="{0562FF52-EEF3-495D-825C-97E99E7BACBC}" destId="{E5FF1048-A1AB-49CC-9184-7BA8B155FBFE}" srcOrd="6" destOrd="0" presId="urn:microsoft.com/office/officeart/2005/8/layout/vList2"/>
    <dgm:cxn modelId="{25E601A3-5A52-4A5D-9D42-02EFCC132DD4}" type="presParOf" srcId="{0562FF52-EEF3-495D-825C-97E99E7BACBC}" destId="{37DFA40A-0CF1-4831-8DE0-556ED696426F}" srcOrd="7" destOrd="0" presId="urn:microsoft.com/office/officeart/2005/8/layout/vList2"/>
    <dgm:cxn modelId="{7BFA0CD9-3DB6-4DAE-BC92-F4CF11F59609}" type="presParOf" srcId="{0562FF52-EEF3-495D-825C-97E99E7BACBC}" destId="{1FDF24DC-1C17-4754-B858-54C0A83D8F12}" srcOrd="8" destOrd="0" presId="urn:microsoft.com/office/officeart/2005/8/layout/vList2"/>
    <dgm:cxn modelId="{FA4BFA39-B1FC-421E-ABD6-6732689025C6}" type="presParOf" srcId="{0562FF52-EEF3-495D-825C-97E99E7BACBC}" destId="{1745F4CA-4829-4786-8E32-14CF70DEAC60}" srcOrd="9" destOrd="0" presId="urn:microsoft.com/office/officeart/2005/8/layout/vList2"/>
    <dgm:cxn modelId="{A3E0A142-5CF9-42AD-BE05-D435DA209150}" type="presParOf" srcId="{0562FF52-EEF3-495D-825C-97E99E7BACBC}" destId="{96AEBD75-F395-4E2F-9A91-7967F97BB5BA}" srcOrd="10" destOrd="0" presId="urn:microsoft.com/office/officeart/2005/8/layout/vList2"/>
    <dgm:cxn modelId="{65238ADF-98E8-4DD3-8E7E-CBFD20C3C5E8}" type="presParOf" srcId="{0562FF52-EEF3-495D-825C-97E99E7BACBC}" destId="{107698C8-0A50-4381-B4CD-CA8866F4F807}" srcOrd="11" destOrd="0" presId="urn:microsoft.com/office/officeart/2005/8/layout/vList2"/>
    <dgm:cxn modelId="{33B49BF1-36BE-48E5-82A5-B0EE3F75E00B}" type="presParOf" srcId="{0562FF52-EEF3-495D-825C-97E99E7BACBC}" destId="{95F1F3B2-1E70-4F74-A4F4-2DAA145F8A78}" srcOrd="12" destOrd="0" presId="urn:microsoft.com/office/officeart/2005/8/layout/vList2"/>
    <dgm:cxn modelId="{BDFB52D7-70BC-48F0-870D-6E58CF960C56}" type="presParOf" srcId="{0562FF52-EEF3-495D-825C-97E99E7BACBC}" destId="{22E7C9D6-BBB8-4C5E-B8FA-C37128D06C65}" srcOrd="13" destOrd="0" presId="urn:microsoft.com/office/officeart/2005/8/layout/vList2"/>
    <dgm:cxn modelId="{59F5EC1C-BC04-44AD-A7C4-216419915812}" type="presParOf" srcId="{0562FF52-EEF3-495D-825C-97E99E7BACBC}" destId="{72D37B48-911E-40B7-A411-1F69F173A23B}" srcOrd="14" destOrd="0" presId="urn:microsoft.com/office/officeart/2005/8/layout/vList2"/>
    <dgm:cxn modelId="{7FDA59C3-F301-40FA-8994-1B57CBB24806}" type="presParOf" srcId="{0562FF52-EEF3-495D-825C-97E99E7BACBC}" destId="{B42CED1D-3386-4C92-AD8E-2A8295FE60AD}" srcOrd="15" destOrd="0" presId="urn:microsoft.com/office/officeart/2005/8/layout/vList2"/>
    <dgm:cxn modelId="{1181A0BE-7F8F-4D69-9A33-DBB43B8864A4}" type="presParOf" srcId="{0562FF52-EEF3-495D-825C-97E99E7BACBC}" destId="{F0B6D4DB-8958-4EA6-83D2-C611AE9CD01D}" srcOrd="16" destOrd="0" presId="urn:microsoft.com/office/officeart/2005/8/layout/vList2"/>
    <dgm:cxn modelId="{284460E6-DEE0-44AF-BDC8-5A2AD6B3C9D3}" type="presParOf" srcId="{0562FF52-EEF3-495D-825C-97E99E7BACBC}" destId="{0713547C-53E1-478B-86F9-B7414409341C}" srcOrd="17" destOrd="0" presId="urn:microsoft.com/office/officeart/2005/8/layout/vList2"/>
    <dgm:cxn modelId="{A3367712-F1C1-4E05-BB36-2DAA06635276}" type="presParOf" srcId="{0562FF52-EEF3-495D-825C-97E99E7BACBC}" destId="{67EA5A35-7966-4D71-A000-6B48B377298A}" srcOrd="18"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A4ED058-D5F3-409D-8FAE-F1408AA0AB90}"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US"/>
        </a:p>
      </dgm:t>
    </dgm:pt>
    <dgm:pt modelId="{E5481DAA-23C5-4553-969C-4270CB142F55}">
      <dgm:prSet/>
      <dgm:spPr/>
      <dgm:t>
        <a:bodyPr/>
        <a:lstStyle/>
        <a:p>
          <a:pPr rtl="0"/>
          <a:r>
            <a:rPr lang="en-US" dirty="0" smtClean="0"/>
            <a:t>The Real Haven</a:t>
          </a:r>
          <a:endParaRPr lang="en-US" dirty="0"/>
        </a:p>
      </dgm:t>
    </dgm:pt>
    <dgm:pt modelId="{8071EDC0-3DCC-4D95-ACB8-A952192F4078}" type="parTrans" cxnId="{10D51FA7-3E7B-452C-9262-1FF93BC4A078}">
      <dgm:prSet/>
      <dgm:spPr/>
      <dgm:t>
        <a:bodyPr/>
        <a:lstStyle/>
        <a:p>
          <a:endParaRPr lang="en-US"/>
        </a:p>
      </dgm:t>
    </dgm:pt>
    <dgm:pt modelId="{F3FB36C4-0C97-40F7-9BBA-38575E2C1279}" type="sibTrans" cxnId="{10D51FA7-3E7B-452C-9262-1FF93BC4A078}">
      <dgm:prSet/>
      <dgm:spPr/>
      <dgm:t>
        <a:bodyPr/>
        <a:lstStyle/>
        <a:p>
          <a:endParaRPr lang="en-US"/>
        </a:p>
      </dgm:t>
    </dgm:pt>
    <dgm:pt modelId="{F9A924F3-D890-4E1E-9AC8-D28D0B44E4F4}" type="pres">
      <dgm:prSet presAssocID="{8A4ED058-D5F3-409D-8FAE-F1408AA0AB90}" presName="linearFlow" presStyleCnt="0">
        <dgm:presLayoutVars>
          <dgm:dir/>
          <dgm:resizeHandles val="exact"/>
        </dgm:presLayoutVars>
      </dgm:prSet>
      <dgm:spPr/>
      <dgm:t>
        <a:bodyPr/>
        <a:lstStyle/>
        <a:p>
          <a:endParaRPr lang="en-US"/>
        </a:p>
      </dgm:t>
    </dgm:pt>
    <dgm:pt modelId="{9F7B787D-30B8-4EDD-9B47-0D100AE72F96}" type="pres">
      <dgm:prSet presAssocID="{E5481DAA-23C5-4553-969C-4270CB142F55}" presName="composite" presStyleCnt="0"/>
      <dgm:spPr/>
    </dgm:pt>
    <dgm:pt modelId="{F0E00182-DD9F-4BAA-BF27-B6BD52C140F5}" type="pres">
      <dgm:prSet presAssocID="{E5481DAA-23C5-4553-969C-4270CB142F55}" presName="imgShp" presStyleLbl="fgImgPlace1" presStyleIdx="0" presStyleCnt="1" custLinFactNeighborX="-493" custLinFactNeighborY="-127"/>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l="-19000" r="-19000"/>
          </a:stretch>
        </a:blipFill>
      </dgm:spPr>
    </dgm:pt>
    <dgm:pt modelId="{D90E142C-0ECA-496D-8AFC-C4E573BA1B7A}" type="pres">
      <dgm:prSet presAssocID="{E5481DAA-23C5-4553-969C-4270CB142F55}" presName="txShp" presStyleLbl="node1" presStyleIdx="0" presStyleCnt="1">
        <dgm:presLayoutVars>
          <dgm:bulletEnabled val="1"/>
        </dgm:presLayoutVars>
      </dgm:prSet>
      <dgm:spPr/>
      <dgm:t>
        <a:bodyPr/>
        <a:lstStyle/>
        <a:p>
          <a:endParaRPr lang="en-US"/>
        </a:p>
      </dgm:t>
    </dgm:pt>
  </dgm:ptLst>
  <dgm:cxnLst>
    <dgm:cxn modelId="{5544DFDA-A387-4341-96A2-42655381D80C}" type="presOf" srcId="{E5481DAA-23C5-4553-969C-4270CB142F55}" destId="{D90E142C-0ECA-496D-8AFC-C4E573BA1B7A}" srcOrd="0" destOrd="0" presId="urn:microsoft.com/office/officeart/2005/8/layout/vList3"/>
    <dgm:cxn modelId="{10D51FA7-3E7B-452C-9262-1FF93BC4A078}" srcId="{8A4ED058-D5F3-409D-8FAE-F1408AA0AB90}" destId="{E5481DAA-23C5-4553-969C-4270CB142F55}" srcOrd="0" destOrd="0" parTransId="{8071EDC0-3DCC-4D95-ACB8-A952192F4078}" sibTransId="{F3FB36C4-0C97-40F7-9BBA-38575E2C1279}"/>
    <dgm:cxn modelId="{67F71B2B-1F51-44C8-B874-7E13C11F980A}" type="presOf" srcId="{8A4ED058-D5F3-409D-8FAE-F1408AA0AB90}" destId="{F9A924F3-D890-4E1E-9AC8-D28D0B44E4F4}" srcOrd="0" destOrd="0" presId="urn:microsoft.com/office/officeart/2005/8/layout/vList3"/>
    <dgm:cxn modelId="{BFBA0B6F-95B4-4108-BED2-A25A230FD1AA}" type="presParOf" srcId="{F9A924F3-D890-4E1E-9AC8-D28D0B44E4F4}" destId="{9F7B787D-30B8-4EDD-9B47-0D100AE72F96}" srcOrd="0" destOrd="0" presId="urn:microsoft.com/office/officeart/2005/8/layout/vList3"/>
    <dgm:cxn modelId="{F6C23DA8-4B13-452C-914D-85D609443DCA}" type="presParOf" srcId="{9F7B787D-30B8-4EDD-9B47-0D100AE72F96}" destId="{F0E00182-DD9F-4BAA-BF27-B6BD52C140F5}" srcOrd="0" destOrd="0" presId="urn:microsoft.com/office/officeart/2005/8/layout/vList3"/>
    <dgm:cxn modelId="{964011BB-07EF-43CE-996A-851868C0373D}" type="presParOf" srcId="{9F7B787D-30B8-4EDD-9B47-0D100AE72F96}" destId="{D90E142C-0ECA-496D-8AFC-C4E573BA1B7A}"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66C1B76-F6A1-48C2-9461-7E59197C90FD}"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1F429AEB-F912-44E0-830C-8197F88F1CBC}">
      <dgm:prSet/>
      <dgm:spPr/>
      <dgm:t>
        <a:bodyPr/>
        <a:lstStyle/>
        <a:p>
          <a:pPr rtl="0"/>
          <a:r>
            <a:rPr lang="en-US" b="1" dirty="0" smtClean="0"/>
            <a:t>One of the 7 P’s represent the              PLACE</a:t>
          </a:r>
          <a:endParaRPr lang="en-US" dirty="0"/>
        </a:p>
      </dgm:t>
    </dgm:pt>
    <dgm:pt modelId="{FBF41468-6166-4525-BC92-64AC16DCD0DE}" type="parTrans" cxnId="{E7D175B2-FFAF-49B9-9AE2-66A5EEC096CB}">
      <dgm:prSet/>
      <dgm:spPr/>
      <dgm:t>
        <a:bodyPr/>
        <a:lstStyle/>
        <a:p>
          <a:endParaRPr lang="en-US"/>
        </a:p>
      </dgm:t>
    </dgm:pt>
    <dgm:pt modelId="{3324FDB3-6E16-49E6-85E9-E5306DCC109D}" type="sibTrans" cxnId="{E7D175B2-FFAF-49B9-9AE2-66A5EEC096CB}">
      <dgm:prSet/>
      <dgm:spPr/>
      <dgm:t>
        <a:bodyPr/>
        <a:lstStyle/>
        <a:p>
          <a:endParaRPr lang="en-US"/>
        </a:p>
      </dgm:t>
    </dgm:pt>
    <dgm:pt modelId="{A36609D8-7A2A-421E-938D-7E2E5C7F6045}" type="pres">
      <dgm:prSet presAssocID="{466C1B76-F6A1-48C2-9461-7E59197C90FD}" presName="Name0" presStyleCnt="0">
        <dgm:presLayoutVars>
          <dgm:dir/>
          <dgm:animLvl val="lvl"/>
          <dgm:resizeHandles val="exact"/>
        </dgm:presLayoutVars>
      </dgm:prSet>
      <dgm:spPr/>
      <dgm:t>
        <a:bodyPr/>
        <a:lstStyle/>
        <a:p>
          <a:endParaRPr lang="en-US"/>
        </a:p>
      </dgm:t>
    </dgm:pt>
    <dgm:pt modelId="{B29BEB31-D684-4E85-997D-BBCB718B5124}" type="pres">
      <dgm:prSet presAssocID="{1F429AEB-F912-44E0-830C-8197F88F1CBC}" presName="linNode" presStyleCnt="0"/>
      <dgm:spPr/>
    </dgm:pt>
    <dgm:pt modelId="{156C13C2-EA38-437A-8C13-3EAB56BA35AA}" type="pres">
      <dgm:prSet presAssocID="{1F429AEB-F912-44E0-830C-8197F88F1CBC}" presName="parentText" presStyleLbl="node1" presStyleIdx="0" presStyleCnt="1" custLinFactNeighborX="-88889" custLinFactNeighborY="-1807">
        <dgm:presLayoutVars>
          <dgm:chMax val="1"/>
          <dgm:bulletEnabled val="1"/>
        </dgm:presLayoutVars>
      </dgm:prSet>
      <dgm:spPr/>
      <dgm:t>
        <a:bodyPr/>
        <a:lstStyle/>
        <a:p>
          <a:endParaRPr lang="en-US"/>
        </a:p>
      </dgm:t>
    </dgm:pt>
  </dgm:ptLst>
  <dgm:cxnLst>
    <dgm:cxn modelId="{E7D175B2-FFAF-49B9-9AE2-66A5EEC096CB}" srcId="{466C1B76-F6A1-48C2-9461-7E59197C90FD}" destId="{1F429AEB-F912-44E0-830C-8197F88F1CBC}" srcOrd="0" destOrd="0" parTransId="{FBF41468-6166-4525-BC92-64AC16DCD0DE}" sibTransId="{3324FDB3-6E16-49E6-85E9-E5306DCC109D}"/>
    <dgm:cxn modelId="{075DBD19-AB89-45DF-808C-813156907E78}" type="presOf" srcId="{466C1B76-F6A1-48C2-9461-7E59197C90FD}" destId="{A36609D8-7A2A-421E-938D-7E2E5C7F6045}" srcOrd="0" destOrd="0" presId="urn:microsoft.com/office/officeart/2005/8/layout/vList5"/>
    <dgm:cxn modelId="{39E2A55D-A075-4964-9F50-95A5FB16984B}" type="presOf" srcId="{1F429AEB-F912-44E0-830C-8197F88F1CBC}" destId="{156C13C2-EA38-437A-8C13-3EAB56BA35AA}" srcOrd="0" destOrd="0" presId="urn:microsoft.com/office/officeart/2005/8/layout/vList5"/>
    <dgm:cxn modelId="{00A1502A-3D18-45F2-8C8E-FC7A7DCE5459}" type="presParOf" srcId="{A36609D8-7A2A-421E-938D-7E2E5C7F6045}" destId="{B29BEB31-D684-4E85-997D-BBCB718B5124}" srcOrd="0" destOrd="0" presId="urn:microsoft.com/office/officeart/2005/8/layout/vList5"/>
    <dgm:cxn modelId="{8881B474-E68F-4047-9B28-DB34A7ADDC62}" type="presParOf" srcId="{B29BEB31-D684-4E85-997D-BBCB718B5124}" destId="{156C13C2-EA38-437A-8C13-3EAB56BA35AA}" srcOrd="0" destOrd="0" presId="urn:microsoft.com/office/officeart/2005/8/layout/vList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A6D518E-EE80-4E6E-9DE2-0D48F3B2B34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A6C0526-C5C4-49C8-B9A9-98D0BDAD51AE}">
      <dgm:prSet/>
      <dgm:spPr/>
      <dgm:t>
        <a:bodyPr/>
        <a:lstStyle/>
        <a:p>
          <a:pPr rtl="0"/>
          <a:r>
            <a:rPr lang="en-US" smtClean="0"/>
            <a:t>Fig.3</a:t>
          </a:r>
          <a:endParaRPr lang="en-US"/>
        </a:p>
      </dgm:t>
    </dgm:pt>
    <dgm:pt modelId="{39366717-6B1D-4C41-8129-6F282B28C34A}" type="parTrans" cxnId="{C81BC87D-1313-4CDA-AC99-9FC64A4E2446}">
      <dgm:prSet/>
      <dgm:spPr/>
      <dgm:t>
        <a:bodyPr/>
        <a:lstStyle/>
        <a:p>
          <a:endParaRPr lang="en-US"/>
        </a:p>
      </dgm:t>
    </dgm:pt>
    <dgm:pt modelId="{68D6330F-51CD-46E1-9E13-1D592D8AE327}" type="sibTrans" cxnId="{C81BC87D-1313-4CDA-AC99-9FC64A4E2446}">
      <dgm:prSet/>
      <dgm:spPr/>
      <dgm:t>
        <a:bodyPr/>
        <a:lstStyle/>
        <a:p>
          <a:endParaRPr lang="en-US"/>
        </a:p>
      </dgm:t>
    </dgm:pt>
    <dgm:pt modelId="{575C30A7-DFE0-4BC1-BFA7-46B99529B1FF}" type="pres">
      <dgm:prSet presAssocID="{BA6D518E-EE80-4E6E-9DE2-0D48F3B2B348}" presName="linear" presStyleCnt="0">
        <dgm:presLayoutVars>
          <dgm:animLvl val="lvl"/>
          <dgm:resizeHandles val="exact"/>
        </dgm:presLayoutVars>
      </dgm:prSet>
      <dgm:spPr/>
      <dgm:t>
        <a:bodyPr/>
        <a:lstStyle/>
        <a:p>
          <a:endParaRPr lang="en-US"/>
        </a:p>
      </dgm:t>
    </dgm:pt>
    <dgm:pt modelId="{DB9C49F4-7397-468B-9D82-CEA462D79857}" type="pres">
      <dgm:prSet presAssocID="{BA6C0526-C5C4-49C8-B9A9-98D0BDAD51AE}" presName="parentText" presStyleLbl="node1" presStyleIdx="0" presStyleCnt="1">
        <dgm:presLayoutVars>
          <dgm:chMax val="0"/>
          <dgm:bulletEnabled val="1"/>
        </dgm:presLayoutVars>
      </dgm:prSet>
      <dgm:spPr/>
      <dgm:t>
        <a:bodyPr/>
        <a:lstStyle/>
        <a:p>
          <a:endParaRPr lang="en-US"/>
        </a:p>
      </dgm:t>
    </dgm:pt>
  </dgm:ptLst>
  <dgm:cxnLst>
    <dgm:cxn modelId="{45FB6164-E7DE-42FA-AF1E-7D33F9A247C8}" type="presOf" srcId="{BA6C0526-C5C4-49C8-B9A9-98D0BDAD51AE}" destId="{DB9C49F4-7397-468B-9D82-CEA462D79857}" srcOrd="0" destOrd="0" presId="urn:microsoft.com/office/officeart/2005/8/layout/vList2"/>
    <dgm:cxn modelId="{C81BC87D-1313-4CDA-AC99-9FC64A4E2446}" srcId="{BA6D518E-EE80-4E6E-9DE2-0D48F3B2B348}" destId="{BA6C0526-C5C4-49C8-B9A9-98D0BDAD51AE}" srcOrd="0" destOrd="0" parTransId="{39366717-6B1D-4C41-8129-6F282B28C34A}" sibTransId="{68D6330F-51CD-46E1-9E13-1D592D8AE327}"/>
    <dgm:cxn modelId="{D0599579-4EFD-4582-ABF2-C51F7C84E9C4}" type="presOf" srcId="{BA6D518E-EE80-4E6E-9DE2-0D48F3B2B348}" destId="{575C30A7-DFE0-4BC1-BFA7-46B99529B1FF}" srcOrd="0" destOrd="0" presId="urn:microsoft.com/office/officeart/2005/8/layout/vList2"/>
    <dgm:cxn modelId="{EE419877-7F04-405B-8C35-261ABDB67D1F}" type="presParOf" srcId="{575C30A7-DFE0-4BC1-BFA7-46B99529B1FF}" destId="{DB9C49F4-7397-468B-9D82-CEA462D79857}" srcOrd="0" destOrd="0" presId="urn:microsoft.com/office/officeart/2005/8/layout/vList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0D0014F-7416-4C9E-82B2-1EB03C166B4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8453945-5E91-4376-920D-9BF78223ED7A}">
      <dgm:prSet/>
      <dgm:spPr/>
      <dgm:t>
        <a:bodyPr/>
        <a:lstStyle/>
        <a:p>
          <a:pPr rtl="0"/>
          <a:r>
            <a:rPr lang="en-US" dirty="0" smtClean="0"/>
            <a:t>PRODUCTS AND SERVICES</a:t>
          </a:r>
          <a:endParaRPr lang="en-US" dirty="0"/>
        </a:p>
      </dgm:t>
    </dgm:pt>
    <dgm:pt modelId="{ED1BB42C-670B-4916-9BBE-F6AFD820C97A}" type="parTrans" cxnId="{3E50C966-0591-458E-96AB-C8675AB0BB7F}">
      <dgm:prSet/>
      <dgm:spPr/>
      <dgm:t>
        <a:bodyPr/>
        <a:lstStyle/>
        <a:p>
          <a:endParaRPr lang="en-US"/>
        </a:p>
      </dgm:t>
    </dgm:pt>
    <dgm:pt modelId="{CD94B00B-A864-4942-BD44-BBC481FD52D3}" type="sibTrans" cxnId="{3E50C966-0591-458E-96AB-C8675AB0BB7F}">
      <dgm:prSet/>
      <dgm:spPr/>
      <dgm:t>
        <a:bodyPr/>
        <a:lstStyle/>
        <a:p>
          <a:endParaRPr lang="en-US"/>
        </a:p>
      </dgm:t>
    </dgm:pt>
    <dgm:pt modelId="{A5980F3B-0A13-477C-9848-672699A903DD}" type="pres">
      <dgm:prSet presAssocID="{D0D0014F-7416-4C9E-82B2-1EB03C166B4B}" presName="linear" presStyleCnt="0">
        <dgm:presLayoutVars>
          <dgm:animLvl val="lvl"/>
          <dgm:resizeHandles val="exact"/>
        </dgm:presLayoutVars>
      </dgm:prSet>
      <dgm:spPr/>
      <dgm:t>
        <a:bodyPr/>
        <a:lstStyle/>
        <a:p>
          <a:endParaRPr lang="en-US"/>
        </a:p>
      </dgm:t>
    </dgm:pt>
    <dgm:pt modelId="{80C2914D-6A82-4F59-B82D-723B06FE2B10}" type="pres">
      <dgm:prSet presAssocID="{18453945-5E91-4376-920D-9BF78223ED7A}" presName="parentText" presStyleLbl="node1" presStyleIdx="0" presStyleCnt="1">
        <dgm:presLayoutVars>
          <dgm:chMax val="0"/>
          <dgm:bulletEnabled val="1"/>
        </dgm:presLayoutVars>
      </dgm:prSet>
      <dgm:spPr/>
      <dgm:t>
        <a:bodyPr/>
        <a:lstStyle/>
        <a:p>
          <a:endParaRPr lang="en-US"/>
        </a:p>
      </dgm:t>
    </dgm:pt>
  </dgm:ptLst>
  <dgm:cxnLst>
    <dgm:cxn modelId="{3E50C966-0591-458E-96AB-C8675AB0BB7F}" srcId="{D0D0014F-7416-4C9E-82B2-1EB03C166B4B}" destId="{18453945-5E91-4376-920D-9BF78223ED7A}" srcOrd="0" destOrd="0" parTransId="{ED1BB42C-670B-4916-9BBE-F6AFD820C97A}" sibTransId="{CD94B00B-A864-4942-BD44-BBC481FD52D3}"/>
    <dgm:cxn modelId="{4D487E8A-BF48-45F7-8945-FB2EBA7379F0}" type="presOf" srcId="{18453945-5E91-4376-920D-9BF78223ED7A}" destId="{80C2914D-6A82-4F59-B82D-723B06FE2B10}" srcOrd="0" destOrd="0" presId="urn:microsoft.com/office/officeart/2005/8/layout/vList2"/>
    <dgm:cxn modelId="{13015468-798F-44C7-90A4-B780AAA1D547}" type="presOf" srcId="{D0D0014F-7416-4C9E-82B2-1EB03C166B4B}" destId="{A5980F3B-0A13-477C-9848-672699A903DD}" srcOrd="0" destOrd="0" presId="urn:microsoft.com/office/officeart/2005/8/layout/vList2"/>
    <dgm:cxn modelId="{312E26C5-9B35-444A-BB4F-B1D0EEC01B64}" type="presParOf" srcId="{A5980F3B-0A13-477C-9848-672699A903DD}" destId="{80C2914D-6A82-4F59-B82D-723B06FE2B10}"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CE60E7F-1E0F-4EAC-8D46-A9562FEEF165}"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US"/>
        </a:p>
      </dgm:t>
    </dgm:pt>
    <dgm:pt modelId="{5A376483-CECC-4DD4-8EC8-1021907A4624}">
      <dgm:prSet/>
      <dgm:spPr/>
      <dgm:t>
        <a:bodyPr/>
        <a:lstStyle/>
        <a:p>
          <a:pPr rtl="0"/>
          <a:r>
            <a:rPr lang="en-US" dirty="0" smtClean="0"/>
            <a:t>20 TREE COTAGES</a:t>
          </a:r>
          <a:endParaRPr lang="en-US" dirty="0"/>
        </a:p>
      </dgm:t>
    </dgm:pt>
    <dgm:pt modelId="{FA6B17D2-7DAA-428B-80BA-2275A929B6CA}" type="parTrans" cxnId="{EF6C9266-ED2B-46AB-94B7-9F42F61F8AFC}">
      <dgm:prSet/>
      <dgm:spPr/>
      <dgm:t>
        <a:bodyPr/>
        <a:lstStyle/>
        <a:p>
          <a:endParaRPr lang="en-US"/>
        </a:p>
      </dgm:t>
    </dgm:pt>
    <dgm:pt modelId="{AE9BEA3A-6CD7-426E-B58E-41C61E8EBEF0}" type="sibTrans" cxnId="{EF6C9266-ED2B-46AB-94B7-9F42F61F8AFC}">
      <dgm:prSet/>
      <dgm:spPr/>
      <dgm:t>
        <a:bodyPr/>
        <a:lstStyle/>
        <a:p>
          <a:endParaRPr lang="en-US"/>
        </a:p>
      </dgm:t>
    </dgm:pt>
    <dgm:pt modelId="{07DEE452-DDD7-47EC-8238-6764569B2395}">
      <dgm:prSet/>
      <dgm:spPr/>
      <dgm:t>
        <a:bodyPr/>
        <a:lstStyle/>
        <a:p>
          <a:pPr rtl="0"/>
          <a:r>
            <a:rPr lang="en-US" dirty="0" smtClean="0"/>
            <a:t>10 HOTEL ROOMS</a:t>
          </a:r>
          <a:endParaRPr lang="en-US" dirty="0"/>
        </a:p>
      </dgm:t>
    </dgm:pt>
    <dgm:pt modelId="{A1A9EFE9-2C15-4A24-A4FC-4F082D25B21E}" type="parTrans" cxnId="{7F061E5F-40C6-4CF7-A92C-EC60D12A4085}">
      <dgm:prSet/>
      <dgm:spPr/>
      <dgm:t>
        <a:bodyPr/>
        <a:lstStyle/>
        <a:p>
          <a:endParaRPr lang="en-US"/>
        </a:p>
      </dgm:t>
    </dgm:pt>
    <dgm:pt modelId="{92E07076-971E-452B-A5FB-2C697DA56B5C}" type="sibTrans" cxnId="{7F061E5F-40C6-4CF7-A92C-EC60D12A4085}">
      <dgm:prSet/>
      <dgm:spPr/>
      <dgm:t>
        <a:bodyPr/>
        <a:lstStyle/>
        <a:p>
          <a:endParaRPr lang="en-US"/>
        </a:p>
      </dgm:t>
    </dgm:pt>
    <dgm:pt modelId="{C888E393-2B49-4FC8-9E26-902A03619540}">
      <dgm:prSet/>
      <dgm:spPr/>
      <dgm:t>
        <a:bodyPr/>
        <a:lstStyle/>
        <a:p>
          <a:pPr rtl="0"/>
          <a:r>
            <a:rPr lang="en-US" dirty="0" smtClean="0"/>
            <a:t>KITCHEN WITH FISHERY SPECIFIC</a:t>
          </a:r>
          <a:endParaRPr lang="en-US" dirty="0"/>
        </a:p>
      </dgm:t>
    </dgm:pt>
    <dgm:pt modelId="{D3B695AF-8B8A-434C-9DAA-7EEE4D5EDCA3}" type="parTrans" cxnId="{B29DD596-A7B5-456C-80FD-FA45568EF0B3}">
      <dgm:prSet/>
      <dgm:spPr/>
      <dgm:t>
        <a:bodyPr/>
        <a:lstStyle/>
        <a:p>
          <a:endParaRPr lang="en-US"/>
        </a:p>
      </dgm:t>
    </dgm:pt>
    <dgm:pt modelId="{530DD11E-BB20-49AD-8224-EDBE1E7DE3F9}" type="sibTrans" cxnId="{B29DD596-A7B5-456C-80FD-FA45568EF0B3}">
      <dgm:prSet/>
      <dgm:spPr/>
      <dgm:t>
        <a:bodyPr/>
        <a:lstStyle/>
        <a:p>
          <a:endParaRPr lang="en-US"/>
        </a:p>
      </dgm:t>
    </dgm:pt>
    <dgm:pt modelId="{823905DC-B3E1-4AB2-B045-7BA890C7677D}">
      <dgm:prSet/>
      <dgm:spPr/>
      <dgm:t>
        <a:bodyPr/>
        <a:lstStyle/>
        <a:p>
          <a:pPr rtl="0"/>
          <a:r>
            <a:rPr lang="en-US" dirty="0" smtClean="0"/>
            <a:t>FISHING COMPETITIONS</a:t>
          </a:r>
          <a:endParaRPr lang="en-US" dirty="0"/>
        </a:p>
      </dgm:t>
    </dgm:pt>
    <dgm:pt modelId="{3F104DB7-9522-4869-87D0-144FE0F51444}" type="parTrans" cxnId="{8D76D398-602C-48CC-A255-CA8007C1DD8C}">
      <dgm:prSet/>
      <dgm:spPr/>
      <dgm:t>
        <a:bodyPr/>
        <a:lstStyle/>
        <a:p>
          <a:endParaRPr lang="en-US"/>
        </a:p>
      </dgm:t>
    </dgm:pt>
    <dgm:pt modelId="{890C7A21-777C-4C15-A9DF-F7C95AC19F20}" type="sibTrans" cxnId="{8D76D398-602C-48CC-A255-CA8007C1DD8C}">
      <dgm:prSet/>
      <dgm:spPr/>
      <dgm:t>
        <a:bodyPr/>
        <a:lstStyle/>
        <a:p>
          <a:endParaRPr lang="en-US"/>
        </a:p>
      </dgm:t>
    </dgm:pt>
    <dgm:pt modelId="{2DF205DE-73AD-4133-B411-5C1B5644DF59}">
      <dgm:prSet/>
      <dgm:spPr/>
      <dgm:t>
        <a:bodyPr/>
        <a:lstStyle/>
        <a:p>
          <a:pPr rtl="0"/>
          <a:r>
            <a:rPr lang="en-US" dirty="0" smtClean="0"/>
            <a:t>CAMPING FOR TENTS</a:t>
          </a:r>
          <a:endParaRPr lang="en-US" dirty="0"/>
        </a:p>
      </dgm:t>
    </dgm:pt>
    <dgm:pt modelId="{978D2D68-5B88-4CC2-9815-144776BCB63D}" type="parTrans" cxnId="{00DF1D73-496D-4ACC-B59A-447A112D6650}">
      <dgm:prSet/>
      <dgm:spPr/>
      <dgm:t>
        <a:bodyPr/>
        <a:lstStyle/>
        <a:p>
          <a:endParaRPr lang="en-US"/>
        </a:p>
      </dgm:t>
    </dgm:pt>
    <dgm:pt modelId="{CDC590AB-889E-4A0F-A3E0-F073DF6737A9}" type="sibTrans" cxnId="{00DF1D73-496D-4ACC-B59A-447A112D6650}">
      <dgm:prSet/>
      <dgm:spPr/>
      <dgm:t>
        <a:bodyPr/>
        <a:lstStyle/>
        <a:p>
          <a:endParaRPr lang="en-US"/>
        </a:p>
      </dgm:t>
    </dgm:pt>
    <dgm:pt modelId="{EFB47506-59DC-42D0-8130-0E253B8895AB}">
      <dgm:prSet/>
      <dgm:spPr/>
      <dgm:t>
        <a:bodyPr/>
        <a:lstStyle/>
        <a:p>
          <a:pPr rtl="0"/>
          <a:r>
            <a:rPr lang="en-US" dirty="0" smtClean="0"/>
            <a:t>ALL WITH FISHERIES SPECIFIC</a:t>
          </a:r>
          <a:endParaRPr lang="en-US" dirty="0"/>
        </a:p>
      </dgm:t>
    </dgm:pt>
    <dgm:pt modelId="{CBEF1288-1EE5-4F6F-A8CF-412FDCA0ABC1}" type="parTrans" cxnId="{97190985-0C9C-4B51-A935-597B380420FA}">
      <dgm:prSet/>
      <dgm:spPr/>
      <dgm:t>
        <a:bodyPr/>
        <a:lstStyle/>
        <a:p>
          <a:endParaRPr lang="en-US"/>
        </a:p>
      </dgm:t>
    </dgm:pt>
    <dgm:pt modelId="{E086A192-7892-4125-8663-EA20CE850819}" type="sibTrans" cxnId="{97190985-0C9C-4B51-A935-597B380420FA}">
      <dgm:prSet/>
      <dgm:spPr/>
      <dgm:t>
        <a:bodyPr/>
        <a:lstStyle/>
        <a:p>
          <a:endParaRPr lang="en-US"/>
        </a:p>
      </dgm:t>
    </dgm:pt>
    <dgm:pt modelId="{C93AFBF1-23A1-4717-8A43-060C95E0B0BA}" type="pres">
      <dgm:prSet presAssocID="{3CE60E7F-1E0F-4EAC-8D46-A9562FEEF165}" presName="linearFlow" presStyleCnt="0">
        <dgm:presLayoutVars>
          <dgm:dir/>
          <dgm:resizeHandles val="exact"/>
        </dgm:presLayoutVars>
      </dgm:prSet>
      <dgm:spPr/>
      <dgm:t>
        <a:bodyPr/>
        <a:lstStyle/>
        <a:p>
          <a:endParaRPr lang="en-US"/>
        </a:p>
      </dgm:t>
    </dgm:pt>
    <dgm:pt modelId="{57854A93-2897-47F1-AB07-268D0565F4AA}" type="pres">
      <dgm:prSet presAssocID="{5A376483-CECC-4DD4-8EC8-1021907A4624}" presName="composite" presStyleCnt="0"/>
      <dgm:spPr/>
    </dgm:pt>
    <dgm:pt modelId="{00FEC0D6-5A73-4940-B737-B2A656CB3D76}" type="pres">
      <dgm:prSet presAssocID="{5A376483-CECC-4DD4-8EC8-1021907A4624}" presName="imgShp" presStyleLbl="fgImgPlace1" presStyleIdx="0" presStyleCnt="6"/>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t="-17000" b="-17000"/>
          </a:stretch>
        </a:blipFill>
      </dgm:spPr>
    </dgm:pt>
    <dgm:pt modelId="{098EA9D9-608A-4B60-AAD0-1A40B478FB0F}" type="pres">
      <dgm:prSet presAssocID="{5A376483-CECC-4DD4-8EC8-1021907A4624}" presName="txShp" presStyleLbl="node1" presStyleIdx="0" presStyleCnt="6">
        <dgm:presLayoutVars>
          <dgm:bulletEnabled val="1"/>
        </dgm:presLayoutVars>
      </dgm:prSet>
      <dgm:spPr/>
      <dgm:t>
        <a:bodyPr/>
        <a:lstStyle/>
        <a:p>
          <a:endParaRPr lang="en-US"/>
        </a:p>
      </dgm:t>
    </dgm:pt>
    <dgm:pt modelId="{6087D557-39EF-4264-BA6F-9EDDEE27CBB9}" type="pres">
      <dgm:prSet presAssocID="{AE9BEA3A-6CD7-426E-B58E-41C61E8EBEF0}" presName="spacing" presStyleCnt="0"/>
      <dgm:spPr/>
    </dgm:pt>
    <dgm:pt modelId="{0CC12B66-5A23-452B-95F2-5554A63C250F}" type="pres">
      <dgm:prSet presAssocID="{07DEE452-DDD7-47EC-8238-6764569B2395}" presName="composite" presStyleCnt="0"/>
      <dgm:spPr/>
    </dgm:pt>
    <dgm:pt modelId="{B146F1D3-C510-4650-A242-1CB97D438CE2}" type="pres">
      <dgm:prSet presAssocID="{07DEE452-DDD7-47EC-8238-6764569B2395}" presName="imgShp" presStyleLbl="fgImgPlace1" presStyleIdx="1" presStyleCnt="6"/>
      <dgm:spPr>
        <a:blipFill>
          <a:blip xmlns:r="http://schemas.openxmlformats.org/officeDocument/2006/relationships" r:embed="rId2" cstate="print">
            <a:extLst>
              <a:ext uri="{28A0092B-C50C-407E-A947-70E740481C1C}">
                <a14:useLocalDpi xmlns:a14="http://schemas.microsoft.com/office/drawing/2010/main" val="0"/>
              </a:ext>
            </a:extLst>
          </a:blip>
          <a:srcRect/>
          <a:stretch>
            <a:fillRect l="-19000" r="-19000"/>
          </a:stretch>
        </a:blipFill>
      </dgm:spPr>
    </dgm:pt>
    <dgm:pt modelId="{53BF4C66-C3E3-464C-A7BA-5E5E0ED7BAAB}" type="pres">
      <dgm:prSet presAssocID="{07DEE452-DDD7-47EC-8238-6764569B2395}" presName="txShp" presStyleLbl="node1" presStyleIdx="1" presStyleCnt="6">
        <dgm:presLayoutVars>
          <dgm:bulletEnabled val="1"/>
        </dgm:presLayoutVars>
      </dgm:prSet>
      <dgm:spPr/>
      <dgm:t>
        <a:bodyPr/>
        <a:lstStyle/>
        <a:p>
          <a:endParaRPr lang="en-US"/>
        </a:p>
      </dgm:t>
    </dgm:pt>
    <dgm:pt modelId="{2C4B3E14-85C7-4844-A259-A676A4DE50AD}" type="pres">
      <dgm:prSet presAssocID="{92E07076-971E-452B-A5FB-2C697DA56B5C}" presName="spacing" presStyleCnt="0"/>
      <dgm:spPr/>
    </dgm:pt>
    <dgm:pt modelId="{0DB1423E-A071-4516-87C7-FF0F9E8AEB9A}" type="pres">
      <dgm:prSet presAssocID="{C888E393-2B49-4FC8-9E26-902A03619540}" presName="composite" presStyleCnt="0"/>
      <dgm:spPr/>
    </dgm:pt>
    <dgm:pt modelId="{17A86481-BA5B-4035-8E74-393705B03550}" type="pres">
      <dgm:prSet presAssocID="{C888E393-2B49-4FC8-9E26-902A03619540}" presName="imgShp" presStyleLbl="fgImgPlace1" presStyleIdx="2" presStyleCnt="6"/>
      <dgm:spPr>
        <a:blipFill>
          <a:blip xmlns:r="http://schemas.openxmlformats.org/officeDocument/2006/relationships" r:embed="rId3" cstate="print">
            <a:extLst>
              <a:ext uri="{28A0092B-C50C-407E-A947-70E740481C1C}">
                <a14:useLocalDpi xmlns:a14="http://schemas.microsoft.com/office/drawing/2010/main" val="0"/>
              </a:ext>
            </a:extLst>
          </a:blip>
          <a:srcRect/>
          <a:stretch>
            <a:fillRect l="-39000" r="-39000"/>
          </a:stretch>
        </a:blipFill>
      </dgm:spPr>
    </dgm:pt>
    <dgm:pt modelId="{6374C7E5-898D-49CB-B2E5-A6DC4F132F6D}" type="pres">
      <dgm:prSet presAssocID="{C888E393-2B49-4FC8-9E26-902A03619540}" presName="txShp" presStyleLbl="node1" presStyleIdx="2" presStyleCnt="6">
        <dgm:presLayoutVars>
          <dgm:bulletEnabled val="1"/>
        </dgm:presLayoutVars>
      </dgm:prSet>
      <dgm:spPr/>
      <dgm:t>
        <a:bodyPr/>
        <a:lstStyle/>
        <a:p>
          <a:endParaRPr lang="en-US"/>
        </a:p>
      </dgm:t>
    </dgm:pt>
    <dgm:pt modelId="{060E3AC1-97AA-40A2-B50F-17F6E5AA338F}" type="pres">
      <dgm:prSet presAssocID="{530DD11E-BB20-49AD-8224-EDBE1E7DE3F9}" presName="spacing" presStyleCnt="0"/>
      <dgm:spPr/>
    </dgm:pt>
    <dgm:pt modelId="{EE636465-A3F2-40B1-9335-4F1D62C16654}" type="pres">
      <dgm:prSet presAssocID="{823905DC-B3E1-4AB2-B045-7BA890C7677D}" presName="composite" presStyleCnt="0"/>
      <dgm:spPr/>
    </dgm:pt>
    <dgm:pt modelId="{27E30772-86BA-47E5-A6E5-31FB45CD78F3}" type="pres">
      <dgm:prSet presAssocID="{823905DC-B3E1-4AB2-B045-7BA890C7677D}" presName="imgShp" presStyleLbl="fgImgPlace1" presStyleIdx="3" presStyleCnt="6"/>
      <dgm:spPr>
        <a:blipFill>
          <a:blip xmlns:r="http://schemas.openxmlformats.org/officeDocument/2006/relationships" r:embed="rId4" cstate="print">
            <a:extLst>
              <a:ext uri="{28A0092B-C50C-407E-A947-70E740481C1C}">
                <a14:useLocalDpi xmlns:a14="http://schemas.microsoft.com/office/drawing/2010/main" val="0"/>
              </a:ext>
            </a:extLst>
          </a:blip>
          <a:srcRect/>
          <a:stretch>
            <a:fillRect/>
          </a:stretch>
        </a:blipFill>
      </dgm:spPr>
    </dgm:pt>
    <dgm:pt modelId="{189E3BAB-2AA7-49A2-ACC5-F880812077DB}" type="pres">
      <dgm:prSet presAssocID="{823905DC-B3E1-4AB2-B045-7BA890C7677D}" presName="txShp" presStyleLbl="node1" presStyleIdx="3" presStyleCnt="6">
        <dgm:presLayoutVars>
          <dgm:bulletEnabled val="1"/>
        </dgm:presLayoutVars>
      </dgm:prSet>
      <dgm:spPr/>
      <dgm:t>
        <a:bodyPr/>
        <a:lstStyle/>
        <a:p>
          <a:endParaRPr lang="en-US"/>
        </a:p>
      </dgm:t>
    </dgm:pt>
    <dgm:pt modelId="{6B6763AF-0FDB-4676-8C00-D2C30B91CE1F}" type="pres">
      <dgm:prSet presAssocID="{890C7A21-777C-4C15-A9DF-F7C95AC19F20}" presName="spacing" presStyleCnt="0"/>
      <dgm:spPr/>
    </dgm:pt>
    <dgm:pt modelId="{EE75B89A-8051-44E6-A0CC-A3E439BD133C}" type="pres">
      <dgm:prSet presAssocID="{2DF205DE-73AD-4133-B411-5C1B5644DF59}" presName="composite" presStyleCnt="0"/>
      <dgm:spPr/>
    </dgm:pt>
    <dgm:pt modelId="{C005BF36-494A-44E5-94DC-40B3298EEE0B}" type="pres">
      <dgm:prSet presAssocID="{2DF205DE-73AD-4133-B411-5C1B5644DF59}" presName="imgShp" presStyleLbl="fgImgPlace1" presStyleIdx="4" presStyleCnt="6"/>
      <dgm:spPr>
        <a:blipFill>
          <a:blip xmlns:r="http://schemas.openxmlformats.org/officeDocument/2006/relationships" r:embed="rId5" cstate="print">
            <a:extLst>
              <a:ext uri="{28A0092B-C50C-407E-A947-70E740481C1C}">
                <a14:useLocalDpi xmlns:a14="http://schemas.microsoft.com/office/drawing/2010/main" val="0"/>
              </a:ext>
            </a:extLst>
          </a:blip>
          <a:srcRect/>
          <a:stretch>
            <a:fillRect/>
          </a:stretch>
        </a:blipFill>
      </dgm:spPr>
    </dgm:pt>
    <dgm:pt modelId="{67365407-14FB-41C2-9474-4578D9470CBA}" type="pres">
      <dgm:prSet presAssocID="{2DF205DE-73AD-4133-B411-5C1B5644DF59}" presName="txShp" presStyleLbl="node1" presStyleIdx="4" presStyleCnt="6">
        <dgm:presLayoutVars>
          <dgm:bulletEnabled val="1"/>
        </dgm:presLayoutVars>
      </dgm:prSet>
      <dgm:spPr/>
      <dgm:t>
        <a:bodyPr/>
        <a:lstStyle/>
        <a:p>
          <a:endParaRPr lang="en-US"/>
        </a:p>
      </dgm:t>
    </dgm:pt>
    <dgm:pt modelId="{4299659B-EED6-473D-ABE2-469EB7D5EE27}" type="pres">
      <dgm:prSet presAssocID="{CDC590AB-889E-4A0F-A3E0-F073DF6737A9}" presName="spacing" presStyleCnt="0"/>
      <dgm:spPr/>
    </dgm:pt>
    <dgm:pt modelId="{B222791D-0DEB-46BA-AD00-02CCC3DBB62F}" type="pres">
      <dgm:prSet presAssocID="{EFB47506-59DC-42D0-8130-0E253B8895AB}" presName="composite" presStyleCnt="0"/>
      <dgm:spPr/>
    </dgm:pt>
    <dgm:pt modelId="{6FBF2D0A-AEAA-49CC-81BA-97E60DC29A0A}" type="pres">
      <dgm:prSet presAssocID="{EFB47506-59DC-42D0-8130-0E253B8895AB}" presName="imgShp" presStyleLbl="fgImgPlace1" presStyleIdx="5" presStyleCnt="6" custLinFactNeighborX="1153" custLinFactNeighborY="-663"/>
      <dgm:spPr>
        <a:blipFill>
          <a:blip xmlns:r="http://schemas.openxmlformats.org/officeDocument/2006/relationships" r:embed="rId6" cstate="print">
            <a:extLst>
              <a:ext uri="{28A0092B-C50C-407E-A947-70E740481C1C}">
                <a14:useLocalDpi xmlns:a14="http://schemas.microsoft.com/office/drawing/2010/main" val="0"/>
              </a:ext>
            </a:extLst>
          </a:blip>
          <a:srcRect/>
          <a:stretch>
            <a:fillRect l="-60000" r="-60000"/>
          </a:stretch>
        </a:blipFill>
      </dgm:spPr>
    </dgm:pt>
    <dgm:pt modelId="{2ADDE29D-857D-44A9-A2A2-C63D20BC54FC}" type="pres">
      <dgm:prSet presAssocID="{EFB47506-59DC-42D0-8130-0E253B8895AB}" presName="txShp" presStyleLbl="node1" presStyleIdx="5" presStyleCnt="6">
        <dgm:presLayoutVars>
          <dgm:bulletEnabled val="1"/>
        </dgm:presLayoutVars>
      </dgm:prSet>
      <dgm:spPr/>
      <dgm:t>
        <a:bodyPr/>
        <a:lstStyle/>
        <a:p>
          <a:endParaRPr lang="en-US"/>
        </a:p>
      </dgm:t>
    </dgm:pt>
  </dgm:ptLst>
  <dgm:cxnLst>
    <dgm:cxn modelId="{90E9018A-DEDC-4FEA-8C85-DB1B661A20A4}" type="presOf" srcId="{823905DC-B3E1-4AB2-B045-7BA890C7677D}" destId="{189E3BAB-2AA7-49A2-ACC5-F880812077DB}" srcOrd="0" destOrd="0" presId="urn:microsoft.com/office/officeart/2005/8/layout/vList3"/>
    <dgm:cxn modelId="{00DF1D73-496D-4ACC-B59A-447A112D6650}" srcId="{3CE60E7F-1E0F-4EAC-8D46-A9562FEEF165}" destId="{2DF205DE-73AD-4133-B411-5C1B5644DF59}" srcOrd="4" destOrd="0" parTransId="{978D2D68-5B88-4CC2-9815-144776BCB63D}" sibTransId="{CDC590AB-889E-4A0F-A3E0-F073DF6737A9}"/>
    <dgm:cxn modelId="{B29DD596-A7B5-456C-80FD-FA45568EF0B3}" srcId="{3CE60E7F-1E0F-4EAC-8D46-A9562FEEF165}" destId="{C888E393-2B49-4FC8-9E26-902A03619540}" srcOrd="2" destOrd="0" parTransId="{D3B695AF-8B8A-434C-9DAA-7EEE4D5EDCA3}" sibTransId="{530DD11E-BB20-49AD-8224-EDBE1E7DE3F9}"/>
    <dgm:cxn modelId="{7E68982A-ED66-449E-A163-686A6D4A3EF5}" type="presOf" srcId="{EFB47506-59DC-42D0-8130-0E253B8895AB}" destId="{2ADDE29D-857D-44A9-A2A2-C63D20BC54FC}" srcOrd="0" destOrd="0" presId="urn:microsoft.com/office/officeart/2005/8/layout/vList3"/>
    <dgm:cxn modelId="{EF6C9266-ED2B-46AB-94B7-9F42F61F8AFC}" srcId="{3CE60E7F-1E0F-4EAC-8D46-A9562FEEF165}" destId="{5A376483-CECC-4DD4-8EC8-1021907A4624}" srcOrd="0" destOrd="0" parTransId="{FA6B17D2-7DAA-428B-80BA-2275A929B6CA}" sibTransId="{AE9BEA3A-6CD7-426E-B58E-41C61E8EBEF0}"/>
    <dgm:cxn modelId="{961CA93D-1EA8-46FA-96EB-48391EAA3AD9}" type="presOf" srcId="{2DF205DE-73AD-4133-B411-5C1B5644DF59}" destId="{67365407-14FB-41C2-9474-4578D9470CBA}" srcOrd="0" destOrd="0" presId="urn:microsoft.com/office/officeart/2005/8/layout/vList3"/>
    <dgm:cxn modelId="{67455E6A-4FA0-4EC0-BFC0-3CAD4A1BA0B4}" type="presOf" srcId="{3CE60E7F-1E0F-4EAC-8D46-A9562FEEF165}" destId="{C93AFBF1-23A1-4717-8A43-060C95E0B0BA}" srcOrd="0" destOrd="0" presId="urn:microsoft.com/office/officeart/2005/8/layout/vList3"/>
    <dgm:cxn modelId="{D8121450-ABE9-4C69-B437-F5B4F5E09632}" type="presOf" srcId="{5A376483-CECC-4DD4-8EC8-1021907A4624}" destId="{098EA9D9-608A-4B60-AAD0-1A40B478FB0F}" srcOrd="0" destOrd="0" presId="urn:microsoft.com/office/officeart/2005/8/layout/vList3"/>
    <dgm:cxn modelId="{8D76D398-602C-48CC-A255-CA8007C1DD8C}" srcId="{3CE60E7F-1E0F-4EAC-8D46-A9562FEEF165}" destId="{823905DC-B3E1-4AB2-B045-7BA890C7677D}" srcOrd="3" destOrd="0" parTransId="{3F104DB7-9522-4869-87D0-144FE0F51444}" sibTransId="{890C7A21-777C-4C15-A9DF-F7C95AC19F20}"/>
    <dgm:cxn modelId="{FE6F5571-BEEC-4E5A-AF91-130A2150287F}" type="presOf" srcId="{C888E393-2B49-4FC8-9E26-902A03619540}" destId="{6374C7E5-898D-49CB-B2E5-A6DC4F132F6D}" srcOrd="0" destOrd="0" presId="urn:microsoft.com/office/officeart/2005/8/layout/vList3"/>
    <dgm:cxn modelId="{7F061E5F-40C6-4CF7-A92C-EC60D12A4085}" srcId="{3CE60E7F-1E0F-4EAC-8D46-A9562FEEF165}" destId="{07DEE452-DDD7-47EC-8238-6764569B2395}" srcOrd="1" destOrd="0" parTransId="{A1A9EFE9-2C15-4A24-A4FC-4F082D25B21E}" sibTransId="{92E07076-971E-452B-A5FB-2C697DA56B5C}"/>
    <dgm:cxn modelId="{97190985-0C9C-4B51-A935-597B380420FA}" srcId="{3CE60E7F-1E0F-4EAC-8D46-A9562FEEF165}" destId="{EFB47506-59DC-42D0-8130-0E253B8895AB}" srcOrd="5" destOrd="0" parTransId="{CBEF1288-1EE5-4F6F-A8CF-412FDCA0ABC1}" sibTransId="{E086A192-7892-4125-8663-EA20CE850819}"/>
    <dgm:cxn modelId="{AB1C020A-4638-4FE1-8353-5B494D417AA9}" type="presOf" srcId="{07DEE452-DDD7-47EC-8238-6764569B2395}" destId="{53BF4C66-C3E3-464C-A7BA-5E5E0ED7BAAB}" srcOrd="0" destOrd="0" presId="urn:microsoft.com/office/officeart/2005/8/layout/vList3"/>
    <dgm:cxn modelId="{13AE48D6-8D20-4CFA-A424-AFA86108DF33}" type="presParOf" srcId="{C93AFBF1-23A1-4717-8A43-060C95E0B0BA}" destId="{57854A93-2897-47F1-AB07-268D0565F4AA}" srcOrd="0" destOrd="0" presId="urn:microsoft.com/office/officeart/2005/8/layout/vList3"/>
    <dgm:cxn modelId="{96420E09-95BE-4563-9E7B-7B3859FFC28F}" type="presParOf" srcId="{57854A93-2897-47F1-AB07-268D0565F4AA}" destId="{00FEC0D6-5A73-4940-B737-B2A656CB3D76}" srcOrd="0" destOrd="0" presId="urn:microsoft.com/office/officeart/2005/8/layout/vList3"/>
    <dgm:cxn modelId="{AE926F63-38E0-49FD-8D18-4CA74331E469}" type="presParOf" srcId="{57854A93-2897-47F1-AB07-268D0565F4AA}" destId="{098EA9D9-608A-4B60-AAD0-1A40B478FB0F}" srcOrd="1" destOrd="0" presId="urn:microsoft.com/office/officeart/2005/8/layout/vList3"/>
    <dgm:cxn modelId="{BDD2598D-A0D1-4527-8194-E689659DFA68}" type="presParOf" srcId="{C93AFBF1-23A1-4717-8A43-060C95E0B0BA}" destId="{6087D557-39EF-4264-BA6F-9EDDEE27CBB9}" srcOrd="1" destOrd="0" presId="urn:microsoft.com/office/officeart/2005/8/layout/vList3"/>
    <dgm:cxn modelId="{7DC4F5CC-B9A4-4B7E-ADB7-80CC39F4572B}" type="presParOf" srcId="{C93AFBF1-23A1-4717-8A43-060C95E0B0BA}" destId="{0CC12B66-5A23-452B-95F2-5554A63C250F}" srcOrd="2" destOrd="0" presId="urn:microsoft.com/office/officeart/2005/8/layout/vList3"/>
    <dgm:cxn modelId="{7BFF6D4C-D08A-46F5-9986-09147771CE78}" type="presParOf" srcId="{0CC12B66-5A23-452B-95F2-5554A63C250F}" destId="{B146F1D3-C510-4650-A242-1CB97D438CE2}" srcOrd="0" destOrd="0" presId="urn:microsoft.com/office/officeart/2005/8/layout/vList3"/>
    <dgm:cxn modelId="{FD62860B-F10E-4300-8BB8-3A0F6946C7B1}" type="presParOf" srcId="{0CC12B66-5A23-452B-95F2-5554A63C250F}" destId="{53BF4C66-C3E3-464C-A7BA-5E5E0ED7BAAB}" srcOrd="1" destOrd="0" presId="urn:microsoft.com/office/officeart/2005/8/layout/vList3"/>
    <dgm:cxn modelId="{367F2AC7-F5BB-44A2-869F-9B66964D0C41}" type="presParOf" srcId="{C93AFBF1-23A1-4717-8A43-060C95E0B0BA}" destId="{2C4B3E14-85C7-4844-A259-A676A4DE50AD}" srcOrd="3" destOrd="0" presId="urn:microsoft.com/office/officeart/2005/8/layout/vList3"/>
    <dgm:cxn modelId="{B5B3CD70-1139-4DAF-9A15-E705F53F6C8D}" type="presParOf" srcId="{C93AFBF1-23A1-4717-8A43-060C95E0B0BA}" destId="{0DB1423E-A071-4516-87C7-FF0F9E8AEB9A}" srcOrd="4" destOrd="0" presId="urn:microsoft.com/office/officeart/2005/8/layout/vList3"/>
    <dgm:cxn modelId="{5D0B5CC6-1B4F-4656-9501-D09272E9707E}" type="presParOf" srcId="{0DB1423E-A071-4516-87C7-FF0F9E8AEB9A}" destId="{17A86481-BA5B-4035-8E74-393705B03550}" srcOrd="0" destOrd="0" presId="urn:microsoft.com/office/officeart/2005/8/layout/vList3"/>
    <dgm:cxn modelId="{05500965-BC21-4183-BA84-36FDAC69C84B}" type="presParOf" srcId="{0DB1423E-A071-4516-87C7-FF0F9E8AEB9A}" destId="{6374C7E5-898D-49CB-B2E5-A6DC4F132F6D}" srcOrd="1" destOrd="0" presId="urn:microsoft.com/office/officeart/2005/8/layout/vList3"/>
    <dgm:cxn modelId="{DE0F46E0-99AD-4243-854B-AC1ADCA281AD}" type="presParOf" srcId="{C93AFBF1-23A1-4717-8A43-060C95E0B0BA}" destId="{060E3AC1-97AA-40A2-B50F-17F6E5AA338F}" srcOrd="5" destOrd="0" presId="urn:microsoft.com/office/officeart/2005/8/layout/vList3"/>
    <dgm:cxn modelId="{EADEE1D1-4946-4E8A-9F62-7D2F009F9C0F}" type="presParOf" srcId="{C93AFBF1-23A1-4717-8A43-060C95E0B0BA}" destId="{EE636465-A3F2-40B1-9335-4F1D62C16654}" srcOrd="6" destOrd="0" presId="urn:microsoft.com/office/officeart/2005/8/layout/vList3"/>
    <dgm:cxn modelId="{62A78A68-51B1-4E8A-9B56-95A03577304E}" type="presParOf" srcId="{EE636465-A3F2-40B1-9335-4F1D62C16654}" destId="{27E30772-86BA-47E5-A6E5-31FB45CD78F3}" srcOrd="0" destOrd="0" presId="urn:microsoft.com/office/officeart/2005/8/layout/vList3"/>
    <dgm:cxn modelId="{CA83990F-52D6-4484-A22A-7EAC005DD9FB}" type="presParOf" srcId="{EE636465-A3F2-40B1-9335-4F1D62C16654}" destId="{189E3BAB-2AA7-49A2-ACC5-F880812077DB}" srcOrd="1" destOrd="0" presId="urn:microsoft.com/office/officeart/2005/8/layout/vList3"/>
    <dgm:cxn modelId="{785713DE-3663-48E7-9615-C5CCD64D245E}" type="presParOf" srcId="{C93AFBF1-23A1-4717-8A43-060C95E0B0BA}" destId="{6B6763AF-0FDB-4676-8C00-D2C30B91CE1F}" srcOrd="7" destOrd="0" presId="urn:microsoft.com/office/officeart/2005/8/layout/vList3"/>
    <dgm:cxn modelId="{F2C7ECFE-E633-4EDF-98FC-FB27D7D7559C}" type="presParOf" srcId="{C93AFBF1-23A1-4717-8A43-060C95E0B0BA}" destId="{EE75B89A-8051-44E6-A0CC-A3E439BD133C}" srcOrd="8" destOrd="0" presId="urn:microsoft.com/office/officeart/2005/8/layout/vList3"/>
    <dgm:cxn modelId="{BD550943-2E26-481C-AFD3-561B4643A5BC}" type="presParOf" srcId="{EE75B89A-8051-44E6-A0CC-A3E439BD133C}" destId="{C005BF36-494A-44E5-94DC-40B3298EEE0B}" srcOrd="0" destOrd="0" presId="urn:microsoft.com/office/officeart/2005/8/layout/vList3"/>
    <dgm:cxn modelId="{1F728047-2413-47FF-808E-54B480F734B6}" type="presParOf" srcId="{EE75B89A-8051-44E6-A0CC-A3E439BD133C}" destId="{67365407-14FB-41C2-9474-4578D9470CBA}" srcOrd="1" destOrd="0" presId="urn:microsoft.com/office/officeart/2005/8/layout/vList3"/>
    <dgm:cxn modelId="{762479C1-4990-427A-BA72-E8C67BD03DF2}" type="presParOf" srcId="{C93AFBF1-23A1-4717-8A43-060C95E0B0BA}" destId="{4299659B-EED6-473D-ABE2-469EB7D5EE27}" srcOrd="9" destOrd="0" presId="urn:microsoft.com/office/officeart/2005/8/layout/vList3"/>
    <dgm:cxn modelId="{C74B05E2-A913-424A-95C8-F47C08A831DE}" type="presParOf" srcId="{C93AFBF1-23A1-4717-8A43-060C95E0B0BA}" destId="{B222791D-0DEB-46BA-AD00-02CCC3DBB62F}" srcOrd="10" destOrd="0" presId="urn:microsoft.com/office/officeart/2005/8/layout/vList3"/>
    <dgm:cxn modelId="{9C3B433D-2856-4D34-BDF9-A8422BAD5002}" type="presParOf" srcId="{B222791D-0DEB-46BA-AD00-02CCC3DBB62F}" destId="{6FBF2D0A-AEAA-49CC-81BA-97E60DC29A0A}" srcOrd="0" destOrd="0" presId="urn:microsoft.com/office/officeart/2005/8/layout/vList3"/>
    <dgm:cxn modelId="{6CB13099-34E4-49B6-B192-F6A0929D3589}" type="presParOf" srcId="{B222791D-0DEB-46BA-AD00-02CCC3DBB62F}" destId="{2ADDE29D-857D-44A9-A2A2-C63D20BC54FC}" srcOrd="1" destOrd="0" presId="urn:microsoft.com/office/officeart/2005/8/layout/vLis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E80BD801-B6D4-4CCD-9A59-1B683FC0621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1304D13-F142-4EB4-9A44-5FE2770EC093}">
      <dgm:prSet/>
      <dgm:spPr/>
      <dgm:t>
        <a:bodyPr/>
        <a:lstStyle/>
        <a:p>
          <a:pPr rtl="0"/>
          <a:r>
            <a:rPr lang="en-US" b="1" smtClean="0"/>
            <a:t>10 HOTEL ROOMS</a:t>
          </a:r>
          <a:endParaRPr lang="en-US"/>
        </a:p>
      </dgm:t>
    </dgm:pt>
    <dgm:pt modelId="{9E7D3BA8-2AF6-4267-B2F7-63298492FD16}" type="parTrans" cxnId="{E8037857-884B-4630-884F-D57E8CB42713}">
      <dgm:prSet/>
      <dgm:spPr/>
      <dgm:t>
        <a:bodyPr/>
        <a:lstStyle/>
        <a:p>
          <a:endParaRPr lang="en-US"/>
        </a:p>
      </dgm:t>
    </dgm:pt>
    <dgm:pt modelId="{0DE367A2-6B07-4EAC-A6FB-3DCDD504BFEA}" type="sibTrans" cxnId="{E8037857-884B-4630-884F-D57E8CB42713}">
      <dgm:prSet/>
      <dgm:spPr/>
      <dgm:t>
        <a:bodyPr/>
        <a:lstStyle/>
        <a:p>
          <a:endParaRPr lang="en-US"/>
        </a:p>
      </dgm:t>
    </dgm:pt>
    <dgm:pt modelId="{406CFEA7-8F1D-47C8-9CC8-97FF5216C102}" type="pres">
      <dgm:prSet presAssocID="{E80BD801-B6D4-4CCD-9A59-1B683FC0621A}" presName="linear" presStyleCnt="0">
        <dgm:presLayoutVars>
          <dgm:animLvl val="lvl"/>
          <dgm:resizeHandles val="exact"/>
        </dgm:presLayoutVars>
      </dgm:prSet>
      <dgm:spPr/>
      <dgm:t>
        <a:bodyPr/>
        <a:lstStyle/>
        <a:p>
          <a:endParaRPr lang="en-US"/>
        </a:p>
      </dgm:t>
    </dgm:pt>
    <dgm:pt modelId="{8F865F4D-C673-4B4E-904B-C0B85DAEE73C}" type="pres">
      <dgm:prSet presAssocID="{81304D13-F142-4EB4-9A44-5FE2770EC093}" presName="parentText" presStyleLbl="node1" presStyleIdx="0" presStyleCnt="1">
        <dgm:presLayoutVars>
          <dgm:chMax val="0"/>
          <dgm:bulletEnabled val="1"/>
        </dgm:presLayoutVars>
      </dgm:prSet>
      <dgm:spPr/>
      <dgm:t>
        <a:bodyPr/>
        <a:lstStyle/>
        <a:p>
          <a:endParaRPr lang="en-US"/>
        </a:p>
      </dgm:t>
    </dgm:pt>
  </dgm:ptLst>
  <dgm:cxnLst>
    <dgm:cxn modelId="{E8037857-884B-4630-884F-D57E8CB42713}" srcId="{E80BD801-B6D4-4CCD-9A59-1B683FC0621A}" destId="{81304D13-F142-4EB4-9A44-5FE2770EC093}" srcOrd="0" destOrd="0" parTransId="{9E7D3BA8-2AF6-4267-B2F7-63298492FD16}" sibTransId="{0DE367A2-6B07-4EAC-A6FB-3DCDD504BFEA}"/>
    <dgm:cxn modelId="{71EF660E-CACB-4395-AF02-582540CD1433}" type="presOf" srcId="{81304D13-F142-4EB4-9A44-5FE2770EC093}" destId="{8F865F4D-C673-4B4E-904B-C0B85DAEE73C}" srcOrd="0" destOrd="0" presId="urn:microsoft.com/office/officeart/2005/8/layout/vList2"/>
    <dgm:cxn modelId="{FA3BFD60-6B97-44E0-923A-357C1B895AAC}" type="presOf" srcId="{E80BD801-B6D4-4CCD-9A59-1B683FC0621A}" destId="{406CFEA7-8F1D-47C8-9CC8-97FF5216C102}" srcOrd="0" destOrd="0" presId="urn:microsoft.com/office/officeart/2005/8/layout/vList2"/>
    <dgm:cxn modelId="{3B83FD90-D73A-4497-996D-58ABDE703CA4}" type="presParOf" srcId="{406CFEA7-8F1D-47C8-9CC8-97FF5216C102}" destId="{8F865F4D-C673-4B4E-904B-C0B85DAEE73C}"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763618C-8773-4E97-BAE1-3A825313B49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41EAA42-6EAA-430D-BE18-D882D6B28AB6}">
      <dgm:prSet/>
      <dgm:spPr/>
      <dgm:t>
        <a:bodyPr/>
        <a:lstStyle/>
        <a:p>
          <a:pPr rtl="0"/>
          <a:r>
            <a:rPr lang="en-US" b="1" smtClean="0"/>
            <a:t>20 TREE HOUSE COTAGES</a:t>
          </a:r>
          <a:endParaRPr lang="en-US"/>
        </a:p>
      </dgm:t>
    </dgm:pt>
    <dgm:pt modelId="{3F0D9D65-ED7F-4D1A-A511-D177B1982202}" type="parTrans" cxnId="{DAEE0696-31E8-4998-A18E-DEE859062853}">
      <dgm:prSet/>
      <dgm:spPr/>
      <dgm:t>
        <a:bodyPr/>
        <a:lstStyle/>
        <a:p>
          <a:endParaRPr lang="en-US"/>
        </a:p>
      </dgm:t>
    </dgm:pt>
    <dgm:pt modelId="{08B00269-751C-41BC-9B09-CDB713EADBF2}" type="sibTrans" cxnId="{DAEE0696-31E8-4998-A18E-DEE859062853}">
      <dgm:prSet/>
      <dgm:spPr/>
      <dgm:t>
        <a:bodyPr/>
        <a:lstStyle/>
        <a:p>
          <a:endParaRPr lang="en-US"/>
        </a:p>
      </dgm:t>
    </dgm:pt>
    <dgm:pt modelId="{424C3782-0CFF-4531-BFFF-230938DE355C}" type="pres">
      <dgm:prSet presAssocID="{1763618C-8773-4E97-BAE1-3A825313B49F}" presName="linear" presStyleCnt="0">
        <dgm:presLayoutVars>
          <dgm:animLvl val="lvl"/>
          <dgm:resizeHandles val="exact"/>
        </dgm:presLayoutVars>
      </dgm:prSet>
      <dgm:spPr/>
      <dgm:t>
        <a:bodyPr/>
        <a:lstStyle/>
        <a:p>
          <a:endParaRPr lang="en-US"/>
        </a:p>
      </dgm:t>
    </dgm:pt>
    <dgm:pt modelId="{BB298856-DA96-496E-8845-6C590DD89ED6}" type="pres">
      <dgm:prSet presAssocID="{141EAA42-6EAA-430D-BE18-D882D6B28AB6}" presName="parentText" presStyleLbl="node1" presStyleIdx="0" presStyleCnt="1">
        <dgm:presLayoutVars>
          <dgm:chMax val="0"/>
          <dgm:bulletEnabled val="1"/>
        </dgm:presLayoutVars>
      </dgm:prSet>
      <dgm:spPr/>
      <dgm:t>
        <a:bodyPr/>
        <a:lstStyle/>
        <a:p>
          <a:endParaRPr lang="en-US"/>
        </a:p>
      </dgm:t>
    </dgm:pt>
  </dgm:ptLst>
  <dgm:cxnLst>
    <dgm:cxn modelId="{DAEE0696-31E8-4998-A18E-DEE859062853}" srcId="{1763618C-8773-4E97-BAE1-3A825313B49F}" destId="{141EAA42-6EAA-430D-BE18-D882D6B28AB6}" srcOrd="0" destOrd="0" parTransId="{3F0D9D65-ED7F-4D1A-A511-D177B1982202}" sibTransId="{08B00269-751C-41BC-9B09-CDB713EADBF2}"/>
    <dgm:cxn modelId="{B81A887D-E6BA-417F-B634-B4BFE0479CDA}" type="presOf" srcId="{1763618C-8773-4E97-BAE1-3A825313B49F}" destId="{424C3782-0CFF-4531-BFFF-230938DE355C}" srcOrd="0" destOrd="0" presId="urn:microsoft.com/office/officeart/2005/8/layout/vList2"/>
    <dgm:cxn modelId="{9C20D8AD-8737-4070-8CED-ECBFAE1ADE23}" type="presOf" srcId="{141EAA42-6EAA-430D-BE18-D882D6B28AB6}" destId="{BB298856-DA96-496E-8845-6C590DD89ED6}" srcOrd="0" destOrd="0" presId="urn:microsoft.com/office/officeart/2005/8/layout/vList2"/>
    <dgm:cxn modelId="{7B91C2E9-7CF1-410D-8891-785F8923FC45}" type="presParOf" srcId="{424C3782-0CFF-4531-BFFF-230938DE355C}" destId="{BB298856-DA96-496E-8845-6C590DD89ED6}"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99E83BB9-8ACE-4FBD-87D8-1D398276216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D6DA5AC-2697-4882-A304-084CE14AC0D8}">
      <dgm:prSet/>
      <dgm:spPr/>
      <dgm:t>
        <a:bodyPr/>
        <a:lstStyle/>
        <a:p>
          <a:pPr rtl="0"/>
          <a:r>
            <a:rPr lang="en-US" b="1" dirty="0" smtClean="0"/>
            <a:t>Brand(Product) Life Cycle</a:t>
          </a:r>
          <a:endParaRPr lang="en-US" dirty="0"/>
        </a:p>
      </dgm:t>
    </dgm:pt>
    <dgm:pt modelId="{BCD8E472-DDBC-48C7-A48E-4BD27FCB0D2A}" type="parTrans" cxnId="{02E397CA-1DD0-442F-A56E-C7D08EABD7FA}">
      <dgm:prSet/>
      <dgm:spPr/>
      <dgm:t>
        <a:bodyPr/>
        <a:lstStyle/>
        <a:p>
          <a:endParaRPr lang="en-US"/>
        </a:p>
      </dgm:t>
    </dgm:pt>
    <dgm:pt modelId="{50A95C4B-9451-4EEE-A707-C1206351A102}" type="sibTrans" cxnId="{02E397CA-1DD0-442F-A56E-C7D08EABD7FA}">
      <dgm:prSet/>
      <dgm:spPr/>
      <dgm:t>
        <a:bodyPr/>
        <a:lstStyle/>
        <a:p>
          <a:endParaRPr lang="en-US"/>
        </a:p>
      </dgm:t>
    </dgm:pt>
    <dgm:pt modelId="{3F25FE1F-B811-472F-99AD-4DE5F695A7D1}" type="pres">
      <dgm:prSet presAssocID="{99E83BB9-8ACE-4FBD-87D8-1D3982762167}" presName="linear" presStyleCnt="0">
        <dgm:presLayoutVars>
          <dgm:animLvl val="lvl"/>
          <dgm:resizeHandles val="exact"/>
        </dgm:presLayoutVars>
      </dgm:prSet>
      <dgm:spPr/>
      <dgm:t>
        <a:bodyPr/>
        <a:lstStyle/>
        <a:p>
          <a:endParaRPr lang="en-US"/>
        </a:p>
      </dgm:t>
    </dgm:pt>
    <dgm:pt modelId="{854D1B93-CC45-43C1-9281-E6EF356F6FB3}" type="pres">
      <dgm:prSet presAssocID="{6D6DA5AC-2697-4882-A304-084CE14AC0D8}" presName="parentText" presStyleLbl="node1" presStyleIdx="0" presStyleCnt="1">
        <dgm:presLayoutVars>
          <dgm:chMax val="0"/>
          <dgm:bulletEnabled val="1"/>
        </dgm:presLayoutVars>
      </dgm:prSet>
      <dgm:spPr/>
      <dgm:t>
        <a:bodyPr/>
        <a:lstStyle/>
        <a:p>
          <a:endParaRPr lang="en-US"/>
        </a:p>
      </dgm:t>
    </dgm:pt>
  </dgm:ptLst>
  <dgm:cxnLst>
    <dgm:cxn modelId="{70ABED0D-5C62-411F-BD1F-7391B339B3F7}" type="presOf" srcId="{6D6DA5AC-2697-4882-A304-084CE14AC0D8}" destId="{854D1B93-CC45-43C1-9281-E6EF356F6FB3}" srcOrd="0" destOrd="0" presId="urn:microsoft.com/office/officeart/2005/8/layout/vList2"/>
    <dgm:cxn modelId="{02E397CA-1DD0-442F-A56E-C7D08EABD7FA}" srcId="{99E83BB9-8ACE-4FBD-87D8-1D3982762167}" destId="{6D6DA5AC-2697-4882-A304-084CE14AC0D8}" srcOrd="0" destOrd="0" parTransId="{BCD8E472-DDBC-48C7-A48E-4BD27FCB0D2A}" sibTransId="{50A95C4B-9451-4EEE-A707-C1206351A102}"/>
    <dgm:cxn modelId="{CEFFB018-DC9B-4157-AAC2-DCD96446C2A1}" type="presOf" srcId="{99E83BB9-8ACE-4FBD-87D8-1D3982762167}" destId="{3F25FE1F-B811-472F-99AD-4DE5F695A7D1}" srcOrd="0" destOrd="0" presId="urn:microsoft.com/office/officeart/2005/8/layout/vList2"/>
    <dgm:cxn modelId="{8E889905-F533-4D94-81C2-82286771CE4B}" type="presParOf" srcId="{3F25FE1F-B811-472F-99AD-4DE5F695A7D1}" destId="{854D1B93-CC45-43C1-9281-E6EF356F6FB3}"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E8A7A918-C448-4ADB-A513-8C58F8431231}"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80356248-20CE-47C4-9C6D-2385AC68BA88}">
      <dgm:prSet/>
      <dgm:spPr/>
      <dgm:t>
        <a:bodyPr/>
        <a:lstStyle/>
        <a:p>
          <a:pPr rtl="0"/>
          <a:r>
            <a:rPr lang="en-US" dirty="0" smtClean="0"/>
            <a:t>SECOND P STANDS FOR PRODUCT </a:t>
          </a:r>
          <a:endParaRPr lang="en-US" dirty="0"/>
        </a:p>
      </dgm:t>
    </dgm:pt>
    <dgm:pt modelId="{872BEBA2-6C46-429F-9B87-8D67D58D0A1C}" type="parTrans" cxnId="{96A03ADE-7668-4345-92D4-C89C78E6E38F}">
      <dgm:prSet/>
      <dgm:spPr/>
      <dgm:t>
        <a:bodyPr/>
        <a:lstStyle/>
        <a:p>
          <a:endParaRPr lang="en-US"/>
        </a:p>
      </dgm:t>
    </dgm:pt>
    <dgm:pt modelId="{B9193769-54D2-4207-BA48-B5074F0F45B1}" type="sibTrans" cxnId="{96A03ADE-7668-4345-92D4-C89C78E6E38F}">
      <dgm:prSet/>
      <dgm:spPr/>
      <dgm:t>
        <a:bodyPr/>
        <a:lstStyle/>
        <a:p>
          <a:endParaRPr lang="en-US"/>
        </a:p>
      </dgm:t>
    </dgm:pt>
    <dgm:pt modelId="{ECB67547-EE8E-4434-B3E1-C44D84EC0775}" type="pres">
      <dgm:prSet presAssocID="{E8A7A918-C448-4ADB-A513-8C58F8431231}" presName="Name0" presStyleCnt="0">
        <dgm:presLayoutVars>
          <dgm:dir/>
          <dgm:animLvl val="lvl"/>
          <dgm:resizeHandles val="exact"/>
        </dgm:presLayoutVars>
      </dgm:prSet>
      <dgm:spPr/>
      <dgm:t>
        <a:bodyPr/>
        <a:lstStyle/>
        <a:p>
          <a:endParaRPr lang="en-US"/>
        </a:p>
      </dgm:t>
    </dgm:pt>
    <dgm:pt modelId="{341349FA-7542-44FE-ACC1-5182754292B2}" type="pres">
      <dgm:prSet presAssocID="{80356248-20CE-47C4-9C6D-2385AC68BA88}" presName="linNode" presStyleCnt="0"/>
      <dgm:spPr/>
    </dgm:pt>
    <dgm:pt modelId="{835F5250-CD85-4C47-B463-03CA94A257E7}" type="pres">
      <dgm:prSet presAssocID="{80356248-20CE-47C4-9C6D-2385AC68BA88}" presName="parentText" presStyleLbl="node1" presStyleIdx="0" presStyleCnt="1" custLinFactX="-200000" custLinFactNeighborX="-255062" custLinFactNeighborY="39501">
        <dgm:presLayoutVars>
          <dgm:chMax val="1"/>
          <dgm:bulletEnabled val="1"/>
        </dgm:presLayoutVars>
      </dgm:prSet>
      <dgm:spPr/>
      <dgm:t>
        <a:bodyPr/>
        <a:lstStyle/>
        <a:p>
          <a:endParaRPr lang="en-US"/>
        </a:p>
      </dgm:t>
    </dgm:pt>
  </dgm:ptLst>
  <dgm:cxnLst>
    <dgm:cxn modelId="{96A03ADE-7668-4345-92D4-C89C78E6E38F}" srcId="{E8A7A918-C448-4ADB-A513-8C58F8431231}" destId="{80356248-20CE-47C4-9C6D-2385AC68BA88}" srcOrd="0" destOrd="0" parTransId="{872BEBA2-6C46-429F-9B87-8D67D58D0A1C}" sibTransId="{B9193769-54D2-4207-BA48-B5074F0F45B1}"/>
    <dgm:cxn modelId="{C09B6C28-6E3E-4E38-8309-3CDB4490F6EF}" type="presOf" srcId="{80356248-20CE-47C4-9C6D-2385AC68BA88}" destId="{835F5250-CD85-4C47-B463-03CA94A257E7}" srcOrd="0" destOrd="0" presId="urn:microsoft.com/office/officeart/2005/8/layout/vList5"/>
    <dgm:cxn modelId="{18AF3F39-FE84-45C0-8E56-120976A703FE}" type="presOf" srcId="{E8A7A918-C448-4ADB-A513-8C58F8431231}" destId="{ECB67547-EE8E-4434-B3E1-C44D84EC0775}" srcOrd="0" destOrd="0" presId="urn:microsoft.com/office/officeart/2005/8/layout/vList5"/>
    <dgm:cxn modelId="{EB68BA1E-9005-4D35-A9B7-5ECC8D90BF73}" type="presParOf" srcId="{ECB67547-EE8E-4434-B3E1-C44D84EC0775}" destId="{341349FA-7542-44FE-ACC1-5182754292B2}" srcOrd="0" destOrd="0" presId="urn:microsoft.com/office/officeart/2005/8/layout/vList5"/>
    <dgm:cxn modelId="{0311ADA4-4EBA-4903-BC6B-0444FB3C6344}" type="presParOf" srcId="{341349FA-7542-44FE-ACC1-5182754292B2}" destId="{835F5250-CD85-4C47-B463-03CA94A257E7}" srcOrd="0" destOrd="0" presId="urn:microsoft.com/office/officeart/2005/8/layout/vList5"/>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19CB05C-2DF2-4BBA-91D5-E7BB870AB14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C94A44A-006E-4BAA-BACF-48AE47757FE8}">
      <dgm:prSet/>
      <dgm:spPr/>
      <dgm:t>
        <a:bodyPr/>
        <a:lstStyle/>
        <a:p>
          <a:pPr rtl="0"/>
          <a:r>
            <a:rPr lang="en-US" smtClean="0"/>
            <a:t>Fig.4</a:t>
          </a:r>
          <a:endParaRPr lang="en-US"/>
        </a:p>
      </dgm:t>
    </dgm:pt>
    <dgm:pt modelId="{590E47FD-A763-4855-A21D-1AFECC428603}" type="parTrans" cxnId="{7AFF0738-54EE-4CF7-8A11-49C19EB82DB3}">
      <dgm:prSet/>
      <dgm:spPr/>
      <dgm:t>
        <a:bodyPr/>
        <a:lstStyle/>
        <a:p>
          <a:endParaRPr lang="en-US"/>
        </a:p>
      </dgm:t>
    </dgm:pt>
    <dgm:pt modelId="{E7C4A16F-F94F-4EE3-B8BB-FA5DF00CDC9A}" type="sibTrans" cxnId="{7AFF0738-54EE-4CF7-8A11-49C19EB82DB3}">
      <dgm:prSet/>
      <dgm:spPr/>
      <dgm:t>
        <a:bodyPr/>
        <a:lstStyle/>
        <a:p>
          <a:endParaRPr lang="en-US"/>
        </a:p>
      </dgm:t>
    </dgm:pt>
    <dgm:pt modelId="{3A8B0C81-8550-49BA-875F-A3977DD7117B}" type="pres">
      <dgm:prSet presAssocID="{A19CB05C-2DF2-4BBA-91D5-E7BB870AB143}" presName="linear" presStyleCnt="0">
        <dgm:presLayoutVars>
          <dgm:animLvl val="lvl"/>
          <dgm:resizeHandles val="exact"/>
        </dgm:presLayoutVars>
      </dgm:prSet>
      <dgm:spPr/>
      <dgm:t>
        <a:bodyPr/>
        <a:lstStyle/>
        <a:p>
          <a:endParaRPr lang="en-US"/>
        </a:p>
      </dgm:t>
    </dgm:pt>
    <dgm:pt modelId="{B7B1D87A-E070-4F8E-9627-D4020A3F5DE5}" type="pres">
      <dgm:prSet presAssocID="{6C94A44A-006E-4BAA-BACF-48AE47757FE8}" presName="parentText" presStyleLbl="node1" presStyleIdx="0" presStyleCnt="1">
        <dgm:presLayoutVars>
          <dgm:chMax val="0"/>
          <dgm:bulletEnabled val="1"/>
        </dgm:presLayoutVars>
      </dgm:prSet>
      <dgm:spPr/>
      <dgm:t>
        <a:bodyPr/>
        <a:lstStyle/>
        <a:p>
          <a:endParaRPr lang="en-US"/>
        </a:p>
      </dgm:t>
    </dgm:pt>
  </dgm:ptLst>
  <dgm:cxnLst>
    <dgm:cxn modelId="{365DAAE4-04ED-4F1A-B57D-36D6F2D98D8A}" type="presOf" srcId="{6C94A44A-006E-4BAA-BACF-48AE47757FE8}" destId="{B7B1D87A-E070-4F8E-9627-D4020A3F5DE5}" srcOrd="0" destOrd="0" presId="urn:microsoft.com/office/officeart/2005/8/layout/vList2"/>
    <dgm:cxn modelId="{7AFF0738-54EE-4CF7-8A11-49C19EB82DB3}" srcId="{A19CB05C-2DF2-4BBA-91D5-E7BB870AB143}" destId="{6C94A44A-006E-4BAA-BACF-48AE47757FE8}" srcOrd="0" destOrd="0" parTransId="{590E47FD-A763-4855-A21D-1AFECC428603}" sibTransId="{E7C4A16F-F94F-4EE3-B8BB-FA5DF00CDC9A}"/>
    <dgm:cxn modelId="{66E457CD-98FB-45B3-8221-9A20B7D60A5A}" type="presOf" srcId="{A19CB05C-2DF2-4BBA-91D5-E7BB870AB143}" destId="{3A8B0C81-8550-49BA-875F-A3977DD7117B}" srcOrd="0" destOrd="0" presId="urn:microsoft.com/office/officeart/2005/8/layout/vList2"/>
    <dgm:cxn modelId="{1B6C8981-2C36-4CE0-8A55-BE983D89C2D0}" type="presParOf" srcId="{3A8B0C81-8550-49BA-875F-A3977DD7117B}" destId="{B7B1D87A-E070-4F8E-9627-D4020A3F5DE5}" srcOrd="0" destOrd="0" presId="urn:microsoft.com/office/officeart/2005/8/layout/vList2"/>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3530D358-42E5-45D1-A2B8-926833F9DDD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BA64FED-498F-4686-81C0-8895F20A05A2}">
      <dgm:prSet/>
      <dgm:spPr/>
      <dgm:t>
        <a:bodyPr/>
        <a:lstStyle/>
        <a:p>
          <a:pPr rtl="0"/>
          <a:r>
            <a:rPr lang="en-US" smtClean="0"/>
            <a:t>Philip Kotler:”The product life cycle is an attempt to recognize distinct stages in sales history of the product.”</a:t>
          </a:r>
          <a:endParaRPr lang="en-US"/>
        </a:p>
      </dgm:t>
    </dgm:pt>
    <dgm:pt modelId="{39FE25ED-B1D0-46D3-983A-36304F752FBC}" type="parTrans" cxnId="{07EE68F7-9086-42C9-8669-008D4EB15F37}">
      <dgm:prSet/>
      <dgm:spPr/>
      <dgm:t>
        <a:bodyPr/>
        <a:lstStyle/>
        <a:p>
          <a:endParaRPr lang="en-US"/>
        </a:p>
      </dgm:t>
    </dgm:pt>
    <dgm:pt modelId="{ADE1F095-ED4D-4F64-B84F-BB83AEA6610E}" type="sibTrans" cxnId="{07EE68F7-9086-42C9-8669-008D4EB15F37}">
      <dgm:prSet/>
      <dgm:spPr/>
      <dgm:t>
        <a:bodyPr/>
        <a:lstStyle/>
        <a:p>
          <a:endParaRPr lang="en-US"/>
        </a:p>
      </dgm:t>
    </dgm:pt>
    <dgm:pt modelId="{1E8131C4-81F1-41E5-B9B5-D637EF673EB4}" type="pres">
      <dgm:prSet presAssocID="{3530D358-42E5-45D1-A2B8-926833F9DDDD}" presName="linear" presStyleCnt="0">
        <dgm:presLayoutVars>
          <dgm:animLvl val="lvl"/>
          <dgm:resizeHandles val="exact"/>
        </dgm:presLayoutVars>
      </dgm:prSet>
      <dgm:spPr/>
      <dgm:t>
        <a:bodyPr/>
        <a:lstStyle/>
        <a:p>
          <a:endParaRPr lang="en-US"/>
        </a:p>
      </dgm:t>
    </dgm:pt>
    <dgm:pt modelId="{4237FE2F-8986-4A0E-98FA-6E3EC0783CF4}" type="pres">
      <dgm:prSet presAssocID="{DBA64FED-498F-4686-81C0-8895F20A05A2}" presName="parentText" presStyleLbl="node1" presStyleIdx="0" presStyleCnt="1">
        <dgm:presLayoutVars>
          <dgm:chMax val="0"/>
          <dgm:bulletEnabled val="1"/>
        </dgm:presLayoutVars>
      </dgm:prSet>
      <dgm:spPr/>
      <dgm:t>
        <a:bodyPr/>
        <a:lstStyle/>
        <a:p>
          <a:endParaRPr lang="en-US"/>
        </a:p>
      </dgm:t>
    </dgm:pt>
  </dgm:ptLst>
  <dgm:cxnLst>
    <dgm:cxn modelId="{50D8BB6C-5C85-4CDB-AA05-7790C8A94E83}" type="presOf" srcId="{3530D358-42E5-45D1-A2B8-926833F9DDDD}" destId="{1E8131C4-81F1-41E5-B9B5-D637EF673EB4}" srcOrd="0" destOrd="0" presId="urn:microsoft.com/office/officeart/2005/8/layout/vList2"/>
    <dgm:cxn modelId="{A9471FF8-35D2-491C-A4AD-864CB8146FB7}" type="presOf" srcId="{DBA64FED-498F-4686-81C0-8895F20A05A2}" destId="{4237FE2F-8986-4A0E-98FA-6E3EC0783CF4}" srcOrd="0" destOrd="0" presId="urn:microsoft.com/office/officeart/2005/8/layout/vList2"/>
    <dgm:cxn modelId="{07EE68F7-9086-42C9-8669-008D4EB15F37}" srcId="{3530D358-42E5-45D1-A2B8-926833F9DDDD}" destId="{DBA64FED-498F-4686-81C0-8895F20A05A2}" srcOrd="0" destOrd="0" parTransId="{39FE25ED-B1D0-46D3-983A-36304F752FBC}" sibTransId="{ADE1F095-ED4D-4F64-B84F-BB83AEA6610E}"/>
    <dgm:cxn modelId="{252AF93A-EAA7-4F21-8A5B-D8EB6AB33E0B}" type="presParOf" srcId="{1E8131C4-81F1-41E5-B9B5-D637EF673EB4}" destId="{4237FE2F-8986-4A0E-98FA-6E3EC0783CF4}" srcOrd="0" destOrd="0" presId="urn:microsoft.com/office/officeart/2005/8/layout/vList2"/>
  </dgm:cxnLst>
  <dgm:bg/>
  <dgm:whole/>
  <dgm:extLst>
    <a:ext uri="http://schemas.microsoft.com/office/drawing/2008/diagram">
      <dsp:dataModelExt xmlns:dsp="http://schemas.microsoft.com/office/drawing/2008/diagram" relId="rId23"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D53E76C4-4229-44EA-A6E4-8F55FA6DF98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B995A47-7252-41FB-B9F3-DCFE97F95FD8}">
      <dgm:prSet/>
      <dgm:spPr/>
      <dgm:t>
        <a:bodyPr/>
        <a:lstStyle/>
        <a:p>
          <a:pPr rtl="0"/>
          <a:r>
            <a:rPr lang="en-US" smtClean="0"/>
            <a:t>Ref.1</a:t>
          </a:r>
          <a:endParaRPr lang="en-US"/>
        </a:p>
      </dgm:t>
    </dgm:pt>
    <dgm:pt modelId="{71AC0092-234D-42CA-B853-A273AB910E7D}" type="parTrans" cxnId="{AD3E6945-BE4C-4097-A4E7-A2204B322892}">
      <dgm:prSet/>
      <dgm:spPr/>
      <dgm:t>
        <a:bodyPr/>
        <a:lstStyle/>
        <a:p>
          <a:endParaRPr lang="en-US"/>
        </a:p>
      </dgm:t>
    </dgm:pt>
    <dgm:pt modelId="{10F62AD8-FF79-439C-9A23-9E857264F8B6}" type="sibTrans" cxnId="{AD3E6945-BE4C-4097-A4E7-A2204B322892}">
      <dgm:prSet/>
      <dgm:spPr/>
      <dgm:t>
        <a:bodyPr/>
        <a:lstStyle/>
        <a:p>
          <a:endParaRPr lang="en-US"/>
        </a:p>
      </dgm:t>
    </dgm:pt>
    <dgm:pt modelId="{5B2A848B-F7EB-4620-AE83-59CF0C155EFA}" type="pres">
      <dgm:prSet presAssocID="{D53E76C4-4229-44EA-A6E4-8F55FA6DF981}" presName="linear" presStyleCnt="0">
        <dgm:presLayoutVars>
          <dgm:animLvl val="lvl"/>
          <dgm:resizeHandles val="exact"/>
        </dgm:presLayoutVars>
      </dgm:prSet>
      <dgm:spPr/>
      <dgm:t>
        <a:bodyPr/>
        <a:lstStyle/>
        <a:p>
          <a:endParaRPr lang="en-US"/>
        </a:p>
      </dgm:t>
    </dgm:pt>
    <dgm:pt modelId="{BD247A4F-B169-4168-A207-4ACA8FEC0C05}" type="pres">
      <dgm:prSet presAssocID="{EB995A47-7252-41FB-B9F3-DCFE97F95FD8}" presName="parentText" presStyleLbl="node1" presStyleIdx="0" presStyleCnt="1">
        <dgm:presLayoutVars>
          <dgm:chMax val="0"/>
          <dgm:bulletEnabled val="1"/>
        </dgm:presLayoutVars>
      </dgm:prSet>
      <dgm:spPr/>
      <dgm:t>
        <a:bodyPr/>
        <a:lstStyle/>
        <a:p>
          <a:endParaRPr lang="en-US"/>
        </a:p>
      </dgm:t>
    </dgm:pt>
  </dgm:ptLst>
  <dgm:cxnLst>
    <dgm:cxn modelId="{AD3E6945-BE4C-4097-A4E7-A2204B322892}" srcId="{D53E76C4-4229-44EA-A6E4-8F55FA6DF981}" destId="{EB995A47-7252-41FB-B9F3-DCFE97F95FD8}" srcOrd="0" destOrd="0" parTransId="{71AC0092-234D-42CA-B853-A273AB910E7D}" sibTransId="{10F62AD8-FF79-439C-9A23-9E857264F8B6}"/>
    <dgm:cxn modelId="{52110936-57B3-456A-90A0-92781C0FD447}" type="presOf" srcId="{D53E76C4-4229-44EA-A6E4-8F55FA6DF981}" destId="{5B2A848B-F7EB-4620-AE83-59CF0C155EFA}" srcOrd="0" destOrd="0" presId="urn:microsoft.com/office/officeart/2005/8/layout/vList2"/>
    <dgm:cxn modelId="{49D20FB4-1263-49BB-AA99-0C2D2EE1EB48}" type="presOf" srcId="{EB995A47-7252-41FB-B9F3-DCFE97F95FD8}" destId="{BD247A4F-B169-4168-A207-4ACA8FEC0C05}" srcOrd="0" destOrd="0" presId="urn:microsoft.com/office/officeart/2005/8/layout/vList2"/>
    <dgm:cxn modelId="{3642630D-96AC-4DC0-BF64-9183B60738C0}" type="presParOf" srcId="{5B2A848B-F7EB-4620-AE83-59CF0C155EFA}" destId="{BD247A4F-B169-4168-A207-4ACA8FEC0C05}" srcOrd="0" destOrd="0" presId="urn:microsoft.com/office/officeart/2005/8/layout/vList2"/>
  </dgm:cxnLst>
  <dgm:bg/>
  <dgm:whole/>
  <dgm:extLst>
    <a:ext uri="http://schemas.microsoft.com/office/drawing/2008/diagram">
      <dsp:dataModelExt xmlns:dsp="http://schemas.microsoft.com/office/drawing/2008/diagram" relId="rId28"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9AF8C63E-608B-4370-9A6C-F2E84679073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B28B884-A6BA-47AB-9444-632BC9A5FBC6}">
      <dgm:prSet/>
      <dgm:spPr/>
      <dgm:t>
        <a:bodyPr/>
        <a:lstStyle/>
        <a:p>
          <a:pPr rtl="0"/>
          <a:r>
            <a:rPr lang="en-US" dirty="0" smtClean="0"/>
            <a:t>TARGET MARKET</a:t>
          </a:r>
          <a:endParaRPr lang="en-US" dirty="0"/>
        </a:p>
      </dgm:t>
    </dgm:pt>
    <dgm:pt modelId="{2DBEC4AD-AF9C-4304-8706-089F29C69E64}" type="parTrans" cxnId="{1FF52771-AF07-4423-B6E2-3038FC244EB9}">
      <dgm:prSet/>
      <dgm:spPr/>
      <dgm:t>
        <a:bodyPr/>
        <a:lstStyle/>
        <a:p>
          <a:endParaRPr lang="en-US"/>
        </a:p>
      </dgm:t>
    </dgm:pt>
    <dgm:pt modelId="{E1F97029-F71B-4253-BFBC-59028153DC65}" type="sibTrans" cxnId="{1FF52771-AF07-4423-B6E2-3038FC244EB9}">
      <dgm:prSet/>
      <dgm:spPr/>
      <dgm:t>
        <a:bodyPr/>
        <a:lstStyle/>
        <a:p>
          <a:endParaRPr lang="en-US"/>
        </a:p>
      </dgm:t>
    </dgm:pt>
    <dgm:pt modelId="{8F802A1D-036F-404F-9130-0E3E5650D029}" type="pres">
      <dgm:prSet presAssocID="{9AF8C63E-608B-4370-9A6C-F2E84679073A}" presName="linear" presStyleCnt="0">
        <dgm:presLayoutVars>
          <dgm:animLvl val="lvl"/>
          <dgm:resizeHandles val="exact"/>
        </dgm:presLayoutVars>
      </dgm:prSet>
      <dgm:spPr/>
      <dgm:t>
        <a:bodyPr/>
        <a:lstStyle/>
        <a:p>
          <a:endParaRPr lang="en-US"/>
        </a:p>
      </dgm:t>
    </dgm:pt>
    <dgm:pt modelId="{60655413-04B2-4F30-BC1B-C13BBFB24381}" type="pres">
      <dgm:prSet presAssocID="{9B28B884-A6BA-47AB-9444-632BC9A5FBC6}" presName="parentText" presStyleLbl="node1" presStyleIdx="0" presStyleCnt="1" custScaleY="52817" custLinFactNeighborX="-7491" custLinFactNeighborY="-7552">
        <dgm:presLayoutVars>
          <dgm:chMax val="0"/>
          <dgm:bulletEnabled val="1"/>
        </dgm:presLayoutVars>
      </dgm:prSet>
      <dgm:spPr/>
      <dgm:t>
        <a:bodyPr/>
        <a:lstStyle/>
        <a:p>
          <a:endParaRPr lang="en-US"/>
        </a:p>
      </dgm:t>
    </dgm:pt>
  </dgm:ptLst>
  <dgm:cxnLst>
    <dgm:cxn modelId="{C3C82EA2-092B-4D9E-88AE-FFF2B0AB5C4D}" type="presOf" srcId="{9B28B884-A6BA-47AB-9444-632BC9A5FBC6}" destId="{60655413-04B2-4F30-BC1B-C13BBFB24381}" srcOrd="0" destOrd="0" presId="urn:microsoft.com/office/officeart/2005/8/layout/vList2"/>
    <dgm:cxn modelId="{3FC95F06-2E48-45DE-A6A7-A0EF6BF3A565}" type="presOf" srcId="{9AF8C63E-608B-4370-9A6C-F2E84679073A}" destId="{8F802A1D-036F-404F-9130-0E3E5650D029}" srcOrd="0" destOrd="0" presId="urn:microsoft.com/office/officeart/2005/8/layout/vList2"/>
    <dgm:cxn modelId="{1FF52771-AF07-4423-B6E2-3038FC244EB9}" srcId="{9AF8C63E-608B-4370-9A6C-F2E84679073A}" destId="{9B28B884-A6BA-47AB-9444-632BC9A5FBC6}" srcOrd="0" destOrd="0" parTransId="{2DBEC4AD-AF9C-4304-8706-089F29C69E64}" sibTransId="{E1F97029-F71B-4253-BFBC-59028153DC65}"/>
    <dgm:cxn modelId="{D1BBEA29-FC74-4833-9B1E-9FEF7AA11421}" type="presParOf" srcId="{8F802A1D-036F-404F-9130-0E3E5650D029}" destId="{60655413-04B2-4F30-BC1B-C13BBFB24381}"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EE8AEA6A-012C-497E-A771-959CF841D07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D9C1B56-C0D1-4ED0-BEBD-78FEFAA776DC}">
      <dgm:prSet/>
      <dgm:spPr/>
      <dgm:t>
        <a:bodyPr/>
        <a:lstStyle/>
        <a:p>
          <a:pPr rtl="0"/>
          <a:r>
            <a:rPr lang="en-US" b="1" dirty="0" smtClean="0"/>
            <a:t>SPORTIVE FISHERMAN</a:t>
          </a:r>
          <a:endParaRPr lang="en-US" dirty="0"/>
        </a:p>
      </dgm:t>
    </dgm:pt>
    <dgm:pt modelId="{959F524D-E18C-4B54-BE09-26C614752265}" type="parTrans" cxnId="{58E58DC0-B41A-4273-992B-9071516481A6}">
      <dgm:prSet/>
      <dgm:spPr/>
      <dgm:t>
        <a:bodyPr/>
        <a:lstStyle/>
        <a:p>
          <a:endParaRPr lang="en-US"/>
        </a:p>
      </dgm:t>
    </dgm:pt>
    <dgm:pt modelId="{7F149EF8-A766-42FD-8D4D-A7B188EEB2F7}" type="sibTrans" cxnId="{58E58DC0-B41A-4273-992B-9071516481A6}">
      <dgm:prSet/>
      <dgm:spPr/>
      <dgm:t>
        <a:bodyPr/>
        <a:lstStyle/>
        <a:p>
          <a:endParaRPr lang="en-US"/>
        </a:p>
      </dgm:t>
    </dgm:pt>
    <dgm:pt modelId="{876F1FA9-48C1-49EA-B2A4-BFE43FBD733F}" type="pres">
      <dgm:prSet presAssocID="{EE8AEA6A-012C-497E-A771-959CF841D076}" presName="linear" presStyleCnt="0">
        <dgm:presLayoutVars>
          <dgm:animLvl val="lvl"/>
          <dgm:resizeHandles val="exact"/>
        </dgm:presLayoutVars>
      </dgm:prSet>
      <dgm:spPr/>
      <dgm:t>
        <a:bodyPr/>
        <a:lstStyle/>
        <a:p>
          <a:endParaRPr lang="en-US"/>
        </a:p>
      </dgm:t>
    </dgm:pt>
    <dgm:pt modelId="{C3090D5C-D5A8-4072-9726-9B9AC635F6F2}" type="pres">
      <dgm:prSet presAssocID="{FD9C1B56-C0D1-4ED0-BEBD-78FEFAA776DC}" presName="parentText" presStyleLbl="node1" presStyleIdx="0" presStyleCnt="1" custLinFactNeighborX="-659" custLinFactNeighborY="-70677">
        <dgm:presLayoutVars>
          <dgm:chMax val="0"/>
          <dgm:bulletEnabled val="1"/>
        </dgm:presLayoutVars>
      </dgm:prSet>
      <dgm:spPr/>
      <dgm:t>
        <a:bodyPr/>
        <a:lstStyle/>
        <a:p>
          <a:endParaRPr lang="en-US"/>
        </a:p>
      </dgm:t>
    </dgm:pt>
  </dgm:ptLst>
  <dgm:cxnLst>
    <dgm:cxn modelId="{58E58DC0-B41A-4273-992B-9071516481A6}" srcId="{EE8AEA6A-012C-497E-A771-959CF841D076}" destId="{FD9C1B56-C0D1-4ED0-BEBD-78FEFAA776DC}" srcOrd="0" destOrd="0" parTransId="{959F524D-E18C-4B54-BE09-26C614752265}" sibTransId="{7F149EF8-A766-42FD-8D4D-A7B188EEB2F7}"/>
    <dgm:cxn modelId="{82B330B8-A7F1-4452-A3A5-9E4431779CD1}" type="presOf" srcId="{FD9C1B56-C0D1-4ED0-BEBD-78FEFAA776DC}" destId="{C3090D5C-D5A8-4072-9726-9B9AC635F6F2}" srcOrd="0" destOrd="0" presId="urn:microsoft.com/office/officeart/2005/8/layout/vList2"/>
    <dgm:cxn modelId="{7E749E55-1081-475A-80CF-190F7C561499}" type="presOf" srcId="{EE8AEA6A-012C-497E-A771-959CF841D076}" destId="{876F1FA9-48C1-49EA-B2A4-BFE43FBD733F}" srcOrd="0" destOrd="0" presId="urn:microsoft.com/office/officeart/2005/8/layout/vList2"/>
    <dgm:cxn modelId="{07BD02CD-B05A-4F41-BFDA-8D84E952EFC9}" type="presParOf" srcId="{876F1FA9-48C1-49EA-B2A4-BFE43FBD733F}" destId="{C3090D5C-D5A8-4072-9726-9B9AC635F6F2}"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AC15AB38-86D2-47E9-B167-DF6D58B8578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1A15CDD-10E6-438F-B3D1-E89839106DF2}">
      <dgm:prSet/>
      <dgm:spPr/>
      <dgm:t>
        <a:bodyPr/>
        <a:lstStyle/>
        <a:p>
          <a:pPr rtl="0"/>
          <a:r>
            <a:rPr lang="en-US" b="1" dirty="0" smtClean="0"/>
            <a:t>AVERAGE FISHERMAN</a:t>
          </a:r>
          <a:endParaRPr lang="en-US" dirty="0"/>
        </a:p>
      </dgm:t>
    </dgm:pt>
    <dgm:pt modelId="{C3719EC1-0CDA-4F85-B74A-75A4DFE0252E}" type="parTrans" cxnId="{FAB77F5A-43BD-4A72-A720-D9DEEC9A6EA0}">
      <dgm:prSet/>
      <dgm:spPr/>
      <dgm:t>
        <a:bodyPr/>
        <a:lstStyle/>
        <a:p>
          <a:endParaRPr lang="en-US"/>
        </a:p>
      </dgm:t>
    </dgm:pt>
    <dgm:pt modelId="{628FF6FC-FD5A-44DD-A8CA-C3991A93CF35}" type="sibTrans" cxnId="{FAB77F5A-43BD-4A72-A720-D9DEEC9A6EA0}">
      <dgm:prSet/>
      <dgm:spPr/>
      <dgm:t>
        <a:bodyPr/>
        <a:lstStyle/>
        <a:p>
          <a:endParaRPr lang="en-US"/>
        </a:p>
      </dgm:t>
    </dgm:pt>
    <dgm:pt modelId="{48CB8DEA-6502-4A2C-A019-2CD3AFA48BB0}" type="pres">
      <dgm:prSet presAssocID="{AC15AB38-86D2-47E9-B167-DF6D58B85780}" presName="linear" presStyleCnt="0">
        <dgm:presLayoutVars>
          <dgm:animLvl val="lvl"/>
          <dgm:resizeHandles val="exact"/>
        </dgm:presLayoutVars>
      </dgm:prSet>
      <dgm:spPr/>
      <dgm:t>
        <a:bodyPr/>
        <a:lstStyle/>
        <a:p>
          <a:endParaRPr lang="en-US"/>
        </a:p>
      </dgm:t>
    </dgm:pt>
    <dgm:pt modelId="{665A826D-3123-45EA-A862-60213D6BAD6E}" type="pres">
      <dgm:prSet presAssocID="{41A15CDD-10E6-438F-B3D1-E89839106DF2}" presName="parentText" presStyleLbl="node1" presStyleIdx="0" presStyleCnt="1" custLinFactNeighborX="-2192" custLinFactNeighborY="-63659">
        <dgm:presLayoutVars>
          <dgm:chMax val="0"/>
          <dgm:bulletEnabled val="1"/>
        </dgm:presLayoutVars>
      </dgm:prSet>
      <dgm:spPr/>
      <dgm:t>
        <a:bodyPr/>
        <a:lstStyle/>
        <a:p>
          <a:endParaRPr lang="en-US"/>
        </a:p>
      </dgm:t>
    </dgm:pt>
  </dgm:ptLst>
  <dgm:cxnLst>
    <dgm:cxn modelId="{8CD41EE9-4CEA-4A47-9AE5-EE405B54E983}" type="presOf" srcId="{AC15AB38-86D2-47E9-B167-DF6D58B85780}" destId="{48CB8DEA-6502-4A2C-A019-2CD3AFA48BB0}" srcOrd="0" destOrd="0" presId="urn:microsoft.com/office/officeart/2005/8/layout/vList2"/>
    <dgm:cxn modelId="{FAB77F5A-43BD-4A72-A720-D9DEEC9A6EA0}" srcId="{AC15AB38-86D2-47E9-B167-DF6D58B85780}" destId="{41A15CDD-10E6-438F-B3D1-E89839106DF2}" srcOrd="0" destOrd="0" parTransId="{C3719EC1-0CDA-4F85-B74A-75A4DFE0252E}" sibTransId="{628FF6FC-FD5A-44DD-A8CA-C3991A93CF35}"/>
    <dgm:cxn modelId="{0CAF1022-4CBF-4D3E-A755-7CC67C4B5854}" type="presOf" srcId="{41A15CDD-10E6-438F-B3D1-E89839106DF2}" destId="{665A826D-3123-45EA-A862-60213D6BAD6E}" srcOrd="0" destOrd="0" presId="urn:microsoft.com/office/officeart/2005/8/layout/vList2"/>
    <dgm:cxn modelId="{DA0EDE11-8693-4D1C-B174-4DFBB1F242E8}" type="presParOf" srcId="{48CB8DEA-6502-4A2C-A019-2CD3AFA48BB0}" destId="{665A826D-3123-45EA-A862-60213D6BAD6E}" srcOrd="0" destOrd="0" presId="urn:microsoft.com/office/officeart/2005/8/layout/vList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646C437A-5B69-4C39-94D5-037317C265A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AC2205A-AF0D-4642-A7AB-BF187AED4F5B}">
      <dgm:prSet/>
      <dgm:spPr/>
      <dgm:t>
        <a:bodyPr/>
        <a:lstStyle/>
        <a:p>
          <a:pPr rtl="0"/>
          <a:r>
            <a:rPr lang="en-US" b="1" dirty="0" smtClean="0"/>
            <a:t>MAN RELAXING</a:t>
          </a:r>
          <a:endParaRPr lang="en-US" dirty="0"/>
        </a:p>
      </dgm:t>
    </dgm:pt>
    <dgm:pt modelId="{0CEA32DA-6012-4058-8377-0C6D002E1089}" type="parTrans" cxnId="{98784632-1BEE-4B34-8F6A-0CC852520593}">
      <dgm:prSet/>
      <dgm:spPr/>
      <dgm:t>
        <a:bodyPr/>
        <a:lstStyle/>
        <a:p>
          <a:endParaRPr lang="en-US"/>
        </a:p>
      </dgm:t>
    </dgm:pt>
    <dgm:pt modelId="{ED704E8A-7F2A-46FD-B9E5-E0B24E6856BA}" type="sibTrans" cxnId="{98784632-1BEE-4B34-8F6A-0CC852520593}">
      <dgm:prSet/>
      <dgm:spPr/>
      <dgm:t>
        <a:bodyPr/>
        <a:lstStyle/>
        <a:p>
          <a:endParaRPr lang="en-US"/>
        </a:p>
      </dgm:t>
    </dgm:pt>
    <dgm:pt modelId="{F00D196D-782B-41A3-87BD-ADB20E867D86}" type="pres">
      <dgm:prSet presAssocID="{646C437A-5B69-4C39-94D5-037317C265A2}" presName="linear" presStyleCnt="0">
        <dgm:presLayoutVars>
          <dgm:animLvl val="lvl"/>
          <dgm:resizeHandles val="exact"/>
        </dgm:presLayoutVars>
      </dgm:prSet>
      <dgm:spPr/>
      <dgm:t>
        <a:bodyPr/>
        <a:lstStyle/>
        <a:p>
          <a:endParaRPr lang="en-US"/>
        </a:p>
      </dgm:t>
    </dgm:pt>
    <dgm:pt modelId="{802BE6E6-082E-4313-A41B-D6BF33D08EB1}" type="pres">
      <dgm:prSet presAssocID="{3AC2205A-AF0D-4642-A7AB-BF187AED4F5B}" presName="parentText" presStyleLbl="node1" presStyleIdx="0" presStyleCnt="1" custLinFactY="-100000" custLinFactNeighborX="-1450" custLinFactNeighborY="-115417">
        <dgm:presLayoutVars>
          <dgm:chMax val="0"/>
          <dgm:bulletEnabled val="1"/>
        </dgm:presLayoutVars>
      </dgm:prSet>
      <dgm:spPr/>
      <dgm:t>
        <a:bodyPr/>
        <a:lstStyle/>
        <a:p>
          <a:endParaRPr lang="en-US"/>
        </a:p>
      </dgm:t>
    </dgm:pt>
  </dgm:ptLst>
  <dgm:cxnLst>
    <dgm:cxn modelId="{98784632-1BEE-4B34-8F6A-0CC852520593}" srcId="{646C437A-5B69-4C39-94D5-037317C265A2}" destId="{3AC2205A-AF0D-4642-A7AB-BF187AED4F5B}" srcOrd="0" destOrd="0" parTransId="{0CEA32DA-6012-4058-8377-0C6D002E1089}" sibTransId="{ED704E8A-7F2A-46FD-B9E5-E0B24E6856BA}"/>
    <dgm:cxn modelId="{AB493A45-9270-49AF-939E-05F4DCD7D3E1}" type="presOf" srcId="{3AC2205A-AF0D-4642-A7AB-BF187AED4F5B}" destId="{802BE6E6-082E-4313-A41B-D6BF33D08EB1}" srcOrd="0" destOrd="0" presId="urn:microsoft.com/office/officeart/2005/8/layout/vList2"/>
    <dgm:cxn modelId="{232F0E9D-16AA-4DCB-BE08-86B42088E1B7}" type="presOf" srcId="{646C437A-5B69-4C39-94D5-037317C265A2}" destId="{F00D196D-782B-41A3-87BD-ADB20E867D86}" srcOrd="0" destOrd="0" presId="urn:microsoft.com/office/officeart/2005/8/layout/vList2"/>
    <dgm:cxn modelId="{DDCB98BC-271A-4804-81DA-162B8FFB23DF}" type="presParOf" srcId="{F00D196D-782B-41A3-87BD-ADB20E867D86}" destId="{802BE6E6-082E-4313-A41B-D6BF33D08EB1}" srcOrd="0" destOrd="0" presId="urn:microsoft.com/office/officeart/2005/8/layout/vList2"/>
  </dgm:cxnLst>
  <dgm:bg/>
  <dgm:whole/>
  <dgm:extLst>
    <a:ext uri="http://schemas.microsoft.com/office/drawing/2008/diagram">
      <dsp:dataModelExt xmlns:dsp="http://schemas.microsoft.com/office/drawing/2008/diagram" relId="rId24"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25CE3DDF-6A3A-455A-AEEC-91C09452665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47F2703-42DF-4799-BF44-387BAA5B05E4}">
      <dgm:prSet/>
      <dgm:spPr/>
      <dgm:t>
        <a:bodyPr/>
        <a:lstStyle/>
        <a:p>
          <a:pPr rtl="0"/>
          <a:r>
            <a:rPr lang="en-US" dirty="0" smtClean="0"/>
            <a:t>LOCAL COMPANIES</a:t>
          </a:r>
          <a:endParaRPr lang="en-US" dirty="0"/>
        </a:p>
      </dgm:t>
    </dgm:pt>
    <dgm:pt modelId="{9D8654D3-B0DE-45D3-911D-3439B28FF864}" type="parTrans" cxnId="{BF46973E-3BB7-4BF4-A769-1328C12AC204}">
      <dgm:prSet/>
      <dgm:spPr/>
      <dgm:t>
        <a:bodyPr/>
        <a:lstStyle/>
        <a:p>
          <a:endParaRPr lang="en-US"/>
        </a:p>
      </dgm:t>
    </dgm:pt>
    <dgm:pt modelId="{0947E459-AB04-4F7E-BD2D-1854E3618A20}" type="sibTrans" cxnId="{BF46973E-3BB7-4BF4-A769-1328C12AC204}">
      <dgm:prSet/>
      <dgm:spPr/>
      <dgm:t>
        <a:bodyPr/>
        <a:lstStyle/>
        <a:p>
          <a:endParaRPr lang="en-US"/>
        </a:p>
      </dgm:t>
    </dgm:pt>
    <dgm:pt modelId="{21E1DD7D-C1D5-4622-A71B-29440798B913}" type="pres">
      <dgm:prSet presAssocID="{25CE3DDF-6A3A-455A-AEEC-91C09452665A}" presName="linear" presStyleCnt="0">
        <dgm:presLayoutVars>
          <dgm:animLvl val="lvl"/>
          <dgm:resizeHandles val="exact"/>
        </dgm:presLayoutVars>
      </dgm:prSet>
      <dgm:spPr/>
      <dgm:t>
        <a:bodyPr/>
        <a:lstStyle/>
        <a:p>
          <a:endParaRPr lang="en-US"/>
        </a:p>
      </dgm:t>
    </dgm:pt>
    <dgm:pt modelId="{257B4145-FAD8-44AE-A737-44C380B3FDD6}" type="pres">
      <dgm:prSet presAssocID="{F47F2703-42DF-4799-BF44-387BAA5B05E4}" presName="parentText" presStyleLbl="node1" presStyleIdx="0" presStyleCnt="1">
        <dgm:presLayoutVars>
          <dgm:chMax val="0"/>
          <dgm:bulletEnabled val="1"/>
        </dgm:presLayoutVars>
      </dgm:prSet>
      <dgm:spPr/>
      <dgm:t>
        <a:bodyPr/>
        <a:lstStyle/>
        <a:p>
          <a:endParaRPr lang="en-US"/>
        </a:p>
      </dgm:t>
    </dgm:pt>
  </dgm:ptLst>
  <dgm:cxnLst>
    <dgm:cxn modelId="{BF46973E-3BB7-4BF4-A769-1328C12AC204}" srcId="{25CE3DDF-6A3A-455A-AEEC-91C09452665A}" destId="{F47F2703-42DF-4799-BF44-387BAA5B05E4}" srcOrd="0" destOrd="0" parTransId="{9D8654D3-B0DE-45D3-911D-3439B28FF864}" sibTransId="{0947E459-AB04-4F7E-BD2D-1854E3618A20}"/>
    <dgm:cxn modelId="{DBF66509-BF7C-40A6-9889-3213ACF22E3A}" type="presOf" srcId="{F47F2703-42DF-4799-BF44-387BAA5B05E4}" destId="{257B4145-FAD8-44AE-A737-44C380B3FDD6}" srcOrd="0" destOrd="0" presId="urn:microsoft.com/office/officeart/2005/8/layout/vList2"/>
    <dgm:cxn modelId="{B3D1BBA6-DB61-4FA2-A8F3-C5336D92F4DC}" type="presOf" srcId="{25CE3DDF-6A3A-455A-AEEC-91C09452665A}" destId="{21E1DD7D-C1D5-4622-A71B-29440798B913}" srcOrd="0" destOrd="0" presId="urn:microsoft.com/office/officeart/2005/8/layout/vList2"/>
    <dgm:cxn modelId="{B806C0FA-30E1-43E5-8049-5A6CC68E0ECC}" type="presParOf" srcId="{21E1DD7D-C1D5-4622-A71B-29440798B913}" destId="{257B4145-FAD8-44AE-A737-44C380B3FDD6}" srcOrd="0" destOrd="0" presId="urn:microsoft.com/office/officeart/2005/8/layout/vList2"/>
  </dgm:cxnLst>
  <dgm:bg/>
  <dgm:whole/>
  <dgm:extLst>
    <a:ext uri="http://schemas.microsoft.com/office/drawing/2008/diagram">
      <dsp:dataModelExt xmlns:dsp="http://schemas.microsoft.com/office/drawing/2008/diagram" relId="rId30"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75B67716-C660-4AA9-9037-F6CF6DB4A99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0657E9E9-E727-4CB1-8AAD-B73A1B4D9E79}">
      <dgm:prSet/>
      <dgm:spPr/>
      <dgm:t>
        <a:bodyPr/>
        <a:lstStyle/>
        <a:p>
          <a:pPr rtl="0"/>
          <a:r>
            <a:rPr lang="en-US" smtClean="0"/>
            <a:t>target market is the specific group of people to whom you are trying to sell your products or services</a:t>
          </a:r>
          <a:endParaRPr lang="en-US"/>
        </a:p>
      </dgm:t>
    </dgm:pt>
    <dgm:pt modelId="{729B840B-0632-41FD-8AE3-215FB01C9226}" type="parTrans" cxnId="{D9E49820-0551-4E39-BBDC-53318DD84CE9}">
      <dgm:prSet/>
      <dgm:spPr/>
      <dgm:t>
        <a:bodyPr/>
        <a:lstStyle/>
        <a:p>
          <a:endParaRPr lang="en-US"/>
        </a:p>
      </dgm:t>
    </dgm:pt>
    <dgm:pt modelId="{22B05310-1209-4BE9-AEF6-B71914B01DF1}" type="sibTrans" cxnId="{D9E49820-0551-4E39-BBDC-53318DD84CE9}">
      <dgm:prSet/>
      <dgm:spPr/>
      <dgm:t>
        <a:bodyPr/>
        <a:lstStyle/>
        <a:p>
          <a:endParaRPr lang="en-US"/>
        </a:p>
      </dgm:t>
    </dgm:pt>
    <dgm:pt modelId="{91C53744-28A9-414A-B50E-830C74E61FBB}" type="pres">
      <dgm:prSet presAssocID="{75B67716-C660-4AA9-9037-F6CF6DB4A998}" presName="linear" presStyleCnt="0">
        <dgm:presLayoutVars>
          <dgm:animLvl val="lvl"/>
          <dgm:resizeHandles val="exact"/>
        </dgm:presLayoutVars>
      </dgm:prSet>
      <dgm:spPr/>
      <dgm:t>
        <a:bodyPr/>
        <a:lstStyle/>
        <a:p>
          <a:endParaRPr lang="en-US"/>
        </a:p>
      </dgm:t>
    </dgm:pt>
    <dgm:pt modelId="{7378D9FC-B825-4E7D-81CD-6C0D80F3C77D}" type="pres">
      <dgm:prSet presAssocID="{0657E9E9-E727-4CB1-8AAD-B73A1B4D9E79}" presName="parentText" presStyleLbl="node1" presStyleIdx="0" presStyleCnt="1" custScaleY="104943">
        <dgm:presLayoutVars>
          <dgm:chMax val="0"/>
          <dgm:bulletEnabled val="1"/>
        </dgm:presLayoutVars>
      </dgm:prSet>
      <dgm:spPr/>
      <dgm:t>
        <a:bodyPr/>
        <a:lstStyle/>
        <a:p>
          <a:endParaRPr lang="en-US"/>
        </a:p>
      </dgm:t>
    </dgm:pt>
  </dgm:ptLst>
  <dgm:cxnLst>
    <dgm:cxn modelId="{6C3C1EEA-5A7C-4185-B459-DDDD6FEDD237}" type="presOf" srcId="{75B67716-C660-4AA9-9037-F6CF6DB4A998}" destId="{91C53744-28A9-414A-B50E-830C74E61FBB}" srcOrd="0" destOrd="0" presId="urn:microsoft.com/office/officeart/2005/8/layout/vList2"/>
    <dgm:cxn modelId="{D9E49820-0551-4E39-BBDC-53318DD84CE9}" srcId="{75B67716-C660-4AA9-9037-F6CF6DB4A998}" destId="{0657E9E9-E727-4CB1-8AAD-B73A1B4D9E79}" srcOrd="0" destOrd="0" parTransId="{729B840B-0632-41FD-8AE3-215FB01C9226}" sibTransId="{22B05310-1209-4BE9-AEF6-B71914B01DF1}"/>
    <dgm:cxn modelId="{A8731067-9953-48E1-B59F-9650A1459AFE}" type="presOf" srcId="{0657E9E9-E727-4CB1-8AAD-B73A1B4D9E79}" destId="{7378D9FC-B825-4E7D-81CD-6C0D80F3C77D}" srcOrd="0" destOrd="0" presId="urn:microsoft.com/office/officeart/2005/8/layout/vList2"/>
    <dgm:cxn modelId="{E108EB7C-5AED-4B97-A6FE-57DC55F3293E}" type="presParOf" srcId="{91C53744-28A9-414A-B50E-830C74E61FBB}" destId="{7378D9FC-B825-4E7D-81CD-6C0D80F3C77D}" srcOrd="0" destOrd="0" presId="urn:microsoft.com/office/officeart/2005/8/layout/vList2"/>
  </dgm:cxnLst>
  <dgm:bg/>
  <dgm:whole/>
  <dgm:extLst>
    <a:ext uri="http://schemas.microsoft.com/office/drawing/2008/diagram">
      <dsp:dataModelExt xmlns:dsp="http://schemas.microsoft.com/office/drawing/2008/diagram" relId="rId35"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707CDB36-B814-41BD-867C-94E658E8A0A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3493CD8-07A8-4441-BB65-EE45637376D8}">
      <dgm:prSet/>
      <dgm:spPr/>
      <dgm:t>
        <a:bodyPr/>
        <a:lstStyle/>
        <a:p>
          <a:pPr rtl="0"/>
          <a:r>
            <a:rPr lang="en-US" smtClean="0"/>
            <a:t>Segmentation and targeting of customers allows the marketer to deliver a product within the target audience needs and wants</a:t>
          </a:r>
          <a:endParaRPr lang="en-US"/>
        </a:p>
      </dgm:t>
    </dgm:pt>
    <dgm:pt modelId="{5C77EA79-2CB9-4910-9EDC-9B06D3AA969E}" type="parTrans" cxnId="{29E009D2-B1EC-41C1-A516-2DD95E556407}">
      <dgm:prSet/>
      <dgm:spPr/>
      <dgm:t>
        <a:bodyPr/>
        <a:lstStyle/>
        <a:p>
          <a:endParaRPr lang="en-US"/>
        </a:p>
      </dgm:t>
    </dgm:pt>
    <dgm:pt modelId="{38B575D3-4D12-4DE8-895D-8DEB05789DAE}" type="sibTrans" cxnId="{29E009D2-B1EC-41C1-A516-2DD95E556407}">
      <dgm:prSet/>
      <dgm:spPr/>
      <dgm:t>
        <a:bodyPr/>
        <a:lstStyle/>
        <a:p>
          <a:endParaRPr lang="en-US"/>
        </a:p>
      </dgm:t>
    </dgm:pt>
    <dgm:pt modelId="{43E83D2D-CB7F-4645-B0F5-086D26EBAE79}" type="pres">
      <dgm:prSet presAssocID="{707CDB36-B814-41BD-867C-94E658E8A0A7}" presName="linear" presStyleCnt="0">
        <dgm:presLayoutVars>
          <dgm:animLvl val="lvl"/>
          <dgm:resizeHandles val="exact"/>
        </dgm:presLayoutVars>
      </dgm:prSet>
      <dgm:spPr/>
      <dgm:t>
        <a:bodyPr/>
        <a:lstStyle/>
        <a:p>
          <a:endParaRPr lang="en-US"/>
        </a:p>
      </dgm:t>
    </dgm:pt>
    <dgm:pt modelId="{27A1EE0B-347B-4462-83F6-9A21D5805C08}" type="pres">
      <dgm:prSet presAssocID="{F3493CD8-07A8-4441-BB65-EE45637376D8}" presName="parentText" presStyleLbl="node1" presStyleIdx="0" presStyleCnt="1">
        <dgm:presLayoutVars>
          <dgm:chMax val="0"/>
          <dgm:bulletEnabled val="1"/>
        </dgm:presLayoutVars>
      </dgm:prSet>
      <dgm:spPr/>
      <dgm:t>
        <a:bodyPr/>
        <a:lstStyle/>
        <a:p>
          <a:endParaRPr lang="en-US"/>
        </a:p>
      </dgm:t>
    </dgm:pt>
  </dgm:ptLst>
  <dgm:cxnLst>
    <dgm:cxn modelId="{29E009D2-B1EC-41C1-A516-2DD95E556407}" srcId="{707CDB36-B814-41BD-867C-94E658E8A0A7}" destId="{F3493CD8-07A8-4441-BB65-EE45637376D8}" srcOrd="0" destOrd="0" parTransId="{5C77EA79-2CB9-4910-9EDC-9B06D3AA969E}" sibTransId="{38B575D3-4D12-4DE8-895D-8DEB05789DAE}"/>
    <dgm:cxn modelId="{092D1FE5-4E08-4EC3-B0DE-2E726F2FFD60}" type="presOf" srcId="{707CDB36-B814-41BD-867C-94E658E8A0A7}" destId="{43E83D2D-CB7F-4645-B0F5-086D26EBAE79}" srcOrd="0" destOrd="0" presId="urn:microsoft.com/office/officeart/2005/8/layout/vList2"/>
    <dgm:cxn modelId="{C8F703D8-7173-4B6F-B272-84B6FA5750A7}" type="presOf" srcId="{F3493CD8-07A8-4441-BB65-EE45637376D8}" destId="{27A1EE0B-347B-4462-83F6-9A21D5805C08}" srcOrd="0" destOrd="0" presId="urn:microsoft.com/office/officeart/2005/8/layout/vList2"/>
    <dgm:cxn modelId="{4236A95E-7AC6-4E90-BB8C-8C781E4BB4F6}" type="presParOf" srcId="{43E83D2D-CB7F-4645-B0F5-086D26EBAE79}" destId="{27A1EE0B-347B-4462-83F6-9A21D5805C08}"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799675B5-0B79-4418-A75A-FDD084A79A4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E0119CA-8AE1-4879-BB74-4B6B8BF0B022}">
      <dgm:prSet/>
      <dgm:spPr/>
      <dgm:t>
        <a:bodyPr/>
        <a:lstStyle/>
        <a:p>
          <a:pPr rtl="0"/>
          <a:r>
            <a:rPr lang="en-US" dirty="0" smtClean="0"/>
            <a:t>PESTLE</a:t>
          </a:r>
          <a:endParaRPr lang="en-US" dirty="0"/>
        </a:p>
      </dgm:t>
    </dgm:pt>
    <dgm:pt modelId="{AB4AEFEA-ACDE-4043-875D-EC27E5FD0E4F}" type="parTrans" cxnId="{6AE8883E-561C-4D71-B88C-2AF14E93F9FD}">
      <dgm:prSet/>
      <dgm:spPr/>
      <dgm:t>
        <a:bodyPr/>
        <a:lstStyle/>
        <a:p>
          <a:endParaRPr lang="en-US"/>
        </a:p>
      </dgm:t>
    </dgm:pt>
    <dgm:pt modelId="{745EF676-8843-4433-A26D-EB9739086006}" type="sibTrans" cxnId="{6AE8883E-561C-4D71-B88C-2AF14E93F9FD}">
      <dgm:prSet/>
      <dgm:spPr/>
      <dgm:t>
        <a:bodyPr/>
        <a:lstStyle/>
        <a:p>
          <a:endParaRPr lang="en-US"/>
        </a:p>
      </dgm:t>
    </dgm:pt>
    <dgm:pt modelId="{DDE131EB-72D0-450A-85F7-864CCBE3D482}" type="pres">
      <dgm:prSet presAssocID="{799675B5-0B79-4418-A75A-FDD084A79A44}" presName="linear" presStyleCnt="0">
        <dgm:presLayoutVars>
          <dgm:animLvl val="lvl"/>
          <dgm:resizeHandles val="exact"/>
        </dgm:presLayoutVars>
      </dgm:prSet>
      <dgm:spPr/>
      <dgm:t>
        <a:bodyPr/>
        <a:lstStyle/>
        <a:p>
          <a:endParaRPr lang="en-US"/>
        </a:p>
      </dgm:t>
    </dgm:pt>
    <dgm:pt modelId="{395A2405-521B-4546-86DE-BCD65275752A}" type="pres">
      <dgm:prSet presAssocID="{DE0119CA-8AE1-4879-BB74-4B6B8BF0B022}" presName="parentText" presStyleLbl="node1" presStyleIdx="0" presStyleCnt="1" custLinFactX="-200000" custLinFactNeighborX="-285690" custLinFactNeighborY="45904">
        <dgm:presLayoutVars>
          <dgm:chMax val="0"/>
          <dgm:bulletEnabled val="1"/>
        </dgm:presLayoutVars>
      </dgm:prSet>
      <dgm:spPr/>
      <dgm:t>
        <a:bodyPr/>
        <a:lstStyle/>
        <a:p>
          <a:endParaRPr lang="en-US"/>
        </a:p>
      </dgm:t>
    </dgm:pt>
  </dgm:ptLst>
  <dgm:cxnLst>
    <dgm:cxn modelId="{6AE8883E-561C-4D71-B88C-2AF14E93F9FD}" srcId="{799675B5-0B79-4418-A75A-FDD084A79A44}" destId="{DE0119CA-8AE1-4879-BB74-4B6B8BF0B022}" srcOrd="0" destOrd="0" parTransId="{AB4AEFEA-ACDE-4043-875D-EC27E5FD0E4F}" sibTransId="{745EF676-8843-4433-A26D-EB9739086006}"/>
    <dgm:cxn modelId="{87E28532-A17E-44A8-83C3-1158152BE6D2}" type="presOf" srcId="{DE0119CA-8AE1-4879-BB74-4B6B8BF0B022}" destId="{395A2405-521B-4546-86DE-BCD65275752A}" srcOrd="0" destOrd="0" presId="urn:microsoft.com/office/officeart/2005/8/layout/vList2"/>
    <dgm:cxn modelId="{FC6BE083-FDFB-4F03-8F45-E5ACB7D0AC43}" type="presOf" srcId="{799675B5-0B79-4418-A75A-FDD084A79A44}" destId="{DDE131EB-72D0-450A-85F7-864CCBE3D482}" srcOrd="0" destOrd="0" presId="urn:microsoft.com/office/officeart/2005/8/layout/vList2"/>
    <dgm:cxn modelId="{540A293C-38FC-41B9-8779-33F7BD665AF7}" type="presParOf" srcId="{DDE131EB-72D0-450A-85F7-864CCBE3D482}" destId="{395A2405-521B-4546-86DE-BCD65275752A}" srcOrd="0"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35B378AB-5E3B-4BB5-BA06-DA6E4184C3A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02B3F43-1C55-4B74-B1FB-6FCA348D575C}">
      <dgm:prSet/>
      <dgm:spPr/>
      <dgm:t>
        <a:bodyPr/>
        <a:lstStyle/>
        <a:p>
          <a:pPr rtl="0"/>
          <a:r>
            <a:rPr lang="en-US" dirty="0" smtClean="0"/>
            <a:t>SWOT</a:t>
          </a:r>
          <a:endParaRPr lang="en-US" dirty="0"/>
        </a:p>
      </dgm:t>
    </dgm:pt>
    <dgm:pt modelId="{ED9C38D3-78D4-4CCA-A25D-A85CD93AF6B7}" type="parTrans" cxnId="{797719E8-280B-4D84-83E0-6D13DC84A01E}">
      <dgm:prSet/>
      <dgm:spPr/>
      <dgm:t>
        <a:bodyPr/>
        <a:lstStyle/>
        <a:p>
          <a:endParaRPr lang="en-US"/>
        </a:p>
      </dgm:t>
    </dgm:pt>
    <dgm:pt modelId="{1118F60A-881D-4AE7-9AEC-30D895B4D966}" type="sibTrans" cxnId="{797719E8-280B-4D84-83E0-6D13DC84A01E}">
      <dgm:prSet/>
      <dgm:spPr/>
      <dgm:t>
        <a:bodyPr/>
        <a:lstStyle/>
        <a:p>
          <a:endParaRPr lang="en-US"/>
        </a:p>
      </dgm:t>
    </dgm:pt>
    <dgm:pt modelId="{6E5BC2D9-C581-4B26-9AA2-44A2EBCDEAF0}" type="pres">
      <dgm:prSet presAssocID="{35B378AB-5E3B-4BB5-BA06-DA6E4184C3A9}" presName="linear" presStyleCnt="0">
        <dgm:presLayoutVars>
          <dgm:animLvl val="lvl"/>
          <dgm:resizeHandles val="exact"/>
        </dgm:presLayoutVars>
      </dgm:prSet>
      <dgm:spPr/>
      <dgm:t>
        <a:bodyPr/>
        <a:lstStyle/>
        <a:p>
          <a:endParaRPr lang="en-US"/>
        </a:p>
      </dgm:t>
    </dgm:pt>
    <dgm:pt modelId="{E12BF3EA-EA87-4CB1-9BFA-A65CF2C7EE9F}" type="pres">
      <dgm:prSet presAssocID="{402B3F43-1C55-4B74-B1FB-6FCA348D575C}" presName="parentText" presStyleLbl="node1" presStyleIdx="0" presStyleCnt="1">
        <dgm:presLayoutVars>
          <dgm:chMax val="0"/>
          <dgm:bulletEnabled val="1"/>
        </dgm:presLayoutVars>
      </dgm:prSet>
      <dgm:spPr/>
      <dgm:t>
        <a:bodyPr/>
        <a:lstStyle/>
        <a:p>
          <a:endParaRPr lang="en-US"/>
        </a:p>
      </dgm:t>
    </dgm:pt>
  </dgm:ptLst>
  <dgm:cxnLst>
    <dgm:cxn modelId="{AB826250-7421-43D8-8375-3D8D7E4A8914}" type="presOf" srcId="{402B3F43-1C55-4B74-B1FB-6FCA348D575C}" destId="{E12BF3EA-EA87-4CB1-9BFA-A65CF2C7EE9F}" srcOrd="0" destOrd="0" presId="urn:microsoft.com/office/officeart/2005/8/layout/vList2"/>
    <dgm:cxn modelId="{9C0D5E90-6304-4E1C-9110-2736D1F0CF21}" type="presOf" srcId="{35B378AB-5E3B-4BB5-BA06-DA6E4184C3A9}" destId="{6E5BC2D9-C581-4B26-9AA2-44A2EBCDEAF0}" srcOrd="0" destOrd="0" presId="urn:microsoft.com/office/officeart/2005/8/layout/vList2"/>
    <dgm:cxn modelId="{797719E8-280B-4D84-83E0-6D13DC84A01E}" srcId="{35B378AB-5E3B-4BB5-BA06-DA6E4184C3A9}" destId="{402B3F43-1C55-4B74-B1FB-6FCA348D575C}" srcOrd="0" destOrd="0" parTransId="{ED9C38D3-78D4-4CCA-A25D-A85CD93AF6B7}" sibTransId="{1118F60A-881D-4AE7-9AEC-30D895B4D966}"/>
    <dgm:cxn modelId="{81273ED8-0634-4F3A-972E-61A0FCA3B3D2}" type="presParOf" srcId="{6E5BC2D9-C581-4B26-9AA2-44A2EBCDEAF0}" destId="{E12BF3EA-EA87-4CB1-9BFA-A65CF2C7EE9F}" srcOrd="0" destOrd="0" presId="urn:microsoft.com/office/officeart/2005/8/layout/vList2"/>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EF2DDDAE-8196-45F7-AE0B-089D7C58025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E06987C6-A714-496F-BE60-3BE831B15623}">
      <dgm:prSet/>
      <dgm:spPr/>
      <dgm:t>
        <a:bodyPr/>
        <a:lstStyle/>
        <a:p>
          <a:pPr rtl="0"/>
          <a:r>
            <a:rPr lang="en-US" dirty="0" smtClean="0"/>
            <a:t>is used as a tool by companies to track the environment they’re operating in or are planning to launch a new project/product/service etc.</a:t>
          </a:r>
          <a:endParaRPr lang="en-US" dirty="0"/>
        </a:p>
      </dgm:t>
    </dgm:pt>
    <dgm:pt modelId="{43DF7410-89AB-49B9-8C60-FAF17928A5B3}" type="parTrans" cxnId="{5A4CA371-D6EF-42AF-92CB-56707D2A6E27}">
      <dgm:prSet/>
      <dgm:spPr/>
      <dgm:t>
        <a:bodyPr/>
        <a:lstStyle/>
        <a:p>
          <a:endParaRPr lang="en-US"/>
        </a:p>
      </dgm:t>
    </dgm:pt>
    <dgm:pt modelId="{5B593DC4-732B-4983-91CA-3F2546ED4D89}" type="sibTrans" cxnId="{5A4CA371-D6EF-42AF-92CB-56707D2A6E27}">
      <dgm:prSet/>
      <dgm:spPr/>
      <dgm:t>
        <a:bodyPr/>
        <a:lstStyle/>
        <a:p>
          <a:endParaRPr lang="en-US"/>
        </a:p>
      </dgm:t>
    </dgm:pt>
    <dgm:pt modelId="{0260D404-BB28-40F9-969B-C8232D4AD0B5}" type="pres">
      <dgm:prSet presAssocID="{EF2DDDAE-8196-45F7-AE0B-089D7C58025A}" presName="linear" presStyleCnt="0">
        <dgm:presLayoutVars>
          <dgm:animLvl val="lvl"/>
          <dgm:resizeHandles val="exact"/>
        </dgm:presLayoutVars>
      </dgm:prSet>
      <dgm:spPr/>
      <dgm:t>
        <a:bodyPr/>
        <a:lstStyle/>
        <a:p>
          <a:endParaRPr lang="en-US"/>
        </a:p>
      </dgm:t>
    </dgm:pt>
    <dgm:pt modelId="{D9253C43-936B-4311-A36C-FE7591D3AD44}" type="pres">
      <dgm:prSet presAssocID="{E06987C6-A714-496F-BE60-3BE831B15623}" presName="parentText" presStyleLbl="node1" presStyleIdx="0" presStyleCnt="1" custScaleY="60857" custLinFactNeighborY="50476">
        <dgm:presLayoutVars>
          <dgm:chMax val="0"/>
          <dgm:bulletEnabled val="1"/>
        </dgm:presLayoutVars>
      </dgm:prSet>
      <dgm:spPr/>
      <dgm:t>
        <a:bodyPr/>
        <a:lstStyle/>
        <a:p>
          <a:endParaRPr lang="en-US"/>
        </a:p>
      </dgm:t>
    </dgm:pt>
  </dgm:ptLst>
  <dgm:cxnLst>
    <dgm:cxn modelId="{F0401852-2B66-4B68-9E2C-1F936F36C9C7}" type="presOf" srcId="{E06987C6-A714-496F-BE60-3BE831B15623}" destId="{D9253C43-936B-4311-A36C-FE7591D3AD44}" srcOrd="0" destOrd="0" presId="urn:microsoft.com/office/officeart/2005/8/layout/vList2"/>
    <dgm:cxn modelId="{5A4CA371-D6EF-42AF-92CB-56707D2A6E27}" srcId="{EF2DDDAE-8196-45F7-AE0B-089D7C58025A}" destId="{E06987C6-A714-496F-BE60-3BE831B15623}" srcOrd="0" destOrd="0" parTransId="{43DF7410-89AB-49B9-8C60-FAF17928A5B3}" sibTransId="{5B593DC4-732B-4983-91CA-3F2546ED4D89}"/>
    <dgm:cxn modelId="{8F1D6908-4764-42D0-B204-E6BBB99BB521}" type="presOf" srcId="{EF2DDDAE-8196-45F7-AE0B-089D7C58025A}" destId="{0260D404-BB28-40F9-969B-C8232D4AD0B5}" srcOrd="0" destOrd="0" presId="urn:microsoft.com/office/officeart/2005/8/layout/vList2"/>
    <dgm:cxn modelId="{66375DD9-60D1-4260-B57E-B1D29A12EC27}" type="presParOf" srcId="{0260D404-BB28-40F9-969B-C8232D4AD0B5}" destId="{D9253C43-936B-4311-A36C-FE7591D3AD44}" srcOrd="0" destOrd="0" presId="urn:microsoft.com/office/officeart/2005/8/layout/vList2"/>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25F9C24F-DBC2-4824-B316-480B4B2FE69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D1766AB-BA5A-4E37-9F5E-D54108E15F7D}">
      <dgm:prSet/>
      <dgm:spPr/>
      <dgm:t>
        <a:bodyPr/>
        <a:lstStyle/>
        <a:p>
          <a:pPr rtl="0"/>
          <a:r>
            <a:rPr lang="en-US" dirty="0" smtClean="0"/>
            <a:t>MICRO ENVIRONMENT</a:t>
          </a:r>
          <a:endParaRPr lang="en-US" dirty="0"/>
        </a:p>
      </dgm:t>
    </dgm:pt>
    <dgm:pt modelId="{9EB69DB2-D8A9-46BA-BB45-BCDE43B9F227}" type="parTrans" cxnId="{EDB600AF-5EEB-433D-8EA8-49CB64C32A2E}">
      <dgm:prSet/>
      <dgm:spPr/>
      <dgm:t>
        <a:bodyPr/>
        <a:lstStyle/>
        <a:p>
          <a:endParaRPr lang="en-US"/>
        </a:p>
      </dgm:t>
    </dgm:pt>
    <dgm:pt modelId="{D3FF8349-A00D-4BE9-81D2-5FA29BD6CB9C}" type="sibTrans" cxnId="{EDB600AF-5EEB-433D-8EA8-49CB64C32A2E}">
      <dgm:prSet/>
      <dgm:spPr/>
      <dgm:t>
        <a:bodyPr/>
        <a:lstStyle/>
        <a:p>
          <a:endParaRPr lang="en-US"/>
        </a:p>
      </dgm:t>
    </dgm:pt>
    <dgm:pt modelId="{008272AB-D058-4129-B95C-0E392D1475BA}" type="pres">
      <dgm:prSet presAssocID="{25F9C24F-DBC2-4824-B316-480B4B2FE69A}" presName="linear" presStyleCnt="0">
        <dgm:presLayoutVars>
          <dgm:animLvl val="lvl"/>
          <dgm:resizeHandles val="exact"/>
        </dgm:presLayoutVars>
      </dgm:prSet>
      <dgm:spPr/>
      <dgm:t>
        <a:bodyPr/>
        <a:lstStyle/>
        <a:p>
          <a:endParaRPr lang="en-US"/>
        </a:p>
      </dgm:t>
    </dgm:pt>
    <dgm:pt modelId="{BDF8376A-BC32-40C7-8581-15C80848F8EC}" type="pres">
      <dgm:prSet presAssocID="{BD1766AB-BA5A-4E37-9F5E-D54108E15F7D}" presName="parentText" presStyleLbl="node1" presStyleIdx="0" presStyleCnt="1">
        <dgm:presLayoutVars>
          <dgm:chMax val="0"/>
          <dgm:bulletEnabled val="1"/>
        </dgm:presLayoutVars>
      </dgm:prSet>
      <dgm:spPr/>
      <dgm:t>
        <a:bodyPr/>
        <a:lstStyle/>
        <a:p>
          <a:endParaRPr lang="en-US"/>
        </a:p>
      </dgm:t>
    </dgm:pt>
  </dgm:ptLst>
  <dgm:cxnLst>
    <dgm:cxn modelId="{5D0E22C6-080B-4791-994F-488E71397DDE}" type="presOf" srcId="{25F9C24F-DBC2-4824-B316-480B4B2FE69A}" destId="{008272AB-D058-4129-B95C-0E392D1475BA}" srcOrd="0" destOrd="0" presId="urn:microsoft.com/office/officeart/2005/8/layout/vList2"/>
    <dgm:cxn modelId="{C554B5A5-6C63-408E-B345-FCBDDA109467}" type="presOf" srcId="{BD1766AB-BA5A-4E37-9F5E-D54108E15F7D}" destId="{BDF8376A-BC32-40C7-8581-15C80848F8EC}" srcOrd="0" destOrd="0" presId="urn:microsoft.com/office/officeart/2005/8/layout/vList2"/>
    <dgm:cxn modelId="{EDB600AF-5EEB-433D-8EA8-49CB64C32A2E}" srcId="{25F9C24F-DBC2-4824-B316-480B4B2FE69A}" destId="{BD1766AB-BA5A-4E37-9F5E-D54108E15F7D}" srcOrd="0" destOrd="0" parTransId="{9EB69DB2-D8A9-46BA-BB45-BCDE43B9F227}" sibTransId="{D3FF8349-A00D-4BE9-81D2-5FA29BD6CB9C}"/>
    <dgm:cxn modelId="{C05A7771-EED4-49A2-B283-A87612D1E0CC}" type="presParOf" srcId="{008272AB-D058-4129-B95C-0E392D1475BA}" destId="{BDF8376A-BC32-40C7-8581-15C80848F8EC}"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145DCB09-89B5-4B55-801C-B03203096530}"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US"/>
        </a:p>
      </dgm:t>
    </dgm:pt>
    <dgm:pt modelId="{4B71617D-68C5-45A4-B42B-8BB6DE759D6C}">
      <dgm:prSet phldrT="[Text]"/>
      <dgm:spPr/>
      <dgm:t>
        <a:bodyPr/>
        <a:lstStyle/>
        <a:p>
          <a:r>
            <a:rPr lang="en-US" u="sng" dirty="0" smtClean="0">
              <a:solidFill>
                <a:srgbClr val="FFFF00"/>
              </a:solidFill>
            </a:rPr>
            <a:t>COMPETITORS</a:t>
          </a:r>
          <a:endParaRPr lang="en-US" u="sng" dirty="0">
            <a:solidFill>
              <a:srgbClr val="FFFF00"/>
            </a:solidFill>
          </a:endParaRPr>
        </a:p>
      </dgm:t>
    </dgm:pt>
    <dgm:pt modelId="{ECE6B3C1-B76F-42D5-AA35-058BE9E67DB4}" type="parTrans" cxnId="{AF5E6A54-27C7-48A2-8618-39BBA38C60B3}">
      <dgm:prSet/>
      <dgm:spPr/>
      <dgm:t>
        <a:bodyPr/>
        <a:lstStyle/>
        <a:p>
          <a:endParaRPr lang="en-US"/>
        </a:p>
      </dgm:t>
    </dgm:pt>
    <dgm:pt modelId="{E60ABCBD-F1A0-4FAB-B6DA-25FEDD8778D1}" type="sibTrans" cxnId="{AF5E6A54-27C7-48A2-8618-39BBA38C60B3}">
      <dgm:prSet/>
      <dgm:spPr/>
      <dgm:t>
        <a:bodyPr/>
        <a:lstStyle/>
        <a:p>
          <a:endParaRPr lang="en-US"/>
        </a:p>
      </dgm:t>
    </dgm:pt>
    <dgm:pt modelId="{0D692AD4-90F4-4870-9631-BE942639E17C}">
      <dgm:prSet phldrT="[Text]"/>
      <dgm:spPr/>
      <dgm:t>
        <a:bodyPr/>
        <a:lstStyle/>
        <a:p>
          <a:r>
            <a:rPr lang="en-US" dirty="0" smtClean="0"/>
            <a:t>4 MAJOR COMPETITORS</a:t>
          </a:r>
          <a:endParaRPr lang="en-US" dirty="0"/>
        </a:p>
      </dgm:t>
    </dgm:pt>
    <dgm:pt modelId="{6E5FC4F1-9ACC-442D-B676-499E56C746A1}" type="parTrans" cxnId="{2FFF4FFE-8239-4E66-9E03-FDF2D132C418}">
      <dgm:prSet/>
      <dgm:spPr/>
      <dgm:t>
        <a:bodyPr/>
        <a:lstStyle/>
        <a:p>
          <a:endParaRPr lang="en-US"/>
        </a:p>
      </dgm:t>
    </dgm:pt>
    <dgm:pt modelId="{3BDF3D28-7CFA-4B24-8103-ED3884FC2012}" type="sibTrans" cxnId="{2FFF4FFE-8239-4E66-9E03-FDF2D132C418}">
      <dgm:prSet/>
      <dgm:spPr/>
      <dgm:t>
        <a:bodyPr/>
        <a:lstStyle/>
        <a:p>
          <a:endParaRPr lang="en-US"/>
        </a:p>
      </dgm:t>
    </dgm:pt>
    <dgm:pt modelId="{659114AF-9DC9-44DA-AEA1-48F85B2C1184}">
      <dgm:prSet phldrT="[Text]"/>
      <dgm:spPr/>
      <dgm:t>
        <a:bodyPr/>
        <a:lstStyle/>
        <a:p>
          <a:r>
            <a:rPr lang="en-US" u="sng" dirty="0" smtClean="0">
              <a:solidFill>
                <a:srgbClr val="FFFF00"/>
              </a:solidFill>
            </a:rPr>
            <a:t>SUPPLIERS</a:t>
          </a:r>
          <a:endParaRPr lang="en-US" dirty="0">
            <a:solidFill>
              <a:srgbClr val="FFFF00"/>
            </a:solidFill>
          </a:endParaRPr>
        </a:p>
      </dgm:t>
    </dgm:pt>
    <dgm:pt modelId="{7881CCDC-B527-4093-9594-27EF36B0CA16}" type="parTrans" cxnId="{E41B98BB-1538-4978-9398-8619D2FC43D1}">
      <dgm:prSet/>
      <dgm:spPr/>
      <dgm:t>
        <a:bodyPr/>
        <a:lstStyle/>
        <a:p>
          <a:endParaRPr lang="en-US"/>
        </a:p>
      </dgm:t>
    </dgm:pt>
    <dgm:pt modelId="{72B2FCE3-9A25-45FB-B01B-C31853287529}" type="sibTrans" cxnId="{E41B98BB-1538-4978-9398-8619D2FC43D1}">
      <dgm:prSet/>
      <dgm:spPr/>
      <dgm:t>
        <a:bodyPr/>
        <a:lstStyle/>
        <a:p>
          <a:endParaRPr lang="en-US"/>
        </a:p>
      </dgm:t>
    </dgm:pt>
    <dgm:pt modelId="{ADFBF1F2-A014-493D-80B3-A61981C9AB34}">
      <dgm:prSet phldrT="[Text]"/>
      <dgm:spPr/>
      <dgm:t>
        <a:bodyPr/>
        <a:lstStyle/>
        <a:p>
          <a:r>
            <a:rPr lang="en-US" dirty="0" smtClean="0"/>
            <a:t>fish for Hungary producer and Danube</a:t>
          </a:r>
          <a:endParaRPr lang="en-US" dirty="0"/>
        </a:p>
      </dgm:t>
    </dgm:pt>
    <dgm:pt modelId="{6EF0CD53-F41F-4DD0-A408-96179CBCC5D0}" type="parTrans" cxnId="{8736EE95-DACB-456A-917D-F096229DF7FC}">
      <dgm:prSet/>
      <dgm:spPr/>
      <dgm:t>
        <a:bodyPr/>
        <a:lstStyle/>
        <a:p>
          <a:endParaRPr lang="en-US"/>
        </a:p>
      </dgm:t>
    </dgm:pt>
    <dgm:pt modelId="{50C6FB5A-3D2D-4F83-BB97-40AF2746EFE0}" type="sibTrans" cxnId="{8736EE95-DACB-456A-917D-F096229DF7FC}">
      <dgm:prSet/>
      <dgm:spPr/>
      <dgm:t>
        <a:bodyPr/>
        <a:lstStyle/>
        <a:p>
          <a:endParaRPr lang="en-US"/>
        </a:p>
      </dgm:t>
    </dgm:pt>
    <dgm:pt modelId="{B9722BFE-0280-4FCA-9AAD-DE7DF9224266}">
      <dgm:prSet phldrT="[Text]"/>
      <dgm:spPr/>
      <dgm:t>
        <a:bodyPr/>
        <a:lstStyle/>
        <a:p>
          <a:r>
            <a:rPr lang="en-US" u="sng" dirty="0" smtClean="0">
              <a:solidFill>
                <a:srgbClr val="FFFF00"/>
              </a:solidFill>
            </a:rPr>
            <a:t>PUBLIC</a:t>
          </a:r>
        </a:p>
        <a:p>
          <a:r>
            <a:rPr lang="en-US" dirty="0" smtClean="0"/>
            <a:t>our company must be aware of latest demands in the market and provide quality services to general public</a:t>
          </a:r>
          <a:endParaRPr lang="en-US" dirty="0"/>
        </a:p>
      </dgm:t>
    </dgm:pt>
    <dgm:pt modelId="{3B771D8B-27F5-40A2-91AF-76E0B3B38FE3}" type="parTrans" cxnId="{88A99954-8013-46C6-9E9B-715E88966EE4}">
      <dgm:prSet/>
      <dgm:spPr/>
      <dgm:t>
        <a:bodyPr/>
        <a:lstStyle/>
        <a:p>
          <a:endParaRPr lang="en-US"/>
        </a:p>
      </dgm:t>
    </dgm:pt>
    <dgm:pt modelId="{2F44C10C-0B8D-4FD8-B17C-D591155BC9FC}" type="sibTrans" cxnId="{88A99954-8013-46C6-9E9B-715E88966EE4}">
      <dgm:prSet/>
      <dgm:spPr/>
      <dgm:t>
        <a:bodyPr/>
        <a:lstStyle/>
        <a:p>
          <a:endParaRPr lang="en-US"/>
        </a:p>
      </dgm:t>
    </dgm:pt>
    <dgm:pt modelId="{2C121924-1C8B-4733-9901-AFA89D1B5038}">
      <dgm:prSet phldrT="[Text]"/>
      <dgm:spPr/>
      <dgm:t>
        <a:bodyPr/>
        <a:lstStyle/>
        <a:p>
          <a:r>
            <a:rPr lang="en-US" dirty="0" smtClean="0"/>
            <a:t>2 WITH ACCOMODATIONS</a:t>
          </a:r>
          <a:endParaRPr lang="en-US" dirty="0"/>
        </a:p>
      </dgm:t>
    </dgm:pt>
    <dgm:pt modelId="{4DFFF22D-DA11-4DB9-A199-0F5163A48606}" type="parTrans" cxnId="{4C56528D-7AAE-452C-BB0E-3AF813A23EE9}">
      <dgm:prSet/>
      <dgm:spPr/>
      <dgm:t>
        <a:bodyPr/>
        <a:lstStyle/>
        <a:p>
          <a:endParaRPr lang="en-US"/>
        </a:p>
      </dgm:t>
    </dgm:pt>
    <dgm:pt modelId="{DB415139-2684-4FAE-97A7-F2941FF6A75F}" type="sibTrans" cxnId="{4C56528D-7AAE-452C-BB0E-3AF813A23EE9}">
      <dgm:prSet/>
      <dgm:spPr/>
      <dgm:t>
        <a:bodyPr/>
        <a:lstStyle/>
        <a:p>
          <a:endParaRPr lang="en-US"/>
        </a:p>
      </dgm:t>
    </dgm:pt>
    <dgm:pt modelId="{2ADBF5FA-EF36-4A2F-9073-5A98EEAE1020}">
      <dgm:prSet phldrT="[Text]"/>
      <dgm:spPr/>
      <dgm:t>
        <a:bodyPr/>
        <a:lstStyle/>
        <a:p>
          <a:r>
            <a:rPr lang="en-US" dirty="0" smtClean="0"/>
            <a:t>for hotel and kitchen local     suppliers and supermarket</a:t>
          </a:r>
          <a:endParaRPr lang="en-US" dirty="0"/>
        </a:p>
      </dgm:t>
    </dgm:pt>
    <dgm:pt modelId="{D03A9565-D277-4CD2-BB53-5AF2D9B43534}" type="parTrans" cxnId="{2DE61C19-FF8A-4FE8-95FB-134B8E306723}">
      <dgm:prSet/>
      <dgm:spPr/>
      <dgm:t>
        <a:bodyPr/>
        <a:lstStyle/>
        <a:p>
          <a:endParaRPr lang="en-US"/>
        </a:p>
      </dgm:t>
    </dgm:pt>
    <dgm:pt modelId="{2FD7298C-1EF9-4B60-B02C-9785C54D9BCF}" type="sibTrans" cxnId="{2DE61C19-FF8A-4FE8-95FB-134B8E306723}">
      <dgm:prSet/>
      <dgm:spPr/>
      <dgm:t>
        <a:bodyPr/>
        <a:lstStyle/>
        <a:p>
          <a:endParaRPr lang="en-US"/>
        </a:p>
      </dgm:t>
    </dgm:pt>
    <dgm:pt modelId="{34B16D82-0986-4259-9CD2-28825D31DF0B}" type="pres">
      <dgm:prSet presAssocID="{145DCB09-89B5-4B55-801C-B03203096530}" presName="Name0" presStyleCnt="0">
        <dgm:presLayoutVars>
          <dgm:dir/>
          <dgm:resizeHandles val="exact"/>
        </dgm:presLayoutVars>
      </dgm:prSet>
      <dgm:spPr/>
      <dgm:t>
        <a:bodyPr/>
        <a:lstStyle/>
        <a:p>
          <a:endParaRPr lang="en-US"/>
        </a:p>
      </dgm:t>
    </dgm:pt>
    <dgm:pt modelId="{CA05103B-9C7C-447E-9FBB-654A8FB83546}" type="pres">
      <dgm:prSet presAssocID="{4B71617D-68C5-45A4-B42B-8BB6DE759D6C}" presName="node" presStyleLbl="node1" presStyleIdx="0" presStyleCnt="3">
        <dgm:presLayoutVars>
          <dgm:bulletEnabled val="1"/>
        </dgm:presLayoutVars>
      </dgm:prSet>
      <dgm:spPr/>
      <dgm:t>
        <a:bodyPr/>
        <a:lstStyle/>
        <a:p>
          <a:endParaRPr lang="en-US"/>
        </a:p>
      </dgm:t>
    </dgm:pt>
    <dgm:pt modelId="{F25ECE38-6EA2-4C5C-A2D0-AF2BBCDE50C2}" type="pres">
      <dgm:prSet presAssocID="{E60ABCBD-F1A0-4FAB-B6DA-25FEDD8778D1}" presName="sibTrans" presStyleCnt="0"/>
      <dgm:spPr/>
    </dgm:pt>
    <dgm:pt modelId="{38A10D13-C422-44B3-8A74-FEF7972BFF82}" type="pres">
      <dgm:prSet presAssocID="{659114AF-9DC9-44DA-AEA1-48F85B2C1184}" presName="node" presStyleLbl="node1" presStyleIdx="1" presStyleCnt="3">
        <dgm:presLayoutVars>
          <dgm:bulletEnabled val="1"/>
        </dgm:presLayoutVars>
      </dgm:prSet>
      <dgm:spPr/>
      <dgm:t>
        <a:bodyPr/>
        <a:lstStyle/>
        <a:p>
          <a:endParaRPr lang="en-US"/>
        </a:p>
      </dgm:t>
    </dgm:pt>
    <dgm:pt modelId="{4F41B003-FD9E-4853-BA42-F2042413BE08}" type="pres">
      <dgm:prSet presAssocID="{72B2FCE3-9A25-45FB-B01B-C31853287529}" presName="sibTrans" presStyleCnt="0"/>
      <dgm:spPr/>
    </dgm:pt>
    <dgm:pt modelId="{E02AC485-2FE7-41EA-BCC6-CB039F28CF03}" type="pres">
      <dgm:prSet presAssocID="{B9722BFE-0280-4FCA-9AAD-DE7DF9224266}" presName="node" presStyleLbl="node1" presStyleIdx="2" presStyleCnt="3">
        <dgm:presLayoutVars>
          <dgm:bulletEnabled val="1"/>
        </dgm:presLayoutVars>
      </dgm:prSet>
      <dgm:spPr/>
      <dgm:t>
        <a:bodyPr/>
        <a:lstStyle/>
        <a:p>
          <a:endParaRPr lang="en-US"/>
        </a:p>
      </dgm:t>
    </dgm:pt>
  </dgm:ptLst>
  <dgm:cxnLst>
    <dgm:cxn modelId="{9DB3755E-CFDF-4EA0-9AD2-18A7B2477F62}" type="presOf" srcId="{2C121924-1C8B-4733-9901-AFA89D1B5038}" destId="{CA05103B-9C7C-447E-9FBB-654A8FB83546}" srcOrd="0" destOrd="2" presId="urn:microsoft.com/office/officeart/2005/8/layout/hList6"/>
    <dgm:cxn modelId="{AF5E6A54-27C7-48A2-8618-39BBA38C60B3}" srcId="{145DCB09-89B5-4B55-801C-B03203096530}" destId="{4B71617D-68C5-45A4-B42B-8BB6DE759D6C}" srcOrd="0" destOrd="0" parTransId="{ECE6B3C1-B76F-42D5-AA35-058BE9E67DB4}" sibTransId="{E60ABCBD-F1A0-4FAB-B6DA-25FEDD8778D1}"/>
    <dgm:cxn modelId="{2FFF4FFE-8239-4E66-9E03-FDF2D132C418}" srcId="{4B71617D-68C5-45A4-B42B-8BB6DE759D6C}" destId="{0D692AD4-90F4-4870-9631-BE942639E17C}" srcOrd="0" destOrd="0" parTransId="{6E5FC4F1-9ACC-442D-B676-499E56C746A1}" sibTransId="{3BDF3D28-7CFA-4B24-8103-ED3884FC2012}"/>
    <dgm:cxn modelId="{88A99954-8013-46C6-9E9B-715E88966EE4}" srcId="{145DCB09-89B5-4B55-801C-B03203096530}" destId="{B9722BFE-0280-4FCA-9AAD-DE7DF9224266}" srcOrd="2" destOrd="0" parTransId="{3B771D8B-27F5-40A2-91AF-76E0B3B38FE3}" sibTransId="{2F44C10C-0B8D-4FD8-B17C-D591155BC9FC}"/>
    <dgm:cxn modelId="{2DE61C19-FF8A-4FE8-95FB-134B8E306723}" srcId="{659114AF-9DC9-44DA-AEA1-48F85B2C1184}" destId="{2ADBF5FA-EF36-4A2F-9073-5A98EEAE1020}" srcOrd="1" destOrd="0" parTransId="{D03A9565-D277-4CD2-BB53-5AF2D9B43534}" sibTransId="{2FD7298C-1EF9-4B60-B02C-9785C54D9BCF}"/>
    <dgm:cxn modelId="{8736EE95-DACB-456A-917D-F096229DF7FC}" srcId="{659114AF-9DC9-44DA-AEA1-48F85B2C1184}" destId="{ADFBF1F2-A014-493D-80B3-A61981C9AB34}" srcOrd="0" destOrd="0" parTransId="{6EF0CD53-F41F-4DD0-A408-96179CBCC5D0}" sibTransId="{50C6FB5A-3D2D-4F83-BB97-40AF2746EFE0}"/>
    <dgm:cxn modelId="{4C56528D-7AAE-452C-BB0E-3AF813A23EE9}" srcId="{4B71617D-68C5-45A4-B42B-8BB6DE759D6C}" destId="{2C121924-1C8B-4733-9901-AFA89D1B5038}" srcOrd="1" destOrd="0" parTransId="{4DFFF22D-DA11-4DB9-A199-0F5163A48606}" sibTransId="{DB415139-2684-4FAE-97A7-F2941FF6A75F}"/>
    <dgm:cxn modelId="{E41B98BB-1538-4978-9398-8619D2FC43D1}" srcId="{145DCB09-89B5-4B55-801C-B03203096530}" destId="{659114AF-9DC9-44DA-AEA1-48F85B2C1184}" srcOrd="1" destOrd="0" parTransId="{7881CCDC-B527-4093-9594-27EF36B0CA16}" sibTransId="{72B2FCE3-9A25-45FB-B01B-C31853287529}"/>
    <dgm:cxn modelId="{570CA68A-C5AA-4BCF-9EFA-27D26FC9803D}" type="presOf" srcId="{145DCB09-89B5-4B55-801C-B03203096530}" destId="{34B16D82-0986-4259-9CD2-28825D31DF0B}" srcOrd="0" destOrd="0" presId="urn:microsoft.com/office/officeart/2005/8/layout/hList6"/>
    <dgm:cxn modelId="{40ED57BA-0954-476F-B310-875659834FB2}" type="presOf" srcId="{0D692AD4-90F4-4870-9631-BE942639E17C}" destId="{CA05103B-9C7C-447E-9FBB-654A8FB83546}" srcOrd="0" destOrd="1" presId="urn:microsoft.com/office/officeart/2005/8/layout/hList6"/>
    <dgm:cxn modelId="{0CF86690-1CCB-4AE5-AC39-05B0ADEA8EA9}" type="presOf" srcId="{4B71617D-68C5-45A4-B42B-8BB6DE759D6C}" destId="{CA05103B-9C7C-447E-9FBB-654A8FB83546}" srcOrd="0" destOrd="0" presId="urn:microsoft.com/office/officeart/2005/8/layout/hList6"/>
    <dgm:cxn modelId="{D0B8CFCB-51E6-43D0-A639-06BF6C60385F}" type="presOf" srcId="{ADFBF1F2-A014-493D-80B3-A61981C9AB34}" destId="{38A10D13-C422-44B3-8A74-FEF7972BFF82}" srcOrd="0" destOrd="1" presId="urn:microsoft.com/office/officeart/2005/8/layout/hList6"/>
    <dgm:cxn modelId="{3E5EB4A0-57DC-45B5-B0F8-ADC7C8FF0C08}" type="presOf" srcId="{B9722BFE-0280-4FCA-9AAD-DE7DF9224266}" destId="{E02AC485-2FE7-41EA-BCC6-CB039F28CF03}" srcOrd="0" destOrd="0" presId="urn:microsoft.com/office/officeart/2005/8/layout/hList6"/>
    <dgm:cxn modelId="{593AA676-EE79-40FA-A188-9964615CD86D}" type="presOf" srcId="{2ADBF5FA-EF36-4A2F-9073-5A98EEAE1020}" destId="{38A10D13-C422-44B3-8A74-FEF7972BFF82}" srcOrd="0" destOrd="2" presId="urn:microsoft.com/office/officeart/2005/8/layout/hList6"/>
    <dgm:cxn modelId="{AC6BCF72-6C7F-440B-81D4-225CF5E8E7AA}" type="presOf" srcId="{659114AF-9DC9-44DA-AEA1-48F85B2C1184}" destId="{38A10D13-C422-44B3-8A74-FEF7972BFF82}" srcOrd="0" destOrd="0" presId="urn:microsoft.com/office/officeart/2005/8/layout/hList6"/>
    <dgm:cxn modelId="{F0C2D4D3-8E17-41AE-8537-0EC0A6342B8F}" type="presParOf" srcId="{34B16D82-0986-4259-9CD2-28825D31DF0B}" destId="{CA05103B-9C7C-447E-9FBB-654A8FB83546}" srcOrd="0" destOrd="0" presId="urn:microsoft.com/office/officeart/2005/8/layout/hList6"/>
    <dgm:cxn modelId="{48F05E35-1A2C-4ACC-B238-F7CE697118D6}" type="presParOf" srcId="{34B16D82-0986-4259-9CD2-28825D31DF0B}" destId="{F25ECE38-6EA2-4C5C-A2D0-AF2BBCDE50C2}" srcOrd="1" destOrd="0" presId="urn:microsoft.com/office/officeart/2005/8/layout/hList6"/>
    <dgm:cxn modelId="{F021C3C9-CA34-49E3-9990-8D8E14B524D3}" type="presParOf" srcId="{34B16D82-0986-4259-9CD2-28825D31DF0B}" destId="{38A10D13-C422-44B3-8A74-FEF7972BFF82}" srcOrd="2" destOrd="0" presId="urn:microsoft.com/office/officeart/2005/8/layout/hList6"/>
    <dgm:cxn modelId="{6EAB20DE-8D1A-4807-B198-D04E944ABB47}" type="presParOf" srcId="{34B16D82-0986-4259-9CD2-28825D31DF0B}" destId="{4F41B003-FD9E-4853-BA42-F2042413BE08}" srcOrd="3" destOrd="0" presId="urn:microsoft.com/office/officeart/2005/8/layout/hList6"/>
    <dgm:cxn modelId="{8811A5B2-5E7B-4AE5-963F-4D2A8E73E184}" type="presParOf" srcId="{34B16D82-0986-4259-9CD2-28825D31DF0B}" destId="{E02AC485-2FE7-41EA-BCC6-CB039F28CF03}" srcOrd="4" destOrd="0" presId="urn:microsoft.com/office/officeart/2005/8/layout/hList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7BCE3055-6861-41C1-A748-EF9AAA4A781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16EFAF1-046E-46B1-A8FC-08018D19C412}">
      <dgm:prSet/>
      <dgm:spPr/>
      <dgm:t>
        <a:bodyPr/>
        <a:lstStyle/>
        <a:p>
          <a:pPr rtl="0"/>
          <a:r>
            <a:rPr lang="en-US" b="1" dirty="0" smtClean="0"/>
            <a:t>STRENGHT</a:t>
          </a:r>
          <a:endParaRPr lang="en-US" dirty="0"/>
        </a:p>
      </dgm:t>
    </dgm:pt>
    <dgm:pt modelId="{C257E54B-B65E-4633-B73E-14E2D138ECEB}" type="parTrans" cxnId="{95F06122-D994-4C48-8761-FD74861D4B5B}">
      <dgm:prSet/>
      <dgm:spPr/>
      <dgm:t>
        <a:bodyPr/>
        <a:lstStyle/>
        <a:p>
          <a:endParaRPr lang="en-US"/>
        </a:p>
      </dgm:t>
    </dgm:pt>
    <dgm:pt modelId="{6481EACA-791B-415A-9583-4DAE814ADF2B}" type="sibTrans" cxnId="{95F06122-D994-4C48-8761-FD74861D4B5B}">
      <dgm:prSet/>
      <dgm:spPr/>
      <dgm:t>
        <a:bodyPr/>
        <a:lstStyle/>
        <a:p>
          <a:endParaRPr lang="en-US"/>
        </a:p>
      </dgm:t>
    </dgm:pt>
    <dgm:pt modelId="{FC65AA52-03FB-4ADC-B8BA-CB72CE918E88}" type="pres">
      <dgm:prSet presAssocID="{7BCE3055-6861-41C1-A748-EF9AAA4A7814}" presName="linear" presStyleCnt="0">
        <dgm:presLayoutVars>
          <dgm:animLvl val="lvl"/>
          <dgm:resizeHandles val="exact"/>
        </dgm:presLayoutVars>
      </dgm:prSet>
      <dgm:spPr/>
      <dgm:t>
        <a:bodyPr/>
        <a:lstStyle/>
        <a:p>
          <a:endParaRPr lang="en-US"/>
        </a:p>
      </dgm:t>
    </dgm:pt>
    <dgm:pt modelId="{0B46A137-011F-4B1B-82D4-4AEE8DAD0494}" type="pres">
      <dgm:prSet presAssocID="{816EFAF1-046E-46B1-A8FC-08018D19C412}" presName="parentText" presStyleLbl="node1" presStyleIdx="0" presStyleCnt="1">
        <dgm:presLayoutVars>
          <dgm:chMax val="0"/>
          <dgm:bulletEnabled val="1"/>
        </dgm:presLayoutVars>
      </dgm:prSet>
      <dgm:spPr/>
      <dgm:t>
        <a:bodyPr/>
        <a:lstStyle/>
        <a:p>
          <a:endParaRPr lang="en-US"/>
        </a:p>
      </dgm:t>
    </dgm:pt>
  </dgm:ptLst>
  <dgm:cxnLst>
    <dgm:cxn modelId="{95F06122-D994-4C48-8761-FD74861D4B5B}" srcId="{7BCE3055-6861-41C1-A748-EF9AAA4A7814}" destId="{816EFAF1-046E-46B1-A8FC-08018D19C412}" srcOrd="0" destOrd="0" parTransId="{C257E54B-B65E-4633-B73E-14E2D138ECEB}" sibTransId="{6481EACA-791B-415A-9583-4DAE814ADF2B}"/>
    <dgm:cxn modelId="{B8D1BC75-ADF5-419D-B750-65A3F7365225}" type="presOf" srcId="{7BCE3055-6861-41C1-A748-EF9AAA4A7814}" destId="{FC65AA52-03FB-4ADC-B8BA-CB72CE918E88}" srcOrd="0" destOrd="0" presId="urn:microsoft.com/office/officeart/2005/8/layout/vList2"/>
    <dgm:cxn modelId="{E778BB3F-B7CE-4D94-9B60-9D73CCAE13B8}" type="presOf" srcId="{816EFAF1-046E-46B1-A8FC-08018D19C412}" destId="{0B46A137-011F-4B1B-82D4-4AEE8DAD0494}" srcOrd="0" destOrd="0" presId="urn:microsoft.com/office/officeart/2005/8/layout/vList2"/>
    <dgm:cxn modelId="{D6255FDC-B602-4966-B3BB-740862E14721}" type="presParOf" srcId="{FC65AA52-03FB-4ADC-B8BA-CB72CE918E88}" destId="{0B46A137-011F-4B1B-82D4-4AEE8DAD0494}"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01D4F02B-F22C-4A4B-B1FB-DFB3496D950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A3F6922-3754-457C-BEE0-7F78F83B5A52}">
      <dgm:prSet/>
      <dgm:spPr/>
      <dgm:t>
        <a:bodyPr/>
        <a:lstStyle/>
        <a:p>
          <a:pPr rtl="0"/>
          <a:r>
            <a:rPr lang="en-US" b="1" dirty="0" smtClean="0"/>
            <a:t>WEAKNESSES</a:t>
          </a:r>
          <a:endParaRPr lang="en-US" dirty="0"/>
        </a:p>
      </dgm:t>
    </dgm:pt>
    <dgm:pt modelId="{B7F9BBFA-4E35-4E55-824C-E583FE90FF55}" type="parTrans" cxnId="{CE3052BA-CEDE-44E4-A965-46E3EEE3A0B2}">
      <dgm:prSet/>
      <dgm:spPr/>
      <dgm:t>
        <a:bodyPr/>
        <a:lstStyle/>
        <a:p>
          <a:endParaRPr lang="en-US"/>
        </a:p>
      </dgm:t>
    </dgm:pt>
    <dgm:pt modelId="{86870ECB-A501-473D-877E-A73C494824BB}" type="sibTrans" cxnId="{CE3052BA-CEDE-44E4-A965-46E3EEE3A0B2}">
      <dgm:prSet/>
      <dgm:spPr/>
      <dgm:t>
        <a:bodyPr/>
        <a:lstStyle/>
        <a:p>
          <a:endParaRPr lang="en-US"/>
        </a:p>
      </dgm:t>
    </dgm:pt>
    <dgm:pt modelId="{E2CBA6EE-6D6C-4081-91C3-FF4FBA2743B4}" type="pres">
      <dgm:prSet presAssocID="{01D4F02B-F22C-4A4B-B1FB-DFB3496D950E}" presName="linear" presStyleCnt="0">
        <dgm:presLayoutVars>
          <dgm:animLvl val="lvl"/>
          <dgm:resizeHandles val="exact"/>
        </dgm:presLayoutVars>
      </dgm:prSet>
      <dgm:spPr/>
      <dgm:t>
        <a:bodyPr/>
        <a:lstStyle/>
        <a:p>
          <a:endParaRPr lang="en-US"/>
        </a:p>
      </dgm:t>
    </dgm:pt>
    <dgm:pt modelId="{98BCE509-6058-4641-BF1D-16DAA32F3943}" type="pres">
      <dgm:prSet presAssocID="{BA3F6922-3754-457C-BEE0-7F78F83B5A52}" presName="parentText" presStyleLbl="node1" presStyleIdx="0" presStyleCnt="1">
        <dgm:presLayoutVars>
          <dgm:chMax val="0"/>
          <dgm:bulletEnabled val="1"/>
        </dgm:presLayoutVars>
      </dgm:prSet>
      <dgm:spPr/>
      <dgm:t>
        <a:bodyPr/>
        <a:lstStyle/>
        <a:p>
          <a:endParaRPr lang="en-US"/>
        </a:p>
      </dgm:t>
    </dgm:pt>
  </dgm:ptLst>
  <dgm:cxnLst>
    <dgm:cxn modelId="{AF1B0313-20AD-43CC-9824-EB420C2428F3}" type="presOf" srcId="{01D4F02B-F22C-4A4B-B1FB-DFB3496D950E}" destId="{E2CBA6EE-6D6C-4081-91C3-FF4FBA2743B4}" srcOrd="0" destOrd="0" presId="urn:microsoft.com/office/officeart/2005/8/layout/vList2"/>
    <dgm:cxn modelId="{CE3052BA-CEDE-44E4-A965-46E3EEE3A0B2}" srcId="{01D4F02B-F22C-4A4B-B1FB-DFB3496D950E}" destId="{BA3F6922-3754-457C-BEE0-7F78F83B5A52}" srcOrd="0" destOrd="0" parTransId="{B7F9BBFA-4E35-4E55-824C-E583FE90FF55}" sibTransId="{86870ECB-A501-473D-877E-A73C494824BB}"/>
    <dgm:cxn modelId="{1473DE17-D41F-46D6-846E-BE384EE5D369}" type="presOf" srcId="{BA3F6922-3754-457C-BEE0-7F78F83B5A52}" destId="{98BCE509-6058-4641-BF1D-16DAA32F3943}" srcOrd="0" destOrd="0" presId="urn:microsoft.com/office/officeart/2005/8/layout/vList2"/>
    <dgm:cxn modelId="{AD5C7C6F-4623-46E0-B46A-5E1685CBAF62}" type="presParOf" srcId="{E2CBA6EE-6D6C-4081-91C3-FF4FBA2743B4}" destId="{98BCE509-6058-4641-BF1D-16DAA32F3943}"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6B84E2D1-D1C5-43FA-BC3A-56587F0971E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5EB9D2A-D9CE-4AEE-87C2-16199D0A9608}">
      <dgm:prSet/>
      <dgm:spPr/>
      <dgm:t>
        <a:bodyPr/>
        <a:lstStyle/>
        <a:p>
          <a:pPr rtl="0"/>
          <a:r>
            <a:rPr lang="en-US" b="1" dirty="0" smtClean="0"/>
            <a:t>OPPORTUNITIES</a:t>
          </a:r>
          <a:endParaRPr lang="en-US" dirty="0"/>
        </a:p>
      </dgm:t>
    </dgm:pt>
    <dgm:pt modelId="{31CBD627-1995-4154-A127-EFB3F03C3EF6}" type="parTrans" cxnId="{8B2C2B1E-943D-4251-990D-608AF4B9A02A}">
      <dgm:prSet/>
      <dgm:spPr/>
      <dgm:t>
        <a:bodyPr/>
        <a:lstStyle/>
        <a:p>
          <a:endParaRPr lang="en-US"/>
        </a:p>
      </dgm:t>
    </dgm:pt>
    <dgm:pt modelId="{5D2D941A-37F2-4E04-98E3-B7786804877A}" type="sibTrans" cxnId="{8B2C2B1E-943D-4251-990D-608AF4B9A02A}">
      <dgm:prSet/>
      <dgm:spPr/>
      <dgm:t>
        <a:bodyPr/>
        <a:lstStyle/>
        <a:p>
          <a:endParaRPr lang="en-US"/>
        </a:p>
      </dgm:t>
    </dgm:pt>
    <dgm:pt modelId="{FBC6B9AF-9288-4032-8571-DF13C017A0C5}" type="pres">
      <dgm:prSet presAssocID="{6B84E2D1-D1C5-43FA-BC3A-56587F0971ED}" presName="linear" presStyleCnt="0">
        <dgm:presLayoutVars>
          <dgm:animLvl val="lvl"/>
          <dgm:resizeHandles val="exact"/>
        </dgm:presLayoutVars>
      </dgm:prSet>
      <dgm:spPr/>
      <dgm:t>
        <a:bodyPr/>
        <a:lstStyle/>
        <a:p>
          <a:endParaRPr lang="en-US"/>
        </a:p>
      </dgm:t>
    </dgm:pt>
    <dgm:pt modelId="{43BFE576-57A9-4BEE-9AA1-8CE6E75348E1}" type="pres">
      <dgm:prSet presAssocID="{E5EB9D2A-D9CE-4AEE-87C2-16199D0A9608}" presName="parentText" presStyleLbl="node1" presStyleIdx="0" presStyleCnt="1">
        <dgm:presLayoutVars>
          <dgm:chMax val="0"/>
          <dgm:bulletEnabled val="1"/>
        </dgm:presLayoutVars>
      </dgm:prSet>
      <dgm:spPr/>
      <dgm:t>
        <a:bodyPr/>
        <a:lstStyle/>
        <a:p>
          <a:endParaRPr lang="en-US"/>
        </a:p>
      </dgm:t>
    </dgm:pt>
  </dgm:ptLst>
  <dgm:cxnLst>
    <dgm:cxn modelId="{8B2C2B1E-943D-4251-990D-608AF4B9A02A}" srcId="{6B84E2D1-D1C5-43FA-BC3A-56587F0971ED}" destId="{E5EB9D2A-D9CE-4AEE-87C2-16199D0A9608}" srcOrd="0" destOrd="0" parTransId="{31CBD627-1995-4154-A127-EFB3F03C3EF6}" sibTransId="{5D2D941A-37F2-4E04-98E3-B7786804877A}"/>
    <dgm:cxn modelId="{C8F9ACC3-1DA2-45E5-920F-3A94C3A4B6E3}" type="presOf" srcId="{E5EB9D2A-D9CE-4AEE-87C2-16199D0A9608}" destId="{43BFE576-57A9-4BEE-9AA1-8CE6E75348E1}" srcOrd="0" destOrd="0" presId="urn:microsoft.com/office/officeart/2005/8/layout/vList2"/>
    <dgm:cxn modelId="{A0ED848B-1778-467B-B595-17D7751FA512}" type="presOf" srcId="{6B84E2D1-D1C5-43FA-BC3A-56587F0971ED}" destId="{FBC6B9AF-9288-4032-8571-DF13C017A0C5}" srcOrd="0" destOrd="0" presId="urn:microsoft.com/office/officeart/2005/8/layout/vList2"/>
    <dgm:cxn modelId="{D1739764-0425-46FC-8981-253B93045954}" type="presParOf" srcId="{FBC6B9AF-9288-4032-8571-DF13C017A0C5}" destId="{43BFE576-57A9-4BEE-9AA1-8CE6E75348E1}" srcOrd="0" destOrd="0" presId="urn:microsoft.com/office/officeart/2005/8/layout/vList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B59B08EB-41B8-4931-99F0-68A79F750AF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D0D9973-5A92-4E54-B313-8FD9A06982C0}">
      <dgm:prSet/>
      <dgm:spPr/>
      <dgm:t>
        <a:bodyPr/>
        <a:lstStyle/>
        <a:p>
          <a:pPr rtl="0"/>
          <a:r>
            <a:rPr lang="en-US" b="1" dirty="0" smtClean="0"/>
            <a:t>THREATS</a:t>
          </a:r>
          <a:endParaRPr lang="en-US" dirty="0"/>
        </a:p>
      </dgm:t>
    </dgm:pt>
    <dgm:pt modelId="{FD4AD721-4E27-430E-BD40-8B0E058EE6D6}" type="parTrans" cxnId="{F3569636-1DC1-426B-967B-8F2DFB6F802F}">
      <dgm:prSet/>
      <dgm:spPr/>
      <dgm:t>
        <a:bodyPr/>
        <a:lstStyle/>
        <a:p>
          <a:endParaRPr lang="en-US"/>
        </a:p>
      </dgm:t>
    </dgm:pt>
    <dgm:pt modelId="{AE5CF3EA-44A0-4189-BD13-18AF75D102D9}" type="sibTrans" cxnId="{F3569636-1DC1-426B-967B-8F2DFB6F802F}">
      <dgm:prSet/>
      <dgm:spPr/>
      <dgm:t>
        <a:bodyPr/>
        <a:lstStyle/>
        <a:p>
          <a:endParaRPr lang="en-US"/>
        </a:p>
      </dgm:t>
    </dgm:pt>
    <dgm:pt modelId="{BBBF5563-5016-42CF-84D3-3C87777F1A9C}" type="pres">
      <dgm:prSet presAssocID="{B59B08EB-41B8-4931-99F0-68A79F750AF1}" presName="linear" presStyleCnt="0">
        <dgm:presLayoutVars>
          <dgm:animLvl val="lvl"/>
          <dgm:resizeHandles val="exact"/>
        </dgm:presLayoutVars>
      </dgm:prSet>
      <dgm:spPr/>
      <dgm:t>
        <a:bodyPr/>
        <a:lstStyle/>
        <a:p>
          <a:endParaRPr lang="en-US"/>
        </a:p>
      </dgm:t>
    </dgm:pt>
    <dgm:pt modelId="{9A43647D-7119-4C16-B96E-D2895BA70FB3}" type="pres">
      <dgm:prSet presAssocID="{CD0D9973-5A92-4E54-B313-8FD9A06982C0}" presName="parentText" presStyleLbl="node1" presStyleIdx="0" presStyleCnt="1">
        <dgm:presLayoutVars>
          <dgm:chMax val="0"/>
          <dgm:bulletEnabled val="1"/>
        </dgm:presLayoutVars>
      </dgm:prSet>
      <dgm:spPr/>
      <dgm:t>
        <a:bodyPr/>
        <a:lstStyle/>
        <a:p>
          <a:endParaRPr lang="en-US"/>
        </a:p>
      </dgm:t>
    </dgm:pt>
  </dgm:ptLst>
  <dgm:cxnLst>
    <dgm:cxn modelId="{57F7A1A9-C6CA-4CE6-B514-4FE4F7AD05D4}" type="presOf" srcId="{CD0D9973-5A92-4E54-B313-8FD9A06982C0}" destId="{9A43647D-7119-4C16-B96E-D2895BA70FB3}" srcOrd="0" destOrd="0" presId="urn:microsoft.com/office/officeart/2005/8/layout/vList2"/>
    <dgm:cxn modelId="{34CC6234-8EAE-4250-BF8C-121AD8315FAA}" type="presOf" srcId="{B59B08EB-41B8-4931-99F0-68A79F750AF1}" destId="{BBBF5563-5016-42CF-84D3-3C87777F1A9C}" srcOrd="0" destOrd="0" presId="urn:microsoft.com/office/officeart/2005/8/layout/vList2"/>
    <dgm:cxn modelId="{F3569636-1DC1-426B-967B-8F2DFB6F802F}" srcId="{B59B08EB-41B8-4931-99F0-68A79F750AF1}" destId="{CD0D9973-5A92-4E54-B313-8FD9A06982C0}" srcOrd="0" destOrd="0" parTransId="{FD4AD721-4E27-430E-BD40-8B0E058EE6D6}" sibTransId="{AE5CF3EA-44A0-4189-BD13-18AF75D102D9}"/>
    <dgm:cxn modelId="{5F18AAA6-F06E-441C-B061-AFF026CC814F}" type="presParOf" srcId="{BBBF5563-5016-42CF-84D3-3C87777F1A9C}" destId="{9A43647D-7119-4C16-B96E-D2895BA70FB3}" srcOrd="0" destOrd="0" presId="urn:microsoft.com/office/officeart/2005/8/layout/vList2"/>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C0AFB97E-2923-49C8-8093-903111BBD1F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5BC7D61-E430-4F06-8264-41709E5B84AF}">
      <dgm:prSet/>
      <dgm:spPr/>
      <dgm:t>
        <a:bodyPr/>
        <a:lstStyle/>
        <a:p>
          <a:pPr rtl="0"/>
          <a:r>
            <a:rPr lang="en-US" smtClean="0"/>
            <a:t>The primary objective of a SWOT analysis is to help organizations develop a full awareness of all the factors involved in a decision.</a:t>
          </a:r>
          <a:endParaRPr lang="en-US"/>
        </a:p>
      </dgm:t>
    </dgm:pt>
    <dgm:pt modelId="{E0808D6C-A08A-45C7-83CE-823D74B89E71}" type="parTrans" cxnId="{33F8F846-6ED8-429C-97E1-4A9BD4804853}">
      <dgm:prSet/>
      <dgm:spPr/>
      <dgm:t>
        <a:bodyPr/>
        <a:lstStyle/>
        <a:p>
          <a:endParaRPr lang="en-US"/>
        </a:p>
      </dgm:t>
    </dgm:pt>
    <dgm:pt modelId="{72072C88-4275-4528-BD43-F4A181202B3D}" type="sibTrans" cxnId="{33F8F846-6ED8-429C-97E1-4A9BD4804853}">
      <dgm:prSet/>
      <dgm:spPr/>
      <dgm:t>
        <a:bodyPr/>
        <a:lstStyle/>
        <a:p>
          <a:endParaRPr lang="en-US"/>
        </a:p>
      </dgm:t>
    </dgm:pt>
    <dgm:pt modelId="{5480826C-7B36-4D4A-8C67-EB13D7E16B55}" type="pres">
      <dgm:prSet presAssocID="{C0AFB97E-2923-49C8-8093-903111BBD1FC}" presName="linear" presStyleCnt="0">
        <dgm:presLayoutVars>
          <dgm:animLvl val="lvl"/>
          <dgm:resizeHandles val="exact"/>
        </dgm:presLayoutVars>
      </dgm:prSet>
      <dgm:spPr/>
      <dgm:t>
        <a:bodyPr/>
        <a:lstStyle/>
        <a:p>
          <a:endParaRPr lang="en-US"/>
        </a:p>
      </dgm:t>
    </dgm:pt>
    <dgm:pt modelId="{21F66A97-41CD-4D64-8734-706632895C2F}" type="pres">
      <dgm:prSet presAssocID="{55BC7D61-E430-4F06-8264-41709E5B84AF}" presName="parentText" presStyleLbl="node1" presStyleIdx="0" presStyleCnt="1">
        <dgm:presLayoutVars>
          <dgm:chMax val="0"/>
          <dgm:bulletEnabled val="1"/>
        </dgm:presLayoutVars>
      </dgm:prSet>
      <dgm:spPr/>
      <dgm:t>
        <a:bodyPr/>
        <a:lstStyle/>
        <a:p>
          <a:endParaRPr lang="en-US"/>
        </a:p>
      </dgm:t>
    </dgm:pt>
  </dgm:ptLst>
  <dgm:cxnLst>
    <dgm:cxn modelId="{33F8F846-6ED8-429C-97E1-4A9BD4804853}" srcId="{C0AFB97E-2923-49C8-8093-903111BBD1FC}" destId="{55BC7D61-E430-4F06-8264-41709E5B84AF}" srcOrd="0" destOrd="0" parTransId="{E0808D6C-A08A-45C7-83CE-823D74B89E71}" sibTransId="{72072C88-4275-4528-BD43-F4A181202B3D}"/>
    <dgm:cxn modelId="{2AE0195F-5D27-402B-9BA7-E535C499703E}" type="presOf" srcId="{C0AFB97E-2923-49C8-8093-903111BBD1FC}" destId="{5480826C-7B36-4D4A-8C67-EB13D7E16B55}" srcOrd="0" destOrd="0" presId="urn:microsoft.com/office/officeart/2005/8/layout/vList2"/>
    <dgm:cxn modelId="{DB86C9F8-3358-4A01-9998-A2E4AE049447}" type="presOf" srcId="{55BC7D61-E430-4F06-8264-41709E5B84AF}" destId="{21F66A97-41CD-4D64-8734-706632895C2F}" srcOrd="0" destOrd="0" presId="urn:microsoft.com/office/officeart/2005/8/layout/vList2"/>
    <dgm:cxn modelId="{4B4ACC09-E44F-4FE4-854A-7742CAE1E05B}" type="presParOf" srcId="{5480826C-7B36-4D4A-8C67-EB13D7E16B55}" destId="{21F66A97-41CD-4D64-8734-706632895C2F}" srcOrd="0" destOrd="0" presId="urn:microsoft.com/office/officeart/2005/8/layout/vList2"/>
  </dgm:cxnLst>
  <dgm:bg/>
  <dgm:whole/>
  <dgm:extLst>
    <a:ext uri="http://schemas.microsoft.com/office/drawing/2008/diagram">
      <dsp:dataModelExt xmlns:dsp="http://schemas.microsoft.com/office/drawing/2008/diagram" relId="rId27"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FB92A49E-DB4D-493A-A48B-29553C5F7D1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3419397-2755-4AA8-812D-5CF50042AD6E}">
      <dgm:prSet/>
      <dgm:spPr/>
      <dgm:t>
        <a:bodyPr/>
        <a:lstStyle/>
        <a:p>
          <a:pPr rtl="0"/>
          <a:r>
            <a:rPr lang="en-US" smtClean="0"/>
            <a:t>Marketing Communication Mix</a:t>
          </a:r>
          <a:br>
            <a:rPr lang="en-US" smtClean="0"/>
          </a:br>
          <a:r>
            <a:rPr lang="en-US" smtClean="0"/>
            <a:t> 7 P’s</a:t>
          </a:r>
          <a:endParaRPr lang="en-US"/>
        </a:p>
      </dgm:t>
    </dgm:pt>
    <dgm:pt modelId="{F52F632B-4A5B-460F-9A63-44E0E49A9B8B}" type="parTrans" cxnId="{3FF8E587-D6AD-40C0-A9F4-FF409A5A34DD}">
      <dgm:prSet/>
      <dgm:spPr/>
      <dgm:t>
        <a:bodyPr/>
        <a:lstStyle/>
        <a:p>
          <a:endParaRPr lang="en-US"/>
        </a:p>
      </dgm:t>
    </dgm:pt>
    <dgm:pt modelId="{FD2E7A1C-7E5F-4849-8332-FEC3B506A02B}" type="sibTrans" cxnId="{3FF8E587-D6AD-40C0-A9F4-FF409A5A34DD}">
      <dgm:prSet/>
      <dgm:spPr/>
      <dgm:t>
        <a:bodyPr/>
        <a:lstStyle/>
        <a:p>
          <a:endParaRPr lang="en-US"/>
        </a:p>
      </dgm:t>
    </dgm:pt>
    <dgm:pt modelId="{9258161C-79BB-4537-9669-C212C91ABF31}" type="pres">
      <dgm:prSet presAssocID="{FB92A49E-DB4D-493A-A48B-29553C5F7D13}" presName="linear" presStyleCnt="0">
        <dgm:presLayoutVars>
          <dgm:animLvl val="lvl"/>
          <dgm:resizeHandles val="exact"/>
        </dgm:presLayoutVars>
      </dgm:prSet>
      <dgm:spPr/>
      <dgm:t>
        <a:bodyPr/>
        <a:lstStyle/>
        <a:p>
          <a:endParaRPr lang="en-US"/>
        </a:p>
      </dgm:t>
    </dgm:pt>
    <dgm:pt modelId="{B2B7EC30-F742-4961-8B1B-B07C7B77E473}" type="pres">
      <dgm:prSet presAssocID="{E3419397-2755-4AA8-812D-5CF50042AD6E}" presName="parentText" presStyleLbl="node1" presStyleIdx="0" presStyleCnt="1">
        <dgm:presLayoutVars>
          <dgm:chMax val="0"/>
          <dgm:bulletEnabled val="1"/>
        </dgm:presLayoutVars>
      </dgm:prSet>
      <dgm:spPr/>
      <dgm:t>
        <a:bodyPr/>
        <a:lstStyle/>
        <a:p>
          <a:endParaRPr lang="en-US"/>
        </a:p>
      </dgm:t>
    </dgm:pt>
  </dgm:ptLst>
  <dgm:cxnLst>
    <dgm:cxn modelId="{3FF8E587-D6AD-40C0-A9F4-FF409A5A34DD}" srcId="{FB92A49E-DB4D-493A-A48B-29553C5F7D13}" destId="{E3419397-2755-4AA8-812D-5CF50042AD6E}" srcOrd="0" destOrd="0" parTransId="{F52F632B-4A5B-460F-9A63-44E0E49A9B8B}" sibTransId="{FD2E7A1C-7E5F-4849-8332-FEC3B506A02B}"/>
    <dgm:cxn modelId="{461FB3C7-AB26-486C-9CC9-854AC741A936}" type="presOf" srcId="{FB92A49E-DB4D-493A-A48B-29553C5F7D13}" destId="{9258161C-79BB-4537-9669-C212C91ABF31}" srcOrd="0" destOrd="0" presId="urn:microsoft.com/office/officeart/2005/8/layout/vList2"/>
    <dgm:cxn modelId="{458D71F5-8F83-48E5-ACF1-8701FAC96C14}" type="presOf" srcId="{E3419397-2755-4AA8-812D-5CF50042AD6E}" destId="{B2B7EC30-F742-4961-8B1B-B07C7B77E473}" srcOrd="0" destOrd="0" presId="urn:microsoft.com/office/officeart/2005/8/layout/vList2"/>
    <dgm:cxn modelId="{E081346E-E053-4927-B036-1EC98322F253}" type="presParOf" srcId="{9258161C-79BB-4537-9669-C212C91ABF31}" destId="{B2B7EC30-F742-4961-8B1B-B07C7B77E473}"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BD0DA040-36CA-402A-A0FD-5B65E81B39CD}" type="doc">
      <dgm:prSet loTypeId="urn:microsoft.com/office/officeart/2008/layout/AlternatingHexagons" loCatId="list" qsTypeId="urn:microsoft.com/office/officeart/2005/8/quickstyle/3d9" qsCatId="3D" csTypeId="urn:microsoft.com/office/officeart/2005/8/colors/accent1_2" csCatId="accent1" phldr="1"/>
      <dgm:spPr/>
      <dgm:t>
        <a:bodyPr/>
        <a:lstStyle/>
        <a:p>
          <a:endParaRPr lang="en-US"/>
        </a:p>
      </dgm:t>
    </dgm:pt>
    <dgm:pt modelId="{3D69EB03-18BF-4001-93C7-ADBF5521F03E}">
      <dgm:prSet phldrT="[Text]" custT="1"/>
      <dgm:spPr/>
      <dgm:t>
        <a:bodyPr/>
        <a:lstStyle/>
        <a:p>
          <a:endParaRPr lang="en-US" sz="2400" dirty="0"/>
        </a:p>
      </dgm:t>
    </dgm:pt>
    <dgm:pt modelId="{4F9E488A-F5ED-4CF5-AA3E-9D3EF2737849}" type="parTrans" cxnId="{C5045AA5-A582-4DEA-8737-BCCD90453A2D}">
      <dgm:prSet/>
      <dgm:spPr/>
      <dgm:t>
        <a:bodyPr/>
        <a:lstStyle/>
        <a:p>
          <a:endParaRPr lang="en-US"/>
        </a:p>
      </dgm:t>
    </dgm:pt>
    <dgm:pt modelId="{579DF94F-1F85-4208-95F7-900EFE686CE1}" type="sibTrans" cxnId="{C5045AA5-A582-4DEA-8737-BCCD90453A2D}">
      <dgm:prSet/>
      <dgm:spPr/>
      <dgm:t>
        <a:bodyPr/>
        <a:lstStyle/>
        <a:p>
          <a:endParaRPr lang="en-US"/>
        </a:p>
      </dgm:t>
    </dgm:pt>
    <dgm:pt modelId="{1FF5A3D2-021B-4158-AFB1-99AD82EB4AF8}">
      <dgm:prSet phldrT="[Text]"/>
      <dgm:spPr/>
      <dgm:t>
        <a:bodyPr/>
        <a:lstStyle/>
        <a:p>
          <a:r>
            <a:rPr lang="en-US" dirty="0" smtClean="0"/>
            <a:t>PHYSICAL</a:t>
          </a:r>
          <a:endParaRPr lang="en-US" dirty="0"/>
        </a:p>
      </dgm:t>
    </dgm:pt>
    <dgm:pt modelId="{17D1EC97-4976-46E5-ACB7-258311080A98}" type="parTrans" cxnId="{5094C162-BF61-4ECB-8F74-C59F8EB1A097}">
      <dgm:prSet/>
      <dgm:spPr/>
      <dgm:t>
        <a:bodyPr/>
        <a:lstStyle/>
        <a:p>
          <a:endParaRPr lang="en-US"/>
        </a:p>
      </dgm:t>
    </dgm:pt>
    <dgm:pt modelId="{A0CA5897-9AFA-4211-AA3E-63F0B0B20464}" type="sibTrans" cxnId="{5094C162-BF61-4ECB-8F74-C59F8EB1A097}">
      <dgm:prSet/>
      <dgm:spPr/>
      <dgm:t>
        <a:bodyPr/>
        <a:lstStyle/>
        <a:p>
          <a:r>
            <a:rPr lang="en-US" dirty="0" smtClean="0"/>
            <a:t>PLACE</a:t>
          </a:r>
        </a:p>
      </dgm:t>
    </dgm:pt>
    <dgm:pt modelId="{9D06FF67-5D88-4EA2-8A9F-58E23787BD38}">
      <dgm:prSet phldrT="[Text]"/>
      <dgm:spPr/>
      <dgm:t>
        <a:bodyPr/>
        <a:lstStyle/>
        <a:p>
          <a:endParaRPr lang="en-US" dirty="0"/>
        </a:p>
      </dgm:t>
    </dgm:pt>
    <dgm:pt modelId="{61237D55-98F6-4DF4-924E-3BA22C9F1CA2}" type="parTrans" cxnId="{25C90903-82F5-49D3-AF65-22045FEE6CC3}">
      <dgm:prSet/>
      <dgm:spPr/>
      <dgm:t>
        <a:bodyPr/>
        <a:lstStyle/>
        <a:p>
          <a:endParaRPr lang="en-US"/>
        </a:p>
      </dgm:t>
    </dgm:pt>
    <dgm:pt modelId="{51B9EE7B-A201-4DD1-A9A8-30ACBBEBDD73}" type="sibTrans" cxnId="{25C90903-82F5-49D3-AF65-22045FEE6CC3}">
      <dgm:prSet/>
      <dgm:spPr/>
      <dgm:t>
        <a:bodyPr/>
        <a:lstStyle/>
        <a:p>
          <a:endParaRPr lang="en-US"/>
        </a:p>
      </dgm:t>
    </dgm:pt>
    <dgm:pt modelId="{1219C662-988E-46F5-9A4F-24E03D8CBD96}">
      <dgm:prSet phldrT="[Text]"/>
      <dgm:spPr/>
      <dgm:t>
        <a:bodyPr/>
        <a:lstStyle/>
        <a:p>
          <a:r>
            <a:rPr lang="en-US" dirty="0" smtClean="0"/>
            <a:t>PEOPLE</a:t>
          </a:r>
          <a:endParaRPr lang="en-US" dirty="0"/>
        </a:p>
      </dgm:t>
    </dgm:pt>
    <dgm:pt modelId="{EADA7498-F7DA-4CED-9851-8113F47C8E8F}" type="parTrans" cxnId="{CDF90083-D80D-459A-9F9C-3353385498C0}">
      <dgm:prSet/>
      <dgm:spPr/>
      <dgm:t>
        <a:bodyPr/>
        <a:lstStyle/>
        <a:p>
          <a:endParaRPr lang="en-US"/>
        </a:p>
      </dgm:t>
    </dgm:pt>
    <dgm:pt modelId="{1E3B1F8F-9203-48BB-B871-CEBFEAC5B105}" type="sibTrans" cxnId="{CDF90083-D80D-459A-9F9C-3353385498C0}">
      <dgm:prSet/>
      <dgm:spPr/>
      <dgm:t>
        <a:bodyPr/>
        <a:lstStyle/>
        <a:p>
          <a:r>
            <a:rPr lang="en-US" dirty="0" smtClean="0"/>
            <a:t>PROCESS</a:t>
          </a:r>
          <a:endParaRPr lang="en-US" dirty="0"/>
        </a:p>
      </dgm:t>
    </dgm:pt>
    <dgm:pt modelId="{06F81DA0-C1F4-47EF-8076-2349E3D89FF4}">
      <dgm:prSet phldrT="[Text]" custT="1"/>
      <dgm:spPr/>
      <dgm:t>
        <a:bodyPr/>
        <a:lstStyle/>
        <a:p>
          <a:r>
            <a:rPr lang="en-US" sz="2000" b="1" dirty="0" smtClean="0"/>
            <a:t>PRODUCT</a:t>
          </a:r>
          <a:endParaRPr lang="en-US" sz="2000" b="1" dirty="0"/>
        </a:p>
      </dgm:t>
    </dgm:pt>
    <dgm:pt modelId="{6B4F1BF5-34D7-403B-A3B3-953311B67D15}" type="parTrans" cxnId="{B677DB18-8E5E-4B1E-A786-399803BF14BB}">
      <dgm:prSet/>
      <dgm:spPr/>
      <dgm:t>
        <a:bodyPr/>
        <a:lstStyle/>
        <a:p>
          <a:endParaRPr lang="en-US"/>
        </a:p>
      </dgm:t>
    </dgm:pt>
    <dgm:pt modelId="{91C17523-EF7A-4023-BE8A-37EA2747BF9C}" type="sibTrans" cxnId="{B677DB18-8E5E-4B1E-A786-399803BF14BB}">
      <dgm:prSet/>
      <dgm:spPr/>
      <dgm:t>
        <a:bodyPr/>
        <a:lstStyle/>
        <a:p>
          <a:endParaRPr lang="en-US"/>
        </a:p>
      </dgm:t>
    </dgm:pt>
    <dgm:pt modelId="{3D24B248-4103-4B36-9AA3-7135FB6550B9}">
      <dgm:prSet phldrT="[Text]"/>
      <dgm:spPr/>
      <dgm:t>
        <a:bodyPr/>
        <a:lstStyle/>
        <a:p>
          <a:r>
            <a:rPr lang="en-US" dirty="0" smtClean="0"/>
            <a:t>PROMOTIONS</a:t>
          </a:r>
          <a:endParaRPr lang="en-US" dirty="0"/>
        </a:p>
      </dgm:t>
    </dgm:pt>
    <dgm:pt modelId="{F244BE01-4AC7-423D-BF8D-15AFD74DF756}" type="sibTrans" cxnId="{C306863C-8AD5-450D-9D0F-BF29ADD01770}">
      <dgm:prSet/>
      <dgm:spPr/>
      <dgm:t>
        <a:bodyPr/>
        <a:lstStyle/>
        <a:p>
          <a:r>
            <a:rPr lang="en-US" dirty="0" smtClean="0"/>
            <a:t>PRICE</a:t>
          </a:r>
          <a:endParaRPr lang="en-US" dirty="0"/>
        </a:p>
      </dgm:t>
    </dgm:pt>
    <dgm:pt modelId="{CC112ECC-C370-4D6E-92E9-272C9474032B}" type="parTrans" cxnId="{C306863C-8AD5-450D-9D0F-BF29ADD01770}">
      <dgm:prSet/>
      <dgm:spPr/>
      <dgm:t>
        <a:bodyPr/>
        <a:lstStyle/>
        <a:p>
          <a:endParaRPr lang="en-US"/>
        </a:p>
      </dgm:t>
    </dgm:pt>
    <dgm:pt modelId="{D544EDCB-9BC3-4105-8FFD-EBB31760B543}" type="pres">
      <dgm:prSet presAssocID="{BD0DA040-36CA-402A-A0FD-5B65E81B39CD}" presName="Name0" presStyleCnt="0">
        <dgm:presLayoutVars>
          <dgm:chMax/>
          <dgm:chPref/>
          <dgm:dir/>
          <dgm:animLvl val="lvl"/>
        </dgm:presLayoutVars>
      </dgm:prSet>
      <dgm:spPr/>
      <dgm:t>
        <a:bodyPr/>
        <a:lstStyle/>
        <a:p>
          <a:endParaRPr lang="en-US"/>
        </a:p>
      </dgm:t>
    </dgm:pt>
    <dgm:pt modelId="{07286A1A-3AB1-4685-A57B-9811DFA78EB7}" type="pres">
      <dgm:prSet presAssocID="{3D24B248-4103-4B36-9AA3-7135FB6550B9}" presName="composite" presStyleCnt="0"/>
      <dgm:spPr/>
    </dgm:pt>
    <dgm:pt modelId="{4723CA56-85C0-445D-BA1B-D626558FC1CB}" type="pres">
      <dgm:prSet presAssocID="{3D24B248-4103-4B36-9AA3-7135FB6550B9}" presName="Parent1" presStyleLbl="node1" presStyleIdx="0" presStyleCnt="6">
        <dgm:presLayoutVars>
          <dgm:chMax val="1"/>
          <dgm:chPref val="1"/>
          <dgm:bulletEnabled val="1"/>
        </dgm:presLayoutVars>
      </dgm:prSet>
      <dgm:spPr/>
      <dgm:t>
        <a:bodyPr/>
        <a:lstStyle/>
        <a:p>
          <a:endParaRPr lang="en-US"/>
        </a:p>
      </dgm:t>
    </dgm:pt>
    <dgm:pt modelId="{804DD070-5C14-474F-862B-36C0C4B129DB}" type="pres">
      <dgm:prSet presAssocID="{3D24B248-4103-4B36-9AA3-7135FB6550B9}" presName="Childtext1" presStyleLbl="revTx" presStyleIdx="0" presStyleCnt="3">
        <dgm:presLayoutVars>
          <dgm:chMax val="0"/>
          <dgm:chPref val="0"/>
          <dgm:bulletEnabled val="1"/>
        </dgm:presLayoutVars>
      </dgm:prSet>
      <dgm:spPr/>
      <dgm:t>
        <a:bodyPr/>
        <a:lstStyle/>
        <a:p>
          <a:endParaRPr lang="en-US"/>
        </a:p>
      </dgm:t>
    </dgm:pt>
    <dgm:pt modelId="{B985DA8B-9B20-47F2-9FCA-4CD8321A7FB3}" type="pres">
      <dgm:prSet presAssocID="{3D24B248-4103-4B36-9AA3-7135FB6550B9}" presName="BalanceSpacing" presStyleCnt="0"/>
      <dgm:spPr/>
    </dgm:pt>
    <dgm:pt modelId="{326349E6-3720-4880-B4DD-A1552738EC88}" type="pres">
      <dgm:prSet presAssocID="{3D24B248-4103-4B36-9AA3-7135FB6550B9}" presName="BalanceSpacing1" presStyleCnt="0"/>
      <dgm:spPr/>
    </dgm:pt>
    <dgm:pt modelId="{029A63D5-B54C-4755-BEB7-4888C5C1CDB8}" type="pres">
      <dgm:prSet presAssocID="{F244BE01-4AC7-423D-BF8D-15AFD74DF756}" presName="Accent1Text" presStyleLbl="node1" presStyleIdx="1" presStyleCnt="6"/>
      <dgm:spPr/>
      <dgm:t>
        <a:bodyPr/>
        <a:lstStyle/>
        <a:p>
          <a:endParaRPr lang="en-US"/>
        </a:p>
      </dgm:t>
    </dgm:pt>
    <dgm:pt modelId="{75F7FCC2-A3C3-48DE-A5D5-7B66498FB644}" type="pres">
      <dgm:prSet presAssocID="{F244BE01-4AC7-423D-BF8D-15AFD74DF756}" presName="spaceBetweenRectangles" presStyleCnt="0"/>
      <dgm:spPr/>
    </dgm:pt>
    <dgm:pt modelId="{E41DE617-2269-4ADF-86B4-2CDC72D5D320}" type="pres">
      <dgm:prSet presAssocID="{1FF5A3D2-021B-4158-AFB1-99AD82EB4AF8}" presName="composite" presStyleCnt="0"/>
      <dgm:spPr/>
    </dgm:pt>
    <dgm:pt modelId="{FE5B55D2-9E82-4352-8E46-E939DB077F9B}" type="pres">
      <dgm:prSet presAssocID="{1FF5A3D2-021B-4158-AFB1-99AD82EB4AF8}" presName="Parent1" presStyleLbl="node1" presStyleIdx="2" presStyleCnt="6">
        <dgm:presLayoutVars>
          <dgm:chMax val="1"/>
          <dgm:chPref val="1"/>
          <dgm:bulletEnabled val="1"/>
        </dgm:presLayoutVars>
      </dgm:prSet>
      <dgm:spPr/>
      <dgm:t>
        <a:bodyPr/>
        <a:lstStyle/>
        <a:p>
          <a:endParaRPr lang="en-US"/>
        </a:p>
      </dgm:t>
    </dgm:pt>
    <dgm:pt modelId="{E3EB3328-5D21-4610-9A0B-BE62981D4B21}" type="pres">
      <dgm:prSet presAssocID="{1FF5A3D2-021B-4158-AFB1-99AD82EB4AF8}" presName="Childtext1" presStyleLbl="revTx" presStyleIdx="1" presStyleCnt="3">
        <dgm:presLayoutVars>
          <dgm:chMax val="0"/>
          <dgm:chPref val="0"/>
          <dgm:bulletEnabled val="1"/>
        </dgm:presLayoutVars>
      </dgm:prSet>
      <dgm:spPr/>
      <dgm:t>
        <a:bodyPr/>
        <a:lstStyle/>
        <a:p>
          <a:endParaRPr lang="en-US"/>
        </a:p>
      </dgm:t>
    </dgm:pt>
    <dgm:pt modelId="{D54AF41E-51CF-4159-9203-7122CD0345F4}" type="pres">
      <dgm:prSet presAssocID="{1FF5A3D2-021B-4158-AFB1-99AD82EB4AF8}" presName="BalanceSpacing" presStyleCnt="0"/>
      <dgm:spPr/>
    </dgm:pt>
    <dgm:pt modelId="{A2807E72-714E-4758-AEA6-E817245C1C56}" type="pres">
      <dgm:prSet presAssocID="{1FF5A3D2-021B-4158-AFB1-99AD82EB4AF8}" presName="BalanceSpacing1" presStyleCnt="0"/>
      <dgm:spPr/>
    </dgm:pt>
    <dgm:pt modelId="{949944CD-B048-4D38-AA27-6AC8199EE0CD}" type="pres">
      <dgm:prSet presAssocID="{A0CA5897-9AFA-4211-AA3E-63F0B0B20464}" presName="Accent1Text" presStyleLbl="node1" presStyleIdx="3" presStyleCnt="6"/>
      <dgm:spPr/>
      <dgm:t>
        <a:bodyPr/>
        <a:lstStyle/>
        <a:p>
          <a:endParaRPr lang="en-US"/>
        </a:p>
      </dgm:t>
    </dgm:pt>
    <dgm:pt modelId="{26CBE4FE-EE10-458A-B86D-3B9AB16189CD}" type="pres">
      <dgm:prSet presAssocID="{A0CA5897-9AFA-4211-AA3E-63F0B0B20464}" presName="spaceBetweenRectangles" presStyleCnt="0"/>
      <dgm:spPr/>
    </dgm:pt>
    <dgm:pt modelId="{CC2E0FEA-FA38-48AB-9F18-096F2B4918F0}" type="pres">
      <dgm:prSet presAssocID="{1219C662-988E-46F5-9A4F-24E03D8CBD96}" presName="composite" presStyleCnt="0"/>
      <dgm:spPr/>
    </dgm:pt>
    <dgm:pt modelId="{01E68F67-7B73-48BC-8D03-3FD49CA9A85E}" type="pres">
      <dgm:prSet presAssocID="{1219C662-988E-46F5-9A4F-24E03D8CBD96}" presName="Parent1" presStyleLbl="node1" presStyleIdx="4" presStyleCnt="6">
        <dgm:presLayoutVars>
          <dgm:chMax val="1"/>
          <dgm:chPref val="1"/>
          <dgm:bulletEnabled val="1"/>
        </dgm:presLayoutVars>
      </dgm:prSet>
      <dgm:spPr/>
      <dgm:t>
        <a:bodyPr/>
        <a:lstStyle/>
        <a:p>
          <a:endParaRPr lang="en-US"/>
        </a:p>
      </dgm:t>
    </dgm:pt>
    <dgm:pt modelId="{043F0A79-47E4-4A45-ADA9-4026565EC21C}" type="pres">
      <dgm:prSet presAssocID="{1219C662-988E-46F5-9A4F-24E03D8CBD96}" presName="Childtext1" presStyleLbl="revTx" presStyleIdx="2" presStyleCnt="3">
        <dgm:presLayoutVars>
          <dgm:chMax val="0"/>
          <dgm:chPref val="0"/>
          <dgm:bulletEnabled val="1"/>
        </dgm:presLayoutVars>
      </dgm:prSet>
      <dgm:spPr/>
      <dgm:t>
        <a:bodyPr/>
        <a:lstStyle/>
        <a:p>
          <a:endParaRPr lang="en-US"/>
        </a:p>
      </dgm:t>
    </dgm:pt>
    <dgm:pt modelId="{1D5B4970-0C93-4FDB-BDC4-801D879D19E4}" type="pres">
      <dgm:prSet presAssocID="{1219C662-988E-46F5-9A4F-24E03D8CBD96}" presName="BalanceSpacing" presStyleCnt="0"/>
      <dgm:spPr/>
    </dgm:pt>
    <dgm:pt modelId="{285E0450-88F8-4C19-8856-D9E3F1C368C8}" type="pres">
      <dgm:prSet presAssocID="{1219C662-988E-46F5-9A4F-24E03D8CBD96}" presName="BalanceSpacing1" presStyleCnt="0"/>
      <dgm:spPr/>
    </dgm:pt>
    <dgm:pt modelId="{4877559A-3D35-4F34-A08B-20CD67EA9A8C}" type="pres">
      <dgm:prSet presAssocID="{1E3B1F8F-9203-48BB-B871-CEBFEAC5B105}" presName="Accent1Text" presStyleLbl="node1" presStyleIdx="5" presStyleCnt="6"/>
      <dgm:spPr/>
      <dgm:t>
        <a:bodyPr/>
        <a:lstStyle/>
        <a:p>
          <a:endParaRPr lang="en-US"/>
        </a:p>
      </dgm:t>
    </dgm:pt>
  </dgm:ptLst>
  <dgm:cxnLst>
    <dgm:cxn modelId="{A79D734E-169F-4D98-A03F-8A036E9FAC2D}" type="presOf" srcId="{1219C662-988E-46F5-9A4F-24E03D8CBD96}" destId="{01E68F67-7B73-48BC-8D03-3FD49CA9A85E}" srcOrd="0" destOrd="0" presId="urn:microsoft.com/office/officeart/2008/layout/AlternatingHexagons"/>
    <dgm:cxn modelId="{3BD7A950-BEDF-4082-A31D-372B275B62A9}" type="presOf" srcId="{1E3B1F8F-9203-48BB-B871-CEBFEAC5B105}" destId="{4877559A-3D35-4F34-A08B-20CD67EA9A8C}" srcOrd="0" destOrd="0" presId="urn:microsoft.com/office/officeart/2008/layout/AlternatingHexagons"/>
    <dgm:cxn modelId="{CDF90083-D80D-459A-9F9C-3353385498C0}" srcId="{BD0DA040-36CA-402A-A0FD-5B65E81B39CD}" destId="{1219C662-988E-46F5-9A4F-24E03D8CBD96}" srcOrd="2" destOrd="0" parTransId="{EADA7498-F7DA-4CED-9851-8113F47C8E8F}" sibTransId="{1E3B1F8F-9203-48BB-B871-CEBFEAC5B105}"/>
    <dgm:cxn modelId="{3A3A74D6-4299-4F7D-A2BD-79DC8C2248B3}" type="presOf" srcId="{BD0DA040-36CA-402A-A0FD-5B65E81B39CD}" destId="{D544EDCB-9BC3-4105-8FFD-EBB31760B543}" srcOrd="0" destOrd="0" presId="urn:microsoft.com/office/officeart/2008/layout/AlternatingHexagons"/>
    <dgm:cxn modelId="{5094C162-BF61-4ECB-8F74-C59F8EB1A097}" srcId="{BD0DA040-36CA-402A-A0FD-5B65E81B39CD}" destId="{1FF5A3D2-021B-4158-AFB1-99AD82EB4AF8}" srcOrd="1" destOrd="0" parTransId="{17D1EC97-4976-46E5-ACB7-258311080A98}" sibTransId="{A0CA5897-9AFA-4211-AA3E-63F0B0B20464}"/>
    <dgm:cxn modelId="{F6B34D27-73A4-4448-B39F-6DD1F2AE4FE0}" type="presOf" srcId="{9D06FF67-5D88-4EA2-8A9F-58E23787BD38}" destId="{E3EB3328-5D21-4610-9A0B-BE62981D4B21}" srcOrd="0" destOrd="0" presId="urn:microsoft.com/office/officeart/2008/layout/AlternatingHexagons"/>
    <dgm:cxn modelId="{E478CAFD-CBB3-45BB-A898-32D4DC5F3BD7}" type="presOf" srcId="{A0CA5897-9AFA-4211-AA3E-63F0B0B20464}" destId="{949944CD-B048-4D38-AA27-6AC8199EE0CD}" srcOrd="0" destOrd="0" presId="urn:microsoft.com/office/officeart/2008/layout/AlternatingHexagons"/>
    <dgm:cxn modelId="{BABC59F2-02E6-40F1-B00E-450D4779974B}" type="presOf" srcId="{3D24B248-4103-4B36-9AA3-7135FB6550B9}" destId="{4723CA56-85C0-445D-BA1B-D626558FC1CB}" srcOrd="0" destOrd="0" presId="urn:microsoft.com/office/officeart/2008/layout/AlternatingHexagons"/>
    <dgm:cxn modelId="{C5045AA5-A582-4DEA-8737-BCCD90453A2D}" srcId="{3D24B248-4103-4B36-9AA3-7135FB6550B9}" destId="{3D69EB03-18BF-4001-93C7-ADBF5521F03E}" srcOrd="0" destOrd="0" parTransId="{4F9E488A-F5ED-4CF5-AA3E-9D3EF2737849}" sibTransId="{579DF94F-1F85-4208-95F7-900EFE686CE1}"/>
    <dgm:cxn modelId="{C306863C-8AD5-450D-9D0F-BF29ADD01770}" srcId="{BD0DA040-36CA-402A-A0FD-5B65E81B39CD}" destId="{3D24B248-4103-4B36-9AA3-7135FB6550B9}" srcOrd="0" destOrd="0" parTransId="{CC112ECC-C370-4D6E-92E9-272C9474032B}" sibTransId="{F244BE01-4AC7-423D-BF8D-15AFD74DF756}"/>
    <dgm:cxn modelId="{25C90903-82F5-49D3-AF65-22045FEE6CC3}" srcId="{1FF5A3D2-021B-4158-AFB1-99AD82EB4AF8}" destId="{9D06FF67-5D88-4EA2-8A9F-58E23787BD38}" srcOrd="0" destOrd="0" parTransId="{61237D55-98F6-4DF4-924E-3BA22C9F1CA2}" sibTransId="{51B9EE7B-A201-4DD1-A9A8-30ACBBEBDD73}"/>
    <dgm:cxn modelId="{B677DB18-8E5E-4B1E-A786-399803BF14BB}" srcId="{1219C662-988E-46F5-9A4F-24E03D8CBD96}" destId="{06F81DA0-C1F4-47EF-8076-2349E3D89FF4}" srcOrd="0" destOrd="0" parTransId="{6B4F1BF5-34D7-403B-A3B3-953311B67D15}" sibTransId="{91C17523-EF7A-4023-BE8A-37EA2747BF9C}"/>
    <dgm:cxn modelId="{F0683154-F50D-4787-A50E-1105250F5274}" type="presOf" srcId="{F244BE01-4AC7-423D-BF8D-15AFD74DF756}" destId="{029A63D5-B54C-4755-BEB7-4888C5C1CDB8}" srcOrd="0" destOrd="0" presId="urn:microsoft.com/office/officeart/2008/layout/AlternatingHexagons"/>
    <dgm:cxn modelId="{881DBFBB-3394-4417-8ED8-CD3C3FEF8122}" type="presOf" srcId="{3D69EB03-18BF-4001-93C7-ADBF5521F03E}" destId="{804DD070-5C14-474F-862B-36C0C4B129DB}" srcOrd="0" destOrd="0" presId="urn:microsoft.com/office/officeart/2008/layout/AlternatingHexagons"/>
    <dgm:cxn modelId="{8B08D757-205E-4B3A-9217-EF166D926848}" type="presOf" srcId="{1FF5A3D2-021B-4158-AFB1-99AD82EB4AF8}" destId="{FE5B55D2-9E82-4352-8E46-E939DB077F9B}" srcOrd="0" destOrd="0" presId="urn:microsoft.com/office/officeart/2008/layout/AlternatingHexagons"/>
    <dgm:cxn modelId="{E3295EA0-8593-49AA-A199-EA533AFD1A0F}" type="presOf" srcId="{06F81DA0-C1F4-47EF-8076-2349E3D89FF4}" destId="{043F0A79-47E4-4A45-ADA9-4026565EC21C}" srcOrd="0" destOrd="0" presId="urn:microsoft.com/office/officeart/2008/layout/AlternatingHexagons"/>
    <dgm:cxn modelId="{0358B08B-389A-47D7-B9EC-989841177FA1}" type="presParOf" srcId="{D544EDCB-9BC3-4105-8FFD-EBB31760B543}" destId="{07286A1A-3AB1-4685-A57B-9811DFA78EB7}" srcOrd="0" destOrd="0" presId="urn:microsoft.com/office/officeart/2008/layout/AlternatingHexagons"/>
    <dgm:cxn modelId="{DEF960FC-D3B5-4CC0-9E9D-6DA6F3E52626}" type="presParOf" srcId="{07286A1A-3AB1-4685-A57B-9811DFA78EB7}" destId="{4723CA56-85C0-445D-BA1B-D626558FC1CB}" srcOrd="0" destOrd="0" presId="urn:microsoft.com/office/officeart/2008/layout/AlternatingHexagons"/>
    <dgm:cxn modelId="{44E3BFC7-2617-4A7E-9CDE-EB1DB6BA7AE1}" type="presParOf" srcId="{07286A1A-3AB1-4685-A57B-9811DFA78EB7}" destId="{804DD070-5C14-474F-862B-36C0C4B129DB}" srcOrd="1" destOrd="0" presId="urn:microsoft.com/office/officeart/2008/layout/AlternatingHexagons"/>
    <dgm:cxn modelId="{EC9F779D-8AB4-4852-894C-D41FF8EF6DF5}" type="presParOf" srcId="{07286A1A-3AB1-4685-A57B-9811DFA78EB7}" destId="{B985DA8B-9B20-47F2-9FCA-4CD8321A7FB3}" srcOrd="2" destOrd="0" presId="urn:microsoft.com/office/officeart/2008/layout/AlternatingHexagons"/>
    <dgm:cxn modelId="{C5256B72-0946-4783-896A-688FB9651C6A}" type="presParOf" srcId="{07286A1A-3AB1-4685-A57B-9811DFA78EB7}" destId="{326349E6-3720-4880-B4DD-A1552738EC88}" srcOrd="3" destOrd="0" presId="urn:microsoft.com/office/officeart/2008/layout/AlternatingHexagons"/>
    <dgm:cxn modelId="{DA3809C3-5A20-4250-A1C6-D8EB4FDFB387}" type="presParOf" srcId="{07286A1A-3AB1-4685-A57B-9811DFA78EB7}" destId="{029A63D5-B54C-4755-BEB7-4888C5C1CDB8}" srcOrd="4" destOrd="0" presId="urn:microsoft.com/office/officeart/2008/layout/AlternatingHexagons"/>
    <dgm:cxn modelId="{AD7B8580-500A-4AF4-926A-EC7B9144567A}" type="presParOf" srcId="{D544EDCB-9BC3-4105-8FFD-EBB31760B543}" destId="{75F7FCC2-A3C3-48DE-A5D5-7B66498FB644}" srcOrd="1" destOrd="0" presId="urn:microsoft.com/office/officeart/2008/layout/AlternatingHexagons"/>
    <dgm:cxn modelId="{6899FB91-CE26-4F94-8570-A0777DF4E529}" type="presParOf" srcId="{D544EDCB-9BC3-4105-8FFD-EBB31760B543}" destId="{E41DE617-2269-4ADF-86B4-2CDC72D5D320}" srcOrd="2" destOrd="0" presId="urn:microsoft.com/office/officeart/2008/layout/AlternatingHexagons"/>
    <dgm:cxn modelId="{84C48CBB-7071-4995-8CE1-A9AC9EDBEB5D}" type="presParOf" srcId="{E41DE617-2269-4ADF-86B4-2CDC72D5D320}" destId="{FE5B55D2-9E82-4352-8E46-E939DB077F9B}" srcOrd="0" destOrd="0" presId="urn:microsoft.com/office/officeart/2008/layout/AlternatingHexagons"/>
    <dgm:cxn modelId="{016491D9-4FA8-4C5F-AB10-C4472520723D}" type="presParOf" srcId="{E41DE617-2269-4ADF-86B4-2CDC72D5D320}" destId="{E3EB3328-5D21-4610-9A0B-BE62981D4B21}" srcOrd="1" destOrd="0" presId="urn:microsoft.com/office/officeart/2008/layout/AlternatingHexagons"/>
    <dgm:cxn modelId="{1E1F03B9-94F2-40EF-98C9-263272697758}" type="presParOf" srcId="{E41DE617-2269-4ADF-86B4-2CDC72D5D320}" destId="{D54AF41E-51CF-4159-9203-7122CD0345F4}" srcOrd="2" destOrd="0" presId="urn:microsoft.com/office/officeart/2008/layout/AlternatingHexagons"/>
    <dgm:cxn modelId="{00A647D5-833E-42FE-BFCA-D1FC7B27C2E2}" type="presParOf" srcId="{E41DE617-2269-4ADF-86B4-2CDC72D5D320}" destId="{A2807E72-714E-4758-AEA6-E817245C1C56}" srcOrd="3" destOrd="0" presId="urn:microsoft.com/office/officeart/2008/layout/AlternatingHexagons"/>
    <dgm:cxn modelId="{6F5595AE-2B11-454C-88A9-0F6465CB91A7}" type="presParOf" srcId="{E41DE617-2269-4ADF-86B4-2CDC72D5D320}" destId="{949944CD-B048-4D38-AA27-6AC8199EE0CD}" srcOrd="4" destOrd="0" presId="urn:microsoft.com/office/officeart/2008/layout/AlternatingHexagons"/>
    <dgm:cxn modelId="{17F5F724-250A-4FA9-A48C-45DC64F79AE2}" type="presParOf" srcId="{D544EDCB-9BC3-4105-8FFD-EBB31760B543}" destId="{26CBE4FE-EE10-458A-B86D-3B9AB16189CD}" srcOrd="3" destOrd="0" presId="urn:microsoft.com/office/officeart/2008/layout/AlternatingHexagons"/>
    <dgm:cxn modelId="{DFD44433-BE3E-4285-AB0E-53030778A9FC}" type="presParOf" srcId="{D544EDCB-9BC3-4105-8FFD-EBB31760B543}" destId="{CC2E0FEA-FA38-48AB-9F18-096F2B4918F0}" srcOrd="4" destOrd="0" presId="urn:microsoft.com/office/officeart/2008/layout/AlternatingHexagons"/>
    <dgm:cxn modelId="{1CB583B7-042B-4A5A-9761-64932E4DF73C}" type="presParOf" srcId="{CC2E0FEA-FA38-48AB-9F18-096F2B4918F0}" destId="{01E68F67-7B73-48BC-8D03-3FD49CA9A85E}" srcOrd="0" destOrd="0" presId="urn:microsoft.com/office/officeart/2008/layout/AlternatingHexagons"/>
    <dgm:cxn modelId="{C83C9F1D-B926-4B03-8F4A-743B795C28A0}" type="presParOf" srcId="{CC2E0FEA-FA38-48AB-9F18-096F2B4918F0}" destId="{043F0A79-47E4-4A45-ADA9-4026565EC21C}" srcOrd="1" destOrd="0" presId="urn:microsoft.com/office/officeart/2008/layout/AlternatingHexagons"/>
    <dgm:cxn modelId="{9A075A85-C260-4094-8E81-DE312B887141}" type="presParOf" srcId="{CC2E0FEA-FA38-48AB-9F18-096F2B4918F0}" destId="{1D5B4970-0C93-4FDB-BDC4-801D879D19E4}" srcOrd="2" destOrd="0" presId="urn:microsoft.com/office/officeart/2008/layout/AlternatingHexagons"/>
    <dgm:cxn modelId="{4B5F6A97-AD1F-4900-8A86-CD2D3406502B}" type="presParOf" srcId="{CC2E0FEA-FA38-48AB-9F18-096F2B4918F0}" destId="{285E0450-88F8-4C19-8856-D9E3F1C368C8}" srcOrd="3" destOrd="0" presId="urn:microsoft.com/office/officeart/2008/layout/AlternatingHexagons"/>
    <dgm:cxn modelId="{7AF0287A-31F2-4183-9A7B-F22BDA51552E}" type="presParOf" srcId="{CC2E0FEA-FA38-48AB-9F18-096F2B4918F0}" destId="{4877559A-3D35-4F34-A08B-20CD67EA9A8C}" srcOrd="4" destOrd="0" presId="urn:microsoft.com/office/officeart/2008/layout/AlternatingHexagon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0CC725FD-96D2-4EAF-9F44-254B3B97212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16F3F47-40DC-49E3-B3C5-BD7C15F729F6}">
      <dgm:prSet/>
      <dgm:spPr/>
      <dgm:t>
        <a:bodyPr/>
        <a:lstStyle/>
        <a:p>
          <a:pPr rtl="0"/>
          <a:r>
            <a:rPr lang="en-US" dirty="0" smtClean="0"/>
            <a:t>Marketing Communication Mix</a:t>
          </a:r>
          <a:br>
            <a:rPr lang="en-US" dirty="0" smtClean="0"/>
          </a:br>
          <a:r>
            <a:rPr lang="en-US" dirty="0" smtClean="0"/>
            <a:t> 7 P’s</a:t>
          </a:r>
          <a:endParaRPr lang="en-US" dirty="0"/>
        </a:p>
      </dgm:t>
    </dgm:pt>
    <dgm:pt modelId="{8BE0BF45-64A9-45DF-B408-9850A8043CD3}" type="parTrans" cxnId="{9914C219-DAC4-4023-8994-B8B1082C4FE8}">
      <dgm:prSet/>
      <dgm:spPr/>
      <dgm:t>
        <a:bodyPr/>
        <a:lstStyle/>
        <a:p>
          <a:endParaRPr lang="en-US"/>
        </a:p>
      </dgm:t>
    </dgm:pt>
    <dgm:pt modelId="{4C1FCEEA-67DF-45D2-A953-053CAE8BBEEC}" type="sibTrans" cxnId="{9914C219-DAC4-4023-8994-B8B1082C4FE8}">
      <dgm:prSet/>
      <dgm:spPr/>
      <dgm:t>
        <a:bodyPr/>
        <a:lstStyle/>
        <a:p>
          <a:endParaRPr lang="en-US"/>
        </a:p>
      </dgm:t>
    </dgm:pt>
    <dgm:pt modelId="{CAA69266-B581-4837-8EA0-11795FF06E3D}" type="pres">
      <dgm:prSet presAssocID="{0CC725FD-96D2-4EAF-9F44-254B3B972120}" presName="linear" presStyleCnt="0">
        <dgm:presLayoutVars>
          <dgm:animLvl val="lvl"/>
          <dgm:resizeHandles val="exact"/>
        </dgm:presLayoutVars>
      </dgm:prSet>
      <dgm:spPr/>
      <dgm:t>
        <a:bodyPr/>
        <a:lstStyle/>
        <a:p>
          <a:endParaRPr lang="en-US"/>
        </a:p>
      </dgm:t>
    </dgm:pt>
    <dgm:pt modelId="{C59F8F7C-BD6F-436C-809A-6E48B57E254B}" type="pres">
      <dgm:prSet presAssocID="{516F3F47-40DC-49E3-B3C5-BD7C15F729F6}" presName="parentText" presStyleLbl="node1" presStyleIdx="0" presStyleCnt="1">
        <dgm:presLayoutVars>
          <dgm:chMax val="0"/>
          <dgm:bulletEnabled val="1"/>
        </dgm:presLayoutVars>
      </dgm:prSet>
      <dgm:spPr/>
      <dgm:t>
        <a:bodyPr/>
        <a:lstStyle/>
        <a:p>
          <a:endParaRPr lang="en-US"/>
        </a:p>
      </dgm:t>
    </dgm:pt>
  </dgm:ptLst>
  <dgm:cxnLst>
    <dgm:cxn modelId="{9914C219-DAC4-4023-8994-B8B1082C4FE8}" srcId="{0CC725FD-96D2-4EAF-9F44-254B3B972120}" destId="{516F3F47-40DC-49E3-B3C5-BD7C15F729F6}" srcOrd="0" destOrd="0" parTransId="{8BE0BF45-64A9-45DF-B408-9850A8043CD3}" sibTransId="{4C1FCEEA-67DF-45D2-A953-053CAE8BBEEC}"/>
    <dgm:cxn modelId="{BC6F59E7-CEA4-41D6-BA2A-F9F8B435D0F5}" type="presOf" srcId="{516F3F47-40DC-49E3-B3C5-BD7C15F729F6}" destId="{C59F8F7C-BD6F-436C-809A-6E48B57E254B}" srcOrd="0" destOrd="0" presId="urn:microsoft.com/office/officeart/2005/8/layout/vList2"/>
    <dgm:cxn modelId="{DCF530D8-263C-4CAD-9BAF-2587FF09D9D7}" type="presOf" srcId="{0CC725FD-96D2-4EAF-9F44-254B3B972120}" destId="{CAA69266-B581-4837-8EA0-11795FF06E3D}" srcOrd="0" destOrd="0" presId="urn:microsoft.com/office/officeart/2005/8/layout/vList2"/>
    <dgm:cxn modelId="{9F9D195E-6550-477F-8384-642856D6B933}" type="presParOf" srcId="{CAA69266-B581-4837-8EA0-11795FF06E3D}" destId="{C59F8F7C-BD6F-436C-809A-6E48B57E254B}"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2.xml><?xml version="1.0" encoding="utf-8"?>
<dgm:dataModel xmlns:dgm="http://schemas.openxmlformats.org/drawingml/2006/diagram" xmlns:a="http://schemas.openxmlformats.org/drawingml/2006/main">
  <dgm:ptLst>
    <dgm:pt modelId="{209CED86-5422-450E-A4BB-498F72388FA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85E05CB-C90F-461F-B2B4-E355CCE97C7E}">
      <dgm:prSet/>
      <dgm:spPr/>
      <dgm:t>
        <a:bodyPr/>
        <a:lstStyle/>
        <a:p>
          <a:pPr rtl="0"/>
          <a:r>
            <a:rPr lang="en-US" dirty="0" smtClean="0"/>
            <a:t>In 1981 Bernard H. Booms and Mary J. </a:t>
          </a:r>
          <a:r>
            <a:rPr lang="en-US" dirty="0" err="1" smtClean="0"/>
            <a:t>Bitner</a:t>
          </a:r>
          <a:r>
            <a:rPr lang="en-US" dirty="0" smtClean="0"/>
            <a:t> further developed the traditional marketing mix developed by the American Professor of Marketing Jerome McCarthy into the extended marketing mix or services marketing mix. This Service Marketing Mix is also called the 7P model or the 7 Ps of Booms and </a:t>
          </a:r>
          <a:r>
            <a:rPr lang="en-US" dirty="0" err="1" smtClean="0"/>
            <a:t>Bitner</a:t>
          </a:r>
          <a:r>
            <a:rPr lang="en-US" dirty="0" smtClean="0"/>
            <a:t>.</a:t>
          </a:r>
          <a:endParaRPr lang="en-US" dirty="0"/>
        </a:p>
      </dgm:t>
    </dgm:pt>
    <dgm:pt modelId="{819A56EE-A628-4EDD-9380-3961278D53DA}" type="parTrans" cxnId="{E477E666-FCCA-422C-B544-4953FEEEF442}">
      <dgm:prSet/>
      <dgm:spPr/>
      <dgm:t>
        <a:bodyPr/>
        <a:lstStyle/>
        <a:p>
          <a:endParaRPr lang="en-US"/>
        </a:p>
      </dgm:t>
    </dgm:pt>
    <dgm:pt modelId="{93C0E855-4389-4974-ACDC-08814E419864}" type="sibTrans" cxnId="{E477E666-FCCA-422C-B544-4953FEEEF442}">
      <dgm:prSet/>
      <dgm:spPr/>
      <dgm:t>
        <a:bodyPr/>
        <a:lstStyle/>
        <a:p>
          <a:endParaRPr lang="en-US"/>
        </a:p>
      </dgm:t>
    </dgm:pt>
    <dgm:pt modelId="{373D4954-1022-48E0-BE77-895CBE4CADC0}" type="pres">
      <dgm:prSet presAssocID="{209CED86-5422-450E-A4BB-498F72388FA4}" presName="linear" presStyleCnt="0">
        <dgm:presLayoutVars>
          <dgm:animLvl val="lvl"/>
          <dgm:resizeHandles val="exact"/>
        </dgm:presLayoutVars>
      </dgm:prSet>
      <dgm:spPr/>
      <dgm:t>
        <a:bodyPr/>
        <a:lstStyle/>
        <a:p>
          <a:endParaRPr lang="en-US"/>
        </a:p>
      </dgm:t>
    </dgm:pt>
    <dgm:pt modelId="{FBD3CA9D-1F47-43E7-A7E8-23564CBDDA62}" type="pres">
      <dgm:prSet presAssocID="{585E05CB-C90F-461F-B2B4-E355CCE97C7E}" presName="parentText" presStyleLbl="node1" presStyleIdx="0" presStyleCnt="1">
        <dgm:presLayoutVars>
          <dgm:chMax val="0"/>
          <dgm:bulletEnabled val="1"/>
        </dgm:presLayoutVars>
      </dgm:prSet>
      <dgm:spPr/>
      <dgm:t>
        <a:bodyPr/>
        <a:lstStyle/>
        <a:p>
          <a:endParaRPr lang="en-US"/>
        </a:p>
      </dgm:t>
    </dgm:pt>
  </dgm:ptLst>
  <dgm:cxnLst>
    <dgm:cxn modelId="{E477E666-FCCA-422C-B544-4953FEEEF442}" srcId="{209CED86-5422-450E-A4BB-498F72388FA4}" destId="{585E05CB-C90F-461F-B2B4-E355CCE97C7E}" srcOrd="0" destOrd="0" parTransId="{819A56EE-A628-4EDD-9380-3961278D53DA}" sibTransId="{93C0E855-4389-4974-ACDC-08814E419864}"/>
    <dgm:cxn modelId="{9D7D64CD-3FD7-46A6-A1B6-EDD3AB8A008D}" type="presOf" srcId="{585E05CB-C90F-461F-B2B4-E355CCE97C7E}" destId="{FBD3CA9D-1F47-43E7-A7E8-23564CBDDA62}" srcOrd="0" destOrd="0" presId="urn:microsoft.com/office/officeart/2005/8/layout/vList2"/>
    <dgm:cxn modelId="{93333681-CFAD-4398-B54E-ED5A243D4FF3}" type="presOf" srcId="{209CED86-5422-450E-A4BB-498F72388FA4}" destId="{373D4954-1022-48E0-BE77-895CBE4CADC0}" srcOrd="0" destOrd="0" presId="urn:microsoft.com/office/officeart/2005/8/layout/vList2"/>
    <dgm:cxn modelId="{C13A79C2-44EB-4AB4-93CC-4D656441059C}" type="presParOf" srcId="{373D4954-1022-48E0-BE77-895CBE4CADC0}" destId="{FBD3CA9D-1F47-43E7-A7E8-23564CBDDA62}"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3.xml><?xml version="1.0" encoding="utf-8"?>
<dgm:dataModel xmlns:dgm="http://schemas.openxmlformats.org/drawingml/2006/diagram" xmlns:a="http://schemas.openxmlformats.org/drawingml/2006/main">
  <dgm:ptLst>
    <dgm:pt modelId="{D260D709-7BB6-494F-B777-F0B01D1F2E1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F06D7B5-272B-471A-9894-4A884DA5F70B}">
      <dgm:prSet/>
      <dgm:spPr/>
      <dgm:t>
        <a:bodyPr/>
        <a:lstStyle/>
        <a:p>
          <a:pPr rtl="0"/>
          <a:r>
            <a:rPr lang="en-US" dirty="0" smtClean="0"/>
            <a:t>Strategy to Achieve Marketing Communication Mix</a:t>
          </a:r>
          <a:endParaRPr lang="en-US" dirty="0"/>
        </a:p>
      </dgm:t>
    </dgm:pt>
    <dgm:pt modelId="{D6E9AAA2-8458-4FC7-8D33-8FA8BF79D042}" type="parTrans" cxnId="{582ABB0A-CE55-439D-9B76-5614C6C88024}">
      <dgm:prSet/>
      <dgm:spPr/>
      <dgm:t>
        <a:bodyPr/>
        <a:lstStyle/>
        <a:p>
          <a:endParaRPr lang="en-US"/>
        </a:p>
      </dgm:t>
    </dgm:pt>
    <dgm:pt modelId="{F3F1F727-DE46-4C43-9653-D08CD6BFFA83}" type="sibTrans" cxnId="{582ABB0A-CE55-439D-9B76-5614C6C88024}">
      <dgm:prSet/>
      <dgm:spPr/>
      <dgm:t>
        <a:bodyPr/>
        <a:lstStyle/>
        <a:p>
          <a:endParaRPr lang="en-US"/>
        </a:p>
      </dgm:t>
    </dgm:pt>
    <dgm:pt modelId="{60DD6FA7-05B3-48A0-8361-DF9BB1F5D3BD}" type="pres">
      <dgm:prSet presAssocID="{D260D709-7BB6-494F-B777-F0B01D1F2E1E}" presName="linear" presStyleCnt="0">
        <dgm:presLayoutVars>
          <dgm:animLvl val="lvl"/>
          <dgm:resizeHandles val="exact"/>
        </dgm:presLayoutVars>
      </dgm:prSet>
      <dgm:spPr/>
      <dgm:t>
        <a:bodyPr/>
        <a:lstStyle/>
        <a:p>
          <a:endParaRPr lang="en-US"/>
        </a:p>
      </dgm:t>
    </dgm:pt>
    <dgm:pt modelId="{73B057F9-EB3E-44A7-891B-EB76E59F537F}" type="pres">
      <dgm:prSet presAssocID="{1F06D7B5-272B-471A-9894-4A884DA5F70B}" presName="parentText" presStyleLbl="node1" presStyleIdx="0" presStyleCnt="1">
        <dgm:presLayoutVars>
          <dgm:chMax val="0"/>
          <dgm:bulletEnabled val="1"/>
        </dgm:presLayoutVars>
      </dgm:prSet>
      <dgm:spPr/>
      <dgm:t>
        <a:bodyPr/>
        <a:lstStyle/>
        <a:p>
          <a:endParaRPr lang="en-US"/>
        </a:p>
      </dgm:t>
    </dgm:pt>
  </dgm:ptLst>
  <dgm:cxnLst>
    <dgm:cxn modelId="{F4E00503-EA2F-4AFC-A18E-5BFB3528F593}" type="presOf" srcId="{1F06D7B5-272B-471A-9894-4A884DA5F70B}" destId="{73B057F9-EB3E-44A7-891B-EB76E59F537F}" srcOrd="0" destOrd="0" presId="urn:microsoft.com/office/officeart/2005/8/layout/vList2"/>
    <dgm:cxn modelId="{15509F5A-A095-42EF-8858-2D6EE82A30E6}" type="presOf" srcId="{D260D709-7BB6-494F-B777-F0B01D1F2E1E}" destId="{60DD6FA7-05B3-48A0-8361-DF9BB1F5D3BD}" srcOrd="0" destOrd="0" presId="urn:microsoft.com/office/officeart/2005/8/layout/vList2"/>
    <dgm:cxn modelId="{582ABB0A-CE55-439D-9B76-5614C6C88024}" srcId="{D260D709-7BB6-494F-B777-F0B01D1F2E1E}" destId="{1F06D7B5-272B-471A-9894-4A884DA5F70B}" srcOrd="0" destOrd="0" parTransId="{D6E9AAA2-8458-4FC7-8D33-8FA8BF79D042}" sibTransId="{F3F1F727-DE46-4C43-9653-D08CD6BFFA83}"/>
    <dgm:cxn modelId="{82846966-522D-4ABC-AA68-64444C99911D}" type="presParOf" srcId="{60DD6FA7-05B3-48A0-8361-DF9BB1F5D3BD}" destId="{73B057F9-EB3E-44A7-891B-EB76E59F537F}"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4.xml><?xml version="1.0" encoding="utf-8"?>
<dgm:dataModel xmlns:dgm="http://schemas.openxmlformats.org/drawingml/2006/diagram" xmlns:a="http://schemas.openxmlformats.org/drawingml/2006/main">
  <dgm:ptLst>
    <dgm:pt modelId="{1E7CF8A3-832C-48D8-B6A6-350F0C456964}" type="doc">
      <dgm:prSet loTypeId="urn:microsoft.com/office/officeart/2008/layout/AlternatingHexagons" loCatId="list" qsTypeId="urn:microsoft.com/office/officeart/2009/2/quickstyle/3d8" qsCatId="3D" csTypeId="urn:microsoft.com/office/officeart/2005/8/colors/accent1_2" csCatId="accent1" phldr="1"/>
      <dgm:spPr/>
      <dgm:t>
        <a:bodyPr/>
        <a:lstStyle/>
        <a:p>
          <a:endParaRPr lang="en-GB"/>
        </a:p>
      </dgm:t>
    </dgm:pt>
    <dgm:pt modelId="{15864CDB-F238-4F9E-B412-9A5CE4468598}">
      <dgm:prSet phldrT="[Text]"/>
      <dgm:spPr>
        <a:solidFill>
          <a:srgbClr val="FF0000"/>
        </a:solidFill>
      </dgm:spPr>
      <dgm:t>
        <a:bodyPr/>
        <a:lstStyle/>
        <a:p>
          <a:r>
            <a:rPr lang="en-US" b="1" dirty="0"/>
            <a:t>P.R</a:t>
          </a:r>
          <a:endParaRPr lang="en-GB" b="1" dirty="0"/>
        </a:p>
      </dgm:t>
    </dgm:pt>
    <dgm:pt modelId="{F8440DAC-B985-4267-9A15-1ACB031A3FC8}" type="parTrans" cxnId="{92C13D54-CBB5-44E4-8705-9082E9C3319F}">
      <dgm:prSet/>
      <dgm:spPr/>
      <dgm:t>
        <a:bodyPr/>
        <a:lstStyle/>
        <a:p>
          <a:endParaRPr lang="en-GB" b="1"/>
        </a:p>
      </dgm:t>
    </dgm:pt>
    <dgm:pt modelId="{F2522967-DD00-4577-9869-1A8650A4A87A}" type="sibTrans" cxnId="{92C13D54-CBB5-44E4-8705-9082E9C3319F}">
      <dgm:prSet/>
      <dgm:spPr/>
      <dgm:t>
        <a:bodyPr/>
        <a:lstStyle/>
        <a:p>
          <a:r>
            <a:rPr lang="en-US" b="1" dirty="0"/>
            <a:t>Personal Selling</a:t>
          </a:r>
          <a:endParaRPr lang="en-GB" b="1" dirty="0"/>
        </a:p>
      </dgm:t>
    </dgm:pt>
    <dgm:pt modelId="{3FE6AB2C-9317-4655-A540-0E82176454D9}">
      <dgm:prSet phldrT="[Text]"/>
      <dgm:spPr>
        <a:solidFill>
          <a:schemeClr val="bg1">
            <a:lumMod val="65000"/>
          </a:schemeClr>
        </a:solidFill>
      </dgm:spPr>
      <dgm:t>
        <a:bodyPr/>
        <a:lstStyle/>
        <a:p>
          <a:r>
            <a:rPr lang="en-US" b="1" dirty="0"/>
            <a:t>Event Marketing</a:t>
          </a:r>
          <a:endParaRPr lang="en-GB" b="1" dirty="0"/>
        </a:p>
      </dgm:t>
    </dgm:pt>
    <dgm:pt modelId="{18AEA763-0DEC-437C-A321-3C9A9DC734BA}" type="parTrans" cxnId="{F0556145-30FD-4D95-A1BD-FC726E825F02}">
      <dgm:prSet/>
      <dgm:spPr/>
      <dgm:t>
        <a:bodyPr/>
        <a:lstStyle/>
        <a:p>
          <a:endParaRPr lang="en-GB" b="1"/>
        </a:p>
      </dgm:t>
    </dgm:pt>
    <dgm:pt modelId="{20C59F83-B032-4425-A642-22B608F1887D}" type="sibTrans" cxnId="{F0556145-30FD-4D95-A1BD-FC726E825F02}">
      <dgm:prSet/>
      <dgm:spPr>
        <a:solidFill>
          <a:srgbClr val="FFC000"/>
        </a:solidFill>
      </dgm:spPr>
      <dgm:t>
        <a:bodyPr/>
        <a:lstStyle/>
        <a:p>
          <a:r>
            <a:rPr lang="en-US" b="1" dirty="0"/>
            <a:t>Advertising</a:t>
          </a:r>
          <a:endParaRPr lang="en-GB" b="1" dirty="0"/>
        </a:p>
      </dgm:t>
    </dgm:pt>
    <dgm:pt modelId="{944F629F-FC81-476F-9686-9A0BAA5A7CC6}">
      <dgm:prSet phldrT="[Text]"/>
      <dgm:spPr>
        <a:solidFill>
          <a:srgbClr val="92D050"/>
        </a:solidFill>
      </dgm:spPr>
      <dgm:t>
        <a:bodyPr/>
        <a:lstStyle/>
        <a:p>
          <a:r>
            <a:rPr lang="en-US" b="1" dirty="0"/>
            <a:t>Sales Promotions</a:t>
          </a:r>
          <a:endParaRPr lang="en-GB" b="1" dirty="0"/>
        </a:p>
      </dgm:t>
    </dgm:pt>
    <dgm:pt modelId="{9D4ED631-E56A-429C-91E6-37428659DF82}" type="parTrans" cxnId="{BEFFC4B3-FD70-45E1-B3DC-7F0CAD49B17C}">
      <dgm:prSet/>
      <dgm:spPr/>
      <dgm:t>
        <a:bodyPr/>
        <a:lstStyle/>
        <a:p>
          <a:endParaRPr lang="en-GB" b="1"/>
        </a:p>
      </dgm:t>
    </dgm:pt>
    <dgm:pt modelId="{66608518-214F-40ED-AED4-72A2F9786E9E}" type="sibTrans" cxnId="{BEFFC4B3-FD70-45E1-B3DC-7F0CAD49B17C}">
      <dgm:prSet/>
      <dgm:spPr>
        <a:solidFill>
          <a:srgbClr val="7030A0"/>
        </a:solidFill>
      </dgm:spPr>
      <dgm:t>
        <a:bodyPr/>
        <a:lstStyle/>
        <a:p>
          <a:r>
            <a:rPr lang="en-GB" b="1" dirty="0" smtClean="0"/>
            <a:t>Product Placement</a:t>
          </a:r>
          <a:endParaRPr lang="en-GB" b="1" dirty="0"/>
        </a:p>
      </dgm:t>
    </dgm:pt>
    <dgm:pt modelId="{2D9EE954-92A0-488A-B71B-A68EC4D33985}" type="pres">
      <dgm:prSet presAssocID="{1E7CF8A3-832C-48D8-B6A6-350F0C456964}" presName="Name0" presStyleCnt="0">
        <dgm:presLayoutVars>
          <dgm:chMax/>
          <dgm:chPref/>
          <dgm:dir/>
          <dgm:animLvl val="lvl"/>
        </dgm:presLayoutVars>
      </dgm:prSet>
      <dgm:spPr/>
      <dgm:t>
        <a:bodyPr/>
        <a:lstStyle/>
        <a:p>
          <a:endParaRPr lang="en-US"/>
        </a:p>
      </dgm:t>
    </dgm:pt>
    <dgm:pt modelId="{CCD7CA41-21C0-48F7-9A9A-05A215D9D6E0}" type="pres">
      <dgm:prSet presAssocID="{15864CDB-F238-4F9E-B412-9A5CE4468598}" presName="composite" presStyleCnt="0"/>
      <dgm:spPr/>
      <dgm:t>
        <a:bodyPr/>
        <a:lstStyle/>
        <a:p>
          <a:endParaRPr lang="en-US"/>
        </a:p>
      </dgm:t>
    </dgm:pt>
    <dgm:pt modelId="{321069CE-F056-406B-B544-3917CEDFADA2}" type="pres">
      <dgm:prSet presAssocID="{15864CDB-F238-4F9E-B412-9A5CE4468598}" presName="Parent1" presStyleLbl="node1" presStyleIdx="0" presStyleCnt="6" custLinFactNeighborX="3803" custLinFactNeighborY="-3601">
        <dgm:presLayoutVars>
          <dgm:chMax val="1"/>
          <dgm:chPref val="1"/>
          <dgm:bulletEnabled val="1"/>
        </dgm:presLayoutVars>
      </dgm:prSet>
      <dgm:spPr/>
      <dgm:t>
        <a:bodyPr/>
        <a:lstStyle/>
        <a:p>
          <a:endParaRPr lang="en-US"/>
        </a:p>
      </dgm:t>
    </dgm:pt>
    <dgm:pt modelId="{29672893-BB6C-4E84-8E6B-27450FCEAABB}" type="pres">
      <dgm:prSet presAssocID="{15864CDB-F238-4F9E-B412-9A5CE4468598}" presName="Childtext1" presStyleLbl="revTx" presStyleIdx="0" presStyleCnt="3">
        <dgm:presLayoutVars>
          <dgm:chMax val="0"/>
          <dgm:chPref val="0"/>
          <dgm:bulletEnabled val="1"/>
        </dgm:presLayoutVars>
      </dgm:prSet>
      <dgm:spPr/>
      <dgm:t>
        <a:bodyPr/>
        <a:lstStyle/>
        <a:p>
          <a:endParaRPr lang="en-US"/>
        </a:p>
      </dgm:t>
    </dgm:pt>
    <dgm:pt modelId="{0F35C855-F99C-4017-9E88-902B4FEBEB5C}" type="pres">
      <dgm:prSet presAssocID="{15864CDB-F238-4F9E-B412-9A5CE4468598}" presName="BalanceSpacing" presStyleCnt="0"/>
      <dgm:spPr/>
      <dgm:t>
        <a:bodyPr/>
        <a:lstStyle/>
        <a:p>
          <a:endParaRPr lang="en-US"/>
        </a:p>
      </dgm:t>
    </dgm:pt>
    <dgm:pt modelId="{F2288748-A396-4372-A451-0FFC98772C91}" type="pres">
      <dgm:prSet presAssocID="{15864CDB-F238-4F9E-B412-9A5CE4468598}" presName="BalanceSpacing1" presStyleCnt="0"/>
      <dgm:spPr/>
      <dgm:t>
        <a:bodyPr/>
        <a:lstStyle/>
        <a:p>
          <a:endParaRPr lang="en-US"/>
        </a:p>
      </dgm:t>
    </dgm:pt>
    <dgm:pt modelId="{C63E434E-9C48-4C47-8DB5-50E24F14284A}" type="pres">
      <dgm:prSet presAssocID="{F2522967-DD00-4577-9869-1A8650A4A87A}" presName="Accent1Text" presStyleLbl="node1" presStyleIdx="1" presStyleCnt="6" custLinFactNeighborX="-26123" custLinFactNeighborY="-8216"/>
      <dgm:spPr/>
      <dgm:t>
        <a:bodyPr/>
        <a:lstStyle/>
        <a:p>
          <a:endParaRPr lang="en-US"/>
        </a:p>
      </dgm:t>
    </dgm:pt>
    <dgm:pt modelId="{B1408CCB-9526-4B94-81FD-9C23BAD6866B}" type="pres">
      <dgm:prSet presAssocID="{F2522967-DD00-4577-9869-1A8650A4A87A}" presName="spaceBetweenRectangles" presStyleCnt="0"/>
      <dgm:spPr/>
      <dgm:t>
        <a:bodyPr/>
        <a:lstStyle/>
        <a:p>
          <a:endParaRPr lang="en-US"/>
        </a:p>
      </dgm:t>
    </dgm:pt>
    <dgm:pt modelId="{A9518C16-1AEC-4829-8FD5-60B48C82C15B}" type="pres">
      <dgm:prSet presAssocID="{3FE6AB2C-9317-4655-A540-0E82176454D9}" presName="composite" presStyleCnt="0"/>
      <dgm:spPr/>
      <dgm:t>
        <a:bodyPr/>
        <a:lstStyle/>
        <a:p>
          <a:endParaRPr lang="en-US"/>
        </a:p>
      </dgm:t>
    </dgm:pt>
    <dgm:pt modelId="{BE0903E9-E698-4359-AB8C-D2CBDAAB38C4}" type="pres">
      <dgm:prSet presAssocID="{3FE6AB2C-9317-4655-A540-0E82176454D9}" presName="Parent1" presStyleLbl="node1" presStyleIdx="2" presStyleCnt="6" custLinFactX="-44848" custLinFactNeighborX="-100000" custLinFactNeighborY="289">
        <dgm:presLayoutVars>
          <dgm:chMax val="1"/>
          <dgm:chPref val="1"/>
          <dgm:bulletEnabled val="1"/>
        </dgm:presLayoutVars>
      </dgm:prSet>
      <dgm:spPr/>
      <dgm:t>
        <a:bodyPr/>
        <a:lstStyle/>
        <a:p>
          <a:endParaRPr lang="en-US"/>
        </a:p>
      </dgm:t>
    </dgm:pt>
    <dgm:pt modelId="{343AFB26-7516-48C3-92D5-713406D5750D}" type="pres">
      <dgm:prSet presAssocID="{3FE6AB2C-9317-4655-A540-0E82176454D9}" presName="Childtext1" presStyleLbl="revTx" presStyleIdx="1" presStyleCnt="3">
        <dgm:presLayoutVars>
          <dgm:chMax val="0"/>
          <dgm:chPref val="0"/>
          <dgm:bulletEnabled val="1"/>
        </dgm:presLayoutVars>
      </dgm:prSet>
      <dgm:spPr/>
      <dgm:t>
        <a:bodyPr/>
        <a:lstStyle/>
        <a:p>
          <a:endParaRPr lang="en-US"/>
        </a:p>
      </dgm:t>
    </dgm:pt>
    <dgm:pt modelId="{90300939-98B9-4B8F-AA24-69A0125A4935}" type="pres">
      <dgm:prSet presAssocID="{3FE6AB2C-9317-4655-A540-0E82176454D9}" presName="BalanceSpacing" presStyleCnt="0"/>
      <dgm:spPr/>
      <dgm:t>
        <a:bodyPr/>
        <a:lstStyle/>
        <a:p>
          <a:endParaRPr lang="en-US"/>
        </a:p>
      </dgm:t>
    </dgm:pt>
    <dgm:pt modelId="{6183B917-02BD-4440-8105-398F5D24B0C7}" type="pres">
      <dgm:prSet presAssocID="{3FE6AB2C-9317-4655-A540-0E82176454D9}" presName="BalanceSpacing1" presStyleCnt="0"/>
      <dgm:spPr/>
      <dgm:t>
        <a:bodyPr/>
        <a:lstStyle/>
        <a:p>
          <a:endParaRPr lang="en-US"/>
        </a:p>
      </dgm:t>
    </dgm:pt>
    <dgm:pt modelId="{036B5EA5-D89B-4C82-B9EA-A3A2AD3F7439}" type="pres">
      <dgm:prSet presAssocID="{20C59F83-B032-4425-A642-22B608F1887D}" presName="Accent1Text" presStyleLbl="node1" presStyleIdx="3" presStyleCnt="6" custLinFactNeighborX="20603" custLinFactNeighborY="-3262"/>
      <dgm:spPr/>
      <dgm:t>
        <a:bodyPr/>
        <a:lstStyle/>
        <a:p>
          <a:endParaRPr lang="en-US"/>
        </a:p>
      </dgm:t>
    </dgm:pt>
    <dgm:pt modelId="{ECF75B0C-B279-48CF-9A10-4E039033F814}" type="pres">
      <dgm:prSet presAssocID="{20C59F83-B032-4425-A642-22B608F1887D}" presName="spaceBetweenRectangles" presStyleCnt="0"/>
      <dgm:spPr/>
      <dgm:t>
        <a:bodyPr/>
        <a:lstStyle/>
        <a:p>
          <a:endParaRPr lang="en-US"/>
        </a:p>
      </dgm:t>
    </dgm:pt>
    <dgm:pt modelId="{2B7FC57E-1927-42EB-97B1-2AF42D486FF4}" type="pres">
      <dgm:prSet presAssocID="{944F629F-FC81-476F-9686-9A0BAA5A7CC6}" presName="composite" presStyleCnt="0"/>
      <dgm:spPr/>
      <dgm:t>
        <a:bodyPr/>
        <a:lstStyle/>
        <a:p>
          <a:endParaRPr lang="en-US"/>
        </a:p>
      </dgm:t>
    </dgm:pt>
    <dgm:pt modelId="{3F4802A3-A53D-41FC-AAFA-115A3478578F}" type="pres">
      <dgm:prSet presAssocID="{944F629F-FC81-476F-9686-9A0BAA5A7CC6}" presName="Parent1" presStyleLbl="node1" presStyleIdx="4" presStyleCnt="6">
        <dgm:presLayoutVars>
          <dgm:chMax val="1"/>
          <dgm:chPref val="1"/>
          <dgm:bulletEnabled val="1"/>
        </dgm:presLayoutVars>
      </dgm:prSet>
      <dgm:spPr/>
      <dgm:t>
        <a:bodyPr/>
        <a:lstStyle/>
        <a:p>
          <a:endParaRPr lang="en-US"/>
        </a:p>
      </dgm:t>
    </dgm:pt>
    <dgm:pt modelId="{D76B6304-E6AA-4E61-ABD3-3724F33521E4}" type="pres">
      <dgm:prSet presAssocID="{944F629F-FC81-476F-9686-9A0BAA5A7CC6}" presName="Childtext1" presStyleLbl="revTx" presStyleIdx="2" presStyleCnt="3">
        <dgm:presLayoutVars>
          <dgm:chMax val="0"/>
          <dgm:chPref val="0"/>
          <dgm:bulletEnabled val="1"/>
        </dgm:presLayoutVars>
      </dgm:prSet>
      <dgm:spPr/>
      <dgm:t>
        <a:bodyPr/>
        <a:lstStyle/>
        <a:p>
          <a:endParaRPr lang="en-US"/>
        </a:p>
      </dgm:t>
    </dgm:pt>
    <dgm:pt modelId="{7DD6CD3E-6123-4991-9773-0A813242C549}" type="pres">
      <dgm:prSet presAssocID="{944F629F-FC81-476F-9686-9A0BAA5A7CC6}" presName="BalanceSpacing" presStyleCnt="0"/>
      <dgm:spPr/>
      <dgm:t>
        <a:bodyPr/>
        <a:lstStyle/>
        <a:p>
          <a:endParaRPr lang="en-US"/>
        </a:p>
      </dgm:t>
    </dgm:pt>
    <dgm:pt modelId="{6645E68B-4449-457E-AE7B-A9B88C41C68F}" type="pres">
      <dgm:prSet presAssocID="{944F629F-FC81-476F-9686-9A0BAA5A7CC6}" presName="BalanceSpacing1" presStyleCnt="0"/>
      <dgm:spPr/>
      <dgm:t>
        <a:bodyPr/>
        <a:lstStyle/>
        <a:p>
          <a:endParaRPr lang="en-US"/>
        </a:p>
      </dgm:t>
    </dgm:pt>
    <dgm:pt modelId="{072AF363-B98E-4DA5-B141-2412DE2E7302}" type="pres">
      <dgm:prSet presAssocID="{66608518-214F-40ED-AED4-72A2F9786E9E}" presName="Accent1Text" presStyleLbl="node1" presStyleIdx="5" presStyleCnt="6" custLinFactNeighborX="-27377" custLinFactNeighborY="2395"/>
      <dgm:spPr/>
      <dgm:t>
        <a:bodyPr/>
        <a:lstStyle/>
        <a:p>
          <a:endParaRPr lang="en-US"/>
        </a:p>
      </dgm:t>
    </dgm:pt>
  </dgm:ptLst>
  <dgm:cxnLst>
    <dgm:cxn modelId="{2D38096F-A850-40B1-B337-A072FF0941F3}" type="presOf" srcId="{66608518-214F-40ED-AED4-72A2F9786E9E}" destId="{072AF363-B98E-4DA5-B141-2412DE2E7302}" srcOrd="0" destOrd="0" presId="urn:microsoft.com/office/officeart/2008/layout/AlternatingHexagons"/>
    <dgm:cxn modelId="{0D2FEEB6-DD4A-4AE9-ACA9-BE9E8E2A1289}" type="presOf" srcId="{20C59F83-B032-4425-A642-22B608F1887D}" destId="{036B5EA5-D89B-4C82-B9EA-A3A2AD3F7439}" srcOrd="0" destOrd="0" presId="urn:microsoft.com/office/officeart/2008/layout/AlternatingHexagons"/>
    <dgm:cxn modelId="{1365E0D2-234C-4C9D-9ADB-239A2BAC6437}" type="presOf" srcId="{944F629F-FC81-476F-9686-9A0BAA5A7CC6}" destId="{3F4802A3-A53D-41FC-AAFA-115A3478578F}" srcOrd="0" destOrd="0" presId="urn:microsoft.com/office/officeart/2008/layout/AlternatingHexagons"/>
    <dgm:cxn modelId="{F0556145-30FD-4D95-A1BD-FC726E825F02}" srcId="{1E7CF8A3-832C-48D8-B6A6-350F0C456964}" destId="{3FE6AB2C-9317-4655-A540-0E82176454D9}" srcOrd="1" destOrd="0" parTransId="{18AEA763-0DEC-437C-A321-3C9A9DC734BA}" sibTransId="{20C59F83-B032-4425-A642-22B608F1887D}"/>
    <dgm:cxn modelId="{1CDCE828-8EB1-418F-9950-67C89734A425}" type="presOf" srcId="{F2522967-DD00-4577-9869-1A8650A4A87A}" destId="{C63E434E-9C48-4C47-8DB5-50E24F14284A}" srcOrd="0" destOrd="0" presId="urn:microsoft.com/office/officeart/2008/layout/AlternatingHexagons"/>
    <dgm:cxn modelId="{BEFFC4B3-FD70-45E1-B3DC-7F0CAD49B17C}" srcId="{1E7CF8A3-832C-48D8-B6A6-350F0C456964}" destId="{944F629F-FC81-476F-9686-9A0BAA5A7CC6}" srcOrd="2" destOrd="0" parTransId="{9D4ED631-E56A-429C-91E6-37428659DF82}" sibTransId="{66608518-214F-40ED-AED4-72A2F9786E9E}"/>
    <dgm:cxn modelId="{BA919DD5-8824-4493-BCB2-6C9DFE444C21}" type="presOf" srcId="{15864CDB-F238-4F9E-B412-9A5CE4468598}" destId="{321069CE-F056-406B-B544-3917CEDFADA2}" srcOrd="0" destOrd="0" presId="urn:microsoft.com/office/officeart/2008/layout/AlternatingHexagons"/>
    <dgm:cxn modelId="{A1169E24-D8BF-4A16-8373-39A2966B448D}" type="presOf" srcId="{1E7CF8A3-832C-48D8-B6A6-350F0C456964}" destId="{2D9EE954-92A0-488A-B71B-A68EC4D33985}" srcOrd="0" destOrd="0" presId="urn:microsoft.com/office/officeart/2008/layout/AlternatingHexagons"/>
    <dgm:cxn modelId="{74F3650E-1460-415C-BA21-3298EB108015}" type="presOf" srcId="{3FE6AB2C-9317-4655-A540-0E82176454D9}" destId="{BE0903E9-E698-4359-AB8C-D2CBDAAB38C4}" srcOrd="0" destOrd="0" presId="urn:microsoft.com/office/officeart/2008/layout/AlternatingHexagons"/>
    <dgm:cxn modelId="{92C13D54-CBB5-44E4-8705-9082E9C3319F}" srcId="{1E7CF8A3-832C-48D8-B6A6-350F0C456964}" destId="{15864CDB-F238-4F9E-B412-9A5CE4468598}" srcOrd="0" destOrd="0" parTransId="{F8440DAC-B985-4267-9A15-1ACB031A3FC8}" sibTransId="{F2522967-DD00-4577-9869-1A8650A4A87A}"/>
    <dgm:cxn modelId="{4DDA6F56-8A0E-45C9-B1D9-277EEB7B745F}" type="presParOf" srcId="{2D9EE954-92A0-488A-B71B-A68EC4D33985}" destId="{CCD7CA41-21C0-48F7-9A9A-05A215D9D6E0}" srcOrd="0" destOrd="0" presId="urn:microsoft.com/office/officeart/2008/layout/AlternatingHexagons"/>
    <dgm:cxn modelId="{7C4C3B6D-5DE5-47DF-A779-2ACA0BE96D80}" type="presParOf" srcId="{CCD7CA41-21C0-48F7-9A9A-05A215D9D6E0}" destId="{321069CE-F056-406B-B544-3917CEDFADA2}" srcOrd="0" destOrd="0" presId="urn:microsoft.com/office/officeart/2008/layout/AlternatingHexagons"/>
    <dgm:cxn modelId="{593BAF62-BA59-4349-B99E-82228A215E2C}" type="presParOf" srcId="{CCD7CA41-21C0-48F7-9A9A-05A215D9D6E0}" destId="{29672893-BB6C-4E84-8E6B-27450FCEAABB}" srcOrd="1" destOrd="0" presId="urn:microsoft.com/office/officeart/2008/layout/AlternatingHexagons"/>
    <dgm:cxn modelId="{E36694D4-DC1F-4E2E-B806-0210C0B59597}" type="presParOf" srcId="{CCD7CA41-21C0-48F7-9A9A-05A215D9D6E0}" destId="{0F35C855-F99C-4017-9E88-902B4FEBEB5C}" srcOrd="2" destOrd="0" presId="urn:microsoft.com/office/officeart/2008/layout/AlternatingHexagons"/>
    <dgm:cxn modelId="{864BE939-18D4-442B-984B-6C3FFA02E0E2}" type="presParOf" srcId="{CCD7CA41-21C0-48F7-9A9A-05A215D9D6E0}" destId="{F2288748-A396-4372-A451-0FFC98772C91}" srcOrd="3" destOrd="0" presId="urn:microsoft.com/office/officeart/2008/layout/AlternatingHexagons"/>
    <dgm:cxn modelId="{256155EA-ADBC-4090-B3EF-978A6D46BA13}" type="presParOf" srcId="{CCD7CA41-21C0-48F7-9A9A-05A215D9D6E0}" destId="{C63E434E-9C48-4C47-8DB5-50E24F14284A}" srcOrd="4" destOrd="0" presId="urn:microsoft.com/office/officeart/2008/layout/AlternatingHexagons"/>
    <dgm:cxn modelId="{0B388EA6-5674-4871-8EFB-DB3C7AE968FC}" type="presParOf" srcId="{2D9EE954-92A0-488A-B71B-A68EC4D33985}" destId="{B1408CCB-9526-4B94-81FD-9C23BAD6866B}" srcOrd="1" destOrd="0" presId="urn:microsoft.com/office/officeart/2008/layout/AlternatingHexagons"/>
    <dgm:cxn modelId="{DD069D16-9CA7-4D1C-9F4F-6D3BA6B4B185}" type="presParOf" srcId="{2D9EE954-92A0-488A-B71B-A68EC4D33985}" destId="{A9518C16-1AEC-4829-8FD5-60B48C82C15B}" srcOrd="2" destOrd="0" presId="urn:microsoft.com/office/officeart/2008/layout/AlternatingHexagons"/>
    <dgm:cxn modelId="{10BFCDCC-3923-4B24-924A-A576EFE52B99}" type="presParOf" srcId="{A9518C16-1AEC-4829-8FD5-60B48C82C15B}" destId="{BE0903E9-E698-4359-AB8C-D2CBDAAB38C4}" srcOrd="0" destOrd="0" presId="urn:microsoft.com/office/officeart/2008/layout/AlternatingHexagons"/>
    <dgm:cxn modelId="{B22E8CF9-AA1E-4474-A653-D03A32C03E71}" type="presParOf" srcId="{A9518C16-1AEC-4829-8FD5-60B48C82C15B}" destId="{343AFB26-7516-48C3-92D5-713406D5750D}" srcOrd="1" destOrd="0" presId="urn:microsoft.com/office/officeart/2008/layout/AlternatingHexagons"/>
    <dgm:cxn modelId="{8FADE706-48B3-48F5-AA86-AD085B9DE4AD}" type="presParOf" srcId="{A9518C16-1AEC-4829-8FD5-60B48C82C15B}" destId="{90300939-98B9-4B8F-AA24-69A0125A4935}" srcOrd="2" destOrd="0" presId="urn:microsoft.com/office/officeart/2008/layout/AlternatingHexagons"/>
    <dgm:cxn modelId="{4E9BAF0A-FE20-4C3F-B7D2-14B4CB437B41}" type="presParOf" srcId="{A9518C16-1AEC-4829-8FD5-60B48C82C15B}" destId="{6183B917-02BD-4440-8105-398F5D24B0C7}" srcOrd="3" destOrd="0" presId="urn:microsoft.com/office/officeart/2008/layout/AlternatingHexagons"/>
    <dgm:cxn modelId="{1E26F6CA-ED9A-4FFF-B598-4CE0125434C2}" type="presParOf" srcId="{A9518C16-1AEC-4829-8FD5-60B48C82C15B}" destId="{036B5EA5-D89B-4C82-B9EA-A3A2AD3F7439}" srcOrd="4" destOrd="0" presId="urn:microsoft.com/office/officeart/2008/layout/AlternatingHexagons"/>
    <dgm:cxn modelId="{C4C1F61E-E9AB-43D3-84DE-DFC2C2A638C2}" type="presParOf" srcId="{2D9EE954-92A0-488A-B71B-A68EC4D33985}" destId="{ECF75B0C-B279-48CF-9A10-4E039033F814}" srcOrd="3" destOrd="0" presId="urn:microsoft.com/office/officeart/2008/layout/AlternatingHexagons"/>
    <dgm:cxn modelId="{35C23520-F3C6-4011-B9E2-78FBEDFC7F32}" type="presParOf" srcId="{2D9EE954-92A0-488A-B71B-A68EC4D33985}" destId="{2B7FC57E-1927-42EB-97B1-2AF42D486FF4}" srcOrd="4" destOrd="0" presId="urn:microsoft.com/office/officeart/2008/layout/AlternatingHexagons"/>
    <dgm:cxn modelId="{C7A2D43D-085E-47EC-833E-B0B1D8F0823A}" type="presParOf" srcId="{2B7FC57E-1927-42EB-97B1-2AF42D486FF4}" destId="{3F4802A3-A53D-41FC-AAFA-115A3478578F}" srcOrd="0" destOrd="0" presId="urn:microsoft.com/office/officeart/2008/layout/AlternatingHexagons"/>
    <dgm:cxn modelId="{A46B346D-736F-4251-958E-68CEAF43B606}" type="presParOf" srcId="{2B7FC57E-1927-42EB-97B1-2AF42D486FF4}" destId="{D76B6304-E6AA-4E61-ABD3-3724F33521E4}" srcOrd="1" destOrd="0" presId="urn:microsoft.com/office/officeart/2008/layout/AlternatingHexagons"/>
    <dgm:cxn modelId="{B1514B82-0211-4F7B-AB79-E7D561CC4CBF}" type="presParOf" srcId="{2B7FC57E-1927-42EB-97B1-2AF42D486FF4}" destId="{7DD6CD3E-6123-4991-9773-0A813242C549}" srcOrd="2" destOrd="0" presId="urn:microsoft.com/office/officeart/2008/layout/AlternatingHexagons"/>
    <dgm:cxn modelId="{641BA93C-C868-4E20-839F-D7F1E78FBCCC}" type="presParOf" srcId="{2B7FC57E-1927-42EB-97B1-2AF42D486FF4}" destId="{6645E68B-4449-457E-AE7B-A9B88C41C68F}" srcOrd="3" destOrd="0" presId="urn:microsoft.com/office/officeart/2008/layout/AlternatingHexagons"/>
    <dgm:cxn modelId="{297C9CEA-CE71-4CEC-A07D-7AD7D632C68A}" type="presParOf" srcId="{2B7FC57E-1927-42EB-97B1-2AF42D486FF4}" destId="{072AF363-B98E-4DA5-B141-2412DE2E7302}" srcOrd="4" destOrd="0" presId="urn:microsoft.com/office/officeart/2008/layout/AlternatingHexagons"/>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5.xml><?xml version="1.0" encoding="utf-8"?>
<dgm:dataModel xmlns:dgm="http://schemas.openxmlformats.org/drawingml/2006/diagram" xmlns:a="http://schemas.openxmlformats.org/drawingml/2006/main">
  <dgm:ptLst>
    <dgm:pt modelId="{863C5D1A-2C2A-46A7-AF9F-D4CF67A432E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A063505-0E45-469F-9344-258EDF281B20}">
      <dgm:prSet/>
      <dgm:spPr/>
      <dgm:t>
        <a:bodyPr/>
        <a:lstStyle/>
        <a:p>
          <a:pPr rtl="0"/>
          <a:r>
            <a:rPr lang="en-US" dirty="0" smtClean="0"/>
            <a:t>Fishing competition</a:t>
          </a:r>
          <a:endParaRPr lang="en-US" dirty="0"/>
        </a:p>
      </dgm:t>
    </dgm:pt>
    <dgm:pt modelId="{474F2CE2-0D95-4896-951D-0C7449B2EEA8}" type="parTrans" cxnId="{D37D2C07-F97C-407B-99DF-A46B6E30CC5E}">
      <dgm:prSet/>
      <dgm:spPr/>
      <dgm:t>
        <a:bodyPr/>
        <a:lstStyle/>
        <a:p>
          <a:endParaRPr lang="en-US"/>
        </a:p>
      </dgm:t>
    </dgm:pt>
    <dgm:pt modelId="{781FB73C-1956-43D9-96E7-EAEFC35674CA}" type="sibTrans" cxnId="{D37D2C07-F97C-407B-99DF-A46B6E30CC5E}">
      <dgm:prSet/>
      <dgm:spPr/>
      <dgm:t>
        <a:bodyPr/>
        <a:lstStyle/>
        <a:p>
          <a:endParaRPr lang="en-US"/>
        </a:p>
      </dgm:t>
    </dgm:pt>
    <dgm:pt modelId="{C0794CB1-6383-4F2D-B4AC-7C3F643FB6BF}" type="pres">
      <dgm:prSet presAssocID="{863C5D1A-2C2A-46A7-AF9F-D4CF67A432E1}" presName="linear" presStyleCnt="0">
        <dgm:presLayoutVars>
          <dgm:animLvl val="lvl"/>
          <dgm:resizeHandles val="exact"/>
        </dgm:presLayoutVars>
      </dgm:prSet>
      <dgm:spPr/>
      <dgm:t>
        <a:bodyPr/>
        <a:lstStyle/>
        <a:p>
          <a:endParaRPr lang="en-US"/>
        </a:p>
      </dgm:t>
    </dgm:pt>
    <dgm:pt modelId="{6110416B-086C-406E-9BE6-111382EC7498}" type="pres">
      <dgm:prSet presAssocID="{EA063505-0E45-469F-9344-258EDF281B20}" presName="parentText" presStyleLbl="node1" presStyleIdx="0" presStyleCnt="1">
        <dgm:presLayoutVars>
          <dgm:chMax val="0"/>
          <dgm:bulletEnabled val="1"/>
        </dgm:presLayoutVars>
      </dgm:prSet>
      <dgm:spPr/>
      <dgm:t>
        <a:bodyPr/>
        <a:lstStyle/>
        <a:p>
          <a:endParaRPr lang="en-US"/>
        </a:p>
      </dgm:t>
    </dgm:pt>
  </dgm:ptLst>
  <dgm:cxnLst>
    <dgm:cxn modelId="{D37D2C07-F97C-407B-99DF-A46B6E30CC5E}" srcId="{863C5D1A-2C2A-46A7-AF9F-D4CF67A432E1}" destId="{EA063505-0E45-469F-9344-258EDF281B20}" srcOrd="0" destOrd="0" parTransId="{474F2CE2-0D95-4896-951D-0C7449B2EEA8}" sibTransId="{781FB73C-1956-43D9-96E7-EAEFC35674CA}"/>
    <dgm:cxn modelId="{A848C968-ACF9-402F-8887-C81BE2405944}" type="presOf" srcId="{EA063505-0E45-469F-9344-258EDF281B20}" destId="{6110416B-086C-406E-9BE6-111382EC7498}" srcOrd="0" destOrd="0" presId="urn:microsoft.com/office/officeart/2005/8/layout/vList2"/>
    <dgm:cxn modelId="{C8C856FF-EC30-4571-9E63-2CD0B5BC7BDF}" type="presOf" srcId="{863C5D1A-2C2A-46A7-AF9F-D4CF67A432E1}" destId="{C0794CB1-6383-4F2D-B4AC-7C3F643FB6BF}" srcOrd="0" destOrd="0" presId="urn:microsoft.com/office/officeart/2005/8/layout/vList2"/>
    <dgm:cxn modelId="{286C8F41-C8F7-41CB-B7F9-33730C0CB5F2}" type="presParOf" srcId="{C0794CB1-6383-4F2D-B4AC-7C3F643FB6BF}" destId="{6110416B-086C-406E-9BE6-111382EC7498}" srcOrd="0" destOrd="0" presId="urn:microsoft.com/office/officeart/2005/8/layout/vList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46.xml><?xml version="1.0" encoding="utf-8"?>
<dgm:dataModel xmlns:dgm="http://schemas.openxmlformats.org/drawingml/2006/diagram" xmlns:a="http://schemas.openxmlformats.org/drawingml/2006/main">
  <dgm:ptLst>
    <dgm:pt modelId="{B703E718-84E8-4D6F-94F0-24098C8CA82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FFF4644-7692-48F8-AF66-3BA07859C262}">
      <dgm:prSet/>
      <dgm:spPr/>
      <dgm:t>
        <a:bodyPr/>
        <a:lstStyle/>
        <a:p>
          <a:pPr rtl="0"/>
          <a:r>
            <a:rPr lang="en-US" smtClean="0"/>
            <a:t>Resell to fish tools market</a:t>
          </a:r>
          <a:endParaRPr lang="en-US"/>
        </a:p>
      </dgm:t>
    </dgm:pt>
    <dgm:pt modelId="{19064CFC-A5E0-46B6-A4E3-96ACDD0018C2}" type="parTrans" cxnId="{69268350-0813-4D14-8294-9DE8B5EFE807}">
      <dgm:prSet/>
      <dgm:spPr/>
      <dgm:t>
        <a:bodyPr/>
        <a:lstStyle/>
        <a:p>
          <a:endParaRPr lang="en-US"/>
        </a:p>
      </dgm:t>
    </dgm:pt>
    <dgm:pt modelId="{C141F443-0A36-4DB0-BBFF-D8FAFDAA4C4C}" type="sibTrans" cxnId="{69268350-0813-4D14-8294-9DE8B5EFE807}">
      <dgm:prSet/>
      <dgm:spPr/>
      <dgm:t>
        <a:bodyPr/>
        <a:lstStyle/>
        <a:p>
          <a:endParaRPr lang="en-US"/>
        </a:p>
      </dgm:t>
    </dgm:pt>
    <dgm:pt modelId="{E87AC6E1-58EC-4EF1-9075-5848AE5EF74C}" type="pres">
      <dgm:prSet presAssocID="{B703E718-84E8-4D6F-94F0-24098C8CA822}" presName="linear" presStyleCnt="0">
        <dgm:presLayoutVars>
          <dgm:animLvl val="lvl"/>
          <dgm:resizeHandles val="exact"/>
        </dgm:presLayoutVars>
      </dgm:prSet>
      <dgm:spPr/>
      <dgm:t>
        <a:bodyPr/>
        <a:lstStyle/>
        <a:p>
          <a:endParaRPr lang="en-US"/>
        </a:p>
      </dgm:t>
    </dgm:pt>
    <dgm:pt modelId="{BC56C988-9200-4BF1-A8B4-EBB004C2E4B0}" type="pres">
      <dgm:prSet presAssocID="{0FFF4644-7692-48F8-AF66-3BA07859C262}" presName="parentText" presStyleLbl="node1" presStyleIdx="0" presStyleCnt="1">
        <dgm:presLayoutVars>
          <dgm:chMax val="0"/>
          <dgm:bulletEnabled val="1"/>
        </dgm:presLayoutVars>
      </dgm:prSet>
      <dgm:spPr/>
      <dgm:t>
        <a:bodyPr/>
        <a:lstStyle/>
        <a:p>
          <a:endParaRPr lang="en-US"/>
        </a:p>
      </dgm:t>
    </dgm:pt>
  </dgm:ptLst>
  <dgm:cxnLst>
    <dgm:cxn modelId="{9BB2D4D8-0131-49FD-B973-30A65B5DBEBA}" type="presOf" srcId="{0FFF4644-7692-48F8-AF66-3BA07859C262}" destId="{BC56C988-9200-4BF1-A8B4-EBB004C2E4B0}" srcOrd="0" destOrd="0" presId="urn:microsoft.com/office/officeart/2005/8/layout/vList2"/>
    <dgm:cxn modelId="{69268350-0813-4D14-8294-9DE8B5EFE807}" srcId="{B703E718-84E8-4D6F-94F0-24098C8CA822}" destId="{0FFF4644-7692-48F8-AF66-3BA07859C262}" srcOrd="0" destOrd="0" parTransId="{19064CFC-A5E0-46B6-A4E3-96ACDD0018C2}" sibTransId="{C141F443-0A36-4DB0-BBFF-D8FAFDAA4C4C}"/>
    <dgm:cxn modelId="{F29DC67E-39F8-4FA6-8AA4-51ED44558134}" type="presOf" srcId="{B703E718-84E8-4D6F-94F0-24098C8CA822}" destId="{E87AC6E1-58EC-4EF1-9075-5848AE5EF74C}" srcOrd="0" destOrd="0" presId="urn:microsoft.com/office/officeart/2005/8/layout/vList2"/>
    <dgm:cxn modelId="{E9A064B0-FBC9-4D7E-8639-FE83DCE9CB6F}" type="presParOf" srcId="{E87AC6E1-58EC-4EF1-9075-5848AE5EF74C}" destId="{BC56C988-9200-4BF1-A8B4-EBB004C2E4B0}" srcOrd="0" destOrd="0" presId="urn:microsoft.com/office/officeart/2005/8/layout/vList2"/>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47.xml><?xml version="1.0" encoding="utf-8"?>
<dgm:dataModel xmlns:dgm="http://schemas.openxmlformats.org/drawingml/2006/diagram" xmlns:a="http://schemas.openxmlformats.org/drawingml/2006/main">
  <dgm:ptLst>
    <dgm:pt modelId="{7A237AD9-2ECB-4765-9FCE-A62DF1D0325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E8E5949-E2D4-47DC-8AC3-1F835C46E5EF}">
      <dgm:prSet/>
      <dgm:spPr/>
      <dgm:t>
        <a:bodyPr/>
        <a:lstStyle/>
        <a:p>
          <a:pPr rtl="0"/>
          <a:r>
            <a:rPr lang="en-US" dirty="0" smtClean="0"/>
            <a:t>-2 for 1 </a:t>
          </a:r>
          <a:endParaRPr lang="en-US" dirty="0"/>
        </a:p>
      </dgm:t>
    </dgm:pt>
    <dgm:pt modelId="{0EDC92EA-D6B0-4FB4-A018-0AE9F8CCC850}" type="parTrans" cxnId="{308B05DD-1CC6-4C50-B05C-2447EA007B95}">
      <dgm:prSet/>
      <dgm:spPr/>
      <dgm:t>
        <a:bodyPr/>
        <a:lstStyle/>
        <a:p>
          <a:endParaRPr lang="en-US"/>
        </a:p>
      </dgm:t>
    </dgm:pt>
    <dgm:pt modelId="{D0B7235F-AC03-4C02-B27F-C72BF1B1ADE7}" type="sibTrans" cxnId="{308B05DD-1CC6-4C50-B05C-2447EA007B95}">
      <dgm:prSet/>
      <dgm:spPr/>
      <dgm:t>
        <a:bodyPr/>
        <a:lstStyle/>
        <a:p>
          <a:endParaRPr lang="en-US"/>
        </a:p>
      </dgm:t>
    </dgm:pt>
    <dgm:pt modelId="{D5E140B0-6420-4B94-8D5C-8F5D2AFF21BF}">
      <dgm:prSet/>
      <dgm:spPr/>
      <dgm:t>
        <a:bodyPr/>
        <a:lstStyle/>
        <a:p>
          <a:pPr rtl="0"/>
          <a:r>
            <a:rPr lang="en-US" smtClean="0"/>
            <a:t>-Second time discount</a:t>
          </a:r>
          <a:endParaRPr lang="en-US"/>
        </a:p>
      </dgm:t>
    </dgm:pt>
    <dgm:pt modelId="{43A2B0B1-E073-4EFA-845D-AA55153B98C8}" type="parTrans" cxnId="{D3074350-D0C1-4C88-9CC4-D8CFFF311494}">
      <dgm:prSet/>
      <dgm:spPr/>
      <dgm:t>
        <a:bodyPr/>
        <a:lstStyle/>
        <a:p>
          <a:endParaRPr lang="en-US"/>
        </a:p>
      </dgm:t>
    </dgm:pt>
    <dgm:pt modelId="{7A422DEE-331C-4CAE-A637-F426ADF669D6}" type="sibTrans" cxnId="{D3074350-D0C1-4C88-9CC4-D8CFFF311494}">
      <dgm:prSet/>
      <dgm:spPr/>
      <dgm:t>
        <a:bodyPr/>
        <a:lstStyle/>
        <a:p>
          <a:endParaRPr lang="en-US"/>
        </a:p>
      </dgm:t>
    </dgm:pt>
    <dgm:pt modelId="{D7A557A3-36BC-4770-8FF1-E252138ED49C}" type="pres">
      <dgm:prSet presAssocID="{7A237AD9-2ECB-4765-9FCE-A62DF1D03257}" presName="linear" presStyleCnt="0">
        <dgm:presLayoutVars>
          <dgm:animLvl val="lvl"/>
          <dgm:resizeHandles val="exact"/>
        </dgm:presLayoutVars>
      </dgm:prSet>
      <dgm:spPr/>
      <dgm:t>
        <a:bodyPr/>
        <a:lstStyle/>
        <a:p>
          <a:endParaRPr lang="en-US"/>
        </a:p>
      </dgm:t>
    </dgm:pt>
    <dgm:pt modelId="{F48F3656-55E4-4E2C-960F-E288CCE10596}" type="pres">
      <dgm:prSet presAssocID="{DE8E5949-E2D4-47DC-8AC3-1F835C46E5EF}" presName="parentText" presStyleLbl="node1" presStyleIdx="0" presStyleCnt="2" custScaleX="49331">
        <dgm:presLayoutVars>
          <dgm:chMax val="0"/>
          <dgm:bulletEnabled val="1"/>
        </dgm:presLayoutVars>
      </dgm:prSet>
      <dgm:spPr/>
      <dgm:t>
        <a:bodyPr/>
        <a:lstStyle/>
        <a:p>
          <a:endParaRPr lang="en-US"/>
        </a:p>
      </dgm:t>
    </dgm:pt>
    <dgm:pt modelId="{E02EB2B9-658E-4936-8C39-1F01F6404E0C}" type="pres">
      <dgm:prSet presAssocID="{D0B7235F-AC03-4C02-B27F-C72BF1B1ADE7}" presName="spacer" presStyleCnt="0"/>
      <dgm:spPr/>
    </dgm:pt>
    <dgm:pt modelId="{5B8E18E6-6E70-49FC-845C-7735C6D4ACED}" type="pres">
      <dgm:prSet presAssocID="{D5E140B0-6420-4B94-8D5C-8F5D2AFF21BF}" presName="parentText" presStyleLbl="node1" presStyleIdx="1" presStyleCnt="2" custScaleX="52007">
        <dgm:presLayoutVars>
          <dgm:chMax val="0"/>
          <dgm:bulletEnabled val="1"/>
        </dgm:presLayoutVars>
      </dgm:prSet>
      <dgm:spPr/>
      <dgm:t>
        <a:bodyPr/>
        <a:lstStyle/>
        <a:p>
          <a:endParaRPr lang="en-US"/>
        </a:p>
      </dgm:t>
    </dgm:pt>
  </dgm:ptLst>
  <dgm:cxnLst>
    <dgm:cxn modelId="{308B05DD-1CC6-4C50-B05C-2447EA007B95}" srcId="{7A237AD9-2ECB-4765-9FCE-A62DF1D03257}" destId="{DE8E5949-E2D4-47DC-8AC3-1F835C46E5EF}" srcOrd="0" destOrd="0" parTransId="{0EDC92EA-D6B0-4FB4-A018-0AE9F8CCC850}" sibTransId="{D0B7235F-AC03-4C02-B27F-C72BF1B1ADE7}"/>
    <dgm:cxn modelId="{3845C7A2-3315-4AAA-83AD-42B45C4DADD3}" type="presOf" srcId="{7A237AD9-2ECB-4765-9FCE-A62DF1D03257}" destId="{D7A557A3-36BC-4770-8FF1-E252138ED49C}" srcOrd="0" destOrd="0" presId="urn:microsoft.com/office/officeart/2005/8/layout/vList2"/>
    <dgm:cxn modelId="{59124596-1BDA-4A9B-AC4C-627FE8614DAF}" type="presOf" srcId="{D5E140B0-6420-4B94-8D5C-8F5D2AFF21BF}" destId="{5B8E18E6-6E70-49FC-845C-7735C6D4ACED}" srcOrd="0" destOrd="0" presId="urn:microsoft.com/office/officeart/2005/8/layout/vList2"/>
    <dgm:cxn modelId="{D3074350-D0C1-4C88-9CC4-D8CFFF311494}" srcId="{7A237AD9-2ECB-4765-9FCE-A62DF1D03257}" destId="{D5E140B0-6420-4B94-8D5C-8F5D2AFF21BF}" srcOrd="1" destOrd="0" parTransId="{43A2B0B1-E073-4EFA-845D-AA55153B98C8}" sibTransId="{7A422DEE-331C-4CAE-A637-F426ADF669D6}"/>
    <dgm:cxn modelId="{0D54AA30-F748-46FD-995C-C06D9FA73457}" type="presOf" srcId="{DE8E5949-E2D4-47DC-8AC3-1F835C46E5EF}" destId="{F48F3656-55E4-4E2C-960F-E288CCE10596}" srcOrd="0" destOrd="0" presId="urn:microsoft.com/office/officeart/2005/8/layout/vList2"/>
    <dgm:cxn modelId="{B8A124B9-CEF3-4D54-AED9-721B64A646A6}" type="presParOf" srcId="{D7A557A3-36BC-4770-8FF1-E252138ED49C}" destId="{F48F3656-55E4-4E2C-960F-E288CCE10596}" srcOrd="0" destOrd="0" presId="urn:microsoft.com/office/officeart/2005/8/layout/vList2"/>
    <dgm:cxn modelId="{F6EEE265-8760-43A4-893C-1C462CD2EBEC}" type="presParOf" srcId="{D7A557A3-36BC-4770-8FF1-E252138ED49C}" destId="{E02EB2B9-658E-4936-8C39-1F01F6404E0C}" srcOrd="1" destOrd="0" presId="urn:microsoft.com/office/officeart/2005/8/layout/vList2"/>
    <dgm:cxn modelId="{5C4E901F-AE9C-436F-80EF-39F6720DBCD9}" type="presParOf" srcId="{D7A557A3-36BC-4770-8FF1-E252138ED49C}" destId="{5B8E18E6-6E70-49FC-845C-7735C6D4ACED}" srcOrd="2" destOrd="0" presId="urn:microsoft.com/office/officeart/2005/8/layout/vList2"/>
  </dgm:cxnLst>
  <dgm:bg/>
  <dgm:whole/>
  <dgm:extLst>
    <a:ext uri="http://schemas.microsoft.com/office/drawing/2008/diagram">
      <dsp:dataModelExt xmlns:dsp="http://schemas.microsoft.com/office/drawing/2008/diagram" relId="rId27" minVer="http://schemas.openxmlformats.org/drawingml/2006/diagram"/>
    </a:ext>
  </dgm:extLst>
</dgm:dataModel>
</file>

<file path=ppt/diagrams/data48.xml><?xml version="1.0" encoding="utf-8"?>
<dgm:dataModel xmlns:dgm="http://schemas.openxmlformats.org/drawingml/2006/diagram" xmlns:a="http://schemas.openxmlformats.org/drawingml/2006/main">
  <dgm:ptLst>
    <dgm:pt modelId="{9DCF47D4-4583-47CB-9987-0D36422A8B2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5025A83-91C2-457B-AD1C-BC6E528776B9}">
      <dgm:prSet/>
      <dgm:spPr/>
      <dgm:t>
        <a:bodyPr/>
        <a:lstStyle/>
        <a:p>
          <a:pPr rtl="0"/>
          <a:r>
            <a:rPr lang="en-US" smtClean="0"/>
            <a:t>FACEBOOK</a:t>
          </a:r>
          <a:endParaRPr lang="en-US"/>
        </a:p>
      </dgm:t>
    </dgm:pt>
    <dgm:pt modelId="{7A9C500B-EEAC-432F-BC16-772E91A2A732}" type="parTrans" cxnId="{ED259990-6928-4BD5-96CF-CF64959D95FD}">
      <dgm:prSet/>
      <dgm:spPr/>
      <dgm:t>
        <a:bodyPr/>
        <a:lstStyle/>
        <a:p>
          <a:endParaRPr lang="en-US"/>
        </a:p>
      </dgm:t>
    </dgm:pt>
    <dgm:pt modelId="{955F0B09-C01D-4EE2-BFD3-AB7B84517D14}" type="sibTrans" cxnId="{ED259990-6928-4BD5-96CF-CF64959D95FD}">
      <dgm:prSet/>
      <dgm:spPr/>
      <dgm:t>
        <a:bodyPr/>
        <a:lstStyle/>
        <a:p>
          <a:endParaRPr lang="en-US"/>
        </a:p>
      </dgm:t>
    </dgm:pt>
    <dgm:pt modelId="{84D78755-41B3-4A96-84F7-770952DB0F89}">
      <dgm:prSet/>
      <dgm:spPr/>
      <dgm:t>
        <a:bodyPr/>
        <a:lstStyle/>
        <a:p>
          <a:pPr rtl="0"/>
          <a:r>
            <a:rPr lang="en-US" smtClean="0"/>
            <a:t>TWITTER</a:t>
          </a:r>
          <a:endParaRPr lang="en-US"/>
        </a:p>
      </dgm:t>
    </dgm:pt>
    <dgm:pt modelId="{7F15C93C-B6CC-4F64-9ABA-2107E3D438C3}" type="parTrans" cxnId="{D842DDEB-12AD-4A8F-86C8-1210DA169626}">
      <dgm:prSet/>
      <dgm:spPr/>
      <dgm:t>
        <a:bodyPr/>
        <a:lstStyle/>
        <a:p>
          <a:endParaRPr lang="en-US"/>
        </a:p>
      </dgm:t>
    </dgm:pt>
    <dgm:pt modelId="{8685EA60-6476-41AB-A3F5-4B9695711627}" type="sibTrans" cxnId="{D842DDEB-12AD-4A8F-86C8-1210DA169626}">
      <dgm:prSet/>
      <dgm:spPr/>
      <dgm:t>
        <a:bodyPr/>
        <a:lstStyle/>
        <a:p>
          <a:endParaRPr lang="en-US"/>
        </a:p>
      </dgm:t>
    </dgm:pt>
    <dgm:pt modelId="{29BEEA79-1174-44D4-AAF8-0627737210C9}">
      <dgm:prSet/>
      <dgm:spPr/>
      <dgm:t>
        <a:bodyPr/>
        <a:lstStyle/>
        <a:p>
          <a:pPr rtl="0"/>
          <a:r>
            <a:rPr lang="en-US" smtClean="0"/>
            <a:t>LOCAL TV</a:t>
          </a:r>
          <a:endParaRPr lang="en-US"/>
        </a:p>
      </dgm:t>
    </dgm:pt>
    <dgm:pt modelId="{E999FA1C-FBD7-4D47-97C2-D2507E912F1B}" type="parTrans" cxnId="{387CD002-D540-4963-ACD9-E73531457695}">
      <dgm:prSet/>
      <dgm:spPr/>
      <dgm:t>
        <a:bodyPr/>
        <a:lstStyle/>
        <a:p>
          <a:endParaRPr lang="en-US"/>
        </a:p>
      </dgm:t>
    </dgm:pt>
    <dgm:pt modelId="{1560A353-80B7-4960-B8CB-F6524EFABEE8}" type="sibTrans" cxnId="{387CD002-D540-4963-ACD9-E73531457695}">
      <dgm:prSet/>
      <dgm:spPr/>
      <dgm:t>
        <a:bodyPr/>
        <a:lstStyle/>
        <a:p>
          <a:endParaRPr lang="en-US"/>
        </a:p>
      </dgm:t>
    </dgm:pt>
    <dgm:pt modelId="{E2E0021D-17C6-4FC9-AA35-EAB54AC27992}">
      <dgm:prSet/>
      <dgm:spPr/>
      <dgm:t>
        <a:bodyPr/>
        <a:lstStyle/>
        <a:p>
          <a:pPr rtl="0"/>
          <a:r>
            <a:rPr lang="en-US" smtClean="0"/>
            <a:t>LOCAL RADIO</a:t>
          </a:r>
          <a:endParaRPr lang="en-US"/>
        </a:p>
      </dgm:t>
    </dgm:pt>
    <dgm:pt modelId="{6B30314F-4020-484B-A76E-ACDA70BCABA3}" type="parTrans" cxnId="{46C0ED1D-6F82-4D7C-A1D3-88B75C7CC31C}">
      <dgm:prSet/>
      <dgm:spPr/>
      <dgm:t>
        <a:bodyPr/>
        <a:lstStyle/>
        <a:p>
          <a:endParaRPr lang="en-US"/>
        </a:p>
      </dgm:t>
    </dgm:pt>
    <dgm:pt modelId="{CB21F456-F5A8-4267-A2FC-381513AB30A1}" type="sibTrans" cxnId="{46C0ED1D-6F82-4D7C-A1D3-88B75C7CC31C}">
      <dgm:prSet/>
      <dgm:spPr/>
      <dgm:t>
        <a:bodyPr/>
        <a:lstStyle/>
        <a:p>
          <a:endParaRPr lang="en-US"/>
        </a:p>
      </dgm:t>
    </dgm:pt>
    <dgm:pt modelId="{E43BB345-B585-43BF-815F-0E32AF96BAF8}" type="pres">
      <dgm:prSet presAssocID="{9DCF47D4-4583-47CB-9987-0D36422A8B2A}" presName="linear" presStyleCnt="0">
        <dgm:presLayoutVars>
          <dgm:animLvl val="lvl"/>
          <dgm:resizeHandles val="exact"/>
        </dgm:presLayoutVars>
      </dgm:prSet>
      <dgm:spPr/>
      <dgm:t>
        <a:bodyPr/>
        <a:lstStyle/>
        <a:p>
          <a:endParaRPr lang="en-US"/>
        </a:p>
      </dgm:t>
    </dgm:pt>
    <dgm:pt modelId="{AB530069-94B2-4181-9EEA-F14FB1E5B096}" type="pres">
      <dgm:prSet presAssocID="{55025A83-91C2-457B-AD1C-BC6E528776B9}" presName="parentText" presStyleLbl="node1" presStyleIdx="0" presStyleCnt="4">
        <dgm:presLayoutVars>
          <dgm:chMax val="0"/>
          <dgm:bulletEnabled val="1"/>
        </dgm:presLayoutVars>
      </dgm:prSet>
      <dgm:spPr/>
      <dgm:t>
        <a:bodyPr/>
        <a:lstStyle/>
        <a:p>
          <a:endParaRPr lang="en-US"/>
        </a:p>
      </dgm:t>
    </dgm:pt>
    <dgm:pt modelId="{78CEA119-804E-4CA3-BDBC-34A92152C027}" type="pres">
      <dgm:prSet presAssocID="{955F0B09-C01D-4EE2-BFD3-AB7B84517D14}" presName="spacer" presStyleCnt="0"/>
      <dgm:spPr/>
    </dgm:pt>
    <dgm:pt modelId="{B2FDDE36-2992-4763-8659-424606B44C1E}" type="pres">
      <dgm:prSet presAssocID="{84D78755-41B3-4A96-84F7-770952DB0F89}" presName="parentText" presStyleLbl="node1" presStyleIdx="1" presStyleCnt="4" custLinFactY="2983" custLinFactNeighborY="100000">
        <dgm:presLayoutVars>
          <dgm:chMax val="0"/>
          <dgm:bulletEnabled val="1"/>
        </dgm:presLayoutVars>
      </dgm:prSet>
      <dgm:spPr/>
      <dgm:t>
        <a:bodyPr/>
        <a:lstStyle/>
        <a:p>
          <a:endParaRPr lang="en-US"/>
        </a:p>
      </dgm:t>
    </dgm:pt>
    <dgm:pt modelId="{D73D9416-133A-47DC-B6E9-0BC23B1CD16D}" type="pres">
      <dgm:prSet presAssocID="{8685EA60-6476-41AB-A3F5-4B9695711627}" presName="spacer" presStyleCnt="0"/>
      <dgm:spPr/>
    </dgm:pt>
    <dgm:pt modelId="{C4A9B84E-F3DC-45FE-8E61-8C629742CEDD}" type="pres">
      <dgm:prSet presAssocID="{29BEEA79-1174-44D4-AAF8-0627737210C9}" presName="parentText" presStyleLbl="node1" presStyleIdx="2" presStyleCnt="4">
        <dgm:presLayoutVars>
          <dgm:chMax val="0"/>
          <dgm:bulletEnabled val="1"/>
        </dgm:presLayoutVars>
      </dgm:prSet>
      <dgm:spPr/>
      <dgm:t>
        <a:bodyPr/>
        <a:lstStyle/>
        <a:p>
          <a:endParaRPr lang="en-US"/>
        </a:p>
      </dgm:t>
    </dgm:pt>
    <dgm:pt modelId="{A1780C5A-EF6B-469C-B400-D931EF1EB5FF}" type="pres">
      <dgm:prSet presAssocID="{1560A353-80B7-4960-B8CB-F6524EFABEE8}" presName="spacer" presStyleCnt="0"/>
      <dgm:spPr/>
    </dgm:pt>
    <dgm:pt modelId="{4D9F71DD-8A2A-412A-B4E3-FE326567D9AC}" type="pres">
      <dgm:prSet presAssocID="{E2E0021D-17C6-4FC9-AA35-EAB54AC27992}" presName="parentText" presStyleLbl="node1" presStyleIdx="3" presStyleCnt="4">
        <dgm:presLayoutVars>
          <dgm:chMax val="0"/>
          <dgm:bulletEnabled val="1"/>
        </dgm:presLayoutVars>
      </dgm:prSet>
      <dgm:spPr/>
      <dgm:t>
        <a:bodyPr/>
        <a:lstStyle/>
        <a:p>
          <a:endParaRPr lang="en-US"/>
        </a:p>
      </dgm:t>
    </dgm:pt>
  </dgm:ptLst>
  <dgm:cxnLst>
    <dgm:cxn modelId="{A33A6499-57BF-4904-80FF-C27BE94EA16E}" type="presOf" srcId="{84D78755-41B3-4A96-84F7-770952DB0F89}" destId="{B2FDDE36-2992-4763-8659-424606B44C1E}" srcOrd="0" destOrd="0" presId="urn:microsoft.com/office/officeart/2005/8/layout/vList2"/>
    <dgm:cxn modelId="{DF226988-B1D6-4010-AD0A-98E9AC1427D4}" type="presOf" srcId="{55025A83-91C2-457B-AD1C-BC6E528776B9}" destId="{AB530069-94B2-4181-9EEA-F14FB1E5B096}" srcOrd="0" destOrd="0" presId="urn:microsoft.com/office/officeart/2005/8/layout/vList2"/>
    <dgm:cxn modelId="{10465E49-0620-41A6-9E15-C546A3DD42FD}" type="presOf" srcId="{E2E0021D-17C6-4FC9-AA35-EAB54AC27992}" destId="{4D9F71DD-8A2A-412A-B4E3-FE326567D9AC}" srcOrd="0" destOrd="0" presId="urn:microsoft.com/office/officeart/2005/8/layout/vList2"/>
    <dgm:cxn modelId="{387CD002-D540-4963-ACD9-E73531457695}" srcId="{9DCF47D4-4583-47CB-9987-0D36422A8B2A}" destId="{29BEEA79-1174-44D4-AAF8-0627737210C9}" srcOrd="2" destOrd="0" parTransId="{E999FA1C-FBD7-4D47-97C2-D2507E912F1B}" sibTransId="{1560A353-80B7-4960-B8CB-F6524EFABEE8}"/>
    <dgm:cxn modelId="{D842DDEB-12AD-4A8F-86C8-1210DA169626}" srcId="{9DCF47D4-4583-47CB-9987-0D36422A8B2A}" destId="{84D78755-41B3-4A96-84F7-770952DB0F89}" srcOrd="1" destOrd="0" parTransId="{7F15C93C-B6CC-4F64-9ABA-2107E3D438C3}" sibTransId="{8685EA60-6476-41AB-A3F5-4B9695711627}"/>
    <dgm:cxn modelId="{BCB87260-B26E-4120-BD0B-A8928171932D}" type="presOf" srcId="{9DCF47D4-4583-47CB-9987-0D36422A8B2A}" destId="{E43BB345-B585-43BF-815F-0E32AF96BAF8}" srcOrd="0" destOrd="0" presId="urn:microsoft.com/office/officeart/2005/8/layout/vList2"/>
    <dgm:cxn modelId="{AA861AA4-76D5-40D2-BD74-CB254BBE0846}" type="presOf" srcId="{29BEEA79-1174-44D4-AAF8-0627737210C9}" destId="{C4A9B84E-F3DC-45FE-8E61-8C629742CEDD}" srcOrd="0" destOrd="0" presId="urn:microsoft.com/office/officeart/2005/8/layout/vList2"/>
    <dgm:cxn modelId="{ED259990-6928-4BD5-96CF-CF64959D95FD}" srcId="{9DCF47D4-4583-47CB-9987-0D36422A8B2A}" destId="{55025A83-91C2-457B-AD1C-BC6E528776B9}" srcOrd="0" destOrd="0" parTransId="{7A9C500B-EEAC-432F-BC16-772E91A2A732}" sibTransId="{955F0B09-C01D-4EE2-BFD3-AB7B84517D14}"/>
    <dgm:cxn modelId="{46C0ED1D-6F82-4D7C-A1D3-88B75C7CC31C}" srcId="{9DCF47D4-4583-47CB-9987-0D36422A8B2A}" destId="{E2E0021D-17C6-4FC9-AA35-EAB54AC27992}" srcOrd="3" destOrd="0" parTransId="{6B30314F-4020-484B-A76E-ACDA70BCABA3}" sibTransId="{CB21F456-F5A8-4267-A2FC-381513AB30A1}"/>
    <dgm:cxn modelId="{0C5C2BF7-746F-4DF4-8FE6-339F1AAD0C79}" type="presParOf" srcId="{E43BB345-B585-43BF-815F-0E32AF96BAF8}" destId="{AB530069-94B2-4181-9EEA-F14FB1E5B096}" srcOrd="0" destOrd="0" presId="urn:microsoft.com/office/officeart/2005/8/layout/vList2"/>
    <dgm:cxn modelId="{2EBD9C51-C9C6-4A78-8BCF-778C09B09489}" type="presParOf" srcId="{E43BB345-B585-43BF-815F-0E32AF96BAF8}" destId="{78CEA119-804E-4CA3-BDBC-34A92152C027}" srcOrd="1" destOrd="0" presId="urn:microsoft.com/office/officeart/2005/8/layout/vList2"/>
    <dgm:cxn modelId="{74683A42-2A26-446F-B431-D626FCB9C289}" type="presParOf" srcId="{E43BB345-B585-43BF-815F-0E32AF96BAF8}" destId="{B2FDDE36-2992-4763-8659-424606B44C1E}" srcOrd="2" destOrd="0" presId="urn:microsoft.com/office/officeart/2005/8/layout/vList2"/>
    <dgm:cxn modelId="{C3355C8A-7368-447D-8B9A-D1D688E452FC}" type="presParOf" srcId="{E43BB345-B585-43BF-815F-0E32AF96BAF8}" destId="{D73D9416-133A-47DC-B6E9-0BC23B1CD16D}" srcOrd="3" destOrd="0" presId="urn:microsoft.com/office/officeart/2005/8/layout/vList2"/>
    <dgm:cxn modelId="{30B586BC-CD86-45A8-9813-F6D583237B67}" type="presParOf" srcId="{E43BB345-B585-43BF-815F-0E32AF96BAF8}" destId="{C4A9B84E-F3DC-45FE-8E61-8C629742CEDD}" srcOrd="4" destOrd="0" presId="urn:microsoft.com/office/officeart/2005/8/layout/vList2"/>
    <dgm:cxn modelId="{2A2A0D70-8F95-43AA-899A-C610B14CBF5E}" type="presParOf" srcId="{E43BB345-B585-43BF-815F-0E32AF96BAF8}" destId="{A1780C5A-EF6B-469C-B400-D931EF1EB5FF}" srcOrd="5" destOrd="0" presId="urn:microsoft.com/office/officeart/2005/8/layout/vList2"/>
    <dgm:cxn modelId="{3788C58E-92ED-4311-A7F2-3C194A6053E2}" type="presParOf" srcId="{E43BB345-B585-43BF-815F-0E32AF96BAF8}" destId="{4D9F71DD-8A2A-412A-B4E3-FE326567D9AC}" srcOrd="6" destOrd="0" presId="urn:microsoft.com/office/officeart/2005/8/layout/vList2"/>
  </dgm:cxnLst>
  <dgm:bg/>
  <dgm:whole/>
  <dgm:extLst>
    <a:ext uri="http://schemas.microsoft.com/office/drawing/2008/diagram">
      <dsp:dataModelExt xmlns:dsp="http://schemas.microsoft.com/office/drawing/2008/diagram" relId="rId32" minVer="http://schemas.openxmlformats.org/drawingml/2006/diagram"/>
    </a:ext>
  </dgm:extLst>
</dgm:dataModel>
</file>

<file path=ppt/diagrams/data49.xml><?xml version="1.0" encoding="utf-8"?>
<dgm:dataModel xmlns:dgm="http://schemas.openxmlformats.org/drawingml/2006/diagram" xmlns:a="http://schemas.openxmlformats.org/drawingml/2006/main">
  <dgm:ptLst>
    <dgm:pt modelId="{F41E4ADF-D953-4743-B3F9-1BCB33F2831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8933C07-C2F7-4914-A5D9-902B37F46040}">
      <dgm:prSet/>
      <dgm:spPr/>
      <dgm:t>
        <a:bodyPr/>
        <a:lstStyle/>
        <a:p>
          <a:pPr rtl="0"/>
          <a:r>
            <a:rPr lang="en-US" smtClean="0"/>
            <a:t>Invite fishing champions </a:t>
          </a:r>
          <a:endParaRPr lang="en-US"/>
        </a:p>
      </dgm:t>
    </dgm:pt>
    <dgm:pt modelId="{C5E45675-EE90-4BBA-AEC9-4BE60FBAA287}" type="parTrans" cxnId="{AEEF7502-8C29-4C78-B52B-2B1D0A718CFE}">
      <dgm:prSet/>
      <dgm:spPr/>
      <dgm:t>
        <a:bodyPr/>
        <a:lstStyle/>
        <a:p>
          <a:endParaRPr lang="en-US"/>
        </a:p>
      </dgm:t>
    </dgm:pt>
    <dgm:pt modelId="{23F6B0E8-DC99-4899-9F6E-AC65F2BF47BA}" type="sibTrans" cxnId="{AEEF7502-8C29-4C78-B52B-2B1D0A718CFE}">
      <dgm:prSet/>
      <dgm:spPr/>
      <dgm:t>
        <a:bodyPr/>
        <a:lstStyle/>
        <a:p>
          <a:endParaRPr lang="en-US"/>
        </a:p>
      </dgm:t>
    </dgm:pt>
    <dgm:pt modelId="{51D2C44E-F1CE-4621-8752-B74619F86166}" type="pres">
      <dgm:prSet presAssocID="{F41E4ADF-D953-4743-B3F9-1BCB33F28310}" presName="linear" presStyleCnt="0">
        <dgm:presLayoutVars>
          <dgm:animLvl val="lvl"/>
          <dgm:resizeHandles val="exact"/>
        </dgm:presLayoutVars>
      </dgm:prSet>
      <dgm:spPr/>
      <dgm:t>
        <a:bodyPr/>
        <a:lstStyle/>
        <a:p>
          <a:endParaRPr lang="en-US"/>
        </a:p>
      </dgm:t>
    </dgm:pt>
    <dgm:pt modelId="{E39D5447-CFCC-4B31-8BE9-140698EDE10C}" type="pres">
      <dgm:prSet presAssocID="{48933C07-C2F7-4914-A5D9-902B37F46040}" presName="parentText" presStyleLbl="node1" presStyleIdx="0" presStyleCnt="1">
        <dgm:presLayoutVars>
          <dgm:chMax val="0"/>
          <dgm:bulletEnabled val="1"/>
        </dgm:presLayoutVars>
      </dgm:prSet>
      <dgm:spPr/>
      <dgm:t>
        <a:bodyPr/>
        <a:lstStyle/>
        <a:p>
          <a:endParaRPr lang="en-US"/>
        </a:p>
      </dgm:t>
    </dgm:pt>
  </dgm:ptLst>
  <dgm:cxnLst>
    <dgm:cxn modelId="{AEEF7502-8C29-4C78-B52B-2B1D0A718CFE}" srcId="{F41E4ADF-D953-4743-B3F9-1BCB33F28310}" destId="{48933C07-C2F7-4914-A5D9-902B37F46040}" srcOrd="0" destOrd="0" parTransId="{C5E45675-EE90-4BBA-AEC9-4BE60FBAA287}" sibTransId="{23F6B0E8-DC99-4899-9F6E-AC65F2BF47BA}"/>
    <dgm:cxn modelId="{0262B869-0A76-46A7-9FEF-75ED223A7417}" type="presOf" srcId="{48933C07-C2F7-4914-A5D9-902B37F46040}" destId="{E39D5447-CFCC-4B31-8BE9-140698EDE10C}" srcOrd="0" destOrd="0" presId="urn:microsoft.com/office/officeart/2005/8/layout/vList2"/>
    <dgm:cxn modelId="{D597F0A0-0805-4BB3-A87A-13DF9BF10A9F}" type="presOf" srcId="{F41E4ADF-D953-4743-B3F9-1BCB33F28310}" destId="{51D2C44E-F1CE-4621-8752-B74619F86166}" srcOrd="0" destOrd="0" presId="urn:microsoft.com/office/officeart/2005/8/layout/vList2"/>
    <dgm:cxn modelId="{C8B8DBED-E55E-464B-9ABF-BF14082D0A48}" type="presParOf" srcId="{51D2C44E-F1CE-4621-8752-B74619F86166}" destId="{E39D5447-CFCC-4B31-8BE9-140698EDE10C}" srcOrd="0" destOrd="0" presId="urn:microsoft.com/office/officeart/2005/8/layout/vList2"/>
  </dgm:cxnLst>
  <dgm:bg/>
  <dgm:whole/>
  <dgm:extLst>
    <a:ext uri="http://schemas.microsoft.com/office/drawing/2008/diagram">
      <dsp:dataModelExt xmlns:dsp="http://schemas.microsoft.com/office/drawing/2008/diagram" relId="rId37" minVer="http://schemas.openxmlformats.org/drawingml/2006/diagram"/>
    </a:ext>
  </dgm:extLst>
</dgm:dataModel>
</file>

<file path=ppt/diagrams/data50.xml><?xml version="1.0" encoding="utf-8"?>
<dgm:dataModel xmlns:dgm="http://schemas.openxmlformats.org/drawingml/2006/diagram" xmlns:a="http://schemas.openxmlformats.org/drawingml/2006/main">
  <dgm:ptLst>
    <dgm:pt modelId="{993CC9E1-7B53-4258-B455-154F5486715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ED47A2A-6022-4F55-9238-E14CEF618AE6}">
      <dgm:prSet/>
      <dgm:spPr/>
      <dgm:t>
        <a:bodyPr/>
        <a:lstStyle/>
        <a:p>
          <a:pPr rtl="0"/>
          <a:r>
            <a:rPr lang="en-US" smtClean="0"/>
            <a:t>Trophies</a:t>
          </a:r>
          <a:endParaRPr lang="en-US"/>
        </a:p>
      </dgm:t>
    </dgm:pt>
    <dgm:pt modelId="{41332B42-8A20-4336-A6FF-222128F6A304}" type="parTrans" cxnId="{3BC805EA-2211-470C-B2D3-C16B9F6CDE16}">
      <dgm:prSet/>
      <dgm:spPr/>
      <dgm:t>
        <a:bodyPr/>
        <a:lstStyle/>
        <a:p>
          <a:endParaRPr lang="en-US"/>
        </a:p>
      </dgm:t>
    </dgm:pt>
    <dgm:pt modelId="{C9BBACC7-3A18-4C38-A99A-9E813F1121AE}" type="sibTrans" cxnId="{3BC805EA-2211-470C-B2D3-C16B9F6CDE16}">
      <dgm:prSet/>
      <dgm:spPr/>
      <dgm:t>
        <a:bodyPr/>
        <a:lstStyle/>
        <a:p>
          <a:endParaRPr lang="en-US"/>
        </a:p>
      </dgm:t>
    </dgm:pt>
    <dgm:pt modelId="{99A9EF29-AC9B-45D6-9CF8-EDB905E218E1}">
      <dgm:prSet/>
      <dgm:spPr/>
      <dgm:t>
        <a:bodyPr/>
        <a:lstStyle/>
        <a:p>
          <a:pPr rtl="0"/>
          <a:r>
            <a:rPr lang="en-US" smtClean="0"/>
            <a:t>Diplomas</a:t>
          </a:r>
          <a:endParaRPr lang="en-US"/>
        </a:p>
      </dgm:t>
    </dgm:pt>
    <dgm:pt modelId="{AD75E1CF-5569-4E8E-80C5-B0A1FCB6C4DF}" type="parTrans" cxnId="{023AFC24-BC07-4A6F-8001-854ED1C44D85}">
      <dgm:prSet/>
      <dgm:spPr/>
      <dgm:t>
        <a:bodyPr/>
        <a:lstStyle/>
        <a:p>
          <a:endParaRPr lang="en-US"/>
        </a:p>
      </dgm:t>
    </dgm:pt>
    <dgm:pt modelId="{D8D68E19-3D98-4800-AD39-0041C37F49DB}" type="sibTrans" cxnId="{023AFC24-BC07-4A6F-8001-854ED1C44D85}">
      <dgm:prSet/>
      <dgm:spPr/>
      <dgm:t>
        <a:bodyPr/>
        <a:lstStyle/>
        <a:p>
          <a:endParaRPr lang="en-US"/>
        </a:p>
      </dgm:t>
    </dgm:pt>
    <dgm:pt modelId="{F2A5DC29-A3B4-4F3A-ADC9-997F77EB11B5}" type="pres">
      <dgm:prSet presAssocID="{993CC9E1-7B53-4258-B455-154F54867159}" presName="linear" presStyleCnt="0">
        <dgm:presLayoutVars>
          <dgm:animLvl val="lvl"/>
          <dgm:resizeHandles val="exact"/>
        </dgm:presLayoutVars>
      </dgm:prSet>
      <dgm:spPr/>
      <dgm:t>
        <a:bodyPr/>
        <a:lstStyle/>
        <a:p>
          <a:endParaRPr lang="en-US"/>
        </a:p>
      </dgm:t>
    </dgm:pt>
    <dgm:pt modelId="{43071FFF-B834-4F7C-A753-3CF875729659}" type="pres">
      <dgm:prSet presAssocID="{5ED47A2A-6022-4F55-9238-E14CEF618AE6}" presName="parentText" presStyleLbl="node1" presStyleIdx="0" presStyleCnt="2">
        <dgm:presLayoutVars>
          <dgm:chMax val="0"/>
          <dgm:bulletEnabled val="1"/>
        </dgm:presLayoutVars>
      </dgm:prSet>
      <dgm:spPr/>
      <dgm:t>
        <a:bodyPr/>
        <a:lstStyle/>
        <a:p>
          <a:endParaRPr lang="en-US"/>
        </a:p>
      </dgm:t>
    </dgm:pt>
    <dgm:pt modelId="{C461C667-70C4-4674-8A11-D5805BA26F70}" type="pres">
      <dgm:prSet presAssocID="{C9BBACC7-3A18-4C38-A99A-9E813F1121AE}" presName="spacer" presStyleCnt="0"/>
      <dgm:spPr/>
    </dgm:pt>
    <dgm:pt modelId="{11003BBE-6F0C-4001-8A3B-42563FD35774}" type="pres">
      <dgm:prSet presAssocID="{99A9EF29-AC9B-45D6-9CF8-EDB905E218E1}" presName="parentText" presStyleLbl="node1" presStyleIdx="1" presStyleCnt="2">
        <dgm:presLayoutVars>
          <dgm:chMax val="0"/>
          <dgm:bulletEnabled val="1"/>
        </dgm:presLayoutVars>
      </dgm:prSet>
      <dgm:spPr/>
      <dgm:t>
        <a:bodyPr/>
        <a:lstStyle/>
        <a:p>
          <a:endParaRPr lang="en-US"/>
        </a:p>
      </dgm:t>
    </dgm:pt>
  </dgm:ptLst>
  <dgm:cxnLst>
    <dgm:cxn modelId="{023AFC24-BC07-4A6F-8001-854ED1C44D85}" srcId="{993CC9E1-7B53-4258-B455-154F54867159}" destId="{99A9EF29-AC9B-45D6-9CF8-EDB905E218E1}" srcOrd="1" destOrd="0" parTransId="{AD75E1CF-5569-4E8E-80C5-B0A1FCB6C4DF}" sibTransId="{D8D68E19-3D98-4800-AD39-0041C37F49DB}"/>
    <dgm:cxn modelId="{7FF134C6-E49B-47EF-AC5C-555AC07D4917}" type="presOf" srcId="{5ED47A2A-6022-4F55-9238-E14CEF618AE6}" destId="{43071FFF-B834-4F7C-A753-3CF875729659}" srcOrd="0" destOrd="0" presId="urn:microsoft.com/office/officeart/2005/8/layout/vList2"/>
    <dgm:cxn modelId="{4D966D6A-DD41-4DB7-936D-4BD03F160872}" type="presOf" srcId="{993CC9E1-7B53-4258-B455-154F54867159}" destId="{F2A5DC29-A3B4-4F3A-ADC9-997F77EB11B5}" srcOrd="0" destOrd="0" presId="urn:microsoft.com/office/officeart/2005/8/layout/vList2"/>
    <dgm:cxn modelId="{3BC805EA-2211-470C-B2D3-C16B9F6CDE16}" srcId="{993CC9E1-7B53-4258-B455-154F54867159}" destId="{5ED47A2A-6022-4F55-9238-E14CEF618AE6}" srcOrd="0" destOrd="0" parTransId="{41332B42-8A20-4336-A6FF-222128F6A304}" sibTransId="{C9BBACC7-3A18-4C38-A99A-9E813F1121AE}"/>
    <dgm:cxn modelId="{8947CE9C-7090-47E6-97ED-68CA2C5437AD}" type="presOf" srcId="{99A9EF29-AC9B-45D6-9CF8-EDB905E218E1}" destId="{11003BBE-6F0C-4001-8A3B-42563FD35774}" srcOrd="0" destOrd="0" presId="urn:microsoft.com/office/officeart/2005/8/layout/vList2"/>
    <dgm:cxn modelId="{05C9FD90-0036-4C6C-8B6A-E6DA07D2F4C7}" type="presParOf" srcId="{F2A5DC29-A3B4-4F3A-ADC9-997F77EB11B5}" destId="{43071FFF-B834-4F7C-A753-3CF875729659}" srcOrd="0" destOrd="0" presId="urn:microsoft.com/office/officeart/2005/8/layout/vList2"/>
    <dgm:cxn modelId="{13481F9E-DE99-4310-8BEE-6D7D4517C2E3}" type="presParOf" srcId="{F2A5DC29-A3B4-4F3A-ADC9-997F77EB11B5}" destId="{C461C667-70C4-4674-8A11-D5805BA26F70}" srcOrd="1" destOrd="0" presId="urn:microsoft.com/office/officeart/2005/8/layout/vList2"/>
    <dgm:cxn modelId="{745748DC-5643-4DE8-A167-9043236C4976}" type="presParOf" srcId="{F2A5DC29-A3B4-4F3A-ADC9-997F77EB11B5}" destId="{11003BBE-6F0C-4001-8A3B-42563FD35774}" srcOrd="2" destOrd="0" presId="urn:microsoft.com/office/officeart/2005/8/layout/vList2"/>
  </dgm:cxnLst>
  <dgm:bg/>
  <dgm:whole/>
  <dgm:extLst>
    <a:ext uri="http://schemas.microsoft.com/office/drawing/2008/diagram">
      <dsp:dataModelExt xmlns:dsp="http://schemas.microsoft.com/office/drawing/2008/diagram" relId="rId42" minVer="http://schemas.openxmlformats.org/drawingml/2006/diagram"/>
    </a:ext>
  </dgm:extLst>
</dgm:dataModel>
</file>

<file path=ppt/diagrams/data51.xml><?xml version="1.0" encoding="utf-8"?>
<dgm:dataModel xmlns:dgm="http://schemas.openxmlformats.org/drawingml/2006/diagram" xmlns:a="http://schemas.openxmlformats.org/drawingml/2006/main">
  <dgm:ptLst>
    <dgm:pt modelId="{E450D146-7B04-4F8E-AE84-5C3C3AFDD44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A9BA027-01B9-4C96-BC30-0DEE2308DD79}">
      <dgm:prSet/>
      <dgm:spPr/>
      <dgm:t>
        <a:bodyPr/>
        <a:lstStyle/>
        <a:p>
          <a:pPr rtl="0"/>
          <a:r>
            <a:rPr lang="en-US" smtClean="0"/>
            <a:t>-flyers</a:t>
          </a:r>
          <a:endParaRPr lang="en-US"/>
        </a:p>
      </dgm:t>
    </dgm:pt>
    <dgm:pt modelId="{70CDD026-F461-4F77-A211-9E2164D2A834}" type="parTrans" cxnId="{A61BEE7A-FFFF-4C75-AAC5-9F0CD7EBCE3D}">
      <dgm:prSet/>
      <dgm:spPr/>
      <dgm:t>
        <a:bodyPr/>
        <a:lstStyle/>
        <a:p>
          <a:endParaRPr lang="en-US"/>
        </a:p>
      </dgm:t>
    </dgm:pt>
    <dgm:pt modelId="{8C496B13-55DE-40B4-BADF-2FFC14D28F6A}" type="sibTrans" cxnId="{A61BEE7A-FFFF-4C75-AAC5-9F0CD7EBCE3D}">
      <dgm:prSet/>
      <dgm:spPr/>
      <dgm:t>
        <a:bodyPr/>
        <a:lstStyle/>
        <a:p>
          <a:endParaRPr lang="en-US"/>
        </a:p>
      </dgm:t>
    </dgm:pt>
    <dgm:pt modelId="{2EE8D14A-7177-45B5-85DA-7B203A08F2B3}">
      <dgm:prSet/>
      <dgm:spPr/>
      <dgm:t>
        <a:bodyPr/>
        <a:lstStyle/>
        <a:p>
          <a:pPr rtl="0"/>
          <a:r>
            <a:rPr lang="en-US" smtClean="0"/>
            <a:t>-banners</a:t>
          </a:r>
          <a:endParaRPr lang="en-US"/>
        </a:p>
      </dgm:t>
    </dgm:pt>
    <dgm:pt modelId="{5550EF5F-EA4B-42F9-9E8D-10136D09A5C3}" type="parTrans" cxnId="{B9C3F1A3-9D13-4330-8D30-C15A7FF58269}">
      <dgm:prSet/>
      <dgm:spPr/>
      <dgm:t>
        <a:bodyPr/>
        <a:lstStyle/>
        <a:p>
          <a:endParaRPr lang="en-US"/>
        </a:p>
      </dgm:t>
    </dgm:pt>
    <dgm:pt modelId="{1367842F-2CE4-43AD-8FE6-449AB23954B6}" type="sibTrans" cxnId="{B9C3F1A3-9D13-4330-8D30-C15A7FF58269}">
      <dgm:prSet/>
      <dgm:spPr/>
      <dgm:t>
        <a:bodyPr/>
        <a:lstStyle/>
        <a:p>
          <a:endParaRPr lang="en-US"/>
        </a:p>
      </dgm:t>
    </dgm:pt>
    <dgm:pt modelId="{4A12E24D-A479-4E3C-ADB3-CAB748774E69}">
      <dgm:prSet/>
      <dgm:spPr/>
      <dgm:t>
        <a:bodyPr/>
        <a:lstStyle/>
        <a:p>
          <a:pPr rtl="0"/>
          <a:r>
            <a:rPr lang="en-US" smtClean="0"/>
            <a:t>-exhibition events</a:t>
          </a:r>
          <a:endParaRPr lang="en-US"/>
        </a:p>
      </dgm:t>
    </dgm:pt>
    <dgm:pt modelId="{26BDBC75-F440-4C14-AF83-617915B1FF08}" type="parTrans" cxnId="{3DC0CE4A-D577-4CA5-B75A-09B79D314DA8}">
      <dgm:prSet/>
      <dgm:spPr/>
      <dgm:t>
        <a:bodyPr/>
        <a:lstStyle/>
        <a:p>
          <a:endParaRPr lang="en-US"/>
        </a:p>
      </dgm:t>
    </dgm:pt>
    <dgm:pt modelId="{3202DEDC-891F-4455-957F-A9108E87B5A6}" type="sibTrans" cxnId="{3DC0CE4A-D577-4CA5-B75A-09B79D314DA8}">
      <dgm:prSet/>
      <dgm:spPr/>
      <dgm:t>
        <a:bodyPr/>
        <a:lstStyle/>
        <a:p>
          <a:endParaRPr lang="en-US"/>
        </a:p>
      </dgm:t>
    </dgm:pt>
    <dgm:pt modelId="{EFB505A7-0E04-43A8-9299-AF56F4616CD5}" type="pres">
      <dgm:prSet presAssocID="{E450D146-7B04-4F8E-AE84-5C3C3AFDD440}" presName="linear" presStyleCnt="0">
        <dgm:presLayoutVars>
          <dgm:animLvl val="lvl"/>
          <dgm:resizeHandles val="exact"/>
        </dgm:presLayoutVars>
      </dgm:prSet>
      <dgm:spPr/>
      <dgm:t>
        <a:bodyPr/>
        <a:lstStyle/>
        <a:p>
          <a:endParaRPr lang="en-US"/>
        </a:p>
      </dgm:t>
    </dgm:pt>
    <dgm:pt modelId="{F316F08C-5298-4550-8A67-98352300ADE9}" type="pres">
      <dgm:prSet presAssocID="{CA9BA027-01B9-4C96-BC30-0DEE2308DD79}" presName="parentText" presStyleLbl="node1" presStyleIdx="0" presStyleCnt="3">
        <dgm:presLayoutVars>
          <dgm:chMax val="0"/>
          <dgm:bulletEnabled val="1"/>
        </dgm:presLayoutVars>
      </dgm:prSet>
      <dgm:spPr/>
      <dgm:t>
        <a:bodyPr/>
        <a:lstStyle/>
        <a:p>
          <a:endParaRPr lang="en-US"/>
        </a:p>
      </dgm:t>
    </dgm:pt>
    <dgm:pt modelId="{2BC0CBF0-33BE-4789-937B-0889C1F68BF0}" type="pres">
      <dgm:prSet presAssocID="{8C496B13-55DE-40B4-BADF-2FFC14D28F6A}" presName="spacer" presStyleCnt="0"/>
      <dgm:spPr/>
    </dgm:pt>
    <dgm:pt modelId="{B64DCAF4-C821-4EB5-AD61-295233A7CFC7}" type="pres">
      <dgm:prSet presAssocID="{2EE8D14A-7177-45B5-85DA-7B203A08F2B3}" presName="parentText" presStyleLbl="node1" presStyleIdx="1" presStyleCnt="3">
        <dgm:presLayoutVars>
          <dgm:chMax val="0"/>
          <dgm:bulletEnabled val="1"/>
        </dgm:presLayoutVars>
      </dgm:prSet>
      <dgm:spPr/>
      <dgm:t>
        <a:bodyPr/>
        <a:lstStyle/>
        <a:p>
          <a:endParaRPr lang="en-US"/>
        </a:p>
      </dgm:t>
    </dgm:pt>
    <dgm:pt modelId="{7D424359-0AE5-4C78-8366-69C8A6A2382D}" type="pres">
      <dgm:prSet presAssocID="{1367842F-2CE4-43AD-8FE6-449AB23954B6}" presName="spacer" presStyleCnt="0"/>
      <dgm:spPr/>
    </dgm:pt>
    <dgm:pt modelId="{5D9A6CE8-8DA9-4F71-9E55-235A0378C816}" type="pres">
      <dgm:prSet presAssocID="{4A12E24D-A479-4E3C-ADB3-CAB748774E69}" presName="parentText" presStyleLbl="node1" presStyleIdx="2" presStyleCnt="3">
        <dgm:presLayoutVars>
          <dgm:chMax val="0"/>
          <dgm:bulletEnabled val="1"/>
        </dgm:presLayoutVars>
      </dgm:prSet>
      <dgm:spPr/>
      <dgm:t>
        <a:bodyPr/>
        <a:lstStyle/>
        <a:p>
          <a:endParaRPr lang="en-US"/>
        </a:p>
      </dgm:t>
    </dgm:pt>
  </dgm:ptLst>
  <dgm:cxnLst>
    <dgm:cxn modelId="{1A64A8AC-5702-44FE-9C40-AD12232FABCF}" type="presOf" srcId="{2EE8D14A-7177-45B5-85DA-7B203A08F2B3}" destId="{B64DCAF4-C821-4EB5-AD61-295233A7CFC7}" srcOrd="0" destOrd="0" presId="urn:microsoft.com/office/officeart/2005/8/layout/vList2"/>
    <dgm:cxn modelId="{4900D705-2052-482E-A0AB-CE49FD083FCC}" type="presOf" srcId="{4A12E24D-A479-4E3C-ADB3-CAB748774E69}" destId="{5D9A6CE8-8DA9-4F71-9E55-235A0378C816}" srcOrd="0" destOrd="0" presId="urn:microsoft.com/office/officeart/2005/8/layout/vList2"/>
    <dgm:cxn modelId="{3DC0CE4A-D577-4CA5-B75A-09B79D314DA8}" srcId="{E450D146-7B04-4F8E-AE84-5C3C3AFDD440}" destId="{4A12E24D-A479-4E3C-ADB3-CAB748774E69}" srcOrd="2" destOrd="0" parTransId="{26BDBC75-F440-4C14-AF83-617915B1FF08}" sibTransId="{3202DEDC-891F-4455-957F-A9108E87B5A6}"/>
    <dgm:cxn modelId="{01A3A80C-FAB2-413F-9BC8-391318E96474}" type="presOf" srcId="{E450D146-7B04-4F8E-AE84-5C3C3AFDD440}" destId="{EFB505A7-0E04-43A8-9299-AF56F4616CD5}" srcOrd="0" destOrd="0" presId="urn:microsoft.com/office/officeart/2005/8/layout/vList2"/>
    <dgm:cxn modelId="{B9C3F1A3-9D13-4330-8D30-C15A7FF58269}" srcId="{E450D146-7B04-4F8E-AE84-5C3C3AFDD440}" destId="{2EE8D14A-7177-45B5-85DA-7B203A08F2B3}" srcOrd="1" destOrd="0" parTransId="{5550EF5F-EA4B-42F9-9E8D-10136D09A5C3}" sibTransId="{1367842F-2CE4-43AD-8FE6-449AB23954B6}"/>
    <dgm:cxn modelId="{A61BEE7A-FFFF-4C75-AAC5-9F0CD7EBCE3D}" srcId="{E450D146-7B04-4F8E-AE84-5C3C3AFDD440}" destId="{CA9BA027-01B9-4C96-BC30-0DEE2308DD79}" srcOrd="0" destOrd="0" parTransId="{70CDD026-F461-4F77-A211-9E2164D2A834}" sibTransId="{8C496B13-55DE-40B4-BADF-2FFC14D28F6A}"/>
    <dgm:cxn modelId="{F053AEAB-FF6E-448B-BE6B-5C0EB22EB5E7}" type="presOf" srcId="{CA9BA027-01B9-4C96-BC30-0DEE2308DD79}" destId="{F316F08C-5298-4550-8A67-98352300ADE9}" srcOrd="0" destOrd="0" presId="urn:microsoft.com/office/officeart/2005/8/layout/vList2"/>
    <dgm:cxn modelId="{8D316AE1-48E8-4A49-BE03-4E86B3F3DAB9}" type="presParOf" srcId="{EFB505A7-0E04-43A8-9299-AF56F4616CD5}" destId="{F316F08C-5298-4550-8A67-98352300ADE9}" srcOrd="0" destOrd="0" presId="urn:microsoft.com/office/officeart/2005/8/layout/vList2"/>
    <dgm:cxn modelId="{9700132B-5D05-4417-8C59-E919444AA648}" type="presParOf" srcId="{EFB505A7-0E04-43A8-9299-AF56F4616CD5}" destId="{2BC0CBF0-33BE-4789-937B-0889C1F68BF0}" srcOrd="1" destOrd="0" presId="urn:microsoft.com/office/officeart/2005/8/layout/vList2"/>
    <dgm:cxn modelId="{8FBDA5CA-7145-4481-A3C3-B1D4B3AEF9B7}" type="presParOf" srcId="{EFB505A7-0E04-43A8-9299-AF56F4616CD5}" destId="{B64DCAF4-C821-4EB5-AD61-295233A7CFC7}" srcOrd="2" destOrd="0" presId="urn:microsoft.com/office/officeart/2005/8/layout/vList2"/>
    <dgm:cxn modelId="{64BAB084-3266-495D-B9BA-63ADA5341F06}" type="presParOf" srcId="{EFB505A7-0E04-43A8-9299-AF56F4616CD5}" destId="{7D424359-0AE5-4C78-8366-69C8A6A2382D}" srcOrd="3" destOrd="0" presId="urn:microsoft.com/office/officeart/2005/8/layout/vList2"/>
    <dgm:cxn modelId="{CB853F4C-FA59-408A-95BC-74F4A0367627}" type="presParOf" srcId="{EFB505A7-0E04-43A8-9299-AF56F4616CD5}" destId="{5D9A6CE8-8DA9-4F71-9E55-235A0378C816}" srcOrd="4" destOrd="0" presId="urn:microsoft.com/office/officeart/2005/8/layout/vList2"/>
  </dgm:cxnLst>
  <dgm:bg/>
  <dgm:whole/>
  <dgm:extLst>
    <a:ext uri="http://schemas.microsoft.com/office/drawing/2008/diagram">
      <dsp:dataModelExt xmlns:dsp="http://schemas.microsoft.com/office/drawing/2008/diagram" relId="rId47" minVer="http://schemas.openxmlformats.org/drawingml/2006/diagram"/>
    </a:ext>
  </dgm:extLst>
</dgm:dataModel>
</file>

<file path=ppt/diagrams/data52.xml><?xml version="1.0" encoding="utf-8"?>
<dgm:dataModel xmlns:dgm="http://schemas.openxmlformats.org/drawingml/2006/diagram" xmlns:a="http://schemas.openxmlformats.org/drawingml/2006/main">
  <dgm:ptLst>
    <dgm:pt modelId="{C079F9CB-1CEA-48E0-8DB6-FA149276BD3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B4BFC21F-A9AE-4EBB-9995-8B30A556F5D1}">
      <dgm:prSet/>
      <dgm:spPr/>
      <dgm:t>
        <a:bodyPr/>
        <a:lstStyle/>
        <a:p>
          <a:pPr rtl="0"/>
          <a:r>
            <a:rPr lang="en-US" dirty="0" smtClean="0"/>
            <a:t>PUSH and PULL Strategy</a:t>
          </a:r>
          <a:endParaRPr lang="en-US" dirty="0"/>
        </a:p>
      </dgm:t>
    </dgm:pt>
    <dgm:pt modelId="{9689C0C8-0AD4-4289-ACF0-D0F6BBA82B0F}" type="parTrans" cxnId="{E3BD7D27-A655-48B9-8DB5-F966B327E2D3}">
      <dgm:prSet/>
      <dgm:spPr/>
      <dgm:t>
        <a:bodyPr/>
        <a:lstStyle/>
        <a:p>
          <a:endParaRPr lang="en-US"/>
        </a:p>
      </dgm:t>
    </dgm:pt>
    <dgm:pt modelId="{BD4D2052-0E11-4BB2-9028-90F27688E912}" type="sibTrans" cxnId="{E3BD7D27-A655-48B9-8DB5-F966B327E2D3}">
      <dgm:prSet/>
      <dgm:spPr/>
      <dgm:t>
        <a:bodyPr/>
        <a:lstStyle/>
        <a:p>
          <a:endParaRPr lang="en-US"/>
        </a:p>
      </dgm:t>
    </dgm:pt>
    <dgm:pt modelId="{16B90867-6105-43E9-BB93-C5EC4A6C5249}" type="pres">
      <dgm:prSet presAssocID="{C079F9CB-1CEA-48E0-8DB6-FA149276BD39}" presName="linear" presStyleCnt="0">
        <dgm:presLayoutVars>
          <dgm:animLvl val="lvl"/>
          <dgm:resizeHandles val="exact"/>
        </dgm:presLayoutVars>
      </dgm:prSet>
      <dgm:spPr/>
      <dgm:t>
        <a:bodyPr/>
        <a:lstStyle/>
        <a:p>
          <a:endParaRPr lang="en-US"/>
        </a:p>
      </dgm:t>
    </dgm:pt>
    <dgm:pt modelId="{BFCD90A3-892B-4080-A353-BDBC2CA941EA}" type="pres">
      <dgm:prSet presAssocID="{B4BFC21F-A9AE-4EBB-9995-8B30A556F5D1}" presName="parentText" presStyleLbl="node1" presStyleIdx="0" presStyleCnt="1">
        <dgm:presLayoutVars>
          <dgm:chMax val="0"/>
          <dgm:bulletEnabled val="1"/>
        </dgm:presLayoutVars>
      </dgm:prSet>
      <dgm:spPr/>
      <dgm:t>
        <a:bodyPr/>
        <a:lstStyle/>
        <a:p>
          <a:endParaRPr lang="en-US"/>
        </a:p>
      </dgm:t>
    </dgm:pt>
  </dgm:ptLst>
  <dgm:cxnLst>
    <dgm:cxn modelId="{E3BD7D27-A655-48B9-8DB5-F966B327E2D3}" srcId="{C079F9CB-1CEA-48E0-8DB6-FA149276BD39}" destId="{B4BFC21F-A9AE-4EBB-9995-8B30A556F5D1}" srcOrd="0" destOrd="0" parTransId="{9689C0C8-0AD4-4289-ACF0-D0F6BBA82B0F}" sibTransId="{BD4D2052-0E11-4BB2-9028-90F27688E912}"/>
    <dgm:cxn modelId="{6F8ECDE0-8147-4DDD-BE14-BFB717000ECA}" type="presOf" srcId="{C079F9CB-1CEA-48E0-8DB6-FA149276BD39}" destId="{16B90867-6105-43E9-BB93-C5EC4A6C5249}" srcOrd="0" destOrd="0" presId="urn:microsoft.com/office/officeart/2005/8/layout/vList2"/>
    <dgm:cxn modelId="{34E03722-EEFE-4E0D-ADE0-6F8EEC2DC10D}" type="presOf" srcId="{B4BFC21F-A9AE-4EBB-9995-8B30A556F5D1}" destId="{BFCD90A3-892B-4080-A353-BDBC2CA941EA}" srcOrd="0" destOrd="0" presId="urn:microsoft.com/office/officeart/2005/8/layout/vList2"/>
    <dgm:cxn modelId="{2059EE9B-9F39-4C6D-A64E-94DEDAD6A0D2}" type="presParOf" srcId="{16B90867-6105-43E9-BB93-C5EC4A6C5249}" destId="{BFCD90A3-892B-4080-A353-BDBC2CA941EA}"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3.xml><?xml version="1.0" encoding="utf-8"?>
<dgm:dataModel xmlns:dgm="http://schemas.openxmlformats.org/drawingml/2006/diagram" xmlns:a="http://schemas.openxmlformats.org/drawingml/2006/main">
  <dgm:ptLst>
    <dgm:pt modelId="{D1ECCC20-0376-4EE3-915F-B9D3672A1600}"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7F358A77-CB3C-4202-A9D0-FE11CE8CB832}">
      <dgm:prSet/>
      <dgm:spPr/>
      <dgm:t>
        <a:bodyPr/>
        <a:lstStyle/>
        <a:p>
          <a:pPr rtl="0"/>
          <a:r>
            <a:rPr lang="en-US" dirty="0" smtClean="0"/>
            <a:t>-direct talk to client</a:t>
          </a:r>
          <a:endParaRPr lang="en-US" dirty="0"/>
        </a:p>
      </dgm:t>
    </dgm:pt>
    <dgm:pt modelId="{395067DD-A97B-4198-B35D-58D6F4375151}" type="parTrans" cxnId="{4DB12105-F090-4E25-910F-C3FEBB952B32}">
      <dgm:prSet/>
      <dgm:spPr/>
      <dgm:t>
        <a:bodyPr/>
        <a:lstStyle/>
        <a:p>
          <a:endParaRPr lang="en-US"/>
        </a:p>
      </dgm:t>
    </dgm:pt>
    <dgm:pt modelId="{E3856CA2-9BD0-43BF-8F23-09DC291AE409}" type="sibTrans" cxnId="{4DB12105-F090-4E25-910F-C3FEBB952B32}">
      <dgm:prSet/>
      <dgm:spPr/>
      <dgm:t>
        <a:bodyPr/>
        <a:lstStyle/>
        <a:p>
          <a:endParaRPr lang="en-US"/>
        </a:p>
      </dgm:t>
    </dgm:pt>
    <dgm:pt modelId="{F53719D9-8515-440E-9E60-C35A18AB4278}">
      <dgm:prSet/>
      <dgm:spPr/>
      <dgm:t>
        <a:bodyPr/>
        <a:lstStyle/>
        <a:p>
          <a:pPr rtl="0"/>
          <a:r>
            <a:rPr lang="en-US" dirty="0" smtClean="0"/>
            <a:t>-flyers</a:t>
          </a:r>
          <a:endParaRPr lang="en-US" dirty="0"/>
        </a:p>
      </dgm:t>
    </dgm:pt>
    <dgm:pt modelId="{DE35F6E2-D26F-465C-BA83-740B4DAD4D12}" type="parTrans" cxnId="{E05C507A-7BDA-48B3-A2EB-AE606522FE53}">
      <dgm:prSet/>
      <dgm:spPr/>
      <dgm:t>
        <a:bodyPr/>
        <a:lstStyle/>
        <a:p>
          <a:endParaRPr lang="en-US"/>
        </a:p>
      </dgm:t>
    </dgm:pt>
    <dgm:pt modelId="{DB84A7BF-39DE-49FD-8780-0D9E268CE537}" type="sibTrans" cxnId="{E05C507A-7BDA-48B3-A2EB-AE606522FE53}">
      <dgm:prSet/>
      <dgm:spPr/>
      <dgm:t>
        <a:bodyPr/>
        <a:lstStyle/>
        <a:p>
          <a:endParaRPr lang="en-US"/>
        </a:p>
      </dgm:t>
    </dgm:pt>
    <dgm:pt modelId="{7F2B0CE7-5C1B-4C6C-BCE0-5FC17F5A2C0D}">
      <dgm:prSet/>
      <dgm:spPr/>
      <dgm:t>
        <a:bodyPr/>
        <a:lstStyle/>
        <a:p>
          <a:pPr rtl="0"/>
          <a:r>
            <a:rPr lang="en-US" dirty="0" smtClean="0"/>
            <a:t>-advertising on media</a:t>
          </a:r>
          <a:endParaRPr lang="en-US" dirty="0"/>
        </a:p>
      </dgm:t>
    </dgm:pt>
    <dgm:pt modelId="{2E9B18DF-EE58-480C-8398-B0E17303582D}" type="parTrans" cxnId="{55CA00E3-3C22-4019-8448-641045361EE0}">
      <dgm:prSet/>
      <dgm:spPr/>
      <dgm:t>
        <a:bodyPr/>
        <a:lstStyle/>
        <a:p>
          <a:endParaRPr lang="en-US"/>
        </a:p>
      </dgm:t>
    </dgm:pt>
    <dgm:pt modelId="{E5F865FD-A2A8-4C99-B23F-D2D9876C8E71}" type="sibTrans" cxnId="{55CA00E3-3C22-4019-8448-641045361EE0}">
      <dgm:prSet/>
      <dgm:spPr/>
      <dgm:t>
        <a:bodyPr/>
        <a:lstStyle/>
        <a:p>
          <a:endParaRPr lang="en-US"/>
        </a:p>
      </dgm:t>
    </dgm:pt>
    <dgm:pt modelId="{38C4AEAD-DE4C-4FB7-8C16-A9375C414173}">
      <dgm:prSet/>
      <dgm:spPr/>
      <dgm:t>
        <a:bodyPr/>
        <a:lstStyle/>
        <a:p>
          <a:pPr rtl="0"/>
          <a:r>
            <a:rPr lang="en-US" dirty="0" smtClean="0"/>
            <a:t>-discounts</a:t>
          </a:r>
          <a:endParaRPr lang="en-US" dirty="0"/>
        </a:p>
      </dgm:t>
    </dgm:pt>
    <dgm:pt modelId="{89D4BD22-A9CE-40D7-A4C9-08E7E7103156}" type="parTrans" cxnId="{7E0373FA-B6B3-41D2-8109-7401D136C49D}">
      <dgm:prSet/>
      <dgm:spPr/>
      <dgm:t>
        <a:bodyPr/>
        <a:lstStyle/>
        <a:p>
          <a:endParaRPr lang="en-US"/>
        </a:p>
      </dgm:t>
    </dgm:pt>
    <dgm:pt modelId="{AEFD072F-F7A2-498D-A625-B386C8EFEF5C}" type="sibTrans" cxnId="{7E0373FA-B6B3-41D2-8109-7401D136C49D}">
      <dgm:prSet/>
      <dgm:spPr/>
      <dgm:t>
        <a:bodyPr/>
        <a:lstStyle/>
        <a:p>
          <a:endParaRPr lang="en-US"/>
        </a:p>
      </dgm:t>
    </dgm:pt>
    <dgm:pt modelId="{5C87A522-52C3-482E-89DD-9A469C6BD7AA}">
      <dgm:prSet/>
      <dgm:spPr/>
      <dgm:t>
        <a:bodyPr/>
        <a:lstStyle/>
        <a:p>
          <a:pPr rtl="0"/>
          <a:r>
            <a:rPr lang="en-US" dirty="0" smtClean="0"/>
            <a:t>-mobile points of sales</a:t>
          </a:r>
          <a:endParaRPr lang="en-US" dirty="0"/>
        </a:p>
      </dgm:t>
    </dgm:pt>
    <dgm:pt modelId="{B187D2B9-CF06-4D41-BC37-D667636C6525}" type="parTrans" cxnId="{B8267E3E-069C-4437-B92F-B4B368E9C348}">
      <dgm:prSet/>
      <dgm:spPr/>
      <dgm:t>
        <a:bodyPr/>
        <a:lstStyle/>
        <a:p>
          <a:endParaRPr lang="en-US"/>
        </a:p>
      </dgm:t>
    </dgm:pt>
    <dgm:pt modelId="{FFBC20F4-C189-424F-AF86-D52913C74904}" type="sibTrans" cxnId="{B8267E3E-069C-4437-B92F-B4B368E9C348}">
      <dgm:prSet/>
      <dgm:spPr/>
      <dgm:t>
        <a:bodyPr/>
        <a:lstStyle/>
        <a:p>
          <a:endParaRPr lang="en-US"/>
        </a:p>
      </dgm:t>
    </dgm:pt>
    <dgm:pt modelId="{28223BB0-BFB4-4D18-9F8C-9C9FE2375BD4}" type="pres">
      <dgm:prSet presAssocID="{D1ECCC20-0376-4EE3-915F-B9D3672A1600}" presName="Name0" presStyleCnt="0">
        <dgm:presLayoutVars>
          <dgm:dir/>
          <dgm:animLvl val="lvl"/>
          <dgm:resizeHandles val="exact"/>
        </dgm:presLayoutVars>
      </dgm:prSet>
      <dgm:spPr/>
      <dgm:t>
        <a:bodyPr/>
        <a:lstStyle/>
        <a:p>
          <a:endParaRPr lang="en-US"/>
        </a:p>
      </dgm:t>
    </dgm:pt>
    <dgm:pt modelId="{5A941D2C-82FF-48B9-8137-6DD13121EF64}" type="pres">
      <dgm:prSet presAssocID="{7F358A77-CB3C-4202-A9D0-FE11CE8CB832}" presName="linNode" presStyleCnt="0"/>
      <dgm:spPr/>
    </dgm:pt>
    <dgm:pt modelId="{65F9341D-1385-4395-8165-8BB96D3E44C6}" type="pres">
      <dgm:prSet presAssocID="{7F358A77-CB3C-4202-A9D0-FE11CE8CB832}" presName="parentText" presStyleLbl="node1" presStyleIdx="0" presStyleCnt="5" custScaleX="274166" custScaleY="80902" custLinFactNeighborX="-1806" custLinFactNeighborY="-229">
        <dgm:presLayoutVars>
          <dgm:chMax val="1"/>
          <dgm:bulletEnabled val="1"/>
        </dgm:presLayoutVars>
      </dgm:prSet>
      <dgm:spPr/>
      <dgm:t>
        <a:bodyPr/>
        <a:lstStyle/>
        <a:p>
          <a:endParaRPr lang="en-US"/>
        </a:p>
      </dgm:t>
    </dgm:pt>
    <dgm:pt modelId="{5D65D97D-A1F0-4F5E-A6AC-AA4FE59E6071}" type="pres">
      <dgm:prSet presAssocID="{E3856CA2-9BD0-43BF-8F23-09DC291AE409}" presName="sp" presStyleCnt="0"/>
      <dgm:spPr/>
    </dgm:pt>
    <dgm:pt modelId="{1FB845C6-BB76-4644-ACA0-CCBC854B1007}" type="pres">
      <dgm:prSet presAssocID="{F53719D9-8515-440E-9E60-C35A18AB4278}" presName="linNode" presStyleCnt="0"/>
      <dgm:spPr/>
    </dgm:pt>
    <dgm:pt modelId="{F0B40307-6846-4A9E-A5F5-715DF6426EFA}" type="pres">
      <dgm:prSet presAssocID="{F53719D9-8515-440E-9E60-C35A18AB4278}" presName="parentText" presStyleLbl="node1" presStyleIdx="1" presStyleCnt="5" custScaleX="277778">
        <dgm:presLayoutVars>
          <dgm:chMax val="1"/>
          <dgm:bulletEnabled val="1"/>
        </dgm:presLayoutVars>
      </dgm:prSet>
      <dgm:spPr/>
      <dgm:t>
        <a:bodyPr/>
        <a:lstStyle/>
        <a:p>
          <a:endParaRPr lang="en-US"/>
        </a:p>
      </dgm:t>
    </dgm:pt>
    <dgm:pt modelId="{AE46B2B7-6035-484D-B13D-118C9C4F97E7}" type="pres">
      <dgm:prSet presAssocID="{DB84A7BF-39DE-49FD-8780-0D9E268CE537}" presName="sp" presStyleCnt="0"/>
      <dgm:spPr/>
    </dgm:pt>
    <dgm:pt modelId="{FEBBB78E-9CA4-4400-9C46-AB2E50F1F3AF}" type="pres">
      <dgm:prSet presAssocID="{7F2B0CE7-5C1B-4C6C-BCE0-5FC17F5A2C0D}" presName="linNode" presStyleCnt="0"/>
      <dgm:spPr/>
    </dgm:pt>
    <dgm:pt modelId="{35426904-AF49-44C0-AB3B-6176BA10CDED}" type="pres">
      <dgm:prSet presAssocID="{7F2B0CE7-5C1B-4C6C-BCE0-5FC17F5A2C0D}" presName="parentText" presStyleLbl="node1" presStyleIdx="2" presStyleCnt="5" custScaleX="277778">
        <dgm:presLayoutVars>
          <dgm:chMax val="1"/>
          <dgm:bulletEnabled val="1"/>
        </dgm:presLayoutVars>
      </dgm:prSet>
      <dgm:spPr/>
      <dgm:t>
        <a:bodyPr/>
        <a:lstStyle/>
        <a:p>
          <a:endParaRPr lang="en-US"/>
        </a:p>
      </dgm:t>
    </dgm:pt>
    <dgm:pt modelId="{2801ACE9-0847-43F0-8E6C-60005A2FC592}" type="pres">
      <dgm:prSet presAssocID="{E5F865FD-A2A8-4C99-B23F-D2D9876C8E71}" presName="sp" presStyleCnt="0"/>
      <dgm:spPr/>
    </dgm:pt>
    <dgm:pt modelId="{6E234035-2511-4973-9176-AA31C7CFC718}" type="pres">
      <dgm:prSet presAssocID="{38C4AEAD-DE4C-4FB7-8C16-A9375C414173}" presName="linNode" presStyleCnt="0"/>
      <dgm:spPr/>
    </dgm:pt>
    <dgm:pt modelId="{F429456F-89F4-499F-BE5B-2FD413E63709}" type="pres">
      <dgm:prSet presAssocID="{38C4AEAD-DE4C-4FB7-8C16-A9375C414173}" presName="parentText" presStyleLbl="node1" presStyleIdx="3" presStyleCnt="5" custScaleX="277778">
        <dgm:presLayoutVars>
          <dgm:chMax val="1"/>
          <dgm:bulletEnabled val="1"/>
        </dgm:presLayoutVars>
      </dgm:prSet>
      <dgm:spPr/>
      <dgm:t>
        <a:bodyPr/>
        <a:lstStyle/>
        <a:p>
          <a:endParaRPr lang="en-US"/>
        </a:p>
      </dgm:t>
    </dgm:pt>
    <dgm:pt modelId="{ACA979BB-5D8F-46A5-8A19-FBCDE05B1718}" type="pres">
      <dgm:prSet presAssocID="{AEFD072F-F7A2-498D-A625-B386C8EFEF5C}" presName="sp" presStyleCnt="0"/>
      <dgm:spPr/>
    </dgm:pt>
    <dgm:pt modelId="{1F917306-BABB-4207-9AFD-5705FA01A55B}" type="pres">
      <dgm:prSet presAssocID="{5C87A522-52C3-482E-89DD-9A469C6BD7AA}" presName="linNode" presStyleCnt="0"/>
      <dgm:spPr/>
    </dgm:pt>
    <dgm:pt modelId="{A5F455B6-8E51-4AFA-9D24-E7167746D51C}" type="pres">
      <dgm:prSet presAssocID="{5C87A522-52C3-482E-89DD-9A469C6BD7AA}" presName="parentText" presStyleLbl="node1" presStyleIdx="4" presStyleCnt="5" custScaleX="277778">
        <dgm:presLayoutVars>
          <dgm:chMax val="1"/>
          <dgm:bulletEnabled val="1"/>
        </dgm:presLayoutVars>
      </dgm:prSet>
      <dgm:spPr/>
      <dgm:t>
        <a:bodyPr/>
        <a:lstStyle/>
        <a:p>
          <a:endParaRPr lang="en-US"/>
        </a:p>
      </dgm:t>
    </dgm:pt>
  </dgm:ptLst>
  <dgm:cxnLst>
    <dgm:cxn modelId="{E05C507A-7BDA-48B3-A2EB-AE606522FE53}" srcId="{D1ECCC20-0376-4EE3-915F-B9D3672A1600}" destId="{F53719D9-8515-440E-9E60-C35A18AB4278}" srcOrd="1" destOrd="0" parTransId="{DE35F6E2-D26F-465C-BA83-740B4DAD4D12}" sibTransId="{DB84A7BF-39DE-49FD-8780-0D9E268CE537}"/>
    <dgm:cxn modelId="{E89CAF25-FC56-48AD-A6D5-28B2073504B5}" type="presOf" srcId="{38C4AEAD-DE4C-4FB7-8C16-A9375C414173}" destId="{F429456F-89F4-499F-BE5B-2FD413E63709}" srcOrd="0" destOrd="0" presId="urn:microsoft.com/office/officeart/2005/8/layout/vList5"/>
    <dgm:cxn modelId="{6785A669-21E0-4ECD-978C-1319DAB578E9}" type="presOf" srcId="{7F2B0CE7-5C1B-4C6C-BCE0-5FC17F5A2C0D}" destId="{35426904-AF49-44C0-AB3B-6176BA10CDED}" srcOrd="0" destOrd="0" presId="urn:microsoft.com/office/officeart/2005/8/layout/vList5"/>
    <dgm:cxn modelId="{75ABE7BD-B64D-44D3-9BC8-6146211F50C3}" type="presOf" srcId="{5C87A522-52C3-482E-89DD-9A469C6BD7AA}" destId="{A5F455B6-8E51-4AFA-9D24-E7167746D51C}" srcOrd="0" destOrd="0" presId="urn:microsoft.com/office/officeart/2005/8/layout/vList5"/>
    <dgm:cxn modelId="{CA6823D5-5FBB-4A6F-AE25-2D8BD898A278}" type="presOf" srcId="{F53719D9-8515-440E-9E60-C35A18AB4278}" destId="{F0B40307-6846-4A9E-A5F5-715DF6426EFA}" srcOrd="0" destOrd="0" presId="urn:microsoft.com/office/officeart/2005/8/layout/vList5"/>
    <dgm:cxn modelId="{CC578C13-BF19-4664-B302-21557B92FE05}" type="presOf" srcId="{D1ECCC20-0376-4EE3-915F-B9D3672A1600}" destId="{28223BB0-BFB4-4D18-9F8C-9C9FE2375BD4}" srcOrd="0" destOrd="0" presId="urn:microsoft.com/office/officeart/2005/8/layout/vList5"/>
    <dgm:cxn modelId="{7E0373FA-B6B3-41D2-8109-7401D136C49D}" srcId="{D1ECCC20-0376-4EE3-915F-B9D3672A1600}" destId="{38C4AEAD-DE4C-4FB7-8C16-A9375C414173}" srcOrd="3" destOrd="0" parTransId="{89D4BD22-A9CE-40D7-A4C9-08E7E7103156}" sibTransId="{AEFD072F-F7A2-498D-A625-B386C8EFEF5C}"/>
    <dgm:cxn modelId="{FF07FB0B-966E-459C-A66A-AEBA484128FC}" type="presOf" srcId="{7F358A77-CB3C-4202-A9D0-FE11CE8CB832}" destId="{65F9341D-1385-4395-8165-8BB96D3E44C6}" srcOrd="0" destOrd="0" presId="urn:microsoft.com/office/officeart/2005/8/layout/vList5"/>
    <dgm:cxn modelId="{55CA00E3-3C22-4019-8448-641045361EE0}" srcId="{D1ECCC20-0376-4EE3-915F-B9D3672A1600}" destId="{7F2B0CE7-5C1B-4C6C-BCE0-5FC17F5A2C0D}" srcOrd="2" destOrd="0" parTransId="{2E9B18DF-EE58-480C-8398-B0E17303582D}" sibTransId="{E5F865FD-A2A8-4C99-B23F-D2D9876C8E71}"/>
    <dgm:cxn modelId="{4DB12105-F090-4E25-910F-C3FEBB952B32}" srcId="{D1ECCC20-0376-4EE3-915F-B9D3672A1600}" destId="{7F358A77-CB3C-4202-A9D0-FE11CE8CB832}" srcOrd="0" destOrd="0" parTransId="{395067DD-A97B-4198-B35D-58D6F4375151}" sibTransId="{E3856CA2-9BD0-43BF-8F23-09DC291AE409}"/>
    <dgm:cxn modelId="{B8267E3E-069C-4437-B92F-B4B368E9C348}" srcId="{D1ECCC20-0376-4EE3-915F-B9D3672A1600}" destId="{5C87A522-52C3-482E-89DD-9A469C6BD7AA}" srcOrd="4" destOrd="0" parTransId="{B187D2B9-CF06-4D41-BC37-D667636C6525}" sibTransId="{FFBC20F4-C189-424F-AF86-D52913C74904}"/>
    <dgm:cxn modelId="{E82290B2-EE2E-4B1A-B6D3-06817EECBEEE}" type="presParOf" srcId="{28223BB0-BFB4-4D18-9F8C-9C9FE2375BD4}" destId="{5A941D2C-82FF-48B9-8137-6DD13121EF64}" srcOrd="0" destOrd="0" presId="urn:microsoft.com/office/officeart/2005/8/layout/vList5"/>
    <dgm:cxn modelId="{320B454F-6090-40A3-B82C-C9719049BC50}" type="presParOf" srcId="{5A941D2C-82FF-48B9-8137-6DD13121EF64}" destId="{65F9341D-1385-4395-8165-8BB96D3E44C6}" srcOrd="0" destOrd="0" presId="urn:microsoft.com/office/officeart/2005/8/layout/vList5"/>
    <dgm:cxn modelId="{759FA108-6736-468A-833A-73B04AF3B9C2}" type="presParOf" srcId="{28223BB0-BFB4-4D18-9F8C-9C9FE2375BD4}" destId="{5D65D97D-A1F0-4F5E-A6AC-AA4FE59E6071}" srcOrd="1" destOrd="0" presId="urn:microsoft.com/office/officeart/2005/8/layout/vList5"/>
    <dgm:cxn modelId="{960C9B3B-BB28-461D-93A3-623CB7A84C2F}" type="presParOf" srcId="{28223BB0-BFB4-4D18-9F8C-9C9FE2375BD4}" destId="{1FB845C6-BB76-4644-ACA0-CCBC854B1007}" srcOrd="2" destOrd="0" presId="urn:microsoft.com/office/officeart/2005/8/layout/vList5"/>
    <dgm:cxn modelId="{CB6CE3A0-E042-4DE5-83CC-516B5904B22C}" type="presParOf" srcId="{1FB845C6-BB76-4644-ACA0-CCBC854B1007}" destId="{F0B40307-6846-4A9E-A5F5-715DF6426EFA}" srcOrd="0" destOrd="0" presId="urn:microsoft.com/office/officeart/2005/8/layout/vList5"/>
    <dgm:cxn modelId="{21EBA8F3-9AF3-4219-9489-CE887CAC0AF9}" type="presParOf" srcId="{28223BB0-BFB4-4D18-9F8C-9C9FE2375BD4}" destId="{AE46B2B7-6035-484D-B13D-118C9C4F97E7}" srcOrd="3" destOrd="0" presId="urn:microsoft.com/office/officeart/2005/8/layout/vList5"/>
    <dgm:cxn modelId="{05B8F238-A915-43FD-9572-075796ED3F5B}" type="presParOf" srcId="{28223BB0-BFB4-4D18-9F8C-9C9FE2375BD4}" destId="{FEBBB78E-9CA4-4400-9C46-AB2E50F1F3AF}" srcOrd="4" destOrd="0" presId="urn:microsoft.com/office/officeart/2005/8/layout/vList5"/>
    <dgm:cxn modelId="{416121DD-9BB1-489E-AFA8-0399F75926BF}" type="presParOf" srcId="{FEBBB78E-9CA4-4400-9C46-AB2E50F1F3AF}" destId="{35426904-AF49-44C0-AB3B-6176BA10CDED}" srcOrd="0" destOrd="0" presId="urn:microsoft.com/office/officeart/2005/8/layout/vList5"/>
    <dgm:cxn modelId="{51F24BA3-AA02-4804-874C-25362FCB5DD4}" type="presParOf" srcId="{28223BB0-BFB4-4D18-9F8C-9C9FE2375BD4}" destId="{2801ACE9-0847-43F0-8E6C-60005A2FC592}" srcOrd="5" destOrd="0" presId="urn:microsoft.com/office/officeart/2005/8/layout/vList5"/>
    <dgm:cxn modelId="{B0F7BAB9-45F4-48D0-9631-2351589CDDE3}" type="presParOf" srcId="{28223BB0-BFB4-4D18-9F8C-9C9FE2375BD4}" destId="{6E234035-2511-4973-9176-AA31C7CFC718}" srcOrd="6" destOrd="0" presId="urn:microsoft.com/office/officeart/2005/8/layout/vList5"/>
    <dgm:cxn modelId="{D937ECC9-F2A5-40CC-A1F4-CE0DC2B3215F}" type="presParOf" srcId="{6E234035-2511-4973-9176-AA31C7CFC718}" destId="{F429456F-89F4-499F-BE5B-2FD413E63709}" srcOrd="0" destOrd="0" presId="urn:microsoft.com/office/officeart/2005/8/layout/vList5"/>
    <dgm:cxn modelId="{8054A56A-4F61-483F-BD66-1B5A91DD9130}" type="presParOf" srcId="{28223BB0-BFB4-4D18-9F8C-9C9FE2375BD4}" destId="{ACA979BB-5D8F-46A5-8A19-FBCDE05B1718}" srcOrd="7" destOrd="0" presId="urn:microsoft.com/office/officeart/2005/8/layout/vList5"/>
    <dgm:cxn modelId="{105A85C3-8682-4F16-9238-B7FDF025361B}" type="presParOf" srcId="{28223BB0-BFB4-4D18-9F8C-9C9FE2375BD4}" destId="{1F917306-BABB-4207-9AFD-5705FA01A55B}" srcOrd="8" destOrd="0" presId="urn:microsoft.com/office/officeart/2005/8/layout/vList5"/>
    <dgm:cxn modelId="{55A6AC29-272C-4726-BC97-B5A61FA651C6}" type="presParOf" srcId="{1F917306-BABB-4207-9AFD-5705FA01A55B}" destId="{A5F455B6-8E51-4AFA-9D24-E7167746D51C}" srcOrd="0" destOrd="0" presId="urn:microsoft.com/office/officeart/2005/8/layout/vList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4.xml><?xml version="1.0" encoding="utf-8"?>
<dgm:dataModel xmlns:dgm="http://schemas.openxmlformats.org/drawingml/2006/diagram" xmlns:a="http://schemas.openxmlformats.org/drawingml/2006/main">
  <dgm:ptLst>
    <dgm:pt modelId="{AAF9004A-1FFF-4BCC-A7B4-D4D6C4E1B5B7}"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A2FA6E72-D85E-4442-81D8-CC7DFDD8803A}">
      <dgm:prSet/>
      <dgm:spPr/>
      <dgm:t>
        <a:bodyPr/>
        <a:lstStyle/>
        <a:p>
          <a:pPr rtl="0"/>
          <a:r>
            <a:rPr lang="en-US" dirty="0" smtClean="0"/>
            <a:t>-advertising on local fish tools market</a:t>
          </a:r>
          <a:endParaRPr lang="en-US" dirty="0"/>
        </a:p>
      </dgm:t>
    </dgm:pt>
    <dgm:pt modelId="{4DD3A59A-27B0-4434-89FE-CB5FE44375B7}" type="parTrans" cxnId="{261646C2-AB76-44D3-BEFF-114318A53933}">
      <dgm:prSet/>
      <dgm:spPr/>
      <dgm:t>
        <a:bodyPr/>
        <a:lstStyle/>
        <a:p>
          <a:endParaRPr lang="en-US"/>
        </a:p>
      </dgm:t>
    </dgm:pt>
    <dgm:pt modelId="{F3650AEC-FF94-415F-98C3-CD025099AC46}" type="sibTrans" cxnId="{261646C2-AB76-44D3-BEFF-114318A53933}">
      <dgm:prSet/>
      <dgm:spPr/>
      <dgm:t>
        <a:bodyPr/>
        <a:lstStyle/>
        <a:p>
          <a:endParaRPr lang="en-US"/>
        </a:p>
      </dgm:t>
    </dgm:pt>
    <dgm:pt modelId="{0836247A-E242-45F1-BBC2-D6A32AD28E5A}">
      <dgm:prSet/>
      <dgm:spPr/>
      <dgm:t>
        <a:bodyPr/>
        <a:lstStyle/>
        <a:p>
          <a:pPr rtl="0"/>
          <a:r>
            <a:rPr lang="en-US" dirty="0" smtClean="0"/>
            <a:t>-advertising on companies for relaxations</a:t>
          </a:r>
          <a:endParaRPr lang="en-US" dirty="0"/>
        </a:p>
      </dgm:t>
    </dgm:pt>
    <dgm:pt modelId="{4B443953-FF01-48DF-8595-5E4BE2F4E75C}" type="parTrans" cxnId="{979150A7-582D-49E4-AEE7-2DA12DD9CD32}">
      <dgm:prSet/>
      <dgm:spPr/>
      <dgm:t>
        <a:bodyPr/>
        <a:lstStyle/>
        <a:p>
          <a:endParaRPr lang="en-US"/>
        </a:p>
      </dgm:t>
    </dgm:pt>
    <dgm:pt modelId="{83FC59B9-D24C-4775-A1D9-897979A07368}" type="sibTrans" cxnId="{979150A7-582D-49E4-AEE7-2DA12DD9CD32}">
      <dgm:prSet/>
      <dgm:spPr/>
      <dgm:t>
        <a:bodyPr/>
        <a:lstStyle/>
        <a:p>
          <a:endParaRPr lang="en-US"/>
        </a:p>
      </dgm:t>
    </dgm:pt>
    <dgm:pt modelId="{6986626E-9002-415D-B955-B0ABCE986DB4}">
      <dgm:prSet/>
      <dgm:spPr/>
      <dgm:t>
        <a:bodyPr/>
        <a:lstStyle/>
        <a:p>
          <a:pPr rtl="0"/>
          <a:r>
            <a:rPr lang="en-US" smtClean="0"/>
            <a:t>-two for one sales</a:t>
          </a:r>
          <a:endParaRPr lang="en-US"/>
        </a:p>
      </dgm:t>
    </dgm:pt>
    <dgm:pt modelId="{8E1B8389-FB16-4A72-BE70-20169A6EC219}" type="parTrans" cxnId="{0AA5DE78-5045-439B-935D-C0D99D0C03BF}">
      <dgm:prSet/>
      <dgm:spPr/>
      <dgm:t>
        <a:bodyPr/>
        <a:lstStyle/>
        <a:p>
          <a:endParaRPr lang="en-US"/>
        </a:p>
      </dgm:t>
    </dgm:pt>
    <dgm:pt modelId="{D435A0D4-EB5D-494D-89AA-E472D2346684}" type="sibTrans" cxnId="{0AA5DE78-5045-439B-935D-C0D99D0C03BF}">
      <dgm:prSet/>
      <dgm:spPr/>
      <dgm:t>
        <a:bodyPr/>
        <a:lstStyle/>
        <a:p>
          <a:endParaRPr lang="en-US"/>
        </a:p>
      </dgm:t>
    </dgm:pt>
    <dgm:pt modelId="{EF98425C-B2C5-4D07-8DE6-933D3ADB6FBD}">
      <dgm:prSet/>
      <dgm:spPr/>
      <dgm:t>
        <a:bodyPr/>
        <a:lstStyle/>
        <a:p>
          <a:pPr rtl="0"/>
          <a:r>
            <a:rPr lang="en-US" dirty="0" smtClean="0"/>
            <a:t>-member card discount</a:t>
          </a:r>
          <a:endParaRPr lang="en-US" dirty="0"/>
        </a:p>
      </dgm:t>
    </dgm:pt>
    <dgm:pt modelId="{E821D125-B2FE-4DC2-A9F2-BEFEECDB65B2}" type="parTrans" cxnId="{D0026B25-9ABF-4287-94CC-9E3763B738C8}">
      <dgm:prSet/>
      <dgm:spPr/>
      <dgm:t>
        <a:bodyPr/>
        <a:lstStyle/>
        <a:p>
          <a:endParaRPr lang="en-US"/>
        </a:p>
      </dgm:t>
    </dgm:pt>
    <dgm:pt modelId="{0130A3EC-94EC-4493-A456-8DDBD9BE27F7}" type="sibTrans" cxnId="{D0026B25-9ABF-4287-94CC-9E3763B738C8}">
      <dgm:prSet/>
      <dgm:spPr/>
      <dgm:t>
        <a:bodyPr/>
        <a:lstStyle/>
        <a:p>
          <a:endParaRPr lang="en-US"/>
        </a:p>
      </dgm:t>
    </dgm:pt>
    <dgm:pt modelId="{04C4524E-275D-4AD5-AE98-4AD302BDF64B}">
      <dgm:prSet/>
      <dgm:spPr/>
      <dgm:t>
        <a:bodyPr/>
        <a:lstStyle/>
        <a:p>
          <a:pPr rtl="0"/>
          <a:r>
            <a:rPr lang="en-US" smtClean="0"/>
            <a:t>-contest in media with </a:t>
          </a:r>
          <a:r>
            <a:rPr lang="en-GB" smtClean="0"/>
            <a:t>biggest</a:t>
          </a:r>
          <a:r>
            <a:rPr lang="en-US" smtClean="0"/>
            <a:t> fish caught</a:t>
          </a:r>
          <a:endParaRPr lang="en-US"/>
        </a:p>
      </dgm:t>
    </dgm:pt>
    <dgm:pt modelId="{D956FFCC-7033-452A-BD79-C009BD6261A6}" type="parTrans" cxnId="{724BCECD-C265-4677-838C-BB1AF853D1F9}">
      <dgm:prSet/>
      <dgm:spPr/>
      <dgm:t>
        <a:bodyPr/>
        <a:lstStyle/>
        <a:p>
          <a:endParaRPr lang="en-US"/>
        </a:p>
      </dgm:t>
    </dgm:pt>
    <dgm:pt modelId="{43DD7194-D6D0-491E-9D91-18C4B8A85BC7}" type="sibTrans" cxnId="{724BCECD-C265-4677-838C-BB1AF853D1F9}">
      <dgm:prSet/>
      <dgm:spPr/>
      <dgm:t>
        <a:bodyPr/>
        <a:lstStyle/>
        <a:p>
          <a:endParaRPr lang="en-US"/>
        </a:p>
      </dgm:t>
    </dgm:pt>
    <dgm:pt modelId="{ABE4C315-C260-4E65-B3C1-749BD9ABBE86}" type="pres">
      <dgm:prSet presAssocID="{AAF9004A-1FFF-4BCC-A7B4-D4D6C4E1B5B7}" presName="Name0" presStyleCnt="0">
        <dgm:presLayoutVars>
          <dgm:dir/>
          <dgm:animLvl val="lvl"/>
          <dgm:resizeHandles val="exact"/>
        </dgm:presLayoutVars>
      </dgm:prSet>
      <dgm:spPr/>
      <dgm:t>
        <a:bodyPr/>
        <a:lstStyle/>
        <a:p>
          <a:endParaRPr lang="en-US"/>
        </a:p>
      </dgm:t>
    </dgm:pt>
    <dgm:pt modelId="{3F17FCBA-BF91-475C-8E68-304EF87B3BA5}" type="pres">
      <dgm:prSet presAssocID="{A2FA6E72-D85E-4442-81D8-CC7DFDD8803A}" presName="linNode" presStyleCnt="0"/>
      <dgm:spPr/>
    </dgm:pt>
    <dgm:pt modelId="{64594BAE-DC22-4393-8DDA-3B00A99DC324}" type="pres">
      <dgm:prSet presAssocID="{A2FA6E72-D85E-4442-81D8-CC7DFDD8803A}" presName="parentText" presStyleLbl="node1" presStyleIdx="0" presStyleCnt="5" custScaleX="277777">
        <dgm:presLayoutVars>
          <dgm:chMax val="1"/>
          <dgm:bulletEnabled val="1"/>
        </dgm:presLayoutVars>
      </dgm:prSet>
      <dgm:spPr/>
      <dgm:t>
        <a:bodyPr/>
        <a:lstStyle/>
        <a:p>
          <a:endParaRPr lang="en-US"/>
        </a:p>
      </dgm:t>
    </dgm:pt>
    <dgm:pt modelId="{3294287C-3047-4AC9-A363-689E41D3F358}" type="pres">
      <dgm:prSet presAssocID="{F3650AEC-FF94-415F-98C3-CD025099AC46}" presName="sp" presStyleCnt="0"/>
      <dgm:spPr/>
    </dgm:pt>
    <dgm:pt modelId="{0A46196D-517C-4D46-BBD2-25D1DF7CF44B}" type="pres">
      <dgm:prSet presAssocID="{0836247A-E242-45F1-BBC2-D6A32AD28E5A}" presName="linNode" presStyleCnt="0"/>
      <dgm:spPr/>
    </dgm:pt>
    <dgm:pt modelId="{9BBD5612-34E9-4FB0-965E-F7D394355488}" type="pres">
      <dgm:prSet presAssocID="{0836247A-E242-45F1-BBC2-D6A32AD28E5A}" presName="parentText" presStyleLbl="node1" presStyleIdx="1" presStyleCnt="5" custScaleX="277778">
        <dgm:presLayoutVars>
          <dgm:chMax val="1"/>
          <dgm:bulletEnabled val="1"/>
        </dgm:presLayoutVars>
      </dgm:prSet>
      <dgm:spPr/>
      <dgm:t>
        <a:bodyPr/>
        <a:lstStyle/>
        <a:p>
          <a:endParaRPr lang="en-US"/>
        </a:p>
      </dgm:t>
    </dgm:pt>
    <dgm:pt modelId="{11348C81-8AF4-47FB-9916-0FDD98E85C7F}" type="pres">
      <dgm:prSet presAssocID="{83FC59B9-D24C-4775-A1D9-897979A07368}" presName="sp" presStyleCnt="0"/>
      <dgm:spPr/>
    </dgm:pt>
    <dgm:pt modelId="{130644E3-7284-4DE9-845C-6A49D73C6432}" type="pres">
      <dgm:prSet presAssocID="{6986626E-9002-415D-B955-B0ABCE986DB4}" presName="linNode" presStyleCnt="0"/>
      <dgm:spPr/>
    </dgm:pt>
    <dgm:pt modelId="{5F91679B-01EF-4023-AAC9-0D1FE25967F0}" type="pres">
      <dgm:prSet presAssocID="{6986626E-9002-415D-B955-B0ABCE986DB4}" presName="parentText" presStyleLbl="node1" presStyleIdx="2" presStyleCnt="5" custScaleX="277778">
        <dgm:presLayoutVars>
          <dgm:chMax val="1"/>
          <dgm:bulletEnabled val="1"/>
        </dgm:presLayoutVars>
      </dgm:prSet>
      <dgm:spPr/>
      <dgm:t>
        <a:bodyPr/>
        <a:lstStyle/>
        <a:p>
          <a:endParaRPr lang="en-US"/>
        </a:p>
      </dgm:t>
    </dgm:pt>
    <dgm:pt modelId="{ECC8A541-FEB9-4E93-AAC4-D71F2E6A3F6D}" type="pres">
      <dgm:prSet presAssocID="{D435A0D4-EB5D-494D-89AA-E472D2346684}" presName="sp" presStyleCnt="0"/>
      <dgm:spPr/>
    </dgm:pt>
    <dgm:pt modelId="{08C14B86-52E0-4912-BDE9-D9E92E24FE0A}" type="pres">
      <dgm:prSet presAssocID="{EF98425C-B2C5-4D07-8DE6-933D3ADB6FBD}" presName="linNode" presStyleCnt="0"/>
      <dgm:spPr/>
    </dgm:pt>
    <dgm:pt modelId="{CC53611C-08B0-4A61-90E1-7C27384CD73D}" type="pres">
      <dgm:prSet presAssocID="{EF98425C-B2C5-4D07-8DE6-933D3ADB6FBD}" presName="parentText" presStyleLbl="node1" presStyleIdx="3" presStyleCnt="5" custScaleX="277778">
        <dgm:presLayoutVars>
          <dgm:chMax val="1"/>
          <dgm:bulletEnabled val="1"/>
        </dgm:presLayoutVars>
      </dgm:prSet>
      <dgm:spPr/>
      <dgm:t>
        <a:bodyPr/>
        <a:lstStyle/>
        <a:p>
          <a:endParaRPr lang="en-US"/>
        </a:p>
      </dgm:t>
    </dgm:pt>
    <dgm:pt modelId="{3DBFF49A-B396-470E-80F1-8C9E7860645C}" type="pres">
      <dgm:prSet presAssocID="{0130A3EC-94EC-4493-A456-8DDBD9BE27F7}" presName="sp" presStyleCnt="0"/>
      <dgm:spPr/>
    </dgm:pt>
    <dgm:pt modelId="{AF869D2F-C36A-469F-A901-13D6302BB754}" type="pres">
      <dgm:prSet presAssocID="{04C4524E-275D-4AD5-AE98-4AD302BDF64B}" presName="linNode" presStyleCnt="0"/>
      <dgm:spPr/>
    </dgm:pt>
    <dgm:pt modelId="{587227B4-47FF-424A-87E8-C3501079BAD7}" type="pres">
      <dgm:prSet presAssocID="{04C4524E-275D-4AD5-AE98-4AD302BDF64B}" presName="parentText" presStyleLbl="node1" presStyleIdx="4" presStyleCnt="5" custScaleX="277778">
        <dgm:presLayoutVars>
          <dgm:chMax val="1"/>
          <dgm:bulletEnabled val="1"/>
        </dgm:presLayoutVars>
      </dgm:prSet>
      <dgm:spPr/>
      <dgm:t>
        <a:bodyPr/>
        <a:lstStyle/>
        <a:p>
          <a:endParaRPr lang="en-US"/>
        </a:p>
      </dgm:t>
    </dgm:pt>
  </dgm:ptLst>
  <dgm:cxnLst>
    <dgm:cxn modelId="{A7FB6DA5-9D86-4441-8E6B-B123FF52B09F}" type="presOf" srcId="{0836247A-E242-45F1-BBC2-D6A32AD28E5A}" destId="{9BBD5612-34E9-4FB0-965E-F7D394355488}" srcOrd="0" destOrd="0" presId="urn:microsoft.com/office/officeart/2005/8/layout/vList5"/>
    <dgm:cxn modelId="{620BF620-ED2B-460F-A164-541464A15703}" type="presOf" srcId="{EF98425C-B2C5-4D07-8DE6-933D3ADB6FBD}" destId="{CC53611C-08B0-4A61-90E1-7C27384CD73D}" srcOrd="0" destOrd="0" presId="urn:microsoft.com/office/officeart/2005/8/layout/vList5"/>
    <dgm:cxn modelId="{FF8710F7-B8F4-40E2-BF06-C807A4F97131}" type="presOf" srcId="{A2FA6E72-D85E-4442-81D8-CC7DFDD8803A}" destId="{64594BAE-DC22-4393-8DDA-3B00A99DC324}" srcOrd="0" destOrd="0" presId="urn:microsoft.com/office/officeart/2005/8/layout/vList5"/>
    <dgm:cxn modelId="{AA7F6A52-CEC5-4DFA-A5D0-4EB2FE780C23}" type="presOf" srcId="{04C4524E-275D-4AD5-AE98-4AD302BDF64B}" destId="{587227B4-47FF-424A-87E8-C3501079BAD7}" srcOrd="0" destOrd="0" presId="urn:microsoft.com/office/officeart/2005/8/layout/vList5"/>
    <dgm:cxn modelId="{261646C2-AB76-44D3-BEFF-114318A53933}" srcId="{AAF9004A-1FFF-4BCC-A7B4-D4D6C4E1B5B7}" destId="{A2FA6E72-D85E-4442-81D8-CC7DFDD8803A}" srcOrd="0" destOrd="0" parTransId="{4DD3A59A-27B0-4434-89FE-CB5FE44375B7}" sibTransId="{F3650AEC-FF94-415F-98C3-CD025099AC46}"/>
    <dgm:cxn modelId="{D0026B25-9ABF-4287-94CC-9E3763B738C8}" srcId="{AAF9004A-1FFF-4BCC-A7B4-D4D6C4E1B5B7}" destId="{EF98425C-B2C5-4D07-8DE6-933D3ADB6FBD}" srcOrd="3" destOrd="0" parTransId="{E821D125-B2FE-4DC2-A9F2-BEFEECDB65B2}" sibTransId="{0130A3EC-94EC-4493-A456-8DDBD9BE27F7}"/>
    <dgm:cxn modelId="{979150A7-582D-49E4-AEE7-2DA12DD9CD32}" srcId="{AAF9004A-1FFF-4BCC-A7B4-D4D6C4E1B5B7}" destId="{0836247A-E242-45F1-BBC2-D6A32AD28E5A}" srcOrd="1" destOrd="0" parTransId="{4B443953-FF01-48DF-8595-5E4BE2F4E75C}" sibTransId="{83FC59B9-D24C-4775-A1D9-897979A07368}"/>
    <dgm:cxn modelId="{1607937C-68B4-4E66-A4BA-4726CF1A437D}" type="presOf" srcId="{6986626E-9002-415D-B955-B0ABCE986DB4}" destId="{5F91679B-01EF-4023-AAC9-0D1FE25967F0}" srcOrd="0" destOrd="0" presId="urn:microsoft.com/office/officeart/2005/8/layout/vList5"/>
    <dgm:cxn modelId="{19A96DF6-309D-4759-9105-67F103A2F400}" type="presOf" srcId="{AAF9004A-1FFF-4BCC-A7B4-D4D6C4E1B5B7}" destId="{ABE4C315-C260-4E65-B3C1-749BD9ABBE86}" srcOrd="0" destOrd="0" presId="urn:microsoft.com/office/officeart/2005/8/layout/vList5"/>
    <dgm:cxn modelId="{0AA5DE78-5045-439B-935D-C0D99D0C03BF}" srcId="{AAF9004A-1FFF-4BCC-A7B4-D4D6C4E1B5B7}" destId="{6986626E-9002-415D-B955-B0ABCE986DB4}" srcOrd="2" destOrd="0" parTransId="{8E1B8389-FB16-4A72-BE70-20169A6EC219}" sibTransId="{D435A0D4-EB5D-494D-89AA-E472D2346684}"/>
    <dgm:cxn modelId="{724BCECD-C265-4677-838C-BB1AF853D1F9}" srcId="{AAF9004A-1FFF-4BCC-A7B4-D4D6C4E1B5B7}" destId="{04C4524E-275D-4AD5-AE98-4AD302BDF64B}" srcOrd="4" destOrd="0" parTransId="{D956FFCC-7033-452A-BD79-C009BD6261A6}" sibTransId="{43DD7194-D6D0-491E-9D91-18C4B8A85BC7}"/>
    <dgm:cxn modelId="{FDE57EEF-BE07-4479-925A-D07E4DEF583A}" type="presParOf" srcId="{ABE4C315-C260-4E65-B3C1-749BD9ABBE86}" destId="{3F17FCBA-BF91-475C-8E68-304EF87B3BA5}" srcOrd="0" destOrd="0" presId="urn:microsoft.com/office/officeart/2005/8/layout/vList5"/>
    <dgm:cxn modelId="{F32D1897-2479-418E-B702-D2850E09910B}" type="presParOf" srcId="{3F17FCBA-BF91-475C-8E68-304EF87B3BA5}" destId="{64594BAE-DC22-4393-8DDA-3B00A99DC324}" srcOrd="0" destOrd="0" presId="urn:microsoft.com/office/officeart/2005/8/layout/vList5"/>
    <dgm:cxn modelId="{862ECD47-093A-4DB3-8C3B-F7A2798F6A92}" type="presParOf" srcId="{ABE4C315-C260-4E65-B3C1-749BD9ABBE86}" destId="{3294287C-3047-4AC9-A363-689E41D3F358}" srcOrd="1" destOrd="0" presId="urn:microsoft.com/office/officeart/2005/8/layout/vList5"/>
    <dgm:cxn modelId="{6C930554-2CED-4CB0-9B1B-B62340E24EBE}" type="presParOf" srcId="{ABE4C315-C260-4E65-B3C1-749BD9ABBE86}" destId="{0A46196D-517C-4D46-BBD2-25D1DF7CF44B}" srcOrd="2" destOrd="0" presId="urn:microsoft.com/office/officeart/2005/8/layout/vList5"/>
    <dgm:cxn modelId="{E53FB210-FEE9-4625-A173-B57BCAFEEDD4}" type="presParOf" srcId="{0A46196D-517C-4D46-BBD2-25D1DF7CF44B}" destId="{9BBD5612-34E9-4FB0-965E-F7D394355488}" srcOrd="0" destOrd="0" presId="urn:microsoft.com/office/officeart/2005/8/layout/vList5"/>
    <dgm:cxn modelId="{B167D84F-9694-471F-91E9-65D692A4845A}" type="presParOf" srcId="{ABE4C315-C260-4E65-B3C1-749BD9ABBE86}" destId="{11348C81-8AF4-47FB-9916-0FDD98E85C7F}" srcOrd="3" destOrd="0" presId="urn:microsoft.com/office/officeart/2005/8/layout/vList5"/>
    <dgm:cxn modelId="{5A5D41B0-B0F3-4EB8-A078-132168E9C526}" type="presParOf" srcId="{ABE4C315-C260-4E65-B3C1-749BD9ABBE86}" destId="{130644E3-7284-4DE9-845C-6A49D73C6432}" srcOrd="4" destOrd="0" presId="urn:microsoft.com/office/officeart/2005/8/layout/vList5"/>
    <dgm:cxn modelId="{F682A3C7-4564-4598-B50C-3BE6636C2B9F}" type="presParOf" srcId="{130644E3-7284-4DE9-845C-6A49D73C6432}" destId="{5F91679B-01EF-4023-AAC9-0D1FE25967F0}" srcOrd="0" destOrd="0" presId="urn:microsoft.com/office/officeart/2005/8/layout/vList5"/>
    <dgm:cxn modelId="{B74A96CB-CDF9-4B1C-97D4-C0EEAE463DE8}" type="presParOf" srcId="{ABE4C315-C260-4E65-B3C1-749BD9ABBE86}" destId="{ECC8A541-FEB9-4E93-AAC4-D71F2E6A3F6D}" srcOrd="5" destOrd="0" presId="urn:microsoft.com/office/officeart/2005/8/layout/vList5"/>
    <dgm:cxn modelId="{663B8C48-336A-40E4-B54D-876B8D72B082}" type="presParOf" srcId="{ABE4C315-C260-4E65-B3C1-749BD9ABBE86}" destId="{08C14B86-52E0-4912-BDE9-D9E92E24FE0A}" srcOrd="6" destOrd="0" presId="urn:microsoft.com/office/officeart/2005/8/layout/vList5"/>
    <dgm:cxn modelId="{6A91D179-5BF9-435A-88A0-3728984C7576}" type="presParOf" srcId="{08C14B86-52E0-4912-BDE9-D9E92E24FE0A}" destId="{CC53611C-08B0-4A61-90E1-7C27384CD73D}" srcOrd="0" destOrd="0" presId="urn:microsoft.com/office/officeart/2005/8/layout/vList5"/>
    <dgm:cxn modelId="{881CA531-7EBB-4E52-B666-6157C046DFA0}" type="presParOf" srcId="{ABE4C315-C260-4E65-B3C1-749BD9ABBE86}" destId="{3DBFF49A-B396-470E-80F1-8C9E7860645C}" srcOrd="7" destOrd="0" presId="urn:microsoft.com/office/officeart/2005/8/layout/vList5"/>
    <dgm:cxn modelId="{704F9D13-6B1F-41B8-8F1D-D0F555AE4395}" type="presParOf" srcId="{ABE4C315-C260-4E65-B3C1-749BD9ABBE86}" destId="{AF869D2F-C36A-469F-A901-13D6302BB754}" srcOrd="8" destOrd="0" presId="urn:microsoft.com/office/officeart/2005/8/layout/vList5"/>
    <dgm:cxn modelId="{BD98C85A-8137-4FA1-8E56-2F41C07EE69E}" type="presParOf" srcId="{AF869D2F-C36A-469F-A901-13D6302BB754}" destId="{587227B4-47FF-424A-87E8-C3501079BAD7}" srcOrd="0" destOrd="0" presId="urn:microsoft.com/office/officeart/2005/8/layout/vList5"/>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55.xml><?xml version="1.0" encoding="utf-8"?>
<dgm:dataModel xmlns:dgm="http://schemas.openxmlformats.org/drawingml/2006/diagram" xmlns:a="http://schemas.openxmlformats.org/drawingml/2006/main">
  <dgm:ptLst>
    <dgm:pt modelId="{BB378756-1537-4AB5-A9B1-47471919B62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135698A-7645-436A-970C-930D9AC6B7C8}">
      <dgm:prSet/>
      <dgm:spPr/>
      <dgm:t>
        <a:bodyPr/>
        <a:lstStyle/>
        <a:p>
          <a:pPr rtl="0"/>
          <a:r>
            <a:rPr lang="en-US" dirty="0" smtClean="0"/>
            <a:t>CONCLUSION</a:t>
          </a:r>
          <a:endParaRPr lang="en-US" dirty="0"/>
        </a:p>
      </dgm:t>
    </dgm:pt>
    <dgm:pt modelId="{0BE6A6EE-5B62-4489-80B2-8509AF26F562}" type="parTrans" cxnId="{D874D1C7-4003-461F-AC92-C866179FE4B9}">
      <dgm:prSet/>
      <dgm:spPr/>
      <dgm:t>
        <a:bodyPr/>
        <a:lstStyle/>
        <a:p>
          <a:endParaRPr lang="en-US"/>
        </a:p>
      </dgm:t>
    </dgm:pt>
    <dgm:pt modelId="{5A10E22B-CF0B-4F54-A355-FD8D4112ADD5}" type="sibTrans" cxnId="{D874D1C7-4003-461F-AC92-C866179FE4B9}">
      <dgm:prSet/>
      <dgm:spPr/>
      <dgm:t>
        <a:bodyPr/>
        <a:lstStyle/>
        <a:p>
          <a:endParaRPr lang="en-US"/>
        </a:p>
      </dgm:t>
    </dgm:pt>
    <dgm:pt modelId="{7F466888-EF96-4BE8-A589-B10924EFE713}" type="pres">
      <dgm:prSet presAssocID="{BB378756-1537-4AB5-A9B1-47471919B628}" presName="linear" presStyleCnt="0">
        <dgm:presLayoutVars>
          <dgm:animLvl val="lvl"/>
          <dgm:resizeHandles val="exact"/>
        </dgm:presLayoutVars>
      </dgm:prSet>
      <dgm:spPr/>
      <dgm:t>
        <a:bodyPr/>
        <a:lstStyle/>
        <a:p>
          <a:endParaRPr lang="en-US"/>
        </a:p>
      </dgm:t>
    </dgm:pt>
    <dgm:pt modelId="{227AB85F-3125-456F-9D62-0175EC98BC0F}" type="pres">
      <dgm:prSet presAssocID="{6135698A-7645-436A-970C-930D9AC6B7C8}" presName="parentText" presStyleLbl="node1" presStyleIdx="0" presStyleCnt="1">
        <dgm:presLayoutVars>
          <dgm:chMax val="0"/>
          <dgm:bulletEnabled val="1"/>
        </dgm:presLayoutVars>
      </dgm:prSet>
      <dgm:spPr/>
      <dgm:t>
        <a:bodyPr/>
        <a:lstStyle/>
        <a:p>
          <a:endParaRPr lang="en-US"/>
        </a:p>
      </dgm:t>
    </dgm:pt>
  </dgm:ptLst>
  <dgm:cxnLst>
    <dgm:cxn modelId="{BFEBE624-02F0-4AAE-A2DF-0B63160801CA}" type="presOf" srcId="{BB378756-1537-4AB5-A9B1-47471919B628}" destId="{7F466888-EF96-4BE8-A589-B10924EFE713}" srcOrd="0" destOrd="0" presId="urn:microsoft.com/office/officeart/2005/8/layout/vList2"/>
    <dgm:cxn modelId="{D7217A89-17DA-4EB5-A03C-39A286424A12}" type="presOf" srcId="{6135698A-7645-436A-970C-930D9AC6B7C8}" destId="{227AB85F-3125-456F-9D62-0175EC98BC0F}" srcOrd="0" destOrd="0" presId="urn:microsoft.com/office/officeart/2005/8/layout/vList2"/>
    <dgm:cxn modelId="{D874D1C7-4003-461F-AC92-C866179FE4B9}" srcId="{BB378756-1537-4AB5-A9B1-47471919B628}" destId="{6135698A-7645-436A-970C-930D9AC6B7C8}" srcOrd="0" destOrd="0" parTransId="{0BE6A6EE-5B62-4489-80B2-8509AF26F562}" sibTransId="{5A10E22B-CF0B-4F54-A355-FD8D4112ADD5}"/>
    <dgm:cxn modelId="{5FCAE4CB-70EB-4A44-B0A9-4A281185C94D}" type="presParOf" srcId="{7F466888-EF96-4BE8-A589-B10924EFE713}" destId="{227AB85F-3125-456F-9D62-0175EC98BC0F}"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6.xml><?xml version="1.0" encoding="utf-8"?>
<dgm:dataModel xmlns:dgm="http://schemas.openxmlformats.org/drawingml/2006/diagram" xmlns:a="http://schemas.openxmlformats.org/drawingml/2006/main">
  <dgm:ptLst>
    <dgm:pt modelId="{7C2610EC-07F6-4E3D-B151-A58DA36DAA1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436A916D-7E0C-42FD-B08F-08FD60B0B36B}">
      <dgm:prSet/>
      <dgm:spPr/>
      <dgm:t>
        <a:bodyPr/>
        <a:lstStyle/>
        <a:p>
          <a:pPr rtl="0"/>
          <a:r>
            <a:rPr lang="en-US" dirty="0" smtClean="0"/>
            <a:t>We are a new company on the market trying to develop a brand name awareness which will be associated with RELAXATION, SERENITY and QUALITY TIME spent with friends and family in our establishment</a:t>
          </a:r>
          <a:endParaRPr lang="en-US" dirty="0"/>
        </a:p>
      </dgm:t>
    </dgm:pt>
    <dgm:pt modelId="{4F94A582-E140-4E8C-BF1A-5E185A2876F1}" type="parTrans" cxnId="{DEE0028D-AE0A-443C-8386-416822D1E4C9}">
      <dgm:prSet/>
      <dgm:spPr/>
      <dgm:t>
        <a:bodyPr/>
        <a:lstStyle/>
        <a:p>
          <a:endParaRPr lang="en-US"/>
        </a:p>
      </dgm:t>
    </dgm:pt>
    <dgm:pt modelId="{ACC53940-6B2B-4DFF-B1D2-36CA7B2E6E1E}" type="sibTrans" cxnId="{DEE0028D-AE0A-443C-8386-416822D1E4C9}">
      <dgm:prSet/>
      <dgm:spPr/>
      <dgm:t>
        <a:bodyPr/>
        <a:lstStyle/>
        <a:p>
          <a:endParaRPr lang="en-US"/>
        </a:p>
      </dgm:t>
    </dgm:pt>
    <dgm:pt modelId="{5AE7745D-1C0C-4804-BDD3-0920490D4BDA}">
      <dgm:prSet/>
      <dgm:spPr/>
      <dgm:t>
        <a:bodyPr/>
        <a:lstStyle/>
        <a:p>
          <a:pPr rtl="0"/>
          <a:r>
            <a:rPr lang="en-US" dirty="0" smtClean="0"/>
            <a:t>Offering quality services and selecting our costumers     ‘’ THE REAL HEAVEN’’ is going to meet  our expectations</a:t>
          </a:r>
          <a:endParaRPr lang="en-US" dirty="0"/>
        </a:p>
      </dgm:t>
    </dgm:pt>
    <dgm:pt modelId="{23F984D4-5206-40B6-AD90-500B4D21E75C}" type="parTrans" cxnId="{DD8068B0-653C-457E-9EC0-88F448528FDD}">
      <dgm:prSet/>
      <dgm:spPr/>
      <dgm:t>
        <a:bodyPr/>
        <a:lstStyle/>
        <a:p>
          <a:endParaRPr lang="en-US"/>
        </a:p>
      </dgm:t>
    </dgm:pt>
    <dgm:pt modelId="{7481F5FE-72B3-4145-8C66-C8F2B5C776E3}" type="sibTrans" cxnId="{DD8068B0-653C-457E-9EC0-88F448528FDD}">
      <dgm:prSet/>
      <dgm:spPr/>
      <dgm:t>
        <a:bodyPr/>
        <a:lstStyle/>
        <a:p>
          <a:endParaRPr lang="en-US"/>
        </a:p>
      </dgm:t>
    </dgm:pt>
    <dgm:pt modelId="{AF7893FC-A3D1-4CB5-A8B7-A5D3E757F567}" type="pres">
      <dgm:prSet presAssocID="{7C2610EC-07F6-4E3D-B151-A58DA36DAA10}" presName="linear" presStyleCnt="0">
        <dgm:presLayoutVars>
          <dgm:animLvl val="lvl"/>
          <dgm:resizeHandles val="exact"/>
        </dgm:presLayoutVars>
      </dgm:prSet>
      <dgm:spPr/>
      <dgm:t>
        <a:bodyPr/>
        <a:lstStyle/>
        <a:p>
          <a:endParaRPr lang="en-US"/>
        </a:p>
      </dgm:t>
    </dgm:pt>
    <dgm:pt modelId="{DF093389-6AA1-46E7-AF3A-C5399FDEAD29}" type="pres">
      <dgm:prSet presAssocID="{436A916D-7E0C-42FD-B08F-08FD60B0B36B}" presName="parentText" presStyleLbl="node1" presStyleIdx="0" presStyleCnt="2">
        <dgm:presLayoutVars>
          <dgm:chMax val="0"/>
          <dgm:bulletEnabled val="1"/>
        </dgm:presLayoutVars>
      </dgm:prSet>
      <dgm:spPr/>
      <dgm:t>
        <a:bodyPr/>
        <a:lstStyle/>
        <a:p>
          <a:endParaRPr lang="en-US"/>
        </a:p>
      </dgm:t>
    </dgm:pt>
    <dgm:pt modelId="{87D23DEE-76C5-4929-A0A3-D3AAC5A133D5}" type="pres">
      <dgm:prSet presAssocID="{ACC53940-6B2B-4DFF-B1D2-36CA7B2E6E1E}" presName="spacer" presStyleCnt="0"/>
      <dgm:spPr/>
    </dgm:pt>
    <dgm:pt modelId="{75FECB5C-C9A3-4D94-9E21-860FB1384BF7}" type="pres">
      <dgm:prSet presAssocID="{5AE7745D-1C0C-4804-BDD3-0920490D4BDA}" presName="parentText" presStyleLbl="node1" presStyleIdx="1" presStyleCnt="2">
        <dgm:presLayoutVars>
          <dgm:chMax val="0"/>
          <dgm:bulletEnabled val="1"/>
        </dgm:presLayoutVars>
      </dgm:prSet>
      <dgm:spPr/>
      <dgm:t>
        <a:bodyPr/>
        <a:lstStyle/>
        <a:p>
          <a:endParaRPr lang="en-US"/>
        </a:p>
      </dgm:t>
    </dgm:pt>
  </dgm:ptLst>
  <dgm:cxnLst>
    <dgm:cxn modelId="{DEE0028D-AE0A-443C-8386-416822D1E4C9}" srcId="{7C2610EC-07F6-4E3D-B151-A58DA36DAA10}" destId="{436A916D-7E0C-42FD-B08F-08FD60B0B36B}" srcOrd="0" destOrd="0" parTransId="{4F94A582-E140-4E8C-BF1A-5E185A2876F1}" sibTransId="{ACC53940-6B2B-4DFF-B1D2-36CA7B2E6E1E}"/>
    <dgm:cxn modelId="{A7A27DC2-D66F-4DC5-8A58-FB427C6E1401}" type="presOf" srcId="{436A916D-7E0C-42FD-B08F-08FD60B0B36B}" destId="{DF093389-6AA1-46E7-AF3A-C5399FDEAD29}" srcOrd="0" destOrd="0" presId="urn:microsoft.com/office/officeart/2005/8/layout/vList2"/>
    <dgm:cxn modelId="{12F72931-73BA-4A36-8DBB-FB62F13CC18C}" type="presOf" srcId="{7C2610EC-07F6-4E3D-B151-A58DA36DAA10}" destId="{AF7893FC-A3D1-4CB5-A8B7-A5D3E757F567}" srcOrd="0" destOrd="0" presId="urn:microsoft.com/office/officeart/2005/8/layout/vList2"/>
    <dgm:cxn modelId="{DD8068B0-653C-457E-9EC0-88F448528FDD}" srcId="{7C2610EC-07F6-4E3D-B151-A58DA36DAA10}" destId="{5AE7745D-1C0C-4804-BDD3-0920490D4BDA}" srcOrd="1" destOrd="0" parTransId="{23F984D4-5206-40B6-AD90-500B4D21E75C}" sibTransId="{7481F5FE-72B3-4145-8C66-C8F2B5C776E3}"/>
    <dgm:cxn modelId="{F96C34EC-49F6-4F60-ACC7-64C54DA02229}" type="presOf" srcId="{5AE7745D-1C0C-4804-BDD3-0920490D4BDA}" destId="{75FECB5C-C9A3-4D94-9E21-860FB1384BF7}" srcOrd="0" destOrd="0" presId="urn:microsoft.com/office/officeart/2005/8/layout/vList2"/>
    <dgm:cxn modelId="{02F54BB4-01D0-4C6E-BCFC-B27A11AB065B}" type="presParOf" srcId="{AF7893FC-A3D1-4CB5-A8B7-A5D3E757F567}" destId="{DF093389-6AA1-46E7-AF3A-C5399FDEAD29}" srcOrd="0" destOrd="0" presId="urn:microsoft.com/office/officeart/2005/8/layout/vList2"/>
    <dgm:cxn modelId="{4DC7CF2A-D43E-4546-BF0F-9C975FD0F2F7}" type="presParOf" srcId="{AF7893FC-A3D1-4CB5-A8B7-A5D3E757F567}" destId="{87D23DEE-76C5-4929-A0A3-D3AAC5A133D5}" srcOrd="1" destOrd="0" presId="urn:microsoft.com/office/officeart/2005/8/layout/vList2"/>
    <dgm:cxn modelId="{F24090A8-C429-4632-AD4E-8DE6548FD22D}" type="presParOf" srcId="{AF7893FC-A3D1-4CB5-A8B7-A5D3E757F567}" destId="{75FECB5C-C9A3-4D94-9E21-860FB1384BF7}" srcOrd="2"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7.xml><?xml version="1.0" encoding="utf-8"?>
<dgm:dataModel xmlns:dgm="http://schemas.openxmlformats.org/drawingml/2006/diagram" xmlns:a="http://schemas.openxmlformats.org/drawingml/2006/main">
  <dgm:ptLst>
    <dgm:pt modelId="{7109D512-0990-4B19-BA9A-14B0537B243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B0909E8-6E31-408A-896E-8A410574667C}">
      <dgm:prSet/>
      <dgm:spPr/>
      <dgm:t>
        <a:bodyPr/>
        <a:lstStyle/>
        <a:p>
          <a:pPr rtl="0"/>
          <a:r>
            <a:rPr lang="en-US" dirty="0" smtClean="0"/>
            <a:t>REFERENCES</a:t>
          </a:r>
          <a:endParaRPr lang="en-US" dirty="0"/>
        </a:p>
      </dgm:t>
    </dgm:pt>
    <dgm:pt modelId="{3065FAC2-0616-49B8-9120-8F7231D686B1}" type="parTrans" cxnId="{99721CA6-31B2-4E73-A1BF-A32CD17A754D}">
      <dgm:prSet/>
      <dgm:spPr/>
      <dgm:t>
        <a:bodyPr/>
        <a:lstStyle/>
        <a:p>
          <a:endParaRPr lang="en-US"/>
        </a:p>
      </dgm:t>
    </dgm:pt>
    <dgm:pt modelId="{8D176BAB-5F86-4CE3-B983-A688A7C59774}" type="sibTrans" cxnId="{99721CA6-31B2-4E73-A1BF-A32CD17A754D}">
      <dgm:prSet/>
      <dgm:spPr/>
      <dgm:t>
        <a:bodyPr/>
        <a:lstStyle/>
        <a:p>
          <a:endParaRPr lang="en-US"/>
        </a:p>
      </dgm:t>
    </dgm:pt>
    <dgm:pt modelId="{49E1D649-C983-479C-A049-1ACBF86DD4F7}" type="pres">
      <dgm:prSet presAssocID="{7109D512-0990-4B19-BA9A-14B0537B2434}" presName="linear" presStyleCnt="0">
        <dgm:presLayoutVars>
          <dgm:animLvl val="lvl"/>
          <dgm:resizeHandles val="exact"/>
        </dgm:presLayoutVars>
      </dgm:prSet>
      <dgm:spPr/>
      <dgm:t>
        <a:bodyPr/>
        <a:lstStyle/>
        <a:p>
          <a:endParaRPr lang="en-US"/>
        </a:p>
      </dgm:t>
    </dgm:pt>
    <dgm:pt modelId="{3714B1A9-6C3A-4A07-8541-9355CC3D1AEF}" type="pres">
      <dgm:prSet presAssocID="{3B0909E8-6E31-408A-896E-8A410574667C}" presName="parentText" presStyleLbl="node1" presStyleIdx="0" presStyleCnt="1">
        <dgm:presLayoutVars>
          <dgm:chMax val="0"/>
          <dgm:bulletEnabled val="1"/>
        </dgm:presLayoutVars>
      </dgm:prSet>
      <dgm:spPr/>
      <dgm:t>
        <a:bodyPr/>
        <a:lstStyle/>
        <a:p>
          <a:endParaRPr lang="en-US"/>
        </a:p>
      </dgm:t>
    </dgm:pt>
  </dgm:ptLst>
  <dgm:cxnLst>
    <dgm:cxn modelId="{D61B0D87-5450-49E2-9F37-13C1026114F5}" type="presOf" srcId="{7109D512-0990-4B19-BA9A-14B0537B2434}" destId="{49E1D649-C983-479C-A049-1ACBF86DD4F7}" srcOrd="0" destOrd="0" presId="urn:microsoft.com/office/officeart/2005/8/layout/vList2"/>
    <dgm:cxn modelId="{99721CA6-31B2-4E73-A1BF-A32CD17A754D}" srcId="{7109D512-0990-4B19-BA9A-14B0537B2434}" destId="{3B0909E8-6E31-408A-896E-8A410574667C}" srcOrd="0" destOrd="0" parTransId="{3065FAC2-0616-49B8-9120-8F7231D686B1}" sibTransId="{8D176BAB-5F86-4CE3-B983-A688A7C59774}"/>
    <dgm:cxn modelId="{F390EB55-D718-4569-8A7F-FCA9628300D7}" type="presOf" srcId="{3B0909E8-6E31-408A-896E-8A410574667C}" destId="{3714B1A9-6C3A-4A07-8541-9355CC3D1AEF}" srcOrd="0" destOrd="0" presId="urn:microsoft.com/office/officeart/2005/8/layout/vList2"/>
    <dgm:cxn modelId="{2C8E85DD-213C-4C24-BDED-1AA489DE66E4}" type="presParOf" srcId="{49E1D649-C983-479C-A049-1ACBF86DD4F7}" destId="{3714B1A9-6C3A-4A07-8541-9355CC3D1AEF}"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068E47-93DC-4E5F-ADC5-F4363F611A16}">
      <dsp:nvSpPr>
        <dsp:cNvPr id="0" name=""/>
        <dsp:cNvSpPr/>
      </dsp:nvSpPr>
      <dsp:spPr>
        <a:xfrm>
          <a:off x="0" y="7852"/>
          <a:ext cx="8229600" cy="11272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lvl="0" algn="l" defTabSz="2089150" rtl="0">
            <a:lnSpc>
              <a:spcPct val="90000"/>
            </a:lnSpc>
            <a:spcBef>
              <a:spcPct val="0"/>
            </a:spcBef>
            <a:spcAft>
              <a:spcPct val="35000"/>
            </a:spcAft>
          </a:pPr>
          <a:r>
            <a:rPr lang="en-US" sz="4700" b="1" kern="1200" dirty="0" smtClean="0"/>
            <a:t>The Real Heaven</a:t>
          </a:r>
          <a:endParaRPr lang="en-US" sz="4700" kern="1200" dirty="0"/>
        </a:p>
      </dsp:txBody>
      <dsp:txXfrm>
        <a:off x="55030" y="62882"/>
        <a:ext cx="8119540" cy="10172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E68B33-5A01-4AB0-BBD5-F10141E5E8EB}">
      <dsp:nvSpPr>
        <dsp:cNvPr id="0" name=""/>
        <dsp:cNvSpPr/>
      </dsp:nvSpPr>
      <dsp:spPr>
        <a:xfrm>
          <a:off x="0" y="35765"/>
          <a:ext cx="8229600" cy="55165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rtl="0">
            <a:lnSpc>
              <a:spcPct val="90000"/>
            </a:lnSpc>
            <a:spcBef>
              <a:spcPct val="0"/>
            </a:spcBef>
            <a:spcAft>
              <a:spcPct val="35000"/>
            </a:spcAft>
          </a:pPr>
          <a:r>
            <a:rPr lang="en-US" sz="2300" b="1" i="1" kern="1200" dirty="0" err="1" smtClean="0"/>
            <a:t>Feraru</a:t>
          </a:r>
          <a:r>
            <a:rPr lang="en-US" sz="2300" b="1" i="1" kern="1200" smtClean="0"/>
            <a:t> Mihai – 1815329</a:t>
          </a:r>
          <a:endParaRPr lang="en-US" sz="2300" kern="1200"/>
        </a:p>
      </dsp:txBody>
      <dsp:txXfrm>
        <a:off x="26930" y="62695"/>
        <a:ext cx="8175740" cy="497795"/>
      </dsp:txXfrm>
    </dsp:sp>
    <dsp:sp modelId="{65A7C746-A7CB-41D0-9A24-1DA702D340F0}">
      <dsp:nvSpPr>
        <dsp:cNvPr id="0" name=""/>
        <dsp:cNvSpPr/>
      </dsp:nvSpPr>
      <dsp:spPr>
        <a:xfrm>
          <a:off x="0" y="653660"/>
          <a:ext cx="8229600" cy="55165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rtl="0">
            <a:lnSpc>
              <a:spcPct val="90000"/>
            </a:lnSpc>
            <a:spcBef>
              <a:spcPct val="0"/>
            </a:spcBef>
            <a:spcAft>
              <a:spcPct val="35000"/>
            </a:spcAft>
          </a:pPr>
          <a:r>
            <a:rPr lang="en-US" sz="2300" b="1" i="1" kern="1200" smtClean="0"/>
            <a:t>Cretu Gelu – 1815326</a:t>
          </a:r>
          <a:endParaRPr lang="en-US" sz="2300" kern="1200"/>
        </a:p>
      </dsp:txBody>
      <dsp:txXfrm>
        <a:off x="26930" y="680590"/>
        <a:ext cx="8175740" cy="497795"/>
      </dsp:txXfrm>
    </dsp:sp>
    <dsp:sp modelId="{9A560BC9-3F46-4BBF-8EE1-6E1A907807DA}">
      <dsp:nvSpPr>
        <dsp:cNvPr id="0" name=""/>
        <dsp:cNvSpPr/>
      </dsp:nvSpPr>
      <dsp:spPr>
        <a:xfrm>
          <a:off x="0" y="1271556"/>
          <a:ext cx="8229600" cy="55165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rtl="0">
            <a:lnSpc>
              <a:spcPct val="90000"/>
            </a:lnSpc>
            <a:spcBef>
              <a:spcPct val="0"/>
            </a:spcBef>
            <a:spcAft>
              <a:spcPct val="35000"/>
            </a:spcAft>
          </a:pPr>
          <a:r>
            <a:rPr lang="en-US" sz="2300" b="1" i="1" kern="1200" smtClean="0"/>
            <a:t>Dinca Florin  Marian - 1815349 </a:t>
          </a:r>
          <a:endParaRPr lang="en-US" sz="2300" kern="1200"/>
        </a:p>
      </dsp:txBody>
      <dsp:txXfrm>
        <a:off x="26930" y="1298486"/>
        <a:ext cx="8175740" cy="497795"/>
      </dsp:txXfrm>
    </dsp:sp>
    <dsp:sp modelId="{99963C1A-4188-42A5-B2EB-18B6C8FD0B90}">
      <dsp:nvSpPr>
        <dsp:cNvPr id="0" name=""/>
        <dsp:cNvSpPr/>
      </dsp:nvSpPr>
      <dsp:spPr>
        <a:xfrm>
          <a:off x="0" y="1889451"/>
          <a:ext cx="8229600" cy="55165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rtl="0">
            <a:lnSpc>
              <a:spcPct val="90000"/>
            </a:lnSpc>
            <a:spcBef>
              <a:spcPct val="0"/>
            </a:spcBef>
            <a:spcAft>
              <a:spcPct val="35000"/>
            </a:spcAft>
          </a:pPr>
          <a:r>
            <a:rPr lang="en-US" sz="2300" b="1" i="1" kern="1200" smtClean="0"/>
            <a:t>Alberto Mihai – 1815463</a:t>
          </a:r>
          <a:endParaRPr lang="en-US" sz="2300" kern="1200"/>
        </a:p>
      </dsp:txBody>
      <dsp:txXfrm>
        <a:off x="26930" y="1916381"/>
        <a:ext cx="8175740" cy="4977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F4FCD0-FF28-473C-8283-755B9A100A52}">
      <dsp:nvSpPr>
        <dsp:cNvPr id="0" name=""/>
        <dsp:cNvSpPr/>
      </dsp:nvSpPr>
      <dsp:spPr>
        <a:xfrm>
          <a:off x="0" y="11360"/>
          <a:ext cx="7848872" cy="62361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l" defTabSz="1155700" rtl="0">
            <a:lnSpc>
              <a:spcPct val="90000"/>
            </a:lnSpc>
            <a:spcBef>
              <a:spcPct val="0"/>
            </a:spcBef>
            <a:spcAft>
              <a:spcPct val="35000"/>
            </a:spcAft>
          </a:pPr>
          <a:r>
            <a:rPr lang="en-US" sz="2600" b="1" kern="1200" smtClean="0"/>
            <a:t>Lecturer name : Jahanzeeb Qurashi</a:t>
          </a:r>
          <a:endParaRPr lang="en-US" sz="2600" kern="1200"/>
        </a:p>
      </dsp:txBody>
      <dsp:txXfrm>
        <a:off x="30442" y="41802"/>
        <a:ext cx="7787988" cy="56272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4C520F-6EA2-4508-A52A-43F7B5184BFD}">
      <dsp:nvSpPr>
        <dsp:cNvPr id="0" name=""/>
        <dsp:cNvSpPr/>
      </dsp:nvSpPr>
      <dsp:spPr>
        <a:xfrm>
          <a:off x="0" y="306528"/>
          <a:ext cx="6334472" cy="4446000"/>
        </a:xfrm>
        <a:prstGeom prst="roundRect">
          <a:avLst/>
        </a:prstGeom>
        <a:no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lvl="0" algn="ctr" defTabSz="1689100" rtl="0">
            <a:lnSpc>
              <a:spcPct val="90000"/>
            </a:lnSpc>
            <a:spcBef>
              <a:spcPct val="0"/>
            </a:spcBef>
            <a:spcAft>
              <a:spcPct val="35000"/>
            </a:spcAft>
          </a:pPr>
          <a:r>
            <a:rPr lang="en-US" sz="3800" b="1" kern="1200" dirty="0" smtClean="0">
              <a:solidFill>
                <a:schemeClr val="bg1"/>
              </a:solidFill>
            </a:rPr>
            <a:t>Marketing environmental Audit</a:t>
          </a:r>
          <a:br>
            <a:rPr lang="en-US" sz="3800" b="1" kern="1200" dirty="0" smtClean="0">
              <a:solidFill>
                <a:schemeClr val="bg1"/>
              </a:solidFill>
            </a:rPr>
          </a:br>
          <a:r>
            <a:rPr lang="en-US" sz="3800" b="1" kern="1200" dirty="0" smtClean="0">
              <a:solidFill>
                <a:schemeClr val="bg1"/>
              </a:solidFill>
            </a:rPr>
            <a:t>and</a:t>
          </a:r>
          <a:br>
            <a:rPr lang="en-US" sz="3800" b="1" kern="1200" dirty="0" smtClean="0">
              <a:solidFill>
                <a:schemeClr val="bg1"/>
              </a:solidFill>
            </a:rPr>
          </a:br>
          <a:r>
            <a:rPr lang="en-US" sz="3800" b="1" kern="1200" dirty="0" smtClean="0">
              <a:solidFill>
                <a:schemeClr val="bg1"/>
              </a:solidFill>
            </a:rPr>
            <a:t> Marketing Communication</a:t>
          </a:r>
          <a:br>
            <a:rPr lang="en-US" sz="3800" b="1" kern="1200" dirty="0" smtClean="0">
              <a:solidFill>
                <a:schemeClr val="bg1"/>
              </a:solidFill>
            </a:rPr>
          </a:br>
          <a:r>
            <a:rPr lang="en-US" sz="3800" b="1" kern="1200" dirty="0" smtClean="0">
              <a:solidFill>
                <a:schemeClr val="bg1"/>
              </a:solidFill>
            </a:rPr>
            <a:t>of </a:t>
          </a:r>
          <a:br>
            <a:rPr lang="en-US" sz="3800" b="1" kern="1200" dirty="0" smtClean="0">
              <a:solidFill>
                <a:schemeClr val="bg1"/>
              </a:solidFill>
            </a:rPr>
          </a:br>
          <a:r>
            <a:rPr lang="en-US" sz="3800" b="1" kern="1200" dirty="0" smtClean="0">
              <a:solidFill>
                <a:schemeClr val="bg1"/>
              </a:solidFill>
            </a:rPr>
            <a:t>The Real Haven</a:t>
          </a:r>
          <a:br>
            <a:rPr lang="en-US" sz="3800" b="1" kern="1200" dirty="0" smtClean="0">
              <a:solidFill>
                <a:schemeClr val="bg1"/>
              </a:solidFill>
            </a:rPr>
          </a:br>
          <a:r>
            <a:rPr lang="en-US" sz="3800" b="1" kern="1200" dirty="0" smtClean="0">
              <a:solidFill>
                <a:schemeClr val="bg1"/>
              </a:solidFill>
            </a:rPr>
            <a:t>a Fishing Lodge</a:t>
          </a:r>
          <a:endParaRPr lang="en-US" sz="3800" kern="1200" dirty="0">
            <a:solidFill>
              <a:schemeClr val="bg1"/>
            </a:solidFill>
          </a:endParaRPr>
        </a:p>
      </dsp:txBody>
      <dsp:txXfrm>
        <a:off x="217036" y="523564"/>
        <a:ext cx="5900400" cy="401192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0B170D-0A64-44A1-99DD-A904F88FCDC7}">
      <dsp:nvSpPr>
        <dsp:cNvPr id="0" name=""/>
        <dsp:cNvSpPr/>
      </dsp:nvSpPr>
      <dsp:spPr>
        <a:xfrm>
          <a:off x="0" y="7852"/>
          <a:ext cx="8229600" cy="11272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lvl="0" algn="l" defTabSz="2089150" rtl="0">
            <a:lnSpc>
              <a:spcPct val="90000"/>
            </a:lnSpc>
            <a:spcBef>
              <a:spcPct val="0"/>
            </a:spcBef>
            <a:spcAft>
              <a:spcPct val="35000"/>
            </a:spcAft>
          </a:pPr>
          <a:r>
            <a:rPr lang="en-US" sz="4700" kern="1200" smtClean="0"/>
            <a:t>THE STORY</a:t>
          </a:r>
          <a:endParaRPr lang="en-US" sz="4700" kern="1200"/>
        </a:p>
      </dsp:txBody>
      <dsp:txXfrm>
        <a:off x="55030" y="62882"/>
        <a:ext cx="8119540" cy="10172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DD2AA2-2DA6-4B2E-9908-68DF146C54C7}">
      <dsp:nvSpPr>
        <dsp:cNvPr id="0" name=""/>
        <dsp:cNvSpPr/>
      </dsp:nvSpPr>
      <dsp:spPr>
        <a:xfrm>
          <a:off x="0" y="47596"/>
          <a:ext cx="3263266" cy="12729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rtl="0">
            <a:lnSpc>
              <a:spcPct val="90000"/>
            </a:lnSpc>
            <a:spcBef>
              <a:spcPct val="0"/>
            </a:spcBef>
            <a:spcAft>
              <a:spcPct val="35000"/>
            </a:spcAft>
          </a:pPr>
          <a:r>
            <a:rPr lang="en-US" sz="3200" kern="1200" smtClean="0"/>
            <a:t>FROM A PASSION TO A BUSINESS</a:t>
          </a:r>
          <a:endParaRPr lang="en-US" sz="3200" kern="1200"/>
        </a:p>
      </dsp:txBody>
      <dsp:txXfrm>
        <a:off x="62141" y="109737"/>
        <a:ext cx="3138984" cy="114867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89099D-A7DB-4215-B4BE-30F411FED9F4}">
      <dsp:nvSpPr>
        <dsp:cNvPr id="0" name=""/>
        <dsp:cNvSpPr/>
      </dsp:nvSpPr>
      <dsp:spPr>
        <a:xfrm>
          <a:off x="0" y="207435"/>
          <a:ext cx="1975581" cy="115478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l" defTabSz="933450" rtl="0">
            <a:lnSpc>
              <a:spcPct val="90000"/>
            </a:lnSpc>
            <a:spcBef>
              <a:spcPct val="0"/>
            </a:spcBef>
            <a:spcAft>
              <a:spcPct val="35000"/>
            </a:spcAft>
          </a:pPr>
          <a:r>
            <a:rPr lang="en-US" sz="2100" kern="1200" smtClean="0"/>
            <a:t>From employee to business associate</a:t>
          </a:r>
          <a:endParaRPr lang="en-US" sz="2100" kern="1200"/>
        </a:p>
      </dsp:txBody>
      <dsp:txXfrm>
        <a:off x="56372" y="263807"/>
        <a:ext cx="1862837" cy="104204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E313B2-32DE-4C34-A6C0-8E39A22D1591}">
      <dsp:nvSpPr>
        <dsp:cNvPr id="0" name=""/>
        <dsp:cNvSpPr/>
      </dsp:nvSpPr>
      <dsp:spPr>
        <a:xfrm>
          <a:off x="0" y="7852"/>
          <a:ext cx="8229600" cy="11272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lvl="0" algn="l" defTabSz="2089150" rtl="0">
            <a:lnSpc>
              <a:spcPct val="90000"/>
            </a:lnSpc>
            <a:spcBef>
              <a:spcPct val="0"/>
            </a:spcBef>
            <a:spcAft>
              <a:spcPct val="35000"/>
            </a:spcAft>
          </a:pPr>
          <a:r>
            <a:rPr lang="en-US" sz="4700" kern="1200" dirty="0" smtClean="0"/>
            <a:t>Summary</a:t>
          </a:r>
          <a:endParaRPr lang="en-US" sz="4700" kern="1200" dirty="0"/>
        </a:p>
      </dsp:txBody>
      <dsp:txXfrm>
        <a:off x="55030" y="62882"/>
        <a:ext cx="8119540" cy="101723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72205C-6E50-4008-A3E9-5E9C90104699}">
      <dsp:nvSpPr>
        <dsp:cNvPr id="0" name=""/>
        <dsp:cNvSpPr/>
      </dsp:nvSpPr>
      <dsp:spPr>
        <a:xfrm>
          <a:off x="0" y="3936"/>
          <a:ext cx="8229599" cy="4077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kern="1200" dirty="0" smtClean="0"/>
            <a:t>PRODUCT AND SERVICES</a:t>
          </a:r>
          <a:endParaRPr lang="en-US" sz="1700" kern="1200" dirty="0"/>
        </a:p>
      </dsp:txBody>
      <dsp:txXfrm>
        <a:off x="19904" y="23840"/>
        <a:ext cx="8189791" cy="367937"/>
      </dsp:txXfrm>
    </dsp:sp>
    <dsp:sp modelId="{738960BA-6D93-4B6B-9A78-EE7B963100E8}">
      <dsp:nvSpPr>
        <dsp:cNvPr id="0" name=""/>
        <dsp:cNvSpPr/>
      </dsp:nvSpPr>
      <dsp:spPr>
        <a:xfrm>
          <a:off x="0" y="460641"/>
          <a:ext cx="8229599" cy="4077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kern="1200" dirty="0" smtClean="0"/>
            <a:t>TARGET MARKET</a:t>
          </a:r>
          <a:endParaRPr lang="en-US" sz="1700" kern="1200" dirty="0"/>
        </a:p>
      </dsp:txBody>
      <dsp:txXfrm>
        <a:off x="19904" y="480545"/>
        <a:ext cx="8189791" cy="367937"/>
      </dsp:txXfrm>
    </dsp:sp>
    <dsp:sp modelId="{47182893-2A56-44EB-BF73-80C7D1DD1835}">
      <dsp:nvSpPr>
        <dsp:cNvPr id="0" name=""/>
        <dsp:cNvSpPr/>
      </dsp:nvSpPr>
      <dsp:spPr>
        <a:xfrm>
          <a:off x="0" y="917346"/>
          <a:ext cx="8229599" cy="4077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kern="1200" dirty="0" smtClean="0"/>
            <a:t>MARKET SEGMENT</a:t>
          </a:r>
          <a:endParaRPr lang="en-US" sz="1700" kern="1200" dirty="0"/>
        </a:p>
      </dsp:txBody>
      <dsp:txXfrm>
        <a:off x="19904" y="937250"/>
        <a:ext cx="8189791" cy="367937"/>
      </dsp:txXfrm>
    </dsp:sp>
    <dsp:sp modelId="{E5FF1048-A1AB-49CC-9184-7BA8B155FBFE}">
      <dsp:nvSpPr>
        <dsp:cNvPr id="0" name=""/>
        <dsp:cNvSpPr/>
      </dsp:nvSpPr>
      <dsp:spPr>
        <a:xfrm>
          <a:off x="0" y="1374051"/>
          <a:ext cx="8229599" cy="4077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kern="1200" dirty="0" smtClean="0"/>
            <a:t>MICRO AND MACRO ANALYSIS</a:t>
          </a:r>
          <a:endParaRPr lang="en-US" sz="1700" kern="1200" dirty="0"/>
        </a:p>
      </dsp:txBody>
      <dsp:txXfrm>
        <a:off x="19904" y="1393955"/>
        <a:ext cx="8189791" cy="367937"/>
      </dsp:txXfrm>
    </dsp:sp>
    <dsp:sp modelId="{1FDF24DC-1C17-4754-B858-54C0A83D8F12}">
      <dsp:nvSpPr>
        <dsp:cNvPr id="0" name=""/>
        <dsp:cNvSpPr/>
      </dsp:nvSpPr>
      <dsp:spPr>
        <a:xfrm>
          <a:off x="0" y="1830756"/>
          <a:ext cx="8229599" cy="4077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kern="1200" dirty="0" smtClean="0"/>
            <a:t>SWOT AND PESTLE</a:t>
          </a:r>
          <a:endParaRPr lang="en-US" sz="1700" kern="1200" dirty="0"/>
        </a:p>
      </dsp:txBody>
      <dsp:txXfrm>
        <a:off x="19904" y="1850660"/>
        <a:ext cx="8189791" cy="367937"/>
      </dsp:txXfrm>
    </dsp:sp>
    <dsp:sp modelId="{96AEBD75-F395-4E2F-9A91-7967F97BB5BA}">
      <dsp:nvSpPr>
        <dsp:cNvPr id="0" name=""/>
        <dsp:cNvSpPr/>
      </dsp:nvSpPr>
      <dsp:spPr>
        <a:xfrm>
          <a:off x="0" y="2287461"/>
          <a:ext cx="8229599" cy="4077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kern="1200" dirty="0" smtClean="0"/>
            <a:t>MARKETING COMUNICATION MIX</a:t>
          </a:r>
          <a:endParaRPr lang="en-US" sz="1700" kern="1200" dirty="0"/>
        </a:p>
      </dsp:txBody>
      <dsp:txXfrm>
        <a:off x="19904" y="2307365"/>
        <a:ext cx="8189791" cy="367937"/>
      </dsp:txXfrm>
    </dsp:sp>
    <dsp:sp modelId="{95F1F3B2-1E70-4F74-A4F4-2DAA145F8A78}">
      <dsp:nvSpPr>
        <dsp:cNvPr id="0" name=""/>
        <dsp:cNvSpPr/>
      </dsp:nvSpPr>
      <dsp:spPr>
        <a:xfrm>
          <a:off x="0" y="2744166"/>
          <a:ext cx="8229599" cy="4077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kern="1200" dirty="0" smtClean="0"/>
            <a:t>STRATEGY TO ACHIEVE MARKETING COMMUNICATION MIX</a:t>
          </a:r>
          <a:endParaRPr lang="en-US" sz="1700" kern="1200" dirty="0"/>
        </a:p>
      </dsp:txBody>
      <dsp:txXfrm>
        <a:off x="19904" y="2764070"/>
        <a:ext cx="8189791" cy="367937"/>
      </dsp:txXfrm>
    </dsp:sp>
    <dsp:sp modelId="{72D37B48-911E-40B7-A411-1F69F173A23B}">
      <dsp:nvSpPr>
        <dsp:cNvPr id="0" name=""/>
        <dsp:cNvSpPr/>
      </dsp:nvSpPr>
      <dsp:spPr>
        <a:xfrm>
          <a:off x="0" y="3200871"/>
          <a:ext cx="8229599" cy="4077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kern="1200" smtClean="0"/>
            <a:t>PUSH and PULL Strategy</a:t>
          </a:r>
          <a:endParaRPr lang="en-US" sz="1700" kern="1200" dirty="0"/>
        </a:p>
      </dsp:txBody>
      <dsp:txXfrm>
        <a:off x="19904" y="3220775"/>
        <a:ext cx="8189791" cy="367937"/>
      </dsp:txXfrm>
    </dsp:sp>
    <dsp:sp modelId="{F0B6D4DB-8958-4EA6-83D2-C611AE9CD01D}">
      <dsp:nvSpPr>
        <dsp:cNvPr id="0" name=""/>
        <dsp:cNvSpPr/>
      </dsp:nvSpPr>
      <dsp:spPr>
        <a:xfrm>
          <a:off x="0" y="3657576"/>
          <a:ext cx="8229599" cy="4077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kern="1200" dirty="0" smtClean="0"/>
            <a:t>CONCLUSION</a:t>
          </a:r>
          <a:endParaRPr lang="en-US" sz="1700" kern="1200" dirty="0"/>
        </a:p>
      </dsp:txBody>
      <dsp:txXfrm>
        <a:off x="19904" y="3677480"/>
        <a:ext cx="8189791" cy="367937"/>
      </dsp:txXfrm>
    </dsp:sp>
    <dsp:sp modelId="{67EA5A35-7966-4D71-A000-6B48B377298A}">
      <dsp:nvSpPr>
        <dsp:cNvPr id="0" name=""/>
        <dsp:cNvSpPr/>
      </dsp:nvSpPr>
      <dsp:spPr>
        <a:xfrm>
          <a:off x="0" y="4114281"/>
          <a:ext cx="8229599" cy="4077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kern="1200" dirty="0" smtClean="0"/>
            <a:t>REFERENCE</a:t>
          </a:r>
          <a:endParaRPr lang="en-US" sz="1700" kern="1200" dirty="0"/>
        </a:p>
      </dsp:txBody>
      <dsp:txXfrm>
        <a:off x="19904" y="4134185"/>
        <a:ext cx="8189791" cy="36793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0E142C-0ECA-496D-8AFC-C4E573BA1B7A}">
      <dsp:nvSpPr>
        <dsp:cNvPr id="0" name=""/>
        <dsp:cNvSpPr/>
      </dsp:nvSpPr>
      <dsp:spPr>
        <a:xfrm rot="10800000">
          <a:off x="881465" y="289519"/>
          <a:ext cx="2333034" cy="1175287"/>
        </a:xfrm>
        <a:prstGeom prst="homePlat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18269" tIns="110490" rIns="206248" bIns="110490" numCol="1" spcCol="1270" anchor="ctr" anchorCtr="0">
          <a:noAutofit/>
        </a:bodyPr>
        <a:lstStyle/>
        <a:p>
          <a:pPr lvl="0" algn="ctr" defTabSz="1289050" rtl="0">
            <a:lnSpc>
              <a:spcPct val="90000"/>
            </a:lnSpc>
            <a:spcBef>
              <a:spcPct val="0"/>
            </a:spcBef>
            <a:spcAft>
              <a:spcPct val="35000"/>
            </a:spcAft>
          </a:pPr>
          <a:r>
            <a:rPr lang="en-US" sz="2900" kern="1200" dirty="0" smtClean="0"/>
            <a:t>The Real Haven</a:t>
          </a:r>
          <a:endParaRPr lang="en-US" sz="2900" kern="1200" dirty="0"/>
        </a:p>
      </dsp:txBody>
      <dsp:txXfrm rot="10800000">
        <a:off x="1175287" y="289519"/>
        <a:ext cx="2039212" cy="1175287"/>
      </dsp:txXfrm>
    </dsp:sp>
    <dsp:sp modelId="{F0E00182-DD9F-4BAA-BF27-B6BD52C140F5}">
      <dsp:nvSpPr>
        <dsp:cNvPr id="0" name=""/>
        <dsp:cNvSpPr/>
      </dsp:nvSpPr>
      <dsp:spPr>
        <a:xfrm>
          <a:off x="288027" y="288026"/>
          <a:ext cx="1175287" cy="1175287"/>
        </a:xfrm>
        <a:prstGeom prst="ellipse">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l="-19000" r="-19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6C13C2-EA38-437A-8C13-3EAB56BA35AA}">
      <dsp:nvSpPr>
        <dsp:cNvPr id="0" name=""/>
        <dsp:cNvSpPr/>
      </dsp:nvSpPr>
      <dsp:spPr>
        <a:xfrm>
          <a:off x="0" y="0"/>
          <a:ext cx="3127248" cy="132343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lvl="0" algn="ctr" defTabSz="1155700" rtl="0">
            <a:lnSpc>
              <a:spcPct val="90000"/>
            </a:lnSpc>
            <a:spcBef>
              <a:spcPct val="0"/>
            </a:spcBef>
            <a:spcAft>
              <a:spcPct val="35000"/>
            </a:spcAft>
          </a:pPr>
          <a:r>
            <a:rPr lang="en-US" sz="2600" b="1" kern="1200" dirty="0" smtClean="0"/>
            <a:t>One of the 7 P’s represent the              PLACE</a:t>
          </a:r>
          <a:endParaRPr lang="en-US" sz="2600" kern="1200" dirty="0"/>
        </a:p>
      </dsp:txBody>
      <dsp:txXfrm>
        <a:off x="64605" y="64605"/>
        <a:ext cx="2998038" cy="119422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9C49F4-7397-468B-9D82-CEA462D79857}">
      <dsp:nvSpPr>
        <dsp:cNvPr id="0" name=""/>
        <dsp:cNvSpPr/>
      </dsp:nvSpPr>
      <dsp:spPr>
        <a:xfrm>
          <a:off x="0" y="4778"/>
          <a:ext cx="627095" cy="35977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rtl="0">
            <a:lnSpc>
              <a:spcPct val="90000"/>
            </a:lnSpc>
            <a:spcBef>
              <a:spcPct val="0"/>
            </a:spcBef>
            <a:spcAft>
              <a:spcPct val="35000"/>
            </a:spcAft>
          </a:pPr>
          <a:r>
            <a:rPr lang="en-US" sz="1500" kern="1200" smtClean="0"/>
            <a:t>Fig.3</a:t>
          </a:r>
          <a:endParaRPr lang="en-US" sz="1500" kern="1200"/>
        </a:p>
      </dsp:txBody>
      <dsp:txXfrm>
        <a:off x="17563" y="22341"/>
        <a:ext cx="591969" cy="32464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C2914D-6A82-4F59-B82D-723B06FE2B10}">
      <dsp:nvSpPr>
        <dsp:cNvPr id="0" name=""/>
        <dsp:cNvSpPr/>
      </dsp:nvSpPr>
      <dsp:spPr>
        <a:xfrm>
          <a:off x="0" y="7852"/>
          <a:ext cx="8229600" cy="11272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lvl="0" algn="l" defTabSz="2089150" rtl="0">
            <a:lnSpc>
              <a:spcPct val="90000"/>
            </a:lnSpc>
            <a:spcBef>
              <a:spcPct val="0"/>
            </a:spcBef>
            <a:spcAft>
              <a:spcPct val="35000"/>
            </a:spcAft>
          </a:pPr>
          <a:r>
            <a:rPr lang="en-US" sz="4700" kern="1200" dirty="0" smtClean="0"/>
            <a:t>PRODUCTS AND SERVICES</a:t>
          </a:r>
          <a:endParaRPr lang="en-US" sz="4700" kern="1200" dirty="0"/>
        </a:p>
      </dsp:txBody>
      <dsp:txXfrm>
        <a:off x="55030" y="62882"/>
        <a:ext cx="8119540" cy="101723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8EA9D9-608A-4B60-AAD0-1A40B478FB0F}">
      <dsp:nvSpPr>
        <dsp:cNvPr id="0" name=""/>
        <dsp:cNvSpPr/>
      </dsp:nvSpPr>
      <dsp:spPr>
        <a:xfrm rot="10800000">
          <a:off x="1529395" y="1177"/>
          <a:ext cx="5472684" cy="603748"/>
        </a:xfrm>
        <a:prstGeom prst="homePlat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236" tIns="102870" rIns="192024" bIns="102870" numCol="1" spcCol="1270" anchor="ctr" anchorCtr="0">
          <a:noAutofit/>
        </a:bodyPr>
        <a:lstStyle/>
        <a:p>
          <a:pPr lvl="0" algn="ctr" defTabSz="1200150" rtl="0">
            <a:lnSpc>
              <a:spcPct val="90000"/>
            </a:lnSpc>
            <a:spcBef>
              <a:spcPct val="0"/>
            </a:spcBef>
            <a:spcAft>
              <a:spcPct val="35000"/>
            </a:spcAft>
          </a:pPr>
          <a:r>
            <a:rPr lang="en-US" sz="2700" kern="1200" dirty="0" smtClean="0"/>
            <a:t>20 TREE COTAGES</a:t>
          </a:r>
          <a:endParaRPr lang="en-US" sz="2700" kern="1200" dirty="0"/>
        </a:p>
      </dsp:txBody>
      <dsp:txXfrm rot="10800000">
        <a:off x="1680332" y="1177"/>
        <a:ext cx="5321747" cy="603748"/>
      </dsp:txXfrm>
    </dsp:sp>
    <dsp:sp modelId="{00FEC0D6-5A73-4940-B737-B2A656CB3D76}">
      <dsp:nvSpPr>
        <dsp:cNvPr id="0" name=""/>
        <dsp:cNvSpPr/>
      </dsp:nvSpPr>
      <dsp:spPr>
        <a:xfrm>
          <a:off x="1227520" y="1177"/>
          <a:ext cx="603748" cy="603748"/>
        </a:xfrm>
        <a:prstGeom prst="ellipse">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t="-17000" b="-17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3BF4C66-C3E3-464C-A7BA-5E5E0ED7BAAB}">
      <dsp:nvSpPr>
        <dsp:cNvPr id="0" name=""/>
        <dsp:cNvSpPr/>
      </dsp:nvSpPr>
      <dsp:spPr>
        <a:xfrm rot="10800000">
          <a:off x="1529395" y="785149"/>
          <a:ext cx="5472684" cy="603748"/>
        </a:xfrm>
        <a:prstGeom prst="homePlat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236" tIns="102870" rIns="192024" bIns="102870" numCol="1" spcCol="1270" anchor="ctr" anchorCtr="0">
          <a:noAutofit/>
        </a:bodyPr>
        <a:lstStyle/>
        <a:p>
          <a:pPr lvl="0" algn="ctr" defTabSz="1200150" rtl="0">
            <a:lnSpc>
              <a:spcPct val="90000"/>
            </a:lnSpc>
            <a:spcBef>
              <a:spcPct val="0"/>
            </a:spcBef>
            <a:spcAft>
              <a:spcPct val="35000"/>
            </a:spcAft>
          </a:pPr>
          <a:r>
            <a:rPr lang="en-US" sz="2700" kern="1200" dirty="0" smtClean="0"/>
            <a:t>10 HOTEL ROOMS</a:t>
          </a:r>
          <a:endParaRPr lang="en-US" sz="2700" kern="1200" dirty="0"/>
        </a:p>
      </dsp:txBody>
      <dsp:txXfrm rot="10800000">
        <a:off x="1680332" y="785149"/>
        <a:ext cx="5321747" cy="603748"/>
      </dsp:txXfrm>
    </dsp:sp>
    <dsp:sp modelId="{B146F1D3-C510-4650-A242-1CB97D438CE2}">
      <dsp:nvSpPr>
        <dsp:cNvPr id="0" name=""/>
        <dsp:cNvSpPr/>
      </dsp:nvSpPr>
      <dsp:spPr>
        <a:xfrm>
          <a:off x="1227520" y="785149"/>
          <a:ext cx="603748" cy="603748"/>
        </a:xfrm>
        <a:prstGeom prst="ellipse">
          <a:avLst/>
        </a:prstGeom>
        <a:blipFill>
          <a:blip xmlns:r="http://schemas.openxmlformats.org/officeDocument/2006/relationships" r:embed="rId2" cstate="print">
            <a:extLst>
              <a:ext uri="{28A0092B-C50C-407E-A947-70E740481C1C}">
                <a14:useLocalDpi xmlns:a14="http://schemas.microsoft.com/office/drawing/2010/main" val="0"/>
              </a:ext>
            </a:extLst>
          </a:blip>
          <a:srcRect/>
          <a:stretch>
            <a:fillRect l="-19000" r="-19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374C7E5-898D-49CB-B2E5-A6DC4F132F6D}">
      <dsp:nvSpPr>
        <dsp:cNvPr id="0" name=""/>
        <dsp:cNvSpPr/>
      </dsp:nvSpPr>
      <dsp:spPr>
        <a:xfrm rot="10800000">
          <a:off x="1529395" y="1569121"/>
          <a:ext cx="5472684" cy="603748"/>
        </a:xfrm>
        <a:prstGeom prst="homePlat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236" tIns="102870" rIns="192024" bIns="102870" numCol="1" spcCol="1270" anchor="ctr" anchorCtr="0">
          <a:noAutofit/>
        </a:bodyPr>
        <a:lstStyle/>
        <a:p>
          <a:pPr lvl="0" algn="ctr" defTabSz="1200150" rtl="0">
            <a:lnSpc>
              <a:spcPct val="90000"/>
            </a:lnSpc>
            <a:spcBef>
              <a:spcPct val="0"/>
            </a:spcBef>
            <a:spcAft>
              <a:spcPct val="35000"/>
            </a:spcAft>
          </a:pPr>
          <a:r>
            <a:rPr lang="en-US" sz="2700" kern="1200" dirty="0" smtClean="0"/>
            <a:t>KITCHEN WITH FISHERY SPECIFIC</a:t>
          </a:r>
          <a:endParaRPr lang="en-US" sz="2700" kern="1200" dirty="0"/>
        </a:p>
      </dsp:txBody>
      <dsp:txXfrm rot="10800000">
        <a:off x="1680332" y="1569121"/>
        <a:ext cx="5321747" cy="603748"/>
      </dsp:txXfrm>
    </dsp:sp>
    <dsp:sp modelId="{17A86481-BA5B-4035-8E74-393705B03550}">
      <dsp:nvSpPr>
        <dsp:cNvPr id="0" name=""/>
        <dsp:cNvSpPr/>
      </dsp:nvSpPr>
      <dsp:spPr>
        <a:xfrm>
          <a:off x="1227520" y="1569121"/>
          <a:ext cx="603748" cy="603748"/>
        </a:xfrm>
        <a:prstGeom prst="ellipse">
          <a:avLst/>
        </a:prstGeom>
        <a:blipFill>
          <a:blip xmlns:r="http://schemas.openxmlformats.org/officeDocument/2006/relationships" r:embed="rId3" cstate="print">
            <a:extLst>
              <a:ext uri="{28A0092B-C50C-407E-A947-70E740481C1C}">
                <a14:useLocalDpi xmlns:a14="http://schemas.microsoft.com/office/drawing/2010/main" val="0"/>
              </a:ext>
            </a:extLst>
          </a:blip>
          <a:srcRect/>
          <a:stretch>
            <a:fillRect l="-39000" r="-39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89E3BAB-2AA7-49A2-ACC5-F880812077DB}">
      <dsp:nvSpPr>
        <dsp:cNvPr id="0" name=""/>
        <dsp:cNvSpPr/>
      </dsp:nvSpPr>
      <dsp:spPr>
        <a:xfrm rot="10800000">
          <a:off x="1529395" y="2353093"/>
          <a:ext cx="5472684" cy="603748"/>
        </a:xfrm>
        <a:prstGeom prst="homePlat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236" tIns="102870" rIns="192024" bIns="102870" numCol="1" spcCol="1270" anchor="ctr" anchorCtr="0">
          <a:noAutofit/>
        </a:bodyPr>
        <a:lstStyle/>
        <a:p>
          <a:pPr lvl="0" algn="ctr" defTabSz="1200150" rtl="0">
            <a:lnSpc>
              <a:spcPct val="90000"/>
            </a:lnSpc>
            <a:spcBef>
              <a:spcPct val="0"/>
            </a:spcBef>
            <a:spcAft>
              <a:spcPct val="35000"/>
            </a:spcAft>
          </a:pPr>
          <a:r>
            <a:rPr lang="en-US" sz="2700" kern="1200" dirty="0" smtClean="0"/>
            <a:t>FISHING COMPETITIONS</a:t>
          </a:r>
          <a:endParaRPr lang="en-US" sz="2700" kern="1200" dirty="0"/>
        </a:p>
      </dsp:txBody>
      <dsp:txXfrm rot="10800000">
        <a:off x="1680332" y="2353093"/>
        <a:ext cx="5321747" cy="603748"/>
      </dsp:txXfrm>
    </dsp:sp>
    <dsp:sp modelId="{27E30772-86BA-47E5-A6E5-31FB45CD78F3}">
      <dsp:nvSpPr>
        <dsp:cNvPr id="0" name=""/>
        <dsp:cNvSpPr/>
      </dsp:nvSpPr>
      <dsp:spPr>
        <a:xfrm>
          <a:off x="1227520" y="2353093"/>
          <a:ext cx="603748" cy="603748"/>
        </a:xfrm>
        <a:prstGeom prst="ellipse">
          <a:avLst/>
        </a:prstGeom>
        <a:blipFill>
          <a:blip xmlns:r="http://schemas.openxmlformats.org/officeDocument/2006/relationships" r:embed="rId4" cstate="print">
            <a:extLst>
              <a:ext uri="{28A0092B-C50C-407E-A947-70E740481C1C}">
                <a14:useLocalDpi xmlns:a14="http://schemas.microsoft.com/office/drawing/2010/main" val="0"/>
              </a:ext>
            </a:extLst>
          </a:blip>
          <a:srcRect/>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7365407-14FB-41C2-9474-4578D9470CBA}">
      <dsp:nvSpPr>
        <dsp:cNvPr id="0" name=""/>
        <dsp:cNvSpPr/>
      </dsp:nvSpPr>
      <dsp:spPr>
        <a:xfrm rot="10800000">
          <a:off x="1529395" y="3137065"/>
          <a:ext cx="5472684" cy="603748"/>
        </a:xfrm>
        <a:prstGeom prst="homePlat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236" tIns="102870" rIns="192024" bIns="102870" numCol="1" spcCol="1270" anchor="ctr" anchorCtr="0">
          <a:noAutofit/>
        </a:bodyPr>
        <a:lstStyle/>
        <a:p>
          <a:pPr lvl="0" algn="ctr" defTabSz="1200150" rtl="0">
            <a:lnSpc>
              <a:spcPct val="90000"/>
            </a:lnSpc>
            <a:spcBef>
              <a:spcPct val="0"/>
            </a:spcBef>
            <a:spcAft>
              <a:spcPct val="35000"/>
            </a:spcAft>
          </a:pPr>
          <a:r>
            <a:rPr lang="en-US" sz="2700" kern="1200" dirty="0" smtClean="0"/>
            <a:t>CAMPING FOR TENTS</a:t>
          </a:r>
          <a:endParaRPr lang="en-US" sz="2700" kern="1200" dirty="0"/>
        </a:p>
      </dsp:txBody>
      <dsp:txXfrm rot="10800000">
        <a:off x="1680332" y="3137065"/>
        <a:ext cx="5321747" cy="603748"/>
      </dsp:txXfrm>
    </dsp:sp>
    <dsp:sp modelId="{C005BF36-494A-44E5-94DC-40B3298EEE0B}">
      <dsp:nvSpPr>
        <dsp:cNvPr id="0" name=""/>
        <dsp:cNvSpPr/>
      </dsp:nvSpPr>
      <dsp:spPr>
        <a:xfrm>
          <a:off x="1227520" y="3137065"/>
          <a:ext cx="603748" cy="603748"/>
        </a:xfrm>
        <a:prstGeom prst="ellipse">
          <a:avLst/>
        </a:prstGeom>
        <a:blipFill>
          <a:blip xmlns:r="http://schemas.openxmlformats.org/officeDocument/2006/relationships" r:embed="rId5" cstate="print">
            <a:extLst>
              <a:ext uri="{28A0092B-C50C-407E-A947-70E740481C1C}">
                <a14:useLocalDpi xmlns:a14="http://schemas.microsoft.com/office/drawing/2010/main" val="0"/>
              </a:ext>
            </a:extLst>
          </a:blip>
          <a:srcRect/>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ADDE29D-857D-44A9-A2A2-C63D20BC54FC}">
      <dsp:nvSpPr>
        <dsp:cNvPr id="0" name=""/>
        <dsp:cNvSpPr/>
      </dsp:nvSpPr>
      <dsp:spPr>
        <a:xfrm rot="10800000">
          <a:off x="1529395" y="3921036"/>
          <a:ext cx="5472684" cy="603748"/>
        </a:xfrm>
        <a:prstGeom prst="homePlat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236" tIns="102870" rIns="192024" bIns="102870" numCol="1" spcCol="1270" anchor="ctr" anchorCtr="0">
          <a:noAutofit/>
        </a:bodyPr>
        <a:lstStyle/>
        <a:p>
          <a:pPr lvl="0" algn="ctr" defTabSz="1200150" rtl="0">
            <a:lnSpc>
              <a:spcPct val="90000"/>
            </a:lnSpc>
            <a:spcBef>
              <a:spcPct val="0"/>
            </a:spcBef>
            <a:spcAft>
              <a:spcPct val="35000"/>
            </a:spcAft>
          </a:pPr>
          <a:r>
            <a:rPr lang="en-US" sz="2700" kern="1200" dirty="0" smtClean="0"/>
            <a:t>ALL WITH FISHERIES SPECIFIC</a:t>
          </a:r>
          <a:endParaRPr lang="en-US" sz="2700" kern="1200" dirty="0"/>
        </a:p>
      </dsp:txBody>
      <dsp:txXfrm rot="10800000">
        <a:off x="1680332" y="3921036"/>
        <a:ext cx="5321747" cy="603748"/>
      </dsp:txXfrm>
    </dsp:sp>
    <dsp:sp modelId="{6FBF2D0A-AEAA-49CC-81BA-97E60DC29A0A}">
      <dsp:nvSpPr>
        <dsp:cNvPr id="0" name=""/>
        <dsp:cNvSpPr/>
      </dsp:nvSpPr>
      <dsp:spPr>
        <a:xfrm>
          <a:off x="1234482" y="3917034"/>
          <a:ext cx="603748" cy="603748"/>
        </a:xfrm>
        <a:prstGeom prst="ellipse">
          <a:avLst/>
        </a:prstGeom>
        <a:blipFill>
          <a:blip xmlns:r="http://schemas.openxmlformats.org/officeDocument/2006/relationships" r:embed="rId6" cstate="print">
            <a:extLst>
              <a:ext uri="{28A0092B-C50C-407E-A947-70E740481C1C}">
                <a14:useLocalDpi xmlns:a14="http://schemas.microsoft.com/office/drawing/2010/main" val="0"/>
              </a:ext>
            </a:extLst>
          </a:blip>
          <a:srcRect/>
          <a:stretch>
            <a:fillRect l="-60000" r="-60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865F4D-C673-4B4E-904B-C0B85DAEE73C}">
      <dsp:nvSpPr>
        <dsp:cNvPr id="0" name=""/>
        <dsp:cNvSpPr/>
      </dsp:nvSpPr>
      <dsp:spPr>
        <a:xfrm>
          <a:off x="0" y="7852"/>
          <a:ext cx="8229600" cy="11272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lvl="0" algn="l" defTabSz="2089150" rtl="0">
            <a:lnSpc>
              <a:spcPct val="90000"/>
            </a:lnSpc>
            <a:spcBef>
              <a:spcPct val="0"/>
            </a:spcBef>
            <a:spcAft>
              <a:spcPct val="35000"/>
            </a:spcAft>
          </a:pPr>
          <a:r>
            <a:rPr lang="en-US" sz="4700" b="1" kern="1200" smtClean="0"/>
            <a:t>10 HOTEL ROOMS</a:t>
          </a:r>
          <a:endParaRPr lang="en-US" sz="4700" kern="1200"/>
        </a:p>
      </dsp:txBody>
      <dsp:txXfrm>
        <a:off x="55030" y="62882"/>
        <a:ext cx="8119540" cy="101723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298856-DA96-496E-8845-6C590DD89ED6}">
      <dsp:nvSpPr>
        <dsp:cNvPr id="0" name=""/>
        <dsp:cNvSpPr/>
      </dsp:nvSpPr>
      <dsp:spPr>
        <a:xfrm>
          <a:off x="0" y="7852"/>
          <a:ext cx="8229600" cy="11272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lvl="0" algn="l" defTabSz="2089150" rtl="0">
            <a:lnSpc>
              <a:spcPct val="90000"/>
            </a:lnSpc>
            <a:spcBef>
              <a:spcPct val="0"/>
            </a:spcBef>
            <a:spcAft>
              <a:spcPct val="35000"/>
            </a:spcAft>
          </a:pPr>
          <a:r>
            <a:rPr lang="en-US" sz="4700" b="1" kern="1200" smtClean="0"/>
            <a:t>20 TREE HOUSE COTAGES</a:t>
          </a:r>
          <a:endParaRPr lang="en-US" sz="4700" kern="1200"/>
        </a:p>
      </dsp:txBody>
      <dsp:txXfrm>
        <a:off x="55030" y="62882"/>
        <a:ext cx="8119540" cy="1017235"/>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4D1B93-CC45-43C1-9281-E6EF356F6FB3}">
      <dsp:nvSpPr>
        <dsp:cNvPr id="0" name=""/>
        <dsp:cNvSpPr/>
      </dsp:nvSpPr>
      <dsp:spPr>
        <a:xfrm>
          <a:off x="0" y="7852"/>
          <a:ext cx="8229600" cy="11272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lvl="0" algn="l" defTabSz="2089150" rtl="0">
            <a:lnSpc>
              <a:spcPct val="90000"/>
            </a:lnSpc>
            <a:spcBef>
              <a:spcPct val="0"/>
            </a:spcBef>
            <a:spcAft>
              <a:spcPct val="35000"/>
            </a:spcAft>
          </a:pPr>
          <a:r>
            <a:rPr lang="en-US" sz="4700" b="1" kern="1200" dirty="0" smtClean="0"/>
            <a:t>Brand(Product) Life Cycle</a:t>
          </a:r>
          <a:endParaRPr lang="en-US" sz="4700" kern="1200" dirty="0"/>
        </a:p>
      </dsp:txBody>
      <dsp:txXfrm>
        <a:off x="55030" y="62882"/>
        <a:ext cx="8119540" cy="101723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5F5250-CD85-4C47-B463-03CA94A257E7}">
      <dsp:nvSpPr>
        <dsp:cNvPr id="0" name=""/>
        <dsp:cNvSpPr/>
      </dsp:nvSpPr>
      <dsp:spPr>
        <a:xfrm>
          <a:off x="0" y="0"/>
          <a:ext cx="1322066" cy="119023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lvl="0" algn="ctr" defTabSz="800100" rtl="0">
            <a:lnSpc>
              <a:spcPct val="90000"/>
            </a:lnSpc>
            <a:spcBef>
              <a:spcPct val="0"/>
            </a:spcBef>
            <a:spcAft>
              <a:spcPct val="35000"/>
            </a:spcAft>
          </a:pPr>
          <a:r>
            <a:rPr lang="en-US" sz="1800" kern="1200" dirty="0" smtClean="0"/>
            <a:t>SECOND P STANDS FOR PRODUCT </a:t>
          </a:r>
          <a:endParaRPr lang="en-US" sz="1800" kern="1200" dirty="0"/>
        </a:p>
      </dsp:txBody>
      <dsp:txXfrm>
        <a:off x="58102" y="58102"/>
        <a:ext cx="1205862" cy="107402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B1D87A-E070-4F8E-9627-D4020A3F5DE5}">
      <dsp:nvSpPr>
        <dsp:cNvPr id="0" name=""/>
        <dsp:cNvSpPr/>
      </dsp:nvSpPr>
      <dsp:spPr>
        <a:xfrm>
          <a:off x="0" y="4778"/>
          <a:ext cx="627095" cy="35977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rtl="0">
            <a:lnSpc>
              <a:spcPct val="90000"/>
            </a:lnSpc>
            <a:spcBef>
              <a:spcPct val="0"/>
            </a:spcBef>
            <a:spcAft>
              <a:spcPct val="35000"/>
            </a:spcAft>
          </a:pPr>
          <a:r>
            <a:rPr lang="en-US" sz="1500" kern="1200" smtClean="0"/>
            <a:t>Fig.4</a:t>
          </a:r>
          <a:endParaRPr lang="en-US" sz="1500" kern="1200"/>
        </a:p>
      </dsp:txBody>
      <dsp:txXfrm>
        <a:off x="17563" y="22341"/>
        <a:ext cx="591969" cy="324648"/>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37FE2F-8986-4A0E-98FA-6E3EC0783CF4}">
      <dsp:nvSpPr>
        <dsp:cNvPr id="0" name=""/>
        <dsp:cNvSpPr/>
      </dsp:nvSpPr>
      <dsp:spPr>
        <a:xfrm>
          <a:off x="0" y="143425"/>
          <a:ext cx="4968552" cy="6364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en-US" sz="1600" kern="1200" smtClean="0"/>
            <a:t>Philip Kotler:”The product life cycle is an attempt to recognize distinct stages in sales history of the product.”</a:t>
          </a:r>
          <a:endParaRPr lang="en-US" sz="1600" kern="1200"/>
        </a:p>
      </dsp:txBody>
      <dsp:txXfrm>
        <a:off x="31070" y="174495"/>
        <a:ext cx="4906412" cy="57434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247A4F-B169-4168-A207-4ACA8FEC0C05}">
      <dsp:nvSpPr>
        <dsp:cNvPr id="0" name=""/>
        <dsp:cNvSpPr/>
      </dsp:nvSpPr>
      <dsp:spPr>
        <a:xfrm>
          <a:off x="0" y="4778"/>
          <a:ext cx="648960" cy="35977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rtl="0">
            <a:lnSpc>
              <a:spcPct val="90000"/>
            </a:lnSpc>
            <a:spcBef>
              <a:spcPct val="0"/>
            </a:spcBef>
            <a:spcAft>
              <a:spcPct val="35000"/>
            </a:spcAft>
          </a:pPr>
          <a:r>
            <a:rPr lang="en-US" sz="1500" kern="1200" smtClean="0"/>
            <a:t>Ref.1</a:t>
          </a:r>
          <a:endParaRPr lang="en-US" sz="1500" kern="1200"/>
        </a:p>
      </dsp:txBody>
      <dsp:txXfrm>
        <a:off x="17563" y="22341"/>
        <a:ext cx="613834" cy="324648"/>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655413-04B2-4F30-BC1B-C13BBFB24381}">
      <dsp:nvSpPr>
        <dsp:cNvPr id="0" name=""/>
        <dsp:cNvSpPr/>
      </dsp:nvSpPr>
      <dsp:spPr>
        <a:xfrm>
          <a:off x="0" y="0"/>
          <a:ext cx="4402832" cy="113457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lvl="0" algn="l" defTabSz="2000250" rtl="0">
            <a:lnSpc>
              <a:spcPct val="90000"/>
            </a:lnSpc>
            <a:spcBef>
              <a:spcPct val="0"/>
            </a:spcBef>
            <a:spcAft>
              <a:spcPct val="35000"/>
            </a:spcAft>
          </a:pPr>
          <a:r>
            <a:rPr lang="en-US" sz="4500" kern="1200" dirty="0" smtClean="0"/>
            <a:t>TARGET MARKET</a:t>
          </a:r>
          <a:endParaRPr lang="en-US" sz="4500" kern="1200" dirty="0"/>
        </a:p>
      </dsp:txBody>
      <dsp:txXfrm>
        <a:off x="55385" y="55385"/>
        <a:ext cx="4292062" cy="1023802"/>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090D5C-D5A8-4072-9726-9B9AC635F6F2}">
      <dsp:nvSpPr>
        <dsp:cNvPr id="0" name=""/>
        <dsp:cNvSpPr/>
      </dsp:nvSpPr>
      <dsp:spPr>
        <a:xfrm>
          <a:off x="0" y="0"/>
          <a:ext cx="3004266" cy="4557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rtl="0">
            <a:lnSpc>
              <a:spcPct val="90000"/>
            </a:lnSpc>
            <a:spcBef>
              <a:spcPct val="0"/>
            </a:spcBef>
            <a:spcAft>
              <a:spcPct val="35000"/>
            </a:spcAft>
          </a:pPr>
          <a:r>
            <a:rPr lang="en-US" sz="1900" b="1" kern="1200" dirty="0" smtClean="0"/>
            <a:t>SPORTIVE FISHERMAN</a:t>
          </a:r>
          <a:endParaRPr lang="en-US" sz="1900" kern="1200" dirty="0"/>
        </a:p>
      </dsp:txBody>
      <dsp:txXfrm>
        <a:off x="22246" y="22246"/>
        <a:ext cx="2959774" cy="411223"/>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5A826D-3123-45EA-A862-60213D6BAD6E}">
      <dsp:nvSpPr>
        <dsp:cNvPr id="0" name=""/>
        <dsp:cNvSpPr/>
      </dsp:nvSpPr>
      <dsp:spPr>
        <a:xfrm>
          <a:off x="0" y="0"/>
          <a:ext cx="3475310" cy="5036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l" defTabSz="933450" rtl="0">
            <a:lnSpc>
              <a:spcPct val="90000"/>
            </a:lnSpc>
            <a:spcBef>
              <a:spcPct val="0"/>
            </a:spcBef>
            <a:spcAft>
              <a:spcPct val="35000"/>
            </a:spcAft>
          </a:pPr>
          <a:r>
            <a:rPr lang="en-US" sz="2100" b="1" kern="1200" dirty="0" smtClean="0"/>
            <a:t>AVERAGE FISHERMAN</a:t>
          </a:r>
          <a:endParaRPr lang="en-US" sz="2100" kern="1200" dirty="0"/>
        </a:p>
      </dsp:txBody>
      <dsp:txXfrm>
        <a:off x="24588" y="24588"/>
        <a:ext cx="3426134" cy="454509"/>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2BE6E6-082E-4313-A41B-D6BF33D08EB1}">
      <dsp:nvSpPr>
        <dsp:cNvPr id="0" name=""/>
        <dsp:cNvSpPr/>
      </dsp:nvSpPr>
      <dsp:spPr>
        <a:xfrm>
          <a:off x="0" y="0"/>
          <a:ext cx="2993869" cy="5036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l" defTabSz="933450" rtl="0">
            <a:lnSpc>
              <a:spcPct val="90000"/>
            </a:lnSpc>
            <a:spcBef>
              <a:spcPct val="0"/>
            </a:spcBef>
            <a:spcAft>
              <a:spcPct val="35000"/>
            </a:spcAft>
          </a:pPr>
          <a:r>
            <a:rPr lang="en-US" sz="2100" b="1" kern="1200" dirty="0" smtClean="0"/>
            <a:t>MAN RELAXING</a:t>
          </a:r>
          <a:endParaRPr lang="en-US" sz="2100" kern="1200" dirty="0"/>
        </a:p>
      </dsp:txBody>
      <dsp:txXfrm>
        <a:off x="24588" y="24588"/>
        <a:ext cx="2944693" cy="454509"/>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7B4145-FAD8-44AE-A737-44C380B3FDD6}">
      <dsp:nvSpPr>
        <dsp:cNvPr id="0" name=""/>
        <dsp:cNvSpPr/>
      </dsp:nvSpPr>
      <dsp:spPr>
        <a:xfrm>
          <a:off x="0" y="68480"/>
          <a:ext cx="1964897" cy="4077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kern="1200" dirty="0" smtClean="0"/>
            <a:t>LOCAL COMPANIES</a:t>
          </a:r>
          <a:endParaRPr lang="en-US" sz="1700" kern="1200" dirty="0"/>
        </a:p>
      </dsp:txBody>
      <dsp:txXfrm>
        <a:off x="19904" y="88384"/>
        <a:ext cx="1925089" cy="367937"/>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78D9FC-B825-4E7D-81CD-6C0D80F3C77D}">
      <dsp:nvSpPr>
        <dsp:cNvPr id="0" name=""/>
        <dsp:cNvSpPr/>
      </dsp:nvSpPr>
      <dsp:spPr>
        <a:xfrm>
          <a:off x="0" y="28853"/>
          <a:ext cx="3888432" cy="86562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rtl="0">
            <a:lnSpc>
              <a:spcPct val="90000"/>
            </a:lnSpc>
            <a:spcBef>
              <a:spcPct val="0"/>
            </a:spcBef>
            <a:spcAft>
              <a:spcPct val="35000"/>
            </a:spcAft>
          </a:pPr>
          <a:r>
            <a:rPr lang="en-US" sz="1500" kern="1200" smtClean="0"/>
            <a:t>target market is the specific group of people to whom you are trying to sell your products or services</a:t>
          </a:r>
          <a:endParaRPr lang="en-US" sz="1500" kern="1200"/>
        </a:p>
      </dsp:txBody>
      <dsp:txXfrm>
        <a:off x="42256" y="71109"/>
        <a:ext cx="3803920" cy="781110"/>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A1EE0B-347B-4462-83F6-9A21D5805C08}">
      <dsp:nvSpPr>
        <dsp:cNvPr id="0" name=""/>
        <dsp:cNvSpPr/>
      </dsp:nvSpPr>
      <dsp:spPr>
        <a:xfrm>
          <a:off x="0" y="143425"/>
          <a:ext cx="5688631" cy="6364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en-US" sz="1600" kern="1200" smtClean="0"/>
            <a:t>Segmentation and targeting of customers allows the marketer to deliver a product within the target audience needs and wants</a:t>
          </a:r>
          <a:endParaRPr lang="en-US" sz="1600" kern="1200"/>
        </a:p>
      </dsp:txBody>
      <dsp:txXfrm>
        <a:off x="31070" y="174495"/>
        <a:ext cx="5626491" cy="574340"/>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5A2405-521B-4546-86DE-BCD65275752A}">
      <dsp:nvSpPr>
        <dsp:cNvPr id="0" name=""/>
        <dsp:cNvSpPr/>
      </dsp:nvSpPr>
      <dsp:spPr>
        <a:xfrm>
          <a:off x="0" y="9557"/>
          <a:ext cx="1152127" cy="35977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rtl="0">
            <a:lnSpc>
              <a:spcPct val="90000"/>
            </a:lnSpc>
            <a:spcBef>
              <a:spcPct val="0"/>
            </a:spcBef>
            <a:spcAft>
              <a:spcPct val="35000"/>
            </a:spcAft>
          </a:pPr>
          <a:r>
            <a:rPr lang="en-US" sz="1500" kern="1200" dirty="0" smtClean="0"/>
            <a:t>PESTLE</a:t>
          </a:r>
          <a:endParaRPr lang="en-US" sz="1500" kern="1200" dirty="0"/>
        </a:p>
      </dsp:txBody>
      <dsp:txXfrm>
        <a:off x="17563" y="27120"/>
        <a:ext cx="1117001" cy="324648"/>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2BF3EA-EA87-4CB1-9BFA-A65CF2C7EE9F}">
      <dsp:nvSpPr>
        <dsp:cNvPr id="0" name=""/>
        <dsp:cNvSpPr/>
      </dsp:nvSpPr>
      <dsp:spPr>
        <a:xfrm>
          <a:off x="0" y="4778"/>
          <a:ext cx="749756" cy="35977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rtl="0">
            <a:lnSpc>
              <a:spcPct val="90000"/>
            </a:lnSpc>
            <a:spcBef>
              <a:spcPct val="0"/>
            </a:spcBef>
            <a:spcAft>
              <a:spcPct val="35000"/>
            </a:spcAft>
          </a:pPr>
          <a:r>
            <a:rPr lang="en-US" sz="1500" kern="1200" dirty="0" smtClean="0"/>
            <a:t>SWOT</a:t>
          </a:r>
          <a:endParaRPr lang="en-US" sz="1500" kern="1200" dirty="0"/>
        </a:p>
      </dsp:txBody>
      <dsp:txXfrm>
        <a:off x="17563" y="22341"/>
        <a:ext cx="714630" cy="324648"/>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253C43-936B-4311-A36C-FE7591D3AD44}">
      <dsp:nvSpPr>
        <dsp:cNvPr id="0" name=""/>
        <dsp:cNvSpPr/>
      </dsp:nvSpPr>
      <dsp:spPr>
        <a:xfrm>
          <a:off x="0" y="557115"/>
          <a:ext cx="3384376" cy="186693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rtl="0">
            <a:lnSpc>
              <a:spcPct val="90000"/>
            </a:lnSpc>
            <a:spcBef>
              <a:spcPct val="0"/>
            </a:spcBef>
            <a:spcAft>
              <a:spcPct val="35000"/>
            </a:spcAft>
          </a:pPr>
          <a:r>
            <a:rPr lang="en-US" sz="1900" kern="1200" dirty="0" smtClean="0"/>
            <a:t>is used as a tool by companies to track the environment they’re operating in or are planning to launch a new project/product/service etc.</a:t>
          </a:r>
          <a:endParaRPr lang="en-US" sz="1900" kern="1200" dirty="0"/>
        </a:p>
      </dsp:txBody>
      <dsp:txXfrm>
        <a:off x="91136" y="648251"/>
        <a:ext cx="3202104" cy="1684662"/>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F8376A-BC32-40C7-8581-15C80848F8EC}">
      <dsp:nvSpPr>
        <dsp:cNvPr id="0" name=""/>
        <dsp:cNvSpPr/>
      </dsp:nvSpPr>
      <dsp:spPr>
        <a:xfrm>
          <a:off x="0" y="7852"/>
          <a:ext cx="8229600" cy="11272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lvl="0" algn="l" defTabSz="2089150" rtl="0">
            <a:lnSpc>
              <a:spcPct val="90000"/>
            </a:lnSpc>
            <a:spcBef>
              <a:spcPct val="0"/>
            </a:spcBef>
            <a:spcAft>
              <a:spcPct val="35000"/>
            </a:spcAft>
          </a:pPr>
          <a:r>
            <a:rPr lang="en-US" sz="4700" kern="1200" dirty="0" smtClean="0"/>
            <a:t>MICRO ENVIRONMENT</a:t>
          </a:r>
          <a:endParaRPr lang="en-US" sz="4700" kern="1200" dirty="0"/>
        </a:p>
      </dsp:txBody>
      <dsp:txXfrm>
        <a:off x="55030" y="62882"/>
        <a:ext cx="8119540" cy="1017235"/>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05103B-9C7C-447E-9FBB-654A8FB83546}">
      <dsp:nvSpPr>
        <dsp:cNvPr id="0" name=""/>
        <dsp:cNvSpPr/>
      </dsp:nvSpPr>
      <dsp:spPr>
        <a:xfrm rot="16200000">
          <a:off x="-956010" y="957014"/>
          <a:ext cx="4525963" cy="2611933"/>
        </a:xfrm>
        <a:prstGeom prst="flowChartManualOperati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0" tIns="0" rIns="145737" bIns="0" numCol="1" spcCol="1270" anchor="t" anchorCtr="0">
          <a:noAutofit/>
        </a:bodyPr>
        <a:lstStyle/>
        <a:p>
          <a:pPr lvl="0" algn="l" defTabSz="1022350">
            <a:lnSpc>
              <a:spcPct val="90000"/>
            </a:lnSpc>
            <a:spcBef>
              <a:spcPct val="0"/>
            </a:spcBef>
            <a:spcAft>
              <a:spcPct val="35000"/>
            </a:spcAft>
          </a:pPr>
          <a:r>
            <a:rPr lang="en-US" sz="2300" u="sng" kern="1200" dirty="0" smtClean="0">
              <a:solidFill>
                <a:srgbClr val="FFFF00"/>
              </a:solidFill>
            </a:rPr>
            <a:t>COMPETITORS</a:t>
          </a:r>
          <a:endParaRPr lang="en-US" sz="2300" u="sng" kern="1200" dirty="0">
            <a:solidFill>
              <a:srgbClr val="FFFF00"/>
            </a:solidFill>
          </a:endParaRPr>
        </a:p>
        <a:p>
          <a:pPr marL="171450" lvl="1" indent="-171450" algn="l" defTabSz="800100">
            <a:lnSpc>
              <a:spcPct val="90000"/>
            </a:lnSpc>
            <a:spcBef>
              <a:spcPct val="0"/>
            </a:spcBef>
            <a:spcAft>
              <a:spcPct val="15000"/>
            </a:spcAft>
            <a:buChar char="••"/>
          </a:pPr>
          <a:r>
            <a:rPr lang="en-US" sz="1800" kern="1200" dirty="0" smtClean="0"/>
            <a:t>4 MAJOR COMPETITORS</a:t>
          </a:r>
          <a:endParaRPr lang="en-US" sz="1800" kern="1200" dirty="0"/>
        </a:p>
        <a:p>
          <a:pPr marL="171450" lvl="1" indent="-171450" algn="l" defTabSz="800100">
            <a:lnSpc>
              <a:spcPct val="90000"/>
            </a:lnSpc>
            <a:spcBef>
              <a:spcPct val="0"/>
            </a:spcBef>
            <a:spcAft>
              <a:spcPct val="15000"/>
            </a:spcAft>
            <a:buChar char="••"/>
          </a:pPr>
          <a:r>
            <a:rPr lang="en-US" sz="1800" kern="1200" dirty="0" smtClean="0"/>
            <a:t>2 WITH ACCOMODATIONS</a:t>
          </a:r>
          <a:endParaRPr lang="en-US" sz="1800" kern="1200" dirty="0"/>
        </a:p>
      </dsp:txBody>
      <dsp:txXfrm rot="5400000">
        <a:off x="1005" y="905192"/>
        <a:ext cx="2611933" cy="2715577"/>
      </dsp:txXfrm>
    </dsp:sp>
    <dsp:sp modelId="{38A10D13-C422-44B3-8A74-FEF7972BFF82}">
      <dsp:nvSpPr>
        <dsp:cNvPr id="0" name=""/>
        <dsp:cNvSpPr/>
      </dsp:nvSpPr>
      <dsp:spPr>
        <a:xfrm rot="16200000">
          <a:off x="1851818" y="957014"/>
          <a:ext cx="4525963" cy="2611933"/>
        </a:xfrm>
        <a:prstGeom prst="flowChartManualOperati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0" tIns="0" rIns="145737" bIns="0" numCol="1" spcCol="1270" anchor="t" anchorCtr="0">
          <a:noAutofit/>
        </a:bodyPr>
        <a:lstStyle/>
        <a:p>
          <a:pPr lvl="0" algn="l" defTabSz="1022350">
            <a:lnSpc>
              <a:spcPct val="90000"/>
            </a:lnSpc>
            <a:spcBef>
              <a:spcPct val="0"/>
            </a:spcBef>
            <a:spcAft>
              <a:spcPct val="35000"/>
            </a:spcAft>
          </a:pPr>
          <a:r>
            <a:rPr lang="en-US" sz="2300" u="sng" kern="1200" dirty="0" smtClean="0">
              <a:solidFill>
                <a:srgbClr val="FFFF00"/>
              </a:solidFill>
            </a:rPr>
            <a:t>SUPPLIERS</a:t>
          </a:r>
          <a:endParaRPr lang="en-US" sz="2300" kern="1200" dirty="0">
            <a:solidFill>
              <a:srgbClr val="FFFF00"/>
            </a:solidFill>
          </a:endParaRPr>
        </a:p>
        <a:p>
          <a:pPr marL="171450" lvl="1" indent="-171450" algn="l" defTabSz="800100">
            <a:lnSpc>
              <a:spcPct val="90000"/>
            </a:lnSpc>
            <a:spcBef>
              <a:spcPct val="0"/>
            </a:spcBef>
            <a:spcAft>
              <a:spcPct val="15000"/>
            </a:spcAft>
            <a:buChar char="••"/>
          </a:pPr>
          <a:r>
            <a:rPr lang="en-US" sz="1800" kern="1200" dirty="0" smtClean="0"/>
            <a:t>fish for Hungary producer and Danube</a:t>
          </a:r>
          <a:endParaRPr lang="en-US" sz="1800" kern="1200" dirty="0"/>
        </a:p>
        <a:p>
          <a:pPr marL="171450" lvl="1" indent="-171450" algn="l" defTabSz="800100">
            <a:lnSpc>
              <a:spcPct val="90000"/>
            </a:lnSpc>
            <a:spcBef>
              <a:spcPct val="0"/>
            </a:spcBef>
            <a:spcAft>
              <a:spcPct val="15000"/>
            </a:spcAft>
            <a:buChar char="••"/>
          </a:pPr>
          <a:r>
            <a:rPr lang="en-US" sz="1800" kern="1200" dirty="0" smtClean="0"/>
            <a:t>for hotel and kitchen local     suppliers and supermarket</a:t>
          </a:r>
          <a:endParaRPr lang="en-US" sz="1800" kern="1200" dirty="0"/>
        </a:p>
      </dsp:txBody>
      <dsp:txXfrm rot="5400000">
        <a:off x="2808833" y="905192"/>
        <a:ext cx="2611933" cy="2715577"/>
      </dsp:txXfrm>
    </dsp:sp>
    <dsp:sp modelId="{E02AC485-2FE7-41EA-BCC6-CB039F28CF03}">
      <dsp:nvSpPr>
        <dsp:cNvPr id="0" name=""/>
        <dsp:cNvSpPr/>
      </dsp:nvSpPr>
      <dsp:spPr>
        <a:xfrm rot="16200000">
          <a:off x="4659647" y="957014"/>
          <a:ext cx="4525963" cy="2611933"/>
        </a:xfrm>
        <a:prstGeom prst="flowChartManualOperati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0" tIns="0" rIns="145737" bIns="0" numCol="1" spcCol="1270" anchor="ctr" anchorCtr="0">
          <a:noAutofit/>
        </a:bodyPr>
        <a:lstStyle/>
        <a:p>
          <a:pPr lvl="0" algn="ctr" defTabSz="1022350">
            <a:lnSpc>
              <a:spcPct val="90000"/>
            </a:lnSpc>
            <a:spcBef>
              <a:spcPct val="0"/>
            </a:spcBef>
            <a:spcAft>
              <a:spcPct val="35000"/>
            </a:spcAft>
          </a:pPr>
          <a:r>
            <a:rPr lang="en-US" sz="2300" u="sng" kern="1200" dirty="0" smtClean="0">
              <a:solidFill>
                <a:srgbClr val="FFFF00"/>
              </a:solidFill>
            </a:rPr>
            <a:t>PUBLIC</a:t>
          </a:r>
        </a:p>
        <a:p>
          <a:pPr lvl="0" algn="ctr" defTabSz="1022350">
            <a:lnSpc>
              <a:spcPct val="90000"/>
            </a:lnSpc>
            <a:spcBef>
              <a:spcPct val="0"/>
            </a:spcBef>
            <a:spcAft>
              <a:spcPct val="35000"/>
            </a:spcAft>
          </a:pPr>
          <a:r>
            <a:rPr lang="en-US" sz="2300" kern="1200" dirty="0" smtClean="0"/>
            <a:t>our company must be aware of latest demands in the market and provide quality services to general public</a:t>
          </a:r>
          <a:endParaRPr lang="en-US" sz="2300" kern="1200" dirty="0"/>
        </a:p>
      </dsp:txBody>
      <dsp:txXfrm rot="5400000">
        <a:off x="5616662" y="905192"/>
        <a:ext cx="2611933" cy="2715577"/>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46A137-011F-4B1B-82D4-4AEE8DAD0494}">
      <dsp:nvSpPr>
        <dsp:cNvPr id="0" name=""/>
        <dsp:cNvSpPr/>
      </dsp:nvSpPr>
      <dsp:spPr>
        <a:xfrm>
          <a:off x="0" y="8174"/>
          <a:ext cx="1367180" cy="3837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en-US" sz="1600" b="1" kern="1200" dirty="0" smtClean="0"/>
            <a:t>STRENGHT</a:t>
          </a:r>
          <a:endParaRPr lang="en-US" sz="1600" kern="1200" dirty="0"/>
        </a:p>
      </dsp:txBody>
      <dsp:txXfrm>
        <a:off x="18734" y="26908"/>
        <a:ext cx="1329712" cy="346292"/>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BCE509-6058-4641-BF1D-16DAA32F3943}">
      <dsp:nvSpPr>
        <dsp:cNvPr id="0" name=""/>
        <dsp:cNvSpPr/>
      </dsp:nvSpPr>
      <dsp:spPr>
        <a:xfrm>
          <a:off x="0" y="8174"/>
          <a:ext cx="1614416" cy="3837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en-US" sz="1600" b="1" kern="1200" dirty="0" smtClean="0"/>
            <a:t>WEAKNESSES</a:t>
          </a:r>
          <a:endParaRPr lang="en-US" sz="1600" kern="1200" dirty="0"/>
        </a:p>
      </dsp:txBody>
      <dsp:txXfrm>
        <a:off x="18734" y="26908"/>
        <a:ext cx="1576948" cy="346292"/>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BFE576-57A9-4BEE-9AA1-8CE6E75348E1}">
      <dsp:nvSpPr>
        <dsp:cNvPr id="0" name=""/>
        <dsp:cNvSpPr/>
      </dsp:nvSpPr>
      <dsp:spPr>
        <a:xfrm>
          <a:off x="0" y="8174"/>
          <a:ext cx="1915717" cy="3837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en-US" sz="1600" b="1" kern="1200" dirty="0" smtClean="0"/>
            <a:t>OPPORTUNITIES</a:t>
          </a:r>
          <a:endParaRPr lang="en-US" sz="1600" kern="1200" dirty="0"/>
        </a:p>
      </dsp:txBody>
      <dsp:txXfrm>
        <a:off x="18734" y="26908"/>
        <a:ext cx="1878249" cy="346292"/>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43647D-7119-4C16-B96E-D2895BA70FB3}">
      <dsp:nvSpPr>
        <dsp:cNvPr id="0" name=""/>
        <dsp:cNvSpPr/>
      </dsp:nvSpPr>
      <dsp:spPr>
        <a:xfrm>
          <a:off x="0" y="8174"/>
          <a:ext cx="1121974" cy="3837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en-US" sz="1600" b="1" kern="1200" dirty="0" smtClean="0"/>
            <a:t>THREATS</a:t>
          </a:r>
          <a:endParaRPr lang="en-US" sz="1600" kern="1200" dirty="0"/>
        </a:p>
      </dsp:txBody>
      <dsp:txXfrm>
        <a:off x="18734" y="26908"/>
        <a:ext cx="1084506" cy="346292"/>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F66A97-41CD-4D64-8734-706632895C2F}">
      <dsp:nvSpPr>
        <dsp:cNvPr id="0" name=""/>
        <dsp:cNvSpPr/>
      </dsp:nvSpPr>
      <dsp:spPr>
        <a:xfrm>
          <a:off x="0" y="21744"/>
          <a:ext cx="5365391" cy="8798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en-US" sz="1600" kern="1200" smtClean="0"/>
            <a:t>The primary objective of a SWOT analysis is to help organizations develop a full awareness of all the factors involved in a decision.</a:t>
          </a:r>
          <a:endParaRPr lang="en-US" sz="1600" kern="1200"/>
        </a:p>
      </dsp:txBody>
      <dsp:txXfrm>
        <a:off x="42950" y="64694"/>
        <a:ext cx="5279491" cy="793940"/>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B7EC30-F742-4961-8B1B-B07C7B77E473}">
      <dsp:nvSpPr>
        <dsp:cNvPr id="0" name=""/>
        <dsp:cNvSpPr/>
      </dsp:nvSpPr>
      <dsp:spPr>
        <a:xfrm>
          <a:off x="0" y="14580"/>
          <a:ext cx="8229600" cy="11138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rtl="0">
            <a:lnSpc>
              <a:spcPct val="90000"/>
            </a:lnSpc>
            <a:spcBef>
              <a:spcPct val="0"/>
            </a:spcBef>
            <a:spcAft>
              <a:spcPct val="35000"/>
            </a:spcAft>
          </a:pPr>
          <a:r>
            <a:rPr lang="en-US" sz="2800" kern="1200" smtClean="0"/>
            <a:t>Marketing Communication Mix</a:t>
          </a:r>
          <a:br>
            <a:rPr lang="en-US" sz="2800" kern="1200" smtClean="0"/>
          </a:br>
          <a:r>
            <a:rPr lang="en-US" sz="2800" kern="1200" smtClean="0"/>
            <a:t> 7 P’s</a:t>
          </a:r>
          <a:endParaRPr lang="en-US" sz="2800" kern="1200"/>
        </a:p>
      </dsp:txBody>
      <dsp:txXfrm>
        <a:off x="54373" y="68953"/>
        <a:ext cx="8120854" cy="1005094"/>
      </dsp:txXfrm>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23CA56-85C0-445D-BA1B-D626558FC1CB}">
      <dsp:nvSpPr>
        <dsp:cNvPr id="0" name=""/>
        <dsp:cNvSpPr/>
      </dsp:nvSpPr>
      <dsp:spPr>
        <a:xfrm rot="5400000">
          <a:off x="4268750" y="141534"/>
          <a:ext cx="2133342" cy="1856007"/>
        </a:xfrm>
        <a:prstGeom prst="hexagon">
          <a:avLst>
            <a:gd name="adj" fmla="val 25000"/>
            <a:gd name="vf" fmla="val 11547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7150" tIns="57150" rIns="57150" bIns="57150" numCol="1" spcCol="1270" anchor="ctr" anchorCtr="0">
          <a:noAutofit/>
          <a:sp3d extrusionH="28000" prstMaterial="matte"/>
        </a:bodyPr>
        <a:lstStyle/>
        <a:p>
          <a:pPr lvl="0" algn="ctr" defTabSz="666750">
            <a:lnSpc>
              <a:spcPct val="90000"/>
            </a:lnSpc>
            <a:spcBef>
              <a:spcPct val="0"/>
            </a:spcBef>
            <a:spcAft>
              <a:spcPct val="35000"/>
            </a:spcAft>
          </a:pPr>
          <a:r>
            <a:rPr lang="en-US" sz="1500" kern="1200" dirty="0" smtClean="0"/>
            <a:t>PROMOTIONS</a:t>
          </a:r>
          <a:endParaRPr lang="en-US" sz="1500" kern="1200" dirty="0"/>
        </a:p>
      </dsp:txBody>
      <dsp:txXfrm rot="-5400000">
        <a:off x="4696645" y="335313"/>
        <a:ext cx="1277551" cy="1468450"/>
      </dsp:txXfrm>
    </dsp:sp>
    <dsp:sp modelId="{804DD070-5C14-474F-862B-36C0C4B129DB}">
      <dsp:nvSpPr>
        <dsp:cNvPr id="0" name=""/>
        <dsp:cNvSpPr/>
      </dsp:nvSpPr>
      <dsp:spPr>
        <a:xfrm>
          <a:off x="6319746" y="429536"/>
          <a:ext cx="2380810" cy="1280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ctr" anchorCtr="0">
          <a:noAutofit/>
          <a:sp3d extrusionH="28000" prstMaterial="matte"/>
        </a:bodyPr>
        <a:lstStyle/>
        <a:p>
          <a:pPr lvl="0" algn="l" defTabSz="1066800">
            <a:lnSpc>
              <a:spcPct val="90000"/>
            </a:lnSpc>
            <a:spcBef>
              <a:spcPct val="0"/>
            </a:spcBef>
            <a:spcAft>
              <a:spcPct val="35000"/>
            </a:spcAft>
          </a:pPr>
          <a:endParaRPr lang="en-US" sz="2400" kern="1200" dirty="0"/>
        </a:p>
      </dsp:txBody>
      <dsp:txXfrm>
        <a:off x="6319746" y="429536"/>
        <a:ext cx="2380810" cy="1280005"/>
      </dsp:txXfrm>
    </dsp:sp>
    <dsp:sp modelId="{029A63D5-B54C-4755-BEB7-4888C5C1CDB8}">
      <dsp:nvSpPr>
        <dsp:cNvPr id="0" name=""/>
        <dsp:cNvSpPr/>
      </dsp:nvSpPr>
      <dsp:spPr>
        <a:xfrm rot="5400000">
          <a:off x="2264262" y="141534"/>
          <a:ext cx="2133342" cy="1856007"/>
        </a:xfrm>
        <a:prstGeom prst="hexagon">
          <a:avLst>
            <a:gd name="adj" fmla="val 25000"/>
            <a:gd name="vf" fmla="val 11547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sp3d extrusionH="28000" prstMaterial="matte"/>
        </a:bodyPr>
        <a:lstStyle/>
        <a:p>
          <a:pPr lvl="0" algn="ctr" defTabSz="1600200">
            <a:lnSpc>
              <a:spcPct val="90000"/>
            </a:lnSpc>
            <a:spcBef>
              <a:spcPct val="0"/>
            </a:spcBef>
            <a:spcAft>
              <a:spcPct val="35000"/>
            </a:spcAft>
          </a:pPr>
          <a:r>
            <a:rPr lang="en-US" sz="3600" kern="1200" dirty="0" smtClean="0"/>
            <a:t>PRICE</a:t>
          </a:r>
          <a:endParaRPr lang="en-US" sz="3600" kern="1200" dirty="0"/>
        </a:p>
      </dsp:txBody>
      <dsp:txXfrm rot="-5400000">
        <a:off x="2692157" y="335313"/>
        <a:ext cx="1277551" cy="1468450"/>
      </dsp:txXfrm>
    </dsp:sp>
    <dsp:sp modelId="{FE5B55D2-9E82-4352-8E46-E939DB077F9B}">
      <dsp:nvSpPr>
        <dsp:cNvPr id="0" name=""/>
        <dsp:cNvSpPr/>
      </dsp:nvSpPr>
      <dsp:spPr>
        <a:xfrm rot="5400000">
          <a:off x="3262666" y="1952316"/>
          <a:ext cx="2133342" cy="1856007"/>
        </a:xfrm>
        <a:prstGeom prst="hexagon">
          <a:avLst>
            <a:gd name="adj" fmla="val 25000"/>
            <a:gd name="vf" fmla="val 11547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7150" tIns="57150" rIns="57150" bIns="57150" numCol="1" spcCol="1270" anchor="ctr" anchorCtr="0">
          <a:noAutofit/>
          <a:sp3d extrusionH="28000" prstMaterial="matte"/>
        </a:bodyPr>
        <a:lstStyle/>
        <a:p>
          <a:pPr lvl="0" algn="ctr" defTabSz="666750">
            <a:lnSpc>
              <a:spcPct val="90000"/>
            </a:lnSpc>
            <a:spcBef>
              <a:spcPct val="0"/>
            </a:spcBef>
            <a:spcAft>
              <a:spcPct val="35000"/>
            </a:spcAft>
          </a:pPr>
          <a:r>
            <a:rPr lang="en-US" sz="1500" kern="1200" dirty="0" smtClean="0"/>
            <a:t>PHYSICAL</a:t>
          </a:r>
          <a:endParaRPr lang="en-US" sz="1500" kern="1200" dirty="0"/>
        </a:p>
      </dsp:txBody>
      <dsp:txXfrm rot="-5400000">
        <a:off x="3690561" y="2146095"/>
        <a:ext cx="1277551" cy="1468450"/>
      </dsp:txXfrm>
    </dsp:sp>
    <dsp:sp modelId="{E3EB3328-5D21-4610-9A0B-BE62981D4B21}">
      <dsp:nvSpPr>
        <dsp:cNvPr id="0" name=""/>
        <dsp:cNvSpPr/>
      </dsp:nvSpPr>
      <dsp:spPr>
        <a:xfrm>
          <a:off x="1020523" y="2240317"/>
          <a:ext cx="2304009" cy="1280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ctr" anchorCtr="0">
          <a:noAutofit/>
          <a:sp3d extrusionH="28000" prstMaterial="matte"/>
        </a:bodyPr>
        <a:lstStyle/>
        <a:p>
          <a:pPr lvl="0" algn="r" defTabSz="666750">
            <a:lnSpc>
              <a:spcPct val="90000"/>
            </a:lnSpc>
            <a:spcBef>
              <a:spcPct val="0"/>
            </a:spcBef>
            <a:spcAft>
              <a:spcPct val="35000"/>
            </a:spcAft>
          </a:pPr>
          <a:endParaRPr lang="en-US" sz="1500" kern="1200" dirty="0"/>
        </a:p>
      </dsp:txBody>
      <dsp:txXfrm>
        <a:off x="1020523" y="2240317"/>
        <a:ext cx="2304009" cy="1280005"/>
      </dsp:txXfrm>
    </dsp:sp>
    <dsp:sp modelId="{949944CD-B048-4D38-AA27-6AC8199EE0CD}">
      <dsp:nvSpPr>
        <dsp:cNvPr id="0" name=""/>
        <dsp:cNvSpPr/>
      </dsp:nvSpPr>
      <dsp:spPr>
        <a:xfrm rot="5400000">
          <a:off x="5267155" y="1952316"/>
          <a:ext cx="2133342" cy="1856007"/>
        </a:xfrm>
        <a:prstGeom prst="hexagon">
          <a:avLst>
            <a:gd name="adj" fmla="val 25000"/>
            <a:gd name="vf" fmla="val 11547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sp3d extrusionH="28000" prstMaterial="matte"/>
        </a:bodyPr>
        <a:lstStyle/>
        <a:p>
          <a:pPr lvl="0" algn="ctr" defTabSz="1600200">
            <a:lnSpc>
              <a:spcPct val="90000"/>
            </a:lnSpc>
            <a:spcBef>
              <a:spcPct val="0"/>
            </a:spcBef>
            <a:spcAft>
              <a:spcPct val="35000"/>
            </a:spcAft>
          </a:pPr>
          <a:r>
            <a:rPr lang="en-US" sz="3600" kern="1200" dirty="0" smtClean="0"/>
            <a:t>PLACE</a:t>
          </a:r>
        </a:p>
      </dsp:txBody>
      <dsp:txXfrm rot="-5400000">
        <a:off x="5695050" y="2146095"/>
        <a:ext cx="1277551" cy="1468450"/>
      </dsp:txXfrm>
    </dsp:sp>
    <dsp:sp modelId="{01E68F67-7B73-48BC-8D03-3FD49CA9A85E}">
      <dsp:nvSpPr>
        <dsp:cNvPr id="0" name=""/>
        <dsp:cNvSpPr/>
      </dsp:nvSpPr>
      <dsp:spPr>
        <a:xfrm rot="5400000">
          <a:off x="4268750" y="3763097"/>
          <a:ext cx="2133342" cy="1856007"/>
        </a:xfrm>
        <a:prstGeom prst="hexagon">
          <a:avLst>
            <a:gd name="adj" fmla="val 25000"/>
            <a:gd name="vf" fmla="val 11547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7150" tIns="57150" rIns="57150" bIns="57150" numCol="1" spcCol="1270" anchor="ctr" anchorCtr="0">
          <a:noAutofit/>
          <a:sp3d extrusionH="28000" prstMaterial="matte"/>
        </a:bodyPr>
        <a:lstStyle/>
        <a:p>
          <a:pPr lvl="0" algn="ctr" defTabSz="666750">
            <a:lnSpc>
              <a:spcPct val="90000"/>
            </a:lnSpc>
            <a:spcBef>
              <a:spcPct val="0"/>
            </a:spcBef>
            <a:spcAft>
              <a:spcPct val="35000"/>
            </a:spcAft>
          </a:pPr>
          <a:r>
            <a:rPr lang="en-US" sz="1500" kern="1200" dirty="0" smtClean="0"/>
            <a:t>PEOPLE</a:t>
          </a:r>
          <a:endParaRPr lang="en-US" sz="1500" kern="1200" dirty="0"/>
        </a:p>
      </dsp:txBody>
      <dsp:txXfrm rot="-5400000">
        <a:off x="4696645" y="3956876"/>
        <a:ext cx="1277551" cy="1468450"/>
      </dsp:txXfrm>
    </dsp:sp>
    <dsp:sp modelId="{043F0A79-47E4-4A45-ADA9-4026565EC21C}">
      <dsp:nvSpPr>
        <dsp:cNvPr id="0" name=""/>
        <dsp:cNvSpPr/>
      </dsp:nvSpPr>
      <dsp:spPr>
        <a:xfrm>
          <a:off x="6319746" y="4051098"/>
          <a:ext cx="2380810" cy="1280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sp3d extrusionH="28000" prstMaterial="matte"/>
        </a:bodyPr>
        <a:lstStyle/>
        <a:p>
          <a:pPr lvl="0" algn="l" defTabSz="889000">
            <a:lnSpc>
              <a:spcPct val="90000"/>
            </a:lnSpc>
            <a:spcBef>
              <a:spcPct val="0"/>
            </a:spcBef>
            <a:spcAft>
              <a:spcPct val="35000"/>
            </a:spcAft>
          </a:pPr>
          <a:r>
            <a:rPr lang="en-US" sz="2000" b="1" kern="1200" dirty="0" smtClean="0"/>
            <a:t>PRODUCT</a:t>
          </a:r>
          <a:endParaRPr lang="en-US" sz="2000" b="1" kern="1200" dirty="0"/>
        </a:p>
      </dsp:txBody>
      <dsp:txXfrm>
        <a:off x="6319746" y="4051098"/>
        <a:ext cx="2380810" cy="1280005"/>
      </dsp:txXfrm>
    </dsp:sp>
    <dsp:sp modelId="{4877559A-3D35-4F34-A08B-20CD67EA9A8C}">
      <dsp:nvSpPr>
        <dsp:cNvPr id="0" name=""/>
        <dsp:cNvSpPr/>
      </dsp:nvSpPr>
      <dsp:spPr>
        <a:xfrm rot="5400000">
          <a:off x="2264262" y="3763097"/>
          <a:ext cx="2133342" cy="1856007"/>
        </a:xfrm>
        <a:prstGeom prst="hexagon">
          <a:avLst>
            <a:gd name="adj" fmla="val 25000"/>
            <a:gd name="vf" fmla="val 11547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sp3d extrusionH="28000" prstMaterial="matte"/>
        </a:bodyPr>
        <a:lstStyle/>
        <a:p>
          <a:pPr lvl="0" algn="ctr" defTabSz="1200150">
            <a:lnSpc>
              <a:spcPct val="90000"/>
            </a:lnSpc>
            <a:spcBef>
              <a:spcPct val="0"/>
            </a:spcBef>
            <a:spcAft>
              <a:spcPct val="35000"/>
            </a:spcAft>
          </a:pPr>
          <a:r>
            <a:rPr lang="en-US" sz="2700" kern="1200" dirty="0" smtClean="0"/>
            <a:t>PROCESS</a:t>
          </a:r>
          <a:endParaRPr lang="en-US" sz="2700" kern="1200" dirty="0"/>
        </a:p>
      </dsp:txBody>
      <dsp:txXfrm rot="-5400000">
        <a:off x="2692157" y="3956876"/>
        <a:ext cx="1277551" cy="1468450"/>
      </dsp:txXfrm>
    </dsp:sp>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9F8F7C-BD6F-436C-809A-6E48B57E254B}">
      <dsp:nvSpPr>
        <dsp:cNvPr id="0" name=""/>
        <dsp:cNvSpPr/>
      </dsp:nvSpPr>
      <dsp:spPr>
        <a:xfrm>
          <a:off x="0" y="14580"/>
          <a:ext cx="8229600" cy="11138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rtl="0">
            <a:lnSpc>
              <a:spcPct val="90000"/>
            </a:lnSpc>
            <a:spcBef>
              <a:spcPct val="0"/>
            </a:spcBef>
            <a:spcAft>
              <a:spcPct val="35000"/>
            </a:spcAft>
          </a:pPr>
          <a:r>
            <a:rPr lang="en-US" sz="2800" kern="1200" dirty="0" smtClean="0"/>
            <a:t>Marketing Communication Mix</a:t>
          </a:r>
          <a:br>
            <a:rPr lang="en-US" sz="2800" kern="1200" dirty="0" smtClean="0"/>
          </a:br>
          <a:r>
            <a:rPr lang="en-US" sz="2800" kern="1200" dirty="0" smtClean="0"/>
            <a:t> 7 P’s</a:t>
          </a:r>
          <a:endParaRPr lang="en-US" sz="2800" kern="1200" dirty="0"/>
        </a:p>
      </dsp:txBody>
      <dsp:txXfrm>
        <a:off x="54373" y="68953"/>
        <a:ext cx="8120854" cy="1005094"/>
      </dsp:txXfrm>
    </dsp:sp>
  </dsp:spTree>
</dsp:drawing>
</file>

<file path=ppt/diagrams/drawing4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D3CA9D-1F47-43E7-A7E8-23564CBDDA62}">
      <dsp:nvSpPr>
        <dsp:cNvPr id="0" name=""/>
        <dsp:cNvSpPr/>
      </dsp:nvSpPr>
      <dsp:spPr>
        <a:xfrm>
          <a:off x="0" y="60649"/>
          <a:ext cx="8568951" cy="135602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rtl="0">
            <a:lnSpc>
              <a:spcPct val="90000"/>
            </a:lnSpc>
            <a:spcBef>
              <a:spcPct val="0"/>
            </a:spcBef>
            <a:spcAft>
              <a:spcPct val="35000"/>
            </a:spcAft>
          </a:pPr>
          <a:r>
            <a:rPr lang="en-US" sz="1900" kern="1200" dirty="0" smtClean="0"/>
            <a:t>In 1981 Bernard H. Booms and Mary J. </a:t>
          </a:r>
          <a:r>
            <a:rPr lang="en-US" sz="1900" kern="1200" dirty="0" err="1" smtClean="0"/>
            <a:t>Bitner</a:t>
          </a:r>
          <a:r>
            <a:rPr lang="en-US" sz="1900" kern="1200" dirty="0" smtClean="0"/>
            <a:t> further developed the traditional marketing mix developed by the American Professor of Marketing Jerome McCarthy into the extended marketing mix or services marketing mix. This Service Marketing Mix is also called the 7P model or the 7 Ps of Booms and </a:t>
          </a:r>
          <a:r>
            <a:rPr lang="en-US" sz="1900" kern="1200" dirty="0" err="1" smtClean="0"/>
            <a:t>Bitner</a:t>
          </a:r>
          <a:r>
            <a:rPr lang="en-US" sz="1900" kern="1200" dirty="0" smtClean="0"/>
            <a:t>.</a:t>
          </a:r>
          <a:endParaRPr lang="en-US" sz="1900" kern="1200" dirty="0"/>
        </a:p>
      </dsp:txBody>
      <dsp:txXfrm>
        <a:off x="66196" y="126845"/>
        <a:ext cx="8436559" cy="1223637"/>
      </dsp:txXfrm>
    </dsp:sp>
  </dsp:spTree>
</dsp:drawing>
</file>

<file path=ppt/diagrams/drawing4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B057F9-EB3E-44A7-891B-EB76E59F537F}">
      <dsp:nvSpPr>
        <dsp:cNvPr id="0" name=""/>
        <dsp:cNvSpPr/>
      </dsp:nvSpPr>
      <dsp:spPr>
        <a:xfrm>
          <a:off x="0" y="144281"/>
          <a:ext cx="8229600" cy="71954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lvl="0" algn="l" defTabSz="1333500" rtl="0">
            <a:lnSpc>
              <a:spcPct val="90000"/>
            </a:lnSpc>
            <a:spcBef>
              <a:spcPct val="0"/>
            </a:spcBef>
            <a:spcAft>
              <a:spcPct val="35000"/>
            </a:spcAft>
          </a:pPr>
          <a:r>
            <a:rPr lang="en-US" sz="3000" kern="1200" dirty="0" smtClean="0"/>
            <a:t>Strategy to Achieve Marketing Communication Mix</a:t>
          </a:r>
          <a:endParaRPr lang="en-US" sz="3000" kern="1200" dirty="0"/>
        </a:p>
      </dsp:txBody>
      <dsp:txXfrm>
        <a:off x="35125" y="179406"/>
        <a:ext cx="8159350" cy="649299"/>
      </dsp:txXfrm>
    </dsp:sp>
  </dsp:spTree>
</dsp:drawing>
</file>

<file path=ppt/diagrams/drawing4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1069CE-F056-406B-B544-3917CEDFADA2}">
      <dsp:nvSpPr>
        <dsp:cNvPr id="0" name=""/>
        <dsp:cNvSpPr/>
      </dsp:nvSpPr>
      <dsp:spPr>
        <a:xfrm rot="5400000">
          <a:off x="5066908" y="131816"/>
          <a:ext cx="2027945" cy="1764312"/>
        </a:xfrm>
        <a:prstGeom prst="hexagon">
          <a:avLst>
            <a:gd name="adj" fmla="val 25000"/>
            <a:gd name="vf" fmla="val 115470"/>
          </a:avLst>
        </a:prstGeom>
        <a:solidFill>
          <a:srgbClr val="FF0000"/>
        </a:solidFill>
        <a:ln>
          <a:noFill/>
        </a:ln>
        <a:effectLst>
          <a:outerShdw blurRad="40000" dist="23000" dir="5400000" rotWithShape="0">
            <a:srgbClr val="000000">
              <a:alpha val="35000"/>
            </a:srgbClr>
          </a:outerShdw>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b="1" kern="1200" dirty="0"/>
            <a:t>P.R</a:t>
          </a:r>
          <a:endParaRPr lang="en-GB" sz="1700" b="1" kern="1200" dirty="0"/>
        </a:p>
      </dsp:txBody>
      <dsp:txXfrm rot="-5400000">
        <a:off x="5473663" y="316021"/>
        <a:ext cx="1214434" cy="1395903"/>
      </dsp:txXfrm>
    </dsp:sp>
    <dsp:sp modelId="{29672893-BB6C-4E84-8E6B-27450FCEAABB}">
      <dsp:nvSpPr>
        <dsp:cNvPr id="0" name=""/>
        <dsp:cNvSpPr/>
      </dsp:nvSpPr>
      <dsp:spPr>
        <a:xfrm>
          <a:off x="6949478" y="406600"/>
          <a:ext cx="2263186" cy="1216767"/>
        </a:xfrm>
        <a:prstGeom prst="rect">
          <a:avLst/>
        </a:prstGeom>
        <a:noFill/>
        <a:ln>
          <a:noFill/>
        </a:ln>
        <a:effectLst/>
      </dsp:spPr>
      <dsp:style>
        <a:lnRef idx="0">
          <a:scrgbClr r="0" g="0" b="0"/>
        </a:lnRef>
        <a:fillRef idx="0">
          <a:scrgbClr r="0" g="0" b="0"/>
        </a:fillRef>
        <a:effectRef idx="0">
          <a:scrgbClr r="0" g="0" b="0"/>
        </a:effectRef>
        <a:fontRef idx="minor"/>
      </dsp:style>
    </dsp:sp>
    <dsp:sp modelId="{C63E434E-9C48-4C47-8DB5-50E24F14284A}">
      <dsp:nvSpPr>
        <dsp:cNvPr id="0" name=""/>
        <dsp:cNvSpPr/>
      </dsp:nvSpPr>
      <dsp:spPr>
        <a:xfrm rot="5400000">
          <a:off x="2633463" y="131816"/>
          <a:ext cx="2027945" cy="1764312"/>
        </a:xfrm>
        <a:prstGeom prst="hexagon">
          <a:avLst>
            <a:gd name="adj" fmla="val 25000"/>
            <a:gd name="vf" fmla="val 11547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1155700">
            <a:lnSpc>
              <a:spcPct val="90000"/>
            </a:lnSpc>
            <a:spcBef>
              <a:spcPct val="0"/>
            </a:spcBef>
            <a:spcAft>
              <a:spcPct val="35000"/>
            </a:spcAft>
          </a:pPr>
          <a:r>
            <a:rPr lang="en-US" sz="2600" b="1" kern="1200" dirty="0"/>
            <a:t>Personal Selling</a:t>
          </a:r>
          <a:endParaRPr lang="en-GB" sz="2600" b="1" kern="1200" dirty="0"/>
        </a:p>
      </dsp:txBody>
      <dsp:txXfrm rot="-5400000">
        <a:off x="3040218" y="316021"/>
        <a:ext cx="1214434" cy="1395903"/>
      </dsp:txXfrm>
    </dsp:sp>
    <dsp:sp modelId="{BE0903E9-E698-4359-AB8C-D2CBDAAB38C4}">
      <dsp:nvSpPr>
        <dsp:cNvPr id="0" name=""/>
        <dsp:cNvSpPr/>
      </dsp:nvSpPr>
      <dsp:spPr>
        <a:xfrm rot="5400000">
          <a:off x="1487861" y="1860008"/>
          <a:ext cx="2027945" cy="1764312"/>
        </a:xfrm>
        <a:prstGeom prst="hexagon">
          <a:avLst>
            <a:gd name="adj" fmla="val 25000"/>
            <a:gd name="vf" fmla="val 115470"/>
          </a:avLst>
        </a:prstGeom>
        <a:solidFill>
          <a:schemeClr val="bg1">
            <a:lumMod val="65000"/>
          </a:schemeClr>
        </a:solidFill>
        <a:ln>
          <a:noFill/>
        </a:ln>
        <a:effectLst>
          <a:outerShdw blurRad="40000" dist="23000" dir="5400000" rotWithShape="0">
            <a:srgbClr val="000000">
              <a:alpha val="35000"/>
            </a:srgbClr>
          </a:outerShdw>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b="1" kern="1200" dirty="0"/>
            <a:t>Event Marketing</a:t>
          </a:r>
          <a:endParaRPr lang="en-GB" sz="1700" b="1" kern="1200" dirty="0"/>
        </a:p>
      </dsp:txBody>
      <dsp:txXfrm rot="-5400000">
        <a:off x="1894616" y="2044213"/>
        <a:ext cx="1214434" cy="1395903"/>
      </dsp:txXfrm>
    </dsp:sp>
    <dsp:sp modelId="{343AFB26-7516-48C3-92D5-713406D5750D}">
      <dsp:nvSpPr>
        <dsp:cNvPr id="0" name=""/>
        <dsp:cNvSpPr/>
      </dsp:nvSpPr>
      <dsp:spPr>
        <a:xfrm>
          <a:off x="1912062" y="2127920"/>
          <a:ext cx="2190180" cy="1216767"/>
        </a:xfrm>
        <a:prstGeom prst="rect">
          <a:avLst/>
        </a:prstGeom>
        <a:noFill/>
        <a:ln>
          <a:noFill/>
        </a:ln>
        <a:effectLst/>
      </dsp:spPr>
      <dsp:style>
        <a:lnRef idx="0">
          <a:scrgbClr r="0" g="0" b="0"/>
        </a:lnRef>
        <a:fillRef idx="0">
          <a:scrgbClr r="0" g="0" b="0"/>
        </a:fillRef>
        <a:effectRef idx="0">
          <a:scrgbClr r="0" g="0" b="0"/>
        </a:effectRef>
        <a:fontRef idx="minor"/>
      </dsp:style>
    </dsp:sp>
    <dsp:sp modelId="{036B5EA5-D89B-4C82-B9EA-A3A2AD3F7439}">
      <dsp:nvSpPr>
        <dsp:cNvPr id="0" name=""/>
        <dsp:cNvSpPr/>
      </dsp:nvSpPr>
      <dsp:spPr>
        <a:xfrm rot="5400000">
          <a:off x="6312391" y="1787996"/>
          <a:ext cx="2027945" cy="1764312"/>
        </a:xfrm>
        <a:prstGeom prst="hexagon">
          <a:avLst>
            <a:gd name="adj" fmla="val 25000"/>
            <a:gd name="vf" fmla="val 115470"/>
          </a:avLst>
        </a:prstGeom>
        <a:solidFill>
          <a:srgbClr val="FFC000"/>
        </a:solidFill>
        <a:ln>
          <a:noFill/>
        </a:ln>
        <a:effectLst>
          <a:outerShdw blurRad="40000" dist="23000" dir="5400000" rotWithShape="0">
            <a:srgbClr val="000000">
              <a:alpha val="35000"/>
            </a:srgbClr>
          </a:outerShdw>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889000">
            <a:lnSpc>
              <a:spcPct val="90000"/>
            </a:lnSpc>
            <a:spcBef>
              <a:spcPct val="0"/>
            </a:spcBef>
            <a:spcAft>
              <a:spcPct val="35000"/>
            </a:spcAft>
          </a:pPr>
          <a:r>
            <a:rPr lang="en-US" sz="2000" b="1" kern="1200" dirty="0"/>
            <a:t>Advertising</a:t>
          </a:r>
          <a:endParaRPr lang="en-GB" sz="2000" b="1" kern="1200" dirty="0"/>
        </a:p>
      </dsp:txBody>
      <dsp:txXfrm rot="-5400000">
        <a:off x="6719146" y="1972201"/>
        <a:ext cx="1214434" cy="1395903"/>
      </dsp:txXfrm>
    </dsp:sp>
    <dsp:sp modelId="{3F4802A3-A53D-41FC-AAFA-115A3478578F}">
      <dsp:nvSpPr>
        <dsp:cNvPr id="0" name=""/>
        <dsp:cNvSpPr/>
      </dsp:nvSpPr>
      <dsp:spPr>
        <a:xfrm rot="5400000">
          <a:off x="4999811" y="3575467"/>
          <a:ext cx="2027945" cy="1764312"/>
        </a:xfrm>
        <a:prstGeom prst="hexagon">
          <a:avLst>
            <a:gd name="adj" fmla="val 25000"/>
            <a:gd name="vf" fmla="val 115470"/>
          </a:avLst>
        </a:prstGeom>
        <a:solidFill>
          <a:srgbClr val="92D050"/>
        </a:solidFill>
        <a:ln>
          <a:noFill/>
        </a:ln>
        <a:effectLst>
          <a:outerShdw blurRad="40000" dist="23000" dir="5400000" rotWithShape="0">
            <a:srgbClr val="000000">
              <a:alpha val="35000"/>
            </a:srgbClr>
          </a:outerShdw>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b="1" kern="1200" dirty="0"/>
            <a:t>Sales Promotions</a:t>
          </a:r>
          <a:endParaRPr lang="en-GB" sz="1700" b="1" kern="1200" dirty="0"/>
        </a:p>
      </dsp:txBody>
      <dsp:txXfrm rot="-5400000">
        <a:off x="5406566" y="3759672"/>
        <a:ext cx="1214434" cy="1395903"/>
      </dsp:txXfrm>
    </dsp:sp>
    <dsp:sp modelId="{D76B6304-E6AA-4E61-ABD3-3724F33521E4}">
      <dsp:nvSpPr>
        <dsp:cNvPr id="0" name=""/>
        <dsp:cNvSpPr/>
      </dsp:nvSpPr>
      <dsp:spPr>
        <a:xfrm>
          <a:off x="6949478" y="3849240"/>
          <a:ext cx="2263186" cy="1216767"/>
        </a:xfrm>
        <a:prstGeom prst="rect">
          <a:avLst/>
        </a:prstGeom>
        <a:noFill/>
        <a:ln>
          <a:noFill/>
        </a:ln>
        <a:effectLst/>
      </dsp:spPr>
      <dsp:style>
        <a:lnRef idx="0">
          <a:scrgbClr r="0" g="0" b="0"/>
        </a:lnRef>
        <a:fillRef idx="0">
          <a:scrgbClr r="0" g="0" b="0"/>
        </a:fillRef>
        <a:effectRef idx="0">
          <a:scrgbClr r="0" g="0" b="0"/>
        </a:effectRef>
        <a:fontRef idx="minor"/>
      </dsp:style>
    </dsp:sp>
    <dsp:sp modelId="{072AF363-B98E-4DA5-B141-2412DE2E7302}">
      <dsp:nvSpPr>
        <dsp:cNvPr id="0" name=""/>
        <dsp:cNvSpPr/>
      </dsp:nvSpPr>
      <dsp:spPr>
        <a:xfrm rot="5400000">
          <a:off x="2611338" y="3576479"/>
          <a:ext cx="2027945" cy="1764312"/>
        </a:xfrm>
        <a:prstGeom prst="hexagon">
          <a:avLst>
            <a:gd name="adj" fmla="val 25000"/>
            <a:gd name="vf" fmla="val 115470"/>
          </a:avLst>
        </a:prstGeom>
        <a:solidFill>
          <a:srgbClr val="7030A0"/>
        </a:solidFill>
        <a:ln>
          <a:noFill/>
        </a:ln>
        <a:effectLst>
          <a:outerShdw blurRad="40000" dist="23000" dir="5400000" rotWithShape="0">
            <a:srgbClr val="000000">
              <a:alpha val="35000"/>
            </a:srgbClr>
          </a:outerShdw>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933450">
            <a:lnSpc>
              <a:spcPct val="90000"/>
            </a:lnSpc>
            <a:spcBef>
              <a:spcPct val="0"/>
            </a:spcBef>
            <a:spcAft>
              <a:spcPct val="35000"/>
            </a:spcAft>
          </a:pPr>
          <a:r>
            <a:rPr lang="en-GB" sz="2100" b="1" kern="1200" dirty="0" smtClean="0"/>
            <a:t>Product Placement</a:t>
          </a:r>
          <a:endParaRPr lang="en-GB" sz="2100" b="1" kern="1200" dirty="0"/>
        </a:p>
      </dsp:txBody>
      <dsp:txXfrm rot="-5400000">
        <a:off x="3018093" y="3760684"/>
        <a:ext cx="1214434" cy="1395903"/>
      </dsp:txXfrm>
    </dsp:sp>
  </dsp:spTree>
</dsp:drawing>
</file>

<file path=ppt/diagrams/drawing4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10416B-086C-406E-9BE6-111382EC7498}">
      <dsp:nvSpPr>
        <dsp:cNvPr id="0" name=""/>
        <dsp:cNvSpPr/>
      </dsp:nvSpPr>
      <dsp:spPr>
        <a:xfrm>
          <a:off x="0" y="123534"/>
          <a:ext cx="1296143" cy="6762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kern="1200" dirty="0" smtClean="0"/>
            <a:t>Fishing competition</a:t>
          </a:r>
          <a:endParaRPr lang="en-US" sz="1700" kern="1200" dirty="0"/>
        </a:p>
      </dsp:txBody>
      <dsp:txXfrm>
        <a:off x="33012" y="156546"/>
        <a:ext cx="1230119" cy="610236"/>
      </dsp:txXfrm>
    </dsp:sp>
  </dsp:spTree>
</dsp:drawing>
</file>

<file path=ppt/diagrams/drawing4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56C988-9200-4BF1-A8B4-EBB004C2E4B0}">
      <dsp:nvSpPr>
        <dsp:cNvPr id="0" name=""/>
        <dsp:cNvSpPr/>
      </dsp:nvSpPr>
      <dsp:spPr>
        <a:xfrm>
          <a:off x="0" y="4925"/>
          <a:ext cx="1368152" cy="6364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en-US" sz="1600" kern="1200" smtClean="0"/>
            <a:t>Resell to fish tools market</a:t>
          </a:r>
          <a:endParaRPr lang="en-US" sz="1600" kern="1200"/>
        </a:p>
      </dsp:txBody>
      <dsp:txXfrm>
        <a:off x="31070" y="35995"/>
        <a:ext cx="1306012" cy="574339"/>
      </dsp:txXfrm>
    </dsp:sp>
  </dsp:spTree>
</dsp:drawing>
</file>

<file path=ppt/diagrams/drawing4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8F3656-55E4-4E2C-960F-E288CCE10596}">
      <dsp:nvSpPr>
        <dsp:cNvPr id="0" name=""/>
        <dsp:cNvSpPr/>
      </dsp:nvSpPr>
      <dsp:spPr>
        <a:xfrm>
          <a:off x="667277" y="4014"/>
          <a:ext cx="1299313" cy="43172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l" defTabSz="444500" rtl="0">
            <a:lnSpc>
              <a:spcPct val="90000"/>
            </a:lnSpc>
            <a:spcBef>
              <a:spcPct val="0"/>
            </a:spcBef>
            <a:spcAft>
              <a:spcPct val="35000"/>
            </a:spcAft>
          </a:pPr>
          <a:r>
            <a:rPr lang="en-US" sz="1000" kern="1200" dirty="0" smtClean="0"/>
            <a:t>-2 for 1 </a:t>
          </a:r>
          <a:endParaRPr lang="en-US" sz="1000" kern="1200" dirty="0"/>
        </a:p>
      </dsp:txBody>
      <dsp:txXfrm>
        <a:off x="688352" y="25089"/>
        <a:ext cx="1257163" cy="389579"/>
      </dsp:txXfrm>
    </dsp:sp>
    <dsp:sp modelId="{5B8E18E6-6E70-49FC-845C-7735C6D4ACED}">
      <dsp:nvSpPr>
        <dsp:cNvPr id="0" name=""/>
        <dsp:cNvSpPr/>
      </dsp:nvSpPr>
      <dsp:spPr>
        <a:xfrm>
          <a:off x="632036" y="487585"/>
          <a:ext cx="1369795" cy="43172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l" defTabSz="444500" rtl="0">
            <a:lnSpc>
              <a:spcPct val="90000"/>
            </a:lnSpc>
            <a:spcBef>
              <a:spcPct val="0"/>
            </a:spcBef>
            <a:spcAft>
              <a:spcPct val="35000"/>
            </a:spcAft>
          </a:pPr>
          <a:r>
            <a:rPr lang="en-US" sz="1000" kern="1200" smtClean="0"/>
            <a:t>-Second time discount</a:t>
          </a:r>
          <a:endParaRPr lang="en-US" sz="1000" kern="1200"/>
        </a:p>
      </dsp:txBody>
      <dsp:txXfrm>
        <a:off x="653111" y="508660"/>
        <a:ext cx="1327645" cy="389579"/>
      </dsp:txXfrm>
    </dsp:sp>
  </dsp:spTree>
</dsp:drawing>
</file>

<file path=ppt/diagrams/drawing4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530069-94B2-4181-9EEA-F14FB1E5B096}">
      <dsp:nvSpPr>
        <dsp:cNvPr id="0" name=""/>
        <dsp:cNvSpPr/>
      </dsp:nvSpPr>
      <dsp:spPr>
        <a:xfrm>
          <a:off x="0" y="24974"/>
          <a:ext cx="1447575" cy="26383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l" defTabSz="488950" rtl="0">
            <a:lnSpc>
              <a:spcPct val="90000"/>
            </a:lnSpc>
            <a:spcBef>
              <a:spcPct val="0"/>
            </a:spcBef>
            <a:spcAft>
              <a:spcPct val="35000"/>
            </a:spcAft>
          </a:pPr>
          <a:r>
            <a:rPr lang="en-US" sz="1100" kern="1200" smtClean="0"/>
            <a:t>FACEBOOK</a:t>
          </a:r>
          <a:endParaRPr lang="en-US" sz="1100" kern="1200"/>
        </a:p>
      </dsp:txBody>
      <dsp:txXfrm>
        <a:off x="12879" y="37853"/>
        <a:ext cx="1421817" cy="238077"/>
      </dsp:txXfrm>
    </dsp:sp>
    <dsp:sp modelId="{B2FDDE36-2992-4763-8659-424606B44C1E}">
      <dsp:nvSpPr>
        <dsp:cNvPr id="0" name=""/>
        <dsp:cNvSpPr/>
      </dsp:nvSpPr>
      <dsp:spPr>
        <a:xfrm>
          <a:off x="0" y="360039"/>
          <a:ext cx="1447575" cy="26383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l" defTabSz="488950" rtl="0">
            <a:lnSpc>
              <a:spcPct val="90000"/>
            </a:lnSpc>
            <a:spcBef>
              <a:spcPct val="0"/>
            </a:spcBef>
            <a:spcAft>
              <a:spcPct val="35000"/>
            </a:spcAft>
          </a:pPr>
          <a:r>
            <a:rPr lang="en-US" sz="1100" kern="1200" smtClean="0"/>
            <a:t>TWITTER</a:t>
          </a:r>
          <a:endParaRPr lang="en-US" sz="1100" kern="1200"/>
        </a:p>
      </dsp:txBody>
      <dsp:txXfrm>
        <a:off x="12879" y="372918"/>
        <a:ext cx="1421817" cy="238077"/>
      </dsp:txXfrm>
    </dsp:sp>
    <dsp:sp modelId="{C4A9B84E-F3DC-45FE-8E61-8C629742CEDD}">
      <dsp:nvSpPr>
        <dsp:cNvPr id="0" name=""/>
        <dsp:cNvSpPr/>
      </dsp:nvSpPr>
      <dsp:spPr>
        <a:xfrm>
          <a:off x="0" y="616004"/>
          <a:ext cx="1447575" cy="26383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l" defTabSz="488950" rtl="0">
            <a:lnSpc>
              <a:spcPct val="90000"/>
            </a:lnSpc>
            <a:spcBef>
              <a:spcPct val="0"/>
            </a:spcBef>
            <a:spcAft>
              <a:spcPct val="35000"/>
            </a:spcAft>
          </a:pPr>
          <a:r>
            <a:rPr lang="en-US" sz="1100" kern="1200" smtClean="0"/>
            <a:t>LOCAL TV</a:t>
          </a:r>
          <a:endParaRPr lang="en-US" sz="1100" kern="1200"/>
        </a:p>
      </dsp:txBody>
      <dsp:txXfrm>
        <a:off x="12879" y="628883"/>
        <a:ext cx="1421817" cy="238077"/>
      </dsp:txXfrm>
    </dsp:sp>
    <dsp:sp modelId="{4D9F71DD-8A2A-412A-B4E3-FE326567D9AC}">
      <dsp:nvSpPr>
        <dsp:cNvPr id="0" name=""/>
        <dsp:cNvSpPr/>
      </dsp:nvSpPr>
      <dsp:spPr>
        <a:xfrm>
          <a:off x="0" y="911519"/>
          <a:ext cx="1447575" cy="26383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l" defTabSz="488950" rtl="0">
            <a:lnSpc>
              <a:spcPct val="90000"/>
            </a:lnSpc>
            <a:spcBef>
              <a:spcPct val="0"/>
            </a:spcBef>
            <a:spcAft>
              <a:spcPct val="35000"/>
            </a:spcAft>
          </a:pPr>
          <a:r>
            <a:rPr lang="en-US" sz="1100" kern="1200" smtClean="0"/>
            <a:t>LOCAL RADIO</a:t>
          </a:r>
          <a:endParaRPr lang="en-US" sz="1100" kern="1200"/>
        </a:p>
      </dsp:txBody>
      <dsp:txXfrm>
        <a:off x="12879" y="924398"/>
        <a:ext cx="1421817" cy="238077"/>
      </dsp:txXfrm>
    </dsp:sp>
  </dsp:spTree>
</dsp:drawing>
</file>

<file path=ppt/diagrams/drawing4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9D5447-CFCC-4B31-8BE9-140698EDE10C}">
      <dsp:nvSpPr>
        <dsp:cNvPr id="0" name=""/>
        <dsp:cNvSpPr/>
      </dsp:nvSpPr>
      <dsp:spPr>
        <a:xfrm>
          <a:off x="0" y="21910"/>
          <a:ext cx="1368152" cy="6762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kern="1200" smtClean="0"/>
            <a:t>Invite fishing champions </a:t>
          </a:r>
          <a:endParaRPr lang="en-US" sz="1700" kern="1200"/>
        </a:p>
      </dsp:txBody>
      <dsp:txXfrm>
        <a:off x="33012" y="54922"/>
        <a:ext cx="1302128" cy="610236"/>
      </dsp:txXfrm>
    </dsp:sp>
  </dsp:spTree>
</dsp:drawing>
</file>

<file path=ppt/diagrams/drawing5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071FFF-B834-4F7C-A753-3CF875729659}">
      <dsp:nvSpPr>
        <dsp:cNvPr id="0" name=""/>
        <dsp:cNvSpPr/>
      </dsp:nvSpPr>
      <dsp:spPr>
        <a:xfrm>
          <a:off x="0" y="25247"/>
          <a:ext cx="1349541" cy="3837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en-US" sz="1600" kern="1200" smtClean="0"/>
            <a:t>Trophies</a:t>
          </a:r>
          <a:endParaRPr lang="en-US" sz="1600" kern="1200"/>
        </a:p>
      </dsp:txBody>
      <dsp:txXfrm>
        <a:off x="18734" y="43981"/>
        <a:ext cx="1312073" cy="346292"/>
      </dsp:txXfrm>
    </dsp:sp>
    <dsp:sp modelId="{11003BBE-6F0C-4001-8A3B-42563FD35774}">
      <dsp:nvSpPr>
        <dsp:cNvPr id="0" name=""/>
        <dsp:cNvSpPr/>
      </dsp:nvSpPr>
      <dsp:spPr>
        <a:xfrm>
          <a:off x="0" y="455088"/>
          <a:ext cx="1349541" cy="3837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en-US" sz="1600" kern="1200" smtClean="0"/>
            <a:t>Diplomas</a:t>
          </a:r>
          <a:endParaRPr lang="en-US" sz="1600" kern="1200"/>
        </a:p>
      </dsp:txBody>
      <dsp:txXfrm>
        <a:off x="18734" y="473822"/>
        <a:ext cx="1312073" cy="346292"/>
      </dsp:txXfrm>
    </dsp:sp>
  </dsp:spTree>
</dsp:drawing>
</file>

<file path=ppt/diagrams/drawing5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16F08C-5298-4550-8A67-98352300ADE9}">
      <dsp:nvSpPr>
        <dsp:cNvPr id="0" name=""/>
        <dsp:cNvSpPr/>
      </dsp:nvSpPr>
      <dsp:spPr>
        <a:xfrm>
          <a:off x="0" y="101213"/>
          <a:ext cx="1584175" cy="35977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rtl="0">
            <a:lnSpc>
              <a:spcPct val="90000"/>
            </a:lnSpc>
            <a:spcBef>
              <a:spcPct val="0"/>
            </a:spcBef>
            <a:spcAft>
              <a:spcPct val="35000"/>
            </a:spcAft>
          </a:pPr>
          <a:r>
            <a:rPr lang="en-US" sz="1500" kern="1200" smtClean="0"/>
            <a:t>-flyers</a:t>
          </a:r>
          <a:endParaRPr lang="en-US" sz="1500" kern="1200"/>
        </a:p>
      </dsp:txBody>
      <dsp:txXfrm>
        <a:off x="17563" y="118776"/>
        <a:ext cx="1549049" cy="324648"/>
      </dsp:txXfrm>
    </dsp:sp>
    <dsp:sp modelId="{B64DCAF4-C821-4EB5-AD61-295233A7CFC7}">
      <dsp:nvSpPr>
        <dsp:cNvPr id="0" name=""/>
        <dsp:cNvSpPr/>
      </dsp:nvSpPr>
      <dsp:spPr>
        <a:xfrm>
          <a:off x="0" y="504188"/>
          <a:ext cx="1584175" cy="35977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rtl="0">
            <a:lnSpc>
              <a:spcPct val="90000"/>
            </a:lnSpc>
            <a:spcBef>
              <a:spcPct val="0"/>
            </a:spcBef>
            <a:spcAft>
              <a:spcPct val="35000"/>
            </a:spcAft>
          </a:pPr>
          <a:r>
            <a:rPr lang="en-US" sz="1500" kern="1200" smtClean="0"/>
            <a:t>-banners</a:t>
          </a:r>
          <a:endParaRPr lang="en-US" sz="1500" kern="1200"/>
        </a:p>
      </dsp:txBody>
      <dsp:txXfrm>
        <a:off x="17563" y="521751"/>
        <a:ext cx="1549049" cy="324648"/>
      </dsp:txXfrm>
    </dsp:sp>
    <dsp:sp modelId="{5D9A6CE8-8DA9-4F71-9E55-235A0378C816}">
      <dsp:nvSpPr>
        <dsp:cNvPr id="0" name=""/>
        <dsp:cNvSpPr/>
      </dsp:nvSpPr>
      <dsp:spPr>
        <a:xfrm>
          <a:off x="0" y="907163"/>
          <a:ext cx="1584175" cy="35977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rtl="0">
            <a:lnSpc>
              <a:spcPct val="90000"/>
            </a:lnSpc>
            <a:spcBef>
              <a:spcPct val="0"/>
            </a:spcBef>
            <a:spcAft>
              <a:spcPct val="35000"/>
            </a:spcAft>
          </a:pPr>
          <a:r>
            <a:rPr lang="en-US" sz="1500" kern="1200" smtClean="0"/>
            <a:t>-exhibition events</a:t>
          </a:r>
          <a:endParaRPr lang="en-US" sz="1500" kern="1200"/>
        </a:p>
      </dsp:txBody>
      <dsp:txXfrm>
        <a:off x="17563" y="924726"/>
        <a:ext cx="1549049" cy="324648"/>
      </dsp:txXfrm>
    </dsp:sp>
  </dsp:spTree>
</dsp:drawing>
</file>

<file path=ppt/diagrams/drawing5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CD90A3-892B-4080-A353-BDBC2CA941EA}">
      <dsp:nvSpPr>
        <dsp:cNvPr id="0" name=""/>
        <dsp:cNvSpPr/>
      </dsp:nvSpPr>
      <dsp:spPr>
        <a:xfrm>
          <a:off x="0" y="7852"/>
          <a:ext cx="8229599" cy="112729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lvl="0" algn="l" defTabSz="2089150" rtl="0">
            <a:lnSpc>
              <a:spcPct val="90000"/>
            </a:lnSpc>
            <a:spcBef>
              <a:spcPct val="0"/>
            </a:spcBef>
            <a:spcAft>
              <a:spcPct val="35000"/>
            </a:spcAft>
          </a:pPr>
          <a:r>
            <a:rPr lang="en-US" sz="4700" kern="1200" dirty="0" smtClean="0"/>
            <a:t>PUSH and PULL Strategy</a:t>
          </a:r>
          <a:endParaRPr lang="en-US" sz="4700" kern="1200" dirty="0"/>
        </a:p>
      </dsp:txBody>
      <dsp:txXfrm>
        <a:off x="55030" y="62882"/>
        <a:ext cx="8119539" cy="1017234"/>
      </dsp:txXfrm>
    </dsp:sp>
  </dsp:spTree>
</dsp:drawing>
</file>

<file path=ppt/diagrams/drawing5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F9341D-1385-4395-8165-8BB96D3E44C6}">
      <dsp:nvSpPr>
        <dsp:cNvPr id="0" name=""/>
        <dsp:cNvSpPr/>
      </dsp:nvSpPr>
      <dsp:spPr>
        <a:xfrm>
          <a:off x="0" y="0"/>
          <a:ext cx="1882899" cy="75529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lvl="0" algn="ctr" defTabSz="933450" rtl="0">
            <a:lnSpc>
              <a:spcPct val="90000"/>
            </a:lnSpc>
            <a:spcBef>
              <a:spcPct val="0"/>
            </a:spcBef>
            <a:spcAft>
              <a:spcPct val="35000"/>
            </a:spcAft>
          </a:pPr>
          <a:r>
            <a:rPr lang="en-US" sz="2100" kern="1200" dirty="0" smtClean="0"/>
            <a:t>-direct talk to client</a:t>
          </a:r>
          <a:endParaRPr lang="en-US" sz="2100" kern="1200" dirty="0"/>
        </a:p>
      </dsp:txBody>
      <dsp:txXfrm>
        <a:off x="36870" y="36870"/>
        <a:ext cx="1809159" cy="681553"/>
      </dsp:txXfrm>
    </dsp:sp>
    <dsp:sp modelId="{F0B40307-6846-4A9E-A5F5-715DF6426EFA}">
      <dsp:nvSpPr>
        <dsp:cNvPr id="0" name=""/>
        <dsp:cNvSpPr/>
      </dsp:nvSpPr>
      <dsp:spPr>
        <a:xfrm>
          <a:off x="930" y="804046"/>
          <a:ext cx="1905842" cy="93359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lvl="0" algn="ctr" defTabSz="933450" rtl="0">
            <a:lnSpc>
              <a:spcPct val="90000"/>
            </a:lnSpc>
            <a:spcBef>
              <a:spcPct val="0"/>
            </a:spcBef>
            <a:spcAft>
              <a:spcPct val="35000"/>
            </a:spcAft>
          </a:pPr>
          <a:r>
            <a:rPr lang="en-US" sz="2100" kern="1200" dirty="0" smtClean="0"/>
            <a:t>-flyers</a:t>
          </a:r>
          <a:endParaRPr lang="en-US" sz="2100" kern="1200" dirty="0"/>
        </a:p>
      </dsp:txBody>
      <dsp:txXfrm>
        <a:off x="46504" y="849620"/>
        <a:ext cx="1814694" cy="842442"/>
      </dsp:txXfrm>
    </dsp:sp>
    <dsp:sp modelId="{35426904-AF49-44C0-AB3B-6176BA10CDED}">
      <dsp:nvSpPr>
        <dsp:cNvPr id="0" name=""/>
        <dsp:cNvSpPr/>
      </dsp:nvSpPr>
      <dsp:spPr>
        <a:xfrm>
          <a:off x="930" y="1784316"/>
          <a:ext cx="1905842" cy="93359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lvl="0" algn="ctr" defTabSz="933450" rtl="0">
            <a:lnSpc>
              <a:spcPct val="90000"/>
            </a:lnSpc>
            <a:spcBef>
              <a:spcPct val="0"/>
            </a:spcBef>
            <a:spcAft>
              <a:spcPct val="35000"/>
            </a:spcAft>
          </a:pPr>
          <a:r>
            <a:rPr lang="en-US" sz="2100" kern="1200" dirty="0" smtClean="0"/>
            <a:t>-advertising on media</a:t>
          </a:r>
          <a:endParaRPr lang="en-US" sz="2100" kern="1200" dirty="0"/>
        </a:p>
      </dsp:txBody>
      <dsp:txXfrm>
        <a:off x="46504" y="1829890"/>
        <a:ext cx="1814694" cy="842442"/>
      </dsp:txXfrm>
    </dsp:sp>
    <dsp:sp modelId="{F429456F-89F4-499F-BE5B-2FD413E63709}">
      <dsp:nvSpPr>
        <dsp:cNvPr id="0" name=""/>
        <dsp:cNvSpPr/>
      </dsp:nvSpPr>
      <dsp:spPr>
        <a:xfrm>
          <a:off x="930" y="2764586"/>
          <a:ext cx="1905842" cy="93359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lvl="0" algn="ctr" defTabSz="933450" rtl="0">
            <a:lnSpc>
              <a:spcPct val="90000"/>
            </a:lnSpc>
            <a:spcBef>
              <a:spcPct val="0"/>
            </a:spcBef>
            <a:spcAft>
              <a:spcPct val="35000"/>
            </a:spcAft>
          </a:pPr>
          <a:r>
            <a:rPr lang="en-US" sz="2100" kern="1200" dirty="0" smtClean="0"/>
            <a:t>-discounts</a:t>
          </a:r>
          <a:endParaRPr lang="en-US" sz="2100" kern="1200" dirty="0"/>
        </a:p>
      </dsp:txBody>
      <dsp:txXfrm>
        <a:off x="46504" y="2810160"/>
        <a:ext cx="1814694" cy="842442"/>
      </dsp:txXfrm>
    </dsp:sp>
    <dsp:sp modelId="{A5F455B6-8E51-4AFA-9D24-E7167746D51C}">
      <dsp:nvSpPr>
        <dsp:cNvPr id="0" name=""/>
        <dsp:cNvSpPr/>
      </dsp:nvSpPr>
      <dsp:spPr>
        <a:xfrm>
          <a:off x="930" y="3744855"/>
          <a:ext cx="1905842" cy="93359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lvl="0" algn="ctr" defTabSz="933450" rtl="0">
            <a:lnSpc>
              <a:spcPct val="90000"/>
            </a:lnSpc>
            <a:spcBef>
              <a:spcPct val="0"/>
            </a:spcBef>
            <a:spcAft>
              <a:spcPct val="35000"/>
            </a:spcAft>
          </a:pPr>
          <a:r>
            <a:rPr lang="en-US" sz="2100" kern="1200" dirty="0" smtClean="0"/>
            <a:t>-mobile points of sales</a:t>
          </a:r>
          <a:endParaRPr lang="en-US" sz="2100" kern="1200" dirty="0"/>
        </a:p>
      </dsp:txBody>
      <dsp:txXfrm>
        <a:off x="46504" y="3790429"/>
        <a:ext cx="1814694" cy="842442"/>
      </dsp:txXfrm>
    </dsp:sp>
  </dsp:spTree>
</dsp:drawing>
</file>

<file path=ppt/diagrams/drawing5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594BAE-DC22-4393-8DDA-3B00A99DC324}">
      <dsp:nvSpPr>
        <dsp:cNvPr id="0" name=""/>
        <dsp:cNvSpPr/>
      </dsp:nvSpPr>
      <dsp:spPr>
        <a:xfrm>
          <a:off x="2" y="2056"/>
          <a:ext cx="1979706" cy="89930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lvl="0" algn="ctr" defTabSz="755650" rtl="0">
            <a:lnSpc>
              <a:spcPct val="90000"/>
            </a:lnSpc>
            <a:spcBef>
              <a:spcPct val="0"/>
            </a:spcBef>
            <a:spcAft>
              <a:spcPct val="35000"/>
            </a:spcAft>
          </a:pPr>
          <a:r>
            <a:rPr lang="en-US" sz="1700" kern="1200" dirty="0" smtClean="0"/>
            <a:t>-advertising on local fish tools market</a:t>
          </a:r>
          <a:endParaRPr lang="en-US" sz="1700" kern="1200" dirty="0"/>
        </a:p>
      </dsp:txBody>
      <dsp:txXfrm>
        <a:off x="43903" y="45957"/>
        <a:ext cx="1891904" cy="811506"/>
      </dsp:txXfrm>
    </dsp:sp>
    <dsp:sp modelId="{9BBD5612-34E9-4FB0-965E-F7D394355488}">
      <dsp:nvSpPr>
        <dsp:cNvPr id="0" name=""/>
        <dsp:cNvSpPr/>
      </dsp:nvSpPr>
      <dsp:spPr>
        <a:xfrm>
          <a:off x="2" y="946331"/>
          <a:ext cx="1977780" cy="89930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lvl="0" algn="ctr" defTabSz="755650" rtl="0">
            <a:lnSpc>
              <a:spcPct val="90000"/>
            </a:lnSpc>
            <a:spcBef>
              <a:spcPct val="0"/>
            </a:spcBef>
            <a:spcAft>
              <a:spcPct val="35000"/>
            </a:spcAft>
          </a:pPr>
          <a:r>
            <a:rPr lang="en-US" sz="1700" kern="1200" dirty="0" smtClean="0"/>
            <a:t>-advertising on companies for relaxations</a:t>
          </a:r>
          <a:endParaRPr lang="en-US" sz="1700" kern="1200" dirty="0"/>
        </a:p>
      </dsp:txBody>
      <dsp:txXfrm>
        <a:off x="43903" y="990232"/>
        <a:ext cx="1889978" cy="811506"/>
      </dsp:txXfrm>
    </dsp:sp>
    <dsp:sp modelId="{5F91679B-01EF-4023-AAC9-0D1FE25967F0}">
      <dsp:nvSpPr>
        <dsp:cNvPr id="0" name=""/>
        <dsp:cNvSpPr/>
      </dsp:nvSpPr>
      <dsp:spPr>
        <a:xfrm>
          <a:off x="2" y="1890605"/>
          <a:ext cx="1977780" cy="89930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lvl="0" algn="ctr" defTabSz="755650" rtl="0">
            <a:lnSpc>
              <a:spcPct val="90000"/>
            </a:lnSpc>
            <a:spcBef>
              <a:spcPct val="0"/>
            </a:spcBef>
            <a:spcAft>
              <a:spcPct val="35000"/>
            </a:spcAft>
          </a:pPr>
          <a:r>
            <a:rPr lang="en-US" sz="1700" kern="1200" smtClean="0"/>
            <a:t>-two for one sales</a:t>
          </a:r>
          <a:endParaRPr lang="en-US" sz="1700" kern="1200"/>
        </a:p>
      </dsp:txBody>
      <dsp:txXfrm>
        <a:off x="43903" y="1934506"/>
        <a:ext cx="1889978" cy="811506"/>
      </dsp:txXfrm>
    </dsp:sp>
    <dsp:sp modelId="{CC53611C-08B0-4A61-90E1-7C27384CD73D}">
      <dsp:nvSpPr>
        <dsp:cNvPr id="0" name=""/>
        <dsp:cNvSpPr/>
      </dsp:nvSpPr>
      <dsp:spPr>
        <a:xfrm>
          <a:off x="2" y="2834879"/>
          <a:ext cx="1977780" cy="89930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lvl="0" algn="ctr" defTabSz="755650" rtl="0">
            <a:lnSpc>
              <a:spcPct val="90000"/>
            </a:lnSpc>
            <a:spcBef>
              <a:spcPct val="0"/>
            </a:spcBef>
            <a:spcAft>
              <a:spcPct val="35000"/>
            </a:spcAft>
          </a:pPr>
          <a:r>
            <a:rPr lang="en-US" sz="1700" kern="1200" dirty="0" smtClean="0"/>
            <a:t>-member card discount</a:t>
          </a:r>
          <a:endParaRPr lang="en-US" sz="1700" kern="1200" dirty="0"/>
        </a:p>
      </dsp:txBody>
      <dsp:txXfrm>
        <a:off x="43903" y="2878780"/>
        <a:ext cx="1889978" cy="811506"/>
      </dsp:txXfrm>
    </dsp:sp>
    <dsp:sp modelId="{587227B4-47FF-424A-87E8-C3501079BAD7}">
      <dsp:nvSpPr>
        <dsp:cNvPr id="0" name=""/>
        <dsp:cNvSpPr/>
      </dsp:nvSpPr>
      <dsp:spPr>
        <a:xfrm>
          <a:off x="2" y="3779154"/>
          <a:ext cx="1977780" cy="89930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lvl="0" algn="ctr" defTabSz="755650" rtl="0">
            <a:lnSpc>
              <a:spcPct val="90000"/>
            </a:lnSpc>
            <a:spcBef>
              <a:spcPct val="0"/>
            </a:spcBef>
            <a:spcAft>
              <a:spcPct val="35000"/>
            </a:spcAft>
          </a:pPr>
          <a:r>
            <a:rPr lang="en-US" sz="1700" kern="1200" smtClean="0"/>
            <a:t>-contest in media with </a:t>
          </a:r>
          <a:r>
            <a:rPr lang="en-GB" sz="1700" kern="1200" smtClean="0"/>
            <a:t>biggest</a:t>
          </a:r>
          <a:r>
            <a:rPr lang="en-US" sz="1700" kern="1200" smtClean="0"/>
            <a:t> fish caught</a:t>
          </a:r>
          <a:endParaRPr lang="en-US" sz="1700" kern="1200"/>
        </a:p>
      </dsp:txBody>
      <dsp:txXfrm>
        <a:off x="43903" y="3823055"/>
        <a:ext cx="1889978" cy="811506"/>
      </dsp:txXfrm>
    </dsp:sp>
  </dsp:spTree>
</dsp:drawing>
</file>

<file path=ppt/diagrams/drawing5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7AB85F-3125-456F-9D62-0175EC98BC0F}">
      <dsp:nvSpPr>
        <dsp:cNvPr id="0" name=""/>
        <dsp:cNvSpPr/>
      </dsp:nvSpPr>
      <dsp:spPr>
        <a:xfrm>
          <a:off x="0" y="7852"/>
          <a:ext cx="8229600" cy="11272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lvl="0" algn="l" defTabSz="2089150" rtl="0">
            <a:lnSpc>
              <a:spcPct val="90000"/>
            </a:lnSpc>
            <a:spcBef>
              <a:spcPct val="0"/>
            </a:spcBef>
            <a:spcAft>
              <a:spcPct val="35000"/>
            </a:spcAft>
          </a:pPr>
          <a:r>
            <a:rPr lang="en-US" sz="4700" kern="1200" dirty="0" smtClean="0"/>
            <a:t>CONCLUSION</a:t>
          </a:r>
          <a:endParaRPr lang="en-US" sz="4700" kern="1200" dirty="0"/>
        </a:p>
      </dsp:txBody>
      <dsp:txXfrm>
        <a:off x="55030" y="62882"/>
        <a:ext cx="8119540" cy="1017235"/>
      </dsp:txXfrm>
    </dsp:sp>
  </dsp:spTree>
</dsp:drawing>
</file>

<file path=ppt/diagrams/drawing5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093389-6AA1-46E7-AF3A-C5399FDEAD29}">
      <dsp:nvSpPr>
        <dsp:cNvPr id="0" name=""/>
        <dsp:cNvSpPr/>
      </dsp:nvSpPr>
      <dsp:spPr>
        <a:xfrm>
          <a:off x="0" y="297111"/>
          <a:ext cx="8229600" cy="192699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l" defTabSz="1200150" rtl="0">
            <a:lnSpc>
              <a:spcPct val="90000"/>
            </a:lnSpc>
            <a:spcBef>
              <a:spcPct val="0"/>
            </a:spcBef>
            <a:spcAft>
              <a:spcPct val="35000"/>
            </a:spcAft>
          </a:pPr>
          <a:r>
            <a:rPr lang="en-US" sz="2700" kern="1200" dirty="0" smtClean="0"/>
            <a:t>We are a new company on the market trying to develop a brand name awareness which will be associated with RELAXATION, SERENITY and QUALITY TIME spent with friends and family in our establishment</a:t>
          </a:r>
          <a:endParaRPr lang="en-US" sz="2700" kern="1200" dirty="0"/>
        </a:p>
      </dsp:txBody>
      <dsp:txXfrm>
        <a:off x="94068" y="391179"/>
        <a:ext cx="8041464" cy="1738854"/>
      </dsp:txXfrm>
    </dsp:sp>
    <dsp:sp modelId="{75FECB5C-C9A3-4D94-9E21-860FB1384BF7}">
      <dsp:nvSpPr>
        <dsp:cNvPr id="0" name=""/>
        <dsp:cNvSpPr/>
      </dsp:nvSpPr>
      <dsp:spPr>
        <a:xfrm>
          <a:off x="0" y="2301861"/>
          <a:ext cx="8229600" cy="192699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l" defTabSz="1200150" rtl="0">
            <a:lnSpc>
              <a:spcPct val="90000"/>
            </a:lnSpc>
            <a:spcBef>
              <a:spcPct val="0"/>
            </a:spcBef>
            <a:spcAft>
              <a:spcPct val="35000"/>
            </a:spcAft>
          </a:pPr>
          <a:r>
            <a:rPr lang="en-US" sz="2700" kern="1200" dirty="0" smtClean="0"/>
            <a:t>Offering quality services and selecting our costumers     ‘’ THE REAL HEAVEN’’ is going to meet  our expectations</a:t>
          </a:r>
          <a:endParaRPr lang="en-US" sz="2700" kern="1200" dirty="0"/>
        </a:p>
      </dsp:txBody>
      <dsp:txXfrm>
        <a:off x="94068" y="2395929"/>
        <a:ext cx="8041464" cy="1738854"/>
      </dsp:txXfrm>
    </dsp:sp>
  </dsp:spTree>
</dsp:drawing>
</file>

<file path=ppt/diagrams/drawing5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14B1A9-6C3A-4A07-8541-9355CC3D1AEF}">
      <dsp:nvSpPr>
        <dsp:cNvPr id="0" name=""/>
        <dsp:cNvSpPr/>
      </dsp:nvSpPr>
      <dsp:spPr>
        <a:xfrm>
          <a:off x="0" y="7852"/>
          <a:ext cx="8229600" cy="11272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lvl="0" algn="l" defTabSz="2089150" rtl="0">
            <a:lnSpc>
              <a:spcPct val="90000"/>
            </a:lnSpc>
            <a:spcBef>
              <a:spcPct val="0"/>
            </a:spcBef>
            <a:spcAft>
              <a:spcPct val="35000"/>
            </a:spcAft>
          </a:pPr>
          <a:r>
            <a:rPr lang="en-US" sz="4700" kern="1200" dirty="0" smtClean="0"/>
            <a:t>REFERENCES</a:t>
          </a:r>
          <a:endParaRPr lang="en-US" sz="4700" kern="1200" dirty="0"/>
        </a:p>
      </dsp:txBody>
      <dsp:txXfrm>
        <a:off x="55030" y="62882"/>
        <a:ext cx="8119540" cy="101723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3.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0.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4.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3d9">
  <dgm:title val=""/>
  <dgm:desc val=""/>
  <dgm:catLst>
    <dgm:cat type="3D" pri="11900"/>
  </dgm:catLst>
  <dgm:scene3d>
    <a:camera prst="perspectiveRelaxed">
      <a:rot lat="19149996" lon="20104178" rev="1577324"/>
    </a:camera>
    <a:lightRig rig="soft" dir="t"/>
    <a:backdrop>
      <a:anchor x="0" y="0" z="-210000"/>
      <a:norm dx="0" dy="0" dz="914400"/>
      <a:up dx="0" dy="914400" dz="0"/>
    </a:backdrop>
  </dgm:scene3d>
  <dgm:styleLbl name="node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52250" prstMaterial="matte">
      <a:bevelT w="165100" prst="coolSlant"/>
    </dgm:sp3d>
    <dgm:txPr>
      <a:sp3d extrusionH="28000" prstMaterial="matte"/>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152250" prstMaterial="matte">
      <a:bevelT w="165100" prst="coolSlant"/>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prstMaterial="matte"/>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22735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2D4">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1D1">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prstMaterial="matte"/>
    <dgm:txPr/>
    <dgm:style>
      <a:lnRef idx="0">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a:sp3d extrusionH="28000" prstMaterial="matte"/>
    </dgm:txPr>
    <dgm:style>
      <a:lnRef idx="0">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4.xml><?xml version="1.0" encoding="utf-8"?>
<dgm:styleDef xmlns:dgm="http://schemas.openxmlformats.org/drawingml/2006/diagram" xmlns:a="http://schemas.openxmlformats.org/drawingml/2006/main" uniqueId="urn:microsoft.com/office/officeart/2009/2/quickstyle/3d8">
  <dgm:title val=""/>
  <dgm:desc val=""/>
  <dgm:catLst>
    <dgm:cat type="3D" pri="11800"/>
  </dgm:catLst>
  <dgm:scene3d>
    <a:camera prst="perspectiveHeroicExtremeRightFacing" zoom="82000">
      <a:rot lat="21300000" lon="20400000" rev="180000"/>
    </a:camera>
    <a:lightRig rig="morning" dir="t">
      <a:rot lat="0" lon="0" rev="20400000"/>
    </a:lightRig>
  </dgm:scene3d>
  <dgm:styleLbl name="node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0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60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635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152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conF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90500" prstMaterial="matte">
      <a:bevelT w="120650" h="38100"/>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solid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937606D-E71A-4244-B79A-A3AF905594DD}" type="datetimeFigureOut">
              <a:rPr lang="en-GB" smtClean="0"/>
              <a:t>01/07/2019</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FEF5BB0-DB82-431A-9BC2-894051EA7136}" type="slidenum">
              <a:rPr lang="en-GB" smtClean="0"/>
              <a:t>‹#›</a:t>
            </a:fld>
            <a:endParaRPr lang="en-GB" dirty="0"/>
          </a:p>
        </p:txBody>
      </p:sp>
    </p:spTree>
    <p:extLst>
      <p:ext uri="{BB962C8B-B14F-4D97-AF65-F5344CB8AC3E}">
        <p14:creationId xmlns:p14="http://schemas.microsoft.com/office/powerpoint/2010/main" val="663463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FEF5BB0-DB82-431A-9BC2-894051EA7136}" type="slidenum">
              <a:rPr lang="en-GB" smtClean="0"/>
              <a:t>2</a:t>
            </a:fld>
            <a:endParaRPr lang="en-GB" dirty="0"/>
          </a:p>
        </p:txBody>
      </p:sp>
    </p:spTree>
    <p:extLst>
      <p:ext uri="{BB962C8B-B14F-4D97-AF65-F5344CB8AC3E}">
        <p14:creationId xmlns:p14="http://schemas.microsoft.com/office/powerpoint/2010/main" val="20855709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894842A-46BD-47FF-A029-37CD7DB2DC3A}" type="datetimeFigureOut">
              <a:rPr lang="en-GB" smtClean="0"/>
              <a:t>01/07/2019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2358878-30BA-46CC-A924-050DA3CC04E5}" type="slidenum">
              <a:rPr lang="en-GB" smtClean="0"/>
              <a:t>‹#›</a:t>
            </a:fld>
            <a:endParaRPr lang="en-GB" dirty="0"/>
          </a:p>
        </p:txBody>
      </p:sp>
    </p:spTree>
    <p:extLst>
      <p:ext uri="{BB962C8B-B14F-4D97-AF65-F5344CB8AC3E}">
        <p14:creationId xmlns:p14="http://schemas.microsoft.com/office/powerpoint/2010/main" val="2836591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894842A-46BD-47FF-A029-37CD7DB2DC3A}" type="datetimeFigureOut">
              <a:rPr lang="en-GB" smtClean="0"/>
              <a:t>01/07/2019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2358878-30BA-46CC-A924-050DA3CC04E5}" type="slidenum">
              <a:rPr lang="en-GB" smtClean="0"/>
              <a:t>‹#›</a:t>
            </a:fld>
            <a:endParaRPr lang="en-GB" dirty="0"/>
          </a:p>
        </p:txBody>
      </p:sp>
    </p:spTree>
    <p:extLst>
      <p:ext uri="{BB962C8B-B14F-4D97-AF65-F5344CB8AC3E}">
        <p14:creationId xmlns:p14="http://schemas.microsoft.com/office/powerpoint/2010/main" val="2718390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94842A-46BD-47FF-A029-37CD7DB2DC3A}" type="datetimeFigureOut">
              <a:rPr lang="en-GB" smtClean="0"/>
              <a:t>01/07/2019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2358878-30BA-46CC-A924-050DA3CC04E5}" type="slidenum">
              <a:rPr lang="en-GB" smtClean="0"/>
              <a:t>‹#›</a:t>
            </a:fld>
            <a:endParaRPr lang="en-GB" dirty="0"/>
          </a:p>
        </p:txBody>
      </p:sp>
    </p:spTree>
    <p:extLst>
      <p:ext uri="{BB962C8B-B14F-4D97-AF65-F5344CB8AC3E}">
        <p14:creationId xmlns:p14="http://schemas.microsoft.com/office/powerpoint/2010/main" val="187853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894842A-46BD-47FF-A029-37CD7DB2DC3A}" type="datetimeFigureOut">
              <a:rPr lang="en-GB" smtClean="0"/>
              <a:t>01/07/2019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2358878-30BA-46CC-A924-050DA3CC04E5}" type="slidenum">
              <a:rPr lang="en-GB" smtClean="0"/>
              <a:t>‹#›</a:t>
            </a:fld>
            <a:endParaRPr lang="en-GB" dirty="0"/>
          </a:p>
        </p:txBody>
      </p:sp>
    </p:spTree>
    <p:extLst>
      <p:ext uri="{BB962C8B-B14F-4D97-AF65-F5344CB8AC3E}">
        <p14:creationId xmlns:p14="http://schemas.microsoft.com/office/powerpoint/2010/main" val="27475942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894842A-46BD-47FF-A029-37CD7DB2DC3A}" type="datetimeFigureOut">
              <a:rPr lang="en-GB" smtClean="0"/>
              <a:t>01/07/2019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2358878-30BA-46CC-A924-050DA3CC04E5}" type="slidenum">
              <a:rPr lang="en-GB" smtClean="0"/>
              <a:t>‹#›</a:t>
            </a:fld>
            <a:endParaRPr lang="en-GB" dirty="0"/>
          </a:p>
        </p:txBody>
      </p:sp>
    </p:spTree>
    <p:extLst>
      <p:ext uri="{BB962C8B-B14F-4D97-AF65-F5344CB8AC3E}">
        <p14:creationId xmlns:p14="http://schemas.microsoft.com/office/powerpoint/2010/main" val="2985463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894842A-46BD-47FF-A029-37CD7DB2DC3A}" type="datetimeFigureOut">
              <a:rPr lang="en-GB" smtClean="0"/>
              <a:t>01/07/2019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2358878-30BA-46CC-A924-050DA3CC04E5}" type="slidenum">
              <a:rPr lang="en-GB" smtClean="0"/>
              <a:t>‹#›</a:t>
            </a:fld>
            <a:endParaRPr lang="en-GB" dirty="0"/>
          </a:p>
        </p:txBody>
      </p:sp>
    </p:spTree>
    <p:extLst>
      <p:ext uri="{BB962C8B-B14F-4D97-AF65-F5344CB8AC3E}">
        <p14:creationId xmlns:p14="http://schemas.microsoft.com/office/powerpoint/2010/main" val="3150472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94842A-46BD-47FF-A029-37CD7DB2DC3A}" type="datetimeFigureOut">
              <a:rPr lang="en-GB" smtClean="0"/>
              <a:t>01/07/2019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12358878-30BA-46CC-A924-050DA3CC04E5}" type="slidenum">
              <a:rPr lang="en-GB" smtClean="0"/>
              <a:t>‹#›</a:t>
            </a:fld>
            <a:endParaRPr lang="en-GB" dirty="0"/>
          </a:p>
        </p:txBody>
      </p:sp>
    </p:spTree>
    <p:extLst>
      <p:ext uri="{BB962C8B-B14F-4D97-AF65-F5344CB8AC3E}">
        <p14:creationId xmlns:p14="http://schemas.microsoft.com/office/powerpoint/2010/main" val="32011626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894842A-46BD-47FF-A029-37CD7DB2DC3A}" type="datetimeFigureOut">
              <a:rPr lang="en-GB" smtClean="0"/>
              <a:t>01/07/2019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2358878-30BA-46CC-A924-050DA3CC04E5}" type="slidenum">
              <a:rPr lang="en-GB" smtClean="0"/>
              <a:t>‹#›</a:t>
            </a:fld>
            <a:endParaRPr lang="en-GB" dirty="0"/>
          </a:p>
        </p:txBody>
      </p:sp>
    </p:spTree>
    <p:extLst>
      <p:ext uri="{BB962C8B-B14F-4D97-AF65-F5344CB8AC3E}">
        <p14:creationId xmlns:p14="http://schemas.microsoft.com/office/powerpoint/2010/main" val="31344072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894842A-46BD-47FF-A029-37CD7DB2DC3A}" type="datetimeFigureOut">
              <a:rPr lang="en-GB" smtClean="0"/>
              <a:t>01/07/2019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2358878-30BA-46CC-A924-050DA3CC04E5}" type="slidenum">
              <a:rPr lang="en-GB" smtClean="0"/>
              <a:t>‹#›</a:t>
            </a:fld>
            <a:endParaRPr lang="en-GB" dirty="0"/>
          </a:p>
        </p:txBody>
      </p:sp>
    </p:spTree>
    <p:extLst>
      <p:ext uri="{BB962C8B-B14F-4D97-AF65-F5344CB8AC3E}">
        <p14:creationId xmlns:p14="http://schemas.microsoft.com/office/powerpoint/2010/main" val="2384063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894842A-46BD-47FF-A029-37CD7DB2DC3A}" type="datetimeFigureOut">
              <a:rPr lang="en-GB" smtClean="0"/>
              <a:t>01/07/2019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2358878-30BA-46CC-A924-050DA3CC04E5}" type="slidenum">
              <a:rPr lang="en-GB" smtClean="0"/>
              <a:t>‹#›</a:t>
            </a:fld>
            <a:endParaRPr lang="en-GB" dirty="0"/>
          </a:p>
        </p:txBody>
      </p:sp>
    </p:spTree>
    <p:extLst>
      <p:ext uri="{BB962C8B-B14F-4D97-AF65-F5344CB8AC3E}">
        <p14:creationId xmlns:p14="http://schemas.microsoft.com/office/powerpoint/2010/main" val="40727461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894842A-46BD-47FF-A029-37CD7DB2DC3A}" type="datetimeFigureOut">
              <a:rPr lang="en-GB" smtClean="0"/>
              <a:t>01/07/2019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2358878-30BA-46CC-A924-050DA3CC04E5}" type="slidenum">
              <a:rPr lang="en-GB" smtClean="0"/>
              <a:t>‹#›</a:t>
            </a:fld>
            <a:endParaRPr lang="en-GB" dirty="0"/>
          </a:p>
        </p:txBody>
      </p:sp>
    </p:spTree>
    <p:extLst>
      <p:ext uri="{BB962C8B-B14F-4D97-AF65-F5344CB8AC3E}">
        <p14:creationId xmlns:p14="http://schemas.microsoft.com/office/powerpoint/2010/main" val="79103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AD9EA"/>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94842A-46BD-47FF-A029-37CD7DB2DC3A}" type="datetimeFigureOut">
              <a:rPr lang="en-GB" smtClean="0"/>
              <a:t>01/07/2019</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358878-30BA-46CC-A924-050DA3CC04E5}" type="slidenum">
              <a:rPr lang="en-GB" smtClean="0"/>
              <a:t>‹#›</a:t>
            </a:fld>
            <a:endParaRPr lang="en-GB" dirty="0"/>
          </a:p>
        </p:txBody>
      </p:sp>
    </p:spTree>
    <p:extLst>
      <p:ext uri="{BB962C8B-B14F-4D97-AF65-F5344CB8AC3E}">
        <p14:creationId xmlns:p14="http://schemas.microsoft.com/office/powerpoint/2010/main" val="16867158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diagramData" Target="../diagrams/data3.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17" Type="http://schemas.microsoft.com/office/2007/relationships/diagramDrawing" Target="../diagrams/drawing3.xml"/><Relationship Id="rId2" Type="http://schemas.openxmlformats.org/officeDocument/2006/relationships/image" Target="../media/image1.jpeg"/><Relationship Id="rId16" Type="http://schemas.openxmlformats.org/officeDocument/2006/relationships/diagramColors" Target="../diagrams/colors3.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5" Type="http://schemas.openxmlformats.org/officeDocument/2006/relationships/diagramQuickStyle" Target="../diagrams/quickStyle3.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diagramLayout" Target="../diagrams/layout3.xml"/></Relationships>
</file>

<file path=ppt/slides/_rels/slide2.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jpeg"/><Relationship Id="rId7" Type="http://schemas.openxmlformats.org/officeDocument/2006/relationships/diagramColors" Target="../diagrams/colors4.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3.xml.rels><?xml version="1.0" encoding="UTF-8" standalone="yes"?>
<Relationships xmlns="http://schemas.openxmlformats.org/package/2006/relationships"><Relationship Id="rId8" Type="http://schemas.openxmlformats.org/officeDocument/2006/relationships/image" Target="../media/image4.jpg"/><Relationship Id="rId13" Type="http://schemas.microsoft.com/office/2007/relationships/diagramDrawing" Target="../diagrams/drawing6.xml"/><Relationship Id="rId3" Type="http://schemas.openxmlformats.org/officeDocument/2006/relationships/diagramLayout" Target="../diagrams/layout5.xml"/><Relationship Id="rId7" Type="http://schemas.openxmlformats.org/officeDocument/2006/relationships/image" Target="../media/image3.jpeg"/><Relationship Id="rId12" Type="http://schemas.openxmlformats.org/officeDocument/2006/relationships/diagramColors" Target="../diagrams/colors6.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11" Type="http://schemas.openxmlformats.org/officeDocument/2006/relationships/diagramQuickStyle" Target="../diagrams/quickStyle6.xml"/><Relationship Id="rId5" Type="http://schemas.openxmlformats.org/officeDocument/2006/relationships/diagramColors" Target="../diagrams/colors5.xml"/><Relationship Id="rId10" Type="http://schemas.openxmlformats.org/officeDocument/2006/relationships/diagramLayout" Target="../diagrams/layout6.xml"/><Relationship Id="rId4" Type="http://schemas.openxmlformats.org/officeDocument/2006/relationships/diagramQuickStyle" Target="../diagrams/quickStyle5.xml"/><Relationship Id="rId9" Type="http://schemas.openxmlformats.org/officeDocument/2006/relationships/diagramData" Target="../diagrams/data6.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7.xml"/><Relationship Id="rId3" Type="http://schemas.openxmlformats.org/officeDocument/2006/relationships/image" Target="../media/image6.jpg"/><Relationship Id="rId7" Type="http://schemas.openxmlformats.org/officeDocument/2006/relationships/image" Target="../media/image10.jpeg"/><Relationship Id="rId12" Type="http://schemas.microsoft.com/office/2007/relationships/diagramDrawing" Target="../diagrams/drawing7.xml"/><Relationship Id="rId2" Type="http://schemas.openxmlformats.org/officeDocument/2006/relationships/image" Target="../media/image5.jpg"/><Relationship Id="rId1" Type="http://schemas.openxmlformats.org/officeDocument/2006/relationships/slideLayout" Target="../slideLayouts/slideLayout2.xml"/><Relationship Id="rId6" Type="http://schemas.openxmlformats.org/officeDocument/2006/relationships/image" Target="../media/image9.jpg"/><Relationship Id="rId11" Type="http://schemas.openxmlformats.org/officeDocument/2006/relationships/diagramColors" Target="../diagrams/colors7.xml"/><Relationship Id="rId5" Type="http://schemas.openxmlformats.org/officeDocument/2006/relationships/image" Target="../media/image8.png"/><Relationship Id="rId10" Type="http://schemas.openxmlformats.org/officeDocument/2006/relationships/diagramQuickStyle" Target="../diagrams/quickStyle7.xml"/><Relationship Id="rId4" Type="http://schemas.openxmlformats.org/officeDocument/2006/relationships/image" Target="../media/image7.jfif"/><Relationship Id="rId9" Type="http://schemas.openxmlformats.org/officeDocument/2006/relationships/diagramLayout" Target="../diagrams/layout7.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9.xml"/><Relationship Id="rId3" Type="http://schemas.openxmlformats.org/officeDocument/2006/relationships/diagramLayout" Target="../diagrams/layout8.xml"/><Relationship Id="rId7" Type="http://schemas.openxmlformats.org/officeDocument/2006/relationships/diagramData" Target="../diagrams/data9.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11" Type="http://schemas.microsoft.com/office/2007/relationships/diagramDrawing" Target="../diagrams/drawing9.xml"/><Relationship Id="rId5" Type="http://schemas.openxmlformats.org/officeDocument/2006/relationships/diagramColors" Target="../diagrams/colors8.xml"/><Relationship Id="rId10" Type="http://schemas.openxmlformats.org/officeDocument/2006/relationships/diagramColors" Target="../diagrams/colors9.xml"/><Relationship Id="rId4" Type="http://schemas.openxmlformats.org/officeDocument/2006/relationships/diagramQuickStyle" Target="../diagrams/quickStyle8.xml"/><Relationship Id="rId9" Type="http://schemas.openxmlformats.org/officeDocument/2006/relationships/diagramQuickStyle" Target="../diagrams/quickStyle9.xml"/></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11.xml"/><Relationship Id="rId13" Type="http://schemas.openxmlformats.org/officeDocument/2006/relationships/diagramData" Target="../diagrams/data12.xml"/><Relationship Id="rId3" Type="http://schemas.openxmlformats.org/officeDocument/2006/relationships/diagramData" Target="../diagrams/data10.xml"/><Relationship Id="rId7" Type="http://schemas.microsoft.com/office/2007/relationships/diagramDrawing" Target="../diagrams/drawing10.xml"/><Relationship Id="rId12" Type="http://schemas.microsoft.com/office/2007/relationships/diagramDrawing" Target="../diagrams/drawing11.xml"/><Relationship Id="rId17" Type="http://schemas.microsoft.com/office/2007/relationships/diagramDrawing" Target="../diagrams/drawing12.xml"/><Relationship Id="rId2" Type="http://schemas.openxmlformats.org/officeDocument/2006/relationships/image" Target="../media/image11.jpg"/><Relationship Id="rId16" Type="http://schemas.openxmlformats.org/officeDocument/2006/relationships/diagramColors" Target="../diagrams/colors12.xml"/><Relationship Id="rId1" Type="http://schemas.openxmlformats.org/officeDocument/2006/relationships/slideLayout" Target="../slideLayouts/slideLayout2.xml"/><Relationship Id="rId6" Type="http://schemas.openxmlformats.org/officeDocument/2006/relationships/diagramColors" Target="../diagrams/colors10.xml"/><Relationship Id="rId11" Type="http://schemas.openxmlformats.org/officeDocument/2006/relationships/diagramColors" Target="../diagrams/colors11.xml"/><Relationship Id="rId5" Type="http://schemas.openxmlformats.org/officeDocument/2006/relationships/diagramQuickStyle" Target="../diagrams/quickStyle10.xml"/><Relationship Id="rId15" Type="http://schemas.openxmlformats.org/officeDocument/2006/relationships/diagramQuickStyle" Target="../diagrams/quickStyle12.xml"/><Relationship Id="rId10" Type="http://schemas.openxmlformats.org/officeDocument/2006/relationships/diagramQuickStyle" Target="../diagrams/quickStyle11.xml"/><Relationship Id="rId4" Type="http://schemas.openxmlformats.org/officeDocument/2006/relationships/diagramLayout" Target="../diagrams/layout10.xml"/><Relationship Id="rId9" Type="http://schemas.openxmlformats.org/officeDocument/2006/relationships/diagramLayout" Target="../diagrams/layout11.xml"/><Relationship Id="rId14" Type="http://schemas.openxmlformats.org/officeDocument/2006/relationships/diagramLayout" Target="../diagrams/layout12.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14.xml"/><Relationship Id="rId3" Type="http://schemas.openxmlformats.org/officeDocument/2006/relationships/diagramLayout" Target="../diagrams/layout13.xml"/><Relationship Id="rId7" Type="http://schemas.openxmlformats.org/officeDocument/2006/relationships/diagramData" Target="../diagrams/data14.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11" Type="http://schemas.microsoft.com/office/2007/relationships/diagramDrawing" Target="../diagrams/drawing14.xml"/><Relationship Id="rId5" Type="http://schemas.openxmlformats.org/officeDocument/2006/relationships/diagramColors" Target="../diagrams/colors13.xml"/><Relationship Id="rId10" Type="http://schemas.openxmlformats.org/officeDocument/2006/relationships/diagramColors" Target="../diagrams/colors14.xml"/><Relationship Id="rId4" Type="http://schemas.openxmlformats.org/officeDocument/2006/relationships/diagramQuickStyle" Target="../diagrams/quickStyle13.xml"/><Relationship Id="rId9" Type="http://schemas.openxmlformats.org/officeDocument/2006/relationships/diagramQuickStyle" Target="../diagrams/quickStyle1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5.xml"/><Relationship Id="rId7" Type="http://schemas.openxmlformats.org/officeDocument/2006/relationships/image" Target="../media/image19.jpeg"/><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6.xml"/><Relationship Id="rId7" Type="http://schemas.openxmlformats.org/officeDocument/2006/relationships/image" Target="../media/image20.JPG"/><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10.xml.rels><?xml version="1.0" encoding="UTF-8" standalone="yes"?>
<Relationships xmlns="http://schemas.openxmlformats.org/package/2006/relationships"><Relationship Id="rId8" Type="http://schemas.openxmlformats.org/officeDocument/2006/relationships/image" Target="../media/image22.jpeg"/><Relationship Id="rId13" Type="http://schemas.microsoft.com/office/2007/relationships/diagramDrawing" Target="../diagrams/drawing18.xml"/><Relationship Id="rId18" Type="http://schemas.microsoft.com/office/2007/relationships/diagramDrawing" Target="../diagrams/drawing19.xml"/><Relationship Id="rId26" Type="http://schemas.openxmlformats.org/officeDocument/2006/relationships/diagramQuickStyle" Target="../diagrams/quickStyle21.xml"/><Relationship Id="rId3" Type="http://schemas.openxmlformats.org/officeDocument/2006/relationships/diagramData" Target="../diagrams/data17.xml"/><Relationship Id="rId21" Type="http://schemas.openxmlformats.org/officeDocument/2006/relationships/diagramQuickStyle" Target="../diagrams/quickStyle20.xml"/><Relationship Id="rId7" Type="http://schemas.microsoft.com/office/2007/relationships/diagramDrawing" Target="../diagrams/drawing17.xml"/><Relationship Id="rId12" Type="http://schemas.openxmlformats.org/officeDocument/2006/relationships/diagramColors" Target="../diagrams/colors18.xml"/><Relationship Id="rId17" Type="http://schemas.openxmlformats.org/officeDocument/2006/relationships/diagramColors" Target="../diagrams/colors19.xml"/><Relationship Id="rId25" Type="http://schemas.openxmlformats.org/officeDocument/2006/relationships/diagramLayout" Target="../diagrams/layout21.xml"/><Relationship Id="rId2" Type="http://schemas.openxmlformats.org/officeDocument/2006/relationships/image" Target="../media/image21.jpg"/><Relationship Id="rId16" Type="http://schemas.openxmlformats.org/officeDocument/2006/relationships/diagramQuickStyle" Target="../diagrams/quickStyle19.xml"/><Relationship Id="rId20" Type="http://schemas.openxmlformats.org/officeDocument/2006/relationships/diagramLayout" Target="../diagrams/layout20.xml"/><Relationship Id="rId1" Type="http://schemas.openxmlformats.org/officeDocument/2006/relationships/slideLayout" Target="../slideLayouts/slideLayout2.xml"/><Relationship Id="rId6" Type="http://schemas.openxmlformats.org/officeDocument/2006/relationships/diagramColors" Target="../diagrams/colors17.xml"/><Relationship Id="rId11" Type="http://schemas.openxmlformats.org/officeDocument/2006/relationships/diagramQuickStyle" Target="../diagrams/quickStyle18.xml"/><Relationship Id="rId24" Type="http://schemas.openxmlformats.org/officeDocument/2006/relationships/diagramData" Target="../diagrams/data21.xml"/><Relationship Id="rId5" Type="http://schemas.openxmlformats.org/officeDocument/2006/relationships/diagramQuickStyle" Target="../diagrams/quickStyle17.xml"/><Relationship Id="rId15" Type="http://schemas.openxmlformats.org/officeDocument/2006/relationships/diagramLayout" Target="../diagrams/layout19.xml"/><Relationship Id="rId23" Type="http://schemas.microsoft.com/office/2007/relationships/diagramDrawing" Target="../diagrams/drawing20.xml"/><Relationship Id="rId28" Type="http://schemas.microsoft.com/office/2007/relationships/diagramDrawing" Target="../diagrams/drawing21.xml"/><Relationship Id="rId10" Type="http://schemas.openxmlformats.org/officeDocument/2006/relationships/diagramLayout" Target="../diagrams/layout18.xml"/><Relationship Id="rId19" Type="http://schemas.openxmlformats.org/officeDocument/2006/relationships/diagramData" Target="../diagrams/data20.xml"/><Relationship Id="rId4" Type="http://schemas.openxmlformats.org/officeDocument/2006/relationships/diagramLayout" Target="../diagrams/layout17.xml"/><Relationship Id="rId9" Type="http://schemas.openxmlformats.org/officeDocument/2006/relationships/diagramData" Target="../diagrams/data18.xml"/><Relationship Id="rId14" Type="http://schemas.openxmlformats.org/officeDocument/2006/relationships/diagramData" Target="../diagrams/data19.xml"/><Relationship Id="rId22" Type="http://schemas.openxmlformats.org/officeDocument/2006/relationships/diagramColors" Target="../diagrams/colors20.xml"/><Relationship Id="rId27" Type="http://schemas.openxmlformats.org/officeDocument/2006/relationships/diagramColors" Target="../diagrams/colors21.xml"/></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23.xml"/><Relationship Id="rId13" Type="http://schemas.openxmlformats.org/officeDocument/2006/relationships/diagramData" Target="../diagrams/data24.xml"/><Relationship Id="rId18" Type="http://schemas.openxmlformats.org/officeDocument/2006/relationships/image" Target="../media/image24.png"/><Relationship Id="rId26" Type="http://schemas.openxmlformats.org/officeDocument/2006/relationships/diagramData" Target="../diagrams/data26.xml"/><Relationship Id="rId3" Type="http://schemas.openxmlformats.org/officeDocument/2006/relationships/diagramLayout" Target="../diagrams/layout22.xml"/><Relationship Id="rId21" Type="http://schemas.openxmlformats.org/officeDocument/2006/relationships/diagramLayout" Target="../diagrams/layout25.xml"/><Relationship Id="rId34" Type="http://schemas.openxmlformats.org/officeDocument/2006/relationships/diagramColors" Target="../diagrams/colors27.xml"/><Relationship Id="rId7" Type="http://schemas.openxmlformats.org/officeDocument/2006/relationships/image" Target="../media/image23.png"/><Relationship Id="rId12" Type="http://schemas.microsoft.com/office/2007/relationships/diagramDrawing" Target="../diagrams/drawing23.xml"/><Relationship Id="rId17" Type="http://schemas.microsoft.com/office/2007/relationships/diagramDrawing" Target="../diagrams/drawing24.xml"/><Relationship Id="rId25" Type="http://schemas.openxmlformats.org/officeDocument/2006/relationships/image" Target="../media/image26.png"/><Relationship Id="rId33" Type="http://schemas.openxmlformats.org/officeDocument/2006/relationships/diagramQuickStyle" Target="../diagrams/quickStyle27.xml"/><Relationship Id="rId2" Type="http://schemas.openxmlformats.org/officeDocument/2006/relationships/diagramData" Target="../diagrams/data22.xml"/><Relationship Id="rId16" Type="http://schemas.openxmlformats.org/officeDocument/2006/relationships/diagramColors" Target="../diagrams/colors24.xml"/><Relationship Id="rId20" Type="http://schemas.openxmlformats.org/officeDocument/2006/relationships/diagramData" Target="../diagrams/data25.xml"/><Relationship Id="rId29" Type="http://schemas.openxmlformats.org/officeDocument/2006/relationships/diagramColors" Target="../diagrams/colors26.xml"/><Relationship Id="rId1" Type="http://schemas.openxmlformats.org/officeDocument/2006/relationships/slideLayout" Target="../slideLayouts/slideLayout2.xml"/><Relationship Id="rId6" Type="http://schemas.microsoft.com/office/2007/relationships/diagramDrawing" Target="../diagrams/drawing22.xml"/><Relationship Id="rId11" Type="http://schemas.openxmlformats.org/officeDocument/2006/relationships/diagramColors" Target="../diagrams/colors23.xml"/><Relationship Id="rId24" Type="http://schemas.microsoft.com/office/2007/relationships/diagramDrawing" Target="../diagrams/drawing25.xml"/><Relationship Id="rId32" Type="http://schemas.openxmlformats.org/officeDocument/2006/relationships/diagramLayout" Target="../diagrams/layout27.xml"/><Relationship Id="rId5" Type="http://schemas.openxmlformats.org/officeDocument/2006/relationships/diagramColors" Target="../diagrams/colors22.xml"/><Relationship Id="rId15" Type="http://schemas.openxmlformats.org/officeDocument/2006/relationships/diagramQuickStyle" Target="../diagrams/quickStyle24.xml"/><Relationship Id="rId23" Type="http://schemas.openxmlformats.org/officeDocument/2006/relationships/diagramColors" Target="../diagrams/colors25.xml"/><Relationship Id="rId28" Type="http://schemas.openxmlformats.org/officeDocument/2006/relationships/diagramQuickStyle" Target="../diagrams/quickStyle26.xml"/><Relationship Id="rId10" Type="http://schemas.openxmlformats.org/officeDocument/2006/relationships/diagramQuickStyle" Target="../diagrams/quickStyle23.xml"/><Relationship Id="rId19" Type="http://schemas.openxmlformats.org/officeDocument/2006/relationships/image" Target="../media/image25.jpeg"/><Relationship Id="rId31" Type="http://schemas.openxmlformats.org/officeDocument/2006/relationships/diagramData" Target="../diagrams/data27.xml"/><Relationship Id="rId4" Type="http://schemas.openxmlformats.org/officeDocument/2006/relationships/diagramQuickStyle" Target="../diagrams/quickStyle22.xml"/><Relationship Id="rId9" Type="http://schemas.openxmlformats.org/officeDocument/2006/relationships/diagramLayout" Target="../diagrams/layout23.xml"/><Relationship Id="rId14" Type="http://schemas.openxmlformats.org/officeDocument/2006/relationships/diagramLayout" Target="../diagrams/layout24.xml"/><Relationship Id="rId22" Type="http://schemas.openxmlformats.org/officeDocument/2006/relationships/diagramQuickStyle" Target="../diagrams/quickStyle25.xml"/><Relationship Id="rId27" Type="http://schemas.openxmlformats.org/officeDocument/2006/relationships/diagramLayout" Target="../diagrams/layout26.xml"/><Relationship Id="rId30" Type="http://schemas.microsoft.com/office/2007/relationships/diagramDrawing" Target="../diagrams/drawing26.xml"/><Relationship Id="rId35" Type="http://schemas.microsoft.com/office/2007/relationships/diagramDrawing" Target="../diagrams/drawing2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image" Target="../media/image27.jpg"/><Relationship Id="rId1" Type="http://schemas.openxmlformats.org/officeDocument/2006/relationships/slideLayout" Target="../slideLayouts/slideLayout2.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29.xml"/><Relationship Id="rId13" Type="http://schemas.openxmlformats.org/officeDocument/2006/relationships/diagramQuickStyle" Target="../diagrams/quickStyle30.xml"/><Relationship Id="rId18" Type="http://schemas.openxmlformats.org/officeDocument/2006/relationships/diagramLayout" Target="../diagrams/layout31.xml"/><Relationship Id="rId3" Type="http://schemas.openxmlformats.org/officeDocument/2006/relationships/image" Target="../media/image29.jpg"/><Relationship Id="rId21" Type="http://schemas.microsoft.com/office/2007/relationships/diagramDrawing" Target="../diagrams/drawing31.xml"/><Relationship Id="rId7" Type="http://schemas.openxmlformats.org/officeDocument/2006/relationships/diagramLayout" Target="../diagrams/layout29.xml"/><Relationship Id="rId12" Type="http://schemas.openxmlformats.org/officeDocument/2006/relationships/diagramLayout" Target="../diagrams/layout30.xml"/><Relationship Id="rId17" Type="http://schemas.openxmlformats.org/officeDocument/2006/relationships/diagramData" Target="../diagrams/data31.xml"/><Relationship Id="rId2" Type="http://schemas.openxmlformats.org/officeDocument/2006/relationships/image" Target="../media/image28.png"/><Relationship Id="rId16" Type="http://schemas.openxmlformats.org/officeDocument/2006/relationships/image" Target="../media/image31.png"/><Relationship Id="rId20" Type="http://schemas.openxmlformats.org/officeDocument/2006/relationships/diagramColors" Target="../diagrams/colors31.xml"/><Relationship Id="rId1" Type="http://schemas.openxmlformats.org/officeDocument/2006/relationships/slideLayout" Target="../slideLayouts/slideLayout2.xml"/><Relationship Id="rId6" Type="http://schemas.openxmlformats.org/officeDocument/2006/relationships/diagramData" Target="../diagrams/data29.xml"/><Relationship Id="rId11" Type="http://schemas.openxmlformats.org/officeDocument/2006/relationships/diagramData" Target="../diagrams/data30.xml"/><Relationship Id="rId5" Type="http://schemas.openxmlformats.org/officeDocument/2006/relationships/image" Target="../media/image30.png"/><Relationship Id="rId15" Type="http://schemas.microsoft.com/office/2007/relationships/diagramDrawing" Target="../diagrams/drawing30.xml"/><Relationship Id="rId10" Type="http://schemas.microsoft.com/office/2007/relationships/diagramDrawing" Target="../diagrams/drawing29.xml"/><Relationship Id="rId19" Type="http://schemas.openxmlformats.org/officeDocument/2006/relationships/diagramQuickStyle" Target="../diagrams/quickStyle31.xml"/><Relationship Id="rId4" Type="http://schemas.openxmlformats.org/officeDocument/2006/relationships/image" Target="../media/image23.png"/><Relationship Id="rId9" Type="http://schemas.openxmlformats.org/officeDocument/2006/relationships/diagramColors" Target="../diagrams/colors29.xml"/><Relationship Id="rId14" Type="http://schemas.openxmlformats.org/officeDocument/2006/relationships/diagramColors" Target="../diagrams/colors30.xml"/></Relationships>
</file>

<file path=ppt/slides/_rels/slide14.xml.rels><?xml version="1.0" encoding="UTF-8" standalone="yes"?>
<Relationships xmlns="http://schemas.openxmlformats.org/package/2006/relationships"><Relationship Id="rId8" Type="http://schemas.openxmlformats.org/officeDocument/2006/relationships/diagramLayout" Target="../diagrams/layout33.xml"/><Relationship Id="rId3" Type="http://schemas.openxmlformats.org/officeDocument/2006/relationships/diagramLayout" Target="../diagrams/layout32.xml"/><Relationship Id="rId7" Type="http://schemas.openxmlformats.org/officeDocument/2006/relationships/diagramData" Target="../diagrams/data33.xml"/><Relationship Id="rId2" Type="http://schemas.openxmlformats.org/officeDocument/2006/relationships/diagramData" Target="../diagrams/data32.xml"/><Relationship Id="rId1" Type="http://schemas.openxmlformats.org/officeDocument/2006/relationships/slideLayout" Target="../slideLayouts/slideLayout2.xml"/><Relationship Id="rId6" Type="http://schemas.microsoft.com/office/2007/relationships/diagramDrawing" Target="../diagrams/drawing32.xml"/><Relationship Id="rId11" Type="http://schemas.microsoft.com/office/2007/relationships/diagramDrawing" Target="../diagrams/drawing33.xml"/><Relationship Id="rId5" Type="http://schemas.openxmlformats.org/officeDocument/2006/relationships/diagramColors" Target="../diagrams/colors32.xml"/><Relationship Id="rId10" Type="http://schemas.openxmlformats.org/officeDocument/2006/relationships/diagramColors" Target="../diagrams/colors33.xml"/><Relationship Id="rId4" Type="http://schemas.openxmlformats.org/officeDocument/2006/relationships/diagramQuickStyle" Target="../diagrams/quickStyle32.xml"/><Relationship Id="rId9" Type="http://schemas.openxmlformats.org/officeDocument/2006/relationships/diagramQuickStyle" Target="../diagrams/quickStyle3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diagramData" Target="../diagrams/data35.xml"/><Relationship Id="rId13" Type="http://schemas.openxmlformats.org/officeDocument/2006/relationships/diagramData" Target="../diagrams/data36.xml"/><Relationship Id="rId18" Type="http://schemas.openxmlformats.org/officeDocument/2006/relationships/diagramData" Target="../diagrams/data37.xml"/><Relationship Id="rId26" Type="http://schemas.openxmlformats.org/officeDocument/2006/relationships/diagramColors" Target="../diagrams/colors38.xml"/><Relationship Id="rId3" Type="http://schemas.openxmlformats.org/officeDocument/2006/relationships/diagramData" Target="../diagrams/data34.xml"/><Relationship Id="rId21" Type="http://schemas.openxmlformats.org/officeDocument/2006/relationships/diagramColors" Target="../diagrams/colors37.xml"/><Relationship Id="rId7" Type="http://schemas.microsoft.com/office/2007/relationships/diagramDrawing" Target="../diagrams/drawing34.xml"/><Relationship Id="rId12" Type="http://schemas.microsoft.com/office/2007/relationships/diagramDrawing" Target="../diagrams/drawing35.xml"/><Relationship Id="rId17" Type="http://schemas.microsoft.com/office/2007/relationships/diagramDrawing" Target="../diagrams/drawing36.xml"/><Relationship Id="rId25" Type="http://schemas.openxmlformats.org/officeDocument/2006/relationships/diagramQuickStyle" Target="../diagrams/quickStyle38.xml"/><Relationship Id="rId2" Type="http://schemas.openxmlformats.org/officeDocument/2006/relationships/image" Target="../media/image32.png"/><Relationship Id="rId16" Type="http://schemas.openxmlformats.org/officeDocument/2006/relationships/diagramColors" Target="../diagrams/colors36.xml"/><Relationship Id="rId20" Type="http://schemas.openxmlformats.org/officeDocument/2006/relationships/diagramQuickStyle" Target="../diagrams/quickStyle37.xml"/><Relationship Id="rId1" Type="http://schemas.openxmlformats.org/officeDocument/2006/relationships/slideLayout" Target="../slideLayouts/slideLayout2.xml"/><Relationship Id="rId6" Type="http://schemas.openxmlformats.org/officeDocument/2006/relationships/diagramColors" Target="../diagrams/colors34.xml"/><Relationship Id="rId11" Type="http://schemas.openxmlformats.org/officeDocument/2006/relationships/diagramColors" Target="../diagrams/colors35.xml"/><Relationship Id="rId24" Type="http://schemas.openxmlformats.org/officeDocument/2006/relationships/diagramLayout" Target="../diagrams/layout38.xml"/><Relationship Id="rId5" Type="http://schemas.openxmlformats.org/officeDocument/2006/relationships/diagramQuickStyle" Target="../diagrams/quickStyle34.xml"/><Relationship Id="rId15" Type="http://schemas.openxmlformats.org/officeDocument/2006/relationships/diagramQuickStyle" Target="../diagrams/quickStyle36.xml"/><Relationship Id="rId23" Type="http://schemas.openxmlformats.org/officeDocument/2006/relationships/diagramData" Target="../diagrams/data38.xml"/><Relationship Id="rId10" Type="http://schemas.openxmlformats.org/officeDocument/2006/relationships/diagramQuickStyle" Target="../diagrams/quickStyle35.xml"/><Relationship Id="rId19" Type="http://schemas.openxmlformats.org/officeDocument/2006/relationships/diagramLayout" Target="../diagrams/layout37.xml"/><Relationship Id="rId4" Type="http://schemas.openxmlformats.org/officeDocument/2006/relationships/diagramLayout" Target="../diagrams/layout34.xml"/><Relationship Id="rId9" Type="http://schemas.openxmlformats.org/officeDocument/2006/relationships/diagramLayout" Target="../diagrams/layout35.xml"/><Relationship Id="rId14" Type="http://schemas.openxmlformats.org/officeDocument/2006/relationships/diagramLayout" Target="../diagrams/layout36.xml"/><Relationship Id="rId22" Type="http://schemas.microsoft.com/office/2007/relationships/diagramDrawing" Target="../diagrams/drawing37.xml"/><Relationship Id="rId27" Type="http://schemas.microsoft.com/office/2007/relationships/diagramDrawing" Target="../diagrams/drawing38.xml"/></Relationships>
</file>

<file path=ppt/slides/_rels/slide17.xml.rels><?xml version="1.0" encoding="UTF-8" standalone="yes"?>
<Relationships xmlns="http://schemas.openxmlformats.org/package/2006/relationships"><Relationship Id="rId8" Type="http://schemas.openxmlformats.org/officeDocument/2006/relationships/diagramLayout" Target="../diagrams/layout40.xml"/><Relationship Id="rId3" Type="http://schemas.openxmlformats.org/officeDocument/2006/relationships/diagramLayout" Target="../diagrams/layout39.xml"/><Relationship Id="rId7" Type="http://schemas.openxmlformats.org/officeDocument/2006/relationships/diagramData" Target="../diagrams/data40.xml"/><Relationship Id="rId2" Type="http://schemas.openxmlformats.org/officeDocument/2006/relationships/diagramData" Target="../diagrams/data39.xml"/><Relationship Id="rId1" Type="http://schemas.openxmlformats.org/officeDocument/2006/relationships/slideLayout" Target="../slideLayouts/slideLayout2.xml"/><Relationship Id="rId6" Type="http://schemas.microsoft.com/office/2007/relationships/diagramDrawing" Target="../diagrams/drawing39.xml"/><Relationship Id="rId11" Type="http://schemas.microsoft.com/office/2007/relationships/diagramDrawing" Target="../diagrams/drawing40.xml"/><Relationship Id="rId5" Type="http://schemas.openxmlformats.org/officeDocument/2006/relationships/diagramColors" Target="../diagrams/colors39.xml"/><Relationship Id="rId10" Type="http://schemas.openxmlformats.org/officeDocument/2006/relationships/diagramColors" Target="../diagrams/colors40.xml"/><Relationship Id="rId4" Type="http://schemas.openxmlformats.org/officeDocument/2006/relationships/diagramQuickStyle" Target="../diagrams/quickStyle39.xml"/><Relationship Id="rId9" Type="http://schemas.openxmlformats.org/officeDocument/2006/relationships/diagramQuickStyle" Target="../diagrams/quickStyle40.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1.xml"/><Relationship Id="rId2" Type="http://schemas.openxmlformats.org/officeDocument/2006/relationships/diagramData" Target="../diagrams/data41.xml"/><Relationship Id="rId1" Type="http://schemas.openxmlformats.org/officeDocument/2006/relationships/slideLayout" Target="../slideLayouts/slideLayout2.xml"/><Relationship Id="rId6" Type="http://schemas.microsoft.com/office/2007/relationships/diagramDrawing" Target="../diagrams/drawing41.xml"/><Relationship Id="rId5" Type="http://schemas.openxmlformats.org/officeDocument/2006/relationships/diagramColors" Target="../diagrams/colors41.xml"/><Relationship Id="rId4" Type="http://schemas.openxmlformats.org/officeDocument/2006/relationships/diagramQuickStyle" Target="../diagrams/quickStyle41.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2.xml"/><Relationship Id="rId2" Type="http://schemas.openxmlformats.org/officeDocument/2006/relationships/diagramData" Target="../diagrams/data42.xml"/><Relationship Id="rId1" Type="http://schemas.openxmlformats.org/officeDocument/2006/relationships/slideLayout" Target="../slideLayouts/slideLayout2.xml"/><Relationship Id="rId6" Type="http://schemas.microsoft.com/office/2007/relationships/diagramDrawing" Target="../diagrams/drawing42.xml"/><Relationship Id="rId5" Type="http://schemas.openxmlformats.org/officeDocument/2006/relationships/diagramColors" Target="../diagrams/colors42.xml"/><Relationship Id="rId4" Type="http://schemas.openxmlformats.org/officeDocument/2006/relationships/diagramQuickStyle" Target="../diagrams/quickStyle42.xml"/></Relationships>
</file>

<file path=ppt/slides/_rels/slide20.xml.rels><?xml version="1.0" encoding="UTF-8" standalone="yes"?>
<Relationships xmlns="http://schemas.openxmlformats.org/package/2006/relationships"><Relationship Id="rId8" Type="http://schemas.openxmlformats.org/officeDocument/2006/relationships/diagramData" Target="../diagrams/data44.xml"/><Relationship Id="rId13" Type="http://schemas.openxmlformats.org/officeDocument/2006/relationships/diagramData" Target="../diagrams/data45.xml"/><Relationship Id="rId18" Type="http://schemas.openxmlformats.org/officeDocument/2006/relationships/diagramData" Target="../diagrams/data46.xml"/><Relationship Id="rId26" Type="http://schemas.openxmlformats.org/officeDocument/2006/relationships/diagramColors" Target="../diagrams/colors47.xml"/><Relationship Id="rId39" Type="http://schemas.openxmlformats.org/officeDocument/2006/relationships/diagramLayout" Target="../diagrams/layout50.xml"/><Relationship Id="rId3" Type="http://schemas.openxmlformats.org/officeDocument/2006/relationships/diagramLayout" Target="../diagrams/layout43.xml"/><Relationship Id="rId21" Type="http://schemas.openxmlformats.org/officeDocument/2006/relationships/diagramColors" Target="../diagrams/colors46.xml"/><Relationship Id="rId34" Type="http://schemas.openxmlformats.org/officeDocument/2006/relationships/diagramLayout" Target="../diagrams/layout49.xml"/><Relationship Id="rId42" Type="http://schemas.microsoft.com/office/2007/relationships/diagramDrawing" Target="../diagrams/drawing50.xml"/><Relationship Id="rId47" Type="http://schemas.microsoft.com/office/2007/relationships/diagramDrawing" Target="../diagrams/drawing51.xml"/><Relationship Id="rId7" Type="http://schemas.openxmlformats.org/officeDocument/2006/relationships/image" Target="../media/image33.png"/><Relationship Id="rId12" Type="http://schemas.microsoft.com/office/2007/relationships/diagramDrawing" Target="../diagrams/drawing44.xml"/><Relationship Id="rId17" Type="http://schemas.microsoft.com/office/2007/relationships/diagramDrawing" Target="../diagrams/drawing45.xml"/><Relationship Id="rId25" Type="http://schemas.openxmlformats.org/officeDocument/2006/relationships/diagramQuickStyle" Target="../diagrams/quickStyle47.xml"/><Relationship Id="rId33" Type="http://schemas.openxmlformats.org/officeDocument/2006/relationships/diagramData" Target="../diagrams/data49.xml"/><Relationship Id="rId38" Type="http://schemas.openxmlformats.org/officeDocument/2006/relationships/diagramData" Target="../diagrams/data50.xml"/><Relationship Id="rId46" Type="http://schemas.openxmlformats.org/officeDocument/2006/relationships/diagramColors" Target="../diagrams/colors51.xml"/><Relationship Id="rId2" Type="http://schemas.openxmlformats.org/officeDocument/2006/relationships/diagramData" Target="../diagrams/data43.xml"/><Relationship Id="rId16" Type="http://schemas.openxmlformats.org/officeDocument/2006/relationships/diagramColors" Target="../diagrams/colors45.xml"/><Relationship Id="rId20" Type="http://schemas.openxmlformats.org/officeDocument/2006/relationships/diagramQuickStyle" Target="../diagrams/quickStyle46.xml"/><Relationship Id="rId29" Type="http://schemas.openxmlformats.org/officeDocument/2006/relationships/diagramLayout" Target="../diagrams/layout48.xml"/><Relationship Id="rId41" Type="http://schemas.openxmlformats.org/officeDocument/2006/relationships/diagramColors" Target="../diagrams/colors50.xml"/><Relationship Id="rId1" Type="http://schemas.openxmlformats.org/officeDocument/2006/relationships/slideLayout" Target="../slideLayouts/slideLayout2.xml"/><Relationship Id="rId6" Type="http://schemas.microsoft.com/office/2007/relationships/diagramDrawing" Target="../diagrams/drawing43.xml"/><Relationship Id="rId11" Type="http://schemas.openxmlformats.org/officeDocument/2006/relationships/diagramColors" Target="../diagrams/colors44.xml"/><Relationship Id="rId24" Type="http://schemas.openxmlformats.org/officeDocument/2006/relationships/diagramLayout" Target="../diagrams/layout47.xml"/><Relationship Id="rId32" Type="http://schemas.microsoft.com/office/2007/relationships/diagramDrawing" Target="../diagrams/drawing48.xml"/><Relationship Id="rId37" Type="http://schemas.microsoft.com/office/2007/relationships/diagramDrawing" Target="../diagrams/drawing49.xml"/><Relationship Id="rId40" Type="http://schemas.openxmlformats.org/officeDocument/2006/relationships/diagramQuickStyle" Target="../diagrams/quickStyle50.xml"/><Relationship Id="rId45" Type="http://schemas.openxmlformats.org/officeDocument/2006/relationships/diagramQuickStyle" Target="../diagrams/quickStyle51.xml"/><Relationship Id="rId5" Type="http://schemas.openxmlformats.org/officeDocument/2006/relationships/diagramColors" Target="../diagrams/colors43.xml"/><Relationship Id="rId15" Type="http://schemas.openxmlformats.org/officeDocument/2006/relationships/diagramQuickStyle" Target="../diagrams/quickStyle45.xml"/><Relationship Id="rId23" Type="http://schemas.openxmlformats.org/officeDocument/2006/relationships/diagramData" Target="../diagrams/data47.xml"/><Relationship Id="rId28" Type="http://schemas.openxmlformats.org/officeDocument/2006/relationships/diagramData" Target="../diagrams/data48.xml"/><Relationship Id="rId36" Type="http://schemas.openxmlformats.org/officeDocument/2006/relationships/diagramColors" Target="../diagrams/colors49.xml"/><Relationship Id="rId10" Type="http://schemas.openxmlformats.org/officeDocument/2006/relationships/diagramQuickStyle" Target="../diagrams/quickStyle44.xml"/><Relationship Id="rId19" Type="http://schemas.openxmlformats.org/officeDocument/2006/relationships/diagramLayout" Target="../diagrams/layout46.xml"/><Relationship Id="rId31" Type="http://schemas.openxmlformats.org/officeDocument/2006/relationships/diagramColors" Target="../diagrams/colors48.xml"/><Relationship Id="rId44" Type="http://schemas.openxmlformats.org/officeDocument/2006/relationships/diagramLayout" Target="../diagrams/layout51.xml"/><Relationship Id="rId4" Type="http://schemas.openxmlformats.org/officeDocument/2006/relationships/diagramQuickStyle" Target="../diagrams/quickStyle43.xml"/><Relationship Id="rId9" Type="http://schemas.openxmlformats.org/officeDocument/2006/relationships/diagramLayout" Target="../diagrams/layout44.xml"/><Relationship Id="rId14" Type="http://schemas.openxmlformats.org/officeDocument/2006/relationships/diagramLayout" Target="../diagrams/layout45.xml"/><Relationship Id="rId22" Type="http://schemas.microsoft.com/office/2007/relationships/diagramDrawing" Target="../diagrams/drawing46.xml"/><Relationship Id="rId27" Type="http://schemas.microsoft.com/office/2007/relationships/diagramDrawing" Target="../diagrams/drawing47.xml"/><Relationship Id="rId30" Type="http://schemas.openxmlformats.org/officeDocument/2006/relationships/diagramQuickStyle" Target="../diagrams/quickStyle48.xml"/><Relationship Id="rId35" Type="http://schemas.openxmlformats.org/officeDocument/2006/relationships/diagramQuickStyle" Target="../diagrams/quickStyle49.xml"/><Relationship Id="rId43" Type="http://schemas.openxmlformats.org/officeDocument/2006/relationships/diagramData" Target="../diagrams/data51.xml"/></Relationships>
</file>

<file path=ppt/slides/_rels/slide21.xml.rels><?xml version="1.0" encoding="UTF-8" standalone="yes"?>
<Relationships xmlns="http://schemas.openxmlformats.org/package/2006/relationships"><Relationship Id="rId8" Type="http://schemas.openxmlformats.org/officeDocument/2006/relationships/diagramData" Target="../diagrams/data53.xml"/><Relationship Id="rId13" Type="http://schemas.openxmlformats.org/officeDocument/2006/relationships/diagramData" Target="../diagrams/data54.xml"/><Relationship Id="rId3" Type="http://schemas.openxmlformats.org/officeDocument/2006/relationships/diagramLayout" Target="../diagrams/layout52.xml"/><Relationship Id="rId7" Type="http://schemas.openxmlformats.org/officeDocument/2006/relationships/image" Target="../media/image34.jpg"/><Relationship Id="rId12" Type="http://schemas.microsoft.com/office/2007/relationships/diagramDrawing" Target="../diagrams/drawing53.xml"/><Relationship Id="rId17" Type="http://schemas.microsoft.com/office/2007/relationships/diagramDrawing" Target="../diagrams/drawing54.xml"/><Relationship Id="rId2" Type="http://schemas.openxmlformats.org/officeDocument/2006/relationships/diagramData" Target="../diagrams/data52.xml"/><Relationship Id="rId16" Type="http://schemas.openxmlformats.org/officeDocument/2006/relationships/diagramColors" Target="../diagrams/colors54.xml"/><Relationship Id="rId1" Type="http://schemas.openxmlformats.org/officeDocument/2006/relationships/slideLayout" Target="../slideLayouts/slideLayout2.xml"/><Relationship Id="rId6" Type="http://schemas.microsoft.com/office/2007/relationships/diagramDrawing" Target="../diagrams/drawing52.xml"/><Relationship Id="rId11" Type="http://schemas.openxmlformats.org/officeDocument/2006/relationships/diagramColors" Target="../diagrams/colors53.xml"/><Relationship Id="rId5" Type="http://schemas.openxmlformats.org/officeDocument/2006/relationships/diagramColors" Target="../diagrams/colors52.xml"/><Relationship Id="rId15" Type="http://schemas.openxmlformats.org/officeDocument/2006/relationships/diagramQuickStyle" Target="../diagrams/quickStyle54.xml"/><Relationship Id="rId10" Type="http://schemas.openxmlformats.org/officeDocument/2006/relationships/diagramQuickStyle" Target="../diagrams/quickStyle53.xml"/><Relationship Id="rId4" Type="http://schemas.openxmlformats.org/officeDocument/2006/relationships/diagramQuickStyle" Target="../diagrams/quickStyle52.xml"/><Relationship Id="rId9" Type="http://schemas.openxmlformats.org/officeDocument/2006/relationships/diagramLayout" Target="../diagrams/layout53.xml"/><Relationship Id="rId14" Type="http://schemas.openxmlformats.org/officeDocument/2006/relationships/diagramLayout" Target="../diagrams/layout54.xml"/></Relationships>
</file>

<file path=ppt/slides/_rels/slide22.xml.rels><?xml version="1.0" encoding="UTF-8" standalone="yes"?>
<Relationships xmlns="http://schemas.openxmlformats.org/package/2006/relationships"><Relationship Id="rId8" Type="http://schemas.openxmlformats.org/officeDocument/2006/relationships/diagramLayout" Target="../diagrams/layout56.xml"/><Relationship Id="rId3" Type="http://schemas.openxmlformats.org/officeDocument/2006/relationships/diagramLayout" Target="../diagrams/layout55.xml"/><Relationship Id="rId7" Type="http://schemas.openxmlformats.org/officeDocument/2006/relationships/diagramData" Target="../diagrams/data56.xml"/><Relationship Id="rId2" Type="http://schemas.openxmlformats.org/officeDocument/2006/relationships/diagramData" Target="../diagrams/data55.xml"/><Relationship Id="rId1" Type="http://schemas.openxmlformats.org/officeDocument/2006/relationships/slideLayout" Target="../slideLayouts/slideLayout2.xml"/><Relationship Id="rId6" Type="http://schemas.microsoft.com/office/2007/relationships/diagramDrawing" Target="../diagrams/drawing55.xml"/><Relationship Id="rId11" Type="http://schemas.microsoft.com/office/2007/relationships/diagramDrawing" Target="../diagrams/drawing56.xml"/><Relationship Id="rId5" Type="http://schemas.openxmlformats.org/officeDocument/2006/relationships/diagramColors" Target="../diagrams/colors55.xml"/><Relationship Id="rId10" Type="http://schemas.openxmlformats.org/officeDocument/2006/relationships/diagramColors" Target="../diagrams/colors56.xml"/><Relationship Id="rId4" Type="http://schemas.openxmlformats.org/officeDocument/2006/relationships/diagramQuickStyle" Target="../diagrams/quickStyle55.xml"/><Relationship Id="rId9" Type="http://schemas.openxmlformats.org/officeDocument/2006/relationships/diagramQuickStyle" Target="../diagrams/quickStyle56.xml"/></Relationships>
</file>

<file path=ppt/slides/_rels/slide23.xml.rels><?xml version="1.0" encoding="UTF-8" standalone="yes"?>
<Relationships xmlns="http://schemas.openxmlformats.org/package/2006/relationships"><Relationship Id="rId8" Type="http://schemas.openxmlformats.org/officeDocument/2006/relationships/hyperlink" Target="https://www.gooutdoors.co.uk/15901498/freedomtrail-toco-2-tent-15901498/?istCompanyId=c2ec8a5d-93c1-4850-a97a-f4d89d7c99c8&amp;istFeedId=2755fba0-7dfe-46a9-bfd0-09b37aed8b93&amp;istItemId=wapiixamx&amp;istBid=t&amp;gclid=Cj0KCQjw9JzoBRDjARIsAGcdIDXsIXcvOfFsdwoO67KqTsxNb8ZXnbOJrBymGOLPZEE_MJY_BN7PTJoaAkWGEALw_wcB&amp;gclsrc=aw.ds" TargetMode="External"/><Relationship Id="rId13" Type="http://schemas.openxmlformats.org/officeDocument/2006/relationships/hyperlink" Target="http://clipart-library.com/clipart/1547963.htm" TargetMode="External"/><Relationship Id="rId18" Type="http://schemas.openxmlformats.org/officeDocument/2006/relationships/hyperlink" Target="http://www.amazon.com/Business-policy-Edmund-Philip-Learned/dp/B0006BWS9E/ref=sr_1_1?ie=UTF8&amp;qid=1419015765&amp;sr=8-1&amp;keywords=Business+Policy,+Text+and+Cases" TargetMode="External"/><Relationship Id="rId3" Type="http://schemas.openxmlformats.org/officeDocument/2006/relationships/diagramLayout" Target="../diagrams/layout57.xml"/><Relationship Id="rId7" Type="http://schemas.openxmlformats.org/officeDocument/2006/relationships/hyperlink" Target="https://www.shutterstock.com/es/video/clip-11672642-healthy-food-two-fried-sea-bass-fish" TargetMode="External"/><Relationship Id="rId12" Type="http://schemas.openxmlformats.org/officeDocument/2006/relationships/hyperlink" Target="https://www.shutterstock.com/es/image-vector/funny-fisherman-450718762?src=BS3UyC2P2r9_tC1zT3S0uQ-1-10&amp;studio=1" TargetMode="External"/><Relationship Id="rId17" Type="http://schemas.openxmlformats.org/officeDocument/2006/relationships/hyperlink" Target="https://pestleanalysis.com/what-is-pestle-analysis/" TargetMode="External"/><Relationship Id="rId2" Type="http://schemas.openxmlformats.org/officeDocument/2006/relationships/diagramData" Target="../diagrams/data57.xml"/><Relationship Id="rId16" Type="http://schemas.openxmlformats.org/officeDocument/2006/relationships/hyperlink" Target="http://smallbusiness.chron.com/meaning-target-market-3351.html.%20Accessed%2017%20June%202019" TargetMode="External"/><Relationship Id="rId1" Type="http://schemas.openxmlformats.org/officeDocument/2006/relationships/slideLayout" Target="../slideLayouts/slideLayout2.xml"/><Relationship Id="rId6" Type="http://schemas.microsoft.com/office/2007/relationships/diagramDrawing" Target="../diagrams/drawing57.xml"/><Relationship Id="rId11" Type="http://schemas.openxmlformats.org/officeDocument/2006/relationships/hyperlink" Target="https://imgbin.com/png/f9jAn1MB/fishing-cartoon-fisherman-png" TargetMode="External"/><Relationship Id="rId5" Type="http://schemas.openxmlformats.org/officeDocument/2006/relationships/diagramColors" Target="../diagrams/colors57.xml"/><Relationship Id="rId15" Type="http://schemas.openxmlformats.org/officeDocument/2006/relationships/hyperlink" Target="https://keydifferences.com/difference-between-push-and-pull-strategy.html" TargetMode="External"/><Relationship Id="rId10" Type="http://schemas.openxmlformats.org/officeDocument/2006/relationships/hyperlink" Target="https://en.wikipedia.org/wiki/Product_life-cycle_management_(marketing)" TargetMode="External"/><Relationship Id="rId4" Type="http://schemas.openxmlformats.org/officeDocument/2006/relationships/diagramQuickStyle" Target="../diagrams/quickStyle57.xml"/><Relationship Id="rId9" Type="http://schemas.openxmlformats.org/officeDocument/2006/relationships/hyperlink" Target="https://www.google.com/maps/place/Bra%C8%99ov,+Rom%C3%A2nia/@45.6711727,25.497108,13.04z/data=!4m5!3m4!1s0x40b35b862aa214f1:0x6cf5f2ef54391e0f!8m2!3d45.6579755!4d25.6011977" TargetMode="External"/><Relationship Id="rId14" Type="http://schemas.openxmlformats.org/officeDocument/2006/relationships/hyperlink" Target="https://pestleanalysis.com/bcg-matri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8532"/>
            <a:ext cx="9144000" cy="6858000"/>
          </a:xfrm>
          <a:prstGeom prst="rect">
            <a:avLst/>
          </a:prstGeom>
        </p:spPr>
      </p:pic>
      <p:graphicFrame>
        <p:nvGraphicFramePr>
          <p:cNvPr id="6" name="Diagram 5"/>
          <p:cNvGraphicFramePr/>
          <p:nvPr/>
        </p:nvGraphicFramePr>
        <p:xfrm>
          <a:off x="457200" y="274638"/>
          <a:ext cx="8229600" cy="1143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Content Placeholder 6"/>
          <p:cNvGraphicFramePr>
            <a:graphicFrameLocks noGrp="1"/>
          </p:cNvGraphicFramePr>
          <p:nvPr>
            <p:ph idx="1"/>
            <p:extLst>
              <p:ext uri="{D42A27DB-BD31-4B8C-83A1-F6EECF244321}">
                <p14:modId xmlns:p14="http://schemas.microsoft.com/office/powerpoint/2010/main" val="864708393"/>
              </p:ext>
            </p:extLst>
          </p:nvPr>
        </p:nvGraphicFramePr>
        <p:xfrm>
          <a:off x="457200" y="1600201"/>
          <a:ext cx="8229600" cy="247687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8" name="Diagram 7"/>
          <p:cNvGraphicFramePr/>
          <p:nvPr/>
        </p:nvGraphicFramePr>
        <p:xfrm>
          <a:off x="798169" y="4797151"/>
          <a:ext cx="7848872" cy="646331"/>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39955275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graphicFrame>
        <p:nvGraphicFramePr>
          <p:cNvPr id="3" name="Diagram 2"/>
          <p:cNvGraphicFramePr/>
          <p:nvPr>
            <p:extLst>
              <p:ext uri="{D42A27DB-BD31-4B8C-83A1-F6EECF244321}">
                <p14:modId xmlns:p14="http://schemas.microsoft.com/office/powerpoint/2010/main" val="2259013314"/>
              </p:ext>
            </p:extLst>
          </p:nvPr>
        </p:nvGraphicFramePr>
        <p:xfrm>
          <a:off x="0" y="980728"/>
          <a:ext cx="6334472" cy="475252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887315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457200" y="274638"/>
          <a:ext cx="8229600" cy="114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Content Placeholder 4"/>
          <p:cNvPicPr>
            <a:picLocks noGrp="1" noChangeAspect="1"/>
          </p:cNvPicPr>
          <p:nvPr>
            <p:ph idx="1"/>
          </p:nvPr>
        </p:nvPicPr>
        <p:blipFill>
          <a:blip r:embed="rId7" cstate="print">
            <a:extLst>
              <a:ext uri="{28A0092B-C50C-407E-A947-70E740481C1C}">
                <a14:useLocalDpi xmlns:a14="http://schemas.microsoft.com/office/drawing/2010/main" val="0"/>
              </a:ext>
            </a:extLst>
          </a:blip>
          <a:stretch>
            <a:fillRect/>
          </a:stretch>
        </p:blipFill>
        <p:spPr>
          <a:xfrm>
            <a:off x="548922" y="1600201"/>
            <a:ext cx="4019285" cy="2260848"/>
          </a:xfrm>
        </p:spPr>
      </p:pic>
      <p:pic>
        <p:nvPicPr>
          <p:cNvPr id="6" name="Picture 5"/>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716016" y="1628800"/>
            <a:ext cx="3312368" cy="4416490"/>
          </a:xfrm>
          <a:prstGeom prst="rect">
            <a:avLst/>
          </a:prstGeom>
        </p:spPr>
      </p:pic>
      <p:graphicFrame>
        <p:nvGraphicFramePr>
          <p:cNvPr id="8" name="Diagram 7"/>
          <p:cNvGraphicFramePr/>
          <p:nvPr>
            <p:extLst>
              <p:ext uri="{D42A27DB-BD31-4B8C-83A1-F6EECF244321}">
                <p14:modId xmlns:p14="http://schemas.microsoft.com/office/powerpoint/2010/main" val="4224189183"/>
              </p:ext>
            </p:extLst>
          </p:nvPr>
        </p:nvGraphicFramePr>
        <p:xfrm>
          <a:off x="827584" y="4437112"/>
          <a:ext cx="3263266" cy="136815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22430379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ular Callout 13"/>
          <p:cNvSpPr/>
          <p:nvPr/>
        </p:nvSpPr>
        <p:spPr>
          <a:xfrm rot="5400000">
            <a:off x="3633638" y="6047797"/>
            <a:ext cx="521651" cy="612648"/>
          </a:xfrm>
          <a:prstGeom prst="wedge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ular Callout 11"/>
          <p:cNvSpPr/>
          <p:nvPr/>
        </p:nvSpPr>
        <p:spPr>
          <a:xfrm rot="10800000">
            <a:off x="4355976" y="3583124"/>
            <a:ext cx="627095" cy="369332"/>
          </a:xfrm>
          <a:prstGeom prst="wedge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9512" y="116632"/>
            <a:ext cx="3531611" cy="3096344"/>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34114" y="103998"/>
            <a:ext cx="3059215" cy="1560806"/>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4139" y="3583124"/>
            <a:ext cx="3171571" cy="3171571"/>
          </a:xfrm>
          <a:prstGeom prst="rect">
            <a:avLst/>
          </a:prstGeom>
        </p:spPr>
      </p:pic>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796136" y="3444599"/>
            <a:ext cx="3238110" cy="3282988"/>
          </a:xfrm>
          <a:prstGeom prst="rect">
            <a:avLst/>
          </a:prstGeom>
        </p:spPr>
      </p:pic>
      <p:pic>
        <p:nvPicPr>
          <p:cNvPr id="9" name="Picture 8"/>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034114" y="1676653"/>
            <a:ext cx="3059215" cy="1723501"/>
          </a:xfrm>
          <a:prstGeom prst="rect">
            <a:avLst/>
          </a:prstGeom>
        </p:spPr>
      </p:pic>
      <p:pic>
        <p:nvPicPr>
          <p:cNvPr id="10" name="Picture 9"/>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093328" y="81172"/>
            <a:ext cx="2110739" cy="3275819"/>
          </a:xfrm>
          <a:prstGeom prst="rect">
            <a:avLst/>
          </a:prstGeom>
        </p:spPr>
      </p:pic>
      <p:sp>
        <p:nvSpPr>
          <p:cNvPr id="11" name="TextBox 10"/>
          <p:cNvSpPr txBox="1"/>
          <p:nvPr/>
        </p:nvSpPr>
        <p:spPr>
          <a:xfrm>
            <a:off x="4355976" y="3583124"/>
            <a:ext cx="627095" cy="369332"/>
          </a:xfrm>
          <a:prstGeom prst="rect">
            <a:avLst/>
          </a:prstGeom>
          <a:noFill/>
        </p:spPr>
        <p:txBody>
          <a:bodyPr wrap="none" rtlCol="0">
            <a:spAutoFit/>
          </a:bodyPr>
          <a:lstStyle/>
          <a:p>
            <a:r>
              <a:rPr lang="en-US" dirty="0" smtClean="0"/>
              <a:t>Fig.1</a:t>
            </a:r>
            <a:endParaRPr lang="en-US" dirty="0"/>
          </a:p>
        </p:txBody>
      </p:sp>
      <p:sp>
        <p:nvSpPr>
          <p:cNvPr id="13" name="TextBox 12"/>
          <p:cNvSpPr txBox="1"/>
          <p:nvPr/>
        </p:nvSpPr>
        <p:spPr>
          <a:xfrm>
            <a:off x="3563888" y="6093296"/>
            <a:ext cx="627095" cy="369332"/>
          </a:xfrm>
          <a:prstGeom prst="rect">
            <a:avLst/>
          </a:prstGeom>
          <a:noFill/>
        </p:spPr>
        <p:txBody>
          <a:bodyPr wrap="none" rtlCol="0">
            <a:spAutoFit/>
          </a:bodyPr>
          <a:lstStyle/>
          <a:p>
            <a:r>
              <a:rPr lang="en-US" dirty="0" smtClean="0"/>
              <a:t>Fig.2</a:t>
            </a:r>
            <a:endParaRPr lang="en-US" dirty="0"/>
          </a:p>
        </p:txBody>
      </p:sp>
      <p:graphicFrame>
        <p:nvGraphicFramePr>
          <p:cNvPr id="3" name="Diagram 2"/>
          <p:cNvGraphicFramePr/>
          <p:nvPr/>
        </p:nvGraphicFramePr>
        <p:xfrm>
          <a:off x="3563888" y="4149080"/>
          <a:ext cx="1975582" cy="156966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3886515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457200" y="274638"/>
          <a:ext cx="8229600" cy="114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Content Placeholder 4"/>
          <p:cNvGraphicFramePr>
            <a:graphicFrameLocks noGrp="1"/>
          </p:cNvGraphicFramePr>
          <p:nvPr>
            <p:ph idx="1"/>
            <p:extLst>
              <p:ext uri="{D42A27DB-BD31-4B8C-83A1-F6EECF244321}">
                <p14:modId xmlns:p14="http://schemas.microsoft.com/office/powerpoint/2010/main" val="4220211822"/>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4139313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 </a:t>
            </a:r>
            <a:endParaRPr lang="en-GB" dirty="0"/>
          </a:p>
        </p:txBody>
      </p:sp>
      <p:pic>
        <p:nvPicPr>
          <p:cNvPr id="7" name="Picture 6">
            <a:extLst>
              <a:ext uri="{FF2B5EF4-FFF2-40B4-BE49-F238E27FC236}">
                <a16:creationId xmlns:a16="http://schemas.microsoft.com/office/drawing/2014/main" id="{DEA9BA07-BCE1-48DB-AAB3-F0E5DFB5B7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21" y="48022"/>
            <a:ext cx="9144000" cy="6857999"/>
          </a:xfrm>
          <a:prstGeom prst="rect">
            <a:avLst/>
          </a:prstGeom>
        </p:spPr>
      </p:pic>
      <p:sp>
        <p:nvSpPr>
          <p:cNvPr id="8" name="Oval 7">
            <a:extLst>
              <a:ext uri="{FF2B5EF4-FFF2-40B4-BE49-F238E27FC236}">
                <a16:creationId xmlns:a16="http://schemas.microsoft.com/office/drawing/2014/main" id="{86FA31D3-C8F7-48B3-A9D8-42FD69E62D66}"/>
              </a:ext>
            </a:extLst>
          </p:cNvPr>
          <p:cNvSpPr/>
          <p:nvPr/>
        </p:nvSpPr>
        <p:spPr>
          <a:xfrm>
            <a:off x="1115616" y="1628800"/>
            <a:ext cx="1440160" cy="1296144"/>
          </a:xfrm>
          <a:prstGeom prst="ellipse">
            <a:avLst/>
          </a:prstGeom>
          <a:no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12" name="Half Frame 11">
            <a:extLst>
              <a:ext uri="{FF2B5EF4-FFF2-40B4-BE49-F238E27FC236}">
                <a16:creationId xmlns:a16="http://schemas.microsoft.com/office/drawing/2014/main" id="{1328B843-9F6F-4564-BFA6-F2862A0C3BCC}"/>
              </a:ext>
            </a:extLst>
          </p:cNvPr>
          <p:cNvSpPr/>
          <p:nvPr/>
        </p:nvSpPr>
        <p:spPr>
          <a:xfrm>
            <a:off x="2555776" y="2766218"/>
            <a:ext cx="914400" cy="914400"/>
          </a:xfrm>
          <a:prstGeom prst="halfFra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graphicFrame>
        <p:nvGraphicFramePr>
          <p:cNvPr id="4" name="Diagram 3"/>
          <p:cNvGraphicFramePr/>
          <p:nvPr>
            <p:extLst>
              <p:ext uri="{D42A27DB-BD31-4B8C-83A1-F6EECF244321}">
                <p14:modId xmlns:p14="http://schemas.microsoft.com/office/powerpoint/2010/main" val="1527889430"/>
              </p:ext>
            </p:extLst>
          </p:nvPr>
        </p:nvGraphicFramePr>
        <p:xfrm>
          <a:off x="2483768" y="2708920"/>
          <a:ext cx="3508322" cy="17543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p:cNvGraphicFramePr/>
          <p:nvPr>
            <p:extLst>
              <p:ext uri="{D42A27DB-BD31-4B8C-83A1-F6EECF244321}">
                <p14:modId xmlns:p14="http://schemas.microsoft.com/office/powerpoint/2010/main" val="2201560156"/>
              </p:ext>
            </p:extLst>
          </p:nvPr>
        </p:nvGraphicFramePr>
        <p:xfrm>
          <a:off x="2915816" y="71933"/>
          <a:ext cx="8686800" cy="132343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6" name="Diagram 5"/>
          <p:cNvGraphicFramePr/>
          <p:nvPr/>
        </p:nvGraphicFramePr>
        <p:xfrm>
          <a:off x="323528" y="6309320"/>
          <a:ext cx="627095" cy="369332"/>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20801864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457200" y="274638"/>
          <a:ext cx="8229600" cy="114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Content Placeholder 4"/>
          <p:cNvGraphicFramePr>
            <a:graphicFrameLocks noGrp="1"/>
          </p:cNvGraphicFramePr>
          <p:nvPr>
            <p:ph idx="1"/>
            <p:extLst>
              <p:ext uri="{D42A27DB-BD31-4B8C-83A1-F6EECF244321}">
                <p14:modId xmlns:p14="http://schemas.microsoft.com/office/powerpoint/2010/main" val="2391072359"/>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4069301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nvGraphicFramePr>
        <p:xfrm>
          <a:off x="457200" y="274638"/>
          <a:ext cx="8229600" cy="114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Content Placeholder 6">
            <a:extLst>
              <a:ext uri="{FF2B5EF4-FFF2-40B4-BE49-F238E27FC236}">
                <a16:creationId xmlns:a16="http://schemas.microsoft.com/office/drawing/2014/main" id="{AD9BA930-9A7F-4C7A-B703-90E6BCD423B5}"/>
              </a:ext>
            </a:extLst>
          </p:cNvPr>
          <p:cNvPicPr>
            <a:picLocks noGrp="1" noChangeAspect="1"/>
          </p:cNvPicPr>
          <p:nvPr>
            <p:ph idx="1"/>
          </p:nvPr>
        </p:nvPicPr>
        <p:blipFill>
          <a:blip r:embed="rId7" cstate="print">
            <a:extLst>
              <a:ext uri="{28A0092B-C50C-407E-A947-70E740481C1C}">
                <a14:useLocalDpi xmlns:a14="http://schemas.microsoft.com/office/drawing/2010/main" val="0"/>
              </a:ext>
            </a:extLst>
          </a:blip>
          <a:stretch>
            <a:fillRect/>
          </a:stretch>
        </p:blipFill>
        <p:spPr>
          <a:xfrm>
            <a:off x="548922" y="1600200"/>
            <a:ext cx="8046156" cy="4525963"/>
          </a:xfrm>
        </p:spPr>
      </p:pic>
    </p:spTree>
    <p:extLst>
      <p:ext uri="{BB962C8B-B14F-4D97-AF65-F5344CB8AC3E}">
        <p14:creationId xmlns:p14="http://schemas.microsoft.com/office/powerpoint/2010/main" val="14751709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nvGraphicFramePr>
        <p:xfrm>
          <a:off x="457200" y="274638"/>
          <a:ext cx="8229600" cy="114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Content Placeholder 4">
            <a:extLst>
              <a:ext uri="{FF2B5EF4-FFF2-40B4-BE49-F238E27FC236}">
                <a16:creationId xmlns:a16="http://schemas.microsoft.com/office/drawing/2014/main" id="{B18047C0-4F55-4725-B139-123E71064594}"/>
              </a:ext>
            </a:extLst>
          </p:cNvPr>
          <p:cNvPicPr>
            <a:picLocks noGrp="1" noChangeAspect="1"/>
          </p:cNvPicPr>
          <p:nvPr>
            <p:ph idx="1"/>
          </p:nvPr>
        </p:nvPicPr>
        <p:blipFill>
          <a:blip r:embed="rId7" cstate="print">
            <a:extLst>
              <a:ext uri="{28A0092B-C50C-407E-A947-70E740481C1C}">
                <a14:useLocalDpi xmlns:a14="http://schemas.microsoft.com/office/drawing/2010/main" val="0"/>
              </a:ext>
            </a:extLst>
          </a:blip>
          <a:stretch>
            <a:fillRect/>
          </a:stretch>
        </p:blipFill>
        <p:spPr>
          <a:xfrm>
            <a:off x="548922" y="1600200"/>
            <a:ext cx="8046156" cy="4525963"/>
          </a:xfrm>
        </p:spPr>
      </p:pic>
    </p:spTree>
    <p:extLst>
      <p:ext uri="{BB962C8B-B14F-4D97-AF65-F5344CB8AC3E}">
        <p14:creationId xmlns:p14="http://schemas.microsoft.com/office/powerpoint/2010/main" val="3215219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B826499-149C-4EA4-BE6B-9855340B1F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417638"/>
            <a:ext cx="9144000" cy="5440361"/>
          </a:xfrm>
          <a:prstGeom prst="rect">
            <a:avLst/>
          </a:prstGeom>
          <a:solidFill>
            <a:srgbClr val="9AD9EA"/>
          </a:solidFill>
        </p:spPr>
      </p:pic>
      <p:graphicFrame>
        <p:nvGraphicFramePr>
          <p:cNvPr id="4" name="Diagram 3"/>
          <p:cNvGraphicFramePr/>
          <p:nvPr/>
        </p:nvGraphicFramePr>
        <p:xfrm>
          <a:off x="457200" y="274638"/>
          <a:ext cx="8229600" cy="1143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D58FB463-93AF-45B8-A388-ECCDAF66DA14}"/>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043608" y="4869160"/>
            <a:ext cx="933478" cy="675282"/>
          </a:xfrm>
          <a:prstGeom prst="rect">
            <a:avLst/>
          </a:prstGeom>
        </p:spPr>
      </p:pic>
      <p:graphicFrame>
        <p:nvGraphicFramePr>
          <p:cNvPr id="6" name="Diagram 5"/>
          <p:cNvGraphicFramePr/>
          <p:nvPr>
            <p:extLst>
              <p:ext uri="{D42A27DB-BD31-4B8C-83A1-F6EECF244321}">
                <p14:modId xmlns:p14="http://schemas.microsoft.com/office/powerpoint/2010/main" val="2270556345"/>
              </p:ext>
            </p:extLst>
          </p:nvPr>
        </p:nvGraphicFramePr>
        <p:xfrm>
          <a:off x="899592" y="1628800"/>
          <a:ext cx="3672408" cy="119023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10" name="Diagram 9"/>
          <p:cNvGraphicFramePr/>
          <p:nvPr/>
        </p:nvGraphicFramePr>
        <p:xfrm>
          <a:off x="7884368" y="1844824"/>
          <a:ext cx="627095" cy="369332"/>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graphicFrame>
        <p:nvGraphicFramePr>
          <p:cNvPr id="12" name="Diagram 11"/>
          <p:cNvGraphicFramePr/>
          <p:nvPr/>
        </p:nvGraphicFramePr>
        <p:xfrm>
          <a:off x="3707904" y="4437112"/>
          <a:ext cx="4968552" cy="923330"/>
        </p:xfrm>
        <a:graphic>
          <a:graphicData uri="http://schemas.openxmlformats.org/drawingml/2006/diagram">
            <dgm:relIds xmlns:dgm="http://schemas.openxmlformats.org/drawingml/2006/diagram" xmlns:r="http://schemas.openxmlformats.org/officeDocument/2006/relationships" r:dm="rId19" r:lo="rId20" r:qs="rId21" r:cs="rId22"/>
          </a:graphicData>
        </a:graphic>
      </p:graphicFrame>
      <p:graphicFrame>
        <p:nvGraphicFramePr>
          <p:cNvPr id="14" name="Diagram 13"/>
          <p:cNvGraphicFramePr/>
          <p:nvPr/>
        </p:nvGraphicFramePr>
        <p:xfrm>
          <a:off x="7164288" y="5219382"/>
          <a:ext cx="648960" cy="369332"/>
        </p:xfrm>
        <a:graphic>
          <a:graphicData uri="http://schemas.openxmlformats.org/drawingml/2006/diagram">
            <dgm:relIds xmlns:dgm="http://schemas.openxmlformats.org/drawingml/2006/diagram" xmlns:r="http://schemas.openxmlformats.org/officeDocument/2006/relationships" r:dm="rId24" r:lo="rId25" r:qs="rId26" r:cs="rId27"/>
          </a:graphicData>
        </a:graphic>
      </p:graphicFrame>
    </p:spTree>
    <p:extLst>
      <p:ext uri="{BB962C8B-B14F-4D97-AF65-F5344CB8AC3E}">
        <p14:creationId xmlns:p14="http://schemas.microsoft.com/office/powerpoint/2010/main" val="20192640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Rectangular Callout 23"/>
          <p:cNvSpPr/>
          <p:nvPr/>
        </p:nvSpPr>
        <p:spPr>
          <a:xfrm rot="16200000">
            <a:off x="6439853" y="6021288"/>
            <a:ext cx="627095" cy="576064"/>
          </a:xfrm>
          <a:prstGeom prst="wedge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ular Callout 17"/>
          <p:cNvSpPr/>
          <p:nvPr/>
        </p:nvSpPr>
        <p:spPr>
          <a:xfrm rot="10800000">
            <a:off x="485775" y="3501008"/>
            <a:ext cx="705805" cy="369332"/>
          </a:xfrm>
          <a:prstGeom prst="wedge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ular Callout 14"/>
          <p:cNvSpPr/>
          <p:nvPr/>
        </p:nvSpPr>
        <p:spPr>
          <a:xfrm rot="10800000">
            <a:off x="6588222" y="4221088"/>
            <a:ext cx="771112" cy="369332"/>
          </a:xfrm>
          <a:prstGeom prst="wedge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Diagram 2"/>
          <p:cNvGraphicFramePr/>
          <p:nvPr>
            <p:extLst>
              <p:ext uri="{D42A27DB-BD31-4B8C-83A1-F6EECF244321}">
                <p14:modId xmlns:p14="http://schemas.microsoft.com/office/powerpoint/2010/main" val="2378236512"/>
              </p:ext>
            </p:extLst>
          </p:nvPr>
        </p:nvGraphicFramePr>
        <p:xfrm>
          <a:off x="457200" y="274638"/>
          <a:ext cx="4402832" cy="114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1BF0AF02-EDF5-4705-8C9D-7355606EF68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422" y="1417638"/>
            <a:ext cx="2019350" cy="2019350"/>
          </a:xfrm>
          <a:prstGeom prst="rect">
            <a:avLst/>
          </a:prstGeom>
        </p:spPr>
      </p:pic>
      <p:graphicFrame>
        <p:nvGraphicFramePr>
          <p:cNvPr id="4" name="Diagram 3"/>
          <p:cNvGraphicFramePr/>
          <p:nvPr>
            <p:extLst>
              <p:ext uri="{D42A27DB-BD31-4B8C-83A1-F6EECF244321}">
                <p14:modId xmlns:p14="http://schemas.microsoft.com/office/powerpoint/2010/main" val="1803513555"/>
              </p:ext>
            </p:extLst>
          </p:nvPr>
        </p:nvGraphicFramePr>
        <p:xfrm>
          <a:off x="1403648" y="2305447"/>
          <a:ext cx="3004266" cy="46166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9" name="Freeform: Shape 8">
            <a:extLst>
              <a:ext uri="{FF2B5EF4-FFF2-40B4-BE49-F238E27FC236}">
                <a16:creationId xmlns:a16="http://schemas.microsoft.com/office/drawing/2014/main" id="{4A157AEC-11B1-48D6-8388-750199AFF024}"/>
              </a:ext>
            </a:extLst>
          </p:cNvPr>
          <p:cNvSpPr/>
          <p:nvPr/>
        </p:nvSpPr>
        <p:spPr>
          <a:xfrm>
            <a:off x="1343025" y="1081009"/>
            <a:ext cx="3720539" cy="1590754"/>
          </a:xfrm>
          <a:custGeom>
            <a:avLst/>
            <a:gdLst>
              <a:gd name="connsiteX0" fmla="*/ 0 w 3720539"/>
              <a:gd name="connsiteY0" fmla="*/ 319166 h 1590754"/>
              <a:gd name="connsiteX1" fmla="*/ 700088 w 3720539"/>
              <a:gd name="connsiteY1" fmla="*/ 19129 h 1590754"/>
              <a:gd name="connsiteX2" fmla="*/ 714375 w 3720539"/>
              <a:gd name="connsiteY2" fmla="*/ 804941 h 1590754"/>
              <a:gd name="connsiteX3" fmla="*/ 1871663 w 3720539"/>
              <a:gd name="connsiteY3" fmla="*/ 862091 h 1590754"/>
              <a:gd name="connsiteX4" fmla="*/ 2114550 w 3720539"/>
              <a:gd name="connsiteY4" fmla="*/ 1233566 h 1590754"/>
              <a:gd name="connsiteX5" fmla="*/ 3671888 w 3720539"/>
              <a:gd name="connsiteY5" fmla="*/ 976391 h 1590754"/>
              <a:gd name="connsiteX6" fmla="*/ 3357563 w 3720539"/>
              <a:gd name="connsiteY6" fmla="*/ 1590754 h 1590754"/>
              <a:gd name="connsiteX7" fmla="*/ 3357563 w 3720539"/>
              <a:gd name="connsiteY7" fmla="*/ 1590754 h 1590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20539" h="1590754">
                <a:moveTo>
                  <a:pt x="0" y="319166"/>
                </a:moveTo>
                <a:cubicBezTo>
                  <a:pt x="290513" y="128666"/>
                  <a:pt x="581026" y="-61833"/>
                  <a:pt x="700088" y="19129"/>
                </a:cubicBezTo>
                <a:cubicBezTo>
                  <a:pt x="819150" y="100091"/>
                  <a:pt x="519113" y="664447"/>
                  <a:pt x="714375" y="804941"/>
                </a:cubicBezTo>
                <a:cubicBezTo>
                  <a:pt x="909637" y="945435"/>
                  <a:pt x="1638301" y="790654"/>
                  <a:pt x="1871663" y="862091"/>
                </a:cubicBezTo>
                <a:cubicBezTo>
                  <a:pt x="2105025" y="933528"/>
                  <a:pt x="1814513" y="1214516"/>
                  <a:pt x="2114550" y="1233566"/>
                </a:cubicBezTo>
                <a:cubicBezTo>
                  <a:pt x="2414587" y="1252616"/>
                  <a:pt x="3464719" y="916860"/>
                  <a:pt x="3671888" y="976391"/>
                </a:cubicBezTo>
                <a:cubicBezTo>
                  <a:pt x="3879057" y="1035922"/>
                  <a:pt x="3357563" y="1590754"/>
                  <a:pt x="3357563" y="1590754"/>
                </a:cubicBezTo>
                <a:lnTo>
                  <a:pt x="3357563" y="1590754"/>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aphicFrame>
        <p:nvGraphicFramePr>
          <p:cNvPr id="7" name="Diagram 6"/>
          <p:cNvGraphicFramePr/>
          <p:nvPr>
            <p:extLst>
              <p:ext uri="{D42A27DB-BD31-4B8C-83A1-F6EECF244321}">
                <p14:modId xmlns:p14="http://schemas.microsoft.com/office/powerpoint/2010/main" val="3093151745"/>
              </p:ext>
            </p:extLst>
          </p:nvPr>
        </p:nvGraphicFramePr>
        <p:xfrm>
          <a:off x="2834345" y="3451841"/>
          <a:ext cx="3475310" cy="523220"/>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pic>
        <p:nvPicPr>
          <p:cNvPr id="17" name="Picture 16">
            <a:extLst>
              <a:ext uri="{FF2B5EF4-FFF2-40B4-BE49-F238E27FC236}">
                <a16:creationId xmlns:a16="http://schemas.microsoft.com/office/drawing/2014/main" id="{48B0DE82-C9FB-43AF-9D44-19E23FF5F95B}"/>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6240745" y="1629087"/>
            <a:ext cx="2903255" cy="2345974"/>
          </a:xfrm>
          <a:prstGeom prst="rect">
            <a:avLst/>
          </a:prstGeom>
          <a:noFill/>
        </p:spPr>
      </p:pic>
      <p:pic>
        <p:nvPicPr>
          <p:cNvPr id="19" name="Picture 18">
            <a:extLst>
              <a:ext uri="{FF2B5EF4-FFF2-40B4-BE49-F238E27FC236}">
                <a16:creationId xmlns:a16="http://schemas.microsoft.com/office/drawing/2014/main" id="{4FA7208E-93AD-4F55-A7BE-F658127ABEE3}"/>
              </a:ext>
            </a:extLst>
          </p:cNvPr>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0" y="3975061"/>
            <a:ext cx="2383160" cy="2882939"/>
          </a:xfrm>
          <a:prstGeom prst="rect">
            <a:avLst/>
          </a:prstGeom>
        </p:spPr>
      </p:pic>
      <p:graphicFrame>
        <p:nvGraphicFramePr>
          <p:cNvPr id="8" name="Diagram 7"/>
          <p:cNvGraphicFramePr/>
          <p:nvPr>
            <p:extLst>
              <p:ext uri="{D42A27DB-BD31-4B8C-83A1-F6EECF244321}">
                <p14:modId xmlns:p14="http://schemas.microsoft.com/office/powerpoint/2010/main" val="3434513613"/>
              </p:ext>
            </p:extLst>
          </p:nvPr>
        </p:nvGraphicFramePr>
        <p:xfrm>
          <a:off x="2383160" y="4293096"/>
          <a:ext cx="2993869" cy="504055"/>
        </p:xfrm>
        <a:graphic>
          <a:graphicData uri="http://schemas.openxmlformats.org/drawingml/2006/diagram">
            <dgm:relIds xmlns:dgm="http://schemas.openxmlformats.org/drawingml/2006/diagram" xmlns:r="http://schemas.openxmlformats.org/officeDocument/2006/relationships" r:dm="rId20" r:lo="rId21" r:qs="rId22" r:cs="rId23"/>
          </a:graphicData>
        </a:graphic>
      </p:graphicFrame>
      <p:cxnSp>
        <p:nvCxnSpPr>
          <p:cNvPr id="22" name="Straight Connector 21">
            <a:extLst>
              <a:ext uri="{FF2B5EF4-FFF2-40B4-BE49-F238E27FC236}">
                <a16:creationId xmlns:a16="http://schemas.microsoft.com/office/drawing/2014/main" id="{BC1C5638-FB5C-4545-8459-7FBCBDBE2B74}"/>
              </a:ext>
            </a:extLst>
          </p:cNvPr>
          <p:cNvCxnSpPr>
            <a:cxnSpLocks/>
          </p:cNvCxnSpPr>
          <p:nvPr/>
        </p:nvCxnSpPr>
        <p:spPr>
          <a:xfrm flipH="1" flipV="1">
            <a:off x="457200" y="4579988"/>
            <a:ext cx="586408" cy="860374"/>
          </a:xfrm>
          <a:prstGeom prst="line">
            <a:avLst/>
          </a:prstGeom>
          <a:ln/>
        </p:spPr>
        <p:style>
          <a:lnRef idx="3">
            <a:schemeClr val="dk1"/>
          </a:lnRef>
          <a:fillRef idx="0">
            <a:schemeClr val="dk1"/>
          </a:fillRef>
          <a:effectRef idx="2">
            <a:schemeClr val="dk1"/>
          </a:effectRef>
          <a:fontRef idx="minor">
            <a:schemeClr val="tx1"/>
          </a:fontRef>
        </p:style>
      </p:cxnSp>
      <p:sp>
        <p:nvSpPr>
          <p:cNvPr id="25" name="Freeform: Shape 24">
            <a:extLst>
              <a:ext uri="{FF2B5EF4-FFF2-40B4-BE49-F238E27FC236}">
                <a16:creationId xmlns:a16="http://schemas.microsoft.com/office/drawing/2014/main" id="{A655BD31-201E-4D7E-9D6C-1BA93E67573C}"/>
              </a:ext>
            </a:extLst>
          </p:cNvPr>
          <p:cNvSpPr/>
          <p:nvPr/>
        </p:nvSpPr>
        <p:spPr>
          <a:xfrm>
            <a:off x="157163" y="4508136"/>
            <a:ext cx="328612" cy="1701638"/>
          </a:xfrm>
          <a:custGeom>
            <a:avLst/>
            <a:gdLst>
              <a:gd name="connsiteX0" fmla="*/ 328612 w 328612"/>
              <a:gd name="connsiteY0" fmla="*/ 49577 h 1701638"/>
              <a:gd name="connsiteX1" fmla="*/ 100012 w 328612"/>
              <a:gd name="connsiteY1" fmla="*/ 92439 h 1701638"/>
              <a:gd name="connsiteX2" fmla="*/ 271462 w 328612"/>
              <a:gd name="connsiteY2" fmla="*/ 892539 h 1701638"/>
              <a:gd name="connsiteX3" fmla="*/ 14287 w 328612"/>
              <a:gd name="connsiteY3" fmla="*/ 1021127 h 1701638"/>
              <a:gd name="connsiteX4" fmla="*/ 42862 w 328612"/>
              <a:gd name="connsiteY4" fmla="*/ 1649777 h 1701638"/>
              <a:gd name="connsiteX5" fmla="*/ 0 w 328612"/>
              <a:gd name="connsiteY5" fmla="*/ 1621202 h 1701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612" h="1701638">
                <a:moveTo>
                  <a:pt x="328612" y="49577"/>
                </a:moveTo>
                <a:cubicBezTo>
                  <a:pt x="219074" y="761"/>
                  <a:pt x="109537" y="-48055"/>
                  <a:pt x="100012" y="92439"/>
                </a:cubicBezTo>
                <a:cubicBezTo>
                  <a:pt x="90487" y="232933"/>
                  <a:pt x="285750" y="737758"/>
                  <a:pt x="271462" y="892539"/>
                </a:cubicBezTo>
                <a:cubicBezTo>
                  <a:pt x="257174" y="1047320"/>
                  <a:pt x="52387" y="894921"/>
                  <a:pt x="14287" y="1021127"/>
                </a:cubicBezTo>
                <a:cubicBezTo>
                  <a:pt x="-23813" y="1147333"/>
                  <a:pt x="45243" y="1549765"/>
                  <a:pt x="42862" y="1649777"/>
                </a:cubicBezTo>
                <a:cubicBezTo>
                  <a:pt x="40481" y="1749789"/>
                  <a:pt x="20240" y="1685495"/>
                  <a:pt x="0" y="1621202"/>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p:cNvPicPr>
            <a:picLocks noChangeAspect="1"/>
          </p:cNvPicPr>
          <p:nvPr/>
        </p:nvPicPr>
        <p:blipFill>
          <a:blip r:embed="rId25" cstate="print">
            <a:extLst>
              <a:ext uri="{28A0092B-C50C-407E-A947-70E740481C1C}">
                <a14:useLocalDpi xmlns:a14="http://schemas.microsoft.com/office/drawing/2010/main" val="0"/>
              </a:ext>
            </a:extLst>
          </a:blip>
          <a:stretch>
            <a:fillRect/>
          </a:stretch>
        </p:blipFill>
        <p:spPr>
          <a:xfrm>
            <a:off x="6732240" y="4139901"/>
            <a:ext cx="2600921" cy="2600921"/>
          </a:xfrm>
          <a:prstGeom prst="rect">
            <a:avLst/>
          </a:prstGeom>
        </p:spPr>
      </p:pic>
      <p:graphicFrame>
        <p:nvGraphicFramePr>
          <p:cNvPr id="12" name="Diagram 11"/>
          <p:cNvGraphicFramePr/>
          <p:nvPr>
            <p:extLst>
              <p:ext uri="{D42A27DB-BD31-4B8C-83A1-F6EECF244321}">
                <p14:modId xmlns:p14="http://schemas.microsoft.com/office/powerpoint/2010/main" val="1190612420"/>
              </p:ext>
            </p:extLst>
          </p:nvPr>
        </p:nvGraphicFramePr>
        <p:xfrm>
          <a:off x="5258296" y="5168009"/>
          <a:ext cx="1964897" cy="544706"/>
        </p:xfrm>
        <a:graphic>
          <a:graphicData uri="http://schemas.openxmlformats.org/drawingml/2006/diagram">
            <dgm:relIds xmlns:dgm="http://schemas.openxmlformats.org/drawingml/2006/diagram" xmlns:r="http://schemas.openxmlformats.org/officeDocument/2006/relationships" r:dm="rId26" r:lo="rId27" r:qs="rId28" r:cs="rId29"/>
          </a:graphicData>
        </a:graphic>
      </p:graphicFrame>
      <p:sp>
        <p:nvSpPr>
          <p:cNvPr id="14" name="TextBox 13"/>
          <p:cNvSpPr txBox="1"/>
          <p:nvPr/>
        </p:nvSpPr>
        <p:spPr>
          <a:xfrm>
            <a:off x="6732240" y="4221088"/>
            <a:ext cx="627095" cy="369332"/>
          </a:xfrm>
          <a:prstGeom prst="rect">
            <a:avLst/>
          </a:prstGeom>
          <a:noFill/>
        </p:spPr>
        <p:txBody>
          <a:bodyPr wrap="none" rtlCol="0">
            <a:spAutoFit/>
          </a:bodyPr>
          <a:lstStyle/>
          <a:p>
            <a:r>
              <a:rPr lang="en-US" dirty="0" smtClean="0"/>
              <a:t>Fig.6</a:t>
            </a:r>
            <a:endParaRPr lang="en-US" dirty="0"/>
          </a:p>
        </p:txBody>
      </p:sp>
      <p:sp>
        <p:nvSpPr>
          <p:cNvPr id="16" name="TextBox 15"/>
          <p:cNvSpPr txBox="1"/>
          <p:nvPr/>
        </p:nvSpPr>
        <p:spPr>
          <a:xfrm>
            <a:off x="485775" y="3501008"/>
            <a:ext cx="627095" cy="369332"/>
          </a:xfrm>
          <a:prstGeom prst="rect">
            <a:avLst/>
          </a:prstGeom>
          <a:noFill/>
        </p:spPr>
        <p:txBody>
          <a:bodyPr wrap="none" rtlCol="0">
            <a:spAutoFit/>
          </a:bodyPr>
          <a:lstStyle/>
          <a:p>
            <a:r>
              <a:rPr lang="en-US" dirty="0" smtClean="0"/>
              <a:t>Fig.5</a:t>
            </a:r>
            <a:endParaRPr lang="en-US" dirty="0"/>
          </a:p>
        </p:txBody>
      </p:sp>
      <p:sp>
        <p:nvSpPr>
          <p:cNvPr id="23" name="TextBox 22"/>
          <p:cNvSpPr txBox="1"/>
          <p:nvPr/>
        </p:nvSpPr>
        <p:spPr>
          <a:xfrm>
            <a:off x="6439853" y="6119336"/>
            <a:ext cx="627095" cy="369332"/>
          </a:xfrm>
          <a:prstGeom prst="rect">
            <a:avLst/>
          </a:prstGeom>
          <a:noFill/>
        </p:spPr>
        <p:txBody>
          <a:bodyPr wrap="none" rtlCol="0">
            <a:spAutoFit/>
          </a:bodyPr>
          <a:lstStyle/>
          <a:p>
            <a:r>
              <a:rPr lang="en-US" dirty="0" smtClean="0"/>
              <a:t>Fig.7</a:t>
            </a:r>
            <a:endParaRPr lang="en-US" dirty="0"/>
          </a:p>
        </p:txBody>
      </p:sp>
      <p:graphicFrame>
        <p:nvGraphicFramePr>
          <p:cNvPr id="27" name="Diagram 26"/>
          <p:cNvGraphicFramePr/>
          <p:nvPr>
            <p:extLst>
              <p:ext uri="{D42A27DB-BD31-4B8C-83A1-F6EECF244321}">
                <p14:modId xmlns:p14="http://schemas.microsoft.com/office/powerpoint/2010/main" val="78675707"/>
              </p:ext>
            </p:extLst>
          </p:nvPr>
        </p:nvGraphicFramePr>
        <p:xfrm>
          <a:off x="5148065" y="332656"/>
          <a:ext cx="3888432" cy="923330"/>
        </p:xfrm>
        <a:graphic>
          <a:graphicData uri="http://schemas.openxmlformats.org/drawingml/2006/diagram">
            <dgm:relIds xmlns:dgm="http://schemas.openxmlformats.org/drawingml/2006/diagram" xmlns:r="http://schemas.openxmlformats.org/officeDocument/2006/relationships" r:dm="rId31" r:lo="rId32" r:qs="rId33" r:cs="rId34"/>
          </a:graphicData>
        </a:graphic>
      </p:graphicFrame>
      <p:sp>
        <p:nvSpPr>
          <p:cNvPr id="28" name="TextBox 27"/>
          <p:cNvSpPr txBox="1"/>
          <p:nvPr/>
        </p:nvSpPr>
        <p:spPr>
          <a:xfrm>
            <a:off x="7164288" y="1192746"/>
            <a:ext cx="648960" cy="369332"/>
          </a:xfrm>
          <a:prstGeom prst="rect">
            <a:avLst/>
          </a:prstGeom>
          <a:noFill/>
        </p:spPr>
        <p:txBody>
          <a:bodyPr wrap="none" rtlCol="0">
            <a:spAutoFit/>
          </a:bodyPr>
          <a:lstStyle/>
          <a:p>
            <a:r>
              <a:rPr lang="en-US" dirty="0" smtClean="0"/>
              <a:t>Ref.2</a:t>
            </a:r>
            <a:endParaRPr lang="en-US" dirty="0"/>
          </a:p>
        </p:txBody>
      </p:sp>
    </p:spTree>
    <p:extLst>
      <p:ext uri="{BB962C8B-B14F-4D97-AF65-F5344CB8AC3E}">
        <p14:creationId xmlns:p14="http://schemas.microsoft.com/office/powerpoint/2010/main" val="20856000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9B31E7D-709E-4C4E-93AA-A011356378C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7384"/>
            <a:ext cx="9144000" cy="6857999"/>
          </a:xfrm>
          <a:prstGeom prst="rect">
            <a:avLst/>
          </a:prstGeom>
        </p:spPr>
      </p:pic>
      <p:sp>
        <p:nvSpPr>
          <p:cNvPr id="2" name="TextBox 1">
            <a:extLst>
              <a:ext uri="{FF2B5EF4-FFF2-40B4-BE49-F238E27FC236}">
                <a16:creationId xmlns:a16="http://schemas.microsoft.com/office/drawing/2014/main" id="{C426D933-88BC-43DF-AAD1-EBCE3CE96DEC}"/>
              </a:ext>
            </a:extLst>
          </p:cNvPr>
          <p:cNvSpPr txBox="1"/>
          <p:nvPr/>
        </p:nvSpPr>
        <p:spPr>
          <a:xfrm>
            <a:off x="2260276" y="2522678"/>
            <a:ext cx="2357568" cy="1015663"/>
          </a:xfrm>
          <a:prstGeom prst="rect">
            <a:avLst/>
          </a:prstGeom>
          <a:noFill/>
        </p:spPr>
        <p:txBody>
          <a:bodyPr wrap="none" rtlCol="0">
            <a:spAutoFit/>
          </a:bodyPr>
          <a:lstStyle/>
          <a:p>
            <a:r>
              <a:rPr lang="en-US" sz="1200" b="1" dirty="0">
                <a:solidFill>
                  <a:schemeClr val="bg1"/>
                </a:solidFill>
              </a:rPr>
              <a:t>  -  COSTUMERS WITHIN 30 MILES </a:t>
            </a:r>
          </a:p>
          <a:p>
            <a:r>
              <a:rPr lang="en-US" sz="1200" b="1" dirty="0">
                <a:solidFill>
                  <a:schemeClr val="bg1"/>
                </a:solidFill>
              </a:rPr>
              <a:t>   RADIUS OF BRASOV</a:t>
            </a:r>
          </a:p>
          <a:p>
            <a:r>
              <a:rPr lang="en-US" sz="1200" b="1" dirty="0">
                <a:solidFill>
                  <a:schemeClr val="bg1"/>
                </a:solidFill>
              </a:rPr>
              <a:t>-   ONE OF THE CITIES WITH </a:t>
            </a:r>
          </a:p>
          <a:p>
            <a:r>
              <a:rPr lang="en-US" sz="1200" b="1" dirty="0">
                <a:solidFill>
                  <a:schemeClr val="bg1"/>
                </a:solidFill>
              </a:rPr>
              <a:t>   HIGHEST ECONOMIC GROWTH </a:t>
            </a:r>
          </a:p>
          <a:p>
            <a:endParaRPr lang="en-GB" sz="1200" b="1" dirty="0">
              <a:solidFill>
                <a:schemeClr val="bg1"/>
              </a:solidFill>
            </a:endParaRPr>
          </a:p>
        </p:txBody>
      </p:sp>
      <p:sp>
        <p:nvSpPr>
          <p:cNvPr id="3" name="TextBox 2">
            <a:extLst>
              <a:ext uri="{FF2B5EF4-FFF2-40B4-BE49-F238E27FC236}">
                <a16:creationId xmlns:a16="http://schemas.microsoft.com/office/drawing/2014/main" id="{669B2697-35C1-42B3-A991-DB86269EA9FA}"/>
              </a:ext>
            </a:extLst>
          </p:cNvPr>
          <p:cNvSpPr txBox="1"/>
          <p:nvPr/>
        </p:nvSpPr>
        <p:spPr>
          <a:xfrm>
            <a:off x="2381720" y="4149080"/>
            <a:ext cx="2202270" cy="1292662"/>
          </a:xfrm>
          <a:prstGeom prst="rect">
            <a:avLst/>
          </a:prstGeom>
          <a:noFill/>
        </p:spPr>
        <p:txBody>
          <a:bodyPr wrap="none" rtlCol="0">
            <a:spAutoFit/>
          </a:bodyPr>
          <a:lstStyle/>
          <a:p>
            <a:r>
              <a:rPr lang="en-US" sz="1200" b="1" dirty="0"/>
              <a:t>- PEOPLE AGED 18 - 60 </a:t>
            </a:r>
          </a:p>
          <a:p>
            <a:r>
              <a:rPr lang="en-US" sz="1200" b="1" dirty="0"/>
              <a:t>   - ESPECIALLY MEN</a:t>
            </a:r>
          </a:p>
          <a:p>
            <a:r>
              <a:rPr lang="en-US" sz="1200" b="1" dirty="0"/>
              <a:t>     - COMPANY EMPLOYESS </a:t>
            </a:r>
          </a:p>
          <a:p>
            <a:r>
              <a:rPr lang="en-US" sz="1200" b="1" dirty="0"/>
              <a:t>          FROM BRASOV</a:t>
            </a:r>
          </a:p>
          <a:p>
            <a:r>
              <a:rPr lang="en-US" sz="1200" b="1" dirty="0"/>
              <a:t>           - OVER MEDIUM INCOME</a:t>
            </a:r>
          </a:p>
          <a:p>
            <a:r>
              <a:rPr lang="en-US" b="1" dirty="0"/>
              <a:t> </a:t>
            </a:r>
            <a:endParaRPr lang="en-GB" b="1" dirty="0"/>
          </a:p>
        </p:txBody>
      </p:sp>
      <p:sp>
        <p:nvSpPr>
          <p:cNvPr id="6" name="TextBox 5">
            <a:extLst>
              <a:ext uri="{FF2B5EF4-FFF2-40B4-BE49-F238E27FC236}">
                <a16:creationId xmlns:a16="http://schemas.microsoft.com/office/drawing/2014/main" id="{CB1AE0C8-2876-4044-8897-DC819D4DBB61}"/>
              </a:ext>
            </a:extLst>
          </p:cNvPr>
          <p:cNvSpPr txBox="1"/>
          <p:nvPr/>
        </p:nvSpPr>
        <p:spPr>
          <a:xfrm>
            <a:off x="4687536" y="4653136"/>
            <a:ext cx="1969642" cy="1200329"/>
          </a:xfrm>
          <a:prstGeom prst="rect">
            <a:avLst/>
          </a:prstGeom>
          <a:noFill/>
        </p:spPr>
        <p:txBody>
          <a:bodyPr wrap="none" rtlCol="0">
            <a:spAutoFit/>
          </a:bodyPr>
          <a:lstStyle/>
          <a:p>
            <a:pPr marL="171450" indent="-171450">
              <a:buFontTx/>
              <a:buChar char="-"/>
            </a:pPr>
            <a:r>
              <a:rPr lang="en-US" sz="1200" b="1" dirty="0"/>
              <a:t>SPORT FISHERMAN WILL </a:t>
            </a:r>
          </a:p>
          <a:p>
            <a:r>
              <a:rPr lang="en-US" sz="1200" b="1" dirty="0"/>
              <a:t>    PREFFER TREE COTAGES</a:t>
            </a:r>
          </a:p>
          <a:p>
            <a:r>
              <a:rPr lang="en-US" sz="1200" b="1" dirty="0"/>
              <a:t>- REST OF THE PEOPLE WILL </a:t>
            </a:r>
          </a:p>
          <a:p>
            <a:r>
              <a:rPr lang="en-US" sz="1200" b="1" dirty="0"/>
              <a:t>  PREFER HOTEL ROOMS</a:t>
            </a:r>
          </a:p>
          <a:p>
            <a:r>
              <a:rPr lang="en-US" sz="1200" b="1" dirty="0"/>
              <a:t>   AND FISHERY</a:t>
            </a:r>
          </a:p>
          <a:p>
            <a:r>
              <a:rPr lang="en-US" sz="1200" b="1" dirty="0"/>
              <a:t>    KITCHEN</a:t>
            </a:r>
            <a:endParaRPr lang="en-GB" sz="1200" b="1" dirty="0"/>
          </a:p>
        </p:txBody>
      </p:sp>
      <p:sp>
        <p:nvSpPr>
          <p:cNvPr id="7" name="TextBox 6">
            <a:extLst>
              <a:ext uri="{FF2B5EF4-FFF2-40B4-BE49-F238E27FC236}">
                <a16:creationId xmlns:a16="http://schemas.microsoft.com/office/drawing/2014/main" id="{AD389D79-1401-4BC2-A89E-1EA1AB78ED0B}"/>
              </a:ext>
            </a:extLst>
          </p:cNvPr>
          <p:cNvSpPr txBox="1"/>
          <p:nvPr/>
        </p:nvSpPr>
        <p:spPr>
          <a:xfrm>
            <a:off x="4511165" y="2132856"/>
            <a:ext cx="2470485" cy="1384995"/>
          </a:xfrm>
          <a:prstGeom prst="rect">
            <a:avLst/>
          </a:prstGeom>
          <a:noFill/>
        </p:spPr>
        <p:txBody>
          <a:bodyPr wrap="none" rtlCol="0">
            <a:spAutoFit/>
          </a:bodyPr>
          <a:lstStyle/>
          <a:p>
            <a:pPr marL="171450" indent="-171450">
              <a:buFontTx/>
              <a:buChar char="-"/>
            </a:pPr>
            <a:r>
              <a:rPr lang="en-US" sz="1200" b="1" dirty="0">
                <a:solidFill>
                  <a:schemeClr val="bg1"/>
                </a:solidFill>
              </a:rPr>
              <a:t>EMPLOYESS UNDER </a:t>
            </a:r>
          </a:p>
          <a:p>
            <a:r>
              <a:rPr lang="en-US" sz="1200" b="1" dirty="0">
                <a:solidFill>
                  <a:schemeClr val="bg1"/>
                </a:solidFill>
              </a:rPr>
              <a:t>BIG PRESURE FROM </a:t>
            </a:r>
          </a:p>
          <a:p>
            <a:r>
              <a:rPr lang="en-US" sz="1200" b="1" dirty="0">
                <a:solidFill>
                  <a:schemeClr val="bg1"/>
                </a:solidFill>
              </a:rPr>
              <a:t>NEAR COMPANYS </a:t>
            </a:r>
          </a:p>
          <a:p>
            <a:r>
              <a:rPr lang="en-US" sz="1200" b="1" dirty="0">
                <a:solidFill>
                  <a:schemeClr val="bg1"/>
                </a:solidFill>
              </a:rPr>
              <a:t>LOOKING FOR RELAXATIONS</a:t>
            </a:r>
          </a:p>
          <a:p>
            <a:pPr marL="171450" indent="-171450">
              <a:buFontTx/>
              <a:buChar char="-"/>
            </a:pPr>
            <a:r>
              <a:rPr lang="en-US" sz="1200" b="1" dirty="0">
                <a:solidFill>
                  <a:schemeClr val="bg1"/>
                </a:solidFill>
              </a:rPr>
              <a:t>PEOPLE LOOKING FOR SPENDING</a:t>
            </a:r>
          </a:p>
          <a:p>
            <a:r>
              <a:rPr lang="en-US" sz="1200" b="1" dirty="0">
                <a:solidFill>
                  <a:schemeClr val="bg1"/>
                </a:solidFill>
              </a:rPr>
              <a:t>QUALITY TIME WITH FRIENDS </a:t>
            </a:r>
          </a:p>
          <a:p>
            <a:r>
              <a:rPr lang="en-US" sz="1200" b="1" dirty="0">
                <a:solidFill>
                  <a:schemeClr val="bg1"/>
                </a:solidFill>
              </a:rPr>
              <a:t>AND FAMILY</a:t>
            </a:r>
            <a:endParaRPr lang="en-GB" sz="1200" b="1" dirty="0">
              <a:solidFill>
                <a:schemeClr val="bg1"/>
              </a:solidFill>
            </a:endParaRPr>
          </a:p>
        </p:txBody>
      </p:sp>
      <p:graphicFrame>
        <p:nvGraphicFramePr>
          <p:cNvPr id="8" name="Diagram 7"/>
          <p:cNvGraphicFramePr/>
          <p:nvPr/>
        </p:nvGraphicFramePr>
        <p:xfrm>
          <a:off x="395536" y="332656"/>
          <a:ext cx="5688631" cy="9233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p:cNvSpPr txBox="1"/>
          <p:nvPr/>
        </p:nvSpPr>
        <p:spPr>
          <a:xfrm>
            <a:off x="467544" y="1412776"/>
            <a:ext cx="648960" cy="369332"/>
          </a:xfrm>
          <a:prstGeom prst="rect">
            <a:avLst/>
          </a:prstGeom>
          <a:noFill/>
        </p:spPr>
        <p:txBody>
          <a:bodyPr wrap="none" rtlCol="0">
            <a:spAutoFit/>
          </a:bodyPr>
          <a:lstStyle/>
          <a:p>
            <a:r>
              <a:rPr lang="en-US" dirty="0" smtClean="0"/>
              <a:t>Ref.3</a:t>
            </a:r>
            <a:endParaRPr lang="en-US" dirty="0"/>
          </a:p>
        </p:txBody>
      </p:sp>
    </p:spTree>
    <p:extLst>
      <p:ext uri="{BB962C8B-B14F-4D97-AF65-F5344CB8AC3E}">
        <p14:creationId xmlns:p14="http://schemas.microsoft.com/office/powerpoint/2010/main" val="24398996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3866" y="3501008"/>
            <a:ext cx="725487" cy="444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6">
            <a:extLst>
              <a:ext uri="{FF2B5EF4-FFF2-40B4-BE49-F238E27FC236}">
                <a16:creationId xmlns:a16="http://schemas.microsoft.com/office/drawing/2014/main" id="{AC89D599-9A78-4546-B931-950E3DD0E56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925" y="838027"/>
            <a:ext cx="9144000" cy="5933493"/>
          </a:xfrm>
          <a:prstGeom prst="rect">
            <a:avLst/>
          </a:prstGeom>
        </p:spPr>
      </p:pic>
      <p:pic>
        <p:nvPicPr>
          <p:cNvPr id="9" name="Picture 8">
            <a:extLst>
              <a:ext uri="{FF2B5EF4-FFF2-40B4-BE49-F238E27FC236}">
                <a16:creationId xmlns:a16="http://schemas.microsoft.com/office/drawing/2014/main" id="{26BEA40C-5F09-45EF-BB24-8318D50A389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8560" y="224436"/>
            <a:ext cx="3174603" cy="3174603"/>
          </a:xfrm>
          <a:prstGeom prst="rect">
            <a:avLst/>
          </a:prstGeom>
        </p:spPr>
      </p:pic>
      <p:pic>
        <p:nvPicPr>
          <p:cNvPr id="13" name="Picture 12">
            <a:extLst>
              <a:ext uri="{FF2B5EF4-FFF2-40B4-BE49-F238E27FC236}">
                <a16:creationId xmlns:a16="http://schemas.microsoft.com/office/drawing/2014/main" id="{7B68B6AE-3C1D-4A8A-B350-B9182D82DD5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88224" y="924507"/>
            <a:ext cx="3174603" cy="3174603"/>
          </a:xfrm>
          <a:prstGeom prst="rect">
            <a:avLst/>
          </a:prstGeom>
        </p:spPr>
      </p:pic>
      <p:sp>
        <p:nvSpPr>
          <p:cNvPr id="15" name="Freeform: Shape 14">
            <a:extLst>
              <a:ext uri="{FF2B5EF4-FFF2-40B4-BE49-F238E27FC236}">
                <a16:creationId xmlns:a16="http://schemas.microsoft.com/office/drawing/2014/main" id="{A6F02CF3-D096-4397-9C5E-B183C435C402}"/>
              </a:ext>
            </a:extLst>
          </p:cNvPr>
          <p:cNvSpPr/>
          <p:nvPr/>
        </p:nvSpPr>
        <p:spPr>
          <a:xfrm>
            <a:off x="1653988" y="89964"/>
            <a:ext cx="3415553" cy="4656848"/>
          </a:xfrm>
          <a:custGeom>
            <a:avLst/>
            <a:gdLst>
              <a:gd name="connsiteX0" fmla="*/ 0 w 3415553"/>
              <a:gd name="connsiteY0" fmla="*/ 192424 h 4656848"/>
              <a:gd name="connsiteX1" fmla="*/ 1438836 w 3415553"/>
              <a:gd name="connsiteY1" fmla="*/ 98295 h 4656848"/>
              <a:gd name="connsiteX2" fmla="*/ 389965 w 3415553"/>
              <a:gd name="connsiteY2" fmla="*/ 1402660 h 4656848"/>
              <a:gd name="connsiteX3" fmla="*/ 3200400 w 3415553"/>
              <a:gd name="connsiteY3" fmla="*/ 2061565 h 4656848"/>
              <a:gd name="connsiteX4" fmla="*/ 2070847 w 3415553"/>
              <a:gd name="connsiteY4" fmla="*/ 2962518 h 4656848"/>
              <a:gd name="connsiteX5" fmla="*/ 3415553 w 3415553"/>
              <a:gd name="connsiteY5" fmla="*/ 4656848 h 4656848"/>
              <a:gd name="connsiteX6" fmla="*/ 3415553 w 3415553"/>
              <a:gd name="connsiteY6" fmla="*/ 4656848 h 4656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15553" h="4656848">
                <a:moveTo>
                  <a:pt x="0" y="192424"/>
                </a:moveTo>
                <a:cubicBezTo>
                  <a:pt x="686921" y="44506"/>
                  <a:pt x="1373842" y="-103411"/>
                  <a:pt x="1438836" y="98295"/>
                </a:cubicBezTo>
                <a:cubicBezTo>
                  <a:pt x="1503830" y="300001"/>
                  <a:pt x="96371" y="1075448"/>
                  <a:pt x="389965" y="1402660"/>
                </a:cubicBezTo>
                <a:cubicBezTo>
                  <a:pt x="683559" y="1729872"/>
                  <a:pt x="2920253" y="1801589"/>
                  <a:pt x="3200400" y="2061565"/>
                </a:cubicBezTo>
                <a:cubicBezTo>
                  <a:pt x="3480547" y="2321541"/>
                  <a:pt x="2034988" y="2529971"/>
                  <a:pt x="2070847" y="2962518"/>
                </a:cubicBezTo>
                <a:cubicBezTo>
                  <a:pt x="2106706" y="3395065"/>
                  <a:pt x="3415553" y="4656848"/>
                  <a:pt x="3415553" y="4656848"/>
                </a:cubicBezTo>
                <a:lnTo>
                  <a:pt x="3415553" y="4656848"/>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Freeform: Shape 15">
            <a:extLst>
              <a:ext uri="{FF2B5EF4-FFF2-40B4-BE49-F238E27FC236}">
                <a16:creationId xmlns:a16="http://schemas.microsoft.com/office/drawing/2014/main" id="{F7A6B0EE-323D-41D2-8DE1-C0102DABA332}"/>
              </a:ext>
            </a:extLst>
          </p:cNvPr>
          <p:cNvSpPr/>
          <p:nvPr/>
        </p:nvSpPr>
        <p:spPr>
          <a:xfrm>
            <a:off x="4666129" y="329076"/>
            <a:ext cx="2906838" cy="5036300"/>
          </a:xfrm>
          <a:custGeom>
            <a:avLst/>
            <a:gdLst>
              <a:gd name="connsiteX0" fmla="*/ 2904565 w 2906838"/>
              <a:gd name="connsiteY0" fmla="*/ 585324 h 5036300"/>
              <a:gd name="connsiteX1" fmla="*/ 1546412 w 2906838"/>
              <a:gd name="connsiteY1" fmla="*/ 33995 h 5036300"/>
              <a:gd name="connsiteX2" fmla="*/ 1102659 w 2906838"/>
              <a:gd name="connsiteY2" fmla="*/ 1459383 h 5036300"/>
              <a:gd name="connsiteX3" fmla="*/ 2904565 w 2906838"/>
              <a:gd name="connsiteY3" fmla="*/ 2172077 h 5036300"/>
              <a:gd name="connsiteX4" fmla="*/ 672353 w 2906838"/>
              <a:gd name="connsiteY4" fmla="*/ 2978900 h 5036300"/>
              <a:gd name="connsiteX5" fmla="*/ 968189 w 2906838"/>
              <a:gd name="connsiteY5" fmla="*/ 4054665 h 5036300"/>
              <a:gd name="connsiteX6" fmla="*/ 0 w 2906838"/>
              <a:gd name="connsiteY6" fmla="*/ 5036300 h 5036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06838" h="5036300">
                <a:moveTo>
                  <a:pt x="2904565" y="585324"/>
                </a:moveTo>
                <a:cubicBezTo>
                  <a:pt x="2375647" y="236821"/>
                  <a:pt x="1846730" y="-111681"/>
                  <a:pt x="1546412" y="33995"/>
                </a:cubicBezTo>
                <a:cubicBezTo>
                  <a:pt x="1246094" y="179671"/>
                  <a:pt x="876300" y="1103036"/>
                  <a:pt x="1102659" y="1459383"/>
                </a:cubicBezTo>
                <a:cubicBezTo>
                  <a:pt x="1329018" y="1815730"/>
                  <a:pt x="2976283" y="1918824"/>
                  <a:pt x="2904565" y="2172077"/>
                </a:cubicBezTo>
                <a:cubicBezTo>
                  <a:pt x="2832847" y="2425330"/>
                  <a:pt x="995082" y="2665135"/>
                  <a:pt x="672353" y="2978900"/>
                </a:cubicBezTo>
                <a:cubicBezTo>
                  <a:pt x="349624" y="3292665"/>
                  <a:pt x="1080248" y="3711765"/>
                  <a:pt x="968189" y="4054665"/>
                </a:cubicBezTo>
                <a:cubicBezTo>
                  <a:pt x="856130" y="4397565"/>
                  <a:pt x="428065" y="4716932"/>
                  <a:pt x="0" y="503630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aphicFrame>
        <p:nvGraphicFramePr>
          <p:cNvPr id="4" name="Diagram 3"/>
          <p:cNvGraphicFramePr/>
          <p:nvPr>
            <p:extLst>
              <p:ext uri="{D42A27DB-BD31-4B8C-83A1-F6EECF244321}">
                <p14:modId xmlns:p14="http://schemas.microsoft.com/office/powerpoint/2010/main" val="2602943629"/>
              </p:ext>
            </p:extLst>
          </p:nvPr>
        </p:nvGraphicFramePr>
        <p:xfrm>
          <a:off x="1993747" y="268840"/>
          <a:ext cx="1152127" cy="36933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5" name="Diagram 4"/>
          <p:cNvGraphicFramePr/>
          <p:nvPr/>
        </p:nvGraphicFramePr>
        <p:xfrm>
          <a:off x="6318736" y="1700808"/>
          <a:ext cx="749757" cy="369332"/>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2" name="TextBox 1">
            <a:extLst>
              <a:ext uri="{FF2B5EF4-FFF2-40B4-BE49-F238E27FC236}">
                <a16:creationId xmlns:a16="http://schemas.microsoft.com/office/drawing/2014/main" id="{361F5E47-E366-4F89-8B0B-28AEADB49BBA}"/>
              </a:ext>
            </a:extLst>
          </p:cNvPr>
          <p:cNvSpPr txBox="1"/>
          <p:nvPr/>
        </p:nvSpPr>
        <p:spPr>
          <a:xfrm>
            <a:off x="5252291" y="5051596"/>
            <a:ext cx="1860599" cy="1169551"/>
          </a:xfrm>
          <a:prstGeom prst="rect">
            <a:avLst/>
          </a:prstGeom>
          <a:noFill/>
        </p:spPr>
        <p:txBody>
          <a:bodyPr wrap="square" rtlCol="0">
            <a:spAutoFit/>
          </a:bodyPr>
          <a:lstStyle/>
          <a:p>
            <a:r>
              <a:rPr lang="en-US" sz="1400" b="1" dirty="0">
                <a:solidFill>
                  <a:srgbClr val="FF0000"/>
                </a:solidFill>
              </a:rPr>
              <a:t>-STRENGHT</a:t>
            </a:r>
          </a:p>
          <a:p>
            <a:r>
              <a:rPr lang="en-US" sz="1400" b="1" dirty="0">
                <a:solidFill>
                  <a:srgbClr val="FF0000"/>
                </a:solidFill>
              </a:rPr>
              <a:t>-WEAKNESSES</a:t>
            </a:r>
          </a:p>
          <a:p>
            <a:r>
              <a:rPr lang="en-US" sz="1400" b="1" dirty="0">
                <a:solidFill>
                  <a:srgbClr val="FF0000"/>
                </a:solidFill>
              </a:rPr>
              <a:t>-OPPORTUNITIES</a:t>
            </a:r>
          </a:p>
          <a:p>
            <a:r>
              <a:rPr lang="en-US" sz="1400" b="1" dirty="0">
                <a:solidFill>
                  <a:srgbClr val="FF0000"/>
                </a:solidFill>
              </a:rPr>
              <a:t>-THREATS</a:t>
            </a:r>
          </a:p>
          <a:p>
            <a:endParaRPr lang="en-GB" sz="1400" b="1" dirty="0">
              <a:solidFill>
                <a:srgbClr val="FF0000"/>
              </a:solidFill>
            </a:endParaRPr>
          </a:p>
        </p:txBody>
      </p:sp>
      <p:sp>
        <p:nvSpPr>
          <p:cNvPr id="3" name="TextBox 2">
            <a:extLst>
              <a:ext uri="{FF2B5EF4-FFF2-40B4-BE49-F238E27FC236}">
                <a16:creationId xmlns:a16="http://schemas.microsoft.com/office/drawing/2014/main" id="{5403BB89-D2DB-4977-B182-2049BB6B04A0}"/>
              </a:ext>
            </a:extLst>
          </p:cNvPr>
          <p:cNvSpPr txBox="1"/>
          <p:nvPr/>
        </p:nvSpPr>
        <p:spPr>
          <a:xfrm>
            <a:off x="1985296" y="4278281"/>
            <a:ext cx="1951625" cy="1754326"/>
          </a:xfrm>
          <a:prstGeom prst="rect">
            <a:avLst/>
          </a:prstGeom>
          <a:noFill/>
        </p:spPr>
        <p:txBody>
          <a:bodyPr wrap="none" rtlCol="0">
            <a:spAutoFit/>
          </a:bodyPr>
          <a:lstStyle/>
          <a:p>
            <a:r>
              <a:rPr lang="en-US" b="1" dirty="0">
                <a:solidFill>
                  <a:srgbClr val="FF0000"/>
                </a:solidFill>
              </a:rPr>
              <a:t>-POLITICAL</a:t>
            </a:r>
          </a:p>
          <a:p>
            <a:r>
              <a:rPr lang="en-US" b="1" dirty="0">
                <a:solidFill>
                  <a:srgbClr val="FF0000"/>
                </a:solidFill>
              </a:rPr>
              <a:t>-ECONOMY</a:t>
            </a:r>
          </a:p>
          <a:p>
            <a:r>
              <a:rPr lang="en-US" b="1" dirty="0">
                <a:solidFill>
                  <a:srgbClr val="FF0000"/>
                </a:solidFill>
              </a:rPr>
              <a:t>-SOCIAL</a:t>
            </a:r>
          </a:p>
          <a:p>
            <a:r>
              <a:rPr lang="en-US" b="1" dirty="0">
                <a:solidFill>
                  <a:srgbClr val="FF0000"/>
                </a:solidFill>
              </a:rPr>
              <a:t>-TECHNOLOGY</a:t>
            </a:r>
          </a:p>
          <a:p>
            <a:r>
              <a:rPr lang="en-US" b="1" dirty="0">
                <a:solidFill>
                  <a:srgbClr val="FF0000"/>
                </a:solidFill>
              </a:rPr>
              <a:t>-LEGAL</a:t>
            </a:r>
          </a:p>
          <a:p>
            <a:r>
              <a:rPr lang="en-US" b="1" dirty="0">
                <a:solidFill>
                  <a:srgbClr val="FF0000"/>
                </a:solidFill>
              </a:rPr>
              <a:t>-ENVIRONMENTAL</a:t>
            </a:r>
            <a:endParaRPr lang="en-GB" b="1" dirty="0">
              <a:solidFill>
                <a:srgbClr val="FF0000"/>
              </a:solidFill>
            </a:endParaRPr>
          </a:p>
        </p:txBody>
      </p:sp>
      <p:sp>
        <p:nvSpPr>
          <p:cNvPr id="14" name="Rectangular Callout 13"/>
          <p:cNvSpPr/>
          <p:nvPr/>
        </p:nvSpPr>
        <p:spPr>
          <a:xfrm rot="10800000">
            <a:off x="485775" y="3501008"/>
            <a:ext cx="705805" cy="369332"/>
          </a:xfrm>
          <a:prstGeom prst="wedge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ular Callout 18"/>
          <p:cNvSpPr/>
          <p:nvPr/>
        </p:nvSpPr>
        <p:spPr>
          <a:xfrm rot="10800000">
            <a:off x="8172070" y="4307397"/>
            <a:ext cx="705805" cy="369332"/>
          </a:xfrm>
          <a:prstGeom prst="wedge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1" name="Picture 3"/>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485775" y="3461664"/>
            <a:ext cx="72548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8152388" y="4292616"/>
            <a:ext cx="72548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10" name="Diagram 9"/>
          <p:cNvGraphicFramePr/>
          <p:nvPr>
            <p:extLst>
              <p:ext uri="{D42A27DB-BD31-4B8C-83A1-F6EECF244321}">
                <p14:modId xmlns:p14="http://schemas.microsoft.com/office/powerpoint/2010/main" val="2945585565"/>
              </p:ext>
            </p:extLst>
          </p:nvPr>
        </p:nvGraphicFramePr>
        <p:xfrm>
          <a:off x="1985296" y="284870"/>
          <a:ext cx="3384376" cy="2424050"/>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
        <p:nvSpPr>
          <p:cNvPr id="11" name="TextBox 10"/>
          <p:cNvSpPr txBox="1"/>
          <p:nvPr/>
        </p:nvSpPr>
        <p:spPr>
          <a:xfrm>
            <a:off x="2706043" y="2847226"/>
            <a:ext cx="648960" cy="369332"/>
          </a:xfrm>
          <a:prstGeom prst="rect">
            <a:avLst/>
          </a:prstGeom>
          <a:noFill/>
        </p:spPr>
        <p:txBody>
          <a:bodyPr wrap="none" rtlCol="0">
            <a:spAutoFit/>
          </a:bodyPr>
          <a:lstStyle/>
          <a:p>
            <a:r>
              <a:rPr lang="en-US" dirty="0" smtClean="0"/>
              <a:t>Ref.4</a:t>
            </a:r>
            <a:endParaRPr lang="en-US" dirty="0"/>
          </a:p>
        </p:txBody>
      </p:sp>
      <p:sp>
        <p:nvSpPr>
          <p:cNvPr id="6" name="Cloud Callout 5"/>
          <p:cNvSpPr/>
          <p:nvPr/>
        </p:nvSpPr>
        <p:spPr>
          <a:xfrm>
            <a:off x="5353159" y="3242517"/>
            <a:ext cx="1532778" cy="856593"/>
          </a:xfrm>
          <a:prstGeom prst="cloudCallou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167978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p:cNvGraphicFramePr/>
          <p:nvPr/>
        </p:nvGraphicFramePr>
        <p:xfrm>
          <a:off x="457200" y="274638"/>
          <a:ext cx="8229600" cy="114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4" name="Content Placeholder 3"/>
          <p:cNvGraphicFramePr>
            <a:graphicFrameLocks noGrp="1"/>
          </p:cNvGraphicFramePr>
          <p:nvPr>
            <p:ph idx="1"/>
            <p:extLst>
              <p:ext uri="{D42A27DB-BD31-4B8C-83A1-F6EECF244321}">
                <p14:modId xmlns:p14="http://schemas.microsoft.com/office/powerpoint/2010/main" val="1189472927"/>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2914234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E6577482-9DF5-4679-B8AD-6304CE0D5AE2}"/>
              </a:ext>
            </a:extLst>
          </p:cNvPr>
          <p:cNvSpPr/>
          <p:nvPr/>
        </p:nvSpPr>
        <p:spPr>
          <a:xfrm>
            <a:off x="5580112" y="908720"/>
            <a:ext cx="504056" cy="508918"/>
          </a:xfrm>
          <a:prstGeom prst="round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Rounded Corners 8">
            <a:extLst>
              <a:ext uri="{FF2B5EF4-FFF2-40B4-BE49-F238E27FC236}">
                <a16:creationId xmlns:a16="http://schemas.microsoft.com/office/drawing/2014/main" id="{45677F6F-EDB3-4BC5-8AE6-6D7A3F10F14B}"/>
              </a:ext>
            </a:extLst>
          </p:cNvPr>
          <p:cNvSpPr/>
          <p:nvPr/>
        </p:nvSpPr>
        <p:spPr>
          <a:xfrm>
            <a:off x="5076056" y="908720"/>
            <a:ext cx="504056" cy="508918"/>
          </a:xfrm>
          <a:prstGeom prst="round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Rounded Corners 7">
            <a:extLst>
              <a:ext uri="{FF2B5EF4-FFF2-40B4-BE49-F238E27FC236}">
                <a16:creationId xmlns:a16="http://schemas.microsoft.com/office/drawing/2014/main" id="{40B98422-07B1-4A23-BD00-9902538E5CD0}"/>
              </a:ext>
            </a:extLst>
          </p:cNvPr>
          <p:cNvSpPr/>
          <p:nvPr/>
        </p:nvSpPr>
        <p:spPr>
          <a:xfrm>
            <a:off x="4572000" y="908720"/>
            <a:ext cx="504058" cy="508918"/>
          </a:xfrm>
          <a:prstGeom prst="round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Rounded Corners 6">
            <a:extLst>
              <a:ext uri="{FF2B5EF4-FFF2-40B4-BE49-F238E27FC236}">
                <a16:creationId xmlns:a16="http://schemas.microsoft.com/office/drawing/2014/main" id="{F29846CD-6504-44D0-A883-EB0BF4D79750}"/>
              </a:ext>
            </a:extLst>
          </p:cNvPr>
          <p:cNvSpPr/>
          <p:nvPr/>
        </p:nvSpPr>
        <p:spPr>
          <a:xfrm>
            <a:off x="4067944" y="908720"/>
            <a:ext cx="504056" cy="508918"/>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Rounded Corners 5">
            <a:extLst>
              <a:ext uri="{FF2B5EF4-FFF2-40B4-BE49-F238E27FC236}">
                <a16:creationId xmlns:a16="http://schemas.microsoft.com/office/drawing/2014/main" id="{344BD710-15C8-45A1-8A78-717CEAF384F9}"/>
              </a:ext>
            </a:extLst>
          </p:cNvPr>
          <p:cNvSpPr/>
          <p:nvPr/>
        </p:nvSpPr>
        <p:spPr>
          <a:xfrm>
            <a:off x="3635896" y="908720"/>
            <a:ext cx="432048" cy="508918"/>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15" name="Group 14"/>
          <p:cNvGrpSpPr/>
          <p:nvPr/>
        </p:nvGrpSpPr>
        <p:grpSpPr>
          <a:xfrm>
            <a:off x="827584" y="1484784"/>
            <a:ext cx="1800200" cy="4104456"/>
            <a:chOff x="827584" y="1484784"/>
            <a:chExt cx="1800200" cy="4104456"/>
          </a:xfrm>
        </p:grpSpPr>
        <p:sp>
          <p:nvSpPr>
            <p:cNvPr id="17" name="Rectangle: Rounded Corners 16">
              <a:extLst>
                <a:ext uri="{FF2B5EF4-FFF2-40B4-BE49-F238E27FC236}">
                  <a16:creationId xmlns:a16="http://schemas.microsoft.com/office/drawing/2014/main" id="{1418942A-5ED9-4B45-88DD-2CC7E60852E0}"/>
                </a:ext>
              </a:extLst>
            </p:cNvPr>
            <p:cNvSpPr/>
            <p:nvPr/>
          </p:nvSpPr>
          <p:spPr>
            <a:xfrm>
              <a:off x="827584" y="5157192"/>
              <a:ext cx="936104" cy="432048"/>
            </a:xfrm>
            <a:prstGeom prst="roundRect">
              <a:avLst/>
            </a:prstGeom>
            <a:solidFill>
              <a:srgbClr val="C0504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Rounded Corners 15">
              <a:extLst>
                <a:ext uri="{FF2B5EF4-FFF2-40B4-BE49-F238E27FC236}">
                  <a16:creationId xmlns:a16="http://schemas.microsoft.com/office/drawing/2014/main" id="{997AA393-C0C2-47A9-8C43-1D2E80E9170E}"/>
                </a:ext>
              </a:extLst>
            </p:cNvPr>
            <p:cNvSpPr/>
            <p:nvPr/>
          </p:nvSpPr>
          <p:spPr>
            <a:xfrm>
              <a:off x="827584" y="4293097"/>
              <a:ext cx="1800200" cy="432048"/>
            </a:xfrm>
            <a:prstGeom prst="roundRect">
              <a:avLst/>
            </a:prstGeom>
            <a:solidFill>
              <a:srgbClr val="EEEC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Rounded Corners 12">
              <a:extLst>
                <a:ext uri="{FF2B5EF4-FFF2-40B4-BE49-F238E27FC236}">
                  <a16:creationId xmlns:a16="http://schemas.microsoft.com/office/drawing/2014/main" id="{BDB8C7D9-EB91-4BA4-8448-9CB75AC36286}"/>
                </a:ext>
              </a:extLst>
            </p:cNvPr>
            <p:cNvSpPr/>
            <p:nvPr/>
          </p:nvSpPr>
          <p:spPr>
            <a:xfrm>
              <a:off x="827584" y="3198168"/>
              <a:ext cx="1728192" cy="432048"/>
            </a:xfrm>
            <a:prstGeom prst="roundRect">
              <a:avLst/>
            </a:prstGeom>
            <a:solidFill>
              <a:srgbClr val="F7964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Rounded Corners 11">
              <a:extLst>
                <a:ext uri="{FF2B5EF4-FFF2-40B4-BE49-F238E27FC236}">
                  <a16:creationId xmlns:a16="http://schemas.microsoft.com/office/drawing/2014/main" id="{B93EC69B-C210-4B44-9223-3E8E7F1BE4D1}"/>
                </a:ext>
              </a:extLst>
            </p:cNvPr>
            <p:cNvSpPr/>
            <p:nvPr/>
          </p:nvSpPr>
          <p:spPr>
            <a:xfrm>
              <a:off x="827584" y="2665512"/>
              <a:ext cx="1008112" cy="432048"/>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Rounded Corners 10">
              <a:extLst>
                <a:ext uri="{FF2B5EF4-FFF2-40B4-BE49-F238E27FC236}">
                  <a16:creationId xmlns:a16="http://schemas.microsoft.com/office/drawing/2014/main" id="{45E7F0C5-B2BB-48BF-8CDE-238C3EDB08A8}"/>
                </a:ext>
              </a:extLst>
            </p:cNvPr>
            <p:cNvSpPr/>
            <p:nvPr/>
          </p:nvSpPr>
          <p:spPr>
            <a:xfrm>
              <a:off x="827584" y="2132856"/>
              <a:ext cx="1512168" cy="432048"/>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Rounded Corners 4">
              <a:extLst>
                <a:ext uri="{FF2B5EF4-FFF2-40B4-BE49-F238E27FC236}">
                  <a16:creationId xmlns:a16="http://schemas.microsoft.com/office/drawing/2014/main" id="{4D1F4011-8AB2-41C4-9436-5F6DC95C4B16}"/>
                </a:ext>
              </a:extLst>
            </p:cNvPr>
            <p:cNvSpPr/>
            <p:nvPr/>
          </p:nvSpPr>
          <p:spPr>
            <a:xfrm>
              <a:off x="827584" y="1484784"/>
              <a:ext cx="1152128" cy="4320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4" name="Rectangle: Rounded Corners 3">
            <a:extLst>
              <a:ext uri="{FF2B5EF4-FFF2-40B4-BE49-F238E27FC236}">
                <a16:creationId xmlns:a16="http://schemas.microsoft.com/office/drawing/2014/main" id="{DE1DEFFF-22D3-4B8E-8C84-4B994EE4F08A}"/>
              </a:ext>
            </a:extLst>
          </p:cNvPr>
          <p:cNvSpPr/>
          <p:nvPr/>
        </p:nvSpPr>
        <p:spPr>
          <a:xfrm>
            <a:off x="3203848" y="908720"/>
            <a:ext cx="432048" cy="508918"/>
          </a:xfrm>
          <a:prstGeom prst="roundRect">
            <a:avLst/>
          </a:prstGeom>
          <a:solidFill>
            <a:schemeClr val="accent1"/>
          </a:solidFill>
          <a:ln>
            <a:solidFill>
              <a:schemeClr val="accent1">
                <a:shade val="50000"/>
                <a:alpha val="46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FEB10E19-9F39-4DC9-995A-8E43D73B3254}"/>
              </a:ext>
            </a:extLst>
          </p:cNvPr>
          <p:cNvSpPr>
            <a:spLocks noGrp="1"/>
          </p:cNvSpPr>
          <p:nvPr>
            <p:ph type="title"/>
          </p:nvPr>
        </p:nvSpPr>
        <p:spPr/>
        <p:txBody>
          <a:bodyPr>
            <a:normAutofit fontScale="90000"/>
          </a:bodyPr>
          <a:lstStyle/>
          <a:p>
            <a:r>
              <a:rPr lang="en-US" dirty="0"/>
              <a:t>MACRO ENVIRONMENT</a:t>
            </a:r>
            <a:br>
              <a:rPr lang="en-US" dirty="0"/>
            </a:br>
            <a:r>
              <a:rPr lang="en-US" dirty="0"/>
              <a:t>P  E  S  T  </a:t>
            </a:r>
            <a:r>
              <a:rPr lang="en-US" dirty="0" smtClean="0"/>
              <a:t>E  L</a:t>
            </a:r>
            <a:endParaRPr lang="en-GB" dirty="0"/>
          </a:p>
        </p:txBody>
      </p:sp>
      <p:sp>
        <p:nvSpPr>
          <p:cNvPr id="3" name="Content Placeholder 2">
            <a:extLst>
              <a:ext uri="{FF2B5EF4-FFF2-40B4-BE49-F238E27FC236}">
                <a16:creationId xmlns:a16="http://schemas.microsoft.com/office/drawing/2014/main" id="{0C4AE7AA-F177-4F08-B0CE-11C4483C1A39}"/>
              </a:ext>
            </a:extLst>
          </p:cNvPr>
          <p:cNvSpPr>
            <a:spLocks noGrp="1"/>
          </p:cNvSpPr>
          <p:nvPr>
            <p:ph idx="1"/>
          </p:nvPr>
        </p:nvSpPr>
        <p:spPr/>
        <p:txBody>
          <a:bodyPr>
            <a:normAutofit fontScale="55000" lnSpcReduction="20000"/>
          </a:bodyPr>
          <a:lstStyle/>
          <a:p>
            <a:r>
              <a:rPr lang="en-US" dirty="0"/>
              <a:t>POLITICAL                    - high-level corruption</a:t>
            </a:r>
          </a:p>
          <a:p>
            <a:pPr marL="0" indent="0">
              <a:buNone/>
            </a:pPr>
            <a:r>
              <a:rPr lang="en-GB" dirty="0"/>
              <a:t>                                            - changes in government structures</a:t>
            </a:r>
          </a:p>
          <a:p>
            <a:r>
              <a:rPr lang="en-GB" dirty="0"/>
              <a:t>ECONOMICAL              - Romania is a very slow growth economy</a:t>
            </a:r>
          </a:p>
          <a:p>
            <a:pPr marL="0" indent="0">
              <a:buNone/>
            </a:pPr>
            <a:r>
              <a:rPr lang="en-GB" dirty="0"/>
              <a:t>                                              - government is raising taxes to cover their expenses</a:t>
            </a:r>
          </a:p>
          <a:p>
            <a:r>
              <a:rPr lang="en-GB" dirty="0"/>
              <a:t>SOCIAL                           – Brasov has new industry </a:t>
            </a:r>
          </a:p>
          <a:p>
            <a:pPr marL="0" indent="0">
              <a:buNone/>
            </a:pPr>
            <a:r>
              <a:rPr lang="en-GB" dirty="0"/>
              <a:t>                                               - young people with high study</a:t>
            </a:r>
          </a:p>
          <a:p>
            <a:r>
              <a:rPr lang="en-GB" dirty="0"/>
              <a:t>TECHNOLOGICAL          – CCTV</a:t>
            </a:r>
          </a:p>
          <a:p>
            <a:pPr marL="0" indent="0">
              <a:buNone/>
            </a:pPr>
            <a:r>
              <a:rPr lang="en-GB" dirty="0"/>
              <a:t>                                               - multiple sensors</a:t>
            </a:r>
          </a:p>
          <a:p>
            <a:pPr marL="0" indent="0">
              <a:buNone/>
            </a:pPr>
            <a:r>
              <a:rPr lang="en-GB" dirty="0"/>
              <a:t>                                               - company website</a:t>
            </a:r>
          </a:p>
          <a:p>
            <a:pPr marL="0" indent="0">
              <a:buNone/>
            </a:pPr>
            <a:r>
              <a:rPr lang="en-GB" dirty="0"/>
              <a:t>                                               - reception soft and hardware</a:t>
            </a:r>
          </a:p>
          <a:p>
            <a:r>
              <a:rPr lang="en-GB" dirty="0" smtClean="0"/>
              <a:t>ENVIRONMENTAL         – high temperature in summer</a:t>
            </a:r>
          </a:p>
          <a:p>
            <a:pPr marL="0" indent="0">
              <a:buNone/>
            </a:pPr>
            <a:r>
              <a:rPr lang="en-GB" dirty="0" smtClean="0"/>
              <a:t>                                                - chemicals in our fresh water</a:t>
            </a:r>
          </a:p>
          <a:p>
            <a:pPr marL="0" indent="0">
              <a:buNone/>
            </a:pPr>
            <a:r>
              <a:rPr lang="en-GB" dirty="0" smtClean="0"/>
              <a:t>                                                - health of our fish – fish lures </a:t>
            </a:r>
          </a:p>
          <a:p>
            <a:r>
              <a:rPr lang="en-GB" dirty="0" smtClean="0"/>
              <a:t>LEGAL                              -  changes to employment legislations</a:t>
            </a:r>
          </a:p>
          <a:p>
            <a:pPr marL="0" indent="0">
              <a:buNone/>
            </a:pPr>
            <a:r>
              <a:rPr lang="en-GB" dirty="0" smtClean="0"/>
              <a:t>                                                 </a:t>
            </a:r>
            <a:r>
              <a:rPr lang="en-GB" dirty="0"/>
              <a:t>- health and safety</a:t>
            </a:r>
          </a:p>
          <a:p>
            <a:pPr marL="0" indent="0">
              <a:buNone/>
            </a:pPr>
            <a:endParaRPr lang="en-GB" dirty="0"/>
          </a:p>
        </p:txBody>
      </p:sp>
    </p:spTree>
    <p:extLst>
      <p:ext uri="{BB962C8B-B14F-4D97-AF65-F5344CB8AC3E}">
        <p14:creationId xmlns:p14="http://schemas.microsoft.com/office/powerpoint/2010/main" val="29728324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 name="Picture 33">
            <a:extLst>
              <a:ext uri="{FF2B5EF4-FFF2-40B4-BE49-F238E27FC236}">
                <a16:creationId xmlns:a16="http://schemas.microsoft.com/office/drawing/2014/main" id="{5FB49A01-1CDD-475A-A040-51D1420357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7203" y="222305"/>
            <a:ext cx="8906797" cy="6054401"/>
          </a:xfrm>
          <a:prstGeom prst="rect">
            <a:avLst/>
          </a:prstGeom>
        </p:spPr>
      </p:pic>
      <p:sp>
        <p:nvSpPr>
          <p:cNvPr id="16" name="Thought Bubble: Cloud 15">
            <a:extLst>
              <a:ext uri="{FF2B5EF4-FFF2-40B4-BE49-F238E27FC236}">
                <a16:creationId xmlns:a16="http://schemas.microsoft.com/office/drawing/2014/main" id="{F6D3098F-A419-4472-A7BC-F3F7D9B29104}"/>
              </a:ext>
            </a:extLst>
          </p:cNvPr>
          <p:cNvSpPr/>
          <p:nvPr/>
        </p:nvSpPr>
        <p:spPr>
          <a:xfrm>
            <a:off x="251520" y="341345"/>
            <a:ext cx="3024330" cy="1437120"/>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dirty="0"/>
              <a:t>SWOT</a:t>
            </a:r>
            <a:endParaRPr lang="en-GB" sz="4800" dirty="0"/>
          </a:p>
        </p:txBody>
      </p:sp>
      <p:graphicFrame>
        <p:nvGraphicFramePr>
          <p:cNvPr id="2" name="Diagram 1"/>
          <p:cNvGraphicFramePr/>
          <p:nvPr/>
        </p:nvGraphicFramePr>
        <p:xfrm>
          <a:off x="2843808" y="1591977"/>
          <a:ext cx="1367180" cy="4001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 name="TextBox 17">
            <a:extLst>
              <a:ext uri="{FF2B5EF4-FFF2-40B4-BE49-F238E27FC236}">
                <a16:creationId xmlns:a16="http://schemas.microsoft.com/office/drawing/2014/main" id="{480AD320-4896-43C7-AF34-4AB6B934709B}"/>
              </a:ext>
            </a:extLst>
          </p:cNvPr>
          <p:cNvSpPr txBox="1"/>
          <p:nvPr/>
        </p:nvSpPr>
        <p:spPr>
          <a:xfrm>
            <a:off x="2582600" y="2122498"/>
            <a:ext cx="1800200" cy="646331"/>
          </a:xfrm>
          <a:prstGeom prst="rect">
            <a:avLst/>
          </a:prstGeom>
          <a:noFill/>
        </p:spPr>
        <p:txBody>
          <a:bodyPr wrap="square" rtlCol="0">
            <a:spAutoFit/>
          </a:bodyPr>
          <a:lstStyle/>
          <a:p>
            <a:r>
              <a:rPr lang="en-US" dirty="0"/>
              <a:t>GREAT POSITION</a:t>
            </a:r>
          </a:p>
          <a:p>
            <a:endParaRPr lang="en-GB" dirty="0"/>
          </a:p>
        </p:txBody>
      </p:sp>
      <p:sp>
        <p:nvSpPr>
          <p:cNvPr id="19" name="TextBox 18">
            <a:extLst>
              <a:ext uri="{FF2B5EF4-FFF2-40B4-BE49-F238E27FC236}">
                <a16:creationId xmlns:a16="http://schemas.microsoft.com/office/drawing/2014/main" id="{6BFB6F82-F188-4EC6-A17F-352F36C439E6}"/>
              </a:ext>
            </a:extLst>
          </p:cNvPr>
          <p:cNvSpPr txBox="1"/>
          <p:nvPr/>
        </p:nvSpPr>
        <p:spPr>
          <a:xfrm>
            <a:off x="2695133" y="2577556"/>
            <a:ext cx="1711944" cy="369332"/>
          </a:xfrm>
          <a:prstGeom prst="rect">
            <a:avLst/>
          </a:prstGeom>
          <a:noFill/>
        </p:spPr>
        <p:txBody>
          <a:bodyPr wrap="none" rtlCol="0">
            <a:spAutoFit/>
          </a:bodyPr>
          <a:lstStyle/>
          <a:p>
            <a:r>
              <a:rPr lang="en-US" dirty="0"/>
              <a:t>4 COMPETITORS</a:t>
            </a:r>
            <a:endParaRPr lang="en-GB" dirty="0"/>
          </a:p>
        </p:txBody>
      </p:sp>
      <p:sp>
        <p:nvSpPr>
          <p:cNvPr id="20" name="TextBox 19">
            <a:extLst>
              <a:ext uri="{FF2B5EF4-FFF2-40B4-BE49-F238E27FC236}">
                <a16:creationId xmlns:a16="http://schemas.microsoft.com/office/drawing/2014/main" id="{EFA60310-1A70-4502-B282-371B11B69D3B}"/>
              </a:ext>
            </a:extLst>
          </p:cNvPr>
          <p:cNvSpPr txBox="1"/>
          <p:nvPr/>
        </p:nvSpPr>
        <p:spPr>
          <a:xfrm>
            <a:off x="2294309" y="3064840"/>
            <a:ext cx="1916679" cy="369332"/>
          </a:xfrm>
          <a:prstGeom prst="rect">
            <a:avLst/>
          </a:prstGeom>
          <a:noFill/>
        </p:spPr>
        <p:txBody>
          <a:bodyPr wrap="none" rtlCol="0">
            <a:spAutoFit/>
          </a:bodyPr>
          <a:lstStyle/>
          <a:p>
            <a:r>
              <a:rPr lang="en-US" dirty="0"/>
              <a:t>QUALITY SERVICES</a:t>
            </a:r>
            <a:endParaRPr lang="en-GB" dirty="0"/>
          </a:p>
        </p:txBody>
      </p:sp>
      <p:graphicFrame>
        <p:nvGraphicFramePr>
          <p:cNvPr id="5" name="Diagram 4"/>
          <p:cNvGraphicFramePr/>
          <p:nvPr/>
        </p:nvGraphicFramePr>
        <p:xfrm>
          <a:off x="4572000" y="3601653"/>
          <a:ext cx="1614416" cy="40011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22" name="TextBox 21">
            <a:extLst>
              <a:ext uri="{FF2B5EF4-FFF2-40B4-BE49-F238E27FC236}">
                <a16:creationId xmlns:a16="http://schemas.microsoft.com/office/drawing/2014/main" id="{285FAD03-B137-4E02-BE1C-50D3CA6AE29E}"/>
              </a:ext>
            </a:extLst>
          </p:cNvPr>
          <p:cNvSpPr txBox="1"/>
          <p:nvPr/>
        </p:nvSpPr>
        <p:spPr>
          <a:xfrm>
            <a:off x="4536483" y="4134416"/>
            <a:ext cx="1624163" cy="369332"/>
          </a:xfrm>
          <a:prstGeom prst="rect">
            <a:avLst/>
          </a:prstGeom>
          <a:noFill/>
        </p:spPr>
        <p:txBody>
          <a:bodyPr wrap="none" rtlCol="0">
            <a:spAutoFit/>
          </a:bodyPr>
          <a:lstStyle/>
          <a:p>
            <a:r>
              <a:rPr lang="en-US" dirty="0"/>
              <a:t>NICHE MARKET</a:t>
            </a:r>
            <a:endParaRPr lang="en-GB" dirty="0"/>
          </a:p>
        </p:txBody>
      </p:sp>
      <p:sp>
        <p:nvSpPr>
          <p:cNvPr id="23" name="TextBox 22">
            <a:extLst>
              <a:ext uri="{FF2B5EF4-FFF2-40B4-BE49-F238E27FC236}">
                <a16:creationId xmlns:a16="http://schemas.microsoft.com/office/drawing/2014/main" id="{79E791AD-1BEA-402B-84E4-E20A4315A272}"/>
              </a:ext>
            </a:extLst>
          </p:cNvPr>
          <p:cNvSpPr txBox="1"/>
          <p:nvPr/>
        </p:nvSpPr>
        <p:spPr>
          <a:xfrm>
            <a:off x="4542229" y="4549423"/>
            <a:ext cx="1108317" cy="369332"/>
          </a:xfrm>
          <a:prstGeom prst="rect">
            <a:avLst/>
          </a:prstGeom>
          <a:noFill/>
        </p:spPr>
        <p:txBody>
          <a:bodyPr wrap="none" rtlCol="0">
            <a:spAutoFit/>
          </a:bodyPr>
          <a:lstStyle/>
          <a:p>
            <a:r>
              <a:rPr lang="en-US" dirty="0"/>
              <a:t>WEATHER</a:t>
            </a:r>
            <a:endParaRPr lang="en-GB" dirty="0"/>
          </a:p>
        </p:txBody>
      </p:sp>
      <p:sp>
        <p:nvSpPr>
          <p:cNvPr id="24" name="TextBox 23">
            <a:extLst>
              <a:ext uri="{FF2B5EF4-FFF2-40B4-BE49-F238E27FC236}">
                <a16:creationId xmlns:a16="http://schemas.microsoft.com/office/drawing/2014/main" id="{1CF19BE2-D1C3-4BED-A8F3-99510EC951E3}"/>
              </a:ext>
            </a:extLst>
          </p:cNvPr>
          <p:cNvSpPr txBox="1"/>
          <p:nvPr/>
        </p:nvSpPr>
        <p:spPr>
          <a:xfrm>
            <a:off x="4536483" y="5005734"/>
            <a:ext cx="1285224" cy="369332"/>
          </a:xfrm>
          <a:prstGeom prst="rect">
            <a:avLst/>
          </a:prstGeom>
          <a:noFill/>
        </p:spPr>
        <p:txBody>
          <a:bodyPr wrap="none" rtlCol="0">
            <a:spAutoFit/>
          </a:bodyPr>
          <a:lstStyle/>
          <a:p>
            <a:r>
              <a:rPr lang="en-US" dirty="0"/>
              <a:t>EMPLOYESS</a:t>
            </a:r>
            <a:endParaRPr lang="en-GB" dirty="0"/>
          </a:p>
        </p:txBody>
      </p:sp>
      <p:graphicFrame>
        <p:nvGraphicFramePr>
          <p:cNvPr id="3" name="Diagram 2"/>
          <p:cNvGraphicFramePr/>
          <p:nvPr/>
        </p:nvGraphicFramePr>
        <p:xfrm>
          <a:off x="4427984" y="1756703"/>
          <a:ext cx="1915717" cy="400110"/>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
        <p:nvSpPr>
          <p:cNvPr id="26" name="TextBox 25">
            <a:extLst>
              <a:ext uri="{FF2B5EF4-FFF2-40B4-BE49-F238E27FC236}">
                <a16:creationId xmlns:a16="http://schemas.microsoft.com/office/drawing/2014/main" id="{2B5B31D9-93BC-46A4-B57A-6A87FC8C0590}"/>
              </a:ext>
            </a:extLst>
          </p:cNvPr>
          <p:cNvSpPr txBox="1"/>
          <p:nvPr/>
        </p:nvSpPr>
        <p:spPr>
          <a:xfrm>
            <a:off x="4572000" y="2189782"/>
            <a:ext cx="1503938" cy="369332"/>
          </a:xfrm>
          <a:prstGeom prst="rect">
            <a:avLst/>
          </a:prstGeom>
          <a:noFill/>
        </p:spPr>
        <p:txBody>
          <a:bodyPr wrap="none" rtlCol="0">
            <a:spAutoFit/>
          </a:bodyPr>
          <a:lstStyle/>
          <a:p>
            <a:r>
              <a:rPr lang="en-US" dirty="0"/>
              <a:t>BRAND NAME</a:t>
            </a:r>
            <a:endParaRPr lang="en-GB" dirty="0"/>
          </a:p>
        </p:txBody>
      </p:sp>
      <p:sp>
        <p:nvSpPr>
          <p:cNvPr id="28" name="TextBox 27">
            <a:extLst>
              <a:ext uri="{FF2B5EF4-FFF2-40B4-BE49-F238E27FC236}">
                <a16:creationId xmlns:a16="http://schemas.microsoft.com/office/drawing/2014/main" id="{0AF1ED85-F345-4F02-8E9F-36C1751B7BFD}"/>
              </a:ext>
            </a:extLst>
          </p:cNvPr>
          <p:cNvSpPr txBox="1"/>
          <p:nvPr/>
        </p:nvSpPr>
        <p:spPr>
          <a:xfrm>
            <a:off x="4577438" y="2563166"/>
            <a:ext cx="2208553" cy="369332"/>
          </a:xfrm>
          <a:prstGeom prst="rect">
            <a:avLst/>
          </a:prstGeom>
          <a:noFill/>
        </p:spPr>
        <p:txBody>
          <a:bodyPr wrap="none" rtlCol="0">
            <a:spAutoFit/>
          </a:bodyPr>
          <a:lstStyle/>
          <a:p>
            <a:r>
              <a:rPr lang="en-US" dirty="0"/>
              <a:t>NEW POINT OF SALES</a:t>
            </a:r>
            <a:endParaRPr lang="en-GB" dirty="0"/>
          </a:p>
        </p:txBody>
      </p:sp>
      <p:sp>
        <p:nvSpPr>
          <p:cNvPr id="29" name="TextBox 28">
            <a:extLst>
              <a:ext uri="{FF2B5EF4-FFF2-40B4-BE49-F238E27FC236}">
                <a16:creationId xmlns:a16="http://schemas.microsoft.com/office/drawing/2014/main" id="{EC800D11-A2B6-463B-BDA3-463C5995AF0A}"/>
              </a:ext>
            </a:extLst>
          </p:cNvPr>
          <p:cNvSpPr txBox="1"/>
          <p:nvPr/>
        </p:nvSpPr>
        <p:spPr>
          <a:xfrm>
            <a:off x="4590836" y="2940666"/>
            <a:ext cx="1488549" cy="369332"/>
          </a:xfrm>
          <a:prstGeom prst="rect">
            <a:avLst/>
          </a:prstGeom>
          <a:noFill/>
        </p:spPr>
        <p:txBody>
          <a:bodyPr wrap="none" rtlCol="0">
            <a:spAutoFit/>
          </a:bodyPr>
          <a:lstStyle/>
          <a:p>
            <a:r>
              <a:rPr lang="en-US" dirty="0"/>
              <a:t>LAND AQUIRE</a:t>
            </a:r>
            <a:endParaRPr lang="en-GB" dirty="0"/>
          </a:p>
        </p:txBody>
      </p:sp>
      <p:graphicFrame>
        <p:nvGraphicFramePr>
          <p:cNvPr id="4" name="Diagram 3"/>
          <p:cNvGraphicFramePr/>
          <p:nvPr/>
        </p:nvGraphicFramePr>
        <p:xfrm>
          <a:off x="1573159" y="3618527"/>
          <a:ext cx="1121974" cy="400110"/>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sp>
        <p:nvSpPr>
          <p:cNvPr id="31" name="TextBox 30">
            <a:extLst>
              <a:ext uri="{FF2B5EF4-FFF2-40B4-BE49-F238E27FC236}">
                <a16:creationId xmlns:a16="http://schemas.microsoft.com/office/drawing/2014/main" id="{B66B0288-A176-4540-AC81-28750EE950CF}"/>
              </a:ext>
            </a:extLst>
          </p:cNvPr>
          <p:cNvSpPr txBox="1"/>
          <p:nvPr/>
        </p:nvSpPr>
        <p:spPr>
          <a:xfrm>
            <a:off x="2571209" y="4682048"/>
            <a:ext cx="1912377" cy="369332"/>
          </a:xfrm>
          <a:prstGeom prst="rect">
            <a:avLst/>
          </a:prstGeom>
          <a:noFill/>
        </p:spPr>
        <p:txBody>
          <a:bodyPr wrap="square" rtlCol="0">
            <a:spAutoFit/>
          </a:bodyPr>
          <a:lstStyle/>
          <a:p>
            <a:r>
              <a:rPr lang="en-US" dirty="0"/>
              <a:t>WATER SOURCES</a:t>
            </a:r>
            <a:endParaRPr lang="en-GB" dirty="0"/>
          </a:p>
        </p:txBody>
      </p:sp>
      <p:sp>
        <p:nvSpPr>
          <p:cNvPr id="32" name="TextBox 31">
            <a:extLst>
              <a:ext uri="{FF2B5EF4-FFF2-40B4-BE49-F238E27FC236}">
                <a16:creationId xmlns:a16="http://schemas.microsoft.com/office/drawing/2014/main" id="{5EFE9983-7063-4157-BCD9-5CC2F6164497}"/>
              </a:ext>
            </a:extLst>
          </p:cNvPr>
          <p:cNvSpPr txBox="1"/>
          <p:nvPr/>
        </p:nvSpPr>
        <p:spPr>
          <a:xfrm>
            <a:off x="2916094" y="5051069"/>
            <a:ext cx="1470339" cy="369332"/>
          </a:xfrm>
          <a:prstGeom prst="rect">
            <a:avLst/>
          </a:prstGeom>
          <a:noFill/>
        </p:spPr>
        <p:txBody>
          <a:bodyPr wrap="none" rtlCol="0">
            <a:spAutoFit/>
          </a:bodyPr>
          <a:lstStyle/>
          <a:p>
            <a:r>
              <a:rPr lang="en-US" dirty="0"/>
              <a:t>FISH DESEASE</a:t>
            </a:r>
            <a:endParaRPr lang="en-GB" dirty="0"/>
          </a:p>
        </p:txBody>
      </p:sp>
      <p:sp>
        <p:nvSpPr>
          <p:cNvPr id="33" name="TextBox 32">
            <a:extLst>
              <a:ext uri="{FF2B5EF4-FFF2-40B4-BE49-F238E27FC236}">
                <a16:creationId xmlns:a16="http://schemas.microsoft.com/office/drawing/2014/main" id="{1A0B5E54-5DCC-43EC-84DA-B7EC5ACC49CB}"/>
              </a:ext>
            </a:extLst>
          </p:cNvPr>
          <p:cNvSpPr txBox="1"/>
          <p:nvPr/>
        </p:nvSpPr>
        <p:spPr>
          <a:xfrm>
            <a:off x="1732074" y="4317493"/>
            <a:ext cx="2650726" cy="369332"/>
          </a:xfrm>
          <a:prstGeom prst="rect">
            <a:avLst/>
          </a:prstGeom>
          <a:noFill/>
        </p:spPr>
        <p:txBody>
          <a:bodyPr wrap="none" rtlCol="0">
            <a:spAutoFit/>
          </a:bodyPr>
          <a:lstStyle/>
          <a:p>
            <a:r>
              <a:rPr lang="en-US" dirty="0"/>
              <a:t>GOUVERMENT CONTRACT</a:t>
            </a:r>
            <a:endParaRPr lang="en-GB" dirty="0"/>
          </a:p>
        </p:txBody>
      </p:sp>
      <p:graphicFrame>
        <p:nvGraphicFramePr>
          <p:cNvPr id="8" name="Diagram 7"/>
          <p:cNvGraphicFramePr/>
          <p:nvPr/>
        </p:nvGraphicFramePr>
        <p:xfrm>
          <a:off x="3482700" y="94898"/>
          <a:ext cx="5365391" cy="923330"/>
        </p:xfrm>
        <a:graphic>
          <a:graphicData uri="http://schemas.openxmlformats.org/drawingml/2006/diagram">
            <dgm:relIds xmlns:dgm="http://schemas.openxmlformats.org/drawingml/2006/diagram" xmlns:r="http://schemas.openxmlformats.org/officeDocument/2006/relationships" r:dm="rId23" r:lo="rId24" r:qs="rId25" r:cs="rId26"/>
          </a:graphicData>
        </a:graphic>
      </p:graphicFrame>
      <p:sp>
        <p:nvSpPr>
          <p:cNvPr id="9" name="TextBox 8"/>
          <p:cNvSpPr txBox="1"/>
          <p:nvPr/>
        </p:nvSpPr>
        <p:spPr>
          <a:xfrm>
            <a:off x="7560776" y="1059905"/>
            <a:ext cx="648960" cy="369332"/>
          </a:xfrm>
          <a:prstGeom prst="rect">
            <a:avLst/>
          </a:prstGeom>
          <a:noFill/>
        </p:spPr>
        <p:txBody>
          <a:bodyPr wrap="none" rtlCol="0">
            <a:spAutoFit/>
          </a:bodyPr>
          <a:lstStyle/>
          <a:p>
            <a:r>
              <a:rPr lang="en-US" dirty="0" smtClean="0"/>
              <a:t>Ref.5</a:t>
            </a:r>
            <a:endParaRPr lang="en-US" dirty="0"/>
          </a:p>
        </p:txBody>
      </p:sp>
    </p:spTree>
    <p:extLst>
      <p:ext uri="{BB962C8B-B14F-4D97-AF65-F5344CB8AC3E}">
        <p14:creationId xmlns:p14="http://schemas.microsoft.com/office/powerpoint/2010/main" val="5247470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p:cNvGraphicFramePr/>
          <p:nvPr/>
        </p:nvGraphicFramePr>
        <p:xfrm>
          <a:off x="457200" y="274638"/>
          <a:ext cx="8229600" cy="114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Content Placeholder 4"/>
          <p:cNvGraphicFramePr>
            <a:graphicFrameLocks noGrp="1"/>
          </p:cNvGraphicFramePr>
          <p:nvPr>
            <p:ph idx="1"/>
            <p:extLst>
              <p:ext uri="{D42A27DB-BD31-4B8C-83A1-F6EECF244321}">
                <p14:modId xmlns:p14="http://schemas.microsoft.com/office/powerpoint/2010/main" val="2223761427"/>
              </p:ext>
            </p:extLst>
          </p:nvPr>
        </p:nvGraphicFramePr>
        <p:xfrm>
          <a:off x="-180528" y="836712"/>
          <a:ext cx="9721080" cy="576064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9418818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115616" y="4005064"/>
            <a:ext cx="1872208" cy="576064"/>
          </a:xfrm>
          <a:prstGeom prst="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US" dirty="0"/>
          </a:p>
        </p:txBody>
      </p:sp>
      <p:sp>
        <p:nvSpPr>
          <p:cNvPr id="10" name="Rectangle 9"/>
          <p:cNvSpPr/>
          <p:nvPr/>
        </p:nvSpPr>
        <p:spPr>
          <a:xfrm>
            <a:off x="1187624" y="2852936"/>
            <a:ext cx="2160240" cy="648072"/>
          </a:xfrm>
          <a:prstGeom prst="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US" dirty="0"/>
          </a:p>
        </p:txBody>
      </p:sp>
      <p:sp>
        <p:nvSpPr>
          <p:cNvPr id="9" name="Rectangle 8"/>
          <p:cNvSpPr/>
          <p:nvPr/>
        </p:nvSpPr>
        <p:spPr>
          <a:xfrm>
            <a:off x="1115616" y="1484784"/>
            <a:ext cx="1512168" cy="576064"/>
          </a:xfrm>
          <a:prstGeom prst="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US" dirty="0">
              <a:solidFill>
                <a:schemeClr val="bg1"/>
              </a:solidFill>
            </a:endParaRPr>
          </a:p>
        </p:txBody>
      </p:sp>
      <p:graphicFrame>
        <p:nvGraphicFramePr>
          <p:cNvPr id="13" name="Diagram 12"/>
          <p:cNvGraphicFramePr/>
          <p:nvPr/>
        </p:nvGraphicFramePr>
        <p:xfrm>
          <a:off x="457200" y="274638"/>
          <a:ext cx="8229600" cy="114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Content Placeholder 2">
            <a:extLst>
              <a:ext uri="{FF2B5EF4-FFF2-40B4-BE49-F238E27FC236}">
                <a16:creationId xmlns:a16="http://schemas.microsoft.com/office/drawing/2014/main" id="{32A3C5F0-F5B3-44F7-A00B-3066789B04B6}"/>
              </a:ext>
            </a:extLst>
          </p:cNvPr>
          <p:cNvSpPr>
            <a:spLocks noGrp="1"/>
          </p:cNvSpPr>
          <p:nvPr>
            <p:ph idx="1"/>
          </p:nvPr>
        </p:nvSpPr>
        <p:spPr>
          <a:xfrm>
            <a:off x="611560" y="1556792"/>
            <a:ext cx="8229600" cy="4525963"/>
          </a:xfrm>
        </p:spPr>
        <p:txBody>
          <a:bodyPr>
            <a:normAutofit fontScale="77500" lnSpcReduction="20000"/>
          </a:bodyPr>
          <a:lstStyle/>
          <a:p>
            <a:pPr algn="ctr"/>
            <a:r>
              <a:rPr lang="en-US" b="1" dirty="0"/>
              <a:t>PRICE                     </a:t>
            </a:r>
            <a:r>
              <a:rPr lang="en-US" dirty="0"/>
              <a:t>  – will be a luxury establishment not a necessity </a:t>
            </a:r>
          </a:p>
          <a:p>
            <a:pPr marL="0" indent="0" algn="ctr">
              <a:buNone/>
            </a:pPr>
            <a:r>
              <a:rPr lang="en-US" dirty="0"/>
              <a:t>                                       - we are looking to start profit after the first 3  </a:t>
            </a:r>
            <a:r>
              <a:rPr lang="en-US" dirty="0" smtClean="0"/>
              <a:t>years</a:t>
            </a:r>
            <a:endParaRPr lang="en-US" dirty="0"/>
          </a:p>
          <a:p>
            <a:pPr algn="ctr"/>
            <a:r>
              <a:rPr lang="en-US" b="1" dirty="0"/>
              <a:t>PROMOTIONS      </a:t>
            </a:r>
            <a:r>
              <a:rPr lang="en-US" dirty="0"/>
              <a:t> – special offer for companies groups</a:t>
            </a:r>
          </a:p>
          <a:p>
            <a:pPr marL="0" indent="0" algn="ctr">
              <a:buNone/>
            </a:pPr>
            <a:r>
              <a:rPr lang="en-US" dirty="0"/>
              <a:t>                                      -free meals for fisherman in competition</a:t>
            </a:r>
          </a:p>
          <a:p>
            <a:pPr marL="0" indent="0" algn="ctr">
              <a:buNone/>
            </a:pPr>
            <a:r>
              <a:rPr lang="en-US" dirty="0"/>
              <a:t>                                       -advertising on local fishing  tool stores</a:t>
            </a:r>
          </a:p>
          <a:p>
            <a:pPr algn="ctr"/>
            <a:r>
              <a:rPr lang="en-GB" b="1" dirty="0"/>
              <a:t>PHYSICAL                </a:t>
            </a:r>
            <a:r>
              <a:rPr lang="en-GB" dirty="0"/>
              <a:t> – the tree lodges appearance will be a logo for our company</a:t>
            </a:r>
          </a:p>
          <a:p>
            <a:pPr marL="0" indent="0" algn="ctr">
              <a:buNone/>
            </a:pPr>
            <a:r>
              <a:rPr lang="en-GB" dirty="0"/>
              <a:t>                                       - the fishing theme inside the rooms </a:t>
            </a:r>
          </a:p>
        </p:txBody>
      </p:sp>
    </p:spTree>
    <p:extLst>
      <p:ext uri="{BB962C8B-B14F-4D97-AF65-F5344CB8AC3E}">
        <p14:creationId xmlns:p14="http://schemas.microsoft.com/office/powerpoint/2010/main" val="35980293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899592" y="1988840"/>
            <a:ext cx="1512168" cy="504056"/>
          </a:xfrm>
          <a:prstGeom prst="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US" dirty="0"/>
          </a:p>
        </p:txBody>
      </p:sp>
      <p:sp>
        <p:nvSpPr>
          <p:cNvPr id="2" name="Rectangle 1"/>
          <p:cNvSpPr/>
          <p:nvPr/>
        </p:nvSpPr>
        <p:spPr>
          <a:xfrm>
            <a:off x="827584" y="188640"/>
            <a:ext cx="1728192" cy="504056"/>
          </a:xfrm>
          <a:prstGeom prst="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DE0C566-C43E-4EAB-AF03-E3F6CF934321}"/>
              </a:ext>
            </a:extLst>
          </p:cNvPr>
          <p:cNvSpPr>
            <a:spLocks noGrp="1"/>
          </p:cNvSpPr>
          <p:nvPr>
            <p:ph idx="1"/>
          </p:nvPr>
        </p:nvSpPr>
        <p:spPr>
          <a:xfrm>
            <a:off x="457200" y="116632"/>
            <a:ext cx="8229600" cy="6009531"/>
          </a:xfrm>
        </p:spPr>
        <p:txBody>
          <a:bodyPr/>
          <a:lstStyle/>
          <a:p>
            <a:pPr marL="457200" lvl="1" indent="0" algn="r">
              <a:buNone/>
            </a:pPr>
            <a:r>
              <a:rPr lang="en-US" dirty="0"/>
              <a:t>PROCESS </a:t>
            </a:r>
            <a:r>
              <a:rPr lang="en-US" dirty="0" smtClean="0"/>
              <a:t>   -  from </a:t>
            </a:r>
            <a:r>
              <a:rPr lang="en-US" dirty="0"/>
              <a:t>the parking, to helping </a:t>
            </a:r>
            <a:r>
              <a:rPr lang="en-US" dirty="0" smtClean="0"/>
              <a:t>costumers</a:t>
            </a:r>
          </a:p>
          <a:p>
            <a:pPr marL="457200" lvl="1" indent="0" algn="r">
              <a:buNone/>
            </a:pPr>
            <a:r>
              <a:rPr lang="en-US" dirty="0"/>
              <a:t> </a:t>
            </a:r>
            <a:r>
              <a:rPr lang="en-US" dirty="0" smtClean="0"/>
              <a:t>                  </a:t>
            </a:r>
            <a:r>
              <a:rPr lang="en-US" dirty="0"/>
              <a:t>to carry </a:t>
            </a:r>
            <a:r>
              <a:rPr lang="en-GB" dirty="0"/>
              <a:t>baggage</a:t>
            </a:r>
            <a:r>
              <a:rPr lang="en-US" dirty="0"/>
              <a:t> to the accommodation  and tips for fishing the </a:t>
            </a:r>
            <a:r>
              <a:rPr lang="en-GB" dirty="0"/>
              <a:t>employees</a:t>
            </a:r>
            <a:r>
              <a:rPr lang="en-US" dirty="0"/>
              <a:t> must </a:t>
            </a:r>
          </a:p>
          <a:p>
            <a:pPr lvl="1" algn="r"/>
            <a:r>
              <a:rPr lang="en-US" dirty="0" smtClean="0"/>
              <a:t>follow </a:t>
            </a:r>
            <a:r>
              <a:rPr lang="en-US" dirty="0"/>
              <a:t>a special protocol.</a:t>
            </a:r>
          </a:p>
          <a:p>
            <a:pPr algn="just"/>
            <a:r>
              <a:rPr lang="en-US" dirty="0" smtClean="0"/>
              <a:t>PEOPLE  -     training </a:t>
            </a:r>
            <a:r>
              <a:rPr lang="en-US" dirty="0"/>
              <a:t>staff and maintain </a:t>
            </a:r>
            <a:r>
              <a:rPr lang="en-US" dirty="0" smtClean="0"/>
              <a:t>them</a:t>
            </a:r>
          </a:p>
          <a:p>
            <a:pPr marL="0" indent="0" algn="just">
              <a:buNone/>
            </a:pPr>
            <a:r>
              <a:rPr lang="en-US" dirty="0" smtClean="0"/>
              <a:t>                           will </a:t>
            </a:r>
            <a:r>
              <a:rPr lang="en-US" dirty="0"/>
              <a:t>be a challenge</a:t>
            </a:r>
          </a:p>
          <a:p>
            <a:pPr marL="0" indent="0" algn="just">
              <a:buNone/>
            </a:pPr>
            <a:r>
              <a:rPr lang="en-US" dirty="0"/>
              <a:t>                     - </a:t>
            </a:r>
            <a:r>
              <a:rPr lang="en-US" dirty="0" smtClean="0"/>
              <a:t>offer </a:t>
            </a:r>
            <a:r>
              <a:rPr lang="en-US" dirty="0"/>
              <a:t>a percentage of earnings </a:t>
            </a:r>
            <a:r>
              <a:rPr lang="en-US" dirty="0" smtClean="0"/>
              <a:t>after</a:t>
            </a:r>
          </a:p>
          <a:p>
            <a:pPr marL="0" indent="0" algn="just">
              <a:buNone/>
            </a:pPr>
            <a:r>
              <a:rPr lang="en-US" dirty="0"/>
              <a:t> </a:t>
            </a:r>
            <a:r>
              <a:rPr lang="en-US" dirty="0" smtClean="0"/>
              <a:t>                       </a:t>
            </a:r>
            <a:r>
              <a:rPr lang="en-US" dirty="0"/>
              <a:t>3 years onboard company for every </a:t>
            </a:r>
            <a:r>
              <a:rPr lang="en-US" dirty="0" smtClean="0"/>
              <a:t>              </a:t>
            </a:r>
          </a:p>
          <a:p>
            <a:pPr marL="0" indent="0" algn="just">
              <a:buNone/>
            </a:pPr>
            <a:r>
              <a:rPr lang="en-US" dirty="0"/>
              <a:t> </a:t>
            </a:r>
            <a:r>
              <a:rPr lang="en-US" dirty="0" smtClean="0"/>
              <a:t>                        employee</a:t>
            </a:r>
            <a:endParaRPr lang="en-GB" dirty="0"/>
          </a:p>
        </p:txBody>
      </p:sp>
      <p:graphicFrame>
        <p:nvGraphicFramePr>
          <p:cNvPr id="8" name="Diagram 7"/>
          <p:cNvGraphicFramePr/>
          <p:nvPr>
            <p:extLst>
              <p:ext uri="{D42A27DB-BD31-4B8C-83A1-F6EECF244321}">
                <p14:modId xmlns:p14="http://schemas.microsoft.com/office/powerpoint/2010/main" val="3726292864"/>
              </p:ext>
            </p:extLst>
          </p:nvPr>
        </p:nvGraphicFramePr>
        <p:xfrm>
          <a:off x="251521" y="5157192"/>
          <a:ext cx="8568951" cy="1477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p:cNvSpPr txBox="1"/>
          <p:nvPr/>
        </p:nvSpPr>
        <p:spPr>
          <a:xfrm>
            <a:off x="575112" y="4725144"/>
            <a:ext cx="648960" cy="369332"/>
          </a:xfrm>
          <a:prstGeom prst="rect">
            <a:avLst/>
          </a:prstGeom>
          <a:noFill/>
        </p:spPr>
        <p:txBody>
          <a:bodyPr wrap="none" rtlCol="0">
            <a:spAutoFit/>
          </a:bodyPr>
          <a:lstStyle/>
          <a:p>
            <a:r>
              <a:rPr lang="en-US" dirty="0" smtClean="0"/>
              <a:t>Ref.6</a:t>
            </a:r>
            <a:endParaRPr lang="en-US" dirty="0"/>
          </a:p>
        </p:txBody>
      </p:sp>
    </p:spTree>
    <p:extLst>
      <p:ext uri="{BB962C8B-B14F-4D97-AF65-F5344CB8AC3E}">
        <p14:creationId xmlns:p14="http://schemas.microsoft.com/office/powerpoint/2010/main" val="20644262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nvGraphicFramePr>
        <p:xfrm>
          <a:off x="457200" y="188640"/>
          <a:ext cx="8229600" cy="10081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a:extLst>
              <a:ext uri="{FF2B5EF4-FFF2-40B4-BE49-F238E27FC236}">
                <a16:creationId xmlns:a16="http://schemas.microsoft.com/office/drawing/2014/main" id="{4484CF95-A0A5-49F0-BFFF-2B56D0F9ADC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771800" y="2608451"/>
            <a:ext cx="4176464" cy="1903674"/>
          </a:xfrm>
          <a:prstGeom prst="rect">
            <a:avLst/>
          </a:prstGeom>
        </p:spPr>
      </p:pic>
      <p:graphicFrame>
        <p:nvGraphicFramePr>
          <p:cNvPr id="8" name="Diagram 7">
            <a:extLst>
              <a:ext uri="{FF2B5EF4-FFF2-40B4-BE49-F238E27FC236}">
                <a16:creationId xmlns:a16="http://schemas.microsoft.com/office/drawing/2014/main" id="{89B89BAB-DEFB-4727-B2AE-71D29017CE50}"/>
              </a:ext>
            </a:extLst>
          </p:cNvPr>
          <p:cNvGraphicFramePr/>
          <p:nvPr>
            <p:extLst>
              <p:ext uri="{D42A27DB-BD31-4B8C-83A1-F6EECF244321}">
                <p14:modId xmlns:p14="http://schemas.microsoft.com/office/powerpoint/2010/main" val="679783038"/>
              </p:ext>
            </p:extLst>
          </p:nvPr>
        </p:nvGraphicFramePr>
        <p:xfrm>
          <a:off x="0" y="1196752"/>
          <a:ext cx="11124728" cy="547260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4" name="TextBox 3"/>
          <p:cNvSpPr txBox="1"/>
          <p:nvPr/>
        </p:nvSpPr>
        <p:spPr>
          <a:xfrm>
            <a:off x="3851920" y="3390453"/>
            <a:ext cx="591829" cy="369332"/>
          </a:xfrm>
          <a:prstGeom prst="rect">
            <a:avLst/>
          </a:prstGeom>
          <a:noFill/>
        </p:spPr>
        <p:txBody>
          <a:bodyPr wrap="none" rtlCol="0">
            <a:spAutoFit/>
          </a:bodyPr>
          <a:lstStyle/>
          <a:p>
            <a:r>
              <a:rPr lang="en-US" dirty="0" smtClean="0"/>
              <a:t>aloo</a:t>
            </a:r>
            <a:endParaRPr lang="en-US" dirty="0"/>
          </a:p>
        </p:txBody>
      </p:sp>
      <p:graphicFrame>
        <p:nvGraphicFramePr>
          <p:cNvPr id="5" name="Diagram 4"/>
          <p:cNvGraphicFramePr/>
          <p:nvPr>
            <p:extLst>
              <p:ext uri="{D42A27DB-BD31-4B8C-83A1-F6EECF244321}">
                <p14:modId xmlns:p14="http://schemas.microsoft.com/office/powerpoint/2010/main" val="4039596148"/>
              </p:ext>
            </p:extLst>
          </p:nvPr>
        </p:nvGraphicFramePr>
        <p:xfrm>
          <a:off x="323528" y="3212976"/>
          <a:ext cx="1296144" cy="923330"/>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graphicFrame>
        <p:nvGraphicFramePr>
          <p:cNvPr id="9" name="Diagram 8"/>
          <p:cNvGraphicFramePr/>
          <p:nvPr/>
        </p:nvGraphicFramePr>
        <p:xfrm>
          <a:off x="1547664" y="1412776"/>
          <a:ext cx="1368152" cy="646331"/>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graphicFrame>
        <p:nvGraphicFramePr>
          <p:cNvPr id="11" name="Diagram 10"/>
          <p:cNvGraphicFramePr/>
          <p:nvPr>
            <p:extLst>
              <p:ext uri="{D42A27DB-BD31-4B8C-83A1-F6EECF244321}">
                <p14:modId xmlns:p14="http://schemas.microsoft.com/office/powerpoint/2010/main" val="1818227542"/>
              </p:ext>
            </p:extLst>
          </p:nvPr>
        </p:nvGraphicFramePr>
        <p:xfrm>
          <a:off x="6300192" y="5085184"/>
          <a:ext cx="2633868" cy="923330"/>
        </p:xfrm>
        <a:graphic>
          <a:graphicData uri="http://schemas.openxmlformats.org/drawingml/2006/diagram">
            <dgm:relIds xmlns:dgm="http://schemas.openxmlformats.org/drawingml/2006/diagram" xmlns:r="http://schemas.openxmlformats.org/officeDocument/2006/relationships" r:dm="rId23" r:lo="rId24" r:qs="rId25" r:cs="rId26"/>
          </a:graphicData>
        </a:graphic>
      </p:graphicFrame>
      <p:graphicFrame>
        <p:nvGraphicFramePr>
          <p:cNvPr id="13" name="Diagram 12"/>
          <p:cNvGraphicFramePr/>
          <p:nvPr>
            <p:extLst>
              <p:ext uri="{D42A27DB-BD31-4B8C-83A1-F6EECF244321}">
                <p14:modId xmlns:p14="http://schemas.microsoft.com/office/powerpoint/2010/main" val="1437605933"/>
              </p:ext>
            </p:extLst>
          </p:nvPr>
        </p:nvGraphicFramePr>
        <p:xfrm>
          <a:off x="6516216" y="1268760"/>
          <a:ext cx="1447576" cy="1200329"/>
        </p:xfrm>
        <a:graphic>
          <a:graphicData uri="http://schemas.openxmlformats.org/drawingml/2006/diagram">
            <dgm:relIds xmlns:dgm="http://schemas.openxmlformats.org/drawingml/2006/diagram" xmlns:r="http://schemas.openxmlformats.org/officeDocument/2006/relationships" r:dm="rId28" r:lo="rId29" r:qs="rId30" r:cs="rId31"/>
          </a:graphicData>
        </a:graphic>
      </p:graphicFrame>
      <p:graphicFrame>
        <p:nvGraphicFramePr>
          <p:cNvPr id="15" name="Diagram 14"/>
          <p:cNvGraphicFramePr/>
          <p:nvPr>
            <p:extLst>
              <p:ext uri="{D42A27DB-BD31-4B8C-83A1-F6EECF244321}">
                <p14:modId xmlns:p14="http://schemas.microsoft.com/office/powerpoint/2010/main" val="2427086839"/>
              </p:ext>
            </p:extLst>
          </p:nvPr>
        </p:nvGraphicFramePr>
        <p:xfrm>
          <a:off x="323529" y="4221088"/>
          <a:ext cx="1368152" cy="720080"/>
        </p:xfrm>
        <a:graphic>
          <a:graphicData uri="http://schemas.openxmlformats.org/drawingml/2006/diagram">
            <dgm:relIds xmlns:dgm="http://schemas.openxmlformats.org/drawingml/2006/diagram" xmlns:r="http://schemas.openxmlformats.org/officeDocument/2006/relationships" r:dm="rId33" r:lo="rId34" r:qs="rId35" r:cs="rId36"/>
          </a:graphicData>
        </a:graphic>
      </p:graphicFrame>
      <p:graphicFrame>
        <p:nvGraphicFramePr>
          <p:cNvPr id="17" name="Diagram 16"/>
          <p:cNvGraphicFramePr/>
          <p:nvPr>
            <p:extLst>
              <p:ext uri="{D42A27DB-BD31-4B8C-83A1-F6EECF244321}">
                <p14:modId xmlns:p14="http://schemas.microsoft.com/office/powerpoint/2010/main" val="614867157"/>
              </p:ext>
            </p:extLst>
          </p:nvPr>
        </p:nvGraphicFramePr>
        <p:xfrm>
          <a:off x="1475656" y="5517232"/>
          <a:ext cx="1349541" cy="864096"/>
        </p:xfrm>
        <a:graphic>
          <a:graphicData uri="http://schemas.openxmlformats.org/drawingml/2006/diagram">
            <dgm:relIds xmlns:dgm="http://schemas.openxmlformats.org/drawingml/2006/diagram" xmlns:r="http://schemas.openxmlformats.org/officeDocument/2006/relationships" r:dm="rId38" r:lo="rId39" r:qs="rId40" r:cs="rId41"/>
          </a:graphicData>
        </a:graphic>
      </p:graphicFrame>
      <p:graphicFrame>
        <p:nvGraphicFramePr>
          <p:cNvPr id="19" name="Diagram 18"/>
          <p:cNvGraphicFramePr/>
          <p:nvPr>
            <p:extLst>
              <p:ext uri="{D42A27DB-BD31-4B8C-83A1-F6EECF244321}">
                <p14:modId xmlns:p14="http://schemas.microsoft.com/office/powerpoint/2010/main" val="3363045892"/>
              </p:ext>
            </p:extLst>
          </p:nvPr>
        </p:nvGraphicFramePr>
        <p:xfrm>
          <a:off x="7380312" y="3212976"/>
          <a:ext cx="1584176" cy="1368152"/>
        </p:xfrm>
        <a:graphic>
          <a:graphicData uri="http://schemas.openxmlformats.org/drawingml/2006/diagram">
            <dgm:relIds xmlns:dgm="http://schemas.openxmlformats.org/drawingml/2006/diagram" xmlns:r="http://schemas.openxmlformats.org/officeDocument/2006/relationships" r:dm="rId43" r:lo="rId44" r:qs="rId45" r:cs="rId46"/>
          </a:graphicData>
        </a:graphic>
      </p:graphicFrame>
    </p:spTree>
    <p:extLst>
      <p:ext uri="{BB962C8B-B14F-4D97-AF65-F5344CB8AC3E}">
        <p14:creationId xmlns:p14="http://schemas.microsoft.com/office/powerpoint/2010/main" val="42817010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661877978"/>
              </p:ext>
            </p:extLst>
          </p:nvPr>
        </p:nvGraphicFramePr>
        <p:xfrm>
          <a:off x="457200" y="274638"/>
          <a:ext cx="8229600" cy="114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Content Placeholder 4"/>
          <p:cNvPicPr>
            <a:picLocks noGrp="1" noChangeAspect="1"/>
          </p:cNvPicPr>
          <p:nvPr>
            <p:ph idx="1"/>
          </p:nvPr>
        </p:nvPicPr>
        <p:blipFill>
          <a:blip r:embed="rId7">
            <a:extLst>
              <a:ext uri="{28A0092B-C50C-407E-A947-70E740481C1C}">
                <a14:useLocalDpi xmlns:a14="http://schemas.microsoft.com/office/drawing/2010/main" val="0"/>
              </a:ext>
            </a:extLst>
          </a:blip>
          <a:stretch>
            <a:fillRect/>
          </a:stretch>
        </p:blipFill>
        <p:spPr>
          <a:xfrm>
            <a:off x="1907704" y="1628800"/>
            <a:ext cx="5236046" cy="4680520"/>
          </a:xfrm>
        </p:spPr>
      </p:pic>
      <p:sp>
        <p:nvSpPr>
          <p:cNvPr id="6" name="TextBox 5"/>
          <p:cNvSpPr txBox="1"/>
          <p:nvPr/>
        </p:nvSpPr>
        <p:spPr>
          <a:xfrm>
            <a:off x="2123728" y="6381328"/>
            <a:ext cx="627095" cy="369332"/>
          </a:xfrm>
          <a:prstGeom prst="rect">
            <a:avLst/>
          </a:prstGeom>
          <a:noFill/>
        </p:spPr>
        <p:txBody>
          <a:bodyPr wrap="none" rtlCol="0">
            <a:spAutoFit/>
          </a:bodyPr>
          <a:lstStyle/>
          <a:p>
            <a:r>
              <a:rPr lang="en-US" dirty="0" smtClean="0"/>
              <a:t>Fig.9</a:t>
            </a:r>
            <a:endParaRPr lang="en-US" dirty="0"/>
          </a:p>
        </p:txBody>
      </p:sp>
      <p:graphicFrame>
        <p:nvGraphicFramePr>
          <p:cNvPr id="8" name="Diagram 7"/>
          <p:cNvGraphicFramePr/>
          <p:nvPr>
            <p:extLst>
              <p:ext uri="{D42A27DB-BD31-4B8C-83A1-F6EECF244321}">
                <p14:modId xmlns:p14="http://schemas.microsoft.com/office/powerpoint/2010/main" val="129299736"/>
              </p:ext>
            </p:extLst>
          </p:nvPr>
        </p:nvGraphicFramePr>
        <p:xfrm>
          <a:off x="1" y="1628800"/>
          <a:ext cx="1907704" cy="468052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0" name="Diagram 9"/>
          <p:cNvGraphicFramePr/>
          <p:nvPr>
            <p:extLst>
              <p:ext uri="{D42A27DB-BD31-4B8C-83A1-F6EECF244321}">
                <p14:modId xmlns:p14="http://schemas.microsoft.com/office/powerpoint/2010/main" val="2278914528"/>
              </p:ext>
            </p:extLst>
          </p:nvPr>
        </p:nvGraphicFramePr>
        <p:xfrm>
          <a:off x="7164288" y="1628800"/>
          <a:ext cx="1979712" cy="4680520"/>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3398687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457200" y="274638"/>
          <a:ext cx="8229600" cy="114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Content Placeholder 4"/>
          <p:cNvGraphicFramePr>
            <a:graphicFrameLocks noGrp="1"/>
          </p:cNvGraphicFramePr>
          <p:nvPr>
            <p:ph idx="1"/>
            <p:extLst>
              <p:ext uri="{D42A27DB-BD31-4B8C-83A1-F6EECF244321}">
                <p14:modId xmlns:p14="http://schemas.microsoft.com/office/powerpoint/2010/main" val="3634815286"/>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40484887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457200" y="274638"/>
          <a:ext cx="8229600" cy="114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Content Placeholder 2"/>
          <p:cNvSpPr>
            <a:spLocks noGrp="1"/>
          </p:cNvSpPr>
          <p:nvPr>
            <p:ph idx="1"/>
          </p:nvPr>
        </p:nvSpPr>
        <p:spPr/>
        <p:txBody>
          <a:bodyPr>
            <a:normAutofit fontScale="32500" lnSpcReduction="20000"/>
          </a:bodyPr>
          <a:lstStyle/>
          <a:p>
            <a:r>
              <a:rPr lang="en-US" dirty="0" smtClean="0"/>
              <a:t>Fig.1-</a:t>
            </a:r>
            <a:r>
              <a:rPr lang="en-US" dirty="0" smtClean="0">
                <a:hlinkClick r:id="rId7"/>
              </a:rPr>
              <a:t>https</a:t>
            </a:r>
            <a:r>
              <a:rPr lang="en-US" dirty="0">
                <a:hlinkClick r:id="rId7"/>
              </a:rPr>
              <a:t>://</a:t>
            </a:r>
            <a:r>
              <a:rPr lang="en-US" dirty="0" smtClean="0">
                <a:hlinkClick r:id="rId7"/>
              </a:rPr>
              <a:t>www.shutterstock.com/es/video/clip-11672642-healthy-food-two-fried-sea-bass-fish</a:t>
            </a:r>
            <a:endParaRPr lang="en-US" dirty="0" smtClean="0"/>
          </a:p>
          <a:p>
            <a:r>
              <a:rPr lang="en-US" dirty="0" smtClean="0"/>
              <a:t>Fig.2 -</a:t>
            </a:r>
            <a:r>
              <a:rPr lang="en-US" dirty="0">
                <a:hlinkClick r:id="rId8"/>
              </a:rPr>
              <a:t>https://www.gooutdoors.co.uk/15901498/freedomtrail-toco-2-tent-15901498/?</a:t>
            </a:r>
            <a:r>
              <a:rPr lang="en-US" dirty="0" smtClean="0">
                <a:hlinkClick r:id="rId8"/>
              </a:rPr>
              <a:t>istCompanyId=c2ec8a5d-93c1-4850-a97a-f4d89d7c99c8&amp;istFeedId=2755fba0-7dfe-46a9-bfd0-09b37aed8b93&amp;istItemId=wapiixamx&amp;istBid=t&amp;gclid=Cj0KCQjw9JzoBRDjARIsAGcdIDXsIXcvOfFsdwoO67KqTsxNb8ZXnbOJrBymGOLPZEE_MJY_BN7PTJoaAkWGEALw_wcB&amp;gclsrc=aw.ds</a:t>
            </a:r>
            <a:endParaRPr lang="en-US" dirty="0" smtClean="0"/>
          </a:p>
          <a:p>
            <a:r>
              <a:rPr lang="en-US" dirty="0" smtClean="0"/>
              <a:t>Fig.3- </a:t>
            </a:r>
            <a:r>
              <a:rPr lang="en-US" dirty="0">
                <a:hlinkClick r:id="rId9"/>
              </a:rPr>
              <a:t>https://www.google.com/maps/place/Bra%C8%99ov,+Rom%C3%A2nia/@45.6711727,25.497108,13.04z/data=!</a:t>
            </a:r>
            <a:r>
              <a:rPr lang="en-US" dirty="0" smtClean="0">
                <a:hlinkClick r:id="rId9"/>
              </a:rPr>
              <a:t>4m5!3m4!1s0x40b35b862aa214f1:0x6cf5f2ef54391e0f!8m2!3d45.6579755!4d25.6011977</a:t>
            </a:r>
            <a:endParaRPr lang="en-US" dirty="0" smtClean="0"/>
          </a:p>
          <a:p>
            <a:r>
              <a:rPr lang="en-US" dirty="0" smtClean="0"/>
              <a:t>Fig.4- </a:t>
            </a:r>
            <a:r>
              <a:rPr lang="en-US" dirty="0">
                <a:hlinkClick r:id="rId10"/>
              </a:rPr>
              <a:t>https://en.wikipedia.org/wiki/Product_life-cycle_management_(marketing</a:t>
            </a:r>
            <a:r>
              <a:rPr lang="en-US" dirty="0" smtClean="0">
                <a:hlinkClick r:id="rId10"/>
              </a:rPr>
              <a:t>)</a:t>
            </a:r>
            <a:endParaRPr lang="en-US" dirty="0" smtClean="0"/>
          </a:p>
          <a:p>
            <a:r>
              <a:rPr lang="en-US" dirty="0" smtClean="0"/>
              <a:t>Fig.5-</a:t>
            </a:r>
            <a:r>
              <a:rPr lang="en-US" dirty="0">
                <a:hlinkClick r:id="rId11"/>
              </a:rPr>
              <a:t>https://imgbin.com/</a:t>
            </a:r>
            <a:r>
              <a:rPr lang="en-US" dirty="0" err="1">
                <a:hlinkClick r:id="rId11"/>
              </a:rPr>
              <a:t>png</a:t>
            </a:r>
            <a:r>
              <a:rPr lang="en-US" dirty="0">
                <a:hlinkClick r:id="rId11"/>
              </a:rPr>
              <a:t>/f9jAn1MB/fishing-cartoon-fisherman-</a:t>
            </a:r>
            <a:r>
              <a:rPr lang="en-US" dirty="0" err="1">
                <a:hlinkClick r:id="rId11"/>
              </a:rPr>
              <a:t>png</a:t>
            </a:r>
            <a:endParaRPr lang="en-US" dirty="0" smtClean="0"/>
          </a:p>
          <a:p>
            <a:r>
              <a:rPr lang="en-US" dirty="0" smtClean="0"/>
              <a:t>Fig.6- </a:t>
            </a:r>
            <a:r>
              <a:rPr lang="en-US" dirty="0">
                <a:hlinkClick r:id="rId12"/>
              </a:rPr>
              <a:t>https://</a:t>
            </a:r>
            <a:r>
              <a:rPr lang="en-US" dirty="0" smtClean="0">
                <a:hlinkClick r:id="rId12"/>
              </a:rPr>
              <a:t>www.shutterstock.com/es/image-vector/funny-fisherman-450718762?src=BS3UyC2P2r9_tC1zT3S0uQ-1-10&amp;studio=1</a:t>
            </a:r>
            <a:endParaRPr lang="en-US" dirty="0" smtClean="0"/>
          </a:p>
          <a:p>
            <a:r>
              <a:rPr lang="en-US" dirty="0" smtClean="0"/>
              <a:t>Fig.7-</a:t>
            </a:r>
            <a:r>
              <a:rPr lang="en-US" dirty="0">
                <a:hlinkClick r:id="rId13"/>
              </a:rPr>
              <a:t>http://</a:t>
            </a:r>
            <a:r>
              <a:rPr lang="en-US" dirty="0" smtClean="0">
                <a:hlinkClick r:id="rId13"/>
              </a:rPr>
              <a:t>clipart-library.com/clipart/1547963.htm</a:t>
            </a:r>
            <a:endParaRPr lang="en-US" dirty="0" smtClean="0"/>
          </a:p>
          <a:p>
            <a:r>
              <a:rPr lang="en-US" dirty="0" smtClean="0"/>
              <a:t>Fig.8- </a:t>
            </a:r>
            <a:r>
              <a:rPr lang="en-US" dirty="0">
                <a:hlinkClick r:id="rId14"/>
              </a:rPr>
              <a:t>https://pestleanalysis.com/bcg-matrix</a:t>
            </a:r>
            <a:r>
              <a:rPr lang="en-US" dirty="0" smtClean="0">
                <a:hlinkClick r:id="rId14"/>
              </a:rPr>
              <a:t>/</a:t>
            </a:r>
            <a:endParaRPr lang="en-US" dirty="0" smtClean="0"/>
          </a:p>
          <a:p>
            <a:r>
              <a:rPr lang="en-US" dirty="0" smtClean="0"/>
              <a:t>Fig.9-</a:t>
            </a:r>
            <a:r>
              <a:rPr lang="en-US" dirty="0">
                <a:hlinkClick r:id="rId15"/>
              </a:rPr>
              <a:t>https://keydifferences.com/difference-between-push-and-pull-strategy.html</a:t>
            </a:r>
            <a:endParaRPr lang="en-US" dirty="0" smtClean="0"/>
          </a:p>
          <a:p>
            <a:r>
              <a:rPr lang="en-US" dirty="0" smtClean="0"/>
              <a:t>Ref.1- </a:t>
            </a:r>
            <a:r>
              <a:rPr lang="en-US" dirty="0"/>
              <a:t>Philip Kotler </a:t>
            </a:r>
            <a:r>
              <a:rPr lang="en-US" dirty="0" smtClean="0"/>
              <a:t>2010 , </a:t>
            </a:r>
            <a:r>
              <a:rPr lang="en-US" dirty="0"/>
              <a:t>Basics of Marketing Management (Theory &amp; Practice) - </a:t>
            </a:r>
            <a:r>
              <a:rPr lang="en-US" dirty="0" smtClean="0"/>
              <a:t>Page 134,</a:t>
            </a:r>
            <a:r>
              <a:rPr lang="en-US" dirty="0"/>
              <a:t> S. Chand </a:t>
            </a:r>
            <a:r>
              <a:rPr lang="en-US" dirty="0" smtClean="0"/>
              <a:t>Publishing</a:t>
            </a:r>
          </a:p>
          <a:p>
            <a:r>
              <a:rPr lang="en-US" dirty="0" smtClean="0"/>
              <a:t>Ref.2-</a:t>
            </a:r>
            <a:r>
              <a:rPr lang="en-US" dirty="0"/>
              <a:t>Griffin, Dana. "What Is the Meaning of Target Market?" </a:t>
            </a:r>
            <a:r>
              <a:rPr lang="en-US" i="1" dirty="0"/>
              <a:t>Small Business - Chron.com</a:t>
            </a:r>
            <a:r>
              <a:rPr lang="en-US" dirty="0"/>
              <a:t>, </a:t>
            </a:r>
            <a:r>
              <a:rPr lang="en-US" dirty="0">
                <a:hlinkClick r:id="rId16"/>
              </a:rPr>
              <a:t>http://smallbusiness.chron.com/meaning-target-market-3351.html. Accessed 17 June 2019</a:t>
            </a:r>
            <a:r>
              <a:rPr lang="en-US" dirty="0" smtClean="0"/>
              <a:t>.</a:t>
            </a:r>
          </a:p>
          <a:p>
            <a:r>
              <a:rPr lang="en-US" dirty="0"/>
              <a:t>Ref.3- </a:t>
            </a:r>
            <a:r>
              <a:rPr lang="en-US" dirty="0" err="1"/>
              <a:t>Pickton</a:t>
            </a:r>
            <a:r>
              <a:rPr lang="en-US" dirty="0"/>
              <a:t>, David &amp; Broderick, Amanda (2005) Chapter 17: Identifying target audiences and profiling target markets In </a:t>
            </a:r>
            <a:r>
              <a:rPr lang="en-US" dirty="0" err="1"/>
              <a:t>Pickton</a:t>
            </a:r>
            <a:r>
              <a:rPr lang="en-US" dirty="0"/>
              <a:t>, David &amp; Broderick, Amanda: Integrated marketing communications, 2.edition, pp.371- 398 </a:t>
            </a:r>
            <a:endParaRPr lang="en-US" dirty="0" smtClean="0"/>
          </a:p>
          <a:p>
            <a:r>
              <a:rPr lang="en-US" dirty="0" smtClean="0"/>
              <a:t>Ref.4-</a:t>
            </a:r>
            <a:r>
              <a:rPr lang="en-US" dirty="0">
                <a:hlinkClick r:id="rId17"/>
              </a:rPr>
              <a:t>https://pestleanalysis.com/what-is-pestle-analysis</a:t>
            </a:r>
            <a:r>
              <a:rPr lang="en-US" dirty="0" smtClean="0">
                <a:hlinkClick r:id="rId17"/>
              </a:rPr>
              <a:t>/</a:t>
            </a:r>
            <a:endParaRPr lang="en-US" dirty="0" smtClean="0"/>
          </a:p>
          <a:p>
            <a:r>
              <a:rPr lang="en-US" dirty="0" smtClean="0"/>
              <a:t>Ref.5-</a:t>
            </a:r>
            <a:r>
              <a:rPr lang="en-US" dirty="0"/>
              <a:t>1960s by Edmund P. Learned, C. Roland Christensen, Kenneth Andrews and William D. Book in their book "</a:t>
            </a:r>
            <a:r>
              <a:rPr lang="en-US" dirty="0">
                <a:hlinkClick r:id="rId18"/>
              </a:rPr>
              <a:t>Business Policy, Text and Cases</a:t>
            </a:r>
            <a:r>
              <a:rPr lang="en-US" dirty="0"/>
              <a:t>" (R.D. Irwin, 1969</a:t>
            </a:r>
            <a:r>
              <a:rPr lang="en-US" dirty="0" smtClean="0"/>
              <a:t>).</a:t>
            </a:r>
          </a:p>
          <a:p>
            <a:r>
              <a:rPr lang="en-US" dirty="0" smtClean="0"/>
              <a:t>Ref.6-</a:t>
            </a:r>
            <a:r>
              <a:rPr lang="en-US" dirty="0"/>
              <a:t>Van Vliet, V. (2011). </a:t>
            </a:r>
            <a:r>
              <a:rPr lang="en-US" i="1" dirty="0"/>
              <a:t>Service Marketing mix (7 P’s)</a:t>
            </a:r>
            <a:r>
              <a:rPr lang="en-US" dirty="0"/>
              <a:t>. </a:t>
            </a:r>
            <a:r>
              <a:rPr lang="en-US" dirty="0" smtClean="0"/>
              <a:t>Retrieved in 2019 </a:t>
            </a:r>
            <a:r>
              <a:rPr lang="en-US" dirty="0"/>
              <a:t>from </a:t>
            </a:r>
            <a:r>
              <a:rPr lang="en-US" dirty="0" err="1"/>
              <a:t>ToolsHero</a:t>
            </a:r>
            <a:r>
              <a:rPr lang="en-US" dirty="0"/>
              <a:t>: https://www.toolshero.com/marketing/service-marketing-mix-7ps/</a:t>
            </a:r>
            <a:endParaRPr lang="en-US" dirty="0" smtClean="0"/>
          </a:p>
          <a:p>
            <a:endParaRPr lang="en-US" dirty="0" smtClean="0"/>
          </a:p>
          <a:p>
            <a:endParaRPr lang="en-US" dirty="0" smtClean="0"/>
          </a:p>
          <a:p>
            <a:endParaRPr lang="en-US" dirty="0"/>
          </a:p>
        </p:txBody>
      </p:sp>
    </p:spTree>
    <p:extLst>
      <p:ext uri="{BB962C8B-B14F-4D97-AF65-F5344CB8AC3E}">
        <p14:creationId xmlns:p14="http://schemas.microsoft.com/office/powerpoint/2010/main" val="27303362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1235</TotalTime>
  <Words>954</Words>
  <Application>Microsoft Office PowerPoint</Application>
  <PresentationFormat>On-screen Show (4:3)</PresentationFormat>
  <Paragraphs>215</Paragraphs>
  <Slides>23</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23</vt:i4>
      </vt:variant>
    </vt:vector>
  </HeadingPairs>
  <TitlesOfParts>
    <vt:vector size="26"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MACRO ENVIRONMENT P  E  S  T  E  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environmental Audit of  The Real Haven a Fishing Lodge</dc:title>
  <dc:creator>Owner</dc:creator>
  <cp:lastModifiedBy>Stevie Davidson</cp:lastModifiedBy>
  <cp:revision>91</cp:revision>
  <dcterms:created xsi:type="dcterms:W3CDTF">2019-06-11T23:20:13Z</dcterms:created>
  <dcterms:modified xsi:type="dcterms:W3CDTF">2019-07-01T12:19:32Z</dcterms:modified>
</cp:coreProperties>
</file>